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7" r:id="rId2"/>
    <p:sldId id="259" r:id="rId3"/>
    <p:sldId id="260" r:id="rId4"/>
    <p:sldId id="285" r:id="rId5"/>
    <p:sldId id="286" r:id="rId6"/>
    <p:sldId id="287"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569" autoAdjust="0"/>
  </p:normalViewPr>
  <p:slideViewPr>
    <p:cSldViewPr snapToGrid="0">
      <p:cViewPr varScale="1">
        <p:scale>
          <a:sx n="67" d="100"/>
          <a:sy n="67" d="100"/>
        </p:scale>
        <p:origin x="14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869F05-44CE-4598-B486-2B4C3F4A2E5E}" type="datetimeFigureOut">
              <a:rPr lang="tr-TR" smtClean="0"/>
              <a:t>02/11/2020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0BB174-4D59-494C-94EF-56815E9FA5BE}" type="slidenum">
              <a:rPr lang="tr-TR" smtClean="0"/>
              <a:t>‹#›</a:t>
            </a:fld>
            <a:endParaRPr lang="tr-TR"/>
          </a:p>
        </p:txBody>
      </p:sp>
    </p:spTree>
    <p:extLst>
      <p:ext uri="{BB962C8B-B14F-4D97-AF65-F5344CB8AC3E}">
        <p14:creationId xmlns:p14="http://schemas.microsoft.com/office/powerpoint/2010/main" val="3735506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ciencemag.org/cgi/content/full/286/5448/2287"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kern="1200" dirty="0" smtClean="0">
                <a:solidFill>
                  <a:schemeClr val="tx1"/>
                </a:solidFill>
                <a:effectLst/>
                <a:latin typeface="+mn-lt"/>
                <a:ea typeface="+mn-ea"/>
                <a:cs typeface="+mn-cs"/>
              </a:rPr>
              <a:t>One way in which the cell silences genes is to add methyl groups to cytosine (C) bases that are located next to guanine (G) bases in the DNA. The enzymes responsible for this are called the DNA methyltransferases (</a:t>
            </a:r>
            <a:r>
              <a:rPr lang="en-US" sz="1200" b="0" i="0" kern="1200" dirty="0" err="1" smtClean="0">
                <a:solidFill>
                  <a:schemeClr val="tx1"/>
                </a:solidFill>
                <a:effectLst/>
                <a:latin typeface="+mn-lt"/>
                <a:ea typeface="+mn-ea"/>
                <a:cs typeface="+mn-cs"/>
              </a:rPr>
              <a:t>Dnmts</a:t>
            </a:r>
            <a:r>
              <a:rPr lang="en-US" sz="1200" b="0" i="0" kern="1200" dirty="0" smtClean="0">
                <a:solidFill>
                  <a:schemeClr val="tx1"/>
                </a:solidFill>
                <a:effectLst/>
                <a:latin typeface="+mn-lt"/>
                <a:ea typeface="+mn-ea"/>
                <a:cs typeface="+mn-cs"/>
              </a:rPr>
              <a:t>). In a Perspective, </a:t>
            </a:r>
            <a:r>
              <a:rPr lang="en-US" sz="1200" b="1" i="0" u="none" strike="noStrike" kern="1200" dirty="0" smtClean="0">
                <a:solidFill>
                  <a:schemeClr val="tx1"/>
                </a:solidFill>
                <a:effectLst/>
                <a:latin typeface="+mn-lt"/>
                <a:ea typeface="+mn-ea"/>
                <a:cs typeface="+mn-cs"/>
                <a:hlinkClick r:id="rId3"/>
              </a:rPr>
              <a:t>Bird</a:t>
            </a:r>
            <a:r>
              <a:rPr lang="en-US" sz="1200" b="0" i="0" kern="1200" dirty="0" smtClean="0">
                <a:solidFill>
                  <a:schemeClr val="tx1"/>
                </a:solidFill>
                <a:effectLst/>
                <a:latin typeface="+mn-lt"/>
                <a:ea typeface="+mn-ea"/>
                <a:cs typeface="+mn-cs"/>
              </a:rPr>
              <a:t> discusses several recent reports that identify two new </a:t>
            </a:r>
            <a:r>
              <a:rPr lang="en-US" sz="1200" b="0" i="0" kern="1200" dirty="0" err="1" smtClean="0">
                <a:solidFill>
                  <a:schemeClr val="tx1"/>
                </a:solidFill>
                <a:effectLst/>
                <a:latin typeface="+mn-lt"/>
                <a:ea typeface="+mn-ea"/>
                <a:cs typeface="+mn-cs"/>
              </a:rPr>
              <a:t>Dnmts</a:t>
            </a:r>
            <a:r>
              <a:rPr lang="en-US" sz="1200" b="0" i="0" kern="1200" dirty="0" smtClean="0">
                <a:solidFill>
                  <a:schemeClr val="tx1"/>
                </a:solidFill>
                <a:effectLst/>
                <a:latin typeface="+mn-lt"/>
                <a:ea typeface="+mn-ea"/>
                <a:cs typeface="+mn-cs"/>
              </a:rPr>
              <a:t> (Dnmt3a and 3b) and demonstrate that these enzymes are able to add methyl groups to DNA that has never been methylated. In contrast, the well-characterized Dnmt1 is now shown to be a maintenance methyltransferase that adds methyl groups to DNA that has not been methylated before.</a:t>
            </a:r>
            <a:endParaRPr lang="tr-TR" dirty="0"/>
          </a:p>
        </p:txBody>
      </p:sp>
      <p:sp>
        <p:nvSpPr>
          <p:cNvPr id="4" name="Slayt Numarası Yer Tutucusu 3"/>
          <p:cNvSpPr>
            <a:spLocks noGrp="1"/>
          </p:cNvSpPr>
          <p:nvPr>
            <p:ph type="sldNum" sz="quarter" idx="10"/>
          </p:nvPr>
        </p:nvSpPr>
        <p:spPr/>
        <p:txBody>
          <a:bodyPr/>
          <a:lstStyle/>
          <a:p>
            <a:fld id="{7E0BB174-4D59-494C-94EF-56815E9FA5BE}" type="slidenum">
              <a:rPr lang="tr-TR" smtClean="0"/>
              <a:t>4</a:t>
            </a:fld>
            <a:endParaRPr lang="tr-TR"/>
          </a:p>
        </p:txBody>
      </p:sp>
    </p:spTree>
    <p:extLst>
      <p:ext uri="{BB962C8B-B14F-4D97-AF65-F5344CB8AC3E}">
        <p14:creationId xmlns:p14="http://schemas.microsoft.com/office/powerpoint/2010/main" val="129351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kern="1200" dirty="0" smtClean="0">
                <a:solidFill>
                  <a:schemeClr val="tx1"/>
                </a:solidFill>
                <a:effectLst/>
                <a:latin typeface="+mn-lt"/>
                <a:ea typeface="+mn-ea"/>
                <a:cs typeface="+mn-cs"/>
              </a:rPr>
              <a:t>DNMT3L recognizes histone H3 tails that are </a:t>
            </a:r>
            <a:r>
              <a:rPr lang="en-US" sz="1200" b="0" i="0" kern="1200" dirty="0" err="1" smtClean="0">
                <a:solidFill>
                  <a:schemeClr val="tx1"/>
                </a:solidFill>
                <a:effectLst/>
                <a:latin typeface="+mn-lt"/>
                <a:ea typeface="+mn-ea"/>
                <a:cs typeface="+mn-cs"/>
              </a:rPr>
              <a:t>unmethylated</a:t>
            </a:r>
            <a:r>
              <a:rPr lang="en-US" sz="1200" b="0" i="0" kern="1200" dirty="0" smtClean="0">
                <a:solidFill>
                  <a:schemeClr val="tx1"/>
                </a:solidFill>
                <a:effectLst/>
                <a:latin typeface="+mn-lt"/>
                <a:ea typeface="+mn-ea"/>
                <a:cs typeface="+mn-cs"/>
              </a:rPr>
              <a:t> at lysine 4 and induces </a:t>
            </a:r>
            <a:r>
              <a:rPr lang="en-US" sz="1200" b="0" i="1" kern="1200" dirty="0" smtClean="0">
                <a:solidFill>
                  <a:schemeClr val="tx1"/>
                </a:solidFill>
                <a:effectLst/>
                <a:latin typeface="+mn-lt"/>
                <a:ea typeface="+mn-ea"/>
                <a:cs typeface="+mn-cs"/>
              </a:rPr>
              <a:t>de novo</a:t>
            </a:r>
            <a:r>
              <a:rPr lang="en-US" sz="1200" b="0" i="0" kern="1200" dirty="0" smtClean="0">
                <a:solidFill>
                  <a:schemeClr val="tx1"/>
                </a:solidFill>
                <a:effectLst/>
                <a:latin typeface="+mn-lt"/>
                <a:ea typeface="+mn-ea"/>
                <a:cs typeface="+mn-cs"/>
              </a:rPr>
              <a:t> DNA methylation by recruitment or activation of DNMT3A2.</a:t>
            </a:r>
            <a:endParaRPr lang="tr-TR" dirty="0"/>
          </a:p>
        </p:txBody>
      </p:sp>
      <p:sp>
        <p:nvSpPr>
          <p:cNvPr id="4" name="Slayt Numarası Yer Tutucusu 3"/>
          <p:cNvSpPr>
            <a:spLocks noGrp="1"/>
          </p:cNvSpPr>
          <p:nvPr>
            <p:ph type="sldNum" sz="quarter" idx="10"/>
          </p:nvPr>
        </p:nvSpPr>
        <p:spPr/>
        <p:txBody>
          <a:bodyPr/>
          <a:lstStyle/>
          <a:p>
            <a:fld id="{7E0BB174-4D59-494C-94EF-56815E9FA5BE}" type="slidenum">
              <a:rPr lang="tr-TR" smtClean="0"/>
              <a:t>5</a:t>
            </a:fld>
            <a:endParaRPr lang="tr-TR"/>
          </a:p>
        </p:txBody>
      </p:sp>
    </p:spTree>
    <p:extLst>
      <p:ext uri="{BB962C8B-B14F-4D97-AF65-F5344CB8AC3E}">
        <p14:creationId xmlns:p14="http://schemas.microsoft.com/office/powerpoint/2010/main" val="1759106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b="0" i="0" kern="1200" dirty="0" smtClean="0">
                <a:solidFill>
                  <a:schemeClr val="tx1"/>
                </a:solidFill>
                <a:effectLst/>
                <a:latin typeface="+mn-lt"/>
                <a:ea typeface="+mn-ea"/>
                <a:cs typeface="+mn-cs"/>
              </a:rPr>
              <a:t>Hypothetical model of the PHD domain of UHRF1 as the regulator within human DNA. Dnmt1-mediated replication-coupled cross talk between DNA methylation and histone modifications. The existence of both silencing mark readers recognizing DNA (via the SRA) and histone (via the Tudor and/or PHD domain) facilitates the idea of maintenance and conversion of epigenetic silencing marks on both DNA and histone modifications (Adapted from Cheng and Blumenthal 2010. Coordinated chromatin control: structural and functional linkage of DNA and histone methylation</a:t>
            </a:r>
            <a:endParaRPr lang="tr-TR" sz="1200" b="0" i="0" kern="1200" dirty="0" smtClean="0">
              <a:solidFill>
                <a:schemeClr val="tx1"/>
              </a:solidFill>
              <a:effectLst/>
              <a:latin typeface="+mn-lt"/>
              <a:ea typeface="+mn-ea"/>
              <a:cs typeface="+mn-cs"/>
            </a:endParaRPr>
          </a:p>
          <a:p>
            <a:endParaRPr lang="tr-TR"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Our current view of DNA methylation processes is strongly moving: First, even if it was generally admitted that DNMT3A and DNMT3B are associated with de novo methylation and DNMT1 is associated with inheritance DNA methylation, these distinctions are now not so clear. Secondly, since one decade, many partners of DNMTs have been involved in both the regulation of DNA methylation activity and DNMT recruitment on DNA. The high diversity of interactions and the combination of these interactions let us to subclass the different DNMT-including complexes. For example, the DNMT3L/DNMT3A complex is mainly related to de novo DNA methylation in embryonic states, whereas the DNMT1/PCNA/UHRF1 complex is required for maintaining global DNA methylation following DNA replication. On the opposite to these unspecific DNA methylation machineries (no preferential DNA sequence), some recently identified DNMT-including complexes are recruited on specific DNA sequences. The coexistence of both types of DNA methylation (un/specific) suggests a close cooperation and an orchestration between these systems to maintain genome and epigenome integrities. Deregulation of these systems can lead to pathologic disorders.</a:t>
            </a:r>
            <a:endParaRPr lang="tr-TR" dirty="0"/>
          </a:p>
        </p:txBody>
      </p:sp>
      <p:sp>
        <p:nvSpPr>
          <p:cNvPr id="4" name="Slayt Numarası Yer Tutucusu 3"/>
          <p:cNvSpPr>
            <a:spLocks noGrp="1"/>
          </p:cNvSpPr>
          <p:nvPr>
            <p:ph type="sldNum" sz="quarter" idx="10"/>
          </p:nvPr>
        </p:nvSpPr>
        <p:spPr/>
        <p:txBody>
          <a:bodyPr/>
          <a:lstStyle/>
          <a:p>
            <a:fld id="{7E0BB174-4D59-494C-94EF-56815E9FA5BE}" type="slidenum">
              <a:rPr lang="tr-TR" smtClean="0"/>
              <a:t>6</a:t>
            </a:fld>
            <a:endParaRPr lang="tr-TR"/>
          </a:p>
        </p:txBody>
      </p:sp>
    </p:spTree>
    <p:extLst>
      <p:ext uri="{BB962C8B-B14F-4D97-AF65-F5344CB8AC3E}">
        <p14:creationId xmlns:p14="http://schemas.microsoft.com/office/powerpoint/2010/main" val="87741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a:extLst>
              <a:ext uri="{FF2B5EF4-FFF2-40B4-BE49-F238E27FC236}"/>
            </a:extLst>
          </p:cNvPr>
          <p:cNvSpPr/>
          <p:nvPr/>
        </p:nvSpPr>
        <p:spPr>
          <a:xfrm>
            <a:off x="376767" y="228601"/>
            <a:ext cx="5647267"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5" name="Rectangle 7">
            <a:extLst>
              <a:ext uri="{FF2B5EF4-FFF2-40B4-BE49-F238E27FC236}"/>
            </a:extLst>
          </p:cNvPr>
          <p:cNvSpPr/>
          <p:nvPr/>
        </p:nvSpPr>
        <p:spPr>
          <a:xfrm>
            <a:off x="9069917"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6" name="Rectangle 8">
            <a:extLst>
              <a:ext uri="{FF2B5EF4-FFF2-40B4-BE49-F238E27FC236}"/>
            </a:extLst>
          </p:cNvPr>
          <p:cNvSpPr/>
          <p:nvPr/>
        </p:nvSpPr>
        <p:spPr>
          <a:xfrm>
            <a:off x="6165851" y="2378075"/>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7" name="TextBox 9">
            <a:extLst>
              <a:ext uri="{FF2B5EF4-FFF2-40B4-BE49-F238E27FC236}"/>
            </a:extLst>
          </p:cNvPr>
          <p:cNvSpPr txBox="1">
            <a:spLocks noChangeArrowheads="1"/>
          </p:cNvSpPr>
          <p:nvPr/>
        </p:nvSpPr>
        <p:spPr bwMode="auto">
          <a:xfrm>
            <a:off x="567267" y="174625"/>
            <a:ext cx="550333" cy="831850"/>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5400" b="1">
                <a:solidFill>
                  <a:srgbClr val="B870B8"/>
                </a:solidFill>
              </a:rPr>
              <a:t>+</a:t>
            </a:r>
          </a:p>
        </p:txBody>
      </p:sp>
      <p:sp>
        <p:nvSpPr>
          <p:cNvPr id="8" name="Rectangle 10">
            <a:extLst>
              <a:ext uri="{FF2B5EF4-FFF2-40B4-BE49-F238E27FC236}"/>
            </a:extLst>
          </p:cNvPr>
          <p:cNvSpPr/>
          <p:nvPr/>
        </p:nvSpPr>
        <p:spPr>
          <a:xfrm>
            <a:off x="6165851" y="228600"/>
            <a:ext cx="27432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9" name="Rectangle 11">
            <a:extLst>
              <a:ext uri="{FF2B5EF4-FFF2-40B4-BE49-F238E27FC236}"/>
            </a:extLst>
          </p:cNvPr>
          <p:cNvSpPr/>
          <p:nvPr/>
        </p:nvSpPr>
        <p:spPr>
          <a:xfrm>
            <a:off x="9069917" y="2378075"/>
            <a:ext cx="27432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2" name="Title 1"/>
          <p:cNvSpPr>
            <a:spLocks noGrp="1"/>
          </p:cNvSpPr>
          <p:nvPr>
            <p:ph type="ctrTitle"/>
          </p:nvPr>
        </p:nvSpPr>
        <p:spPr>
          <a:xfrm>
            <a:off x="6400800" y="4624668"/>
            <a:ext cx="5384800" cy="933450"/>
          </a:xfrm>
        </p:spPr>
        <p:txBody>
          <a:bodyPr>
            <a:normAutofit/>
          </a:bodyPr>
          <a:lstStyle>
            <a:lvl1pPr>
              <a:defRPr sz="2800"/>
            </a:lvl1pPr>
          </a:lstStyle>
          <a:p>
            <a:r>
              <a:rPr lang="tr-TR"/>
              <a:t>Click to edit Master title style</a:t>
            </a:r>
            <a:endParaRPr/>
          </a:p>
        </p:txBody>
      </p:sp>
      <p:sp>
        <p:nvSpPr>
          <p:cNvPr id="3" name="Subtitle 2"/>
          <p:cNvSpPr>
            <a:spLocks noGrp="1"/>
          </p:cNvSpPr>
          <p:nvPr>
            <p:ph type="subTitle" idx="1"/>
          </p:nvPr>
        </p:nvSpPr>
        <p:spPr>
          <a:xfrm>
            <a:off x="6400800" y="5562600"/>
            <a:ext cx="53848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Click to edit Master subtitle style</a:t>
            </a:r>
            <a:endParaRPr/>
          </a:p>
        </p:txBody>
      </p:sp>
      <p:sp>
        <p:nvSpPr>
          <p:cNvPr id="10" name="Date Placeholder 3">
            <a:extLst>
              <a:ext uri="{FF2B5EF4-FFF2-40B4-BE49-F238E27FC236}"/>
            </a:extLst>
          </p:cNvPr>
          <p:cNvSpPr>
            <a:spLocks noGrp="1"/>
          </p:cNvSpPr>
          <p:nvPr>
            <p:ph type="dt" sz="half" idx="10"/>
          </p:nvPr>
        </p:nvSpPr>
        <p:spPr>
          <a:xfrm>
            <a:off x="6400800" y="6426201"/>
            <a:ext cx="1642533" cy="365125"/>
          </a:xfrm>
        </p:spPr>
        <p:txBody>
          <a:bodyPr/>
          <a:lstStyle>
            <a:lvl1pPr algn="l">
              <a:defRPr/>
            </a:lvl1pPr>
          </a:lstStyle>
          <a:p>
            <a:pPr>
              <a:defRPr/>
            </a:pPr>
            <a:fld id="{9E611432-48C5-43E2-883C-E2DB53FAA9FD}" type="datetime1">
              <a:rPr lang="tr-TR" altLang="en-US" smtClean="0"/>
              <a:t>02/11/2020</a:t>
            </a:fld>
            <a:endParaRPr lang="en-US" altLang="en-US"/>
          </a:p>
        </p:txBody>
      </p:sp>
      <p:sp>
        <p:nvSpPr>
          <p:cNvPr id="11" name="Footer Placeholder 4">
            <a:extLst>
              <a:ext uri="{FF2B5EF4-FFF2-40B4-BE49-F238E27FC236}"/>
            </a:extLst>
          </p:cNvPr>
          <p:cNvSpPr>
            <a:spLocks noGrp="1"/>
          </p:cNvSpPr>
          <p:nvPr>
            <p:ph type="ftr" sz="quarter" idx="11"/>
          </p:nvPr>
        </p:nvSpPr>
        <p:spPr>
          <a:xfrm>
            <a:off x="8415867" y="6426201"/>
            <a:ext cx="3488267" cy="365125"/>
          </a:xfrm>
        </p:spPr>
        <p:txBody>
          <a:bodyPr/>
          <a:lstStyle>
            <a:lvl1pPr algn="r">
              <a:defRPr/>
            </a:lvl1pPr>
          </a:lstStyle>
          <a:p>
            <a:pPr>
              <a:defRPr/>
            </a:pPr>
            <a:endParaRPr lang="en-US">
              <a:solidFill>
                <a:prstClr val="black">
                  <a:lumMod val="65000"/>
                  <a:lumOff val="35000"/>
                </a:prstClr>
              </a:solidFill>
            </a:endParaRPr>
          </a:p>
        </p:txBody>
      </p:sp>
    </p:spTree>
    <p:extLst>
      <p:ext uri="{BB962C8B-B14F-4D97-AF65-F5344CB8AC3E}">
        <p14:creationId xmlns:p14="http://schemas.microsoft.com/office/powerpoint/2010/main" val="1411528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6">
            <a:extLst>
              <a:ext uri="{FF2B5EF4-FFF2-40B4-BE49-F238E27FC236}"/>
            </a:extLst>
          </p:cNvPr>
          <p:cNvSpPr/>
          <p:nvPr/>
        </p:nvSpPr>
        <p:spPr>
          <a:xfrm>
            <a:off x="10947400" y="282575"/>
            <a:ext cx="85513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5"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6" name="Rectangle 8">
            <a:extLst>
              <a:ext uri="{FF2B5EF4-FFF2-40B4-BE49-F238E27FC236}"/>
            </a:extLst>
          </p:cNvPr>
          <p:cNvSpPr/>
          <p:nvPr/>
        </p:nvSpPr>
        <p:spPr>
          <a:xfrm>
            <a:off x="10756901" y="282575"/>
            <a:ext cx="122767"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idx="1"/>
          </p:nvPr>
        </p:nvSpPr>
        <p:spPr/>
        <p:txBody>
          <a:bodyPr/>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7" name="Date Placeholder 3">
            <a:extLst>
              <a:ext uri="{FF2B5EF4-FFF2-40B4-BE49-F238E27FC236}"/>
            </a:extLst>
          </p:cNvPr>
          <p:cNvSpPr>
            <a:spLocks noGrp="1"/>
          </p:cNvSpPr>
          <p:nvPr>
            <p:ph type="dt" sz="half" idx="10"/>
          </p:nvPr>
        </p:nvSpPr>
        <p:spPr/>
        <p:txBody>
          <a:bodyPr/>
          <a:lstStyle>
            <a:lvl1pPr>
              <a:defRPr/>
            </a:lvl1pPr>
          </a:lstStyle>
          <a:p>
            <a:pPr>
              <a:defRPr/>
            </a:pPr>
            <a:fld id="{4D165A0A-E308-4CC4-A32E-4E97D8E3C4BA}" type="datetime1">
              <a:rPr lang="tr-TR" altLang="en-US" smtClean="0"/>
              <a:t>02/11/2020</a:t>
            </a:fld>
            <a:endParaRPr lang="en-US" altLang="en-US"/>
          </a:p>
        </p:txBody>
      </p:sp>
      <p:sp>
        <p:nvSpPr>
          <p:cNvPr id="8"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9" name="Slide Number Placeholder 5">
            <a:extLst>
              <a:ext uri="{FF2B5EF4-FFF2-40B4-BE49-F238E27FC236}"/>
            </a:extLst>
          </p:cNvPr>
          <p:cNvSpPr>
            <a:spLocks noGrp="1"/>
          </p:cNvSpPr>
          <p:nvPr>
            <p:ph type="sldNum" sz="quarter" idx="12"/>
          </p:nvPr>
        </p:nvSpPr>
        <p:spPr/>
        <p:txBody>
          <a:bodyPr/>
          <a:lstStyle>
            <a:lvl1pPr>
              <a:defRPr/>
            </a:lvl1pPr>
          </a:lstStyle>
          <a:p>
            <a:fld id="{AC176F44-4C5F-45EC-BD5E-D54C48ABC3E5}"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53777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5" name="Rectangle 6">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6"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a:xfrm>
            <a:off x="664633" y="134471"/>
            <a:ext cx="10075084" cy="995082"/>
          </a:xfrm>
        </p:spPr>
        <p:txBody>
          <a:bodyPr anchor="b"/>
          <a:lstStyle/>
          <a:p>
            <a:r>
              <a:rPr lang="tr-TR"/>
              <a:t>Click to edit Master title style</a:t>
            </a:r>
            <a:endParaRPr/>
          </a:p>
        </p:txBody>
      </p:sp>
      <p:sp>
        <p:nvSpPr>
          <p:cNvPr id="3" name="Content Placeholder 2"/>
          <p:cNvSpPr>
            <a:spLocks noGrp="1"/>
          </p:cNvSpPr>
          <p:nvPr>
            <p:ph idx="1"/>
          </p:nvPr>
        </p:nvSpPr>
        <p:spPr/>
        <p:txBody>
          <a:bodyPr/>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0" name="Text Placeholder 3"/>
          <p:cNvSpPr>
            <a:spLocks noGrp="1"/>
          </p:cNvSpPr>
          <p:nvPr>
            <p:ph type="body" sz="half" idx="2"/>
          </p:nvPr>
        </p:nvSpPr>
        <p:spPr>
          <a:xfrm>
            <a:off x="664691" y="1129553"/>
            <a:ext cx="10078613"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7" name="Date Placeholder 3">
            <a:extLst>
              <a:ext uri="{FF2B5EF4-FFF2-40B4-BE49-F238E27FC236}"/>
            </a:extLst>
          </p:cNvPr>
          <p:cNvSpPr>
            <a:spLocks noGrp="1"/>
          </p:cNvSpPr>
          <p:nvPr>
            <p:ph type="dt" sz="half" idx="10"/>
          </p:nvPr>
        </p:nvSpPr>
        <p:spPr/>
        <p:txBody>
          <a:bodyPr/>
          <a:lstStyle>
            <a:lvl1pPr>
              <a:defRPr/>
            </a:lvl1pPr>
          </a:lstStyle>
          <a:p>
            <a:pPr>
              <a:defRPr/>
            </a:pPr>
            <a:fld id="{89995026-C699-4DCD-9839-834390BB8A7B}" type="datetime1">
              <a:rPr lang="tr-TR" altLang="en-US" smtClean="0"/>
              <a:t>02/11/2020</a:t>
            </a:fld>
            <a:endParaRPr lang="en-US" altLang="en-US"/>
          </a:p>
        </p:txBody>
      </p:sp>
      <p:sp>
        <p:nvSpPr>
          <p:cNvPr id="8"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9" name="Slide Number Placeholder 5">
            <a:extLst>
              <a:ext uri="{FF2B5EF4-FFF2-40B4-BE49-F238E27FC236}"/>
            </a:extLst>
          </p:cNvPr>
          <p:cNvSpPr>
            <a:spLocks noGrp="1"/>
          </p:cNvSpPr>
          <p:nvPr>
            <p:ph type="sldNum" sz="quarter" idx="12"/>
          </p:nvPr>
        </p:nvSpPr>
        <p:spPr/>
        <p:txBody>
          <a:bodyPr/>
          <a:lstStyle>
            <a:lvl1pPr>
              <a:defRPr/>
            </a:lvl1pPr>
          </a:lstStyle>
          <a:p>
            <a:fld id="{E9F5D46F-1F30-45A2-B562-C77F5E879607}"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70732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a:extLst>
              <a:ext uri="{FF2B5EF4-FFF2-40B4-BE49-F238E27FC236}"/>
            </a:extLst>
          </p:cNvPr>
          <p:cNvSpPr/>
          <p:nvPr/>
        </p:nvSpPr>
        <p:spPr>
          <a:xfrm>
            <a:off x="376767" y="228601"/>
            <a:ext cx="5647267"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8" name="Rectangle 7">
            <a:extLst>
              <a:ext uri="{FF2B5EF4-FFF2-40B4-BE49-F238E27FC236}"/>
            </a:extLst>
          </p:cNvPr>
          <p:cNvSpPr/>
          <p:nvPr/>
        </p:nvSpPr>
        <p:spPr>
          <a:xfrm>
            <a:off x="9069917"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9" name="Rectangle 8">
            <a:extLst>
              <a:ext uri="{FF2B5EF4-FFF2-40B4-BE49-F238E27FC236}"/>
            </a:extLst>
          </p:cNvPr>
          <p:cNvSpPr/>
          <p:nvPr/>
        </p:nvSpPr>
        <p:spPr>
          <a:xfrm>
            <a:off x="6165851" y="2378075"/>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10" name="TextBox 9">
            <a:extLst>
              <a:ext uri="{FF2B5EF4-FFF2-40B4-BE49-F238E27FC236}"/>
            </a:extLst>
          </p:cNvPr>
          <p:cNvSpPr txBox="1">
            <a:spLocks noChangeArrowheads="1"/>
          </p:cNvSpPr>
          <p:nvPr/>
        </p:nvSpPr>
        <p:spPr bwMode="auto">
          <a:xfrm>
            <a:off x="567267" y="174625"/>
            <a:ext cx="550333" cy="831850"/>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5400" b="1">
                <a:solidFill>
                  <a:srgbClr val="B870B8"/>
                </a:solidFill>
              </a:rPr>
              <a:t>+</a:t>
            </a:r>
          </a:p>
        </p:txBody>
      </p:sp>
      <p:sp>
        <p:nvSpPr>
          <p:cNvPr id="2" name="Title 1"/>
          <p:cNvSpPr>
            <a:spLocks noGrp="1"/>
          </p:cNvSpPr>
          <p:nvPr>
            <p:ph type="ctrTitle"/>
          </p:nvPr>
        </p:nvSpPr>
        <p:spPr>
          <a:xfrm>
            <a:off x="6400800" y="4624668"/>
            <a:ext cx="5384800" cy="933450"/>
          </a:xfrm>
        </p:spPr>
        <p:txBody>
          <a:bodyPr>
            <a:normAutofit/>
          </a:bodyPr>
          <a:lstStyle>
            <a:lvl1pPr>
              <a:defRPr sz="2800"/>
            </a:lvl1pPr>
          </a:lstStyle>
          <a:p>
            <a:r>
              <a:rPr lang="tr-TR"/>
              <a:t>Click to edit Master title style</a:t>
            </a:r>
            <a:endParaRPr/>
          </a:p>
        </p:txBody>
      </p:sp>
      <p:sp>
        <p:nvSpPr>
          <p:cNvPr id="3" name="Subtitle 2"/>
          <p:cNvSpPr>
            <a:spLocks noGrp="1"/>
          </p:cNvSpPr>
          <p:nvPr>
            <p:ph type="subTitle" idx="1"/>
          </p:nvPr>
        </p:nvSpPr>
        <p:spPr>
          <a:xfrm>
            <a:off x="6400800" y="5562600"/>
            <a:ext cx="53848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Click to edit Master subtitle style</a:t>
            </a:r>
            <a:endParaRPr dirty="0"/>
          </a:p>
        </p:txBody>
      </p:sp>
      <p:sp>
        <p:nvSpPr>
          <p:cNvPr id="13" name="Picture Placeholder 12"/>
          <p:cNvSpPr>
            <a:spLocks noGrp="1"/>
          </p:cNvSpPr>
          <p:nvPr>
            <p:ph type="pic" sz="quarter" idx="12"/>
          </p:nvPr>
        </p:nvSpPr>
        <p:spPr>
          <a:xfrm>
            <a:off x="6165851" y="228600"/>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14" name="Picture Placeholder 12"/>
          <p:cNvSpPr>
            <a:spLocks noGrp="1"/>
          </p:cNvSpPr>
          <p:nvPr>
            <p:ph type="pic" sz="quarter" idx="13"/>
          </p:nvPr>
        </p:nvSpPr>
        <p:spPr>
          <a:xfrm>
            <a:off x="9069917" y="2377440"/>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16" name="Text Placeholder 3"/>
          <p:cNvSpPr>
            <a:spLocks noGrp="1"/>
          </p:cNvSpPr>
          <p:nvPr>
            <p:ph type="body" sz="half" idx="2"/>
          </p:nvPr>
        </p:nvSpPr>
        <p:spPr>
          <a:xfrm>
            <a:off x="1143000" y="1779495"/>
            <a:ext cx="41148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tr-TR"/>
              <a:t>Click to edit Master text styles</a:t>
            </a:r>
          </a:p>
        </p:txBody>
      </p:sp>
      <p:sp>
        <p:nvSpPr>
          <p:cNvPr id="11" name="Date Placeholder 3">
            <a:extLst>
              <a:ext uri="{FF2B5EF4-FFF2-40B4-BE49-F238E27FC236}"/>
            </a:extLst>
          </p:cNvPr>
          <p:cNvSpPr>
            <a:spLocks noGrp="1"/>
          </p:cNvSpPr>
          <p:nvPr>
            <p:ph type="dt" sz="half" idx="14"/>
          </p:nvPr>
        </p:nvSpPr>
        <p:spPr>
          <a:xfrm>
            <a:off x="6400800" y="6426201"/>
            <a:ext cx="1642533" cy="365125"/>
          </a:xfrm>
        </p:spPr>
        <p:txBody>
          <a:bodyPr/>
          <a:lstStyle>
            <a:lvl1pPr algn="l">
              <a:defRPr/>
            </a:lvl1pPr>
          </a:lstStyle>
          <a:p>
            <a:pPr>
              <a:defRPr/>
            </a:pPr>
            <a:fld id="{7CD7CC70-90E7-42EE-A5C6-43B6A0978B28}" type="datetime1">
              <a:rPr lang="tr-TR" altLang="en-US" smtClean="0"/>
              <a:t>02/11/2020</a:t>
            </a:fld>
            <a:endParaRPr lang="en-US" altLang="en-US"/>
          </a:p>
        </p:txBody>
      </p:sp>
      <p:sp>
        <p:nvSpPr>
          <p:cNvPr id="12" name="Footer Placeholder 4">
            <a:extLst>
              <a:ext uri="{FF2B5EF4-FFF2-40B4-BE49-F238E27FC236}"/>
            </a:extLst>
          </p:cNvPr>
          <p:cNvSpPr>
            <a:spLocks noGrp="1"/>
          </p:cNvSpPr>
          <p:nvPr>
            <p:ph type="ftr" sz="quarter" idx="15"/>
          </p:nvPr>
        </p:nvSpPr>
        <p:spPr>
          <a:xfrm>
            <a:off x="8415867" y="6426201"/>
            <a:ext cx="3488267" cy="365125"/>
          </a:xfrm>
        </p:spPr>
        <p:txBody>
          <a:bodyPr/>
          <a:lstStyle>
            <a:lvl1pPr algn="r">
              <a:defRPr/>
            </a:lvl1pPr>
          </a:lstStyle>
          <a:p>
            <a:pPr>
              <a:defRPr/>
            </a:pPr>
            <a:endParaRPr lang="en-US">
              <a:solidFill>
                <a:prstClr val="black">
                  <a:lumMod val="65000"/>
                  <a:lumOff val="35000"/>
                </a:prstClr>
              </a:solidFill>
            </a:endParaRPr>
          </a:p>
        </p:txBody>
      </p:sp>
    </p:spTree>
    <p:extLst>
      <p:ext uri="{BB962C8B-B14F-4D97-AF65-F5344CB8AC3E}">
        <p14:creationId xmlns:p14="http://schemas.microsoft.com/office/powerpoint/2010/main" val="26834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6">
            <a:extLst>
              <a:ext uri="{FF2B5EF4-FFF2-40B4-BE49-F238E27FC236}"/>
            </a:extLst>
          </p:cNvPr>
          <p:cNvSpPr/>
          <p:nvPr/>
        </p:nvSpPr>
        <p:spPr>
          <a:xfrm>
            <a:off x="878418" y="228600"/>
            <a:ext cx="1093470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5" name="TextBox 7">
            <a:extLst>
              <a:ext uri="{FF2B5EF4-FFF2-40B4-BE49-F238E27FC236}"/>
            </a:extLst>
          </p:cNvPr>
          <p:cNvSpPr txBox="1">
            <a:spLocks noChangeArrowheads="1"/>
          </p:cNvSpPr>
          <p:nvPr/>
        </p:nvSpPr>
        <p:spPr bwMode="auto">
          <a:xfrm>
            <a:off x="2671234" y="3111501"/>
            <a:ext cx="347133" cy="614363"/>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4000" b="1">
                <a:solidFill>
                  <a:srgbClr val="B870B8"/>
                </a:solidFill>
              </a:rPr>
              <a:t>+</a:t>
            </a:r>
          </a:p>
        </p:txBody>
      </p:sp>
      <p:sp>
        <p:nvSpPr>
          <p:cNvPr id="6" name="Rectangle 8">
            <a:extLst>
              <a:ext uri="{FF2B5EF4-FFF2-40B4-BE49-F238E27FC236}"/>
            </a:extLst>
          </p:cNvPr>
          <p:cNvSpPr/>
          <p:nvPr/>
        </p:nvSpPr>
        <p:spPr>
          <a:xfrm>
            <a:off x="381001" y="228600"/>
            <a:ext cx="283633"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2" name="Title 1"/>
          <p:cNvSpPr>
            <a:spLocks noGrp="1"/>
          </p:cNvSpPr>
          <p:nvPr>
            <p:ph type="title"/>
          </p:nvPr>
        </p:nvSpPr>
        <p:spPr>
          <a:xfrm>
            <a:off x="3048000" y="3124201"/>
            <a:ext cx="7518400" cy="1362075"/>
          </a:xfrm>
        </p:spPr>
        <p:txBody>
          <a:bodyPr anchor="b">
            <a:normAutofit/>
          </a:bodyPr>
          <a:lstStyle>
            <a:lvl1pPr algn="l">
              <a:defRPr sz="3200" b="0" cap="none" baseline="0">
                <a:solidFill>
                  <a:schemeClr val="bg1"/>
                </a:solidFill>
              </a:defRPr>
            </a:lvl1pPr>
          </a:lstStyle>
          <a:p>
            <a:r>
              <a:rPr lang="tr-TR"/>
              <a:t>Click to edit Master title style</a:t>
            </a:r>
            <a:endParaRPr/>
          </a:p>
        </p:txBody>
      </p:sp>
      <p:sp>
        <p:nvSpPr>
          <p:cNvPr id="3" name="Text Placeholder 2"/>
          <p:cNvSpPr>
            <a:spLocks noGrp="1"/>
          </p:cNvSpPr>
          <p:nvPr>
            <p:ph type="body" idx="1"/>
          </p:nvPr>
        </p:nvSpPr>
        <p:spPr>
          <a:xfrm>
            <a:off x="3048000" y="4495801"/>
            <a:ext cx="75184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Click to edit Master text styles</a:t>
            </a:r>
          </a:p>
        </p:txBody>
      </p:sp>
      <p:sp>
        <p:nvSpPr>
          <p:cNvPr id="7" name="Date Placeholder 3">
            <a:extLst>
              <a:ext uri="{FF2B5EF4-FFF2-40B4-BE49-F238E27FC236}"/>
            </a:extLst>
          </p:cNvPr>
          <p:cNvSpPr>
            <a:spLocks noGrp="1"/>
          </p:cNvSpPr>
          <p:nvPr>
            <p:ph type="dt" sz="half" idx="10"/>
          </p:nvPr>
        </p:nvSpPr>
        <p:spPr>
          <a:xfrm>
            <a:off x="878418" y="6248401"/>
            <a:ext cx="1966383" cy="365125"/>
          </a:xfrm>
        </p:spPr>
        <p:txBody>
          <a:bodyPr/>
          <a:lstStyle>
            <a:lvl1pPr algn="l">
              <a:defRPr>
                <a:solidFill>
                  <a:schemeClr val="bg1"/>
                </a:solidFill>
              </a:defRPr>
            </a:lvl1pPr>
          </a:lstStyle>
          <a:p>
            <a:pPr>
              <a:defRPr/>
            </a:pPr>
            <a:fld id="{830E8DA1-3544-4221-9D06-57158A72E20E}" type="datetime1">
              <a:rPr lang="tr-TR" altLang="en-US" smtClean="0">
                <a:solidFill>
                  <a:prstClr val="white"/>
                </a:solidFill>
              </a:rPr>
              <a:t>02/11/2020</a:t>
            </a:fld>
            <a:endParaRPr lang="en-US" altLang="en-US">
              <a:solidFill>
                <a:prstClr val="white"/>
              </a:solidFill>
            </a:endParaRPr>
          </a:p>
        </p:txBody>
      </p:sp>
      <p:sp>
        <p:nvSpPr>
          <p:cNvPr id="8" name="Footer Placeholder 4">
            <a:extLst>
              <a:ext uri="{FF2B5EF4-FFF2-40B4-BE49-F238E27FC236}"/>
            </a:extLst>
          </p:cNvPr>
          <p:cNvSpPr>
            <a:spLocks noGrp="1"/>
          </p:cNvSpPr>
          <p:nvPr>
            <p:ph type="ftr" sz="quarter" idx="11"/>
          </p:nvPr>
        </p:nvSpPr>
        <p:spPr>
          <a:xfrm>
            <a:off x="3048000" y="6248401"/>
            <a:ext cx="7518400" cy="365125"/>
          </a:xfrm>
        </p:spPr>
        <p:txBody>
          <a:bodyPr/>
          <a:lstStyle>
            <a:lvl1pPr>
              <a:defRPr>
                <a:solidFill>
                  <a:schemeClr val="bg1"/>
                </a:solidFill>
              </a:defRPr>
            </a:lvl1pPr>
          </a:lstStyle>
          <a:p>
            <a:pPr>
              <a:defRPr/>
            </a:pPr>
            <a:endParaRPr lang="en-US">
              <a:solidFill>
                <a:prstClr val="white"/>
              </a:solidFill>
            </a:endParaRPr>
          </a:p>
        </p:txBody>
      </p:sp>
      <p:sp>
        <p:nvSpPr>
          <p:cNvPr id="9" name="Slide Number Placeholder 5">
            <a:extLst>
              <a:ext uri="{FF2B5EF4-FFF2-40B4-BE49-F238E27FC236}"/>
            </a:extLst>
          </p:cNvPr>
          <p:cNvSpPr>
            <a:spLocks noGrp="1"/>
          </p:cNvSpPr>
          <p:nvPr>
            <p:ph type="sldNum" sz="quarter" idx="12"/>
          </p:nvPr>
        </p:nvSpPr>
        <p:spPr>
          <a:xfrm>
            <a:off x="11074400" y="6248401"/>
            <a:ext cx="738717" cy="365125"/>
          </a:xfrm>
        </p:spPr>
        <p:txBody>
          <a:bodyPr/>
          <a:lstStyle>
            <a:lvl1pPr>
              <a:defRPr/>
            </a:lvl1pPr>
          </a:lstStyle>
          <a:p>
            <a:fld id="{B64E441A-1081-4A65-AD90-7F6319975E84}"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649557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6">
            <a:extLst>
              <a:ext uri="{FF2B5EF4-FFF2-40B4-BE49-F238E27FC236}"/>
            </a:extLst>
          </p:cNvPr>
          <p:cNvSpPr/>
          <p:nvPr/>
        </p:nvSpPr>
        <p:spPr>
          <a:xfrm>
            <a:off x="10947400" y="282575"/>
            <a:ext cx="85513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6" name="Rectangle 7">
            <a:extLst>
              <a:ext uri="{FF2B5EF4-FFF2-40B4-BE49-F238E27FC236}"/>
            </a:extLst>
          </p:cNvPr>
          <p:cNvSpPr/>
          <p:nvPr/>
        </p:nvSpPr>
        <p:spPr>
          <a:xfrm>
            <a:off x="10756901" y="282575"/>
            <a:ext cx="122767"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7" name="TextBox 8">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sz="half" idx="1"/>
          </p:nvPr>
        </p:nvSpPr>
        <p:spPr>
          <a:xfrm>
            <a:off x="664691" y="1985963"/>
            <a:ext cx="48768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4" name="Content Placeholder 3"/>
          <p:cNvSpPr>
            <a:spLocks noGrp="1"/>
          </p:cNvSpPr>
          <p:nvPr>
            <p:ph sz="half" idx="2"/>
          </p:nvPr>
        </p:nvSpPr>
        <p:spPr>
          <a:xfrm>
            <a:off x="5866504" y="1985963"/>
            <a:ext cx="48768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8" name="Date Placeholder 4">
            <a:extLst>
              <a:ext uri="{FF2B5EF4-FFF2-40B4-BE49-F238E27FC236}"/>
            </a:extLst>
          </p:cNvPr>
          <p:cNvSpPr>
            <a:spLocks noGrp="1"/>
          </p:cNvSpPr>
          <p:nvPr>
            <p:ph type="dt" sz="half" idx="10"/>
          </p:nvPr>
        </p:nvSpPr>
        <p:spPr/>
        <p:txBody>
          <a:bodyPr/>
          <a:lstStyle>
            <a:lvl1pPr>
              <a:defRPr/>
            </a:lvl1pPr>
          </a:lstStyle>
          <a:p>
            <a:pPr>
              <a:defRPr/>
            </a:pPr>
            <a:fld id="{98CD1FF3-177E-4F21-9664-61EE8BEC48B0}" type="datetime1">
              <a:rPr lang="tr-TR" altLang="en-US" smtClean="0"/>
              <a:t>02/11/2020</a:t>
            </a:fld>
            <a:endParaRPr lang="en-US" altLang="en-US"/>
          </a:p>
        </p:txBody>
      </p:sp>
      <p:sp>
        <p:nvSpPr>
          <p:cNvPr id="9" name="Footer Placeholder 5">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10" name="Slide Number Placeholder 6">
            <a:extLst>
              <a:ext uri="{FF2B5EF4-FFF2-40B4-BE49-F238E27FC236}"/>
            </a:extLst>
          </p:cNvPr>
          <p:cNvSpPr>
            <a:spLocks noGrp="1"/>
          </p:cNvSpPr>
          <p:nvPr>
            <p:ph type="sldNum" sz="quarter" idx="12"/>
          </p:nvPr>
        </p:nvSpPr>
        <p:spPr/>
        <p:txBody>
          <a:bodyPr/>
          <a:lstStyle>
            <a:lvl1pPr>
              <a:defRPr/>
            </a:lvl1pPr>
          </a:lstStyle>
          <a:p>
            <a:fld id="{57CC4B4A-6C97-45E3-83BC-4D63FD3E0E3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1510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8"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lvl1pPr>
              <a:defRPr/>
            </a:lvl1pPr>
          </a:lstStyle>
          <a:p>
            <a:r>
              <a:rPr lang="tr-TR"/>
              <a:t>Click to edit Master title style</a:t>
            </a:r>
            <a:endParaRPr/>
          </a:p>
        </p:txBody>
      </p:sp>
      <p:sp>
        <p:nvSpPr>
          <p:cNvPr id="4" name="Content Placeholder 3"/>
          <p:cNvSpPr>
            <a:spLocks noGrp="1"/>
          </p:cNvSpPr>
          <p:nvPr>
            <p:ph sz="half" idx="2"/>
          </p:nvPr>
        </p:nvSpPr>
        <p:spPr>
          <a:xfrm>
            <a:off x="663388" y="2447366"/>
            <a:ext cx="48768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6" name="Content Placeholder 5"/>
          <p:cNvSpPr>
            <a:spLocks noGrp="1"/>
          </p:cNvSpPr>
          <p:nvPr>
            <p:ph sz="quarter" idx="4"/>
          </p:nvPr>
        </p:nvSpPr>
        <p:spPr>
          <a:xfrm>
            <a:off x="5866504" y="2447366"/>
            <a:ext cx="48768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3" name="Text Placeholder 2"/>
          <p:cNvSpPr>
            <a:spLocks noGrp="1"/>
          </p:cNvSpPr>
          <p:nvPr>
            <p:ph type="body" idx="1"/>
          </p:nvPr>
        </p:nvSpPr>
        <p:spPr>
          <a:xfrm>
            <a:off x="663388" y="2070848"/>
            <a:ext cx="4876800" cy="322729"/>
          </a:xfrm>
          <a:prstGeom prst="rect">
            <a:avLst/>
          </a:prstGeom>
          <a:solidFill>
            <a:schemeClr val="accent3"/>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Click to edit Master text styles</a:t>
            </a:r>
          </a:p>
        </p:txBody>
      </p:sp>
      <p:sp>
        <p:nvSpPr>
          <p:cNvPr id="5" name="Text Placeholder 4"/>
          <p:cNvSpPr>
            <a:spLocks noGrp="1"/>
          </p:cNvSpPr>
          <p:nvPr>
            <p:ph type="body" sz="quarter" idx="3"/>
          </p:nvPr>
        </p:nvSpPr>
        <p:spPr>
          <a:xfrm>
            <a:off x="5866504" y="2070848"/>
            <a:ext cx="48768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Click to edit Master text styles</a:t>
            </a:r>
          </a:p>
        </p:txBody>
      </p:sp>
      <p:sp>
        <p:nvSpPr>
          <p:cNvPr id="9" name="Date Placeholder 6">
            <a:extLst>
              <a:ext uri="{FF2B5EF4-FFF2-40B4-BE49-F238E27FC236}"/>
            </a:extLst>
          </p:cNvPr>
          <p:cNvSpPr>
            <a:spLocks noGrp="1"/>
          </p:cNvSpPr>
          <p:nvPr>
            <p:ph type="dt" sz="half" idx="10"/>
          </p:nvPr>
        </p:nvSpPr>
        <p:spPr/>
        <p:txBody>
          <a:bodyPr/>
          <a:lstStyle>
            <a:lvl1pPr>
              <a:defRPr/>
            </a:lvl1pPr>
          </a:lstStyle>
          <a:p>
            <a:pPr>
              <a:defRPr/>
            </a:pPr>
            <a:fld id="{78576153-C288-40C8-856A-CB9B11A74170}" type="datetime1">
              <a:rPr lang="tr-TR" altLang="en-US" smtClean="0"/>
              <a:t>02/11/2020</a:t>
            </a:fld>
            <a:endParaRPr lang="en-US" altLang="en-US"/>
          </a:p>
        </p:txBody>
      </p:sp>
      <p:sp>
        <p:nvSpPr>
          <p:cNvPr id="10" name="Footer Placeholder 7">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11" name="Slide Number Placeholder 8">
            <a:extLst>
              <a:ext uri="{FF2B5EF4-FFF2-40B4-BE49-F238E27FC236}"/>
            </a:extLst>
          </p:cNvPr>
          <p:cNvSpPr>
            <a:spLocks noGrp="1"/>
          </p:cNvSpPr>
          <p:nvPr>
            <p:ph type="sldNum" sz="quarter" idx="12"/>
          </p:nvPr>
        </p:nvSpPr>
        <p:spPr/>
        <p:txBody>
          <a:bodyPr/>
          <a:lstStyle>
            <a:lvl1pPr>
              <a:defRPr/>
            </a:lvl1pPr>
          </a:lstStyle>
          <a:p>
            <a:fld id="{3D2F06D9-9F6A-4F22-9272-FF630EF39A7A}"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383823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5" name="TextBox 6">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6" name="Rectangle 7">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sz="half" idx="1"/>
          </p:nvPr>
        </p:nvSpPr>
        <p:spPr>
          <a:xfrm>
            <a:off x="664690" y="1985963"/>
            <a:ext cx="10092209"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3" name="Content Placeholder 2"/>
          <p:cNvSpPr>
            <a:spLocks noGrp="1"/>
          </p:cNvSpPr>
          <p:nvPr>
            <p:ph sz="half" idx="14"/>
          </p:nvPr>
        </p:nvSpPr>
        <p:spPr>
          <a:xfrm>
            <a:off x="664690" y="4164965"/>
            <a:ext cx="10092209"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7" name="Date Placeholder 4">
            <a:extLst>
              <a:ext uri="{FF2B5EF4-FFF2-40B4-BE49-F238E27FC236}"/>
            </a:extLst>
          </p:cNvPr>
          <p:cNvSpPr>
            <a:spLocks noGrp="1"/>
          </p:cNvSpPr>
          <p:nvPr>
            <p:ph type="dt" sz="half" idx="15"/>
          </p:nvPr>
        </p:nvSpPr>
        <p:spPr/>
        <p:txBody>
          <a:bodyPr/>
          <a:lstStyle>
            <a:lvl1pPr>
              <a:defRPr/>
            </a:lvl1pPr>
          </a:lstStyle>
          <a:p>
            <a:pPr>
              <a:defRPr/>
            </a:pPr>
            <a:fld id="{AA32FE64-A4A8-45C7-B28B-507B997BB9DF}" type="datetime1">
              <a:rPr lang="tr-TR" altLang="en-US" smtClean="0"/>
              <a:t>02/11/2020</a:t>
            </a:fld>
            <a:endParaRPr lang="en-US" altLang="en-US"/>
          </a:p>
        </p:txBody>
      </p:sp>
      <p:sp>
        <p:nvSpPr>
          <p:cNvPr id="8" name="Footer Placeholder 5">
            <a:extLst>
              <a:ext uri="{FF2B5EF4-FFF2-40B4-BE49-F238E27FC236}"/>
            </a:extLst>
          </p:cNvPr>
          <p:cNvSpPr>
            <a:spLocks noGrp="1"/>
          </p:cNvSpPr>
          <p:nvPr>
            <p:ph type="ftr" sz="quarter" idx="16"/>
          </p:nvPr>
        </p:nvSpPr>
        <p:spPr/>
        <p:txBody>
          <a:bodyPr/>
          <a:lstStyle>
            <a:lvl1pPr>
              <a:defRPr/>
            </a:lvl1pPr>
          </a:lstStyle>
          <a:p>
            <a:pPr>
              <a:defRPr/>
            </a:pPr>
            <a:endParaRPr lang="en-US">
              <a:solidFill>
                <a:prstClr val="black">
                  <a:lumMod val="65000"/>
                  <a:lumOff val="35000"/>
                </a:prstClr>
              </a:solidFill>
            </a:endParaRPr>
          </a:p>
        </p:txBody>
      </p:sp>
      <p:sp>
        <p:nvSpPr>
          <p:cNvPr id="9" name="Slide Number Placeholder 6">
            <a:extLst>
              <a:ext uri="{FF2B5EF4-FFF2-40B4-BE49-F238E27FC236}"/>
            </a:extLst>
          </p:cNvPr>
          <p:cNvSpPr>
            <a:spLocks noGrp="1"/>
          </p:cNvSpPr>
          <p:nvPr>
            <p:ph type="sldNum" sz="quarter" idx="17"/>
          </p:nvPr>
        </p:nvSpPr>
        <p:spPr/>
        <p:txBody>
          <a:bodyPr/>
          <a:lstStyle>
            <a:lvl1pPr>
              <a:defRPr/>
            </a:lvl1pPr>
          </a:lstStyle>
          <a:p>
            <a:fld id="{DD38B387-0615-4BCE-880A-D4520B93D0C8}"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404271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6" name="Rectangle 6">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7"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3" name="Content Placeholder 2"/>
          <p:cNvSpPr>
            <a:spLocks noGrp="1"/>
          </p:cNvSpPr>
          <p:nvPr>
            <p:ph sz="half" idx="1"/>
          </p:nvPr>
        </p:nvSpPr>
        <p:spPr>
          <a:xfrm>
            <a:off x="5880100" y="1985963"/>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1" name="Content Placeholder 2"/>
          <p:cNvSpPr>
            <a:spLocks noGrp="1"/>
          </p:cNvSpPr>
          <p:nvPr>
            <p:ph sz="half" idx="15"/>
          </p:nvPr>
        </p:nvSpPr>
        <p:spPr>
          <a:xfrm>
            <a:off x="664691" y="1985963"/>
            <a:ext cx="48768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3" name="Content Placeholder 2"/>
          <p:cNvSpPr>
            <a:spLocks noGrp="1"/>
          </p:cNvSpPr>
          <p:nvPr>
            <p:ph sz="half" idx="16"/>
          </p:nvPr>
        </p:nvSpPr>
        <p:spPr>
          <a:xfrm>
            <a:off x="5880100" y="4169664"/>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8" name="Date Placeholder 4">
            <a:extLst>
              <a:ext uri="{FF2B5EF4-FFF2-40B4-BE49-F238E27FC236}"/>
            </a:extLst>
          </p:cNvPr>
          <p:cNvSpPr>
            <a:spLocks noGrp="1"/>
          </p:cNvSpPr>
          <p:nvPr>
            <p:ph type="dt" sz="half" idx="17"/>
          </p:nvPr>
        </p:nvSpPr>
        <p:spPr/>
        <p:txBody>
          <a:bodyPr/>
          <a:lstStyle>
            <a:lvl1pPr>
              <a:defRPr/>
            </a:lvl1pPr>
          </a:lstStyle>
          <a:p>
            <a:pPr>
              <a:defRPr/>
            </a:pPr>
            <a:fld id="{0E6A6A94-9732-42C7-A495-EAA7195F8693}" type="datetime1">
              <a:rPr lang="tr-TR" altLang="en-US" smtClean="0"/>
              <a:t>02/11/2020</a:t>
            </a:fld>
            <a:endParaRPr lang="en-US" altLang="en-US"/>
          </a:p>
        </p:txBody>
      </p:sp>
      <p:sp>
        <p:nvSpPr>
          <p:cNvPr id="9" name="Footer Placeholder 5">
            <a:extLst>
              <a:ext uri="{FF2B5EF4-FFF2-40B4-BE49-F238E27FC236}"/>
            </a:extLst>
          </p:cNvPr>
          <p:cNvSpPr>
            <a:spLocks noGrp="1"/>
          </p:cNvSpPr>
          <p:nvPr>
            <p:ph type="ftr" sz="quarter" idx="18"/>
          </p:nvPr>
        </p:nvSpPr>
        <p:spPr/>
        <p:txBody>
          <a:bodyPr/>
          <a:lstStyle>
            <a:lvl1pPr>
              <a:defRPr/>
            </a:lvl1pPr>
          </a:lstStyle>
          <a:p>
            <a:pPr>
              <a:defRPr/>
            </a:pPr>
            <a:endParaRPr lang="en-US">
              <a:solidFill>
                <a:prstClr val="black">
                  <a:lumMod val="65000"/>
                  <a:lumOff val="35000"/>
                </a:prstClr>
              </a:solidFill>
            </a:endParaRPr>
          </a:p>
        </p:txBody>
      </p:sp>
      <p:sp>
        <p:nvSpPr>
          <p:cNvPr id="10" name="Slide Number Placeholder 6">
            <a:extLst>
              <a:ext uri="{FF2B5EF4-FFF2-40B4-BE49-F238E27FC236}"/>
            </a:extLst>
          </p:cNvPr>
          <p:cNvSpPr>
            <a:spLocks noGrp="1"/>
          </p:cNvSpPr>
          <p:nvPr>
            <p:ph type="sldNum" sz="quarter" idx="19"/>
          </p:nvPr>
        </p:nvSpPr>
        <p:spPr/>
        <p:txBody>
          <a:bodyPr/>
          <a:lstStyle>
            <a:lvl1pPr>
              <a:defRPr/>
            </a:lvl1pPr>
          </a:lstStyle>
          <a:p>
            <a:fld id="{8F274CE7-DEFF-4A5F-A0F4-241646E085A7}"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36192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7" name="Rectangle 6">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8"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12" name="Content Placeholder 2"/>
          <p:cNvSpPr>
            <a:spLocks noGrp="1"/>
          </p:cNvSpPr>
          <p:nvPr>
            <p:ph sz="half" idx="17"/>
          </p:nvPr>
        </p:nvSpPr>
        <p:spPr>
          <a:xfrm>
            <a:off x="670561" y="1985963"/>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4" name="Content Placeholder 2"/>
          <p:cNvSpPr>
            <a:spLocks noGrp="1"/>
          </p:cNvSpPr>
          <p:nvPr>
            <p:ph sz="half" idx="18"/>
          </p:nvPr>
        </p:nvSpPr>
        <p:spPr>
          <a:xfrm>
            <a:off x="670561" y="4164965"/>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5" name="Content Placeholder 2"/>
          <p:cNvSpPr>
            <a:spLocks noGrp="1"/>
          </p:cNvSpPr>
          <p:nvPr>
            <p:ph sz="half" idx="1"/>
          </p:nvPr>
        </p:nvSpPr>
        <p:spPr>
          <a:xfrm>
            <a:off x="5880100" y="1985963"/>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16" name="Content Placeholder 2"/>
          <p:cNvSpPr>
            <a:spLocks noGrp="1"/>
          </p:cNvSpPr>
          <p:nvPr>
            <p:ph sz="half" idx="16"/>
          </p:nvPr>
        </p:nvSpPr>
        <p:spPr>
          <a:xfrm>
            <a:off x="5880100" y="4169664"/>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9" name="Date Placeholder 4">
            <a:extLst>
              <a:ext uri="{FF2B5EF4-FFF2-40B4-BE49-F238E27FC236}"/>
            </a:extLst>
          </p:cNvPr>
          <p:cNvSpPr>
            <a:spLocks noGrp="1"/>
          </p:cNvSpPr>
          <p:nvPr>
            <p:ph type="dt" sz="half" idx="19"/>
          </p:nvPr>
        </p:nvSpPr>
        <p:spPr/>
        <p:txBody>
          <a:bodyPr/>
          <a:lstStyle>
            <a:lvl1pPr>
              <a:defRPr/>
            </a:lvl1pPr>
          </a:lstStyle>
          <a:p>
            <a:pPr>
              <a:defRPr/>
            </a:pPr>
            <a:fld id="{D5DD59A4-3617-45DE-BC9A-63CD105790A6}" type="datetime1">
              <a:rPr lang="tr-TR" altLang="en-US" smtClean="0"/>
              <a:t>02/11/2020</a:t>
            </a:fld>
            <a:endParaRPr lang="en-US" altLang="en-US"/>
          </a:p>
        </p:txBody>
      </p:sp>
      <p:sp>
        <p:nvSpPr>
          <p:cNvPr id="10" name="Footer Placeholder 5">
            <a:extLst>
              <a:ext uri="{FF2B5EF4-FFF2-40B4-BE49-F238E27FC236}"/>
            </a:extLst>
          </p:cNvPr>
          <p:cNvSpPr>
            <a:spLocks noGrp="1"/>
          </p:cNvSpPr>
          <p:nvPr>
            <p:ph type="ftr" sz="quarter" idx="20"/>
          </p:nvPr>
        </p:nvSpPr>
        <p:spPr/>
        <p:txBody>
          <a:bodyPr/>
          <a:lstStyle>
            <a:lvl1pPr>
              <a:defRPr/>
            </a:lvl1pPr>
          </a:lstStyle>
          <a:p>
            <a:pPr>
              <a:defRPr/>
            </a:pPr>
            <a:endParaRPr lang="en-US">
              <a:solidFill>
                <a:prstClr val="black">
                  <a:lumMod val="65000"/>
                  <a:lumOff val="35000"/>
                </a:prstClr>
              </a:solidFill>
            </a:endParaRPr>
          </a:p>
        </p:txBody>
      </p:sp>
      <p:sp>
        <p:nvSpPr>
          <p:cNvPr id="11" name="Slide Number Placeholder 6">
            <a:extLst>
              <a:ext uri="{FF2B5EF4-FFF2-40B4-BE49-F238E27FC236}"/>
            </a:extLst>
          </p:cNvPr>
          <p:cNvSpPr>
            <a:spLocks noGrp="1"/>
          </p:cNvSpPr>
          <p:nvPr>
            <p:ph type="sldNum" sz="quarter" idx="21"/>
          </p:nvPr>
        </p:nvSpPr>
        <p:spPr/>
        <p:txBody>
          <a:bodyPr/>
          <a:lstStyle>
            <a:lvl1pPr>
              <a:defRPr/>
            </a:lvl1pPr>
          </a:lstStyle>
          <a:p>
            <a:fld id="{24658D5C-C2D0-43CD-BD5C-88F5CE8BD5C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76357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6">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4"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5" name="Date Placeholder 2">
            <a:extLst>
              <a:ext uri="{FF2B5EF4-FFF2-40B4-BE49-F238E27FC236}"/>
            </a:extLst>
          </p:cNvPr>
          <p:cNvSpPr>
            <a:spLocks noGrp="1"/>
          </p:cNvSpPr>
          <p:nvPr>
            <p:ph type="dt" sz="half" idx="10"/>
          </p:nvPr>
        </p:nvSpPr>
        <p:spPr/>
        <p:txBody>
          <a:bodyPr/>
          <a:lstStyle>
            <a:lvl1pPr>
              <a:defRPr/>
            </a:lvl1pPr>
          </a:lstStyle>
          <a:p>
            <a:pPr>
              <a:defRPr/>
            </a:pPr>
            <a:fld id="{58E2C148-32F0-45C9-A268-E0AB9D8B3E45}" type="datetime1">
              <a:rPr lang="tr-TR" altLang="en-US" smtClean="0"/>
              <a:t>02/11/2020</a:t>
            </a:fld>
            <a:endParaRPr lang="en-US" altLang="en-US"/>
          </a:p>
        </p:txBody>
      </p:sp>
      <p:sp>
        <p:nvSpPr>
          <p:cNvPr id="6" name="Footer Placeholder 3">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7" name="Slide Number Placeholder 4">
            <a:extLst>
              <a:ext uri="{FF2B5EF4-FFF2-40B4-BE49-F238E27FC236}"/>
            </a:extLst>
          </p:cNvPr>
          <p:cNvSpPr>
            <a:spLocks noGrp="1"/>
          </p:cNvSpPr>
          <p:nvPr>
            <p:ph type="sldNum" sz="quarter" idx="12"/>
          </p:nvPr>
        </p:nvSpPr>
        <p:spPr/>
        <p:txBody>
          <a:bodyPr/>
          <a:lstStyle>
            <a:lvl1pPr>
              <a:defRPr/>
            </a:lvl1pPr>
          </a:lstStyle>
          <a:p>
            <a:fld id="{B51F1A9F-7D41-459D-81FF-4328F221EAFB}"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41839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Rectangle 6">
            <a:extLst>
              <a:ext uri="{FF2B5EF4-FFF2-40B4-BE49-F238E27FC236}"/>
            </a:extLst>
          </p:cNvPr>
          <p:cNvSpPr/>
          <p:nvPr/>
        </p:nvSpPr>
        <p:spPr>
          <a:xfrm>
            <a:off x="10888133" y="282576"/>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3" name="Date Placeholder 1">
            <a:extLst>
              <a:ext uri="{FF2B5EF4-FFF2-40B4-BE49-F238E27FC236}"/>
            </a:extLst>
          </p:cNvPr>
          <p:cNvSpPr>
            <a:spLocks noGrp="1"/>
          </p:cNvSpPr>
          <p:nvPr>
            <p:ph type="dt" sz="half" idx="10"/>
          </p:nvPr>
        </p:nvSpPr>
        <p:spPr/>
        <p:txBody>
          <a:bodyPr/>
          <a:lstStyle>
            <a:lvl1pPr>
              <a:defRPr/>
            </a:lvl1pPr>
          </a:lstStyle>
          <a:p>
            <a:pPr>
              <a:defRPr/>
            </a:pPr>
            <a:fld id="{BE0A407E-79CE-4030-8F02-4D390854B067}" type="datetime1">
              <a:rPr lang="tr-TR" altLang="en-US" smtClean="0"/>
              <a:t>02/11/2020</a:t>
            </a:fld>
            <a:endParaRPr lang="en-US" altLang="en-US"/>
          </a:p>
        </p:txBody>
      </p:sp>
      <p:sp>
        <p:nvSpPr>
          <p:cNvPr id="4" name="Footer Placeholder 2">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5" name="Slide Number Placeholder 3">
            <a:extLst>
              <a:ext uri="{FF2B5EF4-FFF2-40B4-BE49-F238E27FC236}"/>
            </a:extLst>
          </p:cNvPr>
          <p:cNvSpPr>
            <a:spLocks noGrp="1"/>
          </p:cNvSpPr>
          <p:nvPr>
            <p:ph type="sldNum" sz="quarter" idx="12"/>
          </p:nvPr>
        </p:nvSpPr>
        <p:spPr/>
        <p:txBody>
          <a:bodyPr/>
          <a:lstStyle>
            <a:lvl1pPr>
              <a:defRPr/>
            </a:lvl1pPr>
          </a:lstStyle>
          <a:p>
            <a:fld id="{F9CB6B75-D6EB-4223-BCB2-1FEC93DA649B}"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960698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6">
            <a:extLst>
              <a:ext uri="{FF2B5EF4-FFF2-40B4-BE49-F238E27FC236}"/>
            </a:extLst>
          </p:cNvPr>
          <p:cNvSpPr/>
          <p:nvPr/>
        </p:nvSpPr>
        <p:spPr>
          <a:xfrm>
            <a:off x="376768" y="228600"/>
            <a:ext cx="460163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6" name="TextBox 7">
            <a:extLst>
              <a:ext uri="{FF2B5EF4-FFF2-40B4-BE49-F238E27FC236}"/>
            </a:extLst>
          </p:cNvPr>
          <p:cNvSpPr txBox="1">
            <a:spLocks noChangeArrowheads="1"/>
          </p:cNvSpPr>
          <p:nvPr/>
        </p:nvSpPr>
        <p:spPr bwMode="auto">
          <a:xfrm>
            <a:off x="567267" y="174625"/>
            <a:ext cx="550333" cy="831850"/>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5400" b="1">
                <a:solidFill>
                  <a:srgbClr val="B870B8"/>
                </a:solidFill>
              </a:rPr>
              <a:t>+</a:t>
            </a:r>
          </a:p>
        </p:txBody>
      </p:sp>
      <p:sp>
        <p:nvSpPr>
          <p:cNvPr id="2" name="Title 1"/>
          <p:cNvSpPr>
            <a:spLocks noGrp="1"/>
          </p:cNvSpPr>
          <p:nvPr>
            <p:ph type="title"/>
          </p:nvPr>
        </p:nvSpPr>
        <p:spPr>
          <a:xfrm>
            <a:off x="507407" y="2571750"/>
            <a:ext cx="4340352" cy="1162050"/>
          </a:xfrm>
        </p:spPr>
        <p:txBody>
          <a:bodyPr anchor="b">
            <a:normAutofit/>
          </a:bodyPr>
          <a:lstStyle>
            <a:lvl1pPr algn="l">
              <a:defRPr sz="2600" b="0">
                <a:solidFill>
                  <a:schemeClr val="bg1"/>
                </a:solidFill>
              </a:defRPr>
            </a:lvl1pPr>
          </a:lstStyle>
          <a:p>
            <a:r>
              <a:rPr lang="tr-TR"/>
              <a:t>Click to edit Master title style</a:t>
            </a:r>
            <a:endParaRPr dirty="0"/>
          </a:p>
        </p:txBody>
      </p:sp>
      <p:sp>
        <p:nvSpPr>
          <p:cNvPr id="3" name="Content Placeholder 2"/>
          <p:cNvSpPr>
            <a:spLocks noGrp="1"/>
          </p:cNvSpPr>
          <p:nvPr>
            <p:ph idx="1"/>
          </p:nvPr>
        </p:nvSpPr>
        <p:spPr>
          <a:xfrm>
            <a:off x="5558368" y="273051"/>
            <a:ext cx="6129865"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4" name="Text Placeholder 3"/>
          <p:cNvSpPr>
            <a:spLocks noGrp="1"/>
          </p:cNvSpPr>
          <p:nvPr>
            <p:ph type="body" sz="half" idx="2"/>
          </p:nvPr>
        </p:nvSpPr>
        <p:spPr>
          <a:xfrm>
            <a:off x="508124" y="3733801"/>
            <a:ext cx="4340352"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7" name="Date Placeholder 4">
            <a:extLst>
              <a:ext uri="{FF2B5EF4-FFF2-40B4-BE49-F238E27FC236}"/>
            </a:extLst>
          </p:cNvPr>
          <p:cNvSpPr>
            <a:spLocks noGrp="1"/>
          </p:cNvSpPr>
          <p:nvPr>
            <p:ph type="dt" sz="half" idx="10"/>
          </p:nvPr>
        </p:nvSpPr>
        <p:spPr>
          <a:xfrm>
            <a:off x="9855200" y="6423026"/>
            <a:ext cx="2048933" cy="365125"/>
          </a:xfrm>
        </p:spPr>
        <p:txBody>
          <a:bodyPr/>
          <a:lstStyle>
            <a:lvl1pPr>
              <a:defRPr/>
            </a:lvl1pPr>
          </a:lstStyle>
          <a:p>
            <a:pPr>
              <a:defRPr/>
            </a:pPr>
            <a:fld id="{3A455EB5-0B8A-4703-9D26-166AF45CB777}" type="datetime1">
              <a:rPr lang="tr-TR" altLang="en-US" smtClean="0"/>
              <a:t>02/11/2020</a:t>
            </a:fld>
            <a:endParaRPr lang="en-US" altLang="en-US"/>
          </a:p>
        </p:txBody>
      </p:sp>
      <p:sp>
        <p:nvSpPr>
          <p:cNvPr id="8" name="Footer Placeholder 5">
            <a:extLst>
              <a:ext uri="{FF2B5EF4-FFF2-40B4-BE49-F238E27FC236}"/>
            </a:extLst>
          </p:cNvPr>
          <p:cNvSpPr>
            <a:spLocks noGrp="1"/>
          </p:cNvSpPr>
          <p:nvPr>
            <p:ph type="ftr" sz="quarter" idx="11"/>
          </p:nvPr>
        </p:nvSpPr>
        <p:spPr>
          <a:xfrm>
            <a:off x="5145618" y="6423026"/>
            <a:ext cx="4421716" cy="365125"/>
          </a:xfrm>
        </p:spPr>
        <p:txBody>
          <a:bodyPr/>
          <a:lstStyle>
            <a:lvl1pPr>
              <a:defRPr/>
            </a:lvl1pPr>
          </a:lstStyle>
          <a:p>
            <a:pPr>
              <a:defRPr/>
            </a:pPr>
            <a:endParaRPr lang="en-US">
              <a:solidFill>
                <a:prstClr val="black">
                  <a:lumMod val="65000"/>
                  <a:lumOff val="35000"/>
                </a:prstClr>
              </a:solidFill>
            </a:endParaRPr>
          </a:p>
        </p:txBody>
      </p:sp>
    </p:spTree>
    <p:extLst>
      <p:ext uri="{BB962C8B-B14F-4D97-AF65-F5344CB8AC3E}">
        <p14:creationId xmlns:p14="http://schemas.microsoft.com/office/powerpoint/2010/main" val="2458661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6">
            <a:extLst>
              <a:ext uri="{FF2B5EF4-FFF2-40B4-BE49-F238E27FC236}"/>
            </a:extLst>
          </p:cNvPr>
          <p:cNvSpPr/>
          <p:nvPr/>
        </p:nvSpPr>
        <p:spPr>
          <a:xfrm>
            <a:off x="10888133" y="282576"/>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6" name="TextBox 7">
            <a:extLst>
              <a:ext uri="{FF2B5EF4-FFF2-40B4-BE49-F238E27FC236}"/>
            </a:extLst>
          </p:cNvPr>
          <p:cNvSpPr txBox="1">
            <a:spLocks noChangeArrowheads="1"/>
          </p:cNvSpPr>
          <p:nvPr/>
        </p:nvSpPr>
        <p:spPr bwMode="auto">
          <a:xfrm>
            <a:off x="5319184" y="3370264"/>
            <a:ext cx="294216" cy="369887"/>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2400" b="1">
                <a:solidFill>
                  <a:srgbClr val="B870B8"/>
                </a:solidFill>
              </a:rPr>
              <a:t>+ </a:t>
            </a:r>
          </a:p>
        </p:txBody>
      </p:sp>
      <p:sp>
        <p:nvSpPr>
          <p:cNvPr id="2" name="Title 1"/>
          <p:cNvSpPr>
            <a:spLocks noGrp="1"/>
          </p:cNvSpPr>
          <p:nvPr>
            <p:ph type="title"/>
          </p:nvPr>
        </p:nvSpPr>
        <p:spPr>
          <a:xfrm>
            <a:off x="5559205" y="3124200"/>
            <a:ext cx="5197696" cy="871538"/>
          </a:xfrm>
        </p:spPr>
        <p:txBody>
          <a:bodyPr anchor="b">
            <a:normAutofit/>
          </a:bodyPr>
          <a:lstStyle>
            <a:lvl1pPr algn="l">
              <a:defRPr sz="2600" b="0"/>
            </a:lvl1pPr>
          </a:lstStyle>
          <a:p>
            <a:r>
              <a:rPr lang="tr-TR"/>
              <a:t>Click to edit Master title style</a:t>
            </a:r>
            <a:endParaRPr/>
          </a:p>
        </p:txBody>
      </p:sp>
      <p:sp>
        <p:nvSpPr>
          <p:cNvPr id="3" name="Picture Placeholder 2"/>
          <p:cNvSpPr>
            <a:spLocks noGrp="1"/>
          </p:cNvSpPr>
          <p:nvPr>
            <p:ph type="pic" idx="1"/>
          </p:nvPr>
        </p:nvSpPr>
        <p:spPr>
          <a:xfrm>
            <a:off x="370541" y="228600"/>
            <a:ext cx="4614211"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Drag picture to placeholder or click icon to add</a:t>
            </a:r>
            <a:endParaRPr noProof="0"/>
          </a:p>
        </p:txBody>
      </p:sp>
      <p:sp>
        <p:nvSpPr>
          <p:cNvPr id="4" name="Text Placeholder 3"/>
          <p:cNvSpPr>
            <a:spLocks noGrp="1"/>
          </p:cNvSpPr>
          <p:nvPr>
            <p:ph type="body" sz="half" idx="2"/>
          </p:nvPr>
        </p:nvSpPr>
        <p:spPr>
          <a:xfrm>
            <a:off x="5559205" y="3995737"/>
            <a:ext cx="5197696"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7" name="Date Placeholder 4">
            <a:extLst>
              <a:ext uri="{FF2B5EF4-FFF2-40B4-BE49-F238E27FC236}"/>
            </a:extLst>
          </p:cNvPr>
          <p:cNvSpPr>
            <a:spLocks noGrp="1"/>
          </p:cNvSpPr>
          <p:nvPr>
            <p:ph type="dt" sz="half" idx="10"/>
          </p:nvPr>
        </p:nvSpPr>
        <p:spPr>
          <a:xfrm>
            <a:off x="9855200" y="6423026"/>
            <a:ext cx="2048933" cy="365125"/>
          </a:xfrm>
        </p:spPr>
        <p:txBody>
          <a:bodyPr/>
          <a:lstStyle>
            <a:lvl1pPr>
              <a:defRPr/>
            </a:lvl1pPr>
          </a:lstStyle>
          <a:p>
            <a:pPr>
              <a:defRPr/>
            </a:pPr>
            <a:fld id="{182E4A6C-8C4F-4436-B198-D50BEE29386E}" type="datetime1">
              <a:rPr lang="tr-TR" altLang="en-US" smtClean="0"/>
              <a:t>02/11/2020</a:t>
            </a:fld>
            <a:endParaRPr lang="en-US" altLang="en-US"/>
          </a:p>
        </p:txBody>
      </p:sp>
      <p:sp>
        <p:nvSpPr>
          <p:cNvPr id="8" name="Footer Placeholder 5">
            <a:extLst>
              <a:ext uri="{FF2B5EF4-FFF2-40B4-BE49-F238E27FC236}"/>
            </a:extLst>
          </p:cNvPr>
          <p:cNvSpPr>
            <a:spLocks noGrp="1"/>
          </p:cNvSpPr>
          <p:nvPr>
            <p:ph type="ftr" sz="quarter" idx="11"/>
          </p:nvPr>
        </p:nvSpPr>
        <p:spPr>
          <a:xfrm>
            <a:off x="5588000" y="6423026"/>
            <a:ext cx="4006851" cy="365125"/>
          </a:xfrm>
        </p:spPr>
        <p:txBody>
          <a:bodyPr/>
          <a:lstStyle>
            <a:lvl1pPr>
              <a:defRPr/>
            </a:lvl1pPr>
          </a:lstStyle>
          <a:p>
            <a:pPr>
              <a:defRPr/>
            </a:pPr>
            <a:endParaRPr lang="en-US">
              <a:solidFill>
                <a:prstClr val="black">
                  <a:lumMod val="65000"/>
                  <a:lumOff val="35000"/>
                </a:prstClr>
              </a:solidFill>
            </a:endParaRPr>
          </a:p>
        </p:txBody>
      </p:sp>
      <p:sp>
        <p:nvSpPr>
          <p:cNvPr id="9" name="Slide Number Placeholder 6">
            <a:extLst>
              <a:ext uri="{FF2B5EF4-FFF2-40B4-BE49-F238E27FC236}"/>
            </a:extLst>
          </p:cNvPr>
          <p:cNvSpPr>
            <a:spLocks noGrp="1"/>
          </p:cNvSpPr>
          <p:nvPr>
            <p:ph type="sldNum" sz="quarter" idx="12"/>
          </p:nvPr>
        </p:nvSpPr>
        <p:spPr/>
        <p:txBody>
          <a:bodyPr/>
          <a:lstStyle>
            <a:lvl1pPr>
              <a:defRPr/>
            </a:lvl1pPr>
          </a:lstStyle>
          <a:p>
            <a:fld id="{0E80E388-6C61-4957-9369-EF50380006FA}"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23067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6">
            <a:extLst>
              <a:ext uri="{FF2B5EF4-FFF2-40B4-BE49-F238E27FC236}"/>
            </a:extLst>
          </p:cNvPr>
          <p:cNvSpPr/>
          <p:nvPr/>
        </p:nvSpPr>
        <p:spPr>
          <a:xfrm>
            <a:off x="9069917" y="228600"/>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6" name="Rectangle 7">
            <a:extLst>
              <a:ext uri="{FF2B5EF4-FFF2-40B4-BE49-F238E27FC236}"/>
            </a:extLst>
          </p:cNvPr>
          <p:cNvSpPr/>
          <p:nvPr/>
        </p:nvSpPr>
        <p:spPr>
          <a:xfrm>
            <a:off x="9069917" y="2378075"/>
            <a:ext cx="27432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7" name="TextBox 8">
            <a:extLst>
              <a:ext uri="{FF2B5EF4-FFF2-40B4-BE49-F238E27FC236}"/>
            </a:extLst>
          </p:cNvPr>
          <p:cNvSpPr txBox="1">
            <a:spLocks noChangeArrowheads="1"/>
          </p:cNvSpPr>
          <p:nvPr/>
        </p:nvSpPr>
        <p:spPr bwMode="auto">
          <a:xfrm>
            <a:off x="436034" y="4632325"/>
            <a:ext cx="294217" cy="36988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2400" b="1">
                <a:solidFill>
                  <a:srgbClr val="B870B8"/>
                </a:solidFill>
              </a:rPr>
              <a:t>+ </a:t>
            </a:r>
          </a:p>
        </p:txBody>
      </p:sp>
      <p:sp>
        <p:nvSpPr>
          <p:cNvPr id="2" name="Title 1"/>
          <p:cNvSpPr>
            <a:spLocks noGrp="1"/>
          </p:cNvSpPr>
          <p:nvPr>
            <p:ph type="title"/>
          </p:nvPr>
        </p:nvSpPr>
        <p:spPr>
          <a:xfrm>
            <a:off x="675341" y="4424082"/>
            <a:ext cx="8254876" cy="833718"/>
          </a:xfrm>
        </p:spPr>
        <p:txBody>
          <a:bodyPr anchor="b">
            <a:normAutofit/>
          </a:bodyPr>
          <a:lstStyle>
            <a:lvl1pPr algn="l">
              <a:defRPr sz="2600" b="0"/>
            </a:lvl1pPr>
          </a:lstStyle>
          <a:p>
            <a:r>
              <a:rPr lang="tr-TR"/>
              <a:t>Click to edit Master title style</a:t>
            </a:r>
            <a:endParaRPr/>
          </a:p>
        </p:txBody>
      </p:sp>
      <p:sp>
        <p:nvSpPr>
          <p:cNvPr id="3" name="Picture Placeholder 2"/>
          <p:cNvSpPr>
            <a:spLocks noGrp="1"/>
          </p:cNvSpPr>
          <p:nvPr>
            <p:ph type="pic" idx="1"/>
          </p:nvPr>
        </p:nvSpPr>
        <p:spPr>
          <a:xfrm>
            <a:off x="370541" y="228600"/>
            <a:ext cx="85045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Drag picture to placeholder or click icon to add</a:t>
            </a:r>
            <a:endParaRPr noProof="0"/>
          </a:p>
        </p:txBody>
      </p:sp>
      <p:sp>
        <p:nvSpPr>
          <p:cNvPr id="4" name="Text Placeholder 3"/>
          <p:cNvSpPr>
            <a:spLocks noGrp="1"/>
          </p:cNvSpPr>
          <p:nvPr>
            <p:ph type="body" sz="half" idx="2"/>
          </p:nvPr>
        </p:nvSpPr>
        <p:spPr>
          <a:xfrm>
            <a:off x="675341" y="5257800"/>
            <a:ext cx="8254876"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8" name="Date Placeholder 4">
            <a:extLst>
              <a:ext uri="{FF2B5EF4-FFF2-40B4-BE49-F238E27FC236}"/>
            </a:extLst>
          </p:cNvPr>
          <p:cNvSpPr>
            <a:spLocks noGrp="1"/>
          </p:cNvSpPr>
          <p:nvPr>
            <p:ph type="dt" sz="half" idx="10"/>
          </p:nvPr>
        </p:nvSpPr>
        <p:spPr/>
        <p:txBody>
          <a:bodyPr/>
          <a:lstStyle>
            <a:lvl1pPr>
              <a:defRPr/>
            </a:lvl1pPr>
          </a:lstStyle>
          <a:p>
            <a:pPr>
              <a:defRPr/>
            </a:pPr>
            <a:fld id="{077CF357-2480-4EF2-AB62-9DEE63F96449}" type="datetime1">
              <a:rPr lang="tr-TR" altLang="en-US" smtClean="0"/>
              <a:t>02/11/2020</a:t>
            </a:fld>
            <a:endParaRPr lang="en-US" altLang="en-US"/>
          </a:p>
        </p:txBody>
      </p:sp>
      <p:sp>
        <p:nvSpPr>
          <p:cNvPr id="9" name="Footer Placeholder 5">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10" name="Slide Number Placeholder 6">
            <a:extLst>
              <a:ext uri="{FF2B5EF4-FFF2-40B4-BE49-F238E27FC236}"/>
            </a:extLst>
          </p:cNvPr>
          <p:cNvSpPr>
            <a:spLocks noGrp="1"/>
          </p:cNvSpPr>
          <p:nvPr>
            <p:ph type="sldNum" sz="quarter" idx="12"/>
          </p:nvPr>
        </p:nvSpPr>
        <p:spPr/>
        <p:txBody>
          <a:bodyPr/>
          <a:lstStyle>
            <a:lvl1pPr>
              <a:defRPr/>
            </a:lvl1pPr>
          </a:lstStyle>
          <a:p>
            <a:fld id="{CC0A6486-DDEC-4AB3-84D1-06770A83522D}"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70499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6">
            <a:extLst>
              <a:ext uri="{FF2B5EF4-FFF2-40B4-BE49-F238E27FC236}"/>
            </a:extLst>
          </p:cNvPr>
          <p:cNvSpPr/>
          <p:nvPr/>
        </p:nvSpPr>
        <p:spPr>
          <a:xfrm>
            <a:off x="376767" y="228600"/>
            <a:ext cx="8515351"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7" name="TextBox 7">
            <a:extLst>
              <a:ext uri="{FF2B5EF4-FFF2-40B4-BE49-F238E27FC236}"/>
            </a:extLst>
          </p:cNvPr>
          <p:cNvSpPr txBox="1">
            <a:spLocks noChangeArrowheads="1"/>
          </p:cNvSpPr>
          <p:nvPr/>
        </p:nvSpPr>
        <p:spPr bwMode="auto">
          <a:xfrm>
            <a:off x="567267" y="174625"/>
            <a:ext cx="550333" cy="831850"/>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5400" b="1">
                <a:solidFill>
                  <a:srgbClr val="B870B8"/>
                </a:solidFill>
              </a:rPr>
              <a:t>+</a:t>
            </a:r>
          </a:p>
        </p:txBody>
      </p:sp>
      <p:sp>
        <p:nvSpPr>
          <p:cNvPr id="8" name="Rectangle 8">
            <a:extLst>
              <a:ext uri="{FF2B5EF4-FFF2-40B4-BE49-F238E27FC236}"/>
            </a:extLst>
          </p:cNvPr>
          <p:cNvSpPr/>
          <p:nvPr/>
        </p:nvSpPr>
        <p:spPr>
          <a:xfrm>
            <a:off x="9069917"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2" name="Title 1"/>
          <p:cNvSpPr>
            <a:spLocks noGrp="1"/>
          </p:cNvSpPr>
          <p:nvPr>
            <p:ph type="title"/>
          </p:nvPr>
        </p:nvSpPr>
        <p:spPr>
          <a:xfrm>
            <a:off x="507406" y="2571750"/>
            <a:ext cx="8242148" cy="1162050"/>
          </a:xfrm>
        </p:spPr>
        <p:txBody>
          <a:bodyPr anchor="b">
            <a:normAutofit/>
          </a:bodyPr>
          <a:lstStyle>
            <a:lvl1pPr algn="l">
              <a:defRPr sz="2600" b="0">
                <a:solidFill>
                  <a:schemeClr val="bg1"/>
                </a:solidFill>
              </a:defRPr>
            </a:lvl1pPr>
          </a:lstStyle>
          <a:p>
            <a:r>
              <a:rPr lang="tr-TR"/>
              <a:t>Click to edit Master title style</a:t>
            </a:r>
            <a:endParaRPr/>
          </a:p>
        </p:txBody>
      </p:sp>
      <p:sp>
        <p:nvSpPr>
          <p:cNvPr id="4" name="Text Placeholder 3"/>
          <p:cNvSpPr>
            <a:spLocks noGrp="1"/>
          </p:cNvSpPr>
          <p:nvPr>
            <p:ph type="body" sz="half" idx="2"/>
          </p:nvPr>
        </p:nvSpPr>
        <p:spPr>
          <a:xfrm>
            <a:off x="508126" y="3733801"/>
            <a:ext cx="8239421"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12" name="Picture Placeholder 12"/>
          <p:cNvSpPr>
            <a:spLocks noGrp="1"/>
          </p:cNvSpPr>
          <p:nvPr>
            <p:ph type="pic" sz="quarter" idx="13"/>
          </p:nvPr>
        </p:nvSpPr>
        <p:spPr>
          <a:xfrm>
            <a:off x="9069917" y="2374940"/>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13" name="Picture Placeholder 12"/>
          <p:cNvSpPr>
            <a:spLocks noGrp="1"/>
          </p:cNvSpPr>
          <p:nvPr>
            <p:ph type="pic" sz="quarter" idx="14"/>
          </p:nvPr>
        </p:nvSpPr>
        <p:spPr>
          <a:xfrm>
            <a:off x="9069917" y="4535424"/>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9" name="Date Placeholder 4">
            <a:extLst>
              <a:ext uri="{FF2B5EF4-FFF2-40B4-BE49-F238E27FC236}"/>
            </a:extLst>
          </p:cNvPr>
          <p:cNvSpPr>
            <a:spLocks noGrp="1"/>
          </p:cNvSpPr>
          <p:nvPr>
            <p:ph type="dt" sz="half" idx="15"/>
          </p:nvPr>
        </p:nvSpPr>
        <p:spPr>
          <a:xfrm>
            <a:off x="6949018" y="6235701"/>
            <a:ext cx="1799167" cy="365125"/>
          </a:xfrm>
        </p:spPr>
        <p:txBody>
          <a:bodyPr/>
          <a:lstStyle>
            <a:lvl1pPr>
              <a:defRPr>
                <a:solidFill>
                  <a:schemeClr val="bg1"/>
                </a:solidFill>
              </a:defRPr>
            </a:lvl1pPr>
          </a:lstStyle>
          <a:p>
            <a:pPr>
              <a:defRPr/>
            </a:pPr>
            <a:fld id="{9F9F8F0A-9CD0-4F8D-818C-87DDC1505B05}" type="datetime1">
              <a:rPr lang="tr-TR" altLang="en-US" smtClean="0">
                <a:solidFill>
                  <a:prstClr val="white"/>
                </a:solidFill>
              </a:rPr>
              <a:t>02/11/2020</a:t>
            </a:fld>
            <a:endParaRPr lang="en-US" altLang="en-US">
              <a:solidFill>
                <a:prstClr val="white"/>
              </a:solidFill>
            </a:endParaRPr>
          </a:p>
        </p:txBody>
      </p:sp>
      <p:sp>
        <p:nvSpPr>
          <p:cNvPr id="10" name="Footer Placeholder 5">
            <a:extLst>
              <a:ext uri="{FF2B5EF4-FFF2-40B4-BE49-F238E27FC236}"/>
            </a:extLst>
          </p:cNvPr>
          <p:cNvSpPr>
            <a:spLocks noGrp="1"/>
          </p:cNvSpPr>
          <p:nvPr>
            <p:ph type="ftr" sz="quarter" idx="16"/>
          </p:nvPr>
        </p:nvSpPr>
        <p:spPr>
          <a:xfrm>
            <a:off x="508000" y="6235701"/>
            <a:ext cx="6197600" cy="365125"/>
          </a:xfrm>
        </p:spPr>
        <p:txBody>
          <a:bodyPr/>
          <a:lstStyle>
            <a:lvl1pPr>
              <a:defRPr>
                <a:solidFill>
                  <a:schemeClr val="bg1"/>
                </a:solidFill>
              </a:defRPr>
            </a:lvl1pPr>
          </a:lstStyle>
          <a:p>
            <a:pPr>
              <a:defRPr/>
            </a:pPr>
            <a:endParaRPr lang="en-US">
              <a:solidFill>
                <a:prstClr val="white"/>
              </a:solidFill>
            </a:endParaRPr>
          </a:p>
        </p:txBody>
      </p:sp>
      <p:sp>
        <p:nvSpPr>
          <p:cNvPr id="11" name="Slide Number Placeholder 6">
            <a:extLst>
              <a:ext uri="{FF2B5EF4-FFF2-40B4-BE49-F238E27FC236}"/>
            </a:extLst>
          </p:cNvPr>
          <p:cNvSpPr>
            <a:spLocks noGrp="1"/>
          </p:cNvSpPr>
          <p:nvPr>
            <p:ph type="sldNum" sz="quarter" idx="17"/>
          </p:nvPr>
        </p:nvSpPr>
        <p:spPr/>
        <p:txBody>
          <a:bodyPr/>
          <a:lstStyle>
            <a:lvl1pPr>
              <a:defRPr/>
            </a:lvl1pPr>
          </a:lstStyle>
          <a:p>
            <a:fld id="{A9010E14-F626-4DF9-9DF9-84BB5C61645A}"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079279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6">
            <a:extLst>
              <a:ext uri="{FF2B5EF4-FFF2-40B4-BE49-F238E27FC236}"/>
            </a:extLst>
          </p:cNvPr>
          <p:cNvSpPr/>
          <p:nvPr/>
        </p:nvSpPr>
        <p:spPr>
          <a:xfrm>
            <a:off x="376767" y="228600"/>
            <a:ext cx="56472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8" name="TextBox 7">
            <a:extLst>
              <a:ext uri="{FF2B5EF4-FFF2-40B4-BE49-F238E27FC236}"/>
            </a:extLst>
          </p:cNvPr>
          <p:cNvSpPr txBox="1">
            <a:spLocks noChangeArrowheads="1"/>
          </p:cNvSpPr>
          <p:nvPr/>
        </p:nvSpPr>
        <p:spPr bwMode="auto">
          <a:xfrm>
            <a:off x="567267" y="174625"/>
            <a:ext cx="550333" cy="831850"/>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5400" b="1">
                <a:solidFill>
                  <a:srgbClr val="B870B8"/>
                </a:solidFill>
              </a:rPr>
              <a:t>+</a:t>
            </a:r>
          </a:p>
        </p:txBody>
      </p:sp>
      <p:sp>
        <p:nvSpPr>
          <p:cNvPr id="9" name="Rectangle 8">
            <a:extLst>
              <a:ext uri="{FF2B5EF4-FFF2-40B4-BE49-F238E27FC236}"/>
            </a:extLst>
          </p:cNvPr>
          <p:cNvSpPr/>
          <p:nvPr/>
        </p:nvSpPr>
        <p:spPr>
          <a:xfrm>
            <a:off x="9069917"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10" name="Rectangle 9">
            <a:extLst>
              <a:ext uri="{FF2B5EF4-FFF2-40B4-BE49-F238E27FC236}"/>
            </a:extLst>
          </p:cNvPr>
          <p:cNvSpPr/>
          <p:nvPr/>
        </p:nvSpPr>
        <p:spPr>
          <a:xfrm>
            <a:off x="6165851" y="4535488"/>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2" name="Title 1"/>
          <p:cNvSpPr>
            <a:spLocks noGrp="1"/>
          </p:cNvSpPr>
          <p:nvPr>
            <p:ph type="title"/>
          </p:nvPr>
        </p:nvSpPr>
        <p:spPr>
          <a:xfrm>
            <a:off x="507406" y="2571750"/>
            <a:ext cx="5355511" cy="1162050"/>
          </a:xfrm>
        </p:spPr>
        <p:txBody>
          <a:bodyPr anchor="b">
            <a:normAutofit/>
          </a:bodyPr>
          <a:lstStyle>
            <a:lvl1pPr algn="l">
              <a:defRPr sz="2600" b="0">
                <a:solidFill>
                  <a:schemeClr val="bg1"/>
                </a:solidFill>
              </a:defRPr>
            </a:lvl1pPr>
          </a:lstStyle>
          <a:p>
            <a:r>
              <a:rPr lang="tr-TR"/>
              <a:t>Click to edit Master title style</a:t>
            </a:r>
            <a:endParaRPr/>
          </a:p>
        </p:txBody>
      </p:sp>
      <p:sp>
        <p:nvSpPr>
          <p:cNvPr id="4" name="Text Placeholder 3"/>
          <p:cNvSpPr>
            <a:spLocks noGrp="1"/>
          </p:cNvSpPr>
          <p:nvPr>
            <p:ph type="body" sz="half" idx="2"/>
          </p:nvPr>
        </p:nvSpPr>
        <p:spPr>
          <a:xfrm>
            <a:off x="508125" y="3733801"/>
            <a:ext cx="5353739"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12" name="Picture Placeholder 12"/>
          <p:cNvSpPr>
            <a:spLocks noGrp="1"/>
          </p:cNvSpPr>
          <p:nvPr>
            <p:ph type="pic" sz="quarter" idx="13"/>
          </p:nvPr>
        </p:nvSpPr>
        <p:spPr>
          <a:xfrm>
            <a:off x="6165851" y="228600"/>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13" name="Picture Placeholder 12"/>
          <p:cNvSpPr>
            <a:spLocks noGrp="1"/>
          </p:cNvSpPr>
          <p:nvPr>
            <p:ph type="pic" sz="quarter" idx="14"/>
          </p:nvPr>
        </p:nvSpPr>
        <p:spPr>
          <a:xfrm>
            <a:off x="6165851" y="2381663"/>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14" name="Picture Placeholder 12"/>
          <p:cNvSpPr>
            <a:spLocks noGrp="1"/>
          </p:cNvSpPr>
          <p:nvPr>
            <p:ph type="pic" sz="quarter" idx="15"/>
          </p:nvPr>
        </p:nvSpPr>
        <p:spPr>
          <a:xfrm>
            <a:off x="9070848" y="2381662"/>
            <a:ext cx="2743200" cy="4187952"/>
          </a:xfrm>
        </p:spPr>
        <p:txBody>
          <a:bodyPr rtlCol="0">
            <a:normAutofit/>
          </a:bodyPr>
          <a:lstStyle>
            <a:lvl1pPr>
              <a:buNone/>
              <a:defRPr/>
            </a:lvl1pPr>
          </a:lstStyle>
          <a:p>
            <a:pPr lvl="0"/>
            <a:r>
              <a:rPr lang="tr-TR" noProof="0"/>
              <a:t>Drag picture to placeholder or click icon to add</a:t>
            </a:r>
            <a:endParaRPr noProof="0"/>
          </a:p>
        </p:txBody>
      </p:sp>
      <p:sp>
        <p:nvSpPr>
          <p:cNvPr id="11" name="Date Placeholder 4">
            <a:extLst>
              <a:ext uri="{FF2B5EF4-FFF2-40B4-BE49-F238E27FC236}"/>
            </a:extLst>
          </p:cNvPr>
          <p:cNvSpPr>
            <a:spLocks noGrp="1"/>
          </p:cNvSpPr>
          <p:nvPr>
            <p:ph type="dt" sz="half" idx="16"/>
          </p:nvPr>
        </p:nvSpPr>
        <p:spPr>
          <a:xfrm>
            <a:off x="4064000" y="6235701"/>
            <a:ext cx="1797051" cy="365125"/>
          </a:xfrm>
        </p:spPr>
        <p:txBody>
          <a:bodyPr/>
          <a:lstStyle>
            <a:lvl1pPr>
              <a:defRPr>
                <a:solidFill>
                  <a:schemeClr val="bg1"/>
                </a:solidFill>
              </a:defRPr>
            </a:lvl1pPr>
          </a:lstStyle>
          <a:p>
            <a:pPr>
              <a:defRPr/>
            </a:pPr>
            <a:fld id="{D0EE227F-8121-4F49-8E99-528DBFC80F1F}" type="datetime1">
              <a:rPr lang="tr-TR" altLang="en-US" smtClean="0">
                <a:solidFill>
                  <a:prstClr val="white"/>
                </a:solidFill>
              </a:rPr>
              <a:t>02/11/2020</a:t>
            </a:fld>
            <a:endParaRPr lang="en-US" altLang="en-US">
              <a:solidFill>
                <a:prstClr val="white"/>
              </a:solidFill>
            </a:endParaRPr>
          </a:p>
        </p:txBody>
      </p:sp>
      <p:sp>
        <p:nvSpPr>
          <p:cNvPr id="15" name="Footer Placeholder 5">
            <a:extLst>
              <a:ext uri="{FF2B5EF4-FFF2-40B4-BE49-F238E27FC236}"/>
            </a:extLst>
          </p:cNvPr>
          <p:cNvSpPr>
            <a:spLocks noGrp="1"/>
          </p:cNvSpPr>
          <p:nvPr>
            <p:ph type="ftr" sz="quarter" idx="17"/>
          </p:nvPr>
        </p:nvSpPr>
        <p:spPr>
          <a:xfrm>
            <a:off x="508000" y="6235701"/>
            <a:ext cx="3454400" cy="365125"/>
          </a:xfrm>
        </p:spPr>
        <p:txBody>
          <a:bodyPr/>
          <a:lstStyle>
            <a:lvl1pPr>
              <a:defRPr>
                <a:solidFill>
                  <a:schemeClr val="bg1"/>
                </a:solidFill>
              </a:defRPr>
            </a:lvl1pPr>
          </a:lstStyle>
          <a:p>
            <a:pPr>
              <a:defRPr/>
            </a:pPr>
            <a:endParaRPr lang="en-US">
              <a:solidFill>
                <a:prstClr val="white"/>
              </a:solidFill>
            </a:endParaRPr>
          </a:p>
        </p:txBody>
      </p:sp>
      <p:sp>
        <p:nvSpPr>
          <p:cNvPr id="16" name="Slide Number Placeholder 6">
            <a:extLst>
              <a:ext uri="{FF2B5EF4-FFF2-40B4-BE49-F238E27FC236}"/>
            </a:extLst>
          </p:cNvPr>
          <p:cNvSpPr>
            <a:spLocks noGrp="1"/>
          </p:cNvSpPr>
          <p:nvPr>
            <p:ph type="sldNum" sz="quarter" idx="18"/>
          </p:nvPr>
        </p:nvSpPr>
        <p:spPr/>
        <p:txBody>
          <a:bodyPr/>
          <a:lstStyle>
            <a:lvl1pPr>
              <a:defRPr/>
            </a:lvl1pPr>
          </a:lstStyle>
          <a:p>
            <a:fld id="{21BCF8BA-6B51-4356-9EE7-5E7904DA843F}"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242170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7" name="Rectangle 6">
            <a:extLst>
              <a:ext uri="{FF2B5EF4-FFF2-40B4-BE49-F238E27FC236}"/>
            </a:extLst>
          </p:cNvPr>
          <p:cNvSpPr/>
          <p:nvPr/>
        </p:nvSpPr>
        <p:spPr>
          <a:xfrm>
            <a:off x="10888133" y="282576"/>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8" name="TextBox 7">
            <a:extLst>
              <a:ext uri="{FF2B5EF4-FFF2-40B4-BE49-F238E27FC236}"/>
            </a:extLst>
          </p:cNvPr>
          <p:cNvSpPr txBox="1">
            <a:spLocks noChangeArrowheads="1"/>
          </p:cNvSpPr>
          <p:nvPr/>
        </p:nvSpPr>
        <p:spPr bwMode="auto">
          <a:xfrm>
            <a:off x="6333068" y="3370264"/>
            <a:ext cx="294217" cy="369887"/>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2400" b="1">
                <a:solidFill>
                  <a:srgbClr val="B870B8"/>
                </a:solidFill>
              </a:rPr>
              <a:t>+ </a:t>
            </a:r>
          </a:p>
        </p:txBody>
      </p:sp>
      <p:sp>
        <p:nvSpPr>
          <p:cNvPr id="2" name="Title 1"/>
          <p:cNvSpPr>
            <a:spLocks noGrp="1"/>
          </p:cNvSpPr>
          <p:nvPr>
            <p:ph type="title"/>
          </p:nvPr>
        </p:nvSpPr>
        <p:spPr>
          <a:xfrm>
            <a:off x="6604000" y="3124200"/>
            <a:ext cx="4145280" cy="871538"/>
          </a:xfrm>
        </p:spPr>
        <p:txBody>
          <a:bodyPr anchor="b">
            <a:normAutofit/>
          </a:bodyPr>
          <a:lstStyle>
            <a:lvl1pPr algn="l">
              <a:defRPr sz="2600" b="0"/>
            </a:lvl1pPr>
          </a:lstStyle>
          <a:p>
            <a:r>
              <a:rPr lang="tr-TR"/>
              <a:t>Click to edit Master title style</a:t>
            </a:r>
            <a:endParaRPr/>
          </a:p>
        </p:txBody>
      </p:sp>
      <p:sp>
        <p:nvSpPr>
          <p:cNvPr id="3" name="Picture Placeholder 2"/>
          <p:cNvSpPr>
            <a:spLocks noGrp="1"/>
          </p:cNvSpPr>
          <p:nvPr>
            <p:ph type="pic" idx="1"/>
          </p:nvPr>
        </p:nvSpPr>
        <p:spPr>
          <a:xfrm>
            <a:off x="370541" y="2365248"/>
            <a:ext cx="5653492"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Drag picture to placeholder or click icon to add</a:t>
            </a:r>
            <a:endParaRPr noProof="0"/>
          </a:p>
        </p:txBody>
      </p:sp>
      <p:sp>
        <p:nvSpPr>
          <p:cNvPr id="4" name="Text Placeholder 3"/>
          <p:cNvSpPr>
            <a:spLocks noGrp="1"/>
          </p:cNvSpPr>
          <p:nvPr>
            <p:ph type="body" sz="half" idx="2"/>
          </p:nvPr>
        </p:nvSpPr>
        <p:spPr>
          <a:xfrm>
            <a:off x="6604000" y="3995737"/>
            <a:ext cx="414528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14" name="Picture Placeholder 12"/>
          <p:cNvSpPr>
            <a:spLocks noGrp="1"/>
          </p:cNvSpPr>
          <p:nvPr>
            <p:ph type="pic" sz="quarter" idx="13"/>
          </p:nvPr>
        </p:nvSpPr>
        <p:spPr>
          <a:xfrm>
            <a:off x="370540" y="228600"/>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15" name="Picture Placeholder 12"/>
          <p:cNvSpPr>
            <a:spLocks noGrp="1"/>
          </p:cNvSpPr>
          <p:nvPr>
            <p:ph type="pic" sz="quarter" idx="14"/>
          </p:nvPr>
        </p:nvSpPr>
        <p:spPr>
          <a:xfrm>
            <a:off x="3280833" y="228600"/>
            <a:ext cx="2743200" cy="2039112"/>
          </a:xfrm>
        </p:spPr>
        <p:txBody>
          <a:bodyPr rtlCol="0">
            <a:normAutofit/>
          </a:bodyPr>
          <a:lstStyle>
            <a:lvl1pPr>
              <a:buNone/>
              <a:defRPr/>
            </a:lvl1pPr>
          </a:lstStyle>
          <a:p>
            <a:pPr lvl="0"/>
            <a:r>
              <a:rPr lang="tr-TR" noProof="0"/>
              <a:t>Drag picture to placeholder or click icon to add</a:t>
            </a:r>
            <a:endParaRPr noProof="0"/>
          </a:p>
        </p:txBody>
      </p:sp>
      <p:sp>
        <p:nvSpPr>
          <p:cNvPr id="9" name="Date Placeholder 4">
            <a:extLst>
              <a:ext uri="{FF2B5EF4-FFF2-40B4-BE49-F238E27FC236}"/>
            </a:extLst>
          </p:cNvPr>
          <p:cNvSpPr>
            <a:spLocks noGrp="1"/>
          </p:cNvSpPr>
          <p:nvPr>
            <p:ph type="dt" sz="half" idx="15"/>
          </p:nvPr>
        </p:nvSpPr>
        <p:spPr>
          <a:xfrm>
            <a:off x="9855200" y="6423026"/>
            <a:ext cx="2048933" cy="365125"/>
          </a:xfrm>
        </p:spPr>
        <p:txBody>
          <a:bodyPr/>
          <a:lstStyle>
            <a:lvl1pPr>
              <a:defRPr/>
            </a:lvl1pPr>
          </a:lstStyle>
          <a:p>
            <a:pPr>
              <a:defRPr/>
            </a:pPr>
            <a:fld id="{1BFF85BB-3207-4D78-9F63-A19D519B6C68}" type="datetime1">
              <a:rPr lang="tr-TR" altLang="en-US" smtClean="0"/>
              <a:t>02/11/2020</a:t>
            </a:fld>
            <a:endParaRPr lang="en-US" altLang="en-US"/>
          </a:p>
        </p:txBody>
      </p:sp>
      <p:sp>
        <p:nvSpPr>
          <p:cNvPr id="10" name="Footer Placeholder 5">
            <a:extLst>
              <a:ext uri="{FF2B5EF4-FFF2-40B4-BE49-F238E27FC236}"/>
            </a:extLst>
          </p:cNvPr>
          <p:cNvSpPr>
            <a:spLocks noGrp="1"/>
          </p:cNvSpPr>
          <p:nvPr>
            <p:ph type="ftr" sz="quarter" idx="16"/>
          </p:nvPr>
        </p:nvSpPr>
        <p:spPr>
          <a:xfrm>
            <a:off x="5588000" y="6423026"/>
            <a:ext cx="4006851" cy="365125"/>
          </a:xfrm>
        </p:spPr>
        <p:txBody>
          <a:bodyPr/>
          <a:lstStyle>
            <a:lvl1pPr>
              <a:defRPr/>
            </a:lvl1pPr>
          </a:lstStyle>
          <a:p>
            <a:pPr>
              <a:defRPr/>
            </a:pPr>
            <a:endParaRPr lang="en-US">
              <a:solidFill>
                <a:prstClr val="black">
                  <a:lumMod val="65000"/>
                  <a:lumOff val="35000"/>
                </a:prstClr>
              </a:solidFill>
            </a:endParaRPr>
          </a:p>
        </p:txBody>
      </p:sp>
      <p:sp>
        <p:nvSpPr>
          <p:cNvPr id="11" name="Slide Number Placeholder 6">
            <a:extLst>
              <a:ext uri="{FF2B5EF4-FFF2-40B4-BE49-F238E27FC236}"/>
            </a:extLst>
          </p:cNvPr>
          <p:cNvSpPr>
            <a:spLocks noGrp="1"/>
          </p:cNvSpPr>
          <p:nvPr>
            <p:ph type="sldNum" sz="quarter" idx="17"/>
          </p:nvPr>
        </p:nvSpPr>
        <p:spPr/>
        <p:txBody>
          <a:bodyPr/>
          <a:lstStyle>
            <a:lvl1pPr>
              <a:defRPr/>
            </a:lvl1pPr>
          </a:lstStyle>
          <a:p>
            <a:fld id="{17317D14-EEC3-4BFA-BB0D-25A09EF080EA}"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981383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4" name="Rectangle 6">
            <a:extLst>
              <a:ext uri="{FF2B5EF4-FFF2-40B4-BE49-F238E27FC236}"/>
            </a:extLst>
          </p:cNvPr>
          <p:cNvSpPr/>
          <p:nvPr/>
        </p:nvSpPr>
        <p:spPr>
          <a:xfrm>
            <a:off x="1088813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5" name="TextBox 7">
            <a:extLst>
              <a:ext uri="{FF2B5EF4-FFF2-40B4-BE49-F238E27FC236}"/>
            </a:extLst>
          </p:cNvPr>
          <p:cNvSpPr txBox="1">
            <a:spLocks noChangeArrowheads="1"/>
          </p:cNvSpPr>
          <p:nvPr/>
        </p:nvSpPr>
        <p:spPr bwMode="auto">
          <a:xfrm>
            <a:off x="298451" y="228600"/>
            <a:ext cx="347133" cy="55403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Title 1"/>
          <p:cNvSpPr>
            <a:spLocks noGrp="1"/>
          </p:cNvSpPr>
          <p:nvPr>
            <p:ph type="title"/>
          </p:nvPr>
        </p:nvSpPr>
        <p:spPr/>
        <p:txBody>
          <a:bodyPr/>
          <a:lstStyle/>
          <a:p>
            <a:r>
              <a:rPr lang="tr-TR"/>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6" name="Date Placeholder 3">
            <a:extLst>
              <a:ext uri="{FF2B5EF4-FFF2-40B4-BE49-F238E27FC236}"/>
            </a:extLst>
          </p:cNvPr>
          <p:cNvSpPr>
            <a:spLocks noGrp="1"/>
          </p:cNvSpPr>
          <p:nvPr>
            <p:ph type="dt" sz="half" idx="10"/>
          </p:nvPr>
        </p:nvSpPr>
        <p:spPr/>
        <p:txBody>
          <a:bodyPr/>
          <a:lstStyle>
            <a:lvl1pPr>
              <a:defRPr/>
            </a:lvl1pPr>
          </a:lstStyle>
          <a:p>
            <a:pPr>
              <a:defRPr/>
            </a:pPr>
            <a:fld id="{3D4471D3-D114-4193-B20C-420CD428C223}" type="datetime1">
              <a:rPr lang="tr-TR" altLang="en-US" smtClean="0"/>
              <a:t>02/11/2020</a:t>
            </a:fld>
            <a:endParaRPr lang="en-US" altLang="en-US"/>
          </a:p>
        </p:txBody>
      </p:sp>
      <p:sp>
        <p:nvSpPr>
          <p:cNvPr id="7"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8" name="Slide Number Placeholder 5">
            <a:extLst>
              <a:ext uri="{FF2B5EF4-FFF2-40B4-BE49-F238E27FC236}"/>
            </a:extLst>
          </p:cNvPr>
          <p:cNvSpPr>
            <a:spLocks noGrp="1"/>
          </p:cNvSpPr>
          <p:nvPr>
            <p:ph type="sldNum" sz="quarter" idx="12"/>
          </p:nvPr>
        </p:nvSpPr>
        <p:spPr/>
        <p:txBody>
          <a:bodyPr/>
          <a:lstStyle>
            <a:lvl1pPr>
              <a:defRPr/>
            </a:lvl1pPr>
          </a:lstStyle>
          <a:p>
            <a:fld id="{FD80852C-C934-4C16-82B5-F7F612431B30}"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414903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6">
            <a:extLst>
              <a:ext uri="{FF2B5EF4-FFF2-40B4-BE49-F238E27FC236}"/>
            </a:extLst>
          </p:cNvPr>
          <p:cNvSpPr/>
          <p:nvPr/>
        </p:nvSpPr>
        <p:spPr>
          <a:xfrm>
            <a:off x="10888133" y="282576"/>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800">
              <a:solidFill>
                <a:prstClr val="white"/>
              </a:solidFill>
            </a:endParaRPr>
          </a:p>
        </p:txBody>
      </p:sp>
      <p:sp>
        <p:nvSpPr>
          <p:cNvPr id="5" name="TextBox 7">
            <a:extLst>
              <a:ext uri="{FF2B5EF4-FFF2-40B4-BE49-F238E27FC236}"/>
            </a:extLst>
          </p:cNvPr>
          <p:cNvSpPr txBox="1">
            <a:spLocks noChangeArrowheads="1"/>
          </p:cNvSpPr>
          <p:nvPr/>
        </p:nvSpPr>
        <p:spPr bwMode="auto">
          <a:xfrm rot="16200000">
            <a:off x="11501968" y="561201"/>
            <a:ext cx="260350" cy="553998"/>
          </a:xfrm>
          <a:prstGeom prst="rect">
            <a:avLst/>
          </a:prstGeom>
          <a:noFill/>
          <a:ln>
            <a:noFill/>
          </a:ln>
          <a:extLst/>
        </p:spPr>
        <p:txBody>
          <a:bodyPr lIns="0" tIns="0" rIns="0" bIns="0">
            <a:spAutoFit/>
          </a:bodyPr>
          <a:lstStyle>
            <a:lvl1pPr>
              <a:defRPr>
                <a:solidFill>
                  <a:schemeClr val="tx1"/>
                </a:solidFill>
                <a:latin typeface="Rockwell" charset="0"/>
                <a:ea typeface="ＭＳ Ｐゴシック" charset="0"/>
                <a:cs typeface="ＭＳ Ｐゴシック" charset="0"/>
              </a:defRPr>
            </a:lvl1pPr>
            <a:lvl2pPr marL="742950" indent="-285750">
              <a:defRPr>
                <a:solidFill>
                  <a:schemeClr val="tx1"/>
                </a:solidFill>
                <a:latin typeface="Rockwell" charset="0"/>
                <a:ea typeface="ＭＳ Ｐゴシック" charset="0"/>
              </a:defRPr>
            </a:lvl2pPr>
            <a:lvl3pPr marL="1143000" indent="-228600">
              <a:defRPr>
                <a:solidFill>
                  <a:schemeClr val="tx1"/>
                </a:solidFill>
                <a:latin typeface="Rockwell" charset="0"/>
                <a:ea typeface="ＭＳ Ｐゴシック" charset="0"/>
              </a:defRPr>
            </a:lvl3pPr>
            <a:lvl4pPr marL="1600200" indent="-228600">
              <a:defRPr>
                <a:solidFill>
                  <a:schemeClr val="tx1"/>
                </a:solidFill>
                <a:latin typeface="Rockwell" charset="0"/>
                <a:ea typeface="ＭＳ Ｐゴシック" charset="0"/>
              </a:defRPr>
            </a:lvl4pPr>
            <a:lvl5pPr marL="2057400" indent="-228600">
              <a:defRPr>
                <a:solidFill>
                  <a:schemeClr val="tx1"/>
                </a:solidFill>
                <a:latin typeface="Rockwell" charset="0"/>
                <a:ea typeface="ＭＳ Ｐゴシック" charset="0"/>
              </a:defRPr>
            </a:lvl5pPr>
            <a:lvl6pPr marL="2514600" indent="-228600" fontAlgn="base">
              <a:spcBef>
                <a:spcPct val="0"/>
              </a:spcBef>
              <a:spcAft>
                <a:spcPct val="0"/>
              </a:spcAft>
              <a:defRPr>
                <a:solidFill>
                  <a:schemeClr val="tx1"/>
                </a:solidFill>
                <a:latin typeface="Rockwell" charset="0"/>
                <a:ea typeface="ＭＳ Ｐゴシック" charset="0"/>
              </a:defRPr>
            </a:lvl6pPr>
            <a:lvl7pPr marL="2971800" indent="-228600" fontAlgn="base">
              <a:spcBef>
                <a:spcPct val="0"/>
              </a:spcBef>
              <a:spcAft>
                <a:spcPct val="0"/>
              </a:spcAft>
              <a:defRPr>
                <a:solidFill>
                  <a:schemeClr val="tx1"/>
                </a:solidFill>
                <a:latin typeface="Rockwell" charset="0"/>
                <a:ea typeface="ＭＳ Ｐゴシック" charset="0"/>
              </a:defRPr>
            </a:lvl7pPr>
            <a:lvl8pPr marL="3429000" indent="-228600" fontAlgn="base">
              <a:spcBef>
                <a:spcPct val="0"/>
              </a:spcBef>
              <a:spcAft>
                <a:spcPct val="0"/>
              </a:spcAft>
              <a:defRPr>
                <a:solidFill>
                  <a:schemeClr val="tx1"/>
                </a:solidFill>
                <a:latin typeface="Rockwell" charset="0"/>
                <a:ea typeface="ＭＳ Ｐゴシック" charset="0"/>
              </a:defRPr>
            </a:lvl8pPr>
            <a:lvl9pPr marL="3886200" indent="-228600" fontAlgn="base">
              <a:spcBef>
                <a:spcPct val="0"/>
              </a:spcBef>
              <a:spcAft>
                <a:spcPct val="0"/>
              </a:spcAft>
              <a:defRPr>
                <a:solidFill>
                  <a:schemeClr val="tx1"/>
                </a:solidFill>
                <a:latin typeface="Rockwell" charset="0"/>
                <a:ea typeface="ＭＳ Ｐゴシック" charset="0"/>
              </a:defRPr>
            </a:lvl9pPr>
          </a:lstStyle>
          <a:p>
            <a:pPr fontAlgn="base">
              <a:spcBef>
                <a:spcPct val="0"/>
              </a:spcBef>
              <a:spcAft>
                <a:spcPct val="0"/>
              </a:spcAft>
              <a:defRPr/>
            </a:pPr>
            <a:r>
              <a:rPr lang="en-US" sz="3600" b="1">
                <a:solidFill>
                  <a:srgbClr val="B870B8"/>
                </a:solidFill>
              </a:rPr>
              <a:t>+</a:t>
            </a:r>
          </a:p>
        </p:txBody>
      </p:sp>
      <p:sp>
        <p:nvSpPr>
          <p:cNvPr id="2" name="Vertical Title 1"/>
          <p:cNvSpPr>
            <a:spLocks noGrp="1"/>
          </p:cNvSpPr>
          <p:nvPr>
            <p:ph type="title" orient="vert"/>
          </p:nvPr>
        </p:nvSpPr>
        <p:spPr>
          <a:xfrm>
            <a:off x="10661029" y="954742"/>
            <a:ext cx="908424" cy="5171422"/>
          </a:xfrm>
        </p:spPr>
        <p:txBody>
          <a:bodyPr vert="eaVert"/>
          <a:lstStyle/>
          <a:p>
            <a:r>
              <a:rPr lang="tr-TR"/>
              <a:t>Click to edit Master title style</a:t>
            </a:r>
            <a:endParaRPr/>
          </a:p>
        </p:txBody>
      </p:sp>
      <p:sp>
        <p:nvSpPr>
          <p:cNvPr id="3" name="Vertical Text Placeholder 2"/>
          <p:cNvSpPr>
            <a:spLocks noGrp="1"/>
          </p:cNvSpPr>
          <p:nvPr>
            <p:ph type="body" orient="vert" idx="1"/>
          </p:nvPr>
        </p:nvSpPr>
        <p:spPr>
          <a:xfrm>
            <a:off x="609600" y="958757"/>
            <a:ext cx="9144000" cy="5184869"/>
          </a:xfrm>
        </p:spPr>
        <p:txBody>
          <a:bodyPr vert="eaVert"/>
          <a:lstStyle>
            <a:lvl5pPr>
              <a:defRPr/>
            </a:lvl5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dirty="0"/>
          </a:p>
        </p:txBody>
      </p:sp>
      <p:sp>
        <p:nvSpPr>
          <p:cNvPr id="6" name="Date Placeholder 3">
            <a:extLst>
              <a:ext uri="{FF2B5EF4-FFF2-40B4-BE49-F238E27FC236}"/>
            </a:extLst>
          </p:cNvPr>
          <p:cNvSpPr>
            <a:spLocks noGrp="1"/>
          </p:cNvSpPr>
          <p:nvPr>
            <p:ph type="dt" sz="half" idx="10"/>
          </p:nvPr>
        </p:nvSpPr>
        <p:spPr/>
        <p:txBody>
          <a:bodyPr/>
          <a:lstStyle>
            <a:lvl1pPr>
              <a:defRPr/>
            </a:lvl1pPr>
          </a:lstStyle>
          <a:p>
            <a:pPr>
              <a:defRPr/>
            </a:pPr>
            <a:fld id="{46839D82-5772-46DB-ACB3-427171469E3A}" type="datetime1">
              <a:rPr lang="tr-TR" altLang="en-US" smtClean="0"/>
              <a:t>02/11/2020</a:t>
            </a:fld>
            <a:endParaRPr lang="en-US" altLang="en-US"/>
          </a:p>
        </p:txBody>
      </p:sp>
      <p:sp>
        <p:nvSpPr>
          <p:cNvPr id="7"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solidFill>
                <a:prstClr val="black">
                  <a:lumMod val="65000"/>
                  <a:lumOff val="35000"/>
                </a:prstClr>
              </a:solidFill>
            </a:endParaRPr>
          </a:p>
        </p:txBody>
      </p:sp>
      <p:sp>
        <p:nvSpPr>
          <p:cNvPr id="8" name="Slide Number Placeholder 5">
            <a:extLst>
              <a:ext uri="{FF2B5EF4-FFF2-40B4-BE49-F238E27FC236}"/>
            </a:extLst>
          </p:cNvPr>
          <p:cNvSpPr>
            <a:spLocks noGrp="1"/>
          </p:cNvSpPr>
          <p:nvPr>
            <p:ph type="sldNum" sz="quarter" idx="12"/>
          </p:nvPr>
        </p:nvSpPr>
        <p:spPr/>
        <p:txBody>
          <a:bodyPr/>
          <a:lstStyle>
            <a:lvl1pPr>
              <a:defRPr/>
            </a:lvl1pPr>
          </a:lstStyle>
          <a:p>
            <a:fld id="{9F6CF2ED-D239-4AFE-9552-7544CB0EFD5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421628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64634" y="484188"/>
            <a:ext cx="10075333"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Click to edit Master title style</a:t>
            </a:r>
            <a:endParaRPr lang="en-US" altLang="en-US" smtClean="0"/>
          </a:p>
        </p:txBody>
      </p:sp>
      <p:sp>
        <p:nvSpPr>
          <p:cNvPr id="1027" name="Text Placeholder 2"/>
          <p:cNvSpPr>
            <a:spLocks noGrp="1"/>
          </p:cNvSpPr>
          <p:nvPr>
            <p:ph type="body" idx="1"/>
          </p:nvPr>
        </p:nvSpPr>
        <p:spPr bwMode="auto">
          <a:xfrm>
            <a:off x="664634" y="1981201"/>
            <a:ext cx="10075333"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Click to edit Master text styles</a:t>
            </a:r>
          </a:p>
          <a:p>
            <a:pPr lvl="1"/>
            <a:r>
              <a:rPr lang="tr-TR" altLang="en-US" smtClean="0"/>
              <a:t>Second level</a:t>
            </a:r>
          </a:p>
          <a:p>
            <a:pPr lvl="2"/>
            <a:r>
              <a:rPr lang="tr-TR" altLang="en-US" smtClean="0"/>
              <a:t>Third level</a:t>
            </a:r>
          </a:p>
          <a:p>
            <a:pPr lvl="3"/>
            <a:r>
              <a:rPr lang="tr-TR" altLang="en-US" smtClean="0"/>
              <a:t>Fourth level</a:t>
            </a:r>
          </a:p>
          <a:p>
            <a:pPr lvl="4"/>
            <a:r>
              <a:rPr lang="tr-TR" altLang="en-US" smtClean="0"/>
              <a:t>Fifth level</a:t>
            </a:r>
            <a:endParaRPr lang="en-US" altLang="en-US" smtClean="0"/>
          </a:p>
        </p:txBody>
      </p:sp>
      <p:sp>
        <p:nvSpPr>
          <p:cNvPr id="4" name="Date Placeholder 3">
            <a:extLst>
              <a:ext uri="{FF2B5EF4-FFF2-40B4-BE49-F238E27FC236}"/>
            </a:extLst>
          </p:cNvPr>
          <p:cNvSpPr>
            <a:spLocks noGrp="1"/>
          </p:cNvSpPr>
          <p:nvPr>
            <p:ph type="dt" sz="half" idx="2"/>
          </p:nvPr>
        </p:nvSpPr>
        <p:spPr>
          <a:xfrm>
            <a:off x="9059333" y="6423026"/>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00">
                <a:solidFill>
                  <a:srgbClr val="595959"/>
                </a:solidFill>
              </a:defRPr>
            </a:lvl1pPr>
          </a:lstStyle>
          <a:p>
            <a:pPr fontAlgn="base">
              <a:spcBef>
                <a:spcPct val="0"/>
              </a:spcBef>
              <a:spcAft>
                <a:spcPct val="0"/>
              </a:spcAft>
              <a:defRPr/>
            </a:pPr>
            <a:fld id="{5B437E3C-B7D1-472E-94E4-D3C9D028ED50}" type="datetime1">
              <a:rPr lang="tr-TR" altLang="en-US" smtClean="0">
                <a:ea typeface="MS PGothic" panose="020B0600070205080204" pitchFamily="34" charset="-128"/>
              </a:rPr>
              <a:t>02/11/2020</a:t>
            </a:fld>
            <a:endParaRPr lang="en-US" altLang="en-US">
              <a:ea typeface="MS PGothic" panose="020B0600070205080204" pitchFamily="34" charset="-128"/>
            </a:endParaRPr>
          </a:p>
        </p:txBody>
      </p:sp>
      <p:sp>
        <p:nvSpPr>
          <p:cNvPr id="5" name="Footer Placeholder 4">
            <a:extLst>
              <a:ext uri="{FF2B5EF4-FFF2-40B4-BE49-F238E27FC236}"/>
            </a:extLst>
          </p:cNvPr>
          <p:cNvSpPr>
            <a:spLocks noGrp="1"/>
          </p:cNvSpPr>
          <p:nvPr>
            <p:ph type="ftr" sz="quarter" idx="3"/>
          </p:nvPr>
        </p:nvSpPr>
        <p:spPr>
          <a:xfrm>
            <a:off x="268818" y="6423026"/>
            <a:ext cx="8163983" cy="365125"/>
          </a:xfrm>
          <a:prstGeom prst="rect">
            <a:avLst/>
          </a:prstGeom>
        </p:spPr>
        <p:txBody>
          <a:bodyPr vert="horz" lIns="91440" tIns="45720" rIns="91440" bIns="45720" rtlCol="0" anchor="ctr"/>
          <a:lstStyle>
            <a:lvl1pPr algn="l" eaLnBrk="1" fontAlgn="auto" hangingPunct="1">
              <a:spcBef>
                <a:spcPts val="0"/>
              </a:spcBef>
              <a:spcAft>
                <a:spcPts val="0"/>
              </a:spcAft>
              <a:defRPr sz="1100">
                <a:solidFill>
                  <a:schemeClr val="tx1">
                    <a:lumMod val="65000"/>
                    <a:lumOff val="35000"/>
                  </a:schemeClr>
                </a:solidFill>
                <a:latin typeface="+mn-lt"/>
                <a:ea typeface="+mn-ea"/>
                <a:cs typeface="+mn-cs"/>
              </a:defRPr>
            </a:lvl1pPr>
          </a:lstStyle>
          <a:p>
            <a:pPr>
              <a:defRPr/>
            </a:pPr>
            <a:endParaRPr lang="en-US">
              <a:solidFill>
                <a:prstClr val="black">
                  <a:lumMod val="65000"/>
                  <a:lumOff val="35000"/>
                </a:prstClr>
              </a:solidFill>
            </a:endParaRPr>
          </a:p>
        </p:txBody>
      </p:sp>
      <p:sp>
        <p:nvSpPr>
          <p:cNvPr id="6" name="Slide Number Placeholder 5">
            <a:extLst>
              <a:ext uri="{FF2B5EF4-FFF2-40B4-BE49-F238E27FC236}"/>
            </a:extLst>
          </p:cNvPr>
          <p:cNvSpPr>
            <a:spLocks noGrp="1"/>
          </p:cNvSpPr>
          <p:nvPr>
            <p:ph type="sldNum" sz="quarter" idx="4"/>
          </p:nvPr>
        </p:nvSpPr>
        <p:spPr>
          <a:xfrm>
            <a:off x="11074400" y="242889"/>
            <a:ext cx="73871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bg1"/>
                </a:solidFill>
              </a:defRPr>
            </a:lvl1pPr>
          </a:lstStyle>
          <a:p>
            <a:pPr fontAlgn="base">
              <a:spcBef>
                <a:spcPct val="0"/>
              </a:spcBef>
              <a:spcAft>
                <a:spcPct val="0"/>
              </a:spcAft>
            </a:pPr>
            <a:fld id="{606B9EBB-92CE-4D11-927C-FC66D2E2BF65}" type="slidenum">
              <a:rPr lang="en-US" altLang="en-US">
                <a:solidFill>
                  <a:prstClr val="white"/>
                </a:solidFill>
                <a:ea typeface="MS PGothic" panose="020B0600070205080204" pitchFamily="34" charset="-128"/>
              </a:rPr>
              <a:pPr fontAlgn="base">
                <a:spcBef>
                  <a:spcPct val="0"/>
                </a:spcBef>
                <a:spcAft>
                  <a:spcPct val="0"/>
                </a:spcAft>
              </a:pPr>
              <a:t>‹#›</a:t>
            </a:fld>
            <a:endParaRPr lang="en-US" altLang="en-US">
              <a:solidFill>
                <a:prstClr val="white"/>
              </a:solidFill>
              <a:ea typeface="MS PGothic" panose="020B0600070205080204" pitchFamily="34" charset="-128"/>
            </a:endParaRPr>
          </a:p>
        </p:txBody>
      </p:sp>
    </p:spTree>
    <p:extLst>
      <p:ext uri="{BB962C8B-B14F-4D97-AF65-F5344CB8AC3E}">
        <p14:creationId xmlns:p14="http://schemas.microsoft.com/office/powerpoint/2010/main" val="2090146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ftr="0" dt="0"/>
  <p:txStyles>
    <p:titleStyle>
      <a:lvl1pPr algn="l" rtl="0" eaLnBrk="0" fontAlgn="base" hangingPunct="0">
        <a:spcBef>
          <a:spcPct val="0"/>
        </a:spcBef>
        <a:spcAft>
          <a:spcPct val="0"/>
        </a:spcAft>
        <a:defRPr sz="3600" kern="1200">
          <a:solidFill>
            <a:schemeClr val="accent1"/>
          </a:solidFill>
          <a:latin typeface="+mj-lt"/>
          <a:ea typeface="MS PGothic" pitchFamily="34" charset="-128"/>
          <a:cs typeface="ＭＳ Ｐゴシック" charset="0"/>
        </a:defRPr>
      </a:lvl1pPr>
      <a:lvl2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2pPr>
      <a:lvl3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3pPr>
      <a:lvl4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4pPr>
      <a:lvl5pPr algn="l" rtl="0" eaLnBrk="0" fontAlgn="base" hangingPunct="0">
        <a:spcBef>
          <a:spcPct val="0"/>
        </a:spcBef>
        <a:spcAft>
          <a:spcPct val="0"/>
        </a:spcAft>
        <a:defRPr sz="3600">
          <a:solidFill>
            <a:schemeClr val="accent1"/>
          </a:solidFill>
          <a:latin typeface="Rockwell" charset="0"/>
          <a:ea typeface="MS PGothic" pitchFamily="34" charset="-128"/>
          <a:cs typeface="ＭＳ Ｐゴシック" charset="0"/>
        </a:defRPr>
      </a:lvl5pPr>
      <a:lvl6pPr marL="457200" algn="l" rtl="0" fontAlgn="base">
        <a:spcBef>
          <a:spcPct val="0"/>
        </a:spcBef>
        <a:spcAft>
          <a:spcPct val="0"/>
        </a:spcAft>
        <a:defRPr sz="3600">
          <a:solidFill>
            <a:schemeClr val="accent1"/>
          </a:solidFill>
          <a:latin typeface="Rockwell" charset="0"/>
          <a:ea typeface="ＭＳ Ｐゴシック" charset="0"/>
          <a:cs typeface="ＭＳ Ｐゴシック" charset="0"/>
        </a:defRPr>
      </a:lvl6pPr>
      <a:lvl7pPr marL="914400" algn="l" rtl="0" fontAlgn="base">
        <a:spcBef>
          <a:spcPct val="0"/>
        </a:spcBef>
        <a:spcAft>
          <a:spcPct val="0"/>
        </a:spcAft>
        <a:defRPr sz="3600">
          <a:solidFill>
            <a:schemeClr val="accent1"/>
          </a:solidFill>
          <a:latin typeface="Rockwell" charset="0"/>
          <a:ea typeface="ＭＳ Ｐゴシック" charset="0"/>
          <a:cs typeface="ＭＳ Ｐゴシック" charset="0"/>
        </a:defRPr>
      </a:lvl7pPr>
      <a:lvl8pPr marL="1371600" algn="l" rtl="0" fontAlgn="base">
        <a:spcBef>
          <a:spcPct val="0"/>
        </a:spcBef>
        <a:spcAft>
          <a:spcPct val="0"/>
        </a:spcAft>
        <a:defRPr sz="3600">
          <a:solidFill>
            <a:schemeClr val="accent1"/>
          </a:solidFill>
          <a:latin typeface="Rockwell" charset="0"/>
          <a:ea typeface="ＭＳ Ｐゴシック" charset="0"/>
          <a:cs typeface="ＭＳ Ｐゴシック" charset="0"/>
        </a:defRPr>
      </a:lvl8pPr>
      <a:lvl9pPr marL="1828800" algn="l" rtl="0" fontAlgn="base">
        <a:spcBef>
          <a:spcPct val="0"/>
        </a:spcBef>
        <a:spcAft>
          <a:spcPct val="0"/>
        </a:spcAft>
        <a:defRPr sz="3600">
          <a:solidFill>
            <a:schemeClr val="accent1"/>
          </a:solidFill>
          <a:latin typeface="Rockwell" charset="0"/>
          <a:ea typeface="ＭＳ Ｐゴシック" charset="0"/>
          <a:cs typeface="ＭＳ Ｐゴシック" charset="0"/>
        </a:defRPr>
      </a:lvl9pPr>
    </p:titleStyle>
    <p:bodyStyle>
      <a:lvl1pPr marL="228600" indent="-228600" algn="l" rtl="0" eaLnBrk="0" fontAlgn="base" hangingPunct="0">
        <a:spcBef>
          <a:spcPts val="2000"/>
        </a:spcBef>
        <a:spcAft>
          <a:spcPct val="0"/>
        </a:spcAft>
        <a:buClr>
          <a:schemeClr val="accent1"/>
        </a:buClr>
        <a:buSzPct val="75000"/>
        <a:buFont typeface="Wingdings" panose="05000000000000000000" pitchFamily="2" charset="2"/>
        <a:buChar char="n"/>
        <a:defRPr sz="2000" kern="1200">
          <a:solidFill>
            <a:srgbClr val="595959"/>
          </a:solidFill>
          <a:latin typeface="+mn-lt"/>
          <a:ea typeface="MS PGothic" pitchFamily="34" charset="-128"/>
          <a:cs typeface="ＭＳ Ｐゴシック" charset="0"/>
        </a:defRPr>
      </a:lvl1pPr>
      <a:lvl2pPr marL="457200" indent="-228600" algn="l" rtl="0" eaLnBrk="0" fontAlgn="base" hangingPunct="0">
        <a:spcBef>
          <a:spcPts val="600"/>
        </a:spcBef>
        <a:spcAft>
          <a:spcPct val="0"/>
        </a:spcAft>
        <a:buClr>
          <a:srgbClr val="B870B8"/>
        </a:buClr>
        <a:buSzPct val="75000"/>
        <a:buFont typeface="Wingdings" panose="05000000000000000000" pitchFamily="2" charset="2"/>
        <a:buChar char="n"/>
        <a:defRPr sz="2800" kern="1200">
          <a:solidFill>
            <a:srgbClr val="595959"/>
          </a:solidFill>
          <a:latin typeface="+mn-lt"/>
          <a:ea typeface="MS PGothic" pitchFamily="34" charset="-128"/>
          <a:cs typeface="+mn-cs"/>
        </a:defRPr>
      </a:lvl2pPr>
      <a:lvl3pPr marL="685800" indent="-228600" algn="l" rtl="0" eaLnBrk="0" fontAlgn="base" hangingPunct="0">
        <a:spcBef>
          <a:spcPts val="600"/>
        </a:spcBef>
        <a:spcAft>
          <a:spcPct val="0"/>
        </a:spcAft>
        <a:buClr>
          <a:schemeClr val="accent1"/>
        </a:buClr>
        <a:buSzPct val="75000"/>
        <a:buFont typeface="Wingdings" panose="05000000000000000000" pitchFamily="2" charset="2"/>
        <a:buChar char="n"/>
        <a:defRPr sz="2400" kern="1200">
          <a:solidFill>
            <a:srgbClr val="595959"/>
          </a:solidFill>
          <a:latin typeface="+mn-lt"/>
          <a:ea typeface="MS PGothic" pitchFamily="34" charset="-128"/>
          <a:cs typeface="+mn-cs"/>
        </a:defRPr>
      </a:lvl3pPr>
      <a:lvl4pPr marL="914400" indent="-228600" algn="l" rtl="0" eaLnBrk="0" fontAlgn="base" hangingPunct="0">
        <a:spcBef>
          <a:spcPts val="600"/>
        </a:spcBef>
        <a:spcAft>
          <a:spcPct val="0"/>
        </a:spcAft>
        <a:buClr>
          <a:srgbClr val="B870B8"/>
        </a:buClr>
        <a:buSzPct val="75000"/>
        <a:buFont typeface="Wingdings" panose="05000000000000000000" pitchFamily="2" charset="2"/>
        <a:buChar char="n"/>
        <a:defRPr sz="2000" kern="1200">
          <a:solidFill>
            <a:srgbClr val="595959"/>
          </a:solidFill>
          <a:latin typeface="+mn-lt"/>
          <a:ea typeface="MS PGothic" pitchFamily="34" charset="-128"/>
          <a:cs typeface="+mn-cs"/>
        </a:defRPr>
      </a:lvl4pPr>
      <a:lvl5pPr marL="1143000" indent="-228600" algn="l" rtl="0" eaLnBrk="0" fontAlgn="base" hangingPunct="0">
        <a:spcBef>
          <a:spcPts val="600"/>
        </a:spcBef>
        <a:spcAft>
          <a:spcPct val="0"/>
        </a:spcAft>
        <a:buClr>
          <a:schemeClr val="accent1"/>
        </a:buClr>
        <a:buSzPct val="75000"/>
        <a:buFont typeface="Wingdings" panose="05000000000000000000" pitchFamily="2" charset="2"/>
        <a:buChar char="n"/>
        <a:defRPr sz="2000" kern="1200">
          <a:solidFill>
            <a:srgbClr val="595959"/>
          </a:solidFill>
          <a:latin typeface="+mn-lt"/>
          <a:ea typeface="MS PGothic" pitchFamily="34" charset="-128"/>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a:xfrm>
            <a:off x="1299991" y="1001713"/>
            <a:ext cx="4622974" cy="2570162"/>
          </a:xfrm>
        </p:spPr>
        <p:txBody>
          <a:bodyPr/>
          <a:lstStyle/>
          <a:p>
            <a:pPr eaLnBrk="1" hangingPunct="1"/>
            <a:r>
              <a:rPr lang="tr-TR" altLang="en-US" sz="4000" b="1" dirty="0" smtClean="0">
                <a:solidFill>
                  <a:srgbClr val="FFFF00"/>
                </a:solidFill>
                <a:latin typeface="Chalkduster" charset="0"/>
              </a:rPr>
              <a:t>DNA </a:t>
            </a:r>
            <a:r>
              <a:rPr lang="tr-TR" altLang="en-US" sz="4000" b="1" dirty="0" err="1" smtClean="0">
                <a:solidFill>
                  <a:srgbClr val="FFFF00"/>
                </a:solidFill>
                <a:latin typeface="Chalkduster" charset="0"/>
              </a:rPr>
              <a:t>Metilasyonundaki</a:t>
            </a:r>
            <a:r>
              <a:rPr lang="tr-TR" altLang="en-US" sz="4000" b="1" dirty="0" smtClean="0">
                <a:solidFill>
                  <a:srgbClr val="FFFF00"/>
                </a:solidFill>
                <a:latin typeface="Chalkduster" charset="0"/>
              </a:rPr>
              <a:t> Mekanizmalar</a:t>
            </a:r>
            <a:endParaRPr lang="en-US" altLang="en-US" sz="4000" b="1" dirty="0">
              <a:solidFill>
                <a:srgbClr val="FFFF00"/>
              </a:solidFill>
              <a:latin typeface="Chalkduster" charset="0"/>
            </a:endParaRPr>
          </a:p>
        </p:txBody>
      </p:sp>
      <p:sp>
        <p:nvSpPr>
          <p:cNvPr id="2" name="Alt Başlık 1">
            <a:extLst>
              <a:ext uri="{FF2B5EF4-FFF2-40B4-BE49-F238E27FC236}"/>
            </a:extLst>
          </p:cNvPr>
          <p:cNvSpPr>
            <a:spLocks noGrp="1"/>
          </p:cNvSpPr>
          <p:nvPr>
            <p:ph type="subTitle" idx="1"/>
          </p:nvPr>
        </p:nvSpPr>
        <p:spPr>
          <a:xfrm>
            <a:off x="6324600" y="5562600"/>
            <a:ext cx="4038600" cy="749300"/>
          </a:xfrm>
        </p:spPr>
        <p:txBody>
          <a:bodyPr/>
          <a:lstStyle/>
          <a:p>
            <a:pPr>
              <a:defRPr/>
            </a:pPr>
            <a:r>
              <a:rPr lang="tr-TR" sz="1800" b="1" dirty="0"/>
              <a:t>Doç. Dr. Sercan ERGÜN</a:t>
            </a:r>
          </a:p>
          <a:p>
            <a:pPr>
              <a:defRPr/>
            </a:pPr>
            <a:r>
              <a:rPr lang="tr-TR" sz="1800" b="1" dirty="0"/>
              <a:t>Tıbbi Biyoloji ABD</a:t>
            </a:r>
          </a:p>
          <a:p>
            <a:pPr>
              <a:defRPr/>
            </a:pPr>
            <a:endParaRPr lang="en-GB" dirty="0"/>
          </a:p>
        </p:txBody>
      </p:sp>
    </p:spTree>
    <p:extLst>
      <p:ext uri="{BB962C8B-B14F-4D97-AF65-F5344CB8AC3E}">
        <p14:creationId xmlns:p14="http://schemas.microsoft.com/office/powerpoint/2010/main" val="2340854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6954" y="581834"/>
            <a:ext cx="5939373" cy="625521"/>
          </a:xfrm>
          <a:prstGeom prst="rect">
            <a:avLst/>
          </a:prstGeom>
        </p:spPr>
        <p:txBody>
          <a:bodyPr vert="horz" wrap="square" lIns="0" tIns="10950" rIns="0" bIns="0" numCol="1" rtlCol="0" anchor="t" anchorCtr="0" compatLnSpc="1">
            <a:prstTxWarp prst="textNoShape">
              <a:avLst/>
            </a:prstTxWarp>
            <a:spAutoFit/>
          </a:bodyPr>
          <a:lstStyle/>
          <a:p>
            <a:pPr marL="11527">
              <a:spcBef>
                <a:spcPts val="86"/>
              </a:spcBef>
            </a:pPr>
            <a:r>
              <a:rPr sz="3993" spc="-5" dirty="0">
                <a:latin typeface="Arial"/>
                <a:cs typeface="Arial"/>
              </a:rPr>
              <a:t>DNA Metilasyonu</a:t>
            </a:r>
            <a:r>
              <a:rPr sz="3993" spc="-27" dirty="0">
                <a:latin typeface="Arial"/>
                <a:cs typeface="Arial"/>
              </a:rPr>
              <a:t> </a:t>
            </a:r>
            <a:r>
              <a:rPr sz="3993" spc="-5" dirty="0">
                <a:latin typeface="Arial"/>
                <a:cs typeface="Arial"/>
              </a:rPr>
              <a:t>Nedir?</a:t>
            </a:r>
            <a:endParaRPr sz="3993">
              <a:latin typeface="Arial"/>
              <a:cs typeface="Arial"/>
            </a:endParaRPr>
          </a:p>
        </p:txBody>
      </p:sp>
      <p:sp>
        <p:nvSpPr>
          <p:cNvPr id="3" name="object 3"/>
          <p:cNvSpPr txBox="1"/>
          <p:nvPr/>
        </p:nvSpPr>
        <p:spPr>
          <a:xfrm>
            <a:off x="2433839" y="1757492"/>
            <a:ext cx="7125981" cy="3797983"/>
          </a:xfrm>
          <a:prstGeom prst="rect">
            <a:avLst/>
          </a:prstGeom>
        </p:spPr>
        <p:txBody>
          <a:bodyPr vert="horz" wrap="square" lIns="0" tIns="55900" rIns="0" bIns="0" rtlCol="0">
            <a:spAutoFit/>
          </a:bodyPr>
          <a:lstStyle/>
          <a:p>
            <a:pPr marL="322743" marR="617821" indent="-311216">
              <a:lnSpc>
                <a:spcPts val="2741"/>
              </a:lnSpc>
              <a:spcBef>
                <a:spcPts val="439"/>
              </a:spcBef>
              <a:buChar char="•"/>
              <a:tabLst>
                <a:tab pos="322166" algn="l"/>
                <a:tab pos="322743" algn="l"/>
              </a:tabLst>
            </a:pPr>
            <a:r>
              <a:rPr sz="2541" spc="-5" dirty="0">
                <a:latin typeface="Times New Roman"/>
                <a:cs typeface="Times New Roman"/>
              </a:rPr>
              <a:t>Gen ifadesini değiştirerek hücre fonksiyonlarını  değiştiren,</a:t>
            </a:r>
            <a:endParaRPr sz="2541">
              <a:latin typeface="Times New Roman"/>
              <a:cs typeface="Times New Roman"/>
            </a:endParaRPr>
          </a:p>
          <a:p>
            <a:pPr marL="322743" marR="1413151" indent="-311216">
              <a:lnSpc>
                <a:spcPts val="2750"/>
              </a:lnSpc>
              <a:spcBef>
                <a:spcPts val="608"/>
              </a:spcBef>
              <a:buChar char="•"/>
              <a:tabLst>
                <a:tab pos="322166" algn="l"/>
                <a:tab pos="322743" algn="l"/>
              </a:tabLst>
            </a:pPr>
            <a:r>
              <a:rPr sz="2541" spc="-5" dirty="0">
                <a:latin typeface="Times New Roman"/>
                <a:cs typeface="Times New Roman"/>
              </a:rPr>
              <a:t>bir metil grubunun kovalent şekilde DNA  metiltransferaz (DNMT)</a:t>
            </a:r>
            <a:r>
              <a:rPr sz="2541" spc="-23" dirty="0">
                <a:latin typeface="Times New Roman"/>
                <a:cs typeface="Times New Roman"/>
              </a:rPr>
              <a:t> </a:t>
            </a:r>
            <a:r>
              <a:rPr sz="2541" spc="-5" dirty="0">
                <a:latin typeface="Times New Roman"/>
                <a:cs typeface="Times New Roman"/>
              </a:rPr>
              <a:t>katalizinde,</a:t>
            </a:r>
            <a:endParaRPr sz="2541">
              <a:latin typeface="Times New Roman"/>
              <a:cs typeface="Times New Roman"/>
            </a:endParaRPr>
          </a:p>
          <a:p>
            <a:pPr marL="322743" marR="112384" indent="-311216">
              <a:lnSpc>
                <a:spcPts val="2741"/>
              </a:lnSpc>
              <a:spcBef>
                <a:spcPts val="613"/>
              </a:spcBef>
              <a:buChar char="•"/>
              <a:tabLst>
                <a:tab pos="322166" algn="l"/>
                <a:tab pos="322743" algn="l"/>
              </a:tabLst>
            </a:pPr>
            <a:r>
              <a:rPr sz="2541" spc="-5" dirty="0">
                <a:latin typeface="Times New Roman"/>
                <a:cs typeface="Times New Roman"/>
              </a:rPr>
              <a:t>bir CpG dinükleotidindeki Sitozinin 5-karbonundan  yapıya eklenmesini ifade</a:t>
            </a:r>
            <a:r>
              <a:rPr sz="2541" spc="-14" dirty="0">
                <a:latin typeface="Times New Roman"/>
                <a:cs typeface="Times New Roman"/>
              </a:rPr>
              <a:t> </a:t>
            </a:r>
            <a:r>
              <a:rPr sz="2541" spc="-5" dirty="0">
                <a:latin typeface="Times New Roman"/>
                <a:cs typeface="Times New Roman"/>
              </a:rPr>
              <a:t>eden,</a:t>
            </a:r>
            <a:endParaRPr sz="2541">
              <a:latin typeface="Times New Roman"/>
              <a:cs typeface="Times New Roman"/>
            </a:endParaRPr>
          </a:p>
          <a:p>
            <a:pPr marL="322166" marR="4611" indent="-311216">
              <a:lnSpc>
                <a:spcPct val="90100"/>
              </a:lnSpc>
              <a:spcBef>
                <a:spcPts val="576"/>
              </a:spcBef>
              <a:buFont typeface="Times New Roman"/>
              <a:buChar char="•"/>
              <a:tabLst>
                <a:tab pos="403428" algn="l"/>
                <a:tab pos="404004" algn="l"/>
              </a:tabLst>
            </a:pPr>
            <a:r>
              <a:rPr sz="1634" dirty="0"/>
              <a:t>	</a:t>
            </a:r>
            <a:r>
              <a:rPr sz="2541" spc="-5" dirty="0">
                <a:latin typeface="Times New Roman"/>
                <a:cs typeface="Times New Roman"/>
              </a:rPr>
              <a:t>epigenetik (gen ifadesindeki değişikliklerin, DNA  sekansıyla </a:t>
            </a:r>
            <a:r>
              <a:rPr sz="2541" spc="-9" dirty="0">
                <a:latin typeface="Times New Roman"/>
                <a:cs typeface="Times New Roman"/>
              </a:rPr>
              <a:t>bağlantı </a:t>
            </a:r>
            <a:r>
              <a:rPr sz="2541" spc="-5" dirty="0">
                <a:latin typeface="Times New Roman"/>
                <a:cs typeface="Times New Roman"/>
              </a:rPr>
              <a:t>göstermeksizin, hücre bölünmesi  boyunca bir nesilden diğerine geçebilmesi) bir  olaydır.</a:t>
            </a:r>
            <a:endParaRPr sz="2541">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2</a:t>
            </a:fld>
            <a:endParaRPr lang="en-US" altLang="en-US">
              <a:solidFill>
                <a:prstClr val="white"/>
              </a:solidFill>
            </a:endParaRPr>
          </a:p>
        </p:txBody>
      </p:sp>
    </p:spTree>
    <p:extLst>
      <p:ext uri="{BB962C8B-B14F-4D97-AF65-F5344CB8AC3E}">
        <p14:creationId xmlns:p14="http://schemas.microsoft.com/office/powerpoint/2010/main" val="1867186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33839" y="1786538"/>
            <a:ext cx="6933495" cy="3139477"/>
          </a:xfrm>
          <a:prstGeom prst="rect">
            <a:avLst/>
          </a:prstGeom>
        </p:spPr>
        <p:txBody>
          <a:bodyPr vert="horz" wrap="square" lIns="0" tIns="10950" rIns="0" bIns="0" rtlCol="0">
            <a:spAutoFit/>
          </a:bodyPr>
          <a:lstStyle/>
          <a:p>
            <a:pPr marL="322166" marR="4611" indent="-311216">
              <a:spcBef>
                <a:spcPts val="86"/>
              </a:spcBef>
              <a:buChar char="•"/>
              <a:tabLst>
                <a:tab pos="322166" algn="l"/>
                <a:tab pos="322743" algn="l"/>
              </a:tabLst>
            </a:pPr>
            <a:r>
              <a:rPr sz="2904" spc="-5" dirty="0">
                <a:latin typeface="Times New Roman"/>
                <a:cs typeface="Times New Roman"/>
              </a:rPr>
              <a:t>DNA metilasyonu, insanlarda ve pek çok  memelide bilinen tek doğal DNA  modifikasyonudur ve yalnızca Guanozin (G)  tarafından takip edilen Sitozin (C) bazını  etkiler. Böylelikle, bu organizmalarda, DNA  metilasyonu yalnızca CpG alanlarında  gözlenir.</a:t>
            </a:r>
            <a:endParaRPr sz="2904">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3</a:t>
            </a:fld>
            <a:endParaRPr lang="en-US" altLang="en-US">
              <a:solidFill>
                <a:prstClr val="white"/>
              </a:solidFill>
            </a:endParaRPr>
          </a:p>
        </p:txBody>
      </p:sp>
    </p:spTree>
    <p:extLst>
      <p:ext uri="{BB962C8B-B14F-4D97-AF65-F5344CB8AC3E}">
        <p14:creationId xmlns:p14="http://schemas.microsoft.com/office/powerpoint/2010/main" val="1999834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 </a:t>
            </a:r>
            <a:r>
              <a:rPr lang="tr-TR" dirty="0" err="1" smtClean="0"/>
              <a:t>novo</a:t>
            </a:r>
            <a:r>
              <a:rPr lang="tr-TR" dirty="0" smtClean="0"/>
              <a:t> DNA </a:t>
            </a:r>
            <a:r>
              <a:rPr lang="tr-TR" dirty="0" err="1" smtClean="0"/>
              <a:t>metilasyonu</a:t>
            </a:r>
            <a:endParaRPr lang="tr-TR" dirty="0"/>
          </a:p>
        </p:txBody>
      </p:sp>
      <p:sp>
        <p:nvSpPr>
          <p:cNvPr id="3" name="İçerik Yer Tutucusu 2"/>
          <p:cNvSpPr>
            <a:spLocks noGrp="1"/>
          </p:cNvSpPr>
          <p:nvPr>
            <p:ph idx="1"/>
          </p:nvPr>
        </p:nvSpPr>
        <p:spPr/>
        <p:txBody>
          <a:bodyPr/>
          <a:lstStyle/>
          <a:p>
            <a:endParaRPr lang="tr-TR"/>
          </a:p>
        </p:txBody>
      </p:sp>
      <p:sp>
        <p:nvSpPr>
          <p:cNvPr id="5" name="Slayt Numarası Yer Tutucusu 4"/>
          <p:cNvSpPr>
            <a:spLocks noGrp="1"/>
          </p:cNvSpPr>
          <p:nvPr>
            <p:ph type="sldNum" sz="quarter" idx="12"/>
          </p:nvPr>
        </p:nvSpPr>
        <p:spPr/>
        <p:txBody>
          <a:bodyPr/>
          <a:lstStyle/>
          <a:p>
            <a:fld id="{AC176F44-4C5F-45EC-BD5E-D54C48ABC3E5}" type="slidenum">
              <a:rPr lang="en-US" altLang="en-US" smtClean="0">
                <a:solidFill>
                  <a:prstClr val="white"/>
                </a:solidFill>
              </a:rPr>
              <a:pPr/>
              <a:t>4</a:t>
            </a:fld>
            <a:endParaRPr lang="en-US" altLang="en-US">
              <a:solidFill>
                <a:prstClr val="white"/>
              </a:solidFill>
            </a:endParaRPr>
          </a:p>
        </p:txBody>
      </p:sp>
      <p:pic>
        <p:nvPicPr>
          <p:cNvPr id="1026" name="Picture 2" descr="DNA Methylation de Novo | Sc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889" y="2013726"/>
            <a:ext cx="8999443"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10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 </a:t>
            </a:r>
            <a:r>
              <a:rPr lang="tr-TR" dirty="0" err="1" smtClean="0"/>
              <a:t>novo</a:t>
            </a:r>
            <a:r>
              <a:rPr lang="tr-TR" dirty="0" smtClean="0"/>
              <a:t> DNA </a:t>
            </a:r>
            <a:r>
              <a:rPr lang="tr-TR" dirty="0" err="1" smtClean="0"/>
              <a:t>metilasyonu</a:t>
            </a:r>
            <a:endParaRPr lang="tr-TR" dirty="0"/>
          </a:p>
        </p:txBody>
      </p:sp>
      <p:sp>
        <p:nvSpPr>
          <p:cNvPr id="3" name="İçerik Yer Tutucusu 2"/>
          <p:cNvSpPr>
            <a:spLocks noGrp="1"/>
          </p:cNvSpPr>
          <p:nvPr>
            <p:ph idx="1"/>
          </p:nvPr>
        </p:nvSpPr>
        <p:spPr/>
        <p:txBody>
          <a:bodyPr/>
          <a:lstStyle/>
          <a:p>
            <a:endParaRPr lang="tr-TR" dirty="0"/>
          </a:p>
        </p:txBody>
      </p:sp>
      <p:sp>
        <p:nvSpPr>
          <p:cNvPr id="5" name="Slayt Numarası Yer Tutucusu 4"/>
          <p:cNvSpPr>
            <a:spLocks noGrp="1"/>
          </p:cNvSpPr>
          <p:nvPr>
            <p:ph type="sldNum" sz="quarter" idx="12"/>
          </p:nvPr>
        </p:nvSpPr>
        <p:spPr/>
        <p:txBody>
          <a:bodyPr/>
          <a:lstStyle/>
          <a:p>
            <a:fld id="{AC176F44-4C5F-45EC-BD5E-D54C48ABC3E5}" type="slidenum">
              <a:rPr lang="en-US" altLang="en-US" smtClean="0">
                <a:solidFill>
                  <a:prstClr val="white"/>
                </a:solidFill>
              </a:rPr>
              <a:pPr/>
              <a:t>5</a:t>
            </a:fld>
            <a:endParaRPr lang="en-US" altLang="en-US">
              <a:solidFill>
                <a:prstClr val="white"/>
              </a:solidFill>
            </a:endParaRPr>
          </a:p>
        </p:txBody>
      </p:sp>
      <p:pic>
        <p:nvPicPr>
          <p:cNvPr id="24578" name="Picture 2" descr="Structure of DNMT3L and mode of recognition of histone H3 unmethylated...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758" y="1832769"/>
            <a:ext cx="8522229" cy="444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874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Replikasyon</a:t>
            </a:r>
            <a:r>
              <a:rPr lang="tr-TR" dirty="0" smtClean="0"/>
              <a:t> </a:t>
            </a:r>
            <a:r>
              <a:rPr lang="tr-TR" dirty="0" err="1" smtClean="0"/>
              <a:t>aracılıklı</a:t>
            </a:r>
            <a:r>
              <a:rPr lang="tr-TR" dirty="0" smtClean="0"/>
              <a:t> DNA </a:t>
            </a:r>
            <a:r>
              <a:rPr lang="tr-TR" dirty="0" err="1" smtClean="0"/>
              <a:t>metilasyon</a:t>
            </a:r>
            <a:endParaRPr lang="tr-TR" dirty="0"/>
          </a:p>
        </p:txBody>
      </p:sp>
      <p:sp>
        <p:nvSpPr>
          <p:cNvPr id="3" name="İçerik Yer Tutucusu 2"/>
          <p:cNvSpPr>
            <a:spLocks noGrp="1"/>
          </p:cNvSpPr>
          <p:nvPr>
            <p:ph idx="1"/>
          </p:nvPr>
        </p:nvSpPr>
        <p:spPr/>
        <p:txBody>
          <a:bodyPr/>
          <a:lstStyle/>
          <a:p>
            <a:endParaRPr lang="tr-TR" dirty="0"/>
          </a:p>
        </p:txBody>
      </p:sp>
      <p:sp>
        <p:nvSpPr>
          <p:cNvPr id="5" name="Slayt Numarası Yer Tutucusu 4"/>
          <p:cNvSpPr>
            <a:spLocks noGrp="1"/>
          </p:cNvSpPr>
          <p:nvPr>
            <p:ph type="sldNum" sz="quarter" idx="12"/>
          </p:nvPr>
        </p:nvSpPr>
        <p:spPr/>
        <p:txBody>
          <a:bodyPr/>
          <a:lstStyle/>
          <a:p>
            <a:fld id="{AC176F44-4C5F-45EC-BD5E-D54C48ABC3E5}" type="slidenum">
              <a:rPr lang="en-US" altLang="en-US" smtClean="0">
                <a:solidFill>
                  <a:prstClr val="white"/>
                </a:solidFill>
              </a:rPr>
              <a:pPr/>
              <a:t>6</a:t>
            </a:fld>
            <a:endParaRPr lang="en-US" altLang="en-US">
              <a:solidFill>
                <a:prstClr val="white"/>
              </a:solidFill>
            </a:endParaRPr>
          </a:p>
        </p:txBody>
      </p:sp>
      <p:pic>
        <p:nvPicPr>
          <p:cNvPr id="25602" name="Picture 2" descr="11 Hypothetical model of the PHD domain of UHRF1 as the regulator...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275" y="2392364"/>
            <a:ext cx="4484338" cy="4030662"/>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Understanding the relationship between DNA methylation and histone lysine  methylation - ScienceDirec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9525" y="2392364"/>
            <a:ext cx="4714875" cy="4030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943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17380" y="581834"/>
            <a:ext cx="7041841" cy="625521"/>
          </a:xfrm>
          <a:prstGeom prst="rect">
            <a:avLst/>
          </a:prstGeom>
        </p:spPr>
        <p:txBody>
          <a:bodyPr vert="horz" wrap="square" lIns="0" tIns="10950" rIns="0" bIns="0" numCol="1" rtlCol="0" anchor="t" anchorCtr="0" compatLnSpc="1">
            <a:prstTxWarp prst="textNoShape">
              <a:avLst/>
            </a:prstTxWarp>
            <a:spAutoFit/>
          </a:bodyPr>
          <a:lstStyle/>
          <a:p>
            <a:pPr marL="11527">
              <a:spcBef>
                <a:spcPts val="86"/>
              </a:spcBef>
            </a:pPr>
            <a:r>
              <a:rPr sz="3993" spc="-5" dirty="0">
                <a:latin typeface="Arial"/>
                <a:cs typeface="Arial"/>
              </a:rPr>
              <a:t>DNA Metilasyonunun Görevi:</a:t>
            </a:r>
            <a:endParaRPr sz="3993">
              <a:latin typeface="Arial"/>
              <a:cs typeface="Arial"/>
            </a:endParaRPr>
          </a:p>
        </p:txBody>
      </p:sp>
      <p:sp>
        <p:nvSpPr>
          <p:cNvPr id="3" name="object 3"/>
          <p:cNvSpPr txBox="1"/>
          <p:nvPr/>
        </p:nvSpPr>
        <p:spPr>
          <a:xfrm>
            <a:off x="2433839" y="1253343"/>
            <a:ext cx="6917359" cy="5040960"/>
          </a:xfrm>
          <a:prstGeom prst="rect">
            <a:avLst/>
          </a:prstGeom>
        </p:spPr>
        <p:txBody>
          <a:bodyPr vert="horz" wrap="square" lIns="0" tIns="10950" rIns="0" bIns="0" rtlCol="0">
            <a:spAutoFit/>
          </a:bodyPr>
          <a:lstStyle/>
          <a:p>
            <a:pPr marL="11527">
              <a:spcBef>
                <a:spcPts val="86"/>
              </a:spcBef>
              <a:tabLst>
                <a:tab pos="564223" algn="l"/>
              </a:tabLst>
            </a:pPr>
            <a:r>
              <a:rPr sz="2904" b="1" spc="-5" dirty="0">
                <a:latin typeface="Times New Roman"/>
                <a:cs typeface="Times New Roman"/>
              </a:rPr>
              <a:t>1)	gen</a:t>
            </a:r>
            <a:r>
              <a:rPr sz="2904" b="1" spc="-9" dirty="0">
                <a:latin typeface="Times New Roman"/>
                <a:cs typeface="Times New Roman"/>
              </a:rPr>
              <a:t> </a:t>
            </a:r>
            <a:r>
              <a:rPr sz="2904" b="1" spc="-5" dirty="0">
                <a:latin typeface="Times New Roman"/>
                <a:cs typeface="Times New Roman"/>
              </a:rPr>
              <a:t>regülasyonu</a:t>
            </a:r>
            <a:endParaRPr sz="2904">
              <a:latin typeface="Times New Roman"/>
              <a:cs typeface="Times New Roman"/>
            </a:endParaRPr>
          </a:p>
          <a:p>
            <a:pPr>
              <a:spcBef>
                <a:spcPts val="18"/>
              </a:spcBef>
            </a:pPr>
            <a:endParaRPr sz="3948">
              <a:latin typeface="Times New Roman"/>
              <a:cs typeface="Times New Roman"/>
            </a:endParaRPr>
          </a:p>
          <a:p>
            <a:pPr marL="564223" marR="4611" indent="276636">
              <a:lnSpc>
                <a:spcPts val="3131"/>
              </a:lnSpc>
              <a:spcBef>
                <a:spcPts val="5"/>
              </a:spcBef>
            </a:pPr>
            <a:r>
              <a:rPr sz="2904" spc="-5" dirty="0">
                <a:latin typeface="Times New Roman"/>
                <a:cs typeface="Times New Roman"/>
              </a:rPr>
              <a:t>Memelilerde DNA metilasyonunun  görevini anlamak için fare gibi bir model  sistem kullanıldığında görülmüştür ki,  primordial germ hücreleri, embriyonik kök  hücreler ve blastosit hücreleri ölçülebilir  DNA metilasyonu olmaksızın normal bir  şekilde gelişirler. Fakat kök hücreler  farlılaşmaya başlar başlamaz DNA  metilasyonu kusursuz gelişim için gerekli  hale gelir.</a:t>
            </a:r>
            <a:endParaRPr sz="2904">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7</a:t>
            </a:fld>
            <a:endParaRPr lang="en-US" altLang="en-US">
              <a:solidFill>
                <a:prstClr val="white"/>
              </a:solidFill>
            </a:endParaRPr>
          </a:p>
        </p:txBody>
      </p:sp>
    </p:spTree>
    <p:extLst>
      <p:ext uri="{BB962C8B-B14F-4D97-AF65-F5344CB8AC3E}">
        <p14:creationId xmlns:p14="http://schemas.microsoft.com/office/powerpoint/2010/main" val="3371847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33839" y="1786538"/>
            <a:ext cx="7096589" cy="3586395"/>
          </a:xfrm>
          <a:prstGeom prst="rect">
            <a:avLst/>
          </a:prstGeom>
        </p:spPr>
        <p:txBody>
          <a:bodyPr vert="horz" wrap="square" lIns="0" tIns="10950" rIns="0" bIns="0" rtlCol="0">
            <a:spAutoFit/>
          </a:bodyPr>
          <a:lstStyle/>
          <a:p>
            <a:pPr marL="322743" marR="4611" indent="-311792">
              <a:spcBef>
                <a:spcPts val="86"/>
              </a:spcBef>
              <a:buChar char="•"/>
              <a:tabLst>
                <a:tab pos="322166" algn="l"/>
                <a:tab pos="322743" algn="l"/>
              </a:tabLst>
            </a:pPr>
            <a:r>
              <a:rPr sz="2904" spc="-5" dirty="0">
                <a:latin typeface="Times New Roman"/>
                <a:cs typeface="Times New Roman"/>
              </a:rPr>
              <a:t>Klasik modele göre, ilkin olarak gelişim  boyunca metilasyon varlığı tespit edilir, </a:t>
            </a:r>
            <a:r>
              <a:rPr sz="2904" spc="-9" dirty="0">
                <a:latin typeface="Times New Roman"/>
                <a:cs typeface="Times New Roman"/>
              </a:rPr>
              <a:t>DNA  </a:t>
            </a:r>
            <a:r>
              <a:rPr sz="2904" spc="-5" dirty="0">
                <a:latin typeface="Times New Roman"/>
                <a:cs typeface="Times New Roman"/>
              </a:rPr>
              <a:t>metilasyon paternleri </a:t>
            </a:r>
            <a:r>
              <a:rPr sz="2904" spc="-9" dirty="0">
                <a:latin typeface="Times New Roman"/>
                <a:cs typeface="Times New Roman"/>
              </a:rPr>
              <a:t>sabitlenir </a:t>
            </a:r>
            <a:r>
              <a:rPr sz="2904" spc="-5" dirty="0">
                <a:latin typeface="Times New Roman"/>
                <a:cs typeface="Times New Roman"/>
              </a:rPr>
              <a:t>ve daha </a:t>
            </a:r>
            <a:r>
              <a:rPr sz="2904" spc="-9" dirty="0">
                <a:latin typeface="Times New Roman"/>
                <a:cs typeface="Times New Roman"/>
              </a:rPr>
              <a:t>sonra  </a:t>
            </a:r>
            <a:r>
              <a:rPr sz="2904" spc="-5" dirty="0">
                <a:latin typeface="Times New Roman"/>
                <a:cs typeface="Times New Roman"/>
              </a:rPr>
              <a:t>DNA metiltransferaz enziminin </a:t>
            </a:r>
            <a:r>
              <a:rPr sz="2904" spc="-9" dirty="0">
                <a:latin typeface="Times New Roman"/>
                <a:cs typeface="Times New Roman"/>
              </a:rPr>
              <a:t>bakım  </a:t>
            </a:r>
            <a:r>
              <a:rPr sz="2904" spc="-5" dirty="0">
                <a:latin typeface="Times New Roman"/>
                <a:cs typeface="Times New Roman"/>
              </a:rPr>
              <a:t>aktivitesi sürekli devam eder. DNA  metiltransferaz yeni sentezlenmiş ve yarı-  metillenmiş DNA’ </a:t>
            </a:r>
            <a:r>
              <a:rPr sz="2904" dirty="0">
                <a:latin typeface="Times New Roman"/>
                <a:cs typeface="Times New Roman"/>
              </a:rPr>
              <a:t>yı </a:t>
            </a:r>
            <a:r>
              <a:rPr sz="2904" spc="-5" dirty="0">
                <a:latin typeface="Times New Roman"/>
                <a:cs typeface="Times New Roman"/>
              </a:rPr>
              <a:t>tanır ve hızlı bir şekilde  onu tamamen metilenmiş forma</a:t>
            </a:r>
            <a:r>
              <a:rPr sz="2904" dirty="0">
                <a:latin typeface="Times New Roman"/>
                <a:cs typeface="Times New Roman"/>
              </a:rPr>
              <a:t> </a:t>
            </a:r>
            <a:r>
              <a:rPr sz="2904" spc="-5" dirty="0">
                <a:latin typeface="Times New Roman"/>
                <a:cs typeface="Times New Roman"/>
              </a:rPr>
              <a:t>çevirir.</a:t>
            </a:r>
            <a:endParaRPr sz="2904">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8</a:t>
            </a:fld>
            <a:endParaRPr lang="en-US" altLang="en-US">
              <a:solidFill>
                <a:prstClr val="white"/>
              </a:solidFill>
            </a:endParaRPr>
          </a:p>
        </p:txBody>
      </p:sp>
    </p:spTree>
    <p:extLst>
      <p:ext uri="{BB962C8B-B14F-4D97-AF65-F5344CB8AC3E}">
        <p14:creationId xmlns:p14="http://schemas.microsoft.com/office/powerpoint/2010/main" val="3007792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33839" y="1698442"/>
            <a:ext cx="6911020" cy="3854966"/>
          </a:xfrm>
          <a:prstGeom prst="rect">
            <a:avLst/>
          </a:prstGeom>
        </p:spPr>
        <p:txBody>
          <a:bodyPr vert="horz" wrap="square" lIns="0" tIns="99124" rIns="0" bIns="0" rtlCol="0">
            <a:spAutoFit/>
          </a:bodyPr>
          <a:lstStyle/>
          <a:p>
            <a:pPr marL="410344" indent="-399394">
              <a:spcBef>
                <a:spcPts val="781"/>
              </a:spcBef>
              <a:buFont typeface="Times New Roman"/>
              <a:buAutoNum type="arabicParenR" startAt="2"/>
              <a:tabLst>
                <a:tab pos="410920" algn="l"/>
              </a:tabLst>
            </a:pPr>
            <a:r>
              <a:rPr sz="2904" b="1" spc="-9" dirty="0">
                <a:latin typeface="Times New Roman"/>
                <a:cs typeface="Times New Roman"/>
              </a:rPr>
              <a:t>genomik imprinting</a:t>
            </a:r>
            <a:endParaRPr sz="2904">
              <a:latin typeface="Times New Roman"/>
              <a:cs typeface="Times New Roman"/>
            </a:endParaRPr>
          </a:p>
          <a:p>
            <a:pPr marL="410344" indent="-399394">
              <a:spcBef>
                <a:spcPts val="694"/>
              </a:spcBef>
              <a:buFont typeface="Times New Roman"/>
              <a:buAutoNum type="arabicParenR" startAt="2"/>
              <a:tabLst>
                <a:tab pos="410920" algn="l"/>
              </a:tabLst>
            </a:pPr>
            <a:r>
              <a:rPr sz="2904" b="1" spc="-9" dirty="0">
                <a:latin typeface="Times New Roman"/>
                <a:cs typeface="Times New Roman"/>
              </a:rPr>
              <a:t>X-kromozomunun</a:t>
            </a:r>
            <a:r>
              <a:rPr sz="2904" b="1" spc="-5" dirty="0">
                <a:latin typeface="Times New Roman"/>
                <a:cs typeface="Times New Roman"/>
              </a:rPr>
              <a:t> inaktivasyonu</a:t>
            </a:r>
            <a:endParaRPr sz="2904">
              <a:latin typeface="Times New Roman"/>
              <a:cs typeface="Times New Roman"/>
            </a:endParaRPr>
          </a:p>
          <a:p>
            <a:pPr marL="322743" marR="4611" indent="-311792">
              <a:spcBef>
                <a:spcPts val="685"/>
              </a:spcBef>
              <a:buAutoNum type="arabicParenR" startAt="2"/>
              <a:tabLst>
                <a:tab pos="411497" algn="l"/>
              </a:tabLst>
            </a:pPr>
            <a:r>
              <a:rPr sz="2904" spc="-5" dirty="0">
                <a:latin typeface="Times New Roman"/>
                <a:cs typeface="Times New Roman"/>
              </a:rPr>
              <a:t>Konak memeli hücrelerinin genomuna  birleştiren viral </a:t>
            </a:r>
            <a:r>
              <a:rPr sz="2904" dirty="0">
                <a:latin typeface="Times New Roman"/>
                <a:cs typeface="Times New Roman"/>
              </a:rPr>
              <a:t>DNA’ </a:t>
            </a:r>
            <a:r>
              <a:rPr sz="2904" spc="-5" dirty="0">
                <a:latin typeface="Times New Roman"/>
                <a:cs typeface="Times New Roman"/>
              </a:rPr>
              <a:t>nın metilasyon  tarafından inaktivasyona uğratılması, bu  yöntemin enfeksiyon ajanlarına karşı </a:t>
            </a:r>
            <a:r>
              <a:rPr sz="2904" spc="-9" dirty="0">
                <a:latin typeface="Times New Roman"/>
                <a:cs typeface="Times New Roman"/>
              </a:rPr>
              <a:t>bir  </a:t>
            </a:r>
            <a:r>
              <a:rPr sz="2904" b="1" spc="-9" dirty="0">
                <a:latin typeface="Times New Roman"/>
                <a:cs typeface="Times New Roman"/>
              </a:rPr>
              <a:t>koruma </a:t>
            </a:r>
            <a:r>
              <a:rPr sz="2904" b="1" spc="-5" dirty="0">
                <a:latin typeface="Times New Roman"/>
                <a:cs typeface="Times New Roman"/>
              </a:rPr>
              <a:t>mekanizması </a:t>
            </a:r>
            <a:r>
              <a:rPr sz="2904" spc="-5" dirty="0">
                <a:latin typeface="Times New Roman"/>
                <a:cs typeface="Times New Roman"/>
              </a:rPr>
              <a:t>olarak görev aldığını  göstermektedir</a:t>
            </a:r>
            <a:endParaRPr sz="2904">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9</a:t>
            </a:fld>
            <a:endParaRPr lang="en-US" altLang="en-US">
              <a:solidFill>
                <a:prstClr val="white"/>
              </a:solidFill>
            </a:endParaRPr>
          </a:p>
        </p:txBody>
      </p:sp>
    </p:spTree>
    <p:extLst>
      <p:ext uri="{BB962C8B-B14F-4D97-AF65-F5344CB8AC3E}">
        <p14:creationId xmlns:p14="http://schemas.microsoft.com/office/powerpoint/2010/main" val="1871721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6730" y="439431"/>
            <a:ext cx="9144000" cy="765733"/>
          </a:xfrm>
          <a:prstGeom prst="rect">
            <a:avLst/>
          </a:prstGeom>
        </p:spPr>
        <p:txBody>
          <a:bodyPr vert="horz" wrap="square" lIns="0" tIns="149806" rIns="0" bIns="0" numCol="1" rtlCol="0" anchor="t" anchorCtr="0" compatLnSpc="1">
            <a:prstTxWarp prst="textNoShape">
              <a:avLst/>
            </a:prstTxWarp>
            <a:spAutoFit/>
          </a:bodyPr>
          <a:lstStyle/>
          <a:p>
            <a:pPr marL="1926658">
              <a:spcBef>
                <a:spcPts val="86"/>
              </a:spcBef>
            </a:pPr>
            <a:r>
              <a:rPr sz="3993" spc="-5" dirty="0">
                <a:latin typeface="Arial"/>
                <a:cs typeface="Arial"/>
              </a:rPr>
              <a:t>CpG Adacıkları</a:t>
            </a:r>
            <a:r>
              <a:rPr sz="3993" spc="-9" dirty="0">
                <a:latin typeface="Arial"/>
                <a:cs typeface="Arial"/>
              </a:rPr>
              <a:t> </a:t>
            </a:r>
            <a:r>
              <a:rPr sz="3993" spc="-5" dirty="0">
                <a:latin typeface="Arial"/>
                <a:cs typeface="Arial"/>
              </a:rPr>
              <a:t>Nedir?</a:t>
            </a:r>
            <a:endParaRPr sz="3993">
              <a:latin typeface="Arial"/>
              <a:cs typeface="Arial"/>
            </a:endParaRPr>
          </a:p>
        </p:txBody>
      </p:sp>
      <p:sp>
        <p:nvSpPr>
          <p:cNvPr id="3" name="object 3"/>
          <p:cNvSpPr txBox="1"/>
          <p:nvPr/>
        </p:nvSpPr>
        <p:spPr>
          <a:xfrm>
            <a:off x="2433807" y="1719027"/>
            <a:ext cx="7257378" cy="3840126"/>
          </a:xfrm>
          <a:prstGeom prst="rect">
            <a:avLst/>
          </a:prstGeom>
        </p:spPr>
        <p:txBody>
          <a:bodyPr vert="horz" wrap="square" lIns="0" tIns="50137" rIns="0" bIns="0" rtlCol="0">
            <a:spAutoFit/>
          </a:bodyPr>
          <a:lstStyle/>
          <a:p>
            <a:pPr marL="322743" indent="-311216">
              <a:spcBef>
                <a:spcPts val="394"/>
              </a:spcBef>
              <a:buChar char="•"/>
              <a:tabLst>
                <a:tab pos="322166" algn="l"/>
                <a:tab pos="322743" algn="l"/>
              </a:tabLst>
            </a:pPr>
            <a:r>
              <a:rPr sz="2541" spc="-5" dirty="0">
                <a:latin typeface="Times New Roman"/>
                <a:cs typeface="Times New Roman"/>
              </a:rPr>
              <a:t>Dinükleotidler bazen NpN olarak</a:t>
            </a:r>
            <a:r>
              <a:rPr sz="2541" spc="-27" dirty="0">
                <a:latin typeface="Times New Roman"/>
                <a:cs typeface="Times New Roman"/>
              </a:rPr>
              <a:t> </a:t>
            </a:r>
            <a:r>
              <a:rPr sz="2541" spc="-5" dirty="0">
                <a:latin typeface="Times New Roman"/>
                <a:cs typeface="Times New Roman"/>
              </a:rPr>
              <a:t>gösterilmektelerdir.</a:t>
            </a:r>
            <a:endParaRPr sz="2541">
              <a:latin typeface="Times New Roman"/>
              <a:cs typeface="Times New Roman"/>
            </a:endParaRPr>
          </a:p>
          <a:p>
            <a:pPr marL="322743" indent="-311216">
              <a:spcBef>
                <a:spcPts val="304"/>
              </a:spcBef>
              <a:buChar char="•"/>
              <a:tabLst>
                <a:tab pos="322166" algn="l"/>
                <a:tab pos="322743" algn="l"/>
              </a:tabLst>
            </a:pPr>
            <a:r>
              <a:rPr sz="2541" dirty="0">
                <a:latin typeface="Times New Roman"/>
                <a:cs typeface="Times New Roman"/>
              </a:rPr>
              <a:t>16 </a:t>
            </a:r>
            <a:r>
              <a:rPr sz="2541" spc="-5" dirty="0">
                <a:latin typeface="Times New Roman"/>
                <a:cs typeface="Times New Roman"/>
              </a:rPr>
              <a:t>olası dinükleotid kombinasyonu</a:t>
            </a:r>
            <a:r>
              <a:rPr sz="2541" spc="-27" dirty="0">
                <a:latin typeface="Times New Roman"/>
                <a:cs typeface="Times New Roman"/>
              </a:rPr>
              <a:t> </a:t>
            </a:r>
            <a:r>
              <a:rPr sz="2541" spc="-5" dirty="0">
                <a:latin typeface="Times New Roman"/>
                <a:cs typeface="Times New Roman"/>
              </a:rPr>
              <a:t>bulunmaktadır.</a:t>
            </a:r>
            <a:endParaRPr sz="2541">
              <a:latin typeface="Times New Roman"/>
              <a:cs typeface="Times New Roman"/>
            </a:endParaRPr>
          </a:p>
          <a:p>
            <a:pPr marL="322166" marR="232836" indent="-311216">
              <a:lnSpc>
                <a:spcPct val="90000"/>
              </a:lnSpc>
              <a:spcBef>
                <a:spcPts val="617"/>
              </a:spcBef>
              <a:buChar char="•"/>
              <a:tabLst>
                <a:tab pos="322166" algn="l"/>
                <a:tab pos="322743" algn="l"/>
              </a:tabLst>
            </a:pPr>
            <a:r>
              <a:rPr sz="2541" spc="-5" dirty="0">
                <a:latin typeface="Times New Roman"/>
                <a:cs typeface="Times New Roman"/>
              </a:rPr>
              <a:t>Bir DNA sekansında herhangi bir dinükleotidin  bulunma olasılığı 1/16 ya da </a:t>
            </a:r>
            <a:r>
              <a:rPr sz="2541" dirty="0">
                <a:latin typeface="Times New Roman"/>
                <a:cs typeface="Times New Roman"/>
              </a:rPr>
              <a:t>~ </a:t>
            </a:r>
            <a:r>
              <a:rPr sz="2541" spc="-5" dirty="0">
                <a:latin typeface="Times New Roman"/>
                <a:cs typeface="Times New Roman"/>
              </a:rPr>
              <a:t>%6’ dır. Buna karşın  insanlarda CpG dinükleotidi sıklığının ölçüsü çok  azdır, bu CG baskılanması olarak bahsedilen bir  olaydır.</a:t>
            </a:r>
            <a:endParaRPr sz="2541">
              <a:latin typeface="Times New Roman"/>
              <a:cs typeface="Times New Roman"/>
            </a:endParaRPr>
          </a:p>
          <a:p>
            <a:pPr marL="322743" marR="320437" indent="-311792">
              <a:lnSpc>
                <a:spcPct val="90100"/>
              </a:lnSpc>
              <a:spcBef>
                <a:spcPts val="604"/>
              </a:spcBef>
              <a:buChar char="•"/>
              <a:tabLst>
                <a:tab pos="322166" algn="l"/>
                <a:tab pos="322743" algn="l"/>
              </a:tabLst>
            </a:pPr>
            <a:r>
              <a:rPr sz="2541" spc="-5" dirty="0">
                <a:latin typeface="Times New Roman"/>
                <a:cs typeface="Times New Roman"/>
              </a:rPr>
              <a:t>GC baskılanması olayı, insan genomunun </a:t>
            </a:r>
            <a:r>
              <a:rPr sz="2541" spc="-9" dirty="0">
                <a:latin typeface="Times New Roman"/>
                <a:cs typeface="Times New Roman"/>
              </a:rPr>
              <a:t>başından  </a:t>
            </a:r>
            <a:r>
              <a:rPr sz="2541" spc="-5" dirty="0">
                <a:latin typeface="Times New Roman"/>
                <a:cs typeface="Times New Roman"/>
              </a:rPr>
              <a:t>sonuna kadar 300-3000 bç uzunluğundaki küçük  alanlar haricinde, çok belirgindir.</a:t>
            </a:r>
            <a:endParaRPr sz="2541">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10</a:t>
            </a:fld>
            <a:endParaRPr lang="en-US" altLang="en-US">
              <a:solidFill>
                <a:prstClr val="white"/>
              </a:solidFill>
            </a:endParaRPr>
          </a:p>
        </p:txBody>
      </p:sp>
    </p:spTree>
    <p:extLst>
      <p:ext uri="{BB962C8B-B14F-4D97-AF65-F5344CB8AC3E}">
        <p14:creationId xmlns:p14="http://schemas.microsoft.com/office/powerpoint/2010/main" val="2381711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33839" y="1786538"/>
            <a:ext cx="6799217" cy="2335411"/>
          </a:xfrm>
          <a:prstGeom prst="rect">
            <a:avLst/>
          </a:prstGeom>
        </p:spPr>
        <p:txBody>
          <a:bodyPr vert="horz" wrap="square" lIns="0" tIns="10950" rIns="0" bIns="0" rtlCol="0">
            <a:spAutoFit/>
          </a:bodyPr>
          <a:lstStyle/>
          <a:p>
            <a:pPr marL="322743" marR="4611" indent="-311792">
              <a:spcBef>
                <a:spcPts val="86"/>
              </a:spcBef>
              <a:buChar char="•"/>
              <a:tabLst>
                <a:tab pos="322166" algn="l"/>
                <a:tab pos="322743" algn="l"/>
              </a:tabLst>
            </a:pPr>
            <a:r>
              <a:rPr sz="2904" spc="-5" dirty="0">
                <a:latin typeface="Times New Roman"/>
                <a:cs typeface="Times New Roman"/>
              </a:rPr>
              <a:t>Bu alanlara </a:t>
            </a:r>
            <a:r>
              <a:rPr sz="2904" b="1" spc="-5" dirty="0">
                <a:latin typeface="Times New Roman"/>
                <a:cs typeface="Times New Roman"/>
              </a:rPr>
              <a:t>CpG adacıkları </a:t>
            </a:r>
            <a:r>
              <a:rPr sz="2904" spc="-5" dirty="0">
                <a:latin typeface="Times New Roman"/>
                <a:cs typeface="Times New Roman"/>
              </a:rPr>
              <a:t>denilmektedir.  (CpG yoğunluğunun fazla olduğu</a:t>
            </a:r>
            <a:r>
              <a:rPr sz="2904" spc="9" dirty="0">
                <a:latin typeface="Times New Roman"/>
                <a:cs typeface="Times New Roman"/>
              </a:rPr>
              <a:t> </a:t>
            </a:r>
            <a:r>
              <a:rPr sz="2904" spc="-5" dirty="0">
                <a:latin typeface="Times New Roman"/>
                <a:cs typeface="Times New Roman"/>
              </a:rPr>
              <a:t>yerler)</a:t>
            </a:r>
            <a:endParaRPr sz="2904">
              <a:latin typeface="Times New Roman"/>
              <a:cs typeface="Times New Roman"/>
            </a:endParaRPr>
          </a:p>
          <a:p>
            <a:pPr marL="322743" marR="156761" indent="-311792">
              <a:spcBef>
                <a:spcPts val="690"/>
              </a:spcBef>
              <a:buChar char="•"/>
              <a:tabLst>
                <a:tab pos="322166" algn="l"/>
                <a:tab pos="323319" algn="l"/>
              </a:tabLst>
            </a:pPr>
            <a:r>
              <a:rPr sz="2904" spc="-5" dirty="0">
                <a:latin typeface="Times New Roman"/>
                <a:cs typeface="Times New Roman"/>
              </a:rPr>
              <a:t>CpG adalarının öncelikli olarak, ifade olan  genlerin 5’ bölgesinde bulundukları  gözlenmiştir.</a:t>
            </a:r>
            <a:endParaRPr sz="2904">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11</a:t>
            </a:fld>
            <a:endParaRPr lang="en-US" altLang="en-US">
              <a:solidFill>
                <a:prstClr val="white"/>
              </a:solidFill>
            </a:endParaRPr>
          </a:p>
        </p:txBody>
      </p:sp>
    </p:spTree>
    <p:extLst>
      <p:ext uri="{BB962C8B-B14F-4D97-AF65-F5344CB8AC3E}">
        <p14:creationId xmlns:p14="http://schemas.microsoft.com/office/powerpoint/2010/main" val="1452644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86997" y="815353"/>
            <a:ext cx="6470263" cy="2520055"/>
          </a:xfrm>
          <a:prstGeom prst="rect">
            <a:avLst/>
          </a:prstGeom>
          <a:blipFill>
            <a:blip r:embed="rId2" cstate="print"/>
            <a:stretch>
              <a:fillRect/>
            </a:stretch>
          </a:blipFill>
        </p:spPr>
        <p:txBody>
          <a:bodyPr wrap="square" lIns="0" tIns="0" rIns="0" bIns="0" rtlCol="0"/>
          <a:lstStyle/>
          <a:p>
            <a:endParaRPr sz="1634"/>
          </a:p>
        </p:txBody>
      </p:sp>
      <p:sp>
        <p:nvSpPr>
          <p:cNvPr id="3" name="object 3"/>
          <p:cNvSpPr txBox="1"/>
          <p:nvPr/>
        </p:nvSpPr>
        <p:spPr>
          <a:xfrm>
            <a:off x="2900633" y="3579760"/>
            <a:ext cx="7177272" cy="2357730"/>
          </a:xfrm>
          <a:prstGeom prst="rect">
            <a:avLst/>
          </a:prstGeom>
        </p:spPr>
        <p:txBody>
          <a:bodyPr vert="horz" wrap="square" lIns="0" tIns="11526" rIns="0" bIns="0" rtlCol="0">
            <a:spAutoFit/>
          </a:bodyPr>
          <a:lstStyle/>
          <a:p>
            <a:pPr marL="11527" marR="4611" algn="just">
              <a:spcBef>
                <a:spcPts val="91"/>
              </a:spcBef>
            </a:pPr>
            <a:r>
              <a:rPr sz="2178" i="1" spc="-5" dirty="0">
                <a:latin typeface="Times New Roman"/>
                <a:cs typeface="Times New Roman"/>
              </a:rPr>
              <a:t>Retinoblastoma gen bölgesindeki CpG adacıkları. Noktalı </a:t>
            </a:r>
            <a:r>
              <a:rPr sz="2178" i="1" spc="-9" dirty="0">
                <a:latin typeface="Times New Roman"/>
                <a:cs typeface="Times New Roman"/>
              </a:rPr>
              <a:t>çizgi  </a:t>
            </a:r>
            <a:r>
              <a:rPr sz="2178" i="1" spc="-5" dirty="0">
                <a:latin typeface="Times New Roman"/>
                <a:cs typeface="Times New Roman"/>
              </a:rPr>
              <a:t>CpG alanlarının istatiksel </a:t>
            </a:r>
            <a:r>
              <a:rPr sz="2178" i="1" dirty="0">
                <a:latin typeface="Times New Roman"/>
                <a:cs typeface="Times New Roman"/>
              </a:rPr>
              <a:t>olarak </a:t>
            </a:r>
            <a:r>
              <a:rPr sz="2178" i="1" spc="-5" dirty="0">
                <a:latin typeface="Times New Roman"/>
                <a:cs typeface="Times New Roman"/>
              </a:rPr>
              <a:t>beklenen </a:t>
            </a:r>
            <a:r>
              <a:rPr sz="2178" i="1" spc="-9" dirty="0">
                <a:latin typeface="Times New Roman"/>
                <a:cs typeface="Times New Roman"/>
              </a:rPr>
              <a:t>sıklığı </a:t>
            </a:r>
            <a:r>
              <a:rPr sz="2178" i="1" spc="-5" dirty="0">
                <a:latin typeface="Times New Roman"/>
                <a:cs typeface="Times New Roman"/>
              </a:rPr>
              <a:t>(1/16) temsil  etmekteyken, grafik ise Rb geninin ekzon ve </a:t>
            </a:r>
            <a:r>
              <a:rPr sz="2178" i="1" spc="-9" dirty="0">
                <a:latin typeface="Times New Roman"/>
                <a:cs typeface="Times New Roman"/>
              </a:rPr>
              <a:t>intronlarını </a:t>
            </a:r>
            <a:r>
              <a:rPr sz="2178" i="1" spc="-5" dirty="0">
                <a:latin typeface="Times New Roman"/>
                <a:cs typeface="Times New Roman"/>
              </a:rPr>
              <a:t>da  </a:t>
            </a:r>
            <a:r>
              <a:rPr sz="2178" i="1" dirty="0">
                <a:latin typeface="Times New Roman"/>
                <a:cs typeface="Times New Roman"/>
              </a:rPr>
              <a:t>içeren </a:t>
            </a:r>
            <a:r>
              <a:rPr sz="2178" i="1" spc="-5" dirty="0">
                <a:latin typeface="Times New Roman"/>
                <a:cs typeface="Times New Roman"/>
              </a:rPr>
              <a:t>180 </a:t>
            </a:r>
            <a:r>
              <a:rPr sz="2178" i="1" dirty="0">
                <a:latin typeface="Times New Roman"/>
                <a:cs typeface="Times New Roman"/>
              </a:rPr>
              <a:t>kb </a:t>
            </a:r>
            <a:r>
              <a:rPr sz="2178" i="1" spc="-9" dirty="0">
                <a:latin typeface="Times New Roman"/>
                <a:cs typeface="Times New Roman"/>
              </a:rPr>
              <a:t>lık </a:t>
            </a:r>
            <a:r>
              <a:rPr sz="2178" i="1" dirty="0">
                <a:latin typeface="Times New Roman"/>
                <a:cs typeface="Times New Roman"/>
              </a:rPr>
              <a:t>DNA </a:t>
            </a:r>
            <a:r>
              <a:rPr sz="2178" i="1" spc="-5" dirty="0">
                <a:latin typeface="Times New Roman"/>
                <a:cs typeface="Times New Roman"/>
              </a:rPr>
              <a:t>sekansındaki CpG alanlarının sıklığının  istatistiksel ölçüsünü temsil etmektedir. İki CpG </a:t>
            </a:r>
            <a:r>
              <a:rPr sz="2178" i="1" spc="-9" dirty="0">
                <a:latin typeface="Times New Roman"/>
                <a:cs typeface="Times New Roman"/>
              </a:rPr>
              <a:t>adacığının </a:t>
            </a:r>
            <a:r>
              <a:rPr sz="2178" i="1" dirty="0">
                <a:latin typeface="Times New Roman"/>
                <a:cs typeface="Times New Roman"/>
              </a:rPr>
              <a:t>yeri  </a:t>
            </a:r>
            <a:r>
              <a:rPr sz="2178" i="1" spc="-5" dirty="0">
                <a:latin typeface="Times New Roman"/>
                <a:cs typeface="Times New Roman"/>
              </a:rPr>
              <a:t>oklarla gösterilmektedir. Yalnızca 5’ ucuna en yakın CpG  adacığı genin promotoruna rastlamaktadır.</a:t>
            </a:r>
            <a:endParaRPr sz="2178">
              <a:latin typeface="Times New Roman"/>
              <a:cs typeface="Times New Roman"/>
            </a:endParaRPr>
          </a:p>
        </p:txBody>
      </p:sp>
      <p:sp>
        <p:nvSpPr>
          <p:cNvPr id="4" name="Slayt Numarası Yer Tutucusu 3"/>
          <p:cNvSpPr>
            <a:spLocks noGrp="1"/>
          </p:cNvSpPr>
          <p:nvPr>
            <p:ph type="sldNum" sz="quarter" idx="12"/>
          </p:nvPr>
        </p:nvSpPr>
        <p:spPr/>
        <p:txBody>
          <a:bodyPr/>
          <a:lstStyle/>
          <a:p>
            <a:fld id="{F9CB6B75-D6EB-4223-BCB2-1FEC93DA649B}" type="slidenum">
              <a:rPr lang="en-US" altLang="en-US" smtClean="0">
                <a:solidFill>
                  <a:prstClr val="white"/>
                </a:solidFill>
              </a:rPr>
              <a:pPr/>
              <a:t>12</a:t>
            </a:fld>
            <a:endParaRPr lang="en-US" altLang="en-US">
              <a:solidFill>
                <a:prstClr val="white"/>
              </a:solidFill>
            </a:endParaRPr>
          </a:p>
        </p:txBody>
      </p:sp>
    </p:spTree>
    <p:extLst>
      <p:ext uri="{BB962C8B-B14F-4D97-AF65-F5344CB8AC3E}">
        <p14:creationId xmlns:p14="http://schemas.microsoft.com/office/powerpoint/2010/main" val="1159265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88462" y="579069"/>
            <a:ext cx="4769480" cy="625521"/>
          </a:xfrm>
          <a:prstGeom prst="rect">
            <a:avLst/>
          </a:prstGeom>
        </p:spPr>
        <p:txBody>
          <a:bodyPr vert="horz" wrap="square" lIns="0" tIns="10950" rIns="0" bIns="0" numCol="1" rtlCol="0" anchor="t" anchorCtr="0" compatLnSpc="1">
            <a:prstTxWarp prst="textNoShape">
              <a:avLst/>
            </a:prstTxWarp>
            <a:spAutoFit/>
          </a:bodyPr>
          <a:lstStyle/>
          <a:p>
            <a:pPr marL="11527">
              <a:spcBef>
                <a:spcPts val="86"/>
              </a:spcBef>
            </a:pPr>
            <a:r>
              <a:rPr sz="3993" spc="-5" dirty="0">
                <a:latin typeface="Times New Roman"/>
                <a:cs typeface="Times New Roman"/>
              </a:rPr>
              <a:t>Rakamlarla</a:t>
            </a:r>
            <a:r>
              <a:rPr sz="3993" spc="-23" dirty="0">
                <a:latin typeface="Times New Roman"/>
                <a:cs typeface="Times New Roman"/>
              </a:rPr>
              <a:t> </a:t>
            </a:r>
            <a:r>
              <a:rPr sz="3993" spc="-5" dirty="0">
                <a:latin typeface="Times New Roman"/>
                <a:cs typeface="Times New Roman"/>
              </a:rPr>
              <a:t>Metilasyon</a:t>
            </a:r>
            <a:endParaRPr sz="3993">
              <a:latin typeface="Times New Roman"/>
              <a:cs typeface="Times New Roman"/>
            </a:endParaRPr>
          </a:p>
        </p:txBody>
      </p:sp>
      <p:sp>
        <p:nvSpPr>
          <p:cNvPr id="3" name="object 3"/>
          <p:cNvSpPr txBox="1"/>
          <p:nvPr/>
        </p:nvSpPr>
        <p:spPr>
          <a:xfrm>
            <a:off x="2433839" y="1786538"/>
            <a:ext cx="7301177" cy="3544460"/>
          </a:xfrm>
          <a:prstGeom prst="rect">
            <a:avLst/>
          </a:prstGeom>
        </p:spPr>
        <p:txBody>
          <a:bodyPr vert="horz" wrap="square" lIns="0" tIns="10950" rIns="0" bIns="0" rtlCol="0">
            <a:spAutoFit/>
          </a:bodyPr>
          <a:lstStyle/>
          <a:p>
            <a:pPr marL="322743" marR="464518" indent="-311792">
              <a:spcBef>
                <a:spcPts val="86"/>
              </a:spcBef>
              <a:buChar char="•"/>
              <a:tabLst>
                <a:tab pos="322166" algn="l"/>
                <a:tab pos="322743" algn="l"/>
              </a:tabLst>
            </a:pPr>
            <a:r>
              <a:rPr sz="2904" spc="-5" dirty="0">
                <a:latin typeface="Times New Roman"/>
                <a:cs typeface="Times New Roman"/>
              </a:rPr>
              <a:t>CpG alanları tüm genomun % 1’ lik kısmını  oluşturur</a:t>
            </a:r>
            <a:r>
              <a:rPr sz="2904" spc="-5" dirty="0">
                <a:latin typeface="Times New Roman"/>
                <a:cs typeface="Times New Roman"/>
              </a:rPr>
              <a:t>.</a:t>
            </a:r>
            <a:endParaRPr sz="2904" dirty="0">
              <a:latin typeface="Times New Roman"/>
              <a:cs typeface="Times New Roman"/>
            </a:endParaRPr>
          </a:p>
          <a:p>
            <a:pPr>
              <a:spcBef>
                <a:spcPts val="9"/>
              </a:spcBef>
              <a:buFont typeface="Times New Roman"/>
              <a:buChar char="•"/>
            </a:pPr>
            <a:endParaRPr sz="4220" dirty="0">
              <a:latin typeface="Times New Roman"/>
              <a:cs typeface="Times New Roman"/>
            </a:endParaRPr>
          </a:p>
          <a:p>
            <a:pPr marL="322166" indent="-311216">
              <a:spcBef>
                <a:spcPts val="5"/>
              </a:spcBef>
              <a:buChar char="•"/>
              <a:tabLst>
                <a:tab pos="322166" algn="l"/>
                <a:tab pos="322743" algn="l"/>
              </a:tabLst>
            </a:pPr>
            <a:r>
              <a:rPr sz="2904" spc="-5" dirty="0">
                <a:latin typeface="Times New Roman"/>
                <a:cs typeface="Times New Roman"/>
              </a:rPr>
              <a:t>CpG alanlarının</a:t>
            </a:r>
            <a:r>
              <a:rPr sz="2904" spc="-5" dirty="0">
                <a:latin typeface="Times New Roman"/>
                <a:cs typeface="Times New Roman"/>
              </a:rPr>
              <a:t> % 70-80’</a:t>
            </a:r>
            <a:r>
              <a:rPr sz="2904" dirty="0">
                <a:latin typeface="Times New Roman"/>
                <a:cs typeface="Times New Roman"/>
              </a:rPr>
              <a:t> </a:t>
            </a:r>
            <a:r>
              <a:rPr sz="2904" spc="-5" dirty="0" err="1" smtClean="0">
                <a:latin typeface="Times New Roman"/>
                <a:cs typeface="Times New Roman"/>
              </a:rPr>
              <a:t>i</a:t>
            </a:r>
            <a:r>
              <a:rPr lang="tr-TR" sz="2904" spc="-5" dirty="0" smtClean="0">
                <a:latin typeface="Times New Roman"/>
                <a:cs typeface="Times New Roman"/>
              </a:rPr>
              <a:t> </a:t>
            </a:r>
            <a:r>
              <a:rPr sz="2904" spc="-5" dirty="0" err="1" smtClean="0">
                <a:latin typeface="Times New Roman"/>
                <a:cs typeface="Times New Roman"/>
              </a:rPr>
              <a:t>metillenmiştir</a:t>
            </a:r>
            <a:r>
              <a:rPr sz="2904" spc="-5" dirty="0">
                <a:latin typeface="Times New Roman"/>
                <a:cs typeface="Times New Roman"/>
              </a:rPr>
              <a:t>.</a:t>
            </a:r>
            <a:endParaRPr sz="2904" dirty="0">
              <a:latin typeface="Times New Roman"/>
              <a:cs typeface="Times New Roman"/>
            </a:endParaRPr>
          </a:p>
          <a:p>
            <a:pPr>
              <a:spcBef>
                <a:spcPts val="9"/>
              </a:spcBef>
              <a:buFont typeface="Times New Roman"/>
              <a:buChar char="•"/>
            </a:pPr>
            <a:endParaRPr sz="4220" dirty="0">
              <a:latin typeface="Times New Roman"/>
              <a:cs typeface="Times New Roman"/>
            </a:endParaRPr>
          </a:p>
          <a:p>
            <a:pPr marL="322743" marR="4611" indent="-311792">
              <a:buChar char="•"/>
              <a:tabLst>
                <a:tab pos="322166" algn="l"/>
                <a:tab pos="323319" algn="l"/>
              </a:tabLst>
            </a:pPr>
            <a:r>
              <a:rPr sz="2904" spc="-5" dirty="0">
                <a:latin typeface="Times New Roman"/>
                <a:cs typeface="Times New Roman"/>
              </a:rPr>
              <a:t>İnsan promotorlarının % 60’ ından </a:t>
            </a:r>
            <a:r>
              <a:rPr sz="2904" dirty="0">
                <a:latin typeface="Times New Roman"/>
                <a:cs typeface="Times New Roman"/>
              </a:rPr>
              <a:t>fazlası </a:t>
            </a:r>
            <a:r>
              <a:rPr sz="2904" spc="-5" dirty="0">
                <a:latin typeface="Times New Roman"/>
                <a:cs typeface="Times New Roman"/>
              </a:rPr>
              <a:t>CpG  adacıklarını</a:t>
            </a:r>
            <a:r>
              <a:rPr sz="2904" spc="-9" dirty="0">
                <a:latin typeface="Times New Roman"/>
                <a:cs typeface="Times New Roman"/>
              </a:rPr>
              <a:t> </a:t>
            </a:r>
            <a:r>
              <a:rPr sz="2904" spc="-5" dirty="0">
                <a:latin typeface="Times New Roman"/>
                <a:cs typeface="Times New Roman"/>
              </a:rPr>
              <a:t>içermektedir</a:t>
            </a:r>
            <a:r>
              <a:rPr sz="2904" spc="-5" dirty="0">
                <a:latin typeface="Times New Roman"/>
                <a:cs typeface="Times New Roman"/>
              </a:rPr>
              <a:t>.</a:t>
            </a:r>
            <a:endParaRPr sz="2904" dirty="0">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13</a:t>
            </a:fld>
            <a:endParaRPr lang="en-US" altLang="en-US">
              <a:solidFill>
                <a:prstClr val="white"/>
              </a:solidFill>
            </a:endParaRPr>
          </a:p>
        </p:txBody>
      </p:sp>
    </p:spTree>
    <p:extLst>
      <p:ext uri="{BB962C8B-B14F-4D97-AF65-F5344CB8AC3E}">
        <p14:creationId xmlns:p14="http://schemas.microsoft.com/office/powerpoint/2010/main" val="202831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6730" y="439431"/>
            <a:ext cx="9144000" cy="717504"/>
          </a:xfrm>
          <a:prstGeom prst="rect">
            <a:avLst/>
          </a:prstGeom>
        </p:spPr>
        <p:txBody>
          <a:bodyPr vert="horz" wrap="square" lIns="0" tIns="151765" rIns="0" bIns="0" numCol="1" rtlCol="0" anchor="t" anchorCtr="0" compatLnSpc="1">
            <a:prstTxWarp prst="textNoShape">
              <a:avLst/>
            </a:prstTxWarp>
            <a:spAutoFit/>
          </a:bodyPr>
          <a:lstStyle/>
          <a:p>
            <a:pPr marL="512354" marR="4611">
              <a:lnSpc>
                <a:spcPts val="4352"/>
              </a:lnSpc>
              <a:spcBef>
                <a:spcPts val="91"/>
              </a:spcBef>
            </a:pPr>
            <a:r>
              <a:rPr sz="3630" spc="-5" dirty="0">
                <a:latin typeface="Arial"/>
                <a:cs typeface="Arial"/>
              </a:rPr>
              <a:t>CpG </a:t>
            </a:r>
            <a:r>
              <a:rPr sz="3630" spc="-5" dirty="0" err="1">
                <a:latin typeface="Arial"/>
                <a:cs typeface="Arial"/>
              </a:rPr>
              <a:t>Adacıklarının</a:t>
            </a:r>
            <a:r>
              <a:rPr sz="3630" spc="-50" dirty="0">
                <a:latin typeface="Arial"/>
                <a:cs typeface="Arial"/>
              </a:rPr>
              <a:t> </a:t>
            </a:r>
            <a:r>
              <a:rPr sz="3630" spc="-5" dirty="0" err="1" smtClean="0">
                <a:latin typeface="Arial"/>
                <a:cs typeface="Arial"/>
              </a:rPr>
              <a:t>Metilasyonu</a:t>
            </a:r>
            <a:r>
              <a:rPr lang="tr-TR" sz="3630" dirty="0">
                <a:latin typeface="Arial"/>
                <a:cs typeface="Arial"/>
              </a:rPr>
              <a:t> </a:t>
            </a:r>
            <a:r>
              <a:rPr sz="3630" spc="-5" dirty="0" err="1" smtClean="0">
                <a:latin typeface="Arial"/>
                <a:cs typeface="Arial"/>
              </a:rPr>
              <a:t>Nedir</a:t>
            </a:r>
            <a:r>
              <a:rPr sz="3630" spc="-5" dirty="0">
                <a:latin typeface="Arial"/>
                <a:cs typeface="Arial"/>
              </a:rPr>
              <a:t>?</a:t>
            </a:r>
            <a:endParaRPr sz="3630" dirty="0">
              <a:latin typeface="Arial"/>
              <a:cs typeface="Arial"/>
            </a:endParaRPr>
          </a:p>
        </p:txBody>
      </p:sp>
      <p:sp>
        <p:nvSpPr>
          <p:cNvPr id="3" name="object 3"/>
          <p:cNvSpPr txBox="1"/>
          <p:nvPr/>
        </p:nvSpPr>
        <p:spPr>
          <a:xfrm>
            <a:off x="2433839" y="1757491"/>
            <a:ext cx="7210697" cy="3530602"/>
          </a:xfrm>
          <a:prstGeom prst="rect">
            <a:avLst/>
          </a:prstGeom>
        </p:spPr>
        <p:txBody>
          <a:bodyPr vert="horz" wrap="square" lIns="0" tIns="55900" rIns="0" bIns="0" rtlCol="0">
            <a:spAutoFit/>
          </a:bodyPr>
          <a:lstStyle/>
          <a:p>
            <a:pPr marL="564223" marR="102010" indent="-553273" algn="just">
              <a:lnSpc>
                <a:spcPts val="2741"/>
              </a:lnSpc>
              <a:spcBef>
                <a:spcPts val="439"/>
              </a:spcBef>
              <a:buChar char="•"/>
              <a:tabLst>
                <a:tab pos="564799" algn="l"/>
              </a:tabLst>
            </a:pPr>
            <a:r>
              <a:rPr sz="2541" spc="-5" dirty="0">
                <a:latin typeface="Times New Roman"/>
                <a:cs typeface="Times New Roman"/>
              </a:rPr>
              <a:t>Promotorla ilişkili CpG adacıkları için ilgili genin  transkripsiyonu için metilasyonun </a:t>
            </a:r>
            <a:r>
              <a:rPr sz="2541" spc="-9" dirty="0">
                <a:latin typeface="Times New Roman"/>
                <a:cs typeface="Times New Roman"/>
              </a:rPr>
              <a:t>olmadığı </a:t>
            </a:r>
            <a:r>
              <a:rPr sz="2541" spc="-5" dirty="0">
                <a:latin typeface="Times New Roman"/>
                <a:cs typeface="Times New Roman"/>
              </a:rPr>
              <a:t>durum  gereklidir. Bu kuralın iki önemli istisnası</a:t>
            </a:r>
            <a:r>
              <a:rPr sz="2541" spc="-14" dirty="0">
                <a:latin typeface="Times New Roman"/>
                <a:cs typeface="Times New Roman"/>
              </a:rPr>
              <a:t> </a:t>
            </a:r>
            <a:r>
              <a:rPr sz="2541" spc="-5" dirty="0">
                <a:latin typeface="Times New Roman"/>
                <a:cs typeface="Times New Roman"/>
              </a:rPr>
              <a:t>vardır:</a:t>
            </a:r>
            <a:endParaRPr sz="2541">
              <a:latin typeface="Times New Roman"/>
              <a:cs typeface="Times New Roman"/>
            </a:endParaRPr>
          </a:p>
          <a:p>
            <a:pPr marL="564223" indent="-553273" algn="just">
              <a:spcBef>
                <a:spcPts val="277"/>
              </a:spcBef>
              <a:buAutoNum type="arabicParenR"/>
              <a:tabLst>
                <a:tab pos="564799" algn="l"/>
              </a:tabLst>
            </a:pPr>
            <a:r>
              <a:rPr sz="2541" spc="-5" dirty="0">
                <a:latin typeface="Times New Roman"/>
                <a:cs typeface="Times New Roman"/>
              </a:rPr>
              <a:t>inaktive X-kromozomunun üzerindeki</a:t>
            </a:r>
            <a:r>
              <a:rPr sz="2541" spc="-32" dirty="0">
                <a:latin typeface="Times New Roman"/>
                <a:cs typeface="Times New Roman"/>
              </a:rPr>
              <a:t> </a:t>
            </a:r>
            <a:r>
              <a:rPr sz="2541" spc="-5" dirty="0">
                <a:latin typeface="Times New Roman"/>
                <a:cs typeface="Times New Roman"/>
              </a:rPr>
              <a:t>genler</a:t>
            </a:r>
            <a:endParaRPr sz="2541">
              <a:latin typeface="Times New Roman"/>
              <a:cs typeface="Times New Roman"/>
            </a:endParaRPr>
          </a:p>
          <a:p>
            <a:pPr marL="564223" indent="-553273" algn="just">
              <a:spcBef>
                <a:spcPts val="304"/>
              </a:spcBef>
              <a:buAutoNum type="arabicParenR"/>
              <a:tabLst>
                <a:tab pos="564799" algn="l"/>
              </a:tabLst>
            </a:pPr>
            <a:r>
              <a:rPr sz="2541" spc="-5" dirty="0">
                <a:latin typeface="Times New Roman"/>
                <a:cs typeface="Times New Roman"/>
              </a:rPr>
              <a:t>imprint edilmiş</a:t>
            </a:r>
            <a:r>
              <a:rPr sz="2541" spc="-14" dirty="0">
                <a:latin typeface="Times New Roman"/>
                <a:cs typeface="Times New Roman"/>
              </a:rPr>
              <a:t> </a:t>
            </a:r>
            <a:r>
              <a:rPr sz="2541" spc="-5" dirty="0">
                <a:latin typeface="Times New Roman"/>
                <a:cs typeface="Times New Roman"/>
              </a:rPr>
              <a:t>genler</a:t>
            </a:r>
            <a:endParaRPr sz="2541">
              <a:latin typeface="Times New Roman"/>
              <a:cs typeface="Times New Roman"/>
            </a:endParaRPr>
          </a:p>
          <a:p>
            <a:pPr>
              <a:lnSpc>
                <a:spcPct val="100000"/>
              </a:lnSpc>
            </a:pPr>
            <a:endParaRPr sz="3494">
              <a:latin typeface="Times New Roman"/>
              <a:cs typeface="Times New Roman"/>
            </a:endParaRPr>
          </a:p>
          <a:p>
            <a:pPr marL="564799" marR="4611">
              <a:lnSpc>
                <a:spcPts val="2741"/>
              </a:lnSpc>
            </a:pPr>
            <a:r>
              <a:rPr sz="2541" spc="-5" dirty="0">
                <a:latin typeface="Times New Roman"/>
                <a:cs typeface="Times New Roman"/>
              </a:rPr>
              <a:t>CpG adacıklarının metilasyonuna (imprinte olmuş  genlerdeki ve X-kromozomundaki) trans-activating  faktörlerinin başlatıcı olduğu</a:t>
            </a:r>
            <a:r>
              <a:rPr sz="2541" spc="-18" dirty="0">
                <a:latin typeface="Times New Roman"/>
                <a:cs typeface="Times New Roman"/>
              </a:rPr>
              <a:t> </a:t>
            </a:r>
            <a:r>
              <a:rPr sz="2541" spc="-5" dirty="0">
                <a:latin typeface="Times New Roman"/>
                <a:cs typeface="Times New Roman"/>
              </a:rPr>
              <a:t>düşünülmektedir.</a:t>
            </a:r>
            <a:endParaRPr sz="2541">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14</a:t>
            </a:fld>
            <a:endParaRPr lang="en-US" altLang="en-US">
              <a:solidFill>
                <a:prstClr val="white"/>
              </a:solidFill>
            </a:endParaRPr>
          </a:p>
        </p:txBody>
      </p:sp>
    </p:spTree>
    <p:extLst>
      <p:ext uri="{BB962C8B-B14F-4D97-AF65-F5344CB8AC3E}">
        <p14:creationId xmlns:p14="http://schemas.microsoft.com/office/powerpoint/2010/main" val="1621141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33839" y="583218"/>
            <a:ext cx="7325186" cy="1128867"/>
          </a:xfrm>
          <a:prstGeom prst="rect">
            <a:avLst/>
          </a:prstGeom>
        </p:spPr>
        <p:txBody>
          <a:bodyPr vert="horz" wrap="square" lIns="0" tIns="11526" rIns="0" bIns="0" numCol="1" rtlCol="0" anchor="t" anchorCtr="0" compatLnSpc="1">
            <a:prstTxWarp prst="textNoShape">
              <a:avLst/>
            </a:prstTxWarp>
            <a:spAutoFit/>
          </a:bodyPr>
          <a:lstStyle/>
          <a:p>
            <a:pPr marL="11527" marR="4611" indent="2764059">
              <a:spcBef>
                <a:spcPts val="91"/>
              </a:spcBef>
            </a:pPr>
            <a:r>
              <a:rPr sz="3630" spc="-5" dirty="0">
                <a:latin typeface="Arial"/>
                <a:cs typeface="Arial"/>
              </a:rPr>
              <a:t>CpG</a:t>
            </a:r>
            <a:r>
              <a:rPr sz="3630" spc="-59" dirty="0">
                <a:latin typeface="Arial"/>
                <a:cs typeface="Arial"/>
              </a:rPr>
              <a:t> </a:t>
            </a:r>
            <a:r>
              <a:rPr sz="3630" spc="-5" dirty="0">
                <a:latin typeface="Arial"/>
                <a:cs typeface="Arial"/>
              </a:rPr>
              <a:t>Adacıklarının  Metilasyonunun Nedeni</a:t>
            </a:r>
            <a:r>
              <a:rPr sz="3630" spc="-59" dirty="0">
                <a:latin typeface="Arial"/>
                <a:cs typeface="Arial"/>
              </a:rPr>
              <a:t> </a:t>
            </a:r>
            <a:r>
              <a:rPr sz="3630" spc="-5" dirty="0">
                <a:latin typeface="Arial"/>
                <a:cs typeface="Arial"/>
              </a:rPr>
              <a:t>Nedir</a:t>
            </a:r>
            <a:r>
              <a:rPr sz="3630" spc="-5" dirty="0">
                <a:latin typeface="Arial"/>
                <a:cs typeface="Arial"/>
              </a:rPr>
              <a:t>?</a:t>
            </a:r>
            <a:endParaRPr sz="3630" dirty="0">
              <a:latin typeface="Arial"/>
              <a:cs typeface="Arial"/>
            </a:endParaRPr>
          </a:p>
        </p:txBody>
      </p:sp>
      <p:sp>
        <p:nvSpPr>
          <p:cNvPr id="3" name="object 3"/>
          <p:cNvSpPr txBox="1"/>
          <p:nvPr/>
        </p:nvSpPr>
        <p:spPr>
          <a:xfrm>
            <a:off x="2433839" y="1736053"/>
            <a:ext cx="7203205" cy="4641689"/>
          </a:xfrm>
          <a:prstGeom prst="rect">
            <a:avLst/>
          </a:prstGeom>
        </p:spPr>
        <p:txBody>
          <a:bodyPr vert="horz" wrap="square" lIns="0" tIns="11526" rIns="0" bIns="0" rtlCol="0">
            <a:spAutoFit/>
          </a:bodyPr>
          <a:lstStyle/>
          <a:p>
            <a:pPr marL="322166" indent="-311216">
              <a:lnSpc>
                <a:spcPts val="2609"/>
              </a:lnSpc>
              <a:spcBef>
                <a:spcPts val="91"/>
              </a:spcBef>
              <a:buChar char="•"/>
              <a:tabLst>
                <a:tab pos="322166" algn="l"/>
                <a:tab pos="322743" algn="l"/>
              </a:tabLst>
            </a:pPr>
            <a:r>
              <a:rPr sz="2178" dirty="0">
                <a:latin typeface="Times New Roman"/>
                <a:cs typeface="Times New Roman"/>
              </a:rPr>
              <a:t>Bu </a:t>
            </a:r>
            <a:r>
              <a:rPr sz="2178" spc="-5" dirty="0">
                <a:latin typeface="Times New Roman"/>
                <a:cs typeface="Times New Roman"/>
              </a:rPr>
              <a:t>sapkın süreci açıklayan iki büyük hipotez </a:t>
            </a:r>
            <a:r>
              <a:rPr sz="2178" spc="-9" dirty="0">
                <a:latin typeface="Times New Roman"/>
                <a:cs typeface="Times New Roman"/>
              </a:rPr>
              <a:t>bulunmaktadır.</a:t>
            </a:r>
            <a:endParaRPr sz="2178">
              <a:latin typeface="Times New Roman"/>
              <a:cs typeface="Times New Roman"/>
            </a:endParaRPr>
          </a:p>
          <a:p>
            <a:pPr marL="322743" marR="4611" indent="-311216">
              <a:lnSpc>
                <a:spcPct val="79800"/>
              </a:lnSpc>
              <a:spcBef>
                <a:spcPts val="522"/>
              </a:spcBef>
              <a:buFont typeface="Times New Roman"/>
              <a:buAutoNum type="arabicParenR"/>
              <a:tabLst>
                <a:tab pos="379799" algn="l"/>
                <a:tab pos="380375" algn="l"/>
              </a:tabLst>
            </a:pPr>
            <a:r>
              <a:rPr sz="1634" dirty="0"/>
              <a:t>	</a:t>
            </a:r>
            <a:r>
              <a:rPr sz="2178" spc="-5" dirty="0">
                <a:latin typeface="Times New Roman"/>
                <a:cs typeface="Times New Roman"/>
              </a:rPr>
              <a:t>CpG adacık </a:t>
            </a:r>
            <a:r>
              <a:rPr sz="2178" dirty="0">
                <a:latin typeface="Times New Roman"/>
                <a:cs typeface="Times New Roman"/>
              </a:rPr>
              <a:t>metilasyonu, </a:t>
            </a:r>
            <a:r>
              <a:rPr sz="2178" spc="-5" dirty="0">
                <a:latin typeface="Times New Roman"/>
                <a:cs typeface="Times New Roman"/>
              </a:rPr>
              <a:t>DNA replikasyonu sırasında oluşan  hataların sonucu olan rastgele bir süreçtir. Bu hatalar, sapmış  metilasyonun üstünü kaplamasıyla ve DNA metiltransferaz  aktivitesiyle, ek olarak </a:t>
            </a:r>
            <a:r>
              <a:rPr sz="2178" spc="-9" dirty="0">
                <a:latin typeface="Times New Roman"/>
                <a:cs typeface="Times New Roman"/>
              </a:rPr>
              <a:t>metillenmiş </a:t>
            </a:r>
            <a:r>
              <a:rPr sz="2178" spc="-5" dirty="0">
                <a:latin typeface="Times New Roman"/>
                <a:cs typeface="Times New Roman"/>
              </a:rPr>
              <a:t>büyüme-baskılayıcı  genlerin bulunduğu hücrelerin seçilimiyle</a:t>
            </a:r>
            <a:r>
              <a:rPr sz="2178" spc="-18" dirty="0">
                <a:latin typeface="Times New Roman"/>
                <a:cs typeface="Times New Roman"/>
              </a:rPr>
              <a:t> </a:t>
            </a:r>
            <a:r>
              <a:rPr sz="2178" spc="-5" dirty="0">
                <a:latin typeface="Times New Roman"/>
                <a:cs typeface="Times New Roman"/>
              </a:rPr>
              <a:t>sabitlenir.</a:t>
            </a:r>
            <a:endParaRPr sz="2178">
              <a:latin typeface="Times New Roman"/>
              <a:cs typeface="Times New Roman"/>
            </a:endParaRPr>
          </a:p>
          <a:p>
            <a:pPr marL="322743" marR="175779" indent="-311216">
              <a:lnSpc>
                <a:spcPts val="2087"/>
              </a:lnSpc>
              <a:spcBef>
                <a:spcPts val="504"/>
              </a:spcBef>
              <a:buAutoNum type="arabicParenR"/>
              <a:tabLst>
                <a:tab pos="311216" algn="l"/>
              </a:tabLst>
            </a:pPr>
            <a:r>
              <a:rPr sz="2178" spc="-5" dirty="0">
                <a:latin typeface="Times New Roman"/>
                <a:cs typeface="Times New Roman"/>
              </a:rPr>
              <a:t>CpG adacık metilasyonu rastgele hatalarla ilgili </a:t>
            </a:r>
            <a:r>
              <a:rPr sz="2178" spc="-9" dirty="0">
                <a:latin typeface="Times New Roman"/>
                <a:cs typeface="Times New Roman"/>
              </a:rPr>
              <a:t>değildir.  </a:t>
            </a:r>
            <a:r>
              <a:rPr sz="2178" spc="-5" dirty="0">
                <a:latin typeface="Times New Roman"/>
                <a:cs typeface="Times New Roman"/>
              </a:rPr>
              <a:t>Metilasyon makinelerindeki spesifik hatalardan</a:t>
            </a:r>
            <a:r>
              <a:rPr sz="2178" spc="-36" dirty="0">
                <a:latin typeface="Times New Roman"/>
                <a:cs typeface="Times New Roman"/>
              </a:rPr>
              <a:t> </a:t>
            </a:r>
            <a:r>
              <a:rPr sz="2178" spc="-9" dirty="0">
                <a:latin typeface="Times New Roman"/>
                <a:cs typeface="Times New Roman"/>
              </a:rPr>
              <a:t>kaynaklanır.</a:t>
            </a:r>
            <a:endParaRPr sz="2178">
              <a:latin typeface="Times New Roman"/>
              <a:cs typeface="Times New Roman"/>
            </a:endParaRPr>
          </a:p>
          <a:p>
            <a:pPr>
              <a:spcBef>
                <a:spcPts val="23"/>
              </a:spcBef>
            </a:pPr>
            <a:endParaRPr sz="2723">
              <a:latin typeface="Times New Roman"/>
              <a:cs typeface="Times New Roman"/>
            </a:endParaRPr>
          </a:p>
          <a:p>
            <a:pPr marL="322743" marR="961888" indent="-311216">
              <a:lnSpc>
                <a:spcPct val="79800"/>
              </a:lnSpc>
            </a:pPr>
            <a:r>
              <a:rPr sz="2178" spc="-5" dirty="0">
                <a:latin typeface="Times New Roman"/>
                <a:cs typeface="Times New Roman"/>
              </a:rPr>
              <a:t>Sapmış CpG adacık metilasyonu ile ilgili </a:t>
            </a:r>
            <a:r>
              <a:rPr sz="2178" spc="-9" dirty="0">
                <a:latin typeface="Times New Roman"/>
                <a:cs typeface="Times New Roman"/>
              </a:rPr>
              <a:t>olduğu </a:t>
            </a:r>
            <a:r>
              <a:rPr sz="2178" spc="-5" dirty="0">
                <a:latin typeface="Times New Roman"/>
                <a:cs typeface="Times New Roman"/>
              </a:rPr>
              <a:t>bilinen  faktörler:</a:t>
            </a:r>
            <a:endParaRPr sz="2178">
              <a:latin typeface="Times New Roman"/>
              <a:cs typeface="Times New Roman"/>
            </a:endParaRPr>
          </a:p>
          <a:p>
            <a:pPr marL="322166" indent="-311216">
              <a:lnSpc>
                <a:spcPts val="2609"/>
              </a:lnSpc>
              <a:buChar char="•"/>
              <a:tabLst>
                <a:tab pos="322166" algn="l"/>
                <a:tab pos="322743" algn="l"/>
              </a:tabLst>
            </a:pPr>
            <a:r>
              <a:rPr sz="2178" dirty="0">
                <a:latin typeface="Times New Roman"/>
                <a:cs typeface="Times New Roman"/>
              </a:rPr>
              <a:t>Bölgesel </a:t>
            </a:r>
            <a:r>
              <a:rPr sz="2178" spc="-5" dirty="0">
                <a:latin typeface="Times New Roman"/>
                <a:cs typeface="Times New Roman"/>
              </a:rPr>
              <a:t>DNA yapısındaki</a:t>
            </a:r>
            <a:r>
              <a:rPr sz="2178" spc="-9" dirty="0">
                <a:latin typeface="Times New Roman"/>
                <a:cs typeface="Times New Roman"/>
              </a:rPr>
              <a:t> </a:t>
            </a:r>
            <a:r>
              <a:rPr sz="2178" spc="-5" dirty="0">
                <a:latin typeface="Times New Roman"/>
                <a:cs typeface="Times New Roman"/>
              </a:rPr>
              <a:t>değişiklikler</a:t>
            </a:r>
            <a:endParaRPr sz="2178">
              <a:latin typeface="Times New Roman"/>
              <a:cs typeface="Times New Roman"/>
            </a:endParaRPr>
          </a:p>
          <a:p>
            <a:pPr marL="322166" indent="-311216">
              <a:lnSpc>
                <a:spcPts val="2609"/>
              </a:lnSpc>
              <a:buChar char="•"/>
              <a:tabLst>
                <a:tab pos="322166" algn="l"/>
                <a:tab pos="322743" algn="l"/>
              </a:tabLst>
            </a:pPr>
            <a:r>
              <a:rPr sz="2178" spc="-5" dirty="0">
                <a:latin typeface="Times New Roman"/>
                <a:cs typeface="Times New Roman"/>
              </a:rPr>
              <a:t>Karsinojenlere </a:t>
            </a:r>
            <a:r>
              <a:rPr sz="2178" dirty="0">
                <a:latin typeface="Times New Roman"/>
                <a:cs typeface="Times New Roman"/>
              </a:rPr>
              <a:t>maruz </a:t>
            </a:r>
            <a:r>
              <a:rPr sz="2178" spc="-9" dirty="0">
                <a:latin typeface="Times New Roman"/>
                <a:cs typeface="Times New Roman"/>
              </a:rPr>
              <a:t>kalınması </a:t>
            </a:r>
            <a:r>
              <a:rPr sz="2178" spc="-5" dirty="0">
                <a:latin typeface="Times New Roman"/>
                <a:cs typeface="Times New Roman"/>
              </a:rPr>
              <a:t>(nikel, plutonyum…</a:t>
            </a:r>
            <a:r>
              <a:rPr sz="2178" spc="-23" dirty="0">
                <a:latin typeface="Times New Roman"/>
                <a:cs typeface="Times New Roman"/>
              </a:rPr>
              <a:t> </a:t>
            </a:r>
            <a:r>
              <a:rPr sz="2178" spc="-5" dirty="0">
                <a:latin typeface="Times New Roman"/>
                <a:cs typeface="Times New Roman"/>
              </a:rPr>
              <a:t>gibi)</a:t>
            </a:r>
            <a:endParaRPr sz="2178">
              <a:latin typeface="Times New Roman"/>
              <a:cs typeface="Times New Roman"/>
            </a:endParaRPr>
          </a:p>
          <a:p>
            <a:pPr marL="322166" indent="-311216">
              <a:lnSpc>
                <a:spcPts val="2609"/>
              </a:lnSpc>
              <a:buChar char="•"/>
              <a:tabLst>
                <a:tab pos="322166" algn="l"/>
                <a:tab pos="322743" algn="l"/>
              </a:tabLst>
            </a:pPr>
            <a:r>
              <a:rPr sz="2178" spc="-5" dirty="0">
                <a:latin typeface="Times New Roman"/>
                <a:cs typeface="Times New Roman"/>
              </a:rPr>
              <a:t>DNA-metiltransferaz aktivitesindeki</a:t>
            </a:r>
            <a:r>
              <a:rPr sz="2178" spc="-9" dirty="0">
                <a:latin typeface="Times New Roman"/>
                <a:cs typeface="Times New Roman"/>
              </a:rPr>
              <a:t> artış</a:t>
            </a:r>
            <a:endParaRPr sz="2178">
              <a:latin typeface="Times New Roman"/>
              <a:cs typeface="Times New Roman"/>
            </a:endParaRPr>
          </a:p>
          <a:p>
            <a:pPr marL="322166" indent="-311216">
              <a:lnSpc>
                <a:spcPts val="2609"/>
              </a:lnSpc>
              <a:buChar char="•"/>
              <a:tabLst>
                <a:tab pos="322166" algn="l"/>
                <a:tab pos="322743" algn="l"/>
              </a:tabLst>
            </a:pPr>
            <a:r>
              <a:rPr sz="2178" spc="-5" dirty="0">
                <a:latin typeface="Times New Roman"/>
                <a:cs typeface="Times New Roman"/>
              </a:rPr>
              <a:t>Mikrosatellit</a:t>
            </a:r>
            <a:r>
              <a:rPr sz="2178" spc="-9" dirty="0">
                <a:latin typeface="Times New Roman"/>
                <a:cs typeface="Times New Roman"/>
              </a:rPr>
              <a:t> </a:t>
            </a:r>
            <a:r>
              <a:rPr sz="2178" spc="-5" dirty="0">
                <a:latin typeface="Times New Roman"/>
                <a:cs typeface="Times New Roman"/>
              </a:rPr>
              <a:t>kararsızlığı.</a:t>
            </a:r>
            <a:endParaRPr sz="2178">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15</a:t>
            </a:fld>
            <a:endParaRPr lang="en-US" altLang="en-US">
              <a:solidFill>
                <a:prstClr val="white"/>
              </a:solidFill>
            </a:endParaRPr>
          </a:p>
        </p:txBody>
      </p:sp>
    </p:spTree>
    <p:extLst>
      <p:ext uri="{BB962C8B-B14F-4D97-AF65-F5344CB8AC3E}">
        <p14:creationId xmlns:p14="http://schemas.microsoft.com/office/powerpoint/2010/main" val="965310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26082" y="581834"/>
            <a:ext cx="5632205" cy="625521"/>
          </a:xfrm>
          <a:prstGeom prst="rect">
            <a:avLst/>
          </a:prstGeom>
        </p:spPr>
        <p:txBody>
          <a:bodyPr vert="horz" wrap="square" lIns="0" tIns="10950" rIns="0" bIns="0" numCol="1" rtlCol="0" anchor="t" anchorCtr="0" compatLnSpc="1">
            <a:prstTxWarp prst="textNoShape">
              <a:avLst/>
            </a:prstTxWarp>
            <a:spAutoFit/>
          </a:bodyPr>
          <a:lstStyle/>
          <a:p>
            <a:pPr marL="11527">
              <a:spcBef>
                <a:spcPts val="86"/>
              </a:spcBef>
            </a:pPr>
            <a:r>
              <a:rPr sz="3993" spc="-5" dirty="0">
                <a:latin typeface="Arial"/>
                <a:cs typeface="Arial"/>
              </a:rPr>
              <a:t>DNA</a:t>
            </a:r>
            <a:r>
              <a:rPr sz="3993" spc="-18" dirty="0">
                <a:latin typeface="Arial"/>
                <a:cs typeface="Arial"/>
              </a:rPr>
              <a:t> </a:t>
            </a:r>
            <a:r>
              <a:rPr sz="3993" spc="-5" dirty="0">
                <a:latin typeface="Arial"/>
                <a:cs typeface="Arial"/>
              </a:rPr>
              <a:t>Metiltransferazlar:</a:t>
            </a:r>
            <a:endParaRPr sz="3993">
              <a:latin typeface="Arial"/>
              <a:cs typeface="Arial"/>
            </a:endParaRPr>
          </a:p>
        </p:txBody>
      </p:sp>
      <p:sp>
        <p:nvSpPr>
          <p:cNvPr id="3" name="object 3"/>
          <p:cNvSpPr txBox="1"/>
          <p:nvPr/>
        </p:nvSpPr>
        <p:spPr>
          <a:xfrm>
            <a:off x="2433839" y="1234671"/>
            <a:ext cx="7327110" cy="4441140"/>
          </a:xfrm>
          <a:prstGeom prst="rect">
            <a:avLst/>
          </a:prstGeom>
        </p:spPr>
        <p:txBody>
          <a:bodyPr vert="horz" wrap="square" lIns="0" tIns="82411" rIns="0" bIns="0" rtlCol="0">
            <a:spAutoFit/>
          </a:bodyPr>
          <a:lstStyle/>
          <a:p>
            <a:pPr marL="322166" marR="4611" indent="-311216" algn="just">
              <a:lnSpc>
                <a:spcPct val="80100"/>
              </a:lnSpc>
              <a:spcBef>
                <a:spcPts val="649"/>
              </a:spcBef>
              <a:buChar char="•"/>
              <a:tabLst>
                <a:tab pos="322743" algn="l"/>
              </a:tabLst>
            </a:pPr>
            <a:r>
              <a:rPr sz="2360" spc="-5" dirty="0">
                <a:latin typeface="Times New Roman"/>
                <a:cs typeface="Times New Roman"/>
              </a:rPr>
              <a:t>DNA metilasyonu DNA metiltransferazlar tarafından  gerçekleştirilen enzimatik bir modifikasyondur. Eklenmiş  olan metil grubu baz eşleşmesinin kendisini etkilemez  fakat metil gruplarının dışarı doğru çıkıntı yapması DNA-  protein etkileşimlerini etkileyebilir. Ökaryotlarda DNA  metiltransferazların iki farklı tipi tanımlanmıştır. </a:t>
            </a:r>
            <a:r>
              <a:rPr sz="2360" b="1" i="1" spc="-5" dirty="0">
                <a:latin typeface="Times New Roman"/>
                <a:cs typeface="Times New Roman"/>
              </a:rPr>
              <a:t>de </a:t>
            </a:r>
            <a:r>
              <a:rPr sz="2360" b="1" i="1" spc="-9" dirty="0">
                <a:latin typeface="Times New Roman"/>
                <a:cs typeface="Times New Roman"/>
              </a:rPr>
              <a:t>nova  </a:t>
            </a:r>
            <a:r>
              <a:rPr sz="2360" b="1" spc="-5" dirty="0">
                <a:latin typeface="Times New Roman"/>
                <a:cs typeface="Times New Roman"/>
              </a:rPr>
              <a:t>metiltransferazlar</a:t>
            </a:r>
            <a:r>
              <a:rPr sz="2360" spc="-5" dirty="0">
                <a:latin typeface="Times New Roman"/>
                <a:cs typeface="Times New Roman"/>
              </a:rPr>
              <a:t>, </a:t>
            </a:r>
            <a:r>
              <a:rPr sz="2360" spc="-9" dirty="0">
                <a:latin typeface="Times New Roman"/>
                <a:cs typeface="Times New Roman"/>
              </a:rPr>
              <a:t>Dnmt3a </a:t>
            </a:r>
            <a:r>
              <a:rPr sz="2360" spc="-5" dirty="0">
                <a:latin typeface="Times New Roman"/>
                <a:cs typeface="Times New Roman"/>
              </a:rPr>
              <a:t>ve </a:t>
            </a:r>
            <a:r>
              <a:rPr sz="2360" spc="-9" dirty="0">
                <a:latin typeface="Times New Roman"/>
                <a:cs typeface="Times New Roman"/>
              </a:rPr>
              <a:t>Dnma3b </a:t>
            </a:r>
            <a:r>
              <a:rPr sz="2360" spc="-5" dirty="0">
                <a:latin typeface="Times New Roman"/>
                <a:cs typeface="Times New Roman"/>
              </a:rPr>
              <a:t>gibi, bunlar  metillenmemiş DNA’ </a:t>
            </a:r>
            <a:r>
              <a:rPr sz="2360" dirty="0">
                <a:latin typeface="Times New Roman"/>
                <a:cs typeface="Times New Roman"/>
              </a:rPr>
              <a:t>yı </a:t>
            </a:r>
            <a:r>
              <a:rPr sz="2360" spc="-5" dirty="0">
                <a:latin typeface="Times New Roman"/>
                <a:cs typeface="Times New Roman"/>
              </a:rPr>
              <a:t>substrat olarak kullanır. </a:t>
            </a:r>
            <a:r>
              <a:rPr sz="2360" b="1" spc="-5" dirty="0">
                <a:latin typeface="Times New Roman"/>
                <a:cs typeface="Times New Roman"/>
              </a:rPr>
              <a:t>Bakım  yapan metiltransferazlar</a:t>
            </a:r>
            <a:r>
              <a:rPr sz="2360" spc="-5" dirty="0">
                <a:latin typeface="Times New Roman"/>
                <a:cs typeface="Times New Roman"/>
              </a:rPr>
              <a:t>, Dnmt1 gibi, metilasyon  alanlarının replikasyonuyla oluşan yarı metillenmiş </a:t>
            </a:r>
            <a:r>
              <a:rPr sz="2360" spc="-9" dirty="0">
                <a:latin typeface="Times New Roman"/>
                <a:cs typeface="Times New Roman"/>
              </a:rPr>
              <a:t>DNA’  </a:t>
            </a:r>
            <a:r>
              <a:rPr sz="2360" spc="-5" dirty="0">
                <a:latin typeface="Times New Roman"/>
                <a:cs typeface="Times New Roman"/>
              </a:rPr>
              <a:t>yı metillerler. Bakım metilasyonu kalıp DNA iplikçiğinin  varolan metilasyon paternini yeniye sentezlenmiş </a:t>
            </a:r>
            <a:r>
              <a:rPr sz="2360" spc="-9" dirty="0">
                <a:latin typeface="Times New Roman"/>
                <a:cs typeface="Times New Roman"/>
              </a:rPr>
              <a:t>olana  </a:t>
            </a:r>
            <a:r>
              <a:rPr sz="2360" spc="-5" dirty="0">
                <a:latin typeface="Times New Roman"/>
                <a:cs typeface="Times New Roman"/>
              </a:rPr>
              <a:t>kopyalar. Bu nedenle DNA metilasyonu kalıtlanabilir ve  epigenetik bir işaret olarak nesiller boyunca mitotik ve  mayotik hücre bölünmeleriyle transfer</a:t>
            </a:r>
            <a:r>
              <a:rPr sz="2360" spc="14" dirty="0">
                <a:latin typeface="Times New Roman"/>
                <a:cs typeface="Times New Roman"/>
              </a:rPr>
              <a:t> </a:t>
            </a:r>
            <a:r>
              <a:rPr sz="2360" spc="-5" dirty="0">
                <a:latin typeface="Times New Roman"/>
                <a:cs typeface="Times New Roman"/>
              </a:rPr>
              <a:t>edilir.</a:t>
            </a:r>
            <a:endParaRPr sz="2360">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16</a:t>
            </a:fld>
            <a:endParaRPr lang="en-US" altLang="en-US">
              <a:solidFill>
                <a:prstClr val="white"/>
              </a:solidFill>
            </a:endParaRPr>
          </a:p>
        </p:txBody>
      </p:sp>
    </p:spTree>
    <p:extLst>
      <p:ext uri="{BB962C8B-B14F-4D97-AF65-F5344CB8AC3E}">
        <p14:creationId xmlns:p14="http://schemas.microsoft.com/office/powerpoint/2010/main" val="136917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709543" y="58886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 name="object 3"/>
          <p:cNvSpPr/>
          <p:nvPr/>
        </p:nvSpPr>
        <p:spPr>
          <a:xfrm>
            <a:off x="4792530" y="58886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 name="object 4"/>
          <p:cNvSpPr/>
          <p:nvPr/>
        </p:nvSpPr>
        <p:spPr>
          <a:xfrm>
            <a:off x="5197094" y="58886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 name="object 5"/>
          <p:cNvSpPr/>
          <p:nvPr/>
        </p:nvSpPr>
        <p:spPr>
          <a:xfrm>
            <a:off x="5373443" y="58886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 name="object 6"/>
          <p:cNvSpPr/>
          <p:nvPr/>
        </p:nvSpPr>
        <p:spPr>
          <a:xfrm>
            <a:off x="5715767" y="58886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 name="object 7"/>
          <p:cNvSpPr/>
          <p:nvPr/>
        </p:nvSpPr>
        <p:spPr>
          <a:xfrm>
            <a:off x="6182572" y="58886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 name="object 8"/>
          <p:cNvSpPr/>
          <p:nvPr/>
        </p:nvSpPr>
        <p:spPr>
          <a:xfrm>
            <a:off x="4709543"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 name="object 9"/>
          <p:cNvSpPr/>
          <p:nvPr/>
        </p:nvSpPr>
        <p:spPr>
          <a:xfrm>
            <a:off x="4792530"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 name="object 10"/>
          <p:cNvSpPr/>
          <p:nvPr/>
        </p:nvSpPr>
        <p:spPr>
          <a:xfrm>
            <a:off x="5145227"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 name="object 11"/>
          <p:cNvSpPr/>
          <p:nvPr/>
        </p:nvSpPr>
        <p:spPr>
          <a:xfrm>
            <a:off x="5197094"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 name="object 12"/>
          <p:cNvSpPr/>
          <p:nvPr/>
        </p:nvSpPr>
        <p:spPr>
          <a:xfrm>
            <a:off x="5373443"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 name="object 13"/>
          <p:cNvSpPr/>
          <p:nvPr/>
        </p:nvSpPr>
        <p:spPr>
          <a:xfrm>
            <a:off x="5497924"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 name="object 14"/>
          <p:cNvSpPr/>
          <p:nvPr/>
        </p:nvSpPr>
        <p:spPr>
          <a:xfrm>
            <a:off x="5715767"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 name="object 15"/>
          <p:cNvSpPr/>
          <p:nvPr/>
        </p:nvSpPr>
        <p:spPr>
          <a:xfrm>
            <a:off x="5954356" y="5978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 name="object 16"/>
          <p:cNvSpPr/>
          <p:nvPr/>
        </p:nvSpPr>
        <p:spPr>
          <a:xfrm>
            <a:off x="4709543"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 name="object 17"/>
          <p:cNvSpPr/>
          <p:nvPr/>
        </p:nvSpPr>
        <p:spPr>
          <a:xfrm>
            <a:off x="4792530"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8" name="object 18"/>
          <p:cNvSpPr/>
          <p:nvPr/>
        </p:nvSpPr>
        <p:spPr>
          <a:xfrm>
            <a:off x="5145227"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 name="object 19"/>
          <p:cNvSpPr/>
          <p:nvPr/>
        </p:nvSpPr>
        <p:spPr>
          <a:xfrm>
            <a:off x="5197094"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 name="object 20"/>
          <p:cNvSpPr/>
          <p:nvPr/>
        </p:nvSpPr>
        <p:spPr>
          <a:xfrm>
            <a:off x="5373443"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 name="object 21"/>
          <p:cNvSpPr/>
          <p:nvPr/>
        </p:nvSpPr>
        <p:spPr>
          <a:xfrm>
            <a:off x="5497924"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2" name="object 22"/>
          <p:cNvSpPr/>
          <p:nvPr/>
        </p:nvSpPr>
        <p:spPr>
          <a:xfrm>
            <a:off x="5715767"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 name="object 23"/>
          <p:cNvSpPr/>
          <p:nvPr/>
        </p:nvSpPr>
        <p:spPr>
          <a:xfrm>
            <a:off x="5954356" y="60684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 name="object 24"/>
          <p:cNvSpPr/>
          <p:nvPr/>
        </p:nvSpPr>
        <p:spPr>
          <a:xfrm>
            <a:off x="4709543" y="61583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 name="object 25"/>
          <p:cNvSpPr/>
          <p:nvPr/>
        </p:nvSpPr>
        <p:spPr>
          <a:xfrm>
            <a:off x="4792530" y="615837"/>
            <a:ext cx="82988" cy="0"/>
          </a:xfrm>
          <a:custGeom>
            <a:avLst/>
            <a:gdLst/>
            <a:ahLst/>
            <a:cxnLst/>
            <a:rect l="l" t="t" r="r" b="b"/>
            <a:pathLst>
              <a:path w="91439">
                <a:moveTo>
                  <a:pt x="0" y="0"/>
                </a:moveTo>
                <a:lnTo>
                  <a:pt x="11429" y="0"/>
                </a:lnTo>
              </a:path>
              <a:path w="91439">
                <a:moveTo>
                  <a:pt x="34289" y="0"/>
                </a:moveTo>
                <a:lnTo>
                  <a:pt x="45719"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6" name="object 26"/>
          <p:cNvSpPr/>
          <p:nvPr/>
        </p:nvSpPr>
        <p:spPr>
          <a:xfrm>
            <a:off x="4917011" y="615837"/>
            <a:ext cx="103734" cy="0"/>
          </a:xfrm>
          <a:custGeom>
            <a:avLst/>
            <a:gdLst/>
            <a:ahLst/>
            <a:cxnLst/>
            <a:rect l="l" t="t" r="r" b="b"/>
            <a:pathLst>
              <a:path w="114300">
                <a:moveTo>
                  <a:pt x="0" y="0"/>
                </a:moveTo>
                <a:lnTo>
                  <a:pt x="11429" y="0"/>
                </a:lnTo>
              </a:path>
              <a:path w="114300">
                <a:moveTo>
                  <a:pt x="22860" y="0"/>
                </a:moveTo>
                <a:lnTo>
                  <a:pt x="57150" y="0"/>
                </a:lnTo>
              </a:path>
              <a:path w="114300">
                <a:moveTo>
                  <a:pt x="80010" y="0"/>
                </a:moveTo>
                <a:lnTo>
                  <a:pt x="114300" y="0"/>
                </a:lnTo>
              </a:path>
            </a:pathLst>
          </a:custGeom>
          <a:ln w="9905">
            <a:solidFill>
              <a:srgbClr val="000000"/>
            </a:solidFill>
          </a:ln>
        </p:spPr>
        <p:txBody>
          <a:bodyPr wrap="square" lIns="0" tIns="0" rIns="0" bIns="0" rtlCol="0"/>
          <a:lstStyle/>
          <a:p>
            <a:endParaRPr sz="1634"/>
          </a:p>
        </p:txBody>
      </p:sp>
      <p:sp>
        <p:nvSpPr>
          <p:cNvPr id="27" name="object 27"/>
          <p:cNvSpPr/>
          <p:nvPr/>
        </p:nvSpPr>
        <p:spPr>
          <a:xfrm>
            <a:off x="5072614" y="615837"/>
            <a:ext cx="217841" cy="0"/>
          </a:xfrm>
          <a:custGeom>
            <a:avLst/>
            <a:gdLst/>
            <a:ahLst/>
            <a:cxnLst/>
            <a:rect l="l" t="t" r="r" b="b"/>
            <a:pathLst>
              <a:path w="240029">
                <a:moveTo>
                  <a:pt x="0" y="0"/>
                </a:moveTo>
                <a:lnTo>
                  <a:pt x="34290" y="0"/>
                </a:lnTo>
              </a:path>
              <a:path w="240029">
                <a:moveTo>
                  <a:pt x="68579" y="0"/>
                </a:moveTo>
                <a:lnTo>
                  <a:pt x="114299" y="0"/>
                </a:lnTo>
              </a:path>
              <a:path w="240029">
                <a:moveTo>
                  <a:pt x="137160" y="0"/>
                </a:moveTo>
                <a:lnTo>
                  <a:pt x="148589" y="0"/>
                </a:lnTo>
              </a:path>
              <a:path w="240029">
                <a:moveTo>
                  <a:pt x="160019" y="0"/>
                </a:moveTo>
                <a:lnTo>
                  <a:pt x="194310" y="0"/>
                </a:lnTo>
              </a:path>
              <a:path w="240029">
                <a:moveTo>
                  <a:pt x="228600" y="0"/>
                </a:moveTo>
                <a:lnTo>
                  <a:pt x="240029" y="0"/>
                </a:lnTo>
              </a:path>
            </a:pathLst>
          </a:custGeom>
          <a:ln w="9905">
            <a:solidFill>
              <a:srgbClr val="000000"/>
            </a:solidFill>
          </a:ln>
        </p:spPr>
        <p:txBody>
          <a:bodyPr wrap="square" lIns="0" tIns="0" rIns="0" bIns="0" rtlCol="0"/>
          <a:lstStyle/>
          <a:p>
            <a:endParaRPr sz="1634"/>
          </a:p>
        </p:txBody>
      </p:sp>
      <p:sp>
        <p:nvSpPr>
          <p:cNvPr id="28" name="object 28"/>
          <p:cNvSpPr/>
          <p:nvPr/>
        </p:nvSpPr>
        <p:spPr>
          <a:xfrm>
            <a:off x="5342322" y="61583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 name="object 29"/>
          <p:cNvSpPr/>
          <p:nvPr/>
        </p:nvSpPr>
        <p:spPr>
          <a:xfrm>
            <a:off x="5425310" y="615837"/>
            <a:ext cx="103734" cy="0"/>
          </a:xfrm>
          <a:custGeom>
            <a:avLst/>
            <a:gdLst/>
            <a:ahLst/>
            <a:cxnLst/>
            <a:rect l="l" t="t" r="r" b="b"/>
            <a:pathLst>
              <a:path w="114300">
                <a:moveTo>
                  <a:pt x="0" y="0"/>
                </a:moveTo>
                <a:lnTo>
                  <a:pt x="45719" y="0"/>
                </a:lnTo>
              </a:path>
              <a:path w="114300">
                <a:moveTo>
                  <a:pt x="68580" y="0"/>
                </a:moveTo>
                <a:lnTo>
                  <a:pt x="114299" y="0"/>
                </a:lnTo>
              </a:path>
            </a:pathLst>
          </a:custGeom>
          <a:ln w="9905">
            <a:solidFill>
              <a:srgbClr val="000000"/>
            </a:solidFill>
          </a:ln>
        </p:spPr>
        <p:txBody>
          <a:bodyPr wrap="square" lIns="0" tIns="0" rIns="0" bIns="0" rtlCol="0"/>
          <a:lstStyle/>
          <a:p>
            <a:endParaRPr sz="1634"/>
          </a:p>
        </p:txBody>
      </p:sp>
      <p:sp>
        <p:nvSpPr>
          <p:cNvPr id="30" name="object 30"/>
          <p:cNvSpPr/>
          <p:nvPr/>
        </p:nvSpPr>
        <p:spPr>
          <a:xfrm>
            <a:off x="5570538" y="61583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1" name="object 31"/>
          <p:cNvSpPr/>
          <p:nvPr/>
        </p:nvSpPr>
        <p:spPr>
          <a:xfrm>
            <a:off x="5663899" y="615837"/>
            <a:ext cx="62241" cy="0"/>
          </a:xfrm>
          <a:custGeom>
            <a:avLst/>
            <a:gdLst/>
            <a:ahLst/>
            <a:cxnLst/>
            <a:rect l="l" t="t" r="r" b="b"/>
            <a:pathLst>
              <a:path w="68579">
                <a:moveTo>
                  <a:pt x="0" y="0"/>
                </a:moveTo>
                <a:lnTo>
                  <a:pt x="4571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32" name="object 32"/>
          <p:cNvSpPr/>
          <p:nvPr/>
        </p:nvSpPr>
        <p:spPr>
          <a:xfrm>
            <a:off x="5809127" y="615837"/>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33" name="object 33"/>
          <p:cNvSpPr/>
          <p:nvPr/>
        </p:nvSpPr>
        <p:spPr>
          <a:xfrm>
            <a:off x="5923235" y="615837"/>
            <a:ext cx="62241" cy="0"/>
          </a:xfrm>
          <a:custGeom>
            <a:avLst/>
            <a:gdLst/>
            <a:ahLst/>
            <a:cxnLst/>
            <a:rect l="l" t="t" r="r" b="b"/>
            <a:pathLst>
              <a:path w="68579">
                <a:moveTo>
                  <a:pt x="0" y="0"/>
                </a:moveTo>
                <a:lnTo>
                  <a:pt x="11429" y="0"/>
                </a:lnTo>
              </a:path>
              <a:path w="68579">
                <a:moveTo>
                  <a:pt x="22859" y="0"/>
                </a:moveTo>
                <a:lnTo>
                  <a:pt x="68579" y="0"/>
                </a:lnTo>
              </a:path>
            </a:pathLst>
          </a:custGeom>
          <a:ln w="9905">
            <a:solidFill>
              <a:srgbClr val="000000"/>
            </a:solidFill>
          </a:ln>
        </p:spPr>
        <p:txBody>
          <a:bodyPr wrap="square" lIns="0" tIns="0" rIns="0" bIns="0" rtlCol="0"/>
          <a:lstStyle/>
          <a:p>
            <a:endParaRPr sz="1634"/>
          </a:p>
        </p:txBody>
      </p:sp>
      <p:sp>
        <p:nvSpPr>
          <p:cNvPr id="34" name="object 34"/>
          <p:cNvSpPr/>
          <p:nvPr/>
        </p:nvSpPr>
        <p:spPr>
          <a:xfrm>
            <a:off x="6026970" y="61583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5" name="object 35"/>
          <p:cNvSpPr/>
          <p:nvPr/>
        </p:nvSpPr>
        <p:spPr>
          <a:xfrm>
            <a:off x="6109957" y="615837"/>
            <a:ext cx="155602" cy="0"/>
          </a:xfrm>
          <a:custGeom>
            <a:avLst/>
            <a:gdLst/>
            <a:ahLst/>
            <a:cxnLst/>
            <a:rect l="l" t="t" r="r" b="b"/>
            <a:pathLst>
              <a:path w="171450">
                <a:moveTo>
                  <a:pt x="0" y="0"/>
                </a:moveTo>
                <a:lnTo>
                  <a:pt x="45719" y="0"/>
                </a:lnTo>
              </a:path>
              <a:path w="171450">
                <a:moveTo>
                  <a:pt x="80010" y="0"/>
                </a:moveTo>
                <a:lnTo>
                  <a:pt x="91439" y="0"/>
                </a:lnTo>
              </a:path>
              <a:path w="171450">
                <a:moveTo>
                  <a:pt x="114300" y="0"/>
                </a:moveTo>
                <a:lnTo>
                  <a:pt x="125729" y="0"/>
                </a:lnTo>
              </a:path>
              <a:path w="171450">
                <a:moveTo>
                  <a:pt x="137160" y="0"/>
                </a:moveTo>
                <a:lnTo>
                  <a:pt x="171450" y="0"/>
                </a:lnTo>
              </a:path>
            </a:pathLst>
          </a:custGeom>
          <a:ln w="9905">
            <a:solidFill>
              <a:srgbClr val="000000"/>
            </a:solidFill>
          </a:ln>
        </p:spPr>
        <p:txBody>
          <a:bodyPr wrap="square" lIns="0" tIns="0" rIns="0" bIns="0" rtlCol="0"/>
          <a:lstStyle/>
          <a:p>
            <a:endParaRPr sz="1634"/>
          </a:p>
        </p:txBody>
      </p:sp>
      <p:sp>
        <p:nvSpPr>
          <p:cNvPr id="36" name="object 36"/>
          <p:cNvSpPr/>
          <p:nvPr/>
        </p:nvSpPr>
        <p:spPr>
          <a:xfrm>
            <a:off x="6327800" y="61583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7" name="object 37"/>
          <p:cNvSpPr/>
          <p:nvPr/>
        </p:nvSpPr>
        <p:spPr>
          <a:xfrm>
            <a:off x="4709543" y="62482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8" name="object 38"/>
          <p:cNvSpPr/>
          <p:nvPr/>
        </p:nvSpPr>
        <p:spPr>
          <a:xfrm>
            <a:off x="4792530" y="624826"/>
            <a:ext cx="363071" cy="0"/>
          </a:xfrm>
          <a:custGeom>
            <a:avLst/>
            <a:gdLst/>
            <a:ahLst/>
            <a:cxnLst/>
            <a:rect l="l" t="t" r="r" b="b"/>
            <a:pathLst>
              <a:path w="400050">
                <a:moveTo>
                  <a:pt x="0" y="0"/>
                </a:moveTo>
                <a:lnTo>
                  <a:pt x="11429" y="0"/>
                </a:lnTo>
              </a:path>
              <a:path w="400050">
                <a:moveTo>
                  <a:pt x="34289" y="0"/>
                </a:moveTo>
                <a:lnTo>
                  <a:pt x="57149" y="0"/>
                </a:lnTo>
              </a:path>
              <a:path w="400050">
                <a:moveTo>
                  <a:pt x="91439" y="0"/>
                </a:moveTo>
                <a:lnTo>
                  <a:pt x="102869" y="0"/>
                </a:lnTo>
              </a:path>
              <a:path w="400050">
                <a:moveTo>
                  <a:pt x="137160" y="0"/>
                </a:moveTo>
                <a:lnTo>
                  <a:pt x="160019" y="0"/>
                </a:lnTo>
              </a:path>
              <a:path w="400050">
                <a:moveTo>
                  <a:pt x="194310" y="0"/>
                </a:moveTo>
                <a:lnTo>
                  <a:pt x="217169" y="0"/>
                </a:lnTo>
              </a:path>
              <a:path w="400050">
                <a:moveTo>
                  <a:pt x="251460" y="0"/>
                </a:moveTo>
                <a:lnTo>
                  <a:pt x="262889" y="0"/>
                </a:lnTo>
              </a:path>
              <a:path w="400050">
                <a:moveTo>
                  <a:pt x="297179" y="0"/>
                </a:moveTo>
                <a:lnTo>
                  <a:pt x="308609" y="0"/>
                </a:lnTo>
              </a:path>
              <a:path w="400050">
                <a:moveTo>
                  <a:pt x="342900" y="0"/>
                </a:moveTo>
                <a:lnTo>
                  <a:pt x="354329" y="0"/>
                </a:lnTo>
              </a:path>
              <a:path w="400050">
                <a:moveTo>
                  <a:pt x="388620" y="0"/>
                </a:moveTo>
                <a:lnTo>
                  <a:pt x="400049" y="0"/>
                </a:lnTo>
              </a:path>
            </a:pathLst>
          </a:custGeom>
          <a:ln w="9905">
            <a:solidFill>
              <a:srgbClr val="000000"/>
            </a:solidFill>
          </a:ln>
        </p:spPr>
        <p:txBody>
          <a:bodyPr wrap="square" lIns="0" tIns="0" rIns="0" bIns="0" rtlCol="0"/>
          <a:lstStyle/>
          <a:p>
            <a:endParaRPr sz="1634"/>
          </a:p>
        </p:txBody>
      </p:sp>
      <p:sp>
        <p:nvSpPr>
          <p:cNvPr id="39" name="object 39"/>
          <p:cNvSpPr/>
          <p:nvPr/>
        </p:nvSpPr>
        <p:spPr>
          <a:xfrm>
            <a:off x="5197094" y="624826"/>
            <a:ext cx="93361" cy="0"/>
          </a:xfrm>
          <a:custGeom>
            <a:avLst/>
            <a:gdLst/>
            <a:ahLst/>
            <a:cxnLst/>
            <a:rect l="l" t="t" r="r" b="b"/>
            <a:pathLst>
              <a:path w="102870">
                <a:moveTo>
                  <a:pt x="0" y="0"/>
                </a:moveTo>
                <a:lnTo>
                  <a:pt x="22859" y="0"/>
                </a:lnTo>
              </a:path>
              <a:path w="102870">
                <a:moveTo>
                  <a:pt x="57150" y="0"/>
                </a:moveTo>
                <a:lnTo>
                  <a:pt x="6857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40" name="object 40"/>
          <p:cNvSpPr/>
          <p:nvPr/>
        </p:nvSpPr>
        <p:spPr>
          <a:xfrm>
            <a:off x="5342322" y="624826"/>
            <a:ext cx="82988" cy="0"/>
          </a:xfrm>
          <a:custGeom>
            <a:avLst/>
            <a:gdLst/>
            <a:ahLst/>
            <a:cxnLst/>
            <a:rect l="l" t="t" r="r" b="b"/>
            <a:pathLst>
              <a:path w="91439">
                <a:moveTo>
                  <a:pt x="0" y="0"/>
                </a:moveTo>
                <a:lnTo>
                  <a:pt x="11429" y="0"/>
                </a:lnTo>
              </a:path>
              <a:path w="91439">
                <a:moveTo>
                  <a:pt x="34289"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41" name="object 41"/>
          <p:cNvSpPr/>
          <p:nvPr/>
        </p:nvSpPr>
        <p:spPr>
          <a:xfrm>
            <a:off x="5466804" y="624826"/>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2" name="object 42"/>
          <p:cNvSpPr/>
          <p:nvPr/>
        </p:nvSpPr>
        <p:spPr>
          <a:xfrm>
            <a:off x="5560165" y="624826"/>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43" name="object 43"/>
          <p:cNvSpPr/>
          <p:nvPr/>
        </p:nvSpPr>
        <p:spPr>
          <a:xfrm>
            <a:off x="5653526" y="62482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4" name="object 44"/>
          <p:cNvSpPr/>
          <p:nvPr/>
        </p:nvSpPr>
        <p:spPr>
          <a:xfrm>
            <a:off x="5705393" y="624826"/>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5" name="object 45"/>
          <p:cNvSpPr/>
          <p:nvPr/>
        </p:nvSpPr>
        <p:spPr>
          <a:xfrm>
            <a:off x="5798754" y="624826"/>
            <a:ext cx="72614" cy="0"/>
          </a:xfrm>
          <a:custGeom>
            <a:avLst/>
            <a:gdLst/>
            <a:ahLst/>
            <a:cxnLst/>
            <a:rect l="l" t="t" r="r" b="b"/>
            <a:pathLst>
              <a:path w="80010">
                <a:moveTo>
                  <a:pt x="0" y="0"/>
                </a:moveTo>
                <a:lnTo>
                  <a:pt x="11429" y="0"/>
                </a:lnTo>
              </a:path>
              <a:path w="80010">
                <a:moveTo>
                  <a:pt x="45719" y="0"/>
                </a:moveTo>
                <a:lnTo>
                  <a:pt x="5714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46" name="object 46"/>
          <p:cNvSpPr/>
          <p:nvPr/>
        </p:nvSpPr>
        <p:spPr>
          <a:xfrm>
            <a:off x="5923235" y="624826"/>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7" name="object 47"/>
          <p:cNvSpPr/>
          <p:nvPr/>
        </p:nvSpPr>
        <p:spPr>
          <a:xfrm>
            <a:off x="6016596" y="624826"/>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48" name="object 48"/>
          <p:cNvSpPr/>
          <p:nvPr/>
        </p:nvSpPr>
        <p:spPr>
          <a:xfrm>
            <a:off x="6151451" y="624826"/>
            <a:ext cx="124481" cy="0"/>
          </a:xfrm>
          <a:custGeom>
            <a:avLst/>
            <a:gdLst/>
            <a:ahLst/>
            <a:cxnLst/>
            <a:rect l="l" t="t" r="r" b="b"/>
            <a:pathLst>
              <a:path w="137160">
                <a:moveTo>
                  <a:pt x="0" y="0"/>
                </a:moveTo>
                <a:lnTo>
                  <a:pt x="11429" y="0"/>
                </a:lnTo>
              </a:path>
              <a:path w="137160">
                <a:moveTo>
                  <a:pt x="34290" y="0"/>
                </a:moveTo>
                <a:lnTo>
                  <a:pt x="45719" y="0"/>
                </a:lnTo>
              </a:path>
              <a:path w="137160">
                <a:moveTo>
                  <a:pt x="68580" y="0"/>
                </a:moveTo>
                <a:lnTo>
                  <a:pt x="91439" y="0"/>
                </a:lnTo>
              </a:path>
              <a:path w="137160">
                <a:moveTo>
                  <a:pt x="125730" y="0"/>
                </a:moveTo>
                <a:lnTo>
                  <a:pt x="137159" y="0"/>
                </a:lnTo>
              </a:path>
            </a:pathLst>
          </a:custGeom>
          <a:ln w="9905">
            <a:solidFill>
              <a:srgbClr val="000000"/>
            </a:solidFill>
          </a:ln>
        </p:spPr>
        <p:txBody>
          <a:bodyPr wrap="square" lIns="0" tIns="0" rIns="0" bIns="0" rtlCol="0"/>
          <a:lstStyle/>
          <a:p>
            <a:endParaRPr sz="1634"/>
          </a:p>
        </p:txBody>
      </p:sp>
      <p:sp>
        <p:nvSpPr>
          <p:cNvPr id="49" name="object 49"/>
          <p:cNvSpPr/>
          <p:nvPr/>
        </p:nvSpPr>
        <p:spPr>
          <a:xfrm>
            <a:off x="6317426" y="624826"/>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50" name="object 50"/>
          <p:cNvSpPr/>
          <p:nvPr/>
        </p:nvSpPr>
        <p:spPr>
          <a:xfrm>
            <a:off x="4709543"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1" name="object 51"/>
          <p:cNvSpPr/>
          <p:nvPr/>
        </p:nvSpPr>
        <p:spPr>
          <a:xfrm>
            <a:off x="4792530"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52" name="object 52"/>
          <p:cNvSpPr/>
          <p:nvPr/>
        </p:nvSpPr>
        <p:spPr>
          <a:xfrm>
            <a:off x="4875518" y="63381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53" name="object 53"/>
          <p:cNvSpPr/>
          <p:nvPr/>
        </p:nvSpPr>
        <p:spPr>
          <a:xfrm>
            <a:off x="4968879"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4" name="object 54"/>
          <p:cNvSpPr/>
          <p:nvPr/>
        </p:nvSpPr>
        <p:spPr>
          <a:xfrm>
            <a:off x="5020746"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55" name="object 55"/>
          <p:cNvSpPr/>
          <p:nvPr/>
        </p:nvSpPr>
        <p:spPr>
          <a:xfrm>
            <a:off x="5114107" y="633818"/>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56" name="object 56"/>
          <p:cNvSpPr/>
          <p:nvPr/>
        </p:nvSpPr>
        <p:spPr>
          <a:xfrm>
            <a:off x="5197094"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7" name="object 57"/>
          <p:cNvSpPr/>
          <p:nvPr/>
        </p:nvSpPr>
        <p:spPr>
          <a:xfrm>
            <a:off x="5248961"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58" name="object 58"/>
          <p:cNvSpPr/>
          <p:nvPr/>
        </p:nvSpPr>
        <p:spPr>
          <a:xfrm>
            <a:off x="5331949" y="633818"/>
            <a:ext cx="82988" cy="0"/>
          </a:xfrm>
          <a:custGeom>
            <a:avLst/>
            <a:gdLst/>
            <a:ahLst/>
            <a:cxnLst/>
            <a:rect l="l" t="t" r="r" b="b"/>
            <a:pathLst>
              <a:path w="91439">
                <a:moveTo>
                  <a:pt x="0" y="0"/>
                </a:moveTo>
                <a:lnTo>
                  <a:pt x="11429" y="0"/>
                </a:lnTo>
              </a:path>
              <a:path w="91439">
                <a:moveTo>
                  <a:pt x="45719" y="0"/>
                </a:moveTo>
                <a:lnTo>
                  <a:pt x="5714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59" name="object 59"/>
          <p:cNvSpPr/>
          <p:nvPr/>
        </p:nvSpPr>
        <p:spPr>
          <a:xfrm>
            <a:off x="5466804"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60" name="object 60"/>
          <p:cNvSpPr/>
          <p:nvPr/>
        </p:nvSpPr>
        <p:spPr>
          <a:xfrm>
            <a:off x="5549792"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1" name="object 61"/>
          <p:cNvSpPr/>
          <p:nvPr/>
        </p:nvSpPr>
        <p:spPr>
          <a:xfrm>
            <a:off x="5612032"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62" name="object 62"/>
          <p:cNvSpPr/>
          <p:nvPr/>
        </p:nvSpPr>
        <p:spPr>
          <a:xfrm>
            <a:off x="5715767"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3" name="object 63"/>
          <p:cNvSpPr/>
          <p:nvPr/>
        </p:nvSpPr>
        <p:spPr>
          <a:xfrm>
            <a:off x="5788381"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4" name="object 64"/>
          <p:cNvSpPr/>
          <p:nvPr/>
        </p:nvSpPr>
        <p:spPr>
          <a:xfrm>
            <a:off x="5860995"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5" name="object 65"/>
          <p:cNvSpPr/>
          <p:nvPr/>
        </p:nvSpPr>
        <p:spPr>
          <a:xfrm>
            <a:off x="5912862" y="63381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66" name="object 66"/>
          <p:cNvSpPr/>
          <p:nvPr/>
        </p:nvSpPr>
        <p:spPr>
          <a:xfrm>
            <a:off x="6006223"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7" name="object 67"/>
          <p:cNvSpPr/>
          <p:nvPr/>
        </p:nvSpPr>
        <p:spPr>
          <a:xfrm>
            <a:off x="6068464"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68" name="object 68"/>
          <p:cNvSpPr/>
          <p:nvPr/>
        </p:nvSpPr>
        <p:spPr>
          <a:xfrm>
            <a:off x="6182571" y="63381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69" name="object 69"/>
          <p:cNvSpPr/>
          <p:nvPr/>
        </p:nvSpPr>
        <p:spPr>
          <a:xfrm>
            <a:off x="6265559" y="63381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70" name="object 70"/>
          <p:cNvSpPr/>
          <p:nvPr/>
        </p:nvSpPr>
        <p:spPr>
          <a:xfrm>
            <a:off x="6369294" y="6338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1" name="object 71"/>
          <p:cNvSpPr/>
          <p:nvPr/>
        </p:nvSpPr>
        <p:spPr>
          <a:xfrm>
            <a:off x="4709543"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2" name="object 72"/>
          <p:cNvSpPr/>
          <p:nvPr/>
        </p:nvSpPr>
        <p:spPr>
          <a:xfrm>
            <a:off x="4792530" y="6428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3" name="object 73"/>
          <p:cNvSpPr/>
          <p:nvPr/>
        </p:nvSpPr>
        <p:spPr>
          <a:xfrm>
            <a:off x="4875518" y="64280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4" name="object 74"/>
          <p:cNvSpPr/>
          <p:nvPr/>
        </p:nvSpPr>
        <p:spPr>
          <a:xfrm>
            <a:off x="4968879"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5" name="object 75"/>
          <p:cNvSpPr/>
          <p:nvPr/>
        </p:nvSpPr>
        <p:spPr>
          <a:xfrm>
            <a:off x="5020746" y="6428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6" name="object 76"/>
          <p:cNvSpPr/>
          <p:nvPr/>
        </p:nvSpPr>
        <p:spPr>
          <a:xfrm>
            <a:off x="5114107" y="642808"/>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77" name="object 77"/>
          <p:cNvSpPr/>
          <p:nvPr/>
        </p:nvSpPr>
        <p:spPr>
          <a:xfrm>
            <a:off x="5197094"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8" name="object 78"/>
          <p:cNvSpPr/>
          <p:nvPr/>
        </p:nvSpPr>
        <p:spPr>
          <a:xfrm>
            <a:off x="5248961" y="642808"/>
            <a:ext cx="134855" cy="0"/>
          </a:xfrm>
          <a:custGeom>
            <a:avLst/>
            <a:gdLst/>
            <a:ahLst/>
            <a:cxnLst/>
            <a:rect l="l" t="t" r="r" b="b"/>
            <a:pathLst>
              <a:path w="148589">
                <a:moveTo>
                  <a:pt x="0" y="0"/>
                </a:moveTo>
                <a:lnTo>
                  <a:pt x="11429" y="0"/>
                </a:lnTo>
              </a:path>
              <a:path w="148589">
                <a:moveTo>
                  <a:pt x="45719" y="0"/>
                </a:moveTo>
                <a:lnTo>
                  <a:pt x="57149" y="0"/>
                </a:lnTo>
              </a:path>
              <a:path w="148589">
                <a:moveTo>
                  <a:pt x="91439" y="0"/>
                </a:moveTo>
                <a:lnTo>
                  <a:pt x="102869" y="0"/>
                </a:lnTo>
              </a:path>
              <a:path w="148589">
                <a:moveTo>
                  <a:pt x="137159" y="0"/>
                </a:moveTo>
                <a:lnTo>
                  <a:pt x="148589" y="0"/>
                </a:lnTo>
              </a:path>
            </a:pathLst>
          </a:custGeom>
          <a:ln w="9905">
            <a:solidFill>
              <a:srgbClr val="000000"/>
            </a:solidFill>
          </a:ln>
        </p:spPr>
        <p:txBody>
          <a:bodyPr wrap="square" lIns="0" tIns="0" rIns="0" bIns="0" rtlCol="0"/>
          <a:lstStyle/>
          <a:p>
            <a:endParaRPr sz="1634"/>
          </a:p>
        </p:txBody>
      </p:sp>
      <p:sp>
        <p:nvSpPr>
          <p:cNvPr id="79" name="object 79"/>
          <p:cNvSpPr/>
          <p:nvPr/>
        </p:nvSpPr>
        <p:spPr>
          <a:xfrm>
            <a:off x="5446057" y="642808"/>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80" name="object 80"/>
          <p:cNvSpPr/>
          <p:nvPr/>
        </p:nvSpPr>
        <p:spPr>
          <a:xfrm>
            <a:off x="5549792"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1" name="object 81"/>
          <p:cNvSpPr/>
          <p:nvPr/>
        </p:nvSpPr>
        <p:spPr>
          <a:xfrm>
            <a:off x="5612032" y="6428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82" name="object 82"/>
          <p:cNvSpPr/>
          <p:nvPr/>
        </p:nvSpPr>
        <p:spPr>
          <a:xfrm>
            <a:off x="5715767"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3" name="object 83"/>
          <p:cNvSpPr/>
          <p:nvPr/>
        </p:nvSpPr>
        <p:spPr>
          <a:xfrm>
            <a:off x="5788381"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4" name="object 84"/>
          <p:cNvSpPr/>
          <p:nvPr/>
        </p:nvSpPr>
        <p:spPr>
          <a:xfrm>
            <a:off x="5871368" y="642808"/>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85" name="object 85"/>
          <p:cNvSpPr/>
          <p:nvPr/>
        </p:nvSpPr>
        <p:spPr>
          <a:xfrm>
            <a:off x="6006223"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6" name="object 86"/>
          <p:cNvSpPr/>
          <p:nvPr/>
        </p:nvSpPr>
        <p:spPr>
          <a:xfrm>
            <a:off x="6068464" y="6428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87" name="object 87"/>
          <p:cNvSpPr/>
          <p:nvPr/>
        </p:nvSpPr>
        <p:spPr>
          <a:xfrm>
            <a:off x="6182571" y="6428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88" name="object 88"/>
          <p:cNvSpPr/>
          <p:nvPr/>
        </p:nvSpPr>
        <p:spPr>
          <a:xfrm>
            <a:off x="6265559" y="64280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89" name="object 89"/>
          <p:cNvSpPr/>
          <p:nvPr/>
        </p:nvSpPr>
        <p:spPr>
          <a:xfrm>
            <a:off x="6369294" y="6428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0" name="object 90"/>
          <p:cNvSpPr/>
          <p:nvPr/>
        </p:nvSpPr>
        <p:spPr>
          <a:xfrm>
            <a:off x="4709543" y="65179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1" name="object 91"/>
          <p:cNvSpPr/>
          <p:nvPr/>
        </p:nvSpPr>
        <p:spPr>
          <a:xfrm>
            <a:off x="4792530" y="65179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2" name="object 92"/>
          <p:cNvSpPr/>
          <p:nvPr/>
        </p:nvSpPr>
        <p:spPr>
          <a:xfrm>
            <a:off x="4875518" y="651797"/>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93" name="object 93"/>
          <p:cNvSpPr/>
          <p:nvPr/>
        </p:nvSpPr>
        <p:spPr>
          <a:xfrm>
            <a:off x="4968879" y="65179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4" name="object 94"/>
          <p:cNvSpPr/>
          <p:nvPr/>
        </p:nvSpPr>
        <p:spPr>
          <a:xfrm>
            <a:off x="5020746" y="651797"/>
            <a:ext cx="134855" cy="0"/>
          </a:xfrm>
          <a:custGeom>
            <a:avLst/>
            <a:gdLst/>
            <a:ahLst/>
            <a:cxnLst/>
            <a:rect l="l" t="t" r="r" b="b"/>
            <a:pathLst>
              <a:path w="148589">
                <a:moveTo>
                  <a:pt x="0" y="0"/>
                </a:moveTo>
                <a:lnTo>
                  <a:pt x="11429" y="0"/>
                </a:lnTo>
              </a:path>
              <a:path w="148589">
                <a:moveTo>
                  <a:pt x="34289" y="0"/>
                </a:moveTo>
                <a:lnTo>
                  <a:pt x="114300"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95" name="object 95"/>
          <p:cNvSpPr/>
          <p:nvPr/>
        </p:nvSpPr>
        <p:spPr>
          <a:xfrm>
            <a:off x="5197094" y="65179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 name="object 96"/>
          <p:cNvSpPr/>
          <p:nvPr/>
        </p:nvSpPr>
        <p:spPr>
          <a:xfrm>
            <a:off x="5248962" y="651797"/>
            <a:ext cx="259336" cy="0"/>
          </a:xfrm>
          <a:custGeom>
            <a:avLst/>
            <a:gdLst/>
            <a:ahLst/>
            <a:cxnLst/>
            <a:rect l="l" t="t" r="r" b="b"/>
            <a:pathLst>
              <a:path w="285750">
                <a:moveTo>
                  <a:pt x="0" y="0"/>
                </a:moveTo>
                <a:lnTo>
                  <a:pt x="11429" y="0"/>
                </a:lnTo>
              </a:path>
              <a:path w="285750">
                <a:moveTo>
                  <a:pt x="45719" y="0"/>
                </a:moveTo>
                <a:lnTo>
                  <a:pt x="57149" y="0"/>
                </a:lnTo>
              </a:path>
              <a:path w="285750">
                <a:moveTo>
                  <a:pt x="91439" y="0"/>
                </a:moveTo>
                <a:lnTo>
                  <a:pt x="102869" y="0"/>
                </a:lnTo>
              </a:path>
              <a:path w="285750">
                <a:moveTo>
                  <a:pt x="137159" y="0"/>
                </a:moveTo>
                <a:lnTo>
                  <a:pt x="148589" y="0"/>
                </a:lnTo>
              </a:path>
              <a:path w="285750">
                <a:moveTo>
                  <a:pt x="182879" y="0"/>
                </a:moveTo>
                <a:lnTo>
                  <a:pt x="217170" y="0"/>
                </a:lnTo>
              </a:path>
              <a:path w="285750">
                <a:moveTo>
                  <a:pt x="240029" y="0"/>
                </a:moveTo>
                <a:lnTo>
                  <a:pt x="251459" y="0"/>
                </a:lnTo>
              </a:path>
              <a:path w="285750">
                <a:moveTo>
                  <a:pt x="274319" y="0"/>
                </a:moveTo>
                <a:lnTo>
                  <a:pt x="285749" y="0"/>
                </a:lnTo>
              </a:path>
            </a:pathLst>
          </a:custGeom>
          <a:ln w="9905">
            <a:solidFill>
              <a:srgbClr val="000000"/>
            </a:solidFill>
          </a:ln>
        </p:spPr>
        <p:txBody>
          <a:bodyPr wrap="square" lIns="0" tIns="0" rIns="0" bIns="0" rtlCol="0"/>
          <a:lstStyle/>
          <a:p>
            <a:endParaRPr sz="1634"/>
          </a:p>
        </p:txBody>
      </p:sp>
      <p:sp>
        <p:nvSpPr>
          <p:cNvPr id="97" name="object 97"/>
          <p:cNvSpPr/>
          <p:nvPr/>
        </p:nvSpPr>
        <p:spPr>
          <a:xfrm>
            <a:off x="5549792" y="651797"/>
            <a:ext cx="103734" cy="0"/>
          </a:xfrm>
          <a:custGeom>
            <a:avLst/>
            <a:gdLst/>
            <a:ahLst/>
            <a:cxnLst/>
            <a:rect l="l" t="t" r="r" b="b"/>
            <a:pathLst>
              <a:path w="114300">
                <a:moveTo>
                  <a:pt x="0" y="0"/>
                </a:moveTo>
                <a:lnTo>
                  <a:pt x="80010" y="0"/>
                </a:lnTo>
              </a:path>
              <a:path w="114300">
                <a:moveTo>
                  <a:pt x="102870" y="0"/>
                </a:moveTo>
                <a:lnTo>
                  <a:pt x="114299" y="0"/>
                </a:lnTo>
              </a:path>
            </a:pathLst>
          </a:custGeom>
          <a:ln w="9905">
            <a:solidFill>
              <a:srgbClr val="000000"/>
            </a:solidFill>
          </a:ln>
        </p:spPr>
        <p:txBody>
          <a:bodyPr wrap="square" lIns="0" tIns="0" rIns="0" bIns="0" rtlCol="0"/>
          <a:lstStyle/>
          <a:p>
            <a:endParaRPr sz="1634"/>
          </a:p>
        </p:txBody>
      </p:sp>
      <p:sp>
        <p:nvSpPr>
          <p:cNvPr id="98" name="object 98"/>
          <p:cNvSpPr/>
          <p:nvPr/>
        </p:nvSpPr>
        <p:spPr>
          <a:xfrm>
            <a:off x="5715767" y="65179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 name="object 99"/>
          <p:cNvSpPr/>
          <p:nvPr/>
        </p:nvSpPr>
        <p:spPr>
          <a:xfrm>
            <a:off x="5788381" y="65179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 name="object 100"/>
          <p:cNvSpPr/>
          <p:nvPr/>
        </p:nvSpPr>
        <p:spPr>
          <a:xfrm>
            <a:off x="5871368" y="651797"/>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101" name="object 101"/>
          <p:cNvSpPr/>
          <p:nvPr/>
        </p:nvSpPr>
        <p:spPr>
          <a:xfrm>
            <a:off x="6006223" y="65179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 name="object 102"/>
          <p:cNvSpPr/>
          <p:nvPr/>
        </p:nvSpPr>
        <p:spPr>
          <a:xfrm>
            <a:off x="6068463" y="651797"/>
            <a:ext cx="155602" cy="0"/>
          </a:xfrm>
          <a:custGeom>
            <a:avLst/>
            <a:gdLst/>
            <a:ahLst/>
            <a:cxnLst/>
            <a:rect l="l" t="t" r="r" b="b"/>
            <a:pathLst>
              <a:path w="171450">
                <a:moveTo>
                  <a:pt x="0" y="0"/>
                </a:moveTo>
                <a:lnTo>
                  <a:pt x="11429" y="0"/>
                </a:lnTo>
              </a:path>
              <a:path w="171450">
                <a:moveTo>
                  <a:pt x="45720" y="0"/>
                </a:moveTo>
                <a:lnTo>
                  <a:pt x="91439" y="0"/>
                </a:lnTo>
              </a:path>
              <a:path w="171450">
                <a:moveTo>
                  <a:pt x="125730" y="0"/>
                </a:moveTo>
                <a:lnTo>
                  <a:pt x="137159" y="0"/>
                </a:lnTo>
              </a:path>
              <a:path w="171450">
                <a:moveTo>
                  <a:pt x="160020" y="0"/>
                </a:moveTo>
                <a:lnTo>
                  <a:pt x="171449" y="0"/>
                </a:lnTo>
              </a:path>
            </a:pathLst>
          </a:custGeom>
          <a:ln w="9905">
            <a:solidFill>
              <a:srgbClr val="000000"/>
            </a:solidFill>
          </a:ln>
        </p:spPr>
        <p:txBody>
          <a:bodyPr wrap="square" lIns="0" tIns="0" rIns="0" bIns="0" rtlCol="0"/>
          <a:lstStyle/>
          <a:p>
            <a:endParaRPr sz="1634"/>
          </a:p>
        </p:txBody>
      </p:sp>
      <p:sp>
        <p:nvSpPr>
          <p:cNvPr id="103" name="object 103"/>
          <p:cNvSpPr/>
          <p:nvPr/>
        </p:nvSpPr>
        <p:spPr>
          <a:xfrm>
            <a:off x="6265559" y="651797"/>
            <a:ext cx="114108" cy="0"/>
          </a:xfrm>
          <a:custGeom>
            <a:avLst/>
            <a:gdLst/>
            <a:ahLst/>
            <a:cxnLst/>
            <a:rect l="l" t="t" r="r" b="b"/>
            <a:pathLst>
              <a:path w="125729">
                <a:moveTo>
                  <a:pt x="0" y="0"/>
                </a:moveTo>
                <a:lnTo>
                  <a:pt x="11429" y="0"/>
                </a:lnTo>
              </a:path>
              <a:path w="125729">
                <a:moveTo>
                  <a:pt x="45719" y="0"/>
                </a:moveTo>
                <a:lnTo>
                  <a:pt x="125730" y="0"/>
                </a:lnTo>
              </a:path>
            </a:pathLst>
          </a:custGeom>
          <a:ln w="9905">
            <a:solidFill>
              <a:srgbClr val="000000"/>
            </a:solidFill>
          </a:ln>
        </p:spPr>
        <p:txBody>
          <a:bodyPr wrap="square" lIns="0" tIns="0" rIns="0" bIns="0" rtlCol="0"/>
          <a:lstStyle/>
          <a:p>
            <a:endParaRPr sz="1634"/>
          </a:p>
        </p:txBody>
      </p:sp>
      <p:sp>
        <p:nvSpPr>
          <p:cNvPr id="104" name="object 104"/>
          <p:cNvSpPr/>
          <p:nvPr/>
        </p:nvSpPr>
        <p:spPr>
          <a:xfrm>
            <a:off x="4709543"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 name="object 105"/>
          <p:cNvSpPr/>
          <p:nvPr/>
        </p:nvSpPr>
        <p:spPr>
          <a:xfrm>
            <a:off x="4792530" y="66078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06" name="object 106"/>
          <p:cNvSpPr/>
          <p:nvPr/>
        </p:nvSpPr>
        <p:spPr>
          <a:xfrm>
            <a:off x="4875518" y="66078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07" name="object 107"/>
          <p:cNvSpPr/>
          <p:nvPr/>
        </p:nvSpPr>
        <p:spPr>
          <a:xfrm>
            <a:off x="4968879"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8" name="object 108"/>
          <p:cNvSpPr/>
          <p:nvPr/>
        </p:nvSpPr>
        <p:spPr>
          <a:xfrm>
            <a:off x="5020746" y="66078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09" name="object 109"/>
          <p:cNvSpPr/>
          <p:nvPr/>
        </p:nvSpPr>
        <p:spPr>
          <a:xfrm>
            <a:off x="5145227"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0" name="object 110"/>
          <p:cNvSpPr/>
          <p:nvPr/>
        </p:nvSpPr>
        <p:spPr>
          <a:xfrm>
            <a:off x="5197094"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1" name="object 111"/>
          <p:cNvSpPr/>
          <p:nvPr/>
        </p:nvSpPr>
        <p:spPr>
          <a:xfrm>
            <a:off x="5248962"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2" name="object 112"/>
          <p:cNvSpPr/>
          <p:nvPr/>
        </p:nvSpPr>
        <p:spPr>
          <a:xfrm>
            <a:off x="5300829" y="660788"/>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113" name="object 113"/>
          <p:cNvSpPr/>
          <p:nvPr/>
        </p:nvSpPr>
        <p:spPr>
          <a:xfrm>
            <a:off x="5373443" y="660788"/>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14" name="object 114"/>
          <p:cNvSpPr/>
          <p:nvPr/>
        </p:nvSpPr>
        <p:spPr>
          <a:xfrm>
            <a:off x="5466804" y="66078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15" name="object 115"/>
          <p:cNvSpPr/>
          <p:nvPr/>
        </p:nvSpPr>
        <p:spPr>
          <a:xfrm>
            <a:off x="5549792"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6" name="object 116"/>
          <p:cNvSpPr/>
          <p:nvPr/>
        </p:nvSpPr>
        <p:spPr>
          <a:xfrm>
            <a:off x="5643153"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7" name="object 117"/>
          <p:cNvSpPr/>
          <p:nvPr/>
        </p:nvSpPr>
        <p:spPr>
          <a:xfrm>
            <a:off x="5715767"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8" name="object 118"/>
          <p:cNvSpPr/>
          <p:nvPr/>
        </p:nvSpPr>
        <p:spPr>
          <a:xfrm>
            <a:off x="5788381"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9" name="object 119"/>
          <p:cNvSpPr/>
          <p:nvPr/>
        </p:nvSpPr>
        <p:spPr>
          <a:xfrm>
            <a:off x="5881742" y="660788"/>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20" name="object 120"/>
          <p:cNvSpPr/>
          <p:nvPr/>
        </p:nvSpPr>
        <p:spPr>
          <a:xfrm>
            <a:off x="5954356"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1" name="object 121"/>
          <p:cNvSpPr/>
          <p:nvPr/>
        </p:nvSpPr>
        <p:spPr>
          <a:xfrm>
            <a:off x="6006223"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2" name="object 122"/>
          <p:cNvSpPr/>
          <p:nvPr/>
        </p:nvSpPr>
        <p:spPr>
          <a:xfrm>
            <a:off x="6068464" y="66078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3" name="object 123"/>
          <p:cNvSpPr/>
          <p:nvPr/>
        </p:nvSpPr>
        <p:spPr>
          <a:xfrm>
            <a:off x="6151451" y="660788"/>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24" name="object 124"/>
          <p:cNvSpPr/>
          <p:nvPr/>
        </p:nvSpPr>
        <p:spPr>
          <a:xfrm>
            <a:off x="6265559" y="66078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25" name="object 125"/>
          <p:cNvSpPr/>
          <p:nvPr/>
        </p:nvSpPr>
        <p:spPr>
          <a:xfrm>
            <a:off x="4709543"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6" name="object 126"/>
          <p:cNvSpPr/>
          <p:nvPr/>
        </p:nvSpPr>
        <p:spPr>
          <a:xfrm>
            <a:off x="4792530" y="66977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27" name="object 127"/>
          <p:cNvSpPr/>
          <p:nvPr/>
        </p:nvSpPr>
        <p:spPr>
          <a:xfrm>
            <a:off x="4875518" y="66977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28" name="object 128"/>
          <p:cNvSpPr/>
          <p:nvPr/>
        </p:nvSpPr>
        <p:spPr>
          <a:xfrm>
            <a:off x="4968879"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9" name="object 129"/>
          <p:cNvSpPr/>
          <p:nvPr/>
        </p:nvSpPr>
        <p:spPr>
          <a:xfrm>
            <a:off x="5020746" y="66977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0" name="object 130"/>
          <p:cNvSpPr/>
          <p:nvPr/>
        </p:nvSpPr>
        <p:spPr>
          <a:xfrm>
            <a:off x="5114107" y="66977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31" name="object 131"/>
          <p:cNvSpPr/>
          <p:nvPr/>
        </p:nvSpPr>
        <p:spPr>
          <a:xfrm>
            <a:off x="5197094"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2" name="object 132"/>
          <p:cNvSpPr/>
          <p:nvPr/>
        </p:nvSpPr>
        <p:spPr>
          <a:xfrm>
            <a:off x="5248962"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3" name="object 133"/>
          <p:cNvSpPr/>
          <p:nvPr/>
        </p:nvSpPr>
        <p:spPr>
          <a:xfrm>
            <a:off x="5300829" y="669779"/>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134" name="object 134"/>
          <p:cNvSpPr/>
          <p:nvPr/>
        </p:nvSpPr>
        <p:spPr>
          <a:xfrm>
            <a:off x="5373443" y="66977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35" name="object 135"/>
          <p:cNvSpPr/>
          <p:nvPr/>
        </p:nvSpPr>
        <p:spPr>
          <a:xfrm>
            <a:off x="5466804" y="66977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6" name="object 136"/>
          <p:cNvSpPr/>
          <p:nvPr/>
        </p:nvSpPr>
        <p:spPr>
          <a:xfrm>
            <a:off x="5549792"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 name="object 137"/>
          <p:cNvSpPr/>
          <p:nvPr/>
        </p:nvSpPr>
        <p:spPr>
          <a:xfrm>
            <a:off x="5612032" y="66977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8" name="object 138"/>
          <p:cNvSpPr/>
          <p:nvPr/>
        </p:nvSpPr>
        <p:spPr>
          <a:xfrm>
            <a:off x="5715767"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9" name="object 139"/>
          <p:cNvSpPr/>
          <p:nvPr/>
        </p:nvSpPr>
        <p:spPr>
          <a:xfrm>
            <a:off x="5788381"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0" name="object 140"/>
          <p:cNvSpPr/>
          <p:nvPr/>
        </p:nvSpPr>
        <p:spPr>
          <a:xfrm>
            <a:off x="5881742" y="669779"/>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41" name="object 141"/>
          <p:cNvSpPr/>
          <p:nvPr/>
        </p:nvSpPr>
        <p:spPr>
          <a:xfrm>
            <a:off x="5954356"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2" name="object 142"/>
          <p:cNvSpPr/>
          <p:nvPr/>
        </p:nvSpPr>
        <p:spPr>
          <a:xfrm>
            <a:off x="6006223"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3" name="object 143"/>
          <p:cNvSpPr/>
          <p:nvPr/>
        </p:nvSpPr>
        <p:spPr>
          <a:xfrm>
            <a:off x="6068464"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4" name="object 144"/>
          <p:cNvSpPr/>
          <p:nvPr/>
        </p:nvSpPr>
        <p:spPr>
          <a:xfrm>
            <a:off x="6151451" y="669779"/>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45" name="object 145"/>
          <p:cNvSpPr/>
          <p:nvPr/>
        </p:nvSpPr>
        <p:spPr>
          <a:xfrm>
            <a:off x="6265559" y="669779"/>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46" name="object 146"/>
          <p:cNvSpPr/>
          <p:nvPr/>
        </p:nvSpPr>
        <p:spPr>
          <a:xfrm>
            <a:off x="6369294" y="6697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7" name="object 147"/>
          <p:cNvSpPr/>
          <p:nvPr/>
        </p:nvSpPr>
        <p:spPr>
          <a:xfrm>
            <a:off x="4719916"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48" name="object 148"/>
          <p:cNvSpPr/>
          <p:nvPr/>
        </p:nvSpPr>
        <p:spPr>
          <a:xfrm>
            <a:off x="4782157" y="67876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49" name="object 149"/>
          <p:cNvSpPr/>
          <p:nvPr/>
        </p:nvSpPr>
        <p:spPr>
          <a:xfrm>
            <a:off x="4875518" y="67876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50" name="object 150"/>
          <p:cNvSpPr/>
          <p:nvPr/>
        </p:nvSpPr>
        <p:spPr>
          <a:xfrm>
            <a:off x="4968879"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1" name="object 151"/>
          <p:cNvSpPr/>
          <p:nvPr/>
        </p:nvSpPr>
        <p:spPr>
          <a:xfrm>
            <a:off x="5020746" y="678768"/>
            <a:ext cx="134855" cy="0"/>
          </a:xfrm>
          <a:custGeom>
            <a:avLst/>
            <a:gdLst/>
            <a:ahLst/>
            <a:cxnLst/>
            <a:rect l="l" t="t" r="r" b="b"/>
            <a:pathLst>
              <a:path w="148589">
                <a:moveTo>
                  <a:pt x="0" y="0"/>
                </a:moveTo>
                <a:lnTo>
                  <a:pt x="11429" y="0"/>
                </a:lnTo>
              </a:path>
              <a:path w="148589">
                <a:moveTo>
                  <a:pt x="45719" y="0"/>
                </a:moveTo>
                <a:lnTo>
                  <a:pt x="57149" y="0"/>
                </a:lnTo>
              </a:path>
              <a:path w="148589">
                <a:moveTo>
                  <a:pt x="91439" y="0"/>
                </a:moveTo>
                <a:lnTo>
                  <a:pt x="102869"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152" name="object 152"/>
          <p:cNvSpPr/>
          <p:nvPr/>
        </p:nvSpPr>
        <p:spPr>
          <a:xfrm>
            <a:off x="5197094"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 name="object 153"/>
          <p:cNvSpPr/>
          <p:nvPr/>
        </p:nvSpPr>
        <p:spPr>
          <a:xfrm>
            <a:off x="5248962"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4" name="object 154"/>
          <p:cNvSpPr/>
          <p:nvPr/>
        </p:nvSpPr>
        <p:spPr>
          <a:xfrm>
            <a:off x="5300829" y="678768"/>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155" name="object 155"/>
          <p:cNvSpPr/>
          <p:nvPr/>
        </p:nvSpPr>
        <p:spPr>
          <a:xfrm>
            <a:off x="5373443" y="678768"/>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56" name="object 156"/>
          <p:cNvSpPr/>
          <p:nvPr/>
        </p:nvSpPr>
        <p:spPr>
          <a:xfrm>
            <a:off x="5456430" y="678768"/>
            <a:ext cx="51867" cy="0"/>
          </a:xfrm>
          <a:custGeom>
            <a:avLst/>
            <a:gdLst/>
            <a:ahLst/>
            <a:cxnLst/>
            <a:rect l="l" t="t" r="r" b="b"/>
            <a:pathLst>
              <a:path w="57150">
                <a:moveTo>
                  <a:pt x="0" y="0"/>
                </a:moveTo>
                <a:lnTo>
                  <a:pt x="2285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57" name="object 157"/>
          <p:cNvSpPr/>
          <p:nvPr/>
        </p:nvSpPr>
        <p:spPr>
          <a:xfrm>
            <a:off x="5560165" y="67876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58" name="object 158"/>
          <p:cNvSpPr/>
          <p:nvPr/>
        </p:nvSpPr>
        <p:spPr>
          <a:xfrm>
            <a:off x="5653526"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9" name="object 159"/>
          <p:cNvSpPr/>
          <p:nvPr/>
        </p:nvSpPr>
        <p:spPr>
          <a:xfrm>
            <a:off x="5705393" y="678768"/>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60" name="object 160"/>
          <p:cNvSpPr/>
          <p:nvPr/>
        </p:nvSpPr>
        <p:spPr>
          <a:xfrm>
            <a:off x="5798754" y="678768"/>
            <a:ext cx="114108" cy="0"/>
          </a:xfrm>
          <a:custGeom>
            <a:avLst/>
            <a:gdLst/>
            <a:ahLst/>
            <a:cxnLst/>
            <a:rect l="l" t="t" r="r" b="b"/>
            <a:pathLst>
              <a:path w="125729">
                <a:moveTo>
                  <a:pt x="0" y="0"/>
                </a:moveTo>
                <a:lnTo>
                  <a:pt x="11429" y="0"/>
                </a:lnTo>
              </a:path>
              <a:path w="125729">
                <a:moveTo>
                  <a:pt x="45719" y="0"/>
                </a:moveTo>
                <a:lnTo>
                  <a:pt x="57149" y="0"/>
                </a:lnTo>
              </a:path>
              <a:path w="125729">
                <a:moveTo>
                  <a:pt x="91439" y="0"/>
                </a:moveTo>
                <a:lnTo>
                  <a:pt x="102869" y="0"/>
                </a:lnTo>
              </a:path>
              <a:path w="125729">
                <a:moveTo>
                  <a:pt x="114300" y="0"/>
                </a:moveTo>
                <a:lnTo>
                  <a:pt x="125729" y="0"/>
                </a:lnTo>
              </a:path>
            </a:pathLst>
          </a:custGeom>
          <a:ln w="9905">
            <a:solidFill>
              <a:srgbClr val="000000"/>
            </a:solidFill>
          </a:ln>
        </p:spPr>
        <p:txBody>
          <a:bodyPr wrap="square" lIns="0" tIns="0" rIns="0" bIns="0" rtlCol="0"/>
          <a:lstStyle/>
          <a:p>
            <a:endParaRPr sz="1634"/>
          </a:p>
        </p:txBody>
      </p:sp>
      <p:sp>
        <p:nvSpPr>
          <p:cNvPr id="161" name="object 161"/>
          <p:cNvSpPr/>
          <p:nvPr/>
        </p:nvSpPr>
        <p:spPr>
          <a:xfrm>
            <a:off x="5954356"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2" name="object 162"/>
          <p:cNvSpPr/>
          <p:nvPr/>
        </p:nvSpPr>
        <p:spPr>
          <a:xfrm>
            <a:off x="6016596" y="678768"/>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163" name="object 163"/>
          <p:cNvSpPr/>
          <p:nvPr/>
        </p:nvSpPr>
        <p:spPr>
          <a:xfrm>
            <a:off x="6151451" y="678768"/>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64" name="object 164"/>
          <p:cNvSpPr/>
          <p:nvPr/>
        </p:nvSpPr>
        <p:spPr>
          <a:xfrm>
            <a:off x="6265559" y="6787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5" name="object 165"/>
          <p:cNvSpPr/>
          <p:nvPr/>
        </p:nvSpPr>
        <p:spPr>
          <a:xfrm>
            <a:off x="6317426" y="67876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66" name="object 166"/>
          <p:cNvSpPr/>
          <p:nvPr/>
        </p:nvSpPr>
        <p:spPr>
          <a:xfrm>
            <a:off x="4730289" y="687759"/>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sp>
        <p:nvSpPr>
          <p:cNvPr id="167" name="object 167"/>
          <p:cNvSpPr/>
          <p:nvPr/>
        </p:nvSpPr>
        <p:spPr>
          <a:xfrm>
            <a:off x="4823650"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8" name="object 168"/>
          <p:cNvSpPr/>
          <p:nvPr/>
        </p:nvSpPr>
        <p:spPr>
          <a:xfrm>
            <a:off x="4875518" y="68775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69" name="object 169"/>
          <p:cNvSpPr/>
          <p:nvPr/>
        </p:nvSpPr>
        <p:spPr>
          <a:xfrm>
            <a:off x="4968879"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0" name="object 170"/>
          <p:cNvSpPr/>
          <p:nvPr/>
        </p:nvSpPr>
        <p:spPr>
          <a:xfrm>
            <a:off x="5020746"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 name="object 171"/>
          <p:cNvSpPr/>
          <p:nvPr/>
        </p:nvSpPr>
        <p:spPr>
          <a:xfrm>
            <a:off x="5072613" y="68775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72" name="object 172"/>
          <p:cNvSpPr/>
          <p:nvPr/>
        </p:nvSpPr>
        <p:spPr>
          <a:xfrm>
            <a:off x="5145227" y="687759"/>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173" name="object 173"/>
          <p:cNvSpPr/>
          <p:nvPr/>
        </p:nvSpPr>
        <p:spPr>
          <a:xfrm>
            <a:off x="5248962"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4" name="object 174"/>
          <p:cNvSpPr/>
          <p:nvPr/>
        </p:nvSpPr>
        <p:spPr>
          <a:xfrm>
            <a:off x="5311202"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5" name="object 175"/>
          <p:cNvSpPr/>
          <p:nvPr/>
        </p:nvSpPr>
        <p:spPr>
          <a:xfrm>
            <a:off x="5373443" y="687759"/>
            <a:ext cx="155602" cy="0"/>
          </a:xfrm>
          <a:custGeom>
            <a:avLst/>
            <a:gdLst/>
            <a:ahLst/>
            <a:cxnLst/>
            <a:rect l="l" t="t" r="r" b="b"/>
            <a:pathLst>
              <a:path w="171450">
                <a:moveTo>
                  <a:pt x="0" y="0"/>
                </a:moveTo>
                <a:lnTo>
                  <a:pt x="11429" y="0"/>
                </a:lnTo>
              </a:path>
              <a:path w="171450">
                <a:moveTo>
                  <a:pt x="45720" y="0"/>
                </a:moveTo>
                <a:lnTo>
                  <a:pt x="91439" y="0"/>
                </a:lnTo>
              </a:path>
              <a:path w="171450">
                <a:moveTo>
                  <a:pt x="102870" y="0"/>
                </a:moveTo>
                <a:lnTo>
                  <a:pt x="114299" y="0"/>
                </a:lnTo>
              </a:path>
              <a:path w="171450">
                <a:moveTo>
                  <a:pt x="137160" y="0"/>
                </a:moveTo>
                <a:lnTo>
                  <a:pt x="171450" y="0"/>
                </a:lnTo>
              </a:path>
            </a:pathLst>
          </a:custGeom>
          <a:ln w="9905">
            <a:solidFill>
              <a:srgbClr val="000000"/>
            </a:solidFill>
          </a:ln>
        </p:spPr>
        <p:txBody>
          <a:bodyPr wrap="square" lIns="0" tIns="0" rIns="0" bIns="0" rtlCol="0"/>
          <a:lstStyle/>
          <a:p>
            <a:endParaRPr sz="1634"/>
          </a:p>
        </p:txBody>
      </p:sp>
      <p:sp>
        <p:nvSpPr>
          <p:cNvPr id="176" name="object 176"/>
          <p:cNvSpPr/>
          <p:nvPr/>
        </p:nvSpPr>
        <p:spPr>
          <a:xfrm>
            <a:off x="5570538" y="68775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77" name="object 177"/>
          <p:cNvSpPr/>
          <p:nvPr/>
        </p:nvSpPr>
        <p:spPr>
          <a:xfrm>
            <a:off x="5663899" y="687759"/>
            <a:ext cx="62241" cy="0"/>
          </a:xfrm>
          <a:custGeom>
            <a:avLst/>
            <a:gdLst/>
            <a:ahLst/>
            <a:cxnLst/>
            <a:rect l="l" t="t" r="r" b="b"/>
            <a:pathLst>
              <a:path w="68579">
                <a:moveTo>
                  <a:pt x="0" y="0"/>
                </a:moveTo>
                <a:lnTo>
                  <a:pt x="4571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178" name="object 178"/>
          <p:cNvSpPr/>
          <p:nvPr/>
        </p:nvSpPr>
        <p:spPr>
          <a:xfrm>
            <a:off x="5809128" y="68775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79" name="object 179"/>
          <p:cNvSpPr/>
          <p:nvPr/>
        </p:nvSpPr>
        <p:spPr>
          <a:xfrm>
            <a:off x="5892115"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80" name="object 180"/>
          <p:cNvSpPr/>
          <p:nvPr/>
        </p:nvSpPr>
        <p:spPr>
          <a:xfrm>
            <a:off x="5954356" y="68775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81" name="object 181"/>
          <p:cNvSpPr/>
          <p:nvPr/>
        </p:nvSpPr>
        <p:spPr>
          <a:xfrm>
            <a:off x="6026970" y="68775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82" name="object 182"/>
          <p:cNvSpPr/>
          <p:nvPr/>
        </p:nvSpPr>
        <p:spPr>
          <a:xfrm>
            <a:off x="6109957" y="687759"/>
            <a:ext cx="114108" cy="0"/>
          </a:xfrm>
          <a:custGeom>
            <a:avLst/>
            <a:gdLst/>
            <a:ahLst/>
            <a:cxnLst/>
            <a:rect l="l" t="t" r="r" b="b"/>
            <a:pathLst>
              <a:path w="125729">
                <a:moveTo>
                  <a:pt x="0" y="0"/>
                </a:moveTo>
                <a:lnTo>
                  <a:pt x="45719" y="0"/>
                </a:lnTo>
              </a:path>
              <a:path w="125729">
                <a:moveTo>
                  <a:pt x="80010" y="0"/>
                </a:moveTo>
                <a:lnTo>
                  <a:pt x="91439" y="0"/>
                </a:lnTo>
              </a:path>
              <a:path w="125729">
                <a:moveTo>
                  <a:pt x="114300" y="0"/>
                </a:moveTo>
                <a:lnTo>
                  <a:pt x="125729" y="0"/>
                </a:lnTo>
              </a:path>
            </a:pathLst>
          </a:custGeom>
          <a:ln w="9905">
            <a:solidFill>
              <a:srgbClr val="000000"/>
            </a:solidFill>
          </a:ln>
        </p:spPr>
        <p:txBody>
          <a:bodyPr wrap="square" lIns="0" tIns="0" rIns="0" bIns="0" rtlCol="0"/>
          <a:lstStyle/>
          <a:p>
            <a:endParaRPr sz="1634"/>
          </a:p>
        </p:txBody>
      </p:sp>
      <p:sp>
        <p:nvSpPr>
          <p:cNvPr id="183" name="object 183"/>
          <p:cNvSpPr/>
          <p:nvPr/>
        </p:nvSpPr>
        <p:spPr>
          <a:xfrm>
            <a:off x="6265559" y="6877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84" name="object 184"/>
          <p:cNvSpPr/>
          <p:nvPr/>
        </p:nvSpPr>
        <p:spPr>
          <a:xfrm>
            <a:off x="6327800" y="68775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85" name="object 185"/>
          <p:cNvSpPr/>
          <p:nvPr/>
        </p:nvSpPr>
        <p:spPr>
          <a:xfrm>
            <a:off x="5311202" y="69675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86" name="object 186"/>
          <p:cNvSpPr/>
          <p:nvPr/>
        </p:nvSpPr>
        <p:spPr>
          <a:xfrm>
            <a:off x="5892115" y="69675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87" name="object 187"/>
          <p:cNvSpPr/>
          <p:nvPr/>
        </p:nvSpPr>
        <p:spPr>
          <a:xfrm>
            <a:off x="7230290" y="696750"/>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188" name="object 188"/>
          <p:cNvSpPr/>
          <p:nvPr/>
        </p:nvSpPr>
        <p:spPr>
          <a:xfrm>
            <a:off x="7313266" y="69675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 name="object 189"/>
          <p:cNvSpPr/>
          <p:nvPr/>
        </p:nvSpPr>
        <p:spPr>
          <a:xfrm>
            <a:off x="7375507" y="69675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90" name="object 190"/>
          <p:cNvSpPr/>
          <p:nvPr/>
        </p:nvSpPr>
        <p:spPr>
          <a:xfrm>
            <a:off x="5311202" y="70573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1" name="object 191"/>
          <p:cNvSpPr/>
          <p:nvPr/>
        </p:nvSpPr>
        <p:spPr>
          <a:xfrm>
            <a:off x="5892115" y="70573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2" name="object 192"/>
          <p:cNvSpPr/>
          <p:nvPr/>
        </p:nvSpPr>
        <p:spPr>
          <a:xfrm>
            <a:off x="7219905" y="705739"/>
            <a:ext cx="103734" cy="0"/>
          </a:xfrm>
          <a:custGeom>
            <a:avLst/>
            <a:gdLst/>
            <a:ahLst/>
            <a:cxnLst/>
            <a:rect l="l" t="t" r="r" b="b"/>
            <a:pathLst>
              <a:path w="114300">
                <a:moveTo>
                  <a:pt x="0" y="0"/>
                </a:moveTo>
                <a:lnTo>
                  <a:pt x="11429" y="0"/>
                </a:lnTo>
              </a:path>
              <a:path w="114300">
                <a:moveTo>
                  <a:pt x="45720" y="0"/>
                </a:moveTo>
                <a:lnTo>
                  <a:pt x="68579" y="0"/>
                </a:lnTo>
              </a:path>
              <a:path w="114300">
                <a:moveTo>
                  <a:pt x="102870" y="0"/>
                </a:moveTo>
                <a:lnTo>
                  <a:pt x="114299" y="0"/>
                </a:lnTo>
              </a:path>
            </a:pathLst>
          </a:custGeom>
          <a:ln w="9905">
            <a:solidFill>
              <a:srgbClr val="FD0000"/>
            </a:solidFill>
          </a:ln>
        </p:spPr>
        <p:txBody>
          <a:bodyPr wrap="square" lIns="0" tIns="0" rIns="0" bIns="0" rtlCol="0"/>
          <a:lstStyle/>
          <a:p>
            <a:endParaRPr sz="1634"/>
          </a:p>
        </p:txBody>
      </p:sp>
      <p:sp>
        <p:nvSpPr>
          <p:cNvPr id="193" name="object 193"/>
          <p:cNvSpPr/>
          <p:nvPr/>
        </p:nvSpPr>
        <p:spPr>
          <a:xfrm>
            <a:off x="7375507" y="70573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94" name="object 194"/>
          <p:cNvSpPr/>
          <p:nvPr/>
        </p:nvSpPr>
        <p:spPr>
          <a:xfrm>
            <a:off x="5290455" y="71472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5" name="object 195"/>
          <p:cNvSpPr/>
          <p:nvPr/>
        </p:nvSpPr>
        <p:spPr>
          <a:xfrm>
            <a:off x="5871368" y="71472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6" name="object 196"/>
          <p:cNvSpPr/>
          <p:nvPr/>
        </p:nvSpPr>
        <p:spPr>
          <a:xfrm>
            <a:off x="7209531" y="71472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97" name="object 197"/>
          <p:cNvSpPr/>
          <p:nvPr/>
        </p:nvSpPr>
        <p:spPr>
          <a:xfrm>
            <a:off x="7282157" y="714729"/>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FD0000"/>
            </a:solidFill>
          </a:ln>
        </p:spPr>
        <p:txBody>
          <a:bodyPr wrap="square" lIns="0" tIns="0" rIns="0" bIns="0" rtlCol="0"/>
          <a:lstStyle/>
          <a:p>
            <a:endParaRPr sz="1634"/>
          </a:p>
        </p:txBody>
      </p:sp>
      <p:sp>
        <p:nvSpPr>
          <p:cNvPr id="198" name="object 198"/>
          <p:cNvSpPr/>
          <p:nvPr/>
        </p:nvSpPr>
        <p:spPr>
          <a:xfrm>
            <a:off x="7375507" y="71472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99" name="object 199"/>
          <p:cNvSpPr/>
          <p:nvPr/>
        </p:nvSpPr>
        <p:spPr>
          <a:xfrm>
            <a:off x="5892115" y="7237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 name="object 200"/>
          <p:cNvSpPr/>
          <p:nvPr/>
        </p:nvSpPr>
        <p:spPr>
          <a:xfrm>
            <a:off x="7209531" y="72372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01" name="object 201"/>
          <p:cNvSpPr/>
          <p:nvPr/>
        </p:nvSpPr>
        <p:spPr>
          <a:xfrm>
            <a:off x="7313266" y="72372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02" name="object 202"/>
          <p:cNvSpPr/>
          <p:nvPr/>
        </p:nvSpPr>
        <p:spPr>
          <a:xfrm>
            <a:off x="7375507" y="72372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03" name="object 203"/>
          <p:cNvSpPr/>
          <p:nvPr/>
        </p:nvSpPr>
        <p:spPr>
          <a:xfrm>
            <a:off x="5902489" y="7327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 name="object 204"/>
          <p:cNvSpPr/>
          <p:nvPr/>
        </p:nvSpPr>
        <p:spPr>
          <a:xfrm>
            <a:off x="7209531" y="73271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05" name="object 205"/>
          <p:cNvSpPr/>
          <p:nvPr/>
        </p:nvSpPr>
        <p:spPr>
          <a:xfrm>
            <a:off x="7313265" y="732710"/>
            <a:ext cx="72614" cy="0"/>
          </a:xfrm>
          <a:custGeom>
            <a:avLst/>
            <a:gdLst/>
            <a:ahLst/>
            <a:cxnLst/>
            <a:rect l="l" t="t" r="r" b="b"/>
            <a:pathLst>
              <a:path w="80009">
                <a:moveTo>
                  <a:pt x="0" y="0"/>
                </a:moveTo>
                <a:lnTo>
                  <a:pt x="80010" y="0"/>
                </a:lnTo>
              </a:path>
            </a:pathLst>
          </a:custGeom>
          <a:ln w="9905">
            <a:solidFill>
              <a:srgbClr val="FD0000"/>
            </a:solidFill>
          </a:ln>
        </p:spPr>
        <p:txBody>
          <a:bodyPr wrap="square" lIns="0" tIns="0" rIns="0" bIns="0" rtlCol="0"/>
          <a:lstStyle/>
          <a:p>
            <a:endParaRPr sz="1634"/>
          </a:p>
        </p:txBody>
      </p:sp>
      <p:sp>
        <p:nvSpPr>
          <p:cNvPr id="206" name="object 206"/>
          <p:cNvSpPr/>
          <p:nvPr/>
        </p:nvSpPr>
        <p:spPr>
          <a:xfrm>
            <a:off x="5902489" y="7417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7" name="object 207"/>
          <p:cNvSpPr/>
          <p:nvPr/>
        </p:nvSpPr>
        <p:spPr>
          <a:xfrm>
            <a:off x="7209531" y="74170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08" name="object 208"/>
          <p:cNvSpPr/>
          <p:nvPr/>
        </p:nvSpPr>
        <p:spPr>
          <a:xfrm>
            <a:off x="7313265" y="741700"/>
            <a:ext cx="72614" cy="0"/>
          </a:xfrm>
          <a:custGeom>
            <a:avLst/>
            <a:gdLst/>
            <a:ahLst/>
            <a:cxnLst/>
            <a:rect l="l" t="t" r="r" b="b"/>
            <a:pathLst>
              <a:path w="80009">
                <a:moveTo>
                  <a:pt x="0" y="0"/>
                </a:moveTo>
                <a:lnTo>
                  <a:pt x="80010" y="0"/>
                </a:lnTo>
              </a:path>
            </a:pathLst>
          </a:custGeom>
          <a:ln w="9905">
            <a:solidFill>
              <a:srgbClr val="FD0000"/>
            </a:solidFill>
          </a:ln>
        </p:spPr>
        <p:txBody>
          <a:bodyPr wrap="square" lIns="0" tIns="0" rIns="0" bIns="0" rtlCol="0"/>
          <a:lstStyle/>
          <a:p>
            <a:endParaRPr sz="1634"/>
          </a:p>
        </p:txBody>
      </p:sp>
      <p:sp>
        <p:nvSpPr>
          <p:cNvPr id="209" name="object 209"/>
          <p:cNvSpPr/>
          <p:nvPr/>
        </p:nvSpPr>
        <p:spPr>
          <a:xfrm>
            <a:off x="5912862" y="7506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0" name="object 210"/>
          <p:cNvSpPr/>
          <p:nvPr/>
        </p:nvSpPr>
        <p:spPr>
          <a:xfrm>
            <a:off x="7209531" y="75069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11" name="object 211"/>
          <p:cNvSpPr/>
          <p:nvPr/>
        </p:nvSpPr>
        <p:spPr>
          <a:xfrm>
            <a:off x="7313266" y="75069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12" name="object 212"/>
          <p:cNvSpPr/>
          <p:nvPr/>
        </p:nvSpPr>
        <p:spPr>
          <a:xfrm>
            <a:off x="7375507" y="75069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13" name="object 213"/>
          <p:cNvSpPr/>
          <p:nvPr/>
        </p:nvSpPr>
        <p:spPr>
          <a:xfrm>
            <a:off x="5912862" y="75968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4" name="object 214"/>
          <p:cNvSpPr/>
          <p:nvPr/>
        </p:nvSpPr>
        <p:spPr>
          <a:xfrm>
            <a:off x="7209531" y="75968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15" name="object 215"/>
          <p:cNvSpPr/>
          <p:nvPr/>
        </p:nvSpPr>
        <p:spPr>
          <a:xfrm>
            <a:off x="7282157" y="759682"/>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FD0000"/>
            </a:solidFill>
          </a:ln>
        </p:spPr>
        <p:txBody>
          <a:bodyPr wrap="square" lIns="0" tIns="0" rIns="0" bIns="0" rtlCol="0"/>
          <a:lstStyle/>
          <a:p>
            <a:endParaRPr sz="1634"/>
          </a:p>
        </p:txBody>
      </p:sp>
      <p:sp>
        <p:nvSpPr>
          <p:cNvPr id="216" name="object 216"/>
          <p:cNvSpPr/>
          <p:nvPr/>
        </p:nvSpPr>
        <p:spPr>
          <a:xfrm>
            <a:off x="7375508" y="759682"/>
            <a:ext cx="73190" cy="0"/>
          </a:xfrm>
          <a:custGeom>
            <a:avLst/>
            <a:gdLst/>
            <a:ahLst/>
            <a:cxnLst/>
            <a:rect l="l" t="t" r="r" b="b"/>
            <a:pathLst>
              <a:path w="80645">
                <a:moveTo>
                  <a:pt x="0" y="0"/>
                </a:moveTo>
                <a:lnTo>
                  <a:pt x="11429" y="0"/>
                </a:lnTo>
              </a:path>
              <a:path w="80645">
                <a:moveTo>
                  <a:pt x="34302" y="0"/>
                </a:moveTo>
                <a:lnTo>
                  <a:pt x="80022" y="0"/>
                </a:lnTo>
              </a:path>
            </a:pathLst>
          </a:custGeom>
          <a:ln w="9905">
            <a:solidFill>
              <a:srgbClr val="FD0000"/>
            </a:solidFill>
          </a:ln>
        </p:spPr>
        <p:txBody>
          <a:bodyPr wrap="square" lIns="0" tIns="0" rIns="0" bIns="0" rtlCol="0"/>
          <a:lstStyle/>
          <a:p>
            <a:endParaRPr sz="1634"/>
          </a:p>
        </p:txBody>
      </p:sp>
      <p:sp>
        <p:nvSpPr>
          <p:cNvPr id="217" name="object 217"/>
          <p:cNvSpPr/>
          <p:nvPr/>
        </p:nvSpPr>
        <p:spPr>
          <a:xfrm>
            <a:off x="5923236" y="76867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8" name="object 218"/>
          <p:cNvSpPr/>
          <p:nvPr/>
        </p:nvSpPr>
        <p:spPr>
          <a:xfrm>
            <a:off x="7219905" y="76867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19" name="object 219"/>
          <p:cNvSpPr/>
          <p:nvPr/>
        </p:nvSpPr>
        <p:spPr>
          <a:xfrm>
            <a:off x="7271773" y="768672"/>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FD0000"/>
            </a:solidFill>
          </a:ln>
        </p:spPr>
        <p:txBody>
          <a:bodyPr wrap="square" lIns="0" tIns="0" rIns="0" bIns="0" rtlCol="0"/>
          <a:lstStyle/>
          <a:p>
            <a:endParaRPr sz="1634"/>
          </a:p>
        </p:txBody>
      </p:sp>
      <p:sp>
        <p:nvSpPr>
          <p:cNvPr id="220" name="object 220"/>
          <p:cNvSpPr/>
          <p:nvPr/>
        </p:nvSpPr>
        <p:spPr>
          <a:xfrm>
            <a:off x="7375507" y="768672"/>
            <a:ext cx="31120" cy="0"/>
          </a:xfrm>
          <a:custGeom>
            <a:avLst/>
            <a:gdLst/>
            <a:ahLst/>
            <a:cxnLst/>
            <a:rect l="l" t="t" r="r" b="b"/>
            <a:pathLst>
              <a:path w="34290">
                <a:moveTo>
                  <a:pt x="0" y="0"/>
                </a:moveTo>
                <a:lnTo>
                  <a:pt x="11429" y="0"/>
                </a:lnTo>
              </a:path>
              <a:path w="34290">
                <a:moveTo>
                  <a:pt x="22859" y="0"/>
                </a:moveTo>
                <a:lnTo>
                  <a:pt x="34289" y="0"/>
                </a:lnTo>
              </a:path>
            </a:pathLst>
          </a:custGeom>
          <a:ln w="9905">
            <a:solidFill>
              <a:srgbClr val="FD0000"/>
            </a:solidFill>
          </a:ln>
        </p:spPr>
        <p:txBody>
          <a:bodyPr wrap="square" lIns="0" tIns="0" rIns="0" bIns="0" rtlCol="0"/>
          <a:lstStyle/>
          <a:p>
            <a:endParaRPr sz="1634"/>
          </a:p>
        </p:txBody>
      </p:sp>
      <p:sp>
        <p:nvSpPr>
          <p:cNvPr id="221" name="object 221"/>
          <p:cNvSpPr/>
          <p:nvPr/>
        </p:nvSpPr>
        <p:spPr>
          <a:xfrm>
            <a:off x="7448120" y="76867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22" name="object 222"/>
          <p:cNvSpPr/>
          <p:nvPr/>
        </p:nvSpPr>
        <p:spPr>
          <a:xfrm>
            <a:off x="5933609" y="77766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23" name="object 223"/>
          <p:cNvSpPr/>
          <p:nvPr/>
        </p:nvSpPr>
        <p:spPr>
          <a:xfrm>
            <a:off x="7230289" y="777663"/>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224" name="object 224"/>
          <p:cNvSpPr/>
          <p:nvPr/>
        </p:nvSpPr>
        <p:spPr>
          <a:xfrm>
            <a:off x="7313266" y="77766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25" name="object 225"/>
          <p:cNvSpPr/>
          <p:nvPr/>
        </p:nvSpPr>
        <p:spPr>
          <a:xfrm>
            <a:off x="7375507" y="77766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26" name="object 226"/>
          <p:cNvSpPr/>
          <p:nvPr/>
        </p:nvSpPr>
        <p:spPr>
          <a:xfrm>
            <a:off x="7448120" y="77766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27" name="object 227"/>
          <p:cNvSpPr/>
          <p:nvPr/>
        </p:nvSpPr>
        <p:spPr>
          <a:xfrm>
            <a:off x="5943983" y="78665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28" name="object 228"/>
          <p:cNvSpPr/>
          <p:nvPr/>
        </p:nvSpPr>
        <p:spPr>
          <a:xfrm>
            <a:off x="7437758" y="786653"/>
            <a:ext cx="20747" cy="0"/>
          </a:xfrm>
          <a:custGeom>
            <a:avLst/>
            <a:gdLst/>
            <a:ahLst/>
            <a:cxnLst/>
            <a:rect l="l" t="t" r="r" b="b"/>
            <a:pathLst>
              <a:path w="22859">
                <a:moveTo>
                  <a:pt x="0" y="0"/>
                </a:moveTo>
                <a:lnTo>
                  <a:pt x="22859" y="0"/>
                </a:lnTo>
              </a:path>
            </a:pathLst>
          </a:custGeom>
          <a:ln w="9905">
            <a:solidFill>
              <a:srgbClr val="FD0000"/>
            </a:solidFill>
          </a:ln>
        </p:spPr>
        <p:txBody>
          <a:bodyPr wrap="square" lIns="0" tIns="0" rIns="0" bIns="0" rtlCol="0"/>
          <a:lstStyle/>
          <a:p>
            <a:endParaRPr sz="1634"/>
          </a:p>
        </p:txBody>
      </p:sp>
      <p:sp>
        <p:nvSpPr>
          <p:cNvPr id="229" name="object 229"/>
          <p:cNvSpPr/>
          <p:nvPr/>
        </p:nvSpPr>
        <p:spPr>
          <a:xfrm>
            <a:off x="5943983" y="7956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0" name="object 230"/>
          <p:cNvSpPr/>
          <p:nvPr/>
        </p:nvSpPr>
        <p:spPr>
          <a:xfrm>
            <a:off x="7417000" y="795642"/>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231" name="object 231"/>
          <p:cNvSpPr/>
          <p:nvPr/>
        </p:nvSpPr>
        <p:spPr>
          <a:xfrm>
            <a:off x="5954356" y="80463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2" name="object 232"/>
          <p:cNvSpPr/>
          <p:nvPr/>
        </p:nvSpPr>
        <p:spPr>
          <a:xfrm>
            <a:off x="7448120" y="80463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33" name="object 233"/>
          <p:cNvSpPr/>
          <p:nvPr/>
        </p:nvSpPr>
        <p:spPr>
          <a:xfrm>
            <a:off x="5964729" y="8136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4" name="object 234"/>
          <p:cNvSpPr/>
          <p:nvPr/>
        </p:nvSpPr>
        <p:spPr>
          <a:xfrm>
            <a:off x="7448120" y="81362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35" name="object 235"/>
          <p:cNvSpPr/>
          <p:nvPr/>
        </p:nvSpPr>
        <p:spPr>
          <a:xfrm>
            <a:off x="5975103" y="8226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6" name="object 236"/>
          <p:cNvSpPr/>
          <p:nvPr/>
        </p:nvSpPr>
        <p:spPr>
          <a:xfrm>
            <a:off x="7396253" y="82261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37" name="object 237"/>
          <p:cNvSpPr/>
          <p:nvPr/>
        </p:nvSpPr>
        <p:spPr>
          <a:xfrm>
            <a:off x="7448120" y="82261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38" name="object 238"/>
          <p:cNvSpPr/>
          <p:nvPr/>
        </p:nvSpPr>
        <p:spPr>
          <a:xfrm>
            <a:off x="5975103" y="83160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9" name="object 239"/>
          <p:cNvSpPr/>
          <p:nvPr/>
        </p:nvSpPr>
        <p:spPr>
          <a:xfrm>
            <a:off x="7406638" y="831605"/>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240" name="object 240"/>
          <p:cNvSpPr/>
          <p:nvPr/>
        </p:nvSpPr>
        <p:spPr>
          <a:xfrm>
            <a:off x="5985476" y="84059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1" name="object 241"/>
          <p:cNvSpPr/>
          <p:nvPr/>
        </p:nvSpPr>
        <p:spPr>
          <a:xfrm>
            <a:off x="7266585" y="836100"/>
            <a:ext cx="0" cy="116989"/>
          </a:xfrm>
          <a:custGeom>
            <a:avLst/>
            <a:gdLst/>
            <a:ahLst/>
            <a:cxnLst/>
            <a:rect l="l" t="t" r="r" b="b"/>
            <a:pathLst>
              <a:path h="128905">
                <a:moveTo>
                  <a:pt x="0" y="0"/>
                </a:moveTo>
                <a:lnTo>
                  <a:pt x="0" y="128777"/>
                </a:lnTo>
              </a:path>
            </a:pathLst>
          </a:custGeom>
          <a:ln w="11429">
            <a:solidFill>
              <a:srgbClr val="000000"/>
            </a:solidFill>
          </a:ln>
        </p:spPr>
        <p:txBody>
          <a:bodyPr wrap="square" lIns="0" tIns="0" rIns="0" bIns="0" rtlCol="0"/>
          <a:lstStyle/>
          <a:p>
            <a:endParaRPr sz="1634"/>
          </a:p>
        </p:txBody>
      </p:sp>
      <p:sp>
        <p:nvSpPr>
          <p:cNvPr id="242" name="object 242"/>
          <p:cNvSpPr/>
          <p:nvPr/>
        </p:nvSpPr>
        <p:spPr>
          <a:xfrm>
            <a:off x="5995850" y="849584"/>
            <a:ext cx="93361" cy="99124"/>
          </a:xfrm>
          <a:custGeom>
            <a:avLst/>
            <a:gdLst/>
            <a:ahLst/>
            <a:cxnLst/>
            <a:rect l="l" t="t" r="r" b="b"/>
            <a:pathLst>
              <a:path w="102870" h="109219">
                <a:moveTo>
                  <a:pt x="0" y="0"/>
                </a:moveTo>
                <a:lnTo>
                  <a:pt x="11429" y="0"/>
                </a:lnTo>
              </a:path>
              <a:path w="102870" h="109219">
                <a:moveTo>
                  <a:pt x="11430" y="9906"/>
                </a:moveTo>
                <a:lnTo>
                  <a:pt x="22859" y="9906"/>
                </a:lnTo>
              </a:path>
              <a:path w="102870" h="109219">
                <a:moveTo>
                  <a:pt x="11430" y="19812"/>
                </a:moveTo>
                <a:lnTo>
                  <a:pt x="22859" y="19812"/>
                </a:lnTo>
              </a:path>
              <a:path w="102870" h="109219">
                <a:moveTo>
                  <a:pt x="22860" y="29718"/>
                </a:moveTo>
                <a:lnTo>
                  <a:pt x="34289" y="29718"/>
                </a:lnTo>
              </a:path>
              <a:path w="102870" h="109219">
                <a:moveTo>
                  <a:pt x="34290" y="39624"/>
                </a:moveTo>
                <a:lnTo>
                  <a:pt x="45719" y="39624"/>
                </a:lnTo>
              </a:path>
              <a:path w="102870" h="109219">
                <a:moveTo>
                  <a:pt x="45720" y="49530"/>
                </a:moveTo>
                <a:lnTo>
                  <a:pt x="57149" y="49530"/>
                </a:lnTo>
              </a:path>
              <a:path w="102870" h="109219">
                <a:moveTo>
                  <a:pt x="45720" y="59436"/>
                </a:moveTo>
                <a:lnTo>
                  <a:pt x="57149" y="59436"/>
                </a:lnTo>
              </a:path>
              <a:path w="102870" h="109219">
                <a:moveTo>
                  <a:pt x="57150" y="69342"/>
                </a:moveTo>
                <a:lnTo>
                  <a:pt x="68579" y="69342"/>
                </a:lnTo>
              </a:path>
              <a:path w="102870" h="109219">
                <a:moveTo>
                  <a:pt x="68580" y="79248"/>
                </a:moveTo>
                <a:lnTo>
                  <a:pt x="80009" y="79248"/>
                </a:lnTo>
              </a:path>
              <a:path w="102870" h="109219">
                <a:moveTo>
                  <a:pt x="80010" y="89154"/>
                </a:moveTo>
                <a:lnTo>
                  <a:pt x="91439" y="89154"/>
                </a:lnTo>
              </a:path>
              <a:path w="102870" h="109219">
                <a:moveTo>
                  <a:pt x="80010" y="99060"/>
                </a:moveTo>
                <a:lnTo>
                  <a:pt x="91439" y="99060"/>
                </a:lnTo>
              </a:path>
              <a:path w="102870" h="109219">
                <a:moveTo>
                  <a:pt x="91440" y="108966"/>
                </a:moveTo>
                <a:lnTo>
                  <a:pt x="102869" y="108966"/>
                </a:lnTo>
              </a:path>
            </a:pathLst>
          </a:custGeom>
          <a:ln w="9905">
            <a:solidFill>
              <a:srgbClr val="000000"/>
            </a:solidFill>
          </a:ln>
        </p:spPr>
        <p:txBody>
          <a:bodyPr wrap="square" lIns="0" tIns="0" rIns="0" bIns="0" rtlCol="0"/>
          <a:lstStyle/>
          <a:p>
            <a:endParaRPr sz="1634"/>
          </a:p>
        </p:txBody>
      </p:sp>
      <p:sp>
        <p:nvSpPr>
          <p:cNvPr id="243" name="object 243"/>
          <p:cNvSpPr/>
          <p:nvPr/>
        </p:nvSpPr>
        <p:spPr>
          <a:xfrm>
            <a:off x="5715767" y="975449"/>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44" name="object 244"/>
          <p:cNvSpPr/>
          <p:nvPr/>
        </p:nvSpPr>
        <p:spPr>
          <a:xfrm>
            <a:off x="5902489" y="975449"/>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45" name="object 245"/>
          <p:cNvSpPr/>
          <p:nvPr/>
        </p:nvSpPr>
        <p:spPr>
          <a:xfrm>
            <a:off x="6109957" y="975449"/>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6" name="object 246"/>
          <p:cNvSpPr/>
          <p:nvPr/>
        </p:nvSpPr>
        <p:spPr>
          <a:xfrm>
            <a:off x="6296679" y="975449"/>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7" name="object 247"/>
          <p:cNvSpPr/>
          <p:nvPr/>
        </p:nvSpPr>
        <p:spPr>
          <a:xfrm>
            <a:off x="6473028" y="97544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8" name="object 248"/>
          <p:cNvSpPr/>
          <p:nvPr/>
        </p:nvSpPr>
        <p:spPr>
          <a:xfrm>
            <a:off x="6649377" y="975449"/>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49" name="object 249"/>
          <p:cNvSpPr/>
          <p:nvPr/>
        </p:nvSpPr>
        <p:spPr>
          <a:xfrm>
            <a:off x="6836099" y="975449"/>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50" name="object 250"/>
          <p:cNvSpPr/>
          <p:nvPr/>
        </p:nvSpPr>
        <p:spPr>
          <a:xfrm>
            <a:off x="7033194" y="97544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51" name="object 251"/>
          <p:cNvSpPr/>
          <p:nvPr/>
        </p:nvSpPr>
        <p:spPr>
          <a:xfrm>
            <a:off x="7230289" y="975449"/>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2" name="object 252"/>
          <p:cNvSpPr/>
          <p:nvPr/>
        </p:nvSpPr>
        <p:spPr>
          <a:xfrm>
            <a:off x="7417000" y="975449"/>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3" name="object 253"/>
          <p:cNvSpPr/>
          <p:nvPr/>
        </p:nvSpPr>
        <p:spPr>
          <a:xfrm>
            <a:off x="7593360" y="975449"/>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54" name="object 254"/>
          <p:cNvSpPr/>
          <p:nvPr/>
        </p:nvSpPr>
        <p:spPr>
          <a:xfrm>
            <a:off x="5715767" y="98444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55" name="object 255"/>
          <p:cNvSpPr/>
          <p:nvPr/>
        </p:nvSpPr>
        <p:spPr>
          <a:xfrm>
            <a:off x="5902489" y="98444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56" name="object 256"/>
          <p:cNvSpPr/>
          <p:nvPr/>
        </p:nvSpPr>
        <p:spPr>
          <a:xfrm>
            <a:off x="6099584" y="984440"/>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57" name="object 257"/>
          <p:cNvSpPr/>
          <p:nvPr/>
        </p:nvSpPr>
        <p:spPr>
          <a:xfrm>
            <a:off x="6286306" y="984440"/>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58" name="object 258"/>
          <p:cNvSpPr/>
          <p:nvPr/>
        </p:nvSpPr>
        <p:spPr>
          <a:xfrm>
            <a:off x="6483401" y="98444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59" name="object 259"/>
          <p:cNvSpPr/>
          <p:nvPr/>
        </p:nvSpPr>
        <p:spPr>
          <a:xfrm>
            <a:off x="6649377" y="98444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60" name="object 260"/>
          <p:cNvSpPr/>
          <p:nvPr/>
        </p:nvSpPr>
        <p:spPr>
          <a:xfrm>
            <a:off x="6836099" y="98444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61" name="object 261"/>
          <p:cNvSpPr/>
          <p:nvPr/>
        </p:nvSpPr>
        <p:spPr>
          <a:xfrm>
            <a:off x="7043567" y="98444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62" name="object 262"/>
          <p:cNvSpPr/>
          <p:nvPr/>
        </p:nvSpPr>
        <p:spPr>
          <a:xfrm>
            <a:off x="7219905" y="984440"/>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63" name="object 263"/>
          <p:cNvSpPr/>
          <p:nvPr/>
        </p:nvSpPr>
        <p:spPr>
          <a:xfrm>
            <a:off x="7406638" y="984440"/>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264" name="object 264"/>
          <p:cNvSpPr/>
          <p:nvPr/>
        </p:nvSpPr>
        <p:spPr>
          <a:xfrm>
            <a:off x="7603722" y="984440"/>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65" name="object 265"/>
          <p:cNvSpPr/>
          <p:nvPr/>
        </p:nvSpPr>
        <p:spPr>
          <a:xfrm>
            <a:off x="5715767" y="99343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66" name="object 266"/>
          <p:cNvSpPr/>
          <p:nvPr/>
        </p:nvSpPr>
        <p:spPr>
          <a:xfrm>
            <a:off x="5902489" y="99343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67" name="object 267"/>
          <p:cNvSpPr/>
          <p:nvPr/>
        </p:nvSpPr>
        <p:spPr>
          <a:xfrm>
            <a:off x="6089211" y="99343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8" name="object 268"/>
          <p:cNvSpPr/>
          <p:nvPr/>
        </p:nvSpPr>
        <p:spPr>
          <a:xfrm>
            <a:off x="6275933" y="99343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9" name="object 269"/>
          <p:cNvSpPr/>
          <p:nvPr/>
        </p:nvSpPr>
        <p:spPr>
          <a:xfrm>
            <a:off x="6483401" y="99343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70" name="object 270"/>
          <p:cNvSpPr/>
          <p:nvPr/>
        </p:nvSpPr>
        <p:spPr>
          <a:xfrm>
            <a:off x="6649377" y="99343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71" name="object 271"/>
          <p:cNvSpPr/>
          <p:nvPr/>
        </p:nvSpPr>
        <p:spPr>
          <a:xfrm>
            <a:off x="6836099" y="99343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72" name="object 272"/>
          <p:cNvSpPr/>
          <p:nvPr/>
        </p:nvSpPr>
        <p:spPr>
          <a:xfrm>
            <a:off x="7043567" y="99343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73" name="object 273"/>
          <p:cNvSpPr/>
          <p:nvPr/>
        </p:nvSpPr>
        <p:spPr>
          <a:xfrm>
            <a:off x="7209531" y="99343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4" name="object 274"/>
          <p:cNvSpPr/>
          <p:nvPr/>
        </p:nvSpPr>
        <p:spPr>
          <a:xfrm>
            <a:off x="7396253" y="99343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 name="object 275"/>
          <p:cNvSpPr/>
          <p:nvPr/>
        </p:nvSpPr>
        <p:spPr>
          <a:xfrm>
            <a:off x="7603722" y="993430"/>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76" name="object 276"/>
          <p:cNvSpPr/>
          <p:nvPr/>
        </p:nvSpPr>
        <p:spPr>
          <a:xfrm>
            <a:off x="5746887"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7" name="object 277"/>
          <p:cNvSpPr/>
          <p:nvPr/>
        </p:nvSpPr>
        <p:spPr>
          <a:xfrm>
            <a:off x="5933609"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 name="object 278"/>
          <p:cNvSpPr/>
          <p:nvPr/>
        </p:nvSpPr>
        <p:spPr>
          <a:xfrm>
            <a:off x="6089211"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 name="object 279"/>
          <p:cNvSpPr/>
          <p:nvPr/>
        </p:nvSpPr>
        <p:spPr>
          <a:xfrm>
            <a:off x="6275933"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0" name="object 280"/>
          <p:cNvSpPr/>
          <p:nvPr/>
        </p:nvSpPr>
        <p:spPr>
          <a:xfrm>
            <a:off x="6473028" y="100242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1" name="object 281"/>
          <p:cNvSpPr/>
          <p:nvPr/>
        </p:nvSpPr>
        <p:spPr>
          <a:xfrm>
            <a:off x="6680497"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2" name="object 282"/>
          <p:cNvSpPr/>
          <p:nvPr/>
        </p:nvSpPr>
        <p:spPr>
          <a:xfrm>
            <a:off x="6867219"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3" name="object 283"/>
          <p:cNvSpPr/>
          <p:nvPr/>
        </p:nvSpPr>
        <p:spPr>
          <a:xfrm>
            <a:off x="7033194" y="1002421"/>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284" name="object 284"/>
          <p:cNvSpPr/>
          <p:nvPr/>
        </p:nvSpPr>
        <p:spPr>
          <a:xfrm>
            <a:off x="7209531"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 name="object 285"/>
          <p:cNvSpPr/>
          <p:nvPr/>
        </p:nvSpPr>
        <p:spPr>
          <a:xfrm>
            <a:off x="7396253" y="10024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6" name="object 286"/>
          <p:cNvSpPr/>
          <p:nvPr/>
        </p:nvSpPr>
        <p:spPr>
          <a:xfrm>
            <a:off x="7593360" y="1002421"/>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287" name="object 287"/>
          <p:cNvSpPr/>
          <p:nvPr/>
        </p:nvSpPr>
        <p:spPr>
          <a:xfrm>
            <a:off x="5746887" y="101141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8" name="object 288"/>
          <p:cNvSpPr/>
          <p:nvPr/>
        </p:nvSpPr>
        <p:spPr>
          <a:xfrm>
            <a:off x="5933609" y="101141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9" name="object 289"/>
          <p:cNvSpPr/>
          <p:nvPr/>
        </p:nvSpPr>
        <p:spPr>
          <a:xfrm>
            <a:off x="6089211" y="101141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 name="object 290"/>
          <p:cNvSpPr/>
          <p:nvPr/>
        </p:nvSpPr>
        <p:spPr>
          <a:xfrm>
            <a:off x="6275933" y="1011411"/>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291" name="object 291"/>
          <p:cNvSpPr/>
          <p:nvPr/>
        </p:nvSpPr>
        <p:spPr>
          <a:xfrm>
            <a:off x="6473028" y="101141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2" name="object 292"/>
          <p:cNvSpPr/>
          <p:nvPr/>
        </p:nvSpPr>
        <p:spPr>
          <a:xfrm>
            <a:off x="6680497" y="101141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3" name="object 293"/>
          <p:cNvSpPr/>
          <p:nvPr/>
        </p:nvSpPr>
        <p:spPr>
          <a:xfrm>
            <a:off x="6867219" y="101141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 name="object 294"/>
          <p:cNvSpPr/>
          <p:nvPr/>
        </p:nvSpPr>
        <p:spPr>
          <a:xfrm>
            <a:off x="7033194" y="1011411"/>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295" name="object 295"/>
          <p:cNvSpPr/>
          <p:nvPr/>
        </p:nvSpPr>
        <p:spPr>
          <a:xfrm>
            <a:off x="7209531" y="101141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6" name="object 296"/>
          <p:cNvSpPr/>
          <p:nvPr/>
        </p:nvSpPr>
        <p:spPr>
          <a:xfrm>
            <a:off x="7396253" y="1011411"/>
            <a:ext cx="72614" cy="0"/>
          </a:xfrm>
          <a:custGeom>
            <a:avLst/>
            <a:gdLst/>
            <a:ahLst/>
            <a:cxnLst/>
            <a:rect l="l" t="t" r="r" b="b"/>
            <a:pathLst>
              <a:path w="80009">
                <a:moveTo>
                  <a:pt x="0" y="0"/>
                </a:moveTo>
                <a:lnTo>
                  <a:pt x="11429" y="0"/>
                </a:lnTo>
              </a:path>
              <a:path w="80009">
                <a:moveTo>
                  <a:pt x="34290" y="0"/>
                </a:moveTo>
                <a:lnTo>
                  <a:pt x="80009" y="0"/>
                </a:lnTo>
              </a:path>
            </a:pathLst>
          </a:custGeom>
          <a:ln w="9905">
            <a:solidFill>
              <a:srgbClr val="000000"/>
            </a:solidFill>
          </a:ln>
        </p:spPr>
        <p:txBody>
          <a:bodyPr wrap="square" lIns="0" tIns="0" rIns="0" bIns="0" rtlCol="0"/>
          <a:lstStyle/>
          <a:p>
            <a:endParaRPr sz="1634"/>
          </a:p>
        </p:txBody>
      </p:sp>
      <p:sp>
        <p:nvSpPr>
          <p:cNvPr id="297" name="object 297"/>
          <p:cNvSpPr/>
          <p:nvPr/>
        </p:nvSpPr>
        <p:spPr>
          <a:xfrm>
            <a:off x="7593360" y="1011411"/>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298" name="object 298"/>
          <p:cNvSpPr/>
          <p:nvPr/>
        </p:nvSpPr>
        <p:spPr>
          <a:xfrm>
            <a:off x="5746887"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9" name="object 299"/>
          <p:cNvSpPr/>
          <p:nvPr/>
        </p:nvSpPr>
        <p:spPr>
          <a:xfrm>
            <a:off x="5933609"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 name="object 300"/>
          <p:cNvSpPr/>
          <p:nvPr/>
        </p:nvSpPr>
        <p:spPr>
          <a:xfrm>
            <a:off x="6089211"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1" name="object 301"/>
          <p:cNvSpPr/>
          <p:nvPr/>
        </p:nvSpPr>
        <p:spPr>
          <a:xfrm>
            <a:off x="6275933"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2" name="object 302"/>
          <p:cNvSpPr/>
          <p:nvPr/>
        </p:nvSpPr>
        <p:spPr>
          <a:xfrm>
            <a:off x="6327800"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3" name="object 303"/>
          <p:cNvSpPr/>
          <p:nvPr/>
        </p:nvSpPr>
        <p:spPr>
          <a:xfrm>
            <a:off x="6473028" y="102040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304" name="object 304"/>
          <p:cNvSpPr/>
          <p:nvPr/>
        </p:nvSpPr>
        <p:spPr>
          <a:xfrm>
            <a:off x="6680497"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5" name="object 305"/>
          <p:cNvSpPr/>
          <p:nvPr/>
        </p:nvSpPr>
        <p:spPr>
          <a:xfrm>
            <a:off x="6867219"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6" name="object 306"/>
          <p:cNvSpPr/>
          <p:nvPr/>
        </p:nvSpPr>
        <p:spPr>
          <a:xfrm>
            <a:off x="7033194" y="102040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307" name="object 307"/>
          <p:cNvSpPr/>
          <p:nvPr/>
        </p:nvSpPr>
        <p:spPr>
          <a:xfrm>
            <a:off x="7209531"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8" name="object 308"/>
          <p:cNvSpPr/>
          <p:nvPr/>
        </p:nvSpPr>
        <p:spPr>
          <a:xfrm>
            <a:off x="7396253"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9" name="object 309"/>
          <p:cNvSpPr/>
          <p:nvPr/>
        </p:nvSpPr>
        <p:spPr>
          <a:xfrm>
            <a:off x="7448120" y="10204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0" name="object 310"/>
          <p:cNvSpPr/>
          <p:nvPr/>
        </p:nvSpPr>
        <p:spPr>
          <a:xfrm>
            <a:off x="7593360" y="102040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311" name="object 311"/>
          <p:cNvSpPr/>
          <p:nvPr/>
        </p:nvSpPr>
        <p:spPr>
          <a:xfrm>
            <a:off x="5746887"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2" name="object 312"/>
          <p:cNvSpPr/>
          <p:nvPr/>
        </p:nvSpPr>
        <p:spPr>
          <a:xfrm>
            <a:off x="5933609"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3" name="object 313"/>
          <p:cNvSpPr/>
          <p:nvPr/>
        </p:nvSpPr>
        <p:spPr>
          <a:xfrm>
            <a:off x="6099584" y="102939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314" name="object 314"/>
          <p:cNvSpPr/>
          <p:nvPr/>
        </p:nvSpPr>
        <p:spPr>
          <a:xfrm>
            <a:off x="6286306" y="1029391"/>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315" name="object 315"/>
          <p:cNvSpPr/>
          <p:nvPr/>
        </p:nvSpPr>
        <p:spPr>
          <a:xfrm>
            <a:off x="6462655"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6" name="object 316"/>
          <p:cNvSpPr/>
          <p:nvPr/>
        </p:nvSpPr>
        <p:spPr>
          <a:xfrm>
            <a:off x="6514522"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7" name="object 317"/>
          <p:cNvSpPr/>
          <p:nvPr/>
        </p:nvSpPr>
        <p:spPr>
          <a:xfrm>
            <a:off x="6680497"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8" name="object 318"/>
          <p:cNvSpPr/>
          <p:nvPr/>
        </p:nvSpPr>
        <p:spPr>
          <a:xfrm>
            <a:off x="6867219"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19" name="object 319"/>
          <p:cNvSpPr/>
          <p:nvPr/>
        </p:nvSpPr>
        <p:spPr>
          <a:xfrm>
            <a:off x="7022810"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20" name="object 320"/>
          <p:cNvSpPr/>
          <p:nvPr/>
        </p:nvSpPr>
        <p:spPr>
          <a:xfrm>
            <a:off x="7074677"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21" name="object 321"/>
          <p:cNvSpPr/>
          <p:nvPr/>
        </p:nvSpPr>
        <p:spPr>
          <a:xfrm>
            <a:off x="7219905" y="102939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322" name="object 322"/>
          <p:cNvSpPr/>
          <p:nvPr/>
        </p:nvSpPr>
        <p:spPr>
          <a:xfrm>
            <a:off x="7406638" y="1029391"/>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323" name="object 323"/>
          <p:cNvSpPr/>
          <p:nvPr/>
        </p:nvSpPr>
        <p:spPr>
          <a:xfrm>
            <a:off x="7582976"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24" name="object 324"/>
          <p:cNvSpPr/>
          <p:nvPr/>
        </p:nvSpPr>
        <p:spPr>
          <a:xfrm>
            <a:off x="7634843" y="10293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25" name="object 325"/>
          <p:cNvSpPr/>
          <p:nvPr/>
        </p:nvSpPr>
        <p:spPr>
          <a:xfrm>
            <a:off x="5736514" y="103838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26" name="object 326"/>
          <p:cNvSpPr/>
          <p:nvPr/>
        </p:nvSpPr>
        <p:spPr>
          <a:xfrm>
            <a:off x="5923236" y="103838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27" name="object 327"/>
          <p:cNvSpPr/>
          <p:nvPr/>
        </p:nvSpPr>
        <p:spPr>
          <a:xfrm>
            <a:off x="6109958" y="103838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28" name="object 328"/>
          <p:cNvSpPr/>
          <p:nvPr/>
        </p:nvSpPr>
        <p:spPr>
          <a:xfrm>
            <a:off x="6296680" y="103838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29" name="object 329"/>
          <p:cNvSpPr/>
          <p:nvPr/>
        </p:nvSpPr>
        <p:spPr>
          <a:xfrm>
            <a:off x="6452281" y="103838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330" name="object 330"/>
          <p:cNvSpPr/>
          <p:nvPr/>
        </p:nvSpPr>
        <p:spPr>
          <a:xfrm>
            <a:off x="6670124" y="103838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31" name="object 331"/>
          <p:cNvSpPr/>
          <p:nvPr/>
        </p:nvSpPr>
        <p:spPr>
          <a:xfrm>
            <a:off x="6856846" y="103838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32" name="object 332"/>
          <p:cNvSpPr/>
          <p:nvPr/>
        </p:nvSpPr>
        <p:spPr>
          <a:xfrm>
            <a:off x="7012436" y="103838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333" name="object 333"/>
          <p:cNvSpPr/>
          <p:nvPr/>
        </p:nvSpPr>
        <p:spPr>
          <a:xfrm>
            <a:off x="7230290" y="103838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334" name="object 334"/>
          <p:cNvSpPr/>
          <p:nvPr/>
        </p:nvSpPr>
        <p:spPr>
          <a:xfrm>
            <a:off x="7417000" y="103838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335" name="object 335"/>
          <p:cNvSpPr/>
          <p:nvPr/>
        </p:nvSpPr>
        <p:spPr>
          <a:xfrm>
            <a:off x="7572601" y="103838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336" name="object 336"/>
          <p:cNvSpPr/>
          <p:nvPr/>
        </p:nvSpPr>
        <p:spPr>
          <a:xfrm>
            <a:off x="5591285" y="1083333"/>
            <a:ext cx="72614" cy="0"/>
          </a:xfrm>
          <a:custGeom>
            <a:avLst/>
            <a:gdLst/>
            <a:ahLst/>
            <a:cxnLst/>
            <a:rect l="l" t="t" r="r" b="b"/>
            <a:pathLst>
              <a:path w="80010">
                <a:moveTo>
                  <a:pt x="0" y="0"/>
                </a:moveTo>
                <a:lnTo>
                  <a:pt x="57150"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337" name="object 337"/>
          <p:cNvSpPr/>
          <p:nvPr/>
        </p:nvSpPr>
        <p:spPr>
          <a:xfrm>
            <a:off x="7842313" y="1083333"/>
            <a:ext cx="73190" cy="0"/>
          </a:xfrm>
          <a:custGeom>
            <a:avLst/>
            <a:gdLst/>
            <a:ahLst/>
            <a:cxnLst/>
            <a:rect l="l" t="t" r="r" b="b"/>
            <a:pathLst>
              <a:path w="80645">
                <a:moveTo>
                  <a:pt x="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338" name="object 338"/>
          <p:cNvSpPr/>
          <p:nvPr/>
        </p:nvSpPr>
        <p:spPr>
          <a:xfrm>
            <a:off x="5591285" y="10923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339" name="object 339"/>
          <p:cNvGrpSpPr/>
          <p:nvPr/>
        </p:nvGrpSpPr>
        <p:grpSpPr>
          <a:xfrm>
            <a:off x="5653526" y="1087828"/>
            <a:ext cx="2116183" cy="9221"/>
            <a:chOff x="4859159" y="1198625"/>
            <a:chExt cx="2331720" cy="10160"/>
          </a:xfrm>
        </p:grpSpPr>
        <p:sp>
          <p:nvSpPr>
            <p:cNvPr id="340" name="object 340"/>
            <p:cNvSpPr/>
            <p:nvPr/>
          </p:nvSpPr>
          <p:spPr>
            <a:xfrm>
              <a:off x="4859159" y="1203578"/>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41" name="object 341"/>
            <p:cNvSpPr/>
            <p:nvPr/>
          </p:nvSpPr>
          <p:spPr>
            <a:xfrm>
              <a:off x="4893449" y="1203578"/>
              <a:ext cx="2297430" cy="0"/>
            </a:xfrm>
            <a:custGeom>
              <a:avLst/>
              <a:gdLst/>
              <a:ahLst/>
              <a:cxnLst/>
              <a:rect l="l" t="t" r="r" b="b"/>
              <a:pathLst>
                <a:path w="2297429">
                  <a:moveTo>
                    <a:pt x="0" y="0"/>
                  </a:moveTo>
                  <a:lnTo>
                    <a:pt x="2297429" y="0"/>
                  </a:lnTo>
                </a:path>
              </a:pathLst>
            </a:custGeom>
            <a:ln w="9905">
              <a:solidFill>
                <a:srgbClr val="0000FD"/>
              </a:solidFill>
            </a:ln>
          </p:spPr>
          <p:txBody>
            <a:bodyPr wrap="square" lIns="0" tIns="0" rIns="0" bIns="0" rtlCol="0"/>
            <a:lstStyle/>
            <a:p>
              <a:endParaRPr sz="1634"/>
            </a:p>
          </p:txBody>
        </p:sp>
      </p:grpSp>
      <p:sp>
        <p:nvSpPr>
          <p:cNvPr id="342" name="object 342"/>
          <p:cNvSpPr/>
          <p:nvPr/>
        </p:nvSpPr>
        <p:spPr>
          <a:xfrm>
            <a:off x="7831938" y="10923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43" name="object 343"/>
          <p:cNvSpPr/>
          <p:nvPr/>
        </p:nvSpPr>
        <p:spPr>
          <a:xfrm>
            <a:off x="7883817" y="1092323"/>
            <a:ext cx="31120" cy="0"/>
          </a:xfrm>
          <a:custGeom>
            <a:avLst/>
            <a:gdLst/>
            <a:ahLst/>
            <a:cxnLst/>
            <a:rect l="l" t="t" r="r" b="b"/>
            <a:pathLst>
              <a:path w="34290">
                <a:moveTo>
                  <a:pt x="0" y="0"/>
                </a:moveTo>
                <a:lnTo>
                  <a:pt x="11429" y="0"/>
                </a:lnTo>
              </a:path>
              <a:path w="34290">
                <a:moveTo>
                  <a:pt x="22859" y="0"/>
                </a:moveTo>
                <a:lnTo>
                  <a:pt x="34289" y="0"/>
                </a:lnTo>
              </a:path>
            </a:pathLst>
          </a:custGeom>
          <a:ln w="9905">
            <a:solidFill>
              <a:srgbClr val="000000"/>
            </a:solidFill>
          </a:ln>
        </p:spPr>
        <p:txBody>
          <a:bodyPr wrap="square" lIns="0" tIns="0" rIns="0" bIns="0" rtlCol="0"/>
          <a:lstStyle/>
          <a:p>
            <a:endParaRPr sz="1634"/>
          </a:p>
        </p:txBody>
      </p:sp>
      <p:sp>
        <p:nvSpPr>
          <p:cNvPr id="344" name="object 344"/>
          <p:cNvSpPr/>
          <p:nvPr/>
        </p:nvSpPr>
        <p:spPr>
          <a:xfrm>
            <a:off x="5580912" y="11013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345" name="object 345"/>
          <p:cNvGrpSpPr/>
          <p:nvPr/>
        </p:nvGrpSpPr>
        <p:grpSpPr>
          <a:xfrm>
            <a:off x="5653526" y="1096819"/>
            <a:ext cx="2126556" cy="9221"/>
            <a:chOff x="4859159" y="1208532"/>
            <a:chExt cx="2343150" cy="10160"/>
          </a:xfrm>
        </p:grpSpPr>
        <p:sp>
          <p:nvSpPr>
            <p:cNvPr id="346" name="object 346"/>
            <p:cNvSpPr/>
            <p:nvPr/>
          </p:nvSpPr>
          <p:spPr>
            <a:xfrm>
              <a:off x="4859159" y="1213485"/>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47" name="object 347"/>
            <p:cNvSpPr/>
            <p:nvPr/>
          </p:nvSpPr>
          <p:spPr>
            <a:xfrm>
              <a:off x="4893449" y="1213485"/>
              <a:ext cx="2308860"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grpSp>
      <p:sp>
        <p:nvSpPr>
          <p:cNvPr id="348" name="object 348"/>
          <p:cNvSpPr/>
          <p:nvPr/>
        </p:nvSpPr>
        <p:spPr>
          <a:xfrm>
            <a:off x="7883817" y="1101314"/>
            <a:ext cx="31120" cy="0"/>
          </a:xfrm>
          <a:custGeom>
            <a:avLst/>
            <a:gdLst/>
            <a:ahLst/>
            <a:cxnLst/>
            <a:rect l="l" t="t" r="r" b="b"/>
            <a:pathLst>
              <a:path w="34290">
                <a:moveTo>
                  <a:pt x="0" y="0"/>
                </a:moveTo>
                <a:lnTo>
                  <a:pt x="11429" y="0"/>
                </a:lnTo>
              </a:path>
              <a:path w="34290">
                <a:moveTo>
                  <a:pt x="22859" y="0"/>
                </a:moveTo>
                <a:lnTo>
                  <a:pt x="34289" y="0"/>
                </a:lnTo>
              </a:path>
            </a:pathLst>
          </a:custGeom>
          <a:ln w="9905">
            <a:solidFill>
              <a:srgbClr val="000000"/>
            </a:solidFill>
          </a:ln>
        </p:spPr>
        <p:txBody>
          <a:bodyPr wrap="square" lIns="0" tIns="0" rIns="0" bIns="0" rtlCol="0"/>
          <a:lstStyle/>
          <a:p>
            <a:endParaRPr sz="1634"/>
          </a:p>
        </p:txBody>
      </p:sp>
      <p:sp>
        <p:nvSpPr>
          <p:cNvPr id="349" name="object 349"/>
          <p:cNvSpPr/>
          <p:nvPr/>
        </p:nvSpPr>
        <p:spPr>
          <a:xfrm>
            <a:off x="5580912" y="11103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350" name="object 350"/>
          <p:cNvGrpSpPr/>
          <p:nvPr/>
        </p:nvGrpSpPr>
        <p:grpSpPr>
          <a:xfrm>
            <a:off x="5653526" y="1105809"/>
            <a:ext cx="2126556" cy="9221"/>
            <a:chOff x="4859159" y="1218438"/>
            <a:chExt cx="2343150" cy="10160"/>
          </a:xfrm>
        </p:grpSpPr>
        <p:sp>
          <p:nvSpPr>
            <p:cNvPr id="351" name="object 351"/>
            <p:cNvSpPr/>
            <p:nvPr/>
          </p:nvSpPr>
          <p:spPr>
            <a:xfrm>
              <a:off x="4859159" y="1223391"/>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52" name="object 352"/>
            <p:cNvSpPr/>
            <p:nvPr/>
          </p:nvSpPr>
          <p:spPr>
            <a:xfrm>
              <a:off x="4893449" y="1223391"/>
              <a:ext cx="2308860"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grpSp>
      <p:sp>
        <p:nvSpPr>
          <p:cNvPr id="353" name="object 353"/>
          <p:cNvSpPr/>
          <p:nvPr/>
        </p:nvSpPr>
        <p:spPr>
          <a:xfrm>
            <a:off x="7883817" y="1110304"/>
            <a:ext cx="31120" cy="0"/>
          </a:xfrm>
          <a:custGeom>
            <a:avLst/>
            <a:gdLst/>
            <a:ahLst/>
            <a:cxnLst/>
            <a:rect l="l" t="t" r="r" b="b"/>
            <a:pathLst>
              <a:path w="34290">
                <a:moveTo>
                  <a:pt x="0" y="0"/>
                </a:moveTo>
                <a:lnTo>
                  <a:pt x="11429" y="0"/>
                </a:lnTo>
              </a:path>
              <a:path w="34290">
                <a:moveTo>
                  <a:pt x="22859" y="0"/>
                </a:moveTo>
                <a:lnTo>
                  <a:pt x="34289" y="0"/>
                </a:lnTo>
              </a:path>
            </a:pathLst>
          </a:custGeom>
          <a:ln w="9905">
            <a:solidFill>
              <a:srgbClr val="000000"/>
            </a:solidFill>
          </a:ln>
        </p:spPr>
        <p:txBody>
          <a:bodyPr wrap="square" lIns="0" tIns="0" rIns="0" bIns="0" rtlCol="0"/>
          <a:lstStyle/>
          <a:p>
            <a:endParaRPr sz="1634"/>
          </a:p>
        </p:txBody>
      </p:sp>
      <p:sp>
        <p:nvSpPr>
          <p:cNvPr id="354" name="object 354"/>
          <p:cNvSpPr/>
          <p:nvPr/>
        </p:nvSpPr>
        <p:spPr>
          <a:xfrm>
            <a:off x="5580912" y="1119295"/>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sp>
        <p:nvSpPr>
          <p:cNvPr id="355" name="object 355"/>
          <p:cNvSpPr/>
          <p:nvPr/>
        </p:nvSpPr>
        <p:spPr>
          <a:xfrm>
            <a:off x="5684646" y="1119295"/>
            <a:ext cx="2095436"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sp>
        <p:nvSpPr>
          <p:cNvPr id="356" name="object 356"/>
          <p:cNvSpPr/>
          <p:nvPr/>
        </p:nvSpPr>
        <p:spPr>
          <a:xfrm>
            <a:off x="7873443" y="1119295"/>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357" name="object 357"/>
          <p:cNvSpPr/>
          <p:nvPr/>
        </p:nvSpPr>
        <p:spPr>
          <a:xfrm>
            <a:off x="5580912" y="112828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58" name="object 358"/>
          <p:cNvSpPr/>
          <p:nvPr/>
        </p:nvSpPr>
        <p:spPr>
          <a:xfrm>
            <a:off x="5632779" y="112828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59" name="object 359"/>
          <p:cNvSpPr/>
          <p:nvPr/>
        </p:nvSpPr>
        <p:spPr>
          <a:xfrm>
            <a:off x="5695020" y="1128284"/>
            <a:ext cx="2074689" cy="0"/>
          </a:xfrm>
          <a:custGeom>
            <a:avLst/>
            <a:gdLst/>
            <a:ahLst/>
            <a:cxnLst/>
            <a:rect l="l" t="t" r="r" b="b"/>
            <a:pathLst>
              <a:path w="2286000">
                <a:moveTo>
                  <a:pt x="0" y="0"/>
                </a:moveTo>
                <a:lnTo>
                  <a:pt x="2286000" y="0"/>
                </a:lnTo>
              </a:path>
            </a:pathLst>
          </a:custGeom>
          <a:ln w="9905">
            <a:solidFill>
              <a:srgbClr val="0000FD"/>
            </a:solidFill>
          </a:ln>
        </p:spPr>
        <p:txBody>
          <a:bodyPr wrap="square" lIns="0" tIns="0" rIns="0" bIns="0" rtlCol="0"/>
          <a:lstStyle/>
          <a:p>
            <a:endParaRPr sz="1634"/>
          </a:p>
        </p:txBody>
      </p:sp>
      <p:sp>
        <p:nvSpPr>
          <p:cNvPr id="360" name="object 360"/>
          <p:cNvSpPr/>
          <p:nvPr/>
        </p:nvSpPr>
        <p:spPr>
          <a:xfrm>
            <a:off x="7852696" y="1128284"/>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361" name="object 361"/>
          <p:cNvSpPr/>
          <p:nvPr/>
        </p:nvSpPr>
        <p:spPr>
          <a:xfrm>
            <a:off x="5632779" y="113727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62" name="object 362"/>
          <p:cNvSpPr/>
          <p:nvPr/>
        </p:nvSpPr>
        <p:spPr>
          <a:xfrm>
            <a:off x="5772820"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3" name="object 363"/>
          <p:cNvSpPr/>
          <p:nvPr/>
        </p:nvSpPr>
        <p:spPr>
          <a:xfrm>
            <a:off x="5959542"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4" name="object 364"/>
          <p:cNvSpPr/>
          <p:nvPr/>
        </p:nvSpPr>
        <p:spPr>
          <a:xfrm>
            <a:off x="6146264"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5" name="object 365"/>
          <p:cNvSpPr/>
          <p:nvPr/>
        </p:nvSpPr>
        <p:spPr>
          <a:xfrm>
            <a:off x="6332986"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6" name="object 366"/>
          <p:cNvSpPr/>
          <p:nvPr/>
        </p:nvSpPr>
        <p:spPr>
          <a:xfrm>
            <a:off x="6519709"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7" name="object 367"/>
          <p:cNvSpPr/>
          <p:nvPr/>
        </p:nvSpPr>
        <p:spPr>
          <a:xfrm>
            <a:off x="6706431"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8" name="object 368"/>
          <p:cNvSpPr/>
          <p:nvPr/>
        </p:nvSpPr>
        <p:spPr>
          <a:xfrm>
            <a:off x="6893153"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69" name="object 369"/>
          <p:cNvSpPr/>
          <p:nvPr/>
        </p:nvSpPr>
        <p:spPr>
          <a:xfrm>
            <a:off x="7079863"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70" name="object 370"/>
          <p:cNvSpPr/>
          <p:nvPr/>
        </p:nvSpPr>
        <p:spPr>
          <a:xfrm>
            <a:off x="7266585"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71" name="object 371"/>
          <p:cNvSpPr/>
          <p:nvPr/>
        </p:nvSpPr>
        <p:spPr>
          <a:xfrm>
            <a:off x="7453308"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72" name="object 372"/>
          <p:cNvSpPr/>
          <p:nvPr/>
        </p:nvSpPr>
        <p:spPr>
          <a:xfrm>
            <a:off x="7640030" y="1132779"/>
            <a:ext cx="0" cy="233979"/>
          </a:xfrm>
          <a:custGeom>
            <a:avLst/>
            <a:gdLst/>
            <a:ahLst/>
            <a:cxnLst/>
            <a:rect l="l" t="t" r="r" b="b"/>
            <a:pathLst>
              <a:path h="257809">
                <a:moveTo>
                  <a:pt x="0" y="0"/>
                </a:moveTo>
                <a:lnTo>
                  <a:pt x="0" y="257555"/>
                </a:lnTo>
              </a:path>
            </a:pathLst>
          </a:custGeom>
          <a:ln w="11429">
            <a:solidFill>
              <a:srgbClr val="0000FD"/>
            </a:solidFill>
          </a:ln>
        </p:spPr>
        <p:txBody>
          <a:bodyPr wrap="square" lIns="0" tIns="0" rIns="0" bIns="0" rtlCol="0"/>
          <a:lstStyle/>
          <a:p>
            <a:endParaRPr sz="1634"/>
          </a:p>
        </p:txBody>
      </p:sp>
      <p:sp>
        <p:nvSpPr>
          <p:cNvPr id="373" name="object 373"/>
          <p:cNvSpPr/>
          <p:nvPr/>
        </p:nvSpPr>
        <p:spPr>
          <a:xfrm>
            <a:off x="7883817" y="113727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74" name="object 374"/>
          <p:cNvSpPr/>
          <p:nvPr/>
        </p:nvSpPr>
        <p:spPr>
          <a:xfrm>
            <a:off x="5632779" y="114626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75" name="object 375"/>
          <p:cNvSpPr/>
          <p:nvPr/>
        </p:nvSpPr>
        <p:spPr>
          <a:xfrm>
            <a:off x="7883817" y="114626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76" name="object 376"/>
          <p:cNvSpPr/>
          <p:nvPr/>
        </p:nvSpPr>
        <p:spPr>
          <a:xfrm>
            <a:off x="5580912" y="11552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77" name="object 377"/>
          <p:cNvSpPr/>
          <p:nvPr/>
        </p:nvSpPr>
        <p:spPr>
          <a:xfrm>
            <a:off x="5632779" y="11552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78" name="object 378"/>
          <p:cNvSpPr/>
          <p:nvPr/>
        </p:nvSpPr>
        <p:spPr>
          <a:xfrm>
            <a:off x="7831938" y="11552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79" name="object 379"/>
          <p:cNvSpPr/>
          <p:nvPr/>
        </p:nvSpPr>
        <p:spPr>
          <a:xfrm>
            <a:off x="7883817" y="11552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80" name="object 380"/>
          <p:cNvSpPr/>
          <p:nvPr/>
        </p:nvSpPr>
        <p:spPr>
          <a:xfrm>
            <a:off x="5591285" y="1164246"/>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381" name="object 381"/>
          <p:cNvSpPr/>
          <p:nvPr/>
        </p:nvSpPr>
        <p:spPr>
          <a:xfrm>
            <a:off x="7842312" y="1164246"/>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382" name="object 382"/>
          <p:cNvSpPr/>
          <p:nvPr/>
        </p:nvSpPr>
        <p:spPr>
          <a:xfrm>
            <a:off x="5591285" y="1362032"/>
            <a:ext cx="72614" cy="0"/>
          </a:xfrm>
          <a:custGeom>
            <a:avLst/>
            <a:gdLst/>
            <a:ahLst/>
            <a:cxnLst/>
            <a:rect l="l" t="t" r="r" b="b"/>
            <a:pathLst>
              <a:path w="80010">
                <a:moveTo>
                  <a:pt x="0"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383" name="object 383"/>
          <p:cNvSpPr/>
          <p:nvPr/>
        </p:nvSpPr>
        <p:spPr>
          <a:xfrm>
            <a:off x="7842313" y="1362032"/>
            <a:ext cx="73190" cy="0"/>
          </a:xfrm>
          <a:custGeom>
            <a:avLst/>
            <a:gdLst/>
            <a:ahLst/>
            <a:cxnLst/>
            <a:rect l="l" t="t" r="r" b="b"/>
            <a:pathLst>
              <a:path w="80645">
                <a:moveTo>
                  <a:pt x="0" y="0"/>
                </a:moveTo>
                <a:lnTo>
                  <a:pt x="57150"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384" name="object 384"/>
          <p:cNvSpPr/>
          <p:nvPr/>
        </p:nvSpPr>
        <p:spPr>
          <a:xfrm>
            <a:off x="5580912" y="13710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385" name="object 385"/>
          <p:cNvGrpSpPr/>
          <p:nvPr/>
        </p:nvGrpSpPr>
        <p:grpSpPr>
          <a:xfrm>
            <a:off x="5632779" y="1366528"/>
            <a:ext cx="2136930" cy="9221"/>
            <a:chOff x="4836299" y="1505711"/>
            <a:chExt cx="2354580" cy="10160"/>
          </a:xfrm>
        </p:grpSpPr>
        <p:sp>
          <p:nvSpPr>
            <p:cNvPr id="386" name="object 386"/>
            <p:cNvSpPr/>
            <p:nvPr/>
          </p:nvSpPr>
          <p:spPr>
            <a:xfrm>
              <a:off x="4836299" y="1510664"/>
              <a:ext cx="3429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387" name="object 387"/>
            <p:cNvSpPr/>
            <p:nvPr/>
          </p:nvSpPr>
          <p:spPr>
            <a:xfrm>
              <a:off x="4893449" y="1510664"/>
              <a:ext cx="2297430" cy="0"/>
            </a:xfrm>
            <a:custGeom>
              <a:avLst/>
              <a:gdLst/>
              <a:ahLst/>
              <a:cxnLst/>
              <a:rect l="l" t="t" r="r" b="b"/>
              <a:pathLst>
                <a:path w="2297429">
                  <a:moveTo>
                    <a:pt x="0" y="0"/>
                  </a:moveTo>
                  <a:lnTo>
                    <a:pt x="2297429" y="0"/>
                  </a:lnTo>
                </a:path>
              </a:pathLst>
            </a:custGeom>
            <a:ln w="9905">
              <a:solidFill>
                <a:srgbClr val="0000FD"/>
              </a:solidFill>
            </a:ln>
          </p:spPr>
          <p:txBody>
            <a:bodyPr wrap="square" lIns="0" tIns="0" rIns="0" bIns="0" rtlCol="0"/>
            <a:lstStyle/>
            <a:p>
              <a:endParaRPr sz="1634"/>
            </a:p>
          </p:txBody>
        </p:sp>
      </p:grpSp>
      <p:sp>
        <p:nvSpPr>
          <p:cNvPr id="388" name="object 388"/>
          <p:cNvSpPr/>
          <p:nvPr/>
        </p:nvSpPr>
        <p:spPr>
          <a:xfrm>
            <a:off x="7842312" y="13710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89" name="object 389"/>
          <p:cNvSpPr/>
          <p:nvPr/>
        </p:nvSpPr>
        <p:spPr>
          <a:xfrm>
            <a:off x="7904564" y="13710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390" name="object 390"/>
          <p:cNvGrpSpPr/>
          <p:nvPr/>
        </p:nvGrpSpPr>
        <p:grpSpPr>
          <a:xfrm>
            <a:off x="5632779" y="1375518"/>
            <a:ext cx="2147303" cy="9221"/>
            <a:chOff x="4836299" y="1515617"/>
            <a:chExt cx="2366010" cy="10160"/>
          </a:xfrm>
        </p:grpSpPr>
        <p:sp>
          <p:nvSpPr>
            <p:cNvPr id="391" name="object 391"/>
            <p:cNvSpPr/>
            <p:nvPr/>
          </p:nvSpPr>
          <p:spPr>
            <a:xfrm>
              <a:off x="4836299" y="1520570"/>
              <a:ext cx="3429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392" name="object 392"/>
            <p:cNvSpPr/>
            <p:nvPr/>
          </p:nvSpPr>
          <p:spPr>
            <a:xfrm>
              <a:off x="4893449" y="1520570"/>
              <a:ext cx="2308860"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grpSp>
      <p:sp>
        <p:nvSpPr>
          <p:cNvPr id="393" name="object 393"/>
          <p:cNvSpPr/>
          <p:nvPr/>
        </p:nvSpPr>
        <p:spPr>
          <a:xfrm>
            <a:off x="7831938" y="13800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94" name="object 394"/>
          <p:cNvSpPr/>
          <p:nvPr/>
        </p:nvSpPr>
        <p:spPr>
          <a:xfrm>
            <a:off x="7904564" y="13800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95" name="object 395"/>
          <p:cNvSpPr/>
          <p:nvPr/>
        </p:nvSpPr>
        <p:spPr>
          <a:xfrm>
            <a:off x="5622405" y="1389004"/>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396" name="object 396"/>
          <p:cNvSpPr/>
          <p:nvPr/>
        </p:nvSpPr>
        <p:spPr>
          <a:xfrm>
            <a:off x="5684646" y="1389004"/>
            <a:ext cx="2095436"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sp>
        <p:nvSpPr>
          <p:cNvPr id="397" name="object 397"/>
          <p:cNvSpPr/>
          <p:nvPr/>
        </p:nvSpPr>
        <p:spPr>
          <a:xfrm>
            <a:off x="7831938" y="1389004"/>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sp>
        <p:nvSpPr>
          <p:cNvPr id="398" name="object 398"/>
          <p:cNvSpPr/>
          <p:nvPr/>
        </p:nvSpPr>
        <p:spPr>
          <a:xfrm>
            <a:off x="5601659" y="1397995"/>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99" name="object 399"/>
          <p:cNvSpPr/>
          <p:nvPr/>
        </p:nvSpPr>
        <p:spPr>
          <a:xfrm>
            <a:off x="5695020" y="1397995"/>
            <a:ext cx="2074689" cy="0"/>
          </a:xfrm>
          <a:custGeom>
            <a:avLst/>
            <a:gdLst/>
            <a:ahLst/>
            <a:cxnLst/>
            <a:rect l="l" t="t" r="r" b="b"/>
            <a:pathLst>
              <a:path w="2286000">
                <a:moveTo>
                  <a:pt x="0" y="0"/>
                </a:moveTo>
                <a:lnTo>
                  <a:pt x="2286000" y="0"/>
                </a:lnTo>
              </a:path>
            </a:pathLst>
          </a:custGeom>
          <a:ln w="9905">
            <a:solidFill>
              <a:srgbClr val="0000FD"/>
            </a:solidFill>
          </a:ln>
        </p:spPr>
        <p:txBody>
          <a:bodyPr wrap="square" lIns="0" tIns="0" rIns="0" bIns="0" rtlCol="0"/>
          <a:lstStyle/>
          <a:p>
            <a:endParaRPr sz="1634"/>
          </a:p>
        </p:txBody>
      </p:sp>
      <p:sp>
        <p:nvSpPr>
          <p:cNvPr id="400" name="object 400"/>
          <p:cNvSpPr/>
          <p:nvPr/>
        </p:nvSpPr>
        <p:spPr>
          <a:xfrm>
            <a:off x="7831938" y="139799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01" name="object 401"/>
          <p:cNvSpPr/>
          <p:nvPr/>
        </p:nvSpPr>
        <p:spPr>
          <a:xfrm>
            <a:off x="7883817" y="139799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02" name="object 402"/>
          <p:cNvSpPr/>
          <p:nvPr/>
        </p:nvSpPr>
        <p:spPr>
          <a:xfrm>
            <a:off x="5632779" y="140698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03" name="object 403"/>
          <p:cNvSpPr/>
          <p:nvPr/>
        </p:nvSpPr>
        <p:spPr>
          <a:xfrm>
            <a:off x="7883817" y="140698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04" name="object 404"/>
          <p:cNvSpPr/>
          <p:nvPr/>
        </p:nvSpPr>
        <p:spPr>
          <a:xfrm>
            <a:off x="5632779" y="141597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05" name="object 405"/>
          <p:cNvSpPr/>
          <p:nvPr/>
        </p:nvSpPr>
        <p:spPr>
          <a:xfrm>
            <a:off x="5726140" y="141597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406" name="object 406"/>
          <p:cNvSpPr/>
          <p:nvPr/>
        </p:nvSpPr>
        <p:spPr>
          <a:xfrm>
            <a:off x="5912862" y="141597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407" name="object 407"/>
          <p:cNvSpPr/>
          <p:nvPr/>
        </p:nvSpPr>
        <p:spPr>
          <a:xfrm>
            <a:off x="6109957" y="141597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08" name="object 408"/>
          <p:cNvSpPr/>
          <p:nvPr/>
        </p:nvSpPr>
        <p:spPr>
          <a:xfrm>
            <a:off x="6296679" y="141597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09" name="object 409"/>
          <p:cNvSpPr/>
          <p:nvPr/>
        </p:nvSpPr>
        <p:spPr>
          <a:xfrm>
            <a:off x="6462655" y="1415974"/>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410" name="object 410"/>
          <p:cNvSpPr/>
          <p:nvPr/>
        </p:nvSpPr>
        <p:spPr>
          <a:xfrm>
            <a:off x="6659750" y="141597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411" name="object 411"/>
          <p:cNvSpPr/>
          <p:nvPr/>
        </p:nvSpPr>
        <p:spPr>
          <a:xfrm>
            <a:off x="6846472" y="141597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412" name="object 412"/>
          <p:cNvSpPr/>
          <p:nvPr/>
        </p:nvSpPr>
        <p:spPr>
          <a:xfrm>
            <a:off x="7022810" y="1415974"/>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413" name="object 413"/>
          <p:cNvSpPr/>
          <p:nvPr/>
        </p:nvSpPr>
        <p:spPr>
          <a:xfrm>
            <a:off x="7230289" y="141597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14" name="object 414"/>
          <p:cNvSpPr/>
          <p:nvPr/>
        </p:nvSpPr>
        <p:spPr>
          <a:xfrm>
            <a:off x="7417000" y="141597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15" name="object 415"/>
          <p:cNvSpPr/>
          <p:nvPr/>
        </p:nvSpPr>
        <p:spPr>
          <a:xfrm>
            <a:off x="7582976" y="1415974"/>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416" name="object 416"/>
          <p:cNvSpPr/>
          <p:nvPr/>
        </p:nvSpPr>
        <p:spPr>
          <a:xfrm>
            <a:off x="7883817" y="141597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17" name="object 417"/>
          <p:cNvSpPr/>
          <p:nvPr/>
        </p:nvSpPr>
        <p:spPr>
          <a:xfrm>
            <a:off x="5580912" y="142496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18" name="object 418"/>
          <p:cNvSpPr/>
          <p:nvPr/>
        </p:nvSpPr>
        <p:spPr>
          <a:xfrm>
            <a:off x="5632779" y="142496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19" name="object 419"/>
          <p:cNvSpPr/>
          <p:nvPr/>
        </p:nvSpPr>
        <p:spPr>
          <a:xfrm>
            <a:off x="5736513" y="142496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20" name="object 420"/>
          <p:cNvSpPr/>
          <p:nvPr/>
        </p:nvSpPr>
        <p:spPr>
          <a:xfrm>
            <a:off x="5923235" y="142496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21" name="object 421"/>
          <p:cNvSpPr/>
          <p:nvPr/>
        </p:nvSpPr>
        <p:spPr>
          <a:xfrm>
            <a:off x="6099584" y="142496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422" name="object 422"/>
          <p:cNvSpPr/>
          <p:nvPr/>
        </p:nvSpPr>
        <p:spPr>
          <a:xfrm>
            <a:off x="6286306" y="142496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423" name="object 423"/>
          <p:cNvSpPr/>
          <p:nvPr/>
        </p:nvSpPr>
        <p:spPr>
          <a:xfrm>
            <a:off x="6462655" y="1424965"/>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424" name="object 424"/>
          <p:cNvSpPr/>
          <p:nvPr/>
        </p:nvSpPr>
        <p:spPr>
          <a:xfrm>
            <a:off x="6670123" y="142496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25" name="object 425"/>
          <p:cNvSpPr/>
          <p:nvPr/>
        </p:nvSpPr>
        <p:spPr>
          <a:xfrm>
            <a:off x="6856845" y="142496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26" name="object 426"/>
          <p:cNvSpPr/>
          <p:nvPr/>
        </p:nvSpPr>
        <p:spPr>
          <a:xfrm>
            <a:off x="7022810" y="1424965"/>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427" name="object 427"/>
          <p:cNvSpPr/>
          <p:nvPr/>
        </p:nvSpPr>
        <p:spPr>
          <a:xfrm>
            <a:off x="7219905" y="142496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428" name="object 428"/>
          <p:cNvSpPr/>
          <p:nvPr/>
        </p:nvSpPr>
        <p:spPr>
          <a:xfrm>
            <a:off x="7406638" y="1424965"/>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429" name="object 429"/>
          <p:cNvSpPr/>
          <p:nvPr/>
        </p:nvSpPr>
        <p:spPr>
          <a:xfrm>
            <a:off x="7582976" y="1424965"/>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430" name="object 430"/>
          <p:cNvSpPr/>
          <p:nvPr/>
        </p:nvSpPr>
        <p:spPr>
          <a:xfrm>
            <a:off x="7831938" y="142496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31" name="object 431"/>
          <p:cNvSpPr/>
          <p:nvPr/>
        </p:nvSpPr>
        <p:spPr>
          <a:xfrm>
            <a:off x="7883817" y="142496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32" name="object 432"/>
          <p:cNvSpPr/>
          <p:nvPr/>
        </p:nvSpPr>
        <p:spPr>
          <a:xfrm>
            <a:off x="5591285" y="1433956"/>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33" name="object 433"/>
          <p:cNvSpPr/>
          <p:nvPr/>
        </p:nvSpPr>
        <p:spPr>
          <a:xfrm>
            <a:off x="5736513" y="1433956"/>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34" name="object 434"/>
          <p:cNvSpPr/>
          <p:nvPr/>
        </p:nvSpPr>
        <p:spPr>
          <a:xfrm>
            <a:off x="5923235" y="1433956"/>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35" name="object 435"/>
          <p:cNvSpPr/>
          <p:nvPr/>
        </p:nvSpPr>
        <p:spPr>
          <a:xfrm>
            <a:off x="6089211" y="14339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36" name="object 436"/>
          <p:cNvSpPr/>
          <p:nvPr/>
        </p:nvSpPr>
        <p:spPr>
          <a:xfrm>
            <a:off x="6275933" y="14339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37" name="object 437"/>
          <p:cNvSpPr/>
          <p:nvPr/>
        </p:nvSpPr>
        <p:spPr>
          <a:xfrm>
            <a:off x="6462655" y="1433956"/>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438" name="object 438"/>
          <p:cNvSpPr/>
          <p:nvPr/>
        </p:nvSpPr>
        <p:spPr>
          <a:xfrm>
            <a:off x="6670123" y="1433956"/>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39" name="object 439"/>
          <p:cNvSpPr/>
          <p:nvPr/>
        </p:nvSpPr>
        <p:spPr>
          <a:xfrm>
            <a:off x="6856845" y="1433956"/>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440" name="object 440"/>
          <p:cNvSpPr/>
          <p:nvPr/>
        </p:nvSpPr>
        <p:spPr>
          <a:xfrm>
            <a:off x="7022810" y="1433956"/>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441" name="object 441"/>
          <p:cNvSpPr/>
          <p:nvPr/>
        </p:nvSpPr>
        <p:spPr>
          <a:xfrm>
            <a:off x="7209531" y="14339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42" name="object 442"/>
          <p:cNvSpPr/>
          <p:nvPr/>
        </p:nvSpPr>
        <p:spPr>
          <a:xfrm>
            <a:off x="7396253" y="143395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43" name="object 443"/>
          <p:cNvSpPr/>
          <p:nvPr/>
        </p:nvSpPr>
        <p:spPr>
          <a:xfrm>
            <a:off x="7582976" y="1433956"/>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444" name="object 444"/>
          <p:cNvSpPr/>
          <p:nvPr/>
        </p:nvSpPr>
        <p:spPr>
          <a:xfrm>
            <a:off x="7842312" y="1433956"/>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45" name="object 445"/>
          <p:cNvSpPr/>
          <p:nvPr/>
        </p:nvSpPr>
        <p:spPr>
          <a:xfrm>
            <a:off x="5726140" y="1442946"/>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46" name="object 446"/>
          <p:cNvSpPr/>
          <p:nvPr/>
        </p:nvSpPr>
        <p:spPr>
          <a:xfrm>
            <a:off x="5912862" y="1442946"/>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47" name="object 447"/>
          <p:cNvSpPr/>
          <p:nvPr/>
        </p:nvSpPr>
        <p:spPr>
          <a:xfrm>
            <a:off x="6089211"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48" name="object 448"/>
          <p:cNvSpPr/>
          <p:nvPr/>
        </p:nvSpPr>
        <p:spPr>
          <a:xfrm>
            <a:off x="6275933"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49" name="object 449"/>
          <p:cNvSpPr/>
          <p:nvPr/>
        </p:nvSpPr>
        <p:spPr>
          <a:xfrm>
            <a:off x="6493775"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50" name="object 450"/>
          <p:cNvSpPr/>
          <p:nvPr/>
        </p:nvSpPr>
        <p:spPr>
          <a:xfrm>
            <a:off x="6659750" y="1442946"/>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51" name="object 451"/>
          <p:cNvSpPr/>
          <p:nvPr/>
        </p:nvSpPr>
        <p:spPr>
          <a:xfrm>
            <a:off x="6846472" y="1442946"/>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52" name="object 452"/>
          <p:cNvSpPr/>
          <p:nvPr/>
        </p:nvSpPr>
        <p:spPr>
          <a:xfrm>
            <a:off x="7053941"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53" name="object 453"/>
          <p:cNvSpPr/>
          <p:nvPr/>
        </p:nvSpPr>
        <p:spPr>
          <a:xfrm>
            <a:off x="7209531"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54" name="object 454"/>
          <p:cNvSpPr/>
          <p:nvPr/>
        </p:nvSpPr>
        <p:spPr>
          <a:xfrm>
            <a:off x="7396253"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55" name="object 455"/>
          <p:cNvSpPr/>
          <p:nvPr/>
        </p:nvSpPr>
        <p:spPr>
          <a:xfrm>
            <a:off x="7614107" y="144294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56" name="object 456"/>
          <p:cNvSpPr/>
          <p:nvPr/>
        </p:nvSpPr>
        <p:spPr>
          <a:xfrm>
            <a:off x="5726140" y="145193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57" name="object 457"/>
          <p:cNvSpPr/>
          <p:nvPr/>
        </p:nvSpPr>
        <p:spPr>
          <a:xfrm>
            <a:off x="5912862" y="145193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58" name="object 458"/>
          <p:cNvSpPr/>
          <p:nvPr/>
        </p:nvSpPr>
        <p:spPr>
          <a:xfrm>
            <a:off x="6089211" y="1451937"/>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459" name="object 459"/>
          <p:cNvSpPr/>
          <p:nvPr/>
        </p:nvSpPr>
        <p:spPr>
          <a:xfrm>
            <a:off x="6275933" y="145193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60" name="object 460"/>
          <p:cNvSpPr/>
          <p:nvPr/>
        </p:nvSpPr>
        <p:spPr>
          <a:xfrm>
            <a:off x="6493775" y="145193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61" name="object 461"/>
          <p:cNvSpPr/>
          <p:nvPr/>
        </p:nvSpPr>
        <p:spPr>
          <a:xfrm>
            <a:off x="6659750" y="145193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62" name="object 462"/>
          <p:cNvSpPr/>
          <p:nvPr/>
        </p:nvSpPr>
        <p:spPr>
          <a:xfrm>
            <a:off x="6846472" y="145193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463" name="object 463"/>
          <p:cNvSpPr/>
          <p:nvPr/>
        </p:nvSpPr>
        <p:spPr>
          <a:xfrm>
            <a:off x="7053941" y="145193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64" name="object 464"/>
          <p:cNvSpPr/>
          <p:nvPr/>
        </p:nvSpPr>
        <p:spPr>
          <a:xfrm>
            <a:off x="7209531" y="1451937"/>
            <a:ext cx="72614" cy="0"/>
          </a:xfrm>
          <a:custGeom>
            <a:avLst/>
            <a:gdLst/>
            <a:ahLst/>
            <a:cxnLst/>
            <a:rect l="l" t="t" r="r" b="b"/>
            <a:pathLst>
              <a:path w="80009">
                <a:moveTo>
                  <a:pt x="0" y="0"/>
                </a:moveTo>
                <a:lnTo>
                  <a:pt x="11429" y="0"/>
                </a:lnTo>
              </a:path>
              <a:path w="80009">
                <a:moveTo>
                  <a:pt x="34289" y="0"/>
                </a:moveTo>
                <a:lnTo>
                  <a:pt x="80009" y="0"/>
                </a:lnTo>
              </a:path>
            </a:pathLst>
          </a:custGeom>
          <a:ln w="9905">
            <a:solidFill>
              <a:srgbClr val="000000"/>
            </a:solidFill>
          </a:ln>
        </p:spPr>
        <p:txBody>
          <a:bodyPr wrap="square" lIns="0" tIns="0" rIns="0" bIns="0" rtlCol="0"/>
          <a:lstStyle/>
          <a:p>
            <a:endParaRPr sz="1634"/>
          </a:p>
        </p:txBody>
      </p:sp>
      <p:sp>
        <p:nvSpPr>
          <p:cNvPr id="465" name="object 465"/>
          <p:cNvSpPr/>
          <p:nvPr/>
        </p:nvSpPr>
        <p:spPr>
          <a:xfrm>
            <a:off x="7396253" y="145193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66" name="object 466"/>
          <p:cNvSpPr/>
          <p:nvPr/>
        </p:nvSpPr>
        <p:spPr>
          <a:xfrm>
            <a:off x="7614107" y="145193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67" name="object 467"/>
          <p:cNvSpPr/>
          <p:nvPr/>
        </p:nvSpPr>
        <p:spPr>
          <a:xfrm>
            <a:off x="5726140" y="1460927"/>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68" name="object 468"/>
          <p:cNvSpPr/>
          <p:nvPr/>
        </p:nvSpPr>
        <p:spPr>
          <a:xfrm>
            <a:off x="5912862" y="1460927"/>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69" name="object 469"/>
          <p:cNvSpPr/>
          <p:nvPr/>
        </p:nvSpPr>
        <p:spPr>
          <a:xfrm>
            <a:off x="6089211"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0" name="object 470"/>
          <p:cNvSpPr/>
          <p:nvPr/>
        </p:nvSpPr>
        <p:spPr>
          <a:xfrm>
            <a:off x="6141078"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1" name="object 471"/>
          <p:cNvSpPr/>
          <p:nvPr/>
        </p:nvSpPr>
        <p:spPr>
          <a:xfrm>
            <a:off x="6275933"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2" name="object 472"/>
          <p:cNvSpPr/>
          <p:nvPr/>
        </p:nvSpPr>
        <p:spPr>
          <a:xfrm>
            <a:off x="6493775"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3" name="object 473"/>
          <p:cNvSpPr/>
          <p:nvPr/>
        </p:nvSpPr>
        <p:spPr>
          <a:xfrm>
            <a:off x="6659750" y="1460927"/>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74" name="object 474"/>
          <p:cNvSpPr/>
          <p:nvPr/>
        </p:nvSpPr>
        <p:spPr>
          <a:xfrm>
            <a:off x="6846472" y="1460927"/>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475" name="object 475"/>
          <p:cNvSpPr/>
          <p:nvPr/>
        </p:nvSpPr>
        <p:spPr>
          <a:xfrm>
            <a:off x="7053941"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6" name="object 476"/>
          <p:cNvSpPr/>
          <p:nvPr/>
        </p:nvSpPr>
        <p:spPr>
          <a:xfrm>
            <a:off x="7209531"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7" name="object 477"/>
          <p:cNvSpPr/>
          <p:nvPr/>
        </p:nvSpPr>
        <p:spPr>
          <a:xfrm>
            <a:off x="7261398"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8" name="object 478"/>
          <p:cNvSpPr/>
          <p:nvPr/>
        </p:nvSpPr>
        <p:spPr>
          <a:xfrm>
            <a:off x="7396253"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79" name="object 479"/>
          <p:cNvSpPr/>
          <p:nvPr/>
        </p:nvSpPr>
        <p:spPr>
          <a:xfrm>
            <a:off x="7614107" y="146092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0" name="object 480"/>
          <p:cNvSpPr/>
          <p:nvPr/>
        </p:nvSpPr>
        <p:spPr>
          <a:xfrm>
            <a:off x="5715767"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1" name="object 481"/>
          <p:cNvSpPr/>
          <p:nvPr/>
        </p:nvSpPr>
        <p:spPr>
          <a:xfrm>
            <a:off x="5767634"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2" name="object 482"/>
          <p:cNvSpPr/>
          <p:nvPr/>
        </p:nvSpPr>
        <p:spPr>
          <a:xfrm>
            <a:off x="5902489"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3" name="object 483"/>
          <p:cNvSpPr/>
          <p:nvPr/>
        </p:nvSpPr>
        <p:spPr>
          <a:xfrm>
            <a:off x="5954356"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4" name="object 484"/>
          <p:cNvSpPr/>
          <p:nvPr/>
        </p:nvSpPr>
        <p:spPr>
          <a:xfrm>
            <a:off x="6099584" y="1469916"/>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485" name="object 485"/>
          <p:cNvSpPr/>
          <p:nvPr/>
        </p:nvSpPr>
        <p:spPr>
          <a:xfrm>
            <a:off x="6286306" y="1469916"/>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486" name="object 486"/>
          <p:cNvSpPr/>
          <p:nvPr/>
        </p:nvSpPr>
        <p:spPr>
          <a:xfrm>
            <a:off x="6493775"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7" name="object 487"/>
          <p:cNvSpPr/>
          <p:nvPr/>
        </p:nvSpPr>
        <p:spPr>
          <a:xfrm>
            <a:off x="6649377"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8" name="object 488"/>
          <p:cNvSpPr/>
          <p:nvPr/>
        </p:nvSpPr>
        <p:spPr>
          <a:xfrm>
            <a:off x="6701244"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89" name="object 489"/>
          <p:cNvSpPr/>
          <p:nvPr/>
        </p:nvSpPr>
        <p:spPr>
          <a:xfrm>
            <a:off x="6836099"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0" name="object 490"/>
          <p:cNvSpPr/>
          <p:nvPr/>
        </p:nvSpPr>
        <p:spPr>
          <a:xfrm>
            <a:off x="6887966"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1" name="object 491"/>
          <p:cNvSpPr/>
          <p:nvPr/>
        </p:nvSpPr>
        <p:spPr>
          <a:xfrm>
            <a:off x="7053941"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2" name="object 492"/>
          <p:cNvSpPr/>
          <p:nvPr/>
        </p:nvSpPr>
        <p:spPr>
          <a:xfrm>
            <a:off x="7219905" y="1469916"/>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493" name="object 493"/>
          <p:cNvSpPr/>
          <p:nvPr/>
        </p:nvSpPr>
        <p:spPr>
          <a:xfrm>
            <a:off x="7406638" y="1469916"/>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494" name="object 494"/>
          <p:cNvSpPr/>
          <p:nvPr/>
        </p:nvSpPr>
        <p:spPr>
          <a:xfrm>
            <a:off x="7614107" y="1469916"/>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5" name="object 495"/>
          <p:cNvSpPr/>
          <p:nvPr/>
        </p:nvSpPr>
        <p:spPr>
          <a:xfrm>
            <a:off x="5715767"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6" name="object 496"/>
          <p:cNvSpPr/>
          <p:nvPr/>
        </p:nvSpPr>
        <p:spPr>
          <a:xfrm>
            <a:off x="5767634"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7" name="object 497"/>
          <p:cNvSpPr/>
          <p:nvPr/>
        </p:nvSpPr>
        <p:spPr>
          <a:xfrm>
            <a:off x="5902489"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8" name="object 498"/>
          <p:cNvSpPr/>
          <p:nvPr/>
        </p:nvSpPr>
        <p:spPr>
          <a:xfrm>
            <a:off x="5954356"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499" name="object 499"/>
          <p:cNvSpPr/>
          <p:nvPr/>
        </p:nvSpPr>
        <p:spPr>
          <a:xfrm>
            <a:off x="6099584" y="1478907"/>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500" name="object 500"/>
          <p:cNvSpPr/>
          <p:nvPr/>
        </p:nvSpPr>
        <p:spPr>
          <a:xfrm>
            <a:off x="6286306" y="1478907"/>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501" name="object 501"/>
          <p:cNvSpPr/>
          <p:nvPr/>
        </p:nvSpPr>
        <p:spPr>
          <a:xfrm>
            <a:off x="6493775"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02" name="object 502"/>
          <p:cNvSpPr/>
          <p:nvPr/>
        </p:nvSpPr>
        <p:spPr>
          <a:xfrm>
            <a:off x="6649377"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03" name="object 503"/>
          <p:cNvSpPr/>
          <p:nvPr/>
        </p:nvSpPr>
        <p:spPr>
          <a:xfrm>
            <a:off x="6701244"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04" name="object 504"/>
          <p:cNvSpPr/>
          <p:nvPr/>
        </p:nvSpPr>
        <p:spPr>
          <a:xfrm>
            <a:off x="6836099"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05" name="object 505"/>
          <p:cNvSpPr/>
          <p:nvPr/>
        </p:nvSpPr>
        <p:spPr>
          <a:xfrm>
            <a:off x="6887966"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06" name="object 506"/>
          <p:cNvSpPr/>
          <p:nvPr/>
        </p:nvSpPr>
        <p:spPr>
          <a:xfrm>
            <a:off x="7053941"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07" name="object 507"/>
          <p:cNvSpPr/>
          <p:nvPr/>
        </p:nvSpPr>
        <p:spPr>
          <a:xfrm>
            <a:off x="7219905" y="1478907"/>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508" name="object 508"/>
          <p:cNvSpPr/>
          <p:nvPr/>
        </p:nvSpPr>
        <p:spPr>
          <a:xfrm>
            <a:off x="7406638" y="1478907"/>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509" name="object 509"/>
          <p:cNvSpPr/>
          <p:nvPr/>
        </p:nvSpPr>
        <p:spPr>
          <a:xfrm>
            <a:off x="7614107" y="147890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510" name="object 510"/>
          <p:cNvSpPr/>
          <p:nvPr/>
        </p:nvSpPr>
        <p:spPr>
          <a:xfrm>
            <a:off x="5705393" y="1487897"/>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511" name="object 511"/>
          <p:cNvSpPr/>
          <p:nvPr/>
        </p:nvSpPr>
        <p:spPr>
          <a:xfrm>
            <a:off x="5892115" y="1487897"/>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512" name="object 512"/>
          <p:cNvSpPr/>
          <p:nvPr/>
        </p:nvSpPr>
        <p:spPr>
          <a:xfrm>
            <a:off x="6109958" y="148789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513" name="object 513"/>
          <p:cNvSpPr/>
          <p:nvPr/>
        </p:nvSpPr>
        <p:spPr>
          <a:xfrm>
            <a:off x="6296680" y="148789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514" name="object 514"/>
          <p:cNvSpPr/>
          <p:nvPr/>
        </p:nvSpPr>
        <p:spPr>
          <a:xfrm>
            <a:off x="6483402" y="148789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515" name="object 515"/>
          <p:cNvSpPr/>
          <p:nvPr/>
        </p:nvSpPr>
        <p:spPr>
          <a:xfrm>
            <a:off x="6639003" y="1487897"/>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516" name="object 516"/>
          <p:cNvSpPr/>
          <p:nvPr/>
        </p:nvSpPr>
        <p:spPr>
          <a:xfrm>
            <a:off x="6825725" y="1487897"/>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517" name="object 517"/>
          <p:cNvSpPr/>
          <p:nvPr/>
        </p:nvSpPr>
        <p:spPr>
          <a:xfrm>
            <a:off x="7043568" y="1487897"/>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518" name="object 518"/>
          <p:cNvSpPr/>
          <p:nvPr/>
        </p:nvSpPr>
        <p:spPr>
          <a:xfrm>
            <a:off x="7230290" y="1487897"/>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519" name="object 519"/>
          <p:cNvSpPr/>
          <p:nvPr/>
        </p:nvSpPr>
        <p:spPr>
          <a:xfrm>
            <a:off x="7417000" y="1487897"/>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520" name="object 520"/>
          <p:cNvSpPr/>
          <p:nvPr/>
        </p:nvSpPr>
        <p:spPr>
          <a:xfrm>
            <a:off x="7603722" y="1487897"/>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grpSp>
        <p:nvGrpSpPr>
          <p:cNvPr id="521" name="object 521"/>
          <p:cNvGrpSpPr/>
          <p:nvPr/>
        </p:nvGrpSpPr>
        <p:grpSpPr>
          <a:xfrm>
            <a:off x="7417000" y="1555325"/>
            <a:ext cx="41494" cy="144076"/>
            <a:chOff x="6802246" y="1713738"/>
            <a:chExt cx="45720" cy="158750"/>
          </a:xfrm>
        </p:grpSpPr>
        <p:sp>
          <p:nvSpPr>
            <p:cNvPr id="522" name="object 522"/>
            <p:cNvSpPr/>
            <p:nvPr/>
          </p:nvSpPr>
          <p:spPr>
            <a:xfrm>
              <a:off x="6842251" y="1713738"/>
              <a:ext cx="0" cy="128905"/>
            </a:xfrm>
            <a:custGeom>
              <a:avLst/>
              <a:gdLst/>
              <a:ahLst/>
              <a:cxnLst/>
              <a:rect l="l" t="t" r="r" b="b"/>
              <a:pathLst>
                <a:path h="128905">
                  <a:moveTo>
                    <a:pt x="0" y="128778"/>
                  </a:moveTo>
                  <a:lnTo>
                    <a:pt x="0" y="0"/>
                  </a:lnTo>
                </a:path>
              </a:pathLst>
            </a:custGeom>
            <a:ln w="11429">
              <a:solidFill>
                <a:srgbClr val="000000"/>
              </a:solidFill>
            </a:ln>
          </p:spPr>
          <p:txBody>
            <a:bodyPr wrap="square" lIns="0" tIns="0" rIns="0" bIns="0" rtlCol="0"/>
            <a:lstStyle/>
            <a:p>
              <a:endParaRPr sz="1634"/>
            </a:p>
          </p:txBody>
        </p:sp>
        <p:sp>
          <p:nvSpPr>
            <p:cNvPr id="523" name="object 523"/>
            <p:cNvSpPr/>
            <p:nvPr/>
          </p:nvSpPr>
          <p:spPr>
            <a:xfrm>
              <a:off x="6802246" y="1867281"/>
              <a:ext cx="3429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grpSp>
      <p:sp>
        <p:nvSpPr>
          <p:cNvPr id="524" name="object 524"/>
          <p:cNvSpPr/>
          <p:nvPr/>
        </p:nvSpPr>
        <p:spPr>
          <a:xfrm>
            <a:off x="7499988" y="169467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25" name="object 525"/>
          <p:cNvSpPr/>
          <p:nvPr/>
        </p:nvSpPr>
        <p:spPr>
          <a:xfrm>
            <a:off x="7562240" y="169467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26" name="object 526"/>
          <p:cNvSpPr/>
          <p:nvPr/>
        </p:nvSpPr>
        <p:spPr>
          <a:xfrm>
            <a:off x="6618256" y="1703665"/>
            <a:ext cx="31120" cy="0"/>
          </a:xfrm>
          <a:custGeom>
            <a:avLst/>
            <a:gdLst/>
            <a:ahLst/>
            <a:cxnLst/>
            <a:rect l="l" t="t" r="r" b="b"/>
            <a:pathLst>
              <a:path w="34289">
                <a:moveTo>
                  <a:pt x="0" y="0"/>
                </a:moveTo>
                <a:lnTo>
                  <a:pt x="34290" y="0"/>
                </a:lnTo>
              </a:path>
            </a:pathLst>
          </a:custGeom>
          <a:ln w="9905">
            <a:solidFill>
              <a:srgbClr val="FD00FD"/>
            </a:solidFill>
          </a:ln>
        </p:spPr>
        <p:txBody>
          <a:bodyPr wrap="square" lIns="0" tIns="0" rIns="0" bIns="0" rtlCol="0"/>
          <a:lstStyle/>
          <a:p>
            <a:endParaRPr sz="1634"/>
          </a:p>
        </p:txBody>
      </p:sp>
      <p:sp>
        <p:nvSpPr>
          <p:cNvPr id="527" name="object 527"/>
          <p:cNvSpPr/>
          <p:nvPr/>
        </p:nvSpPr>
        <p:spPr>
          <a:xfrm>
            <a:off x="6991700" y="1703665"/>
            <a:ext cx="31120" cy="0"/>
          </a:xfrm>
          <a:custGeom>
            <a:avLst/>
            <a:gdLst/>
            <a:ahLst/>
            <a:cxnLst/>
            <a:rect l="l" t="t" r="r" b="b"/>
            <a:pathLst>
              <a:path w="34289">
                <a:moveTo>
                  <a:pt x="0" y="0"/>
                </a:moveTo>
                <a:lnTo>
                  <a:pt x="34290" y="0"/>
                </a:lnTo>
              </a:path>
            </a:pathLst>
          </a:custGeom>
          <a:ln w="9905">
            <a:solidFill>
              <a:srgbClr val="FD00FD"/>
            </a:solidFill>
          </a:ln>
        </p:spPr>
        <p:txBody>
          <a:bodyPr wrap="square" lIns="0" tIns="0" rIns="0" bIns="0" rtlCol="0"/>
          <a:lstStyle/>
          <a:p>
            <a:endParaRPr sz="1634"/>
          </a:p>
        </p:txBody>
      </p:sp>
      <p:sp>
        <p:nvSpPr>
          <p:cNvPr id="528" name="object 528"/>
          <p:cNvSpPr/>
          <p:nvPr/>
        </p:nvSpPr>
        <p:spPr>
          <a:xfrm>
            <a:off x="7406638" y="1703665"/>
            <a:ext cx="103734" cy="0"/>
          </a:xfrm>
          <a:custGeom>
            <a:avLst/>
            <a:gdLst/>
            <a:ahLst/>
            <a:cxnLst/>
            <a:rect l="l" t="t" r="r" b="b"/>
            <a:pathLst>
              <a:path w="114300">
                <a:moveTo>
                  <a:pt x="0" y="0"/>
                </a:moveTo>
                <a:lnTo>
                  <a:pt x="11429" y="0"/>
                </a:lnTo>
              </a:path>
              <a:path w="114300">
                <a:moveTo>
                  <a:pt x="45707" y="0"/>
                </a:moveTo>
                <a:lnTo>
                  <a:pt x="68567" y="0"/>
                </a:lnTo>
              </a:path>
              <a:path w="114300">
                <a:moveTo>
                  <a:pt x="102857" y="0"/>
                </a:moveTo>
                <a:lnTo>
                  <a:pt x="114287" y="0"/>
                </a:lnTo>
              </a:path>
            </a:pathLst>
          </a:custGeom>
          <a:ln w="9905">
            <a:solidFill>
              <a:srgbClr val="FD0000"/>
            </a:solidFill>
          </a:ln>
        </p:spPr>
        <p:txBody>
          <a:bodyPr wrap="square" lIns="0" tIns="0" rIns="0" bIns="0" rtlCol="0"/>
          <a:lstStyle/>
          <a:p>
            <a:endParaRPr sz="1634"/>
          </a:p>
        </p:txBody>
      </p:sp>
      <p:sp>
        <p:nvSpPr>
          <p:cNvPr id="529" name="object 529"/>
          <p:cNvSpPr/>
          <p:nvPr/>
        </p:nvSpPr>
        <p:spPr>
          <a:xfrm>
            <a:off x="7562240" y="170366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30" name="object 530"/>
          <p:cNvSpPr/>
          <p:nvPr/>
        </p:nvSpPr>
        <p:spPr>
          <a:xfrm>
            <a:off x="6597509" y="171265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31" name="object 531"/>
          <p:cNvSpPr/>
          <p:nvPr/>
        </p:nvSpPr>
        <p:spPr>
          <a:xfrm>
            <a:off x="6991700" y="171265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532" name="object 532"/>
          <p:cNvSpPr/>
          <p:nvPr/>
        </p:nvSpPr>
        <p:spPr>
          <a:xfrm>
            <a:off x="7396253" y="171265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33" name="object 533"/>
          <p:cNvSpPr/>
          <p:nvPr/>
        </p:nvSpPr>
        <p:spPr>
          <a:xfrm>
            <a:off x="7468867" y="17126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534" name="object 534"/>
          <p:cNvSpPr/>
          <p:nvPr/>
        </p:nvSpPr>
        <p:spPr>
          <a:xfrm>
            <a:off x="7562240" y="171265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35" name="object 535"/>
          <p:cNvSpPr/>
          <p:nvPr/>
        </p:nvSpPr>
        <p:spPr>
          <a:xfrm>
            <a:off x="6587136" y="172164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36" name="object 536"/>
          <p:cNvSpPr/>
          <p:nvPr/>
        </p:nvSpPr>
        <p:spPr>
          <a:xfrm>
            <a:off x="6991700" y="1721645"/>
            <a:ext cx="51867" cy="0"/>
          </a:xfrm>
          <a:custGeom>
            <a:avLst/>
            <a:gdLst/>
            <a:ahLst/>
            <a:cxnLst/>
            <a:rect l="l" t="t" r="r" b="b"/>
            <a:pathLst>
              <a:path w="57150">
                <a:moveTo>
                  <a:pt x="0" y="0"/>
                </a:moveTo>
                <a:lnTo>
                  <a:pt x="57150" y="0"/>
                </a:lnTo>
              </a:path>
            </a:pathLst>
          </a:custGeom>
          <a:ln w="9905">
            <a:solidFill>
              <a:srgbClr val="FD00FD"/>
            </a:solidFill>
          </a:ln>
        </p:spPr>
        <p:txBody>
          <a:bodyPr wrap="square" lIns="0" tIns="0" rIns="0" bIns="0" rtlCol="0"/>
          <a:lstStyle/>
          <a:p>
            <a:endParaRPr sz="1634"/>
          </a:p>
        </p:txBody>
      </p:sp>
      <p:sp>
        <p:nvSpPr>
          <p:cNvPr id="537" name="object 537"/>
          <p:cNvSpPr/>
          <p:nvPr/>
        </p:nvSpPr>
        <p:spPr>
          <a:xfrm>
            <a:off x="7396253" y="172164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38" name="object 538"/>
          <p:cNvSpPr/>
          <p:nvPr/>
        </p:nvSpPr>
        <p:spPr>
          <a:xfrm>
            <a:off x="7499988" y="172164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39" name="object 539"/>
          <p:cNvSpPr/>
          <p:nvPr/>
        </p:nvSpPr>
        <p:spPr>
          <a:xfrm>
            <a:off x="7562240" y="172164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40" name="object 540"/>
          <p:cNvSpPr/>
          <p:nvPr/>
        </p:nvSpPr>
        <p:spPr>
          <a:xfrm>
            <a:off x="6576763" y="1730636"/>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41" name="object 541"/>
          <p:cNvSpPr/>
          <p:nvPr/>
        </p:nvSpPr>
        <p:spPr>
          <a:xfrm>
            <a:off x="6991700" y="1730636"/>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42" name="object 542"/>
          <p:cNvSpPr/>
          <p:nvPr/>
        </p:nvSpPr>
        <p:spPr>
          <a:xfrm>
            <a:off x="7396253" y="173063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43" name="object 543"/>
          <p:cNvSpPr/>
          <p:nvPr/>
        </p:nvSpPr>
        <p:spPr>
          <a:xfrm>
            <a:off x="7499987" y="1730636"/>
            <a:ext cx="72614" cy="0"/>
          </a:xfrm>
          <a:custGeom>
            <a:avLst/>
            <a:gdLst/>
            <a:ahLst/>
            <a:cxnLst/>
            <a:rect l="l" t="t" r="r" b="b"/>
            <a:pathLst>
              <a:path w="80009">
                <a:moveTo>
                  <a:pt x="0" y="0"/>
                </a:moveTo>
                <a:lnTo>
                  <a:pt x="80010" y="0"/>
                </a:lnTo>
              </a:path>
            </a:pathLst>
          </a:custGeom>
          <a:ln w="9905">
            <a:solidFill>
              <a:srgbClr val="FD0000"/>
            </a:solidFill>
          </a:ln>
        </p:spPr>
        <p:txBody>
          <a:bodyPr wrap="square" lIns="0" tIns="0" rIns="0" bIns="0" rtlCol="0"/>
          <a:lstStyle/>
          <a:p>
            <a:endParaRPr sz="1634"/>
          </a:p>
        </p:txBody>
      </p:sp>
      <p:sp>
        <p:nvSpPr>
          <p:cNvPr id="544" name="object 544"/>
          <p:cNvSpPr/>
          <p:nvPr/>
        </p:nvSpPr>
        <p:spPr>
          <a:xfrm>
            <a:off x="6556016" y="1739626"/>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45" name="object 545"/>
          <p:cNvSpPr/>
          <p:nvPr/>
        </p:nvSpPr>
        <p:spPr>
          <a:xfrm>
            <a:off x="7002074" y="1739626"/>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46" name="object 546"/>
          <p:cNvSpPr/>
          <p:nvPr/>
        </p:nvSpPr>
        <p:spPr>
          <a:xfrm>
            <a:off x="7396253" y="173962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47" name="object 547"/>
          <p:cNvSpPr/>
          <p:nvPr/>
        </p:nvSpPr>
        <p:spPr>
          <a:xfrm>
            <a:off x="7499988" y="173962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48" name="object 548"/>
          <p:cNvSpPr/>
          <p:nvPr/>
        </p:nvSpPr>
        <p:spPr>
          <a:xfrm>
            <a:off x="7562240" y="173962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49" name="object 549"/>
          <p:cNvSpPr/>
          <p:nvPr/>
        </p:nvSpPr>
        <p:spPr>
          <a:xfrm>
            <a:off x="6545642" y="1748617"/>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50" name="object 550"/>
          <p:cNvSpPr/>
          <p:nvPr/>
        </p:nvSpPr>
        <p:spPr>
          <a:xfrm>
            <a:off x="7012436" y="174861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51" name="object 551"/>
          <p:cNvSpPr/>
          <p:nvPr/>
        </p:nvSpPr>
        <p:spPr>
          <a:xfrm>
            <a:off x="7396253" y="174861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52" name="object 552"/>
          <p:cNvSpPr/>
          <p:nvPr/>
        </p:nvSpPr>
        <p:spPr>
          <a:xfrm>
            <a:off x="7468867" y="174861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553" name="object 553"/>
          <p:cNvSpPr/>
          <p:nvPr/>
        </p:nvSpPr>
        <p:spPr>
          <a:xfrm>
            <a:off x="7562240" y="1748617"/>
            <a:ext cx="72614" cy="0"/>
          </a:xfrm>
          <a:custGeom>
            <a:avLst/>
            <a:gdLst/>
            <a:ahLst/>
            <a:cxnLst/>
            <a:rect l="l" t="t" r="r" b="b"/>
            <a:pathLst>
              <a:path w="80009">
                <a:moveTo>
                  <a:pt x="0" y="0"/>
                </a:moveTo>
                <a:lnTo>
                  <a:pt x="11429" y="0"/>
                </a:lnTo>
              </a:path>
              <a:path w="80009">
                <a:moveTo>
                  <a:pt x="34289" y="0"/>
                </a:moveTo>
                <a:lnTo>
                  <a:pt x="80009" y="0"/>
                </a:lnTo>
              </a:path>
            </a:pathLst>
          </a:custGeom>
          <a:ln w="9905">
            <a:solidFill>
              <a:srgbClr val="FD0000"/>
            </a:solidFill>
          </a:ln>
        </p:spPr>
        <p:txBody>
          <a:bodyPr wrap="square" lIns="0" tIns="0" rIns="0" bIns="0" rtlCol="0"/>
          <a:lstStyle/>
          <a:p>
            <a:endParaRPr sz="1634"/>
          </a:p>
        </p:txBody>
      </p:sp>
      <p:sp>
        <p:nvSpPr>
          <p:cNvPr id="554" name="object 554"/>
          <p:cNvSpPr/>
          <p:nvPr/>
        </p:nvSpPr>
        <p:spPr>
          <a:xfrm>
            <a:off x="6524895" y="1757607"/>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555" name="object 555"/>
          <p:cNvSpPr/>
          <p:nvPr/>
        </p:nvSpPr>
        <p:spPr>
          <a:xfrm>
            <a:off x="7022810" y="175760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56" name="object 556"/>
          <p:cNvSpPr/>
          <p:nvPr/>
        </p:nvSpPr>
        <p:spPr>
          <a:xfrm>
            <a:off x="7406638" y="175760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57" name="object 557"/>
          <p:cNvSpPr/>
          <p:nvPr/>
        </p:nvSpPr>
        <p:spPr>
          <a:xfrm>
            <a:off x="7458505" y="1757607"/>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FD0000"/>
            </a:solidFill>
          </a:ln>
        </p:spPr>
        <p:txBody>
          <a:bodyPr wrap="square" lIns="0" tIns="0" rIns="0" bIns="0" rtlCol="0"/>
          <a:lstStyle/>
          <a:p>
            <a:endParaRPr sz="1634"/>
          </a:p>
        </p:txBody>
      </p:sp>
      <p:sp>
        <p:nvSpPr>
          <p:cNvPr id="558" name="object 558"/>
          <p:cNvSpPr/>
          <p:nvPr/>
        </p:nvSpPr>
        <p:spPr>
          <a:xfrm>
            <a:off x="7562240" y="1757607"/>
            <a:ext cx="31120" cy="0"/>
          </a:xfrm>
          <a:custGeom>
            <a:avLst/>
            <a:gdLst/>
            <a:ahLst/>
            <a:cxnLst/>
            <a:rect l="l" t="t" r="r" b="b"/>
            <a:pathLst>
              <a:path w="34290">
                <a:moveTo>
                  <a:pt x="0" y="0"/>
                </a:moveTo>
                <a:lnTo>
                  <a:pt x="11429" y="0"/>
                </a:lnTo>
              </a:path>
              <a:path w="34290">
                <a:moveTo>
                  <a:pt x="22847" y="0"/>
                </a:moveTo>
                <a:lnTo>
                  <a:pt x="34277" y="0"/>
                </a:lnTo>
              </a:path>
            </a:pathLst>
          </a:custGeom>
          <a:ln w="9905">
            <a:solidFill>
              <a:srgbClr val="FD0000"/>
            </a:solidFill>
          </a:ln>
        </p:spPr>
        <p:txBody>
          <a:bodyPr wrap="square" lIns="0" tIns="0" rIns="0" bIns="0" rtlCol="0"/>
          <a:lstStyle/>
          <a:p>
            <a:endParaRPr sz="1634"/>
          </a:p>
        </p:txBody>
      </p:sp>
      <p:sp>
        <p:nvSpPr>
          <p:cNvPr id="559" name="object 559"/>
          <p:cNvSpPr/>
          <p:nvPr/>
        </p:nvSpPr>
        <p:spPr>
          <a:xfrm>
            <a:off x="7634843" y="175760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60" name="object 560"/>
          <p:cNvSpPr/>
          <p:nvPr/>
        </p:nvSpPr>
        <p:spPr>
          <a:xfrm>
            <a:off x="6514522" y="176659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61" name="object 561"/>
          <p:cNvSpPr/>
          <p:nvPr/>
        </p:nvSpPr>
        <p:spPr>
          <a:xfrm>
            <a:off x="7033194" y="176659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62" name="object 562"/>
          <p:cNvSpPr/>
          <p:nvPr/>
        </p:nvSpPr>
        <p:spPr>
          <a:xfrm>
            <a:off x="7417000" y="1766598"/>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563" name="object 563"/>
          <p:cNvSpPr/>
          <p:nvPr/>
        </p:nvSpPr>
        <p:spPr>
          <a:xfrm>
            <a:off x="7499988" y="176659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64" name="object 564"/>
          <p:cNvSpPr/>
          <p:nvPr/>
        </p:nvSpPr>
        <p:spPr>
          <a:xfrm>
            <a:off x="7562240" y="176659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65" name="object 565"/>
          <p:cNvSpPr/>
          <p:nvPr/>
        </p:nvSpPr>
        <p:spPr>
          <a:xfrm>
            <a:off x="7634843" y="176659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66" name="object 566"/>
          <p:cNvSpPr/>
          <p:nvPr/>
        </p:nvSpPr>
        <p:spPr>
          <a:xfrm>
            <a:off x="6493775" y="1775588"/>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567" name="object 567"/>
          <p:cNvSpPr/>
          <p:nvPr/>
        </p:nvSpPr>
        <p:spPr>
          <a:xfrm>
            <a:off x="7043568" y="177558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68" name="object 568"/>
          <p:cNvSpPr/>
          <p:nvPr/>
        </p:nvSpPr>
        <p:spPr>
          <a:xfrm>
            <a:off x="7624469" y="1775588"/>
            <a:ext cx="20747" cy="0"/>
          </a:xfrm>
          <a:custGeom>
            <a:avLst/>
            <a:gdLst/>
            <a:ahLst/>
            <a:cxnLst/>
            <a:rect l="l" t="t" r="r" b="b"/>
            <a:pathLst>
              <a:path w="22859">
                <a:moveTo>
                  <a:pt x="0" y="0"/>
                </a:moveTo>
                <a:lnTo>
                  <a:pt x="22859" y="0"/>
                </a:lnTo>
              </a:path>
            </a:pathLst>
          </a:custGeom>
          <a:ln w="9905">
            <a:solidFill>
              <a:srgbClr val="FD0000"/>
            </a:solidFill>
          </a:ln>
        </p:spPr>
        <p:txBody>
          <a:bodyPr wrap="square" lIns="0" tIns="0" rIns="0" bIns="0" rtlCol="0"/>
          <a:lstStyle/>
          <a:p>
            <a:endParaRPr sz="1634"/>
          </a:p>
        </p:txBody>
      </p:sp>
      <p:sp>
        <p:nvSpPr>
          <p:cNvPr id="569" name="object 569"/>
          <p:cNvSpPr/>
          <p:nvPr/>
        </p:nvSpPr>
        <p:spPr>
          <a:xfrm>
            <a:off x="6483402" y="178457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70" name="object 570"/>
          <p:cNvSpPr/>
          <p:nvPr/>
        </p:nvSpPr>
        <p:spPr>
          <a:xfrm>
            <a:off x="7053941" y="178457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71" name="object 571"/>
          <p:cNvSpPr/>
          <p:nvPr/>
        </p:nvSpPr>
        <p:spPr>
          <a:xfrm>
            <a:off x="7603722" y="1784578"/>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572" name="object 572"/>
          <p:cNvSpPr/>
          <p:nvPr/>
        </p:nvSpPr>
        <p:spPr>
          <a:xfrm>
            <a:off x="6473028" y="1793569"/>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73" name="object 573"/>
          <p:cNvSpPr/>
          <p:nvPr/>
        </p:nvSpPr>
        <p:spPr>
          <a:xfrm>
            <a:off x="7074677" y="179356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74" name="object 574"/>
          <p:cNvSpPr/>
          <p:nvPr/>
        </p:nvSpPr>
        <p:spPr>
          <a:xfrm>
            <a:off x="7634843" y="179356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75" name="object 575"/>
          <p:cNvSpPr/>
          <p:nvPr/>
        </p:nvSpPr>
        <p:spPr>
          <a:xfrm>
            <a:off x="6452281" y="180255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76" name="object 576"/>
          <p:cNvSpPr/>
          <p:nvPr/>
        </p:nvSpPr>
        <p:spPr>
          <a:xfrm>
            <a:off x="7085061" y="1802558"/>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77" name="object 577"/>
          <p:cNvSpPr/>
          <p:nvPr/>
        </p:nvSpPr>
        <p:spPr>
          <a:xfrm>
            <a:off x="7634843" y="180255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78" name="object 578"/>
          <p:cNvSpPr/>
          <p:nvPr/>
        </p:nvSpPr>
        <p:spPr>
          <a:xfrm>
            <a:off x="6441908" y="181154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79" name="object 579"/>
          <p:cNvSpPr/>
          <p:nvPr/>
        </p:nvSpPr>
        <p:spPr>
          <a:xfrm>
            <a:off x="7095435" y="1811548"/>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80" name="object 580"/>
          <p:cNvSpPr/>
          <p:nvPr/>
        </p:nvSpPr>
        <p:spPr>
          <a:xfrm>
            <a:off x="7582976" y="181154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81" name="object 581"/>
          <p:cNvSpPr/>
          <p:nvPr/>
        </p:nvSpPr>
        <p:spPr>
          <a:xfrm>
            <a:off x="7634843" y="181154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582" name="object 582"/>
          <p:cNvSpPr/>
          <p:nvPr/>
        </p:nvSpPr>
        <p:spPr>
          <a:xfrm>
            <a:off x="6421161" y="1820539"/>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583" name="object 583"/>
          <p:cNvSpPr/>
          <p:nvPr/>
        </p:nvSpPr>
        <p:spPr>
          <a:xfrm>
            <a:off x="7105808" y="182053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84" name="object 584"/>
          <p:cNvSpPr/>
          <p:nvPr/>
        </p:nvSpPr>
        <p:spPr>
          <a:xfrm>
            <a:off x="7593360" y="1820539"/>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585" name="object 585"/>
          <p:cNvSpPr/>
          <p:nvPr/>
        </p:nvSpPr>
        <p:spPr>
          <a:xfrm>
            <a:off x="6410787" y="1829529"/>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86" name="object 586"/>
          <p:cNvSpPr/>
          <p:nvPr/>
        </p:nvSpPr>
        <p:spPr>
          <a:xfrm>
            <a:off x="7116171" y="182952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87" name="object 587"/>
          <p:cNvSpPr/>
          <p:nvPr/>
        </p:nvSpPr>
        <p:spPr>
          <a:xfrm>
            <a:off x="6400414" y="1838519"/>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88" name="object 588"/>
          <p:cNvSpPr/>
          <p:nvPr/>
        </p:nvSpPr>
        <p:spPr>
          <a:xfrm>
            <a:off x="7126544" y="183851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89" name="object 589"/>
          <p:cNvSpPr/>
          <p:nvPr/>
        </p:nvSpPr>
        <p:spPr>
          <a:xfrm>
            <a:off x="6400414" y="1847510"/>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90" name="object 590"/>
          <p:cNvSpPr/>
          <p:nvPr/>
        </p:nvSpPr>
        <p:spPr>
          <a:xfrm>
            <a:off x="7126544" y="1847510"/>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91" name="object 591"/>
          <p:cNvSpPr/>
          <p:nvPr/>
        </p:nvSpPr>
        <p:spPr>
          <a:xfrm>
            <a:off x="6379667" y="1856501"/>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92" name="object 592"/>
          <p:cNvSpPr/>
          <p:nvPr/>
        </p:nvSpPr>
        <p:spPr>
          <a:xfrm>
            <a:off x="7136928" y="1856501"/>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93" name="object 593"/>
          <p:cNvSpPr/>
          <p:nvPr/>
        </p:nvSpPr>
        <p:spPr>
          <a:xfrm>
            <a:off x="6369294" y="1865491"/>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94" name="object 594"/>
          <p:cNvSpPr/>
          <p:nvPr/>
        </p:nvSpPr>
        <p:spPr>
          <a:xfrm>
            <a:off x="7147302" y="1865491"/>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95" name="object 595"/>
          <p:cNvSpPr/>
          <p:nvPr/>
        </p:nvSpPr>
        <p:spPr>
          <a:xfrm>
            <a:off x="6348546" y="1874482"/>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596" name="object 596"/>
          <p:cNvSpPr/>
          <p:nvPr/>
        </p:nvSpPr>
        <p:spPr>
          <a:xfrm>
            <a:off x="7157663" y="1874482"/>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97" name="object 597"/>
          <p:cNvSpPr/>
          <p:nvPr/>
        </p:nvSpPr>
        <p:spPr>
          <a:xfrm>
            <a:off x="6338173" y="1883472"/>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598" name="object 598"/>
          <p:cNvSpPr/>
          <p:nvPr/>
        </p:nvSpPr>
        <p:spPr>
          <a:xfrm>
            <a:off x="7168038" y="1883472"/>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599" name="object 599"/>
          <p:cNvSpPr/>
          <p:nvPr/>
        </p:nvSpPr>
        <p:spPr>
          <a:xfrm>
            <a:off x="6317426" y="1892462"/>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00" name="object 600"/>
          <p:cNvSpPr/>
          <p:nvPr/>
        </p:nvSpPr>
        <p:spPr>
          <a:xfrm>
            <a:off x="7178422" y="1892462"/>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01" name="object 601"/>
          <p:cNvSpPr/>
          <p:nvPr/>
        </p:nvSpPr>
        <p:spPr>
          <a:xfrm>
            <a:off x="6307053" y="1901453"/>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02" name="object 602"/>
          <p:cNvSpPr/>
          <p:nvPr/>
        </p:nvSpPr>
        <p:spPr>
          <a:xfrm>
            <a:off x="7188784" y="1901453"/>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03" name="object 603"/>
          <p:cNvSpPr/>
          <p:nvPr/>
        </p:nvSpPr>
        <p:spPr>
          <a:xfrm>
            <a:off x="6296679" y="1910443"/>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04" name="object 604"/>
          <p:cNvSpPr/>
          <p:nvPr/>
        </p:nvSpPr>
        <p:spPr>
          <a:xfrm>
            <a:off x="7199169" y="1910443"/>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05" name="object 605"/>
          <p:cNvSpPr/>
          <p:nvPr/>
        </p:nvSpPr>
        <p:spPr>
          <a:xfrm>
            <a:off x="6275933" y="1919432"/>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06" name="object 606"/>
          <p:cNvSpPr/>
          <p:nvPr/>
        </p:nvSpPr>
        <p:spPr>
          <a:xfrm>
            <a:off x="7219905" y="1919432"/>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07" name="object 607"/>
          <p:cNvSpPr/>
          <p:nvPr/>
        </p:nvSpPr>
        <p:spPr>
          <a:xfrm>
            <a:off x="6265559" y="1928423"/>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08" name="object 608"/>
          <p:cNvSpPr/>
          <p:nvPr/>
        </p:nvSpPr>
        <p:spPr>
          <a:xfrm>
            <a:off x="7230289" y="1928423"/>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09" name="object 609"/>
          <p:cNvSpPr/>
          <p:nvPr/>
        </p:nvSpPr>
        <p:spPr>
          <a:xfrm>
            <a:off x="6244812" y="1937413"/>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10" name="object 610"/>
          <p:cNvSpPr/>
          <p:nvPr/>
        </p:nvSpPr>
        <p:spPr>
          <a:xfrm>
            <a:off x="7240651" y="1937413"/>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11" name="object 611"/>
          <p:cNvSpPr/>
          <p:nvPr/>
        </p:nvSpPr>
        <p:spPr>
          <a:xfrm>
            <a:off x="6234439" y="1946403"/>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12" name="object 612"/>
          <p:cNvSpPr/>
          <p:nvPr/>
        </p:nvSpPr>
        <p:spPr>
          <a:xfrm>
            <a:off x="7251036" y="1946403"/>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13" name="object 613"/>
          <p:cNvSpPr/>
          <p:nvPr/>
        </p:nvSpPr>
        <p:spPr>
          <a:xfrm>
            <a:off x="6224065" y="1955394"/>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14" name="object 614"/>
          <p:cNvSpPr/>
          <p:nvPr/>
        </p:nvSpPr>
        <p:spPr>
          <a:xfrm>
            <a:off x="7261398" y="1955394"/>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15" name="object 615"/>
          <p:cNvSpPr/>
          <p:nvPr/>
        </p:nvSpPr>
        <p:spPr>
          <a:xfrm>
            <a:off x="6203318" y="1964384"/>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16" name="object 616"/>
          <p:cNvSpPr/>
          <p:nvPr/>
        </p:nvSpPr>
        <p:spPr>
          <a:xfrm>
            <a:off x="7271772" y="1964384"/>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17" name="object 617"/>
          <p:cNvSpPr/>
          <p:nvPr/>
        </p:nvSpPr>
        <p:spPr>
          <a:xfrm>
            <a:off x="6192945" y="1973375"/>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18" name="object 618"/>
          <p:cNvSpPr/>
          <p:nvPr/>
        </p:nvSpPr>
        <p:spPr>
          <a:xfrm>
            <a:off x="7282157" y="197337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19" name="object 619"/>
          <p:cNvSpPr/>
          <p:nvPr/>
        </p:nvSpPr>
        <p:spPr>
          <a:xfrm>
            <a:off x="6172198" y="1982365"/>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20" name="object 620"/>
          <p:cNvSpPr/>
          <p:nvPr/>
        </p:nvSpPr>
        <p:spPr>
          <a:xfrm>
            <a:off x="7292518" y="198236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21" name="object 621"/>
          <p:cNvSpPr/>
          <p:nvPr/>
        </p:nvSpPr>
        <p:spPr>
          <a:xfrm>
            <a:off x="6161825" y="1991356"/>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22" name="object 622"/>
          <p:cNvSpPr/>
          <p:nvPr/>
        </p:nvSpPr>
        <p:spPr>
          <a:xfrm>
            <a:off x="7302903" y="1991356"/>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23" name="object 623"/>
          <p:cNvSpPr/>
          <p:nvPr/>
        </p:nvSpPr>
        <p:spPr>
          <a:xfrm>
            <a:off x="6141078" y="2000346"/>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24" name="object 624"/>
          <p:cNvSpPr/>
          <p:nvPr/>
        </p:nvSpPr>
        <p:spPr>
          <a:xfrm>
            <a:off x="7313265" y="2000346"/>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25" name="object 625"/>
          <p:cNvSpPr/>
          <p:nvPr/>
        </p:nvSpPr>
        <p:spPr>
          <a:xfrm>
            <a:off x="6130704" y="2009336"/>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26" name="object 626"/>
          <p:cNvSpPr/>
          <p:nvPr/>
        </p:nvSpPr>
        <p:spPr>
          <a:xfrm>
            <a:off x="7323640" y="2009336"/>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27" name="object 627"/>
          <p:cNvSpPr/>
          <p:nvPr/>
        </p:nvSpPr>
        <p:spPr>
          <a:xfrm>
            <a:off x="6120331" y="2018327"/>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28" name="object 628"/>
          <p:cNvSpPr/>
          <p:nvPr/>
        </p:nvSpPr>
        <p:spPr>
          <a:xfrm>
            <a:off x="7334024" y="2018327"/>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29" name="object 629"/>
          <p:cNvSpPr/>
          <p:nvPr/>
        </p:nvSpPr>
        <p:spPr>
          <a:xfrm>
            <a:off x="6099584" y="2027316"/>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30" name="object 630"/>
          <p:cNvSpPr/>
          <p:nvPr/>
        </p:nvSpPr>
        <p:spPr>
          <a:xfrm>
            <a:off x="7344386" y="2027316"/>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31" name="object 631"/>
          <p:cNvSpPr/>
          <p:nvPr/>
        </p:nvSpPr>
        <p:spPr>
          <a:xfrm>
            <a:off x="6089211" y="2036306"/>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32" name="object 632"/>
          <p:cNvSpPr/>
          <p:nvPr/>
        </p:nvSpPr>
        <p:spPr>
          <a:xfrm>
            <a:off x="7365132" y="2036306"/>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33" name="object 633"/>
          <p:cNvSpPr/>
          <p:nvPr/>
        </p:nvSpPr>
        <p:spPr>
          <a:xfrm>
            <a:off x="6068463" y="2045297"/>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34" name="object 634"/>
          <p:cNvSpPr/>
          <p:nvPr/>
        </p:nvSpPr>
        <p:spPr>
          <a:xfrm>
            <a:off x="7375507" y="204529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35" name="object 635"/>
          <p:cNvSpPr/>
          <p:nvPr/>
        </p:nvSpPr>
        <p:spPr>
          <a:xfrm>
            <a:off x="6058090" y="2054287"/>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36" name="object 636"/>
          <p:cNvSpPr/>
          <p:nvPr/>
        </p:nvSpPr>
        <p:spPr>
          <a:xfrm>
            <a:off x="7385891" y="205428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37" name="object 637"/>
          <p:cNvSpPr/>
          <p:nvPr/>
        </p:nvSpPr>
        <p:spPr>
          <a:xfrm>
            <a:off x="6047717" y="2063277"/>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38" name="object 638"/>
          <p:cNvSpPr/>
          <p:nvPr/>
        </p:nvSpPr>
        <p:spPr>
          <a:xfrm>
            <a:off x="7396253" y="206327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39" name="object 639"/>
          <p:cNvSpPr/>
          <p:nvPr/>
        </p:nvSpPr>
        <p:spPr>
          <a:xfrm>
            <a:off x="6026970" y="2072268"/>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40" name="object 640"/>
          <p:cNvSpPr/>
          <p:nvPr/>
        </p:nvSpPr>
        <p:spPr>
          <a:xfrm>
            <a:off x="7406638" y="2072268"/>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41" name="object 641"/>
          <p:cNvSpPr/>
          <p:nvPr/>
        </p:nvSpPr>
        <p:spPr>
          <a:xfrm>
            <a:off x="6016596" y="2081259"/>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42" name="object 642"/>
          <p:cNvSpPr/>
          <p:nvPr/>
        </p:nvSpPr>
        <p:spPr>
          <a:xfrm>
            <a:off x="7417000" y="208125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43" name="object 643"/>
          <p:cNvSpPr/>
          <p:nvPr/>
        </p:nvSpPr>
        <p:spPr>
          <a:xfrm>
            <a:off x="5995849" y="2090249"/>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44" name="object 644"/>
          <p:cNvSpPr/>
          <p:nvPr/>
        </p:nvSpPr>
        <p:spPr>
          <a:xfrm>
            <a:off x="7427374" y="209024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45" name="object 645"/>
          <p:cNvSpPr/>
          <p:nvPr/>
        </p:nvSpPr>
        <p:spPr>
          <a:xfrm>
            <a:off x="5985476" y="2099240"/>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46" name="object 646"/>
          <p:cNvSpPr/>
          <p:nvPr/>
        </p:nvSpPr>
        <p:spPr>
          <a:xfrm>
            <a:off x="7437758" y="2099240"/>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47" name="object 647"/>
          <p:cNvSpPr/>
          <p:nvPr/>
        </p:nvSpPr>
        <p:spPr>
          <a:xfrm>
            <a:off x="5964729" y="2108230"/>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48" name="object 648"/>
          <p:cNvSpPr/>
          <p:nvPr/>
        </p:nvSpPr>
        <p:spPr>
          <a:xfrm>
            <a:off x="7448120" y="2108230"/>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49" name="object 649"/>
          <p:cNvSpPr/>
          <p:nvPr/>
        </p:nvSpPr>
        <p:spPr>
          <a:xfrm>
            <a:off x="5954356" y="2117220"/>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50" name="object 650"/>
          <p:cNvSpPr/>
          <p:nvPr/>
        </p:nvSpPr>
        <p:spPr>
          <a:xfrm>
            <a:off x="7458505" y="2117220"/>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51" name="object 651"/>
          <p:cNvSpPr/>
          <p:nvPr/>
        </p:nvSpPr>
        <p:spPr>
          <a:xfrm>
            <a:off x="5943982" y="2126211"/>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52" name="object 652"/>
          <p:cNvSpPr/>
          <p:nvPr/>
        </p:nvSpPr>
        <p:spPr>
          <a:xfrm>
            <a:off x="7468867" y="2126211"/>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53" name="object 653"/>
          <p:cNvSpPr/>
          <p:nvPr/>
        </p:nvSpPr>
        <p:spPr>
          <a:xfrm>
            <a:off x="5923235" y="2135201"/>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54" name="object 654"/>
          <p:cNvSpPr/>
          <p:nvPr/>
        </p:nvSpPr>
        <p:spPr>
          <a:xfrm>
            <a:off x="6275933" y="2135201"/>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655" name="object 655"/>
          <p:cNvSpPr/>
          <p:nvPr/>
        </p:nvSpPr>
        <p:spPr>
          <a:xfrm>
            <a:off x="6390041" y="21352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56" name="object 656"/>
          <p:cNvSpPr/>
          <p:nvPr/>
        </p:nvSpPr>
        <p:spPr>
          <a:xfrm>
            <a:off x="6473028" y="21352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57" name="object 657"/>
          <p:cNvSpPr/>
          <p:nvPr/>
        </p:nvSpPr>
        <p:spPr>
          <a:xfrm>
            <a:off x="6556016" y="21352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658" name="object 658"/>
          <p:cNvGrpSpPr/>
          <p:nvPr/>
        </p:nvGrpSpPr>
        <p:grpSpPr>
          <a:xfrm>
            <a:off x="6908713" y="2130706"/>
            <a:ext cx="51867" cy="116989"/>
            <a:chOff x="6242189" y="2347722"/>
            <a:chExt cx="57150" cy="128905"/>
          </a:xfrm>
        </p:grpSpPr>
        <p:sp>
          <p:nvSpPr>
            <p:cNvPr id="659" name="object 659"/>
            <p:cNvSpPr/>
            <p:nvPr/>
          </p:nvSpPr>
          <p:spPr>
            <a:xfrm>
              <a:off x="6247904" y="2347722"/>
              <a:ext cx="0" cy="128905"/>
            </a:xfrm>
            <a:custGeom>
              <a:avLst/>
              <a:gdLst/>
              <a:ahLst/>
              <a:cxnLst/>
              <a:rect l="l" t="t" r="r" b="b"/>
              <a:pathLst>
                <a:path h="128905">
                  <a:moveTo>
                    <a:pt x="0" y="0"/>
                  </a:moveTo>
                  <a:lnTo>
                    <a:pt x="0" y="128777"/>
                  </a:lnTo>
                </a:path>
              </a:pathLst>
            </a:custGeom>
            <a:ln w="11429">
              <a:solidFill>
                <a:srgbClr val="000000"/>
              </a:solidFill>
            </a:ln>
          </p:spPr>
          <p:txBody>
            <a:bodyPr wrap="square" lIns="0" tIns="0" rIns="0" bIns="0" rtlCol="0"/>
            <a:lstStyle/>
            <a:p>
              <a:endParaRPr sz="1634"/>
            </a:p>
          </p:txBody>
        </p:sp>
        <p:sp>
          <p:nvSpPr>
            <p:cNvPr id="660" name="object 660"/>
            <p:cNvSpPr/>
            <p:nvPr/>
          </p:nvSpPr>
          <p:spPr>
            <a:xfrm>
              <a:off x="6287909" y="2352675"/>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sp>
        <p:nvSpPr>
          <p:cNvPr id="661" name="object 661"/>
          <p:cNvSpPr/>
          <p:nvPr/>
        </p:nvSpPr>
        <p:spPr>
          <a:xfrm>
            <a:off x="7209531" y="21352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62" name="object 662"/>
          <p:cNvSpPr/>
          <p:nvPr/>
        </p:nvSpPr>
        <p:spPr>
          <a:xfrm>
            <a:off x="7479241" y="2135201"/>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63" name="object 663"/>
          <p:cNvSpPr/>
          <p:nvPr/>
        </p:nvSpPr>
        <p:spPr>
          <a:xfrm>
            <a:off x="5912862" y="2144190"/>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64" name="object 664"/>
          <p:cNvSpPr/>
          <p:nvPr/>
        </p:nvSpPr>
        <p:spPr>
          <a:xfrm>
            <a:off x="6275933" y="21441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65" name="object 665"/>
          <p:cNvSpPr/>
          <p:nvPr/>
        </p:nvSpPr>
        <p:spPr>
          <a:xfrm>
            <a:off x="6348546" y="2144190"/>
            <a:ext cx="62241" cy="0"/>
          </a:xfrm>
          <a:custGeom>
            <a:avLst/>
            <a:gdLst/>
            <a:ahLst/>
            <a:cxnLst/>
            <a:rect l="l" t="t" r="r" b="b"/>
            <a:pathLst>
              <a:path w="68579">
                <a:moveTo>
                  <a:pt x="0" y="0"/>
                </a:moveTo>
                <a:lnTo>
                  <a:pt x="11429" y="0"/>
                </a:lnTo>
              </a:path>
              <a:path w="68579">
                <a:moveTo>
                  <a:pt x="45720" y="0"/>
                </a:moveTo>
                <a:lnTo>
                  <a:pt x="68579" y="0"/>
                </a:lnTo>
              </a:path>
            </a:pathLst>
          </a:custGeom>
          <a:ln w="9905">
            <a:solidFill>
              <a:srgbClr val="000000"/>
            </a:solidFill>
          </a:ln>
        </p:spPr>
        <p:txBody>
          <a:bodyPr wrap="square" lIns="0" tIns="0" rIns="0" bIns="0" rtlCol="0"/>
          <a:lstStyle/>
          <a:p>
            <a:endParaRPr sz="1634"/>
          </a:p>
        </p:txBody>
      </p:sp>
      <p:sp>
        <p:nvSpPr>
          <p:cNvPr id="666" name="object 666"/>
          <p:cNvSpPr/>
          <p:nvPr/>
        </p:nvSpPr>
        <p:spPr>
          <a:xfrm>
            <a:off x="6473028" y="21441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67" name="object 667"/>
          <p:cNvSpPr/>
          <p:nvPr/>
        </p:nvSpPr>
        <p:spPr>
          <a:xfrm>
            <a:off x="6545642" y="2144190"/>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668" name="object 668"/>
          <p:cNvSpPr/>
          <p:nvPr/>
        </p:nvSpPr>
        <p:spPr>
          <a:xfrm>
            <a:off x="7168038" y="21441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69" name="object 669"/>
          <p:cNvSpPr/>
          <p:nvPr/>
        </p:nvSpPr>
        <p:spPr>
          <a:xfrm>
            <a:off x="7489626" y="2144190"/>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670" name="object 670"/>
          <p:cNvSpPr/>
          <p:nvPr/>
        </p:nvSpPr>
        <p:spPr>
          <a:xfrm>
            <a:off x="5892115" y="2153181"/>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671" name="object 671"/>
          <p:cNvSpPr/>
          <p:nvPr/>
        </p:nvSpPr>
        <p:spPr>
          <a:xfrm>
            <a:off x="6275933" y="21531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72" name="object 672"/>
          <p:cNvSpPr/>
          <p:nvPr/>
        </p:nvSpPr>
        <p:spPr>
          <a:xfrm>
            <a:off x="6358920" y="2153181"/>
            <a:ext cx="62241" cy="0"/>
          </a:xfrm>
          <a:custGeom>
            <a:avLst/>
            <a:gdLst/>
            <a:ahLst/>
            <a:cxnLst/>
            <a:rect l="l" t="t" r="r" b="b"/>
            <a:pathLst>
              <a:path w="68579">
                <a:moveTo>
                  <a:pt x="0" y="0"/>
                </a:moveTo>
                <a:lnTo>
                  <a:pt x="11429" y="0"/>
                </a:lnTo>
              </a:path>
              <a:path w="68579">
                <a:moveTo>
                  <a:pt x="34290" y="0"/>
                </a:moveTo>
                <a:lnTo>
                  <a:pt x="4571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673" name="object 673"/>
          <p:cNvSpPr/>
          <p:nvPr/>
        </p:nvSpPr>
        <p:spPr>
          <a:xfrm>
            <a:off x="6473028" y="21531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74" name="object 674"/>
          <p:cNvSpPr/>
          <p:nvPr/>
        </p:nvSpPr>
        <p:spPr>
          <a:xfrm>
            <a:off x="6545642" y="215318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675" name="object 675"/>
          <p:cNvSpPr/>
          <p:nvPr/>
        </p:nvSpPr>
        <p:spPr>
          <a:xfrm>
            <a:off x="7168038" y="21531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76" name="object 676"/>
          <p:cNvSpPr/>
          <p:nvPr/>
        </p:nvSpPr>
        <p:spPr>
          <a:xfrm>
            <a:off x="7510372" y="2153181"/>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77" name="object 677"/>
          <p:cNvSpPr/>
          <p:nvPr/>
        </p:nvSpPr>
        <p:spPr>
          <a:xfrm>
            <a:off x="5881742" y="2162171"/>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78" name="object 678"/>
          <p:cNvSpPr/>
          <p:nvPr/>
        </p:nvSpPr>
        <p:spPr>
          <a:xfrm>
            <a:off x="6275933" y="2162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79" name="object 679"/>
          <p:cNvSpPr/>
          <p:nvPr/>
        </p:nvSpPr>
        <p:spPr>
          <a:xfrm>
            <a:off x="6369294" y="2162171"/>
            <a:ext cx="51867" cy="0"/>
          </a:xfrm>
          <a:custGeom>
            <a:avLst/>
            <a:gdLst/>
            <a:ahLst/>
            <a:cxnLst/>
            <a:rect l="l" t="t" r="r" b="b"/>
            <a:pathLst>
              <a:path w="57150">
                <a:moveTo>
                  <a:pt x="0" y="0"/>
                </a:moveTo>
                <a:lnTo>
                  <a:pt x="11429" y="0"/>
                </a:lnTo>
              </a:path>
              <a:path w="57150">
                <a:moveTo>
                  <a:pt x="22860" y="0"/>
                </a:moveTo>
                <a:lnTo>
                  <a:pt x="3428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680" name="object 680"/>
          <p:cNvSpPr/>
          <p:nvPr/>
        </p:nvSpPr>
        <p:spPr>
          <a:xfrm>
            <a:off x="6473028" y="2162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81" name="object 681"/>
          <p:cNvSpPr/>
          <p:nvPr/>
        </p:nvSpPr>
        <p:spPr>
          <a:xfrm>
            <a:off x="6545642" y="216217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682" name="object 682"/>
          <p:cNvSpPr/>
          <p:nvPr/>
        </p:nvSpPr>
        <p:spPr>
          <a:xfrm>
            <a:off x="6670124" y="2162171"/>
            <a:ext cx="103734" cy="0"/>
          </a:xfrm>
          <a:custGeom>
            <a:avLst/>
            <a:gdLst/>
            <a:ahLst/>
            <a:cxnLst/>
            <a:rect l="l" t="t" r="r" b="b"/>
            <a:pathLst>
              <a:path w="114300">
                <a:moveTo>
                  <a:pt x="0" y="0"/>
                </a:moveTo>
                <a:lnTo>
                  <a:pt x="11429" y="0"/>
                </a:lnTo>
              </a:path>
              <a:path w="114300">
                <a:moveTo>
                  <a:pt x="22860" y="0"/>
                </a:moveTo>
                <a:lnTo>
                  <a:pt x="45719" y="0"/>
                </a:lnTo>
              </a:path>
              <a:path w="114300">
                <a:moveTo>
                  <a:pt x="80010" y="0"/>
                </a:moveTo>
                <a:lnTo>
                  <a:pt x="114300" y="0"/>
                </a:lnTo>
              </a:path>
            </a:pathLst>
          </a:custGeom>
          <a:ln w="9905">
            <a:solidFill>
              <a:srgbClr val="000000"/>
            </a:solidFill>
          </a:ln>
        </p:spPr>
        <p:txBody>
          <a:bodyPr wrap="square" lIns="0" tIns="0" rIns="0" bIns="0" rtlCol="0"/>
          <a:lstStyle/>
          <a:p>
            <a:endParaRPr sz="1634"/>
          </a:p>
        </p:txBody>
      </p:sp>
      <p:sp>
        <p:nvSpPr>
          <p:cNvPr id="683" name="object 683"/>
          <p:cNvSpPr/>
          <p:nvPr/>
        </p:nvSpPr>
        <p:spPr>
          <a:xfrm>
            <a:off x="6815352" y="2162171"/>
            <a:ext cx="51867" cy="0"/>
          </a:xfrm>
          <a:custGeom>
            <a:avLst/>
            <a:gdLst/>
            <a:ahLst/>
            <a:cxnLst/>
            <a:rect l="l" t="t" r="r" b="b"/>
            <a:pathLst>
              <a:path w="57150">
                <a:moveTo>
                  <a:pt x="0" y="0"/>
                </a:moveTo>
                <a:lnTo>
                  <a:pt x="11429" y="0"/>
                </a:lnTo>
              </a:path>
              <a:path w="57150">
                <a:moveTo>
                  <a:pt x="22860" y="0"/>
                </a:moveTo>
                <a:lnTo>
                  <a:pt x="57150" y="0"/>
                </a:lnTo>
              </a:path>
            </a:pathLst>
          </a:custGeom>
          <a:ln w="9905">
            <a:solidFill>
              <a:srgbClr val="000000"/>
            </a:solidFill>
          </a:ln>
        </p:spPr>
        <p:txBody>
          <a:bodyPr wrap="square" lIns="0" tIns="0" rIns="0" bIns="0" rtlCol="0"/>
          <a:lstStyle/>
          <a:p>
            <a:endParaRPr sz="1634"/>
          </a:p>
        </p:txBody>
      </p:sp>
      <p:sp>
        <p:nvSpPr>
          <p:cNvPr id="684" name="object 684"/>
          <p:cNvSpPr/>
          <p:nvPr/>
        </p:nvSpPr>
        <p:spPr>
          <a:xfrm>
            <a:off x="6950207" y="2162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85" name="object 685"/>
          <p:cNvSpPr/>
          <p:nvPr/>
        </p:nvSpPr>
        <p:spPr>
          <a:xfrm>
            <a:off x="7012436" y="216217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686" name="object 686"/>
          <p:cNvSpPr/>
          <p:nvPr/>
        </p:nvSpPr>
        <p:spPr>
          <a:xfrm>
            <a:off x="7095435" y="2162171"/>
            <a:ext cx="124481" cy="0"/>
          </a:xfrm>
          <a:custGeom>
            <a:avLst/>
            <a:gdLst/>
            <a:ahLst/>
            <a:cxnLst/>
            <a:rect l="l" t="t" r="r" b="b"/>
            <a:pathLst>
              <a:path w="137159">
                <a:moveTo>
                  <a:pt x="0" y="0"/>
                </a:moveTo>
                <a:lnTo>
                  <a:pt x="45719" y="0"/>
                </a:lnTo>
              </a:path>
              <a:path w="137159">
                <a:moveTo>
                  <a:pt x="68567" y="0"/>
                </a:moveTo>
                <a:lnTo>
                  <a:pt x="114287" y="0"/>
                </a:lnTo>
              </a:path>
              <a:path w="137159">
                <a:moveTo>
                  <a:pt x="125717" y="0"/>
                </a:moveTo>
                <a:lnTo>
                  <a:pt x="137147" y="0"/>
                </a:lnTo>
              </a:path>
            </a:pathLst>
          </a:custGeom>
          <a:ln w="9905">
            <a:solidFill>
              <a:srgbClr val="000000"/>
            </a:solidFill>
          </a:ln>
        </p:spPr>
        <p:txBody>
          <a:bodyPr wrap="square" lIns="0" tIns="0" rIns="0" bIns="0" rtlCol="0"/>
          <a:lstStyle/>
          <a:p>
            <a:endParaRPr sz="1634"/>
          </a:p>
        </p:txBody>
      </p:sp>
      <p:sp>
        <p:nvSpPr>
          <p:cNvPr id="687" name="object 687"/>
          <p:cNvSpPr/>
          <p:nvPr/>
        </p:nvSpPr>
        <p:spPr>
          <a:xfrm>
            <a:off x="7271773" y="216217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688" name="object 688"/>
          <p:cNvSpPr/>
          <p:nvPr/>
        </p:nvSpPr>
        <p:spPr>
          <a:xfrm>
            <a:off x="7344386" y="2162171"/>
            <a:ext cx="51867" cy="0"/>
          </a:xfrm>
          <a:custGeom>
            <a:avLst/>
            <a:gdLst/>
            <a:ahLst/>
            <a:cxnLst/>
            <a:rect l="l" t="t" r="r" b="b"/>
            <a:pathLst>
              <a:path w="57150">
                <a:moveTo>
                  <a:pt x="0" y="0"/>
                </a:moveTo>
                <a:lnTo>
                  <a:pt x="11429" y="0"/>
                </a:lnTo>
              </a:path>
              <a:path w="57150">
                <a:moveTo>
                  <a:pt x="22860" y="0"/>
                </a:moveTo>
                <a:lnTo>
                  <a:pt x="57150" y="0"/>
                </a:lnTo>
              </a:path>
            </a:pathLst>
          </a:custGeom>
          <a:ln w="9905">
            <a:solidFill>
              <a:srgbClr val="000000"/>
            </a:solidFill>
          </a:ln>
        </p:spPr>
        <p:txBody>
          <a:bodyPr wrap="square" lIns="0" tIns="0" rIns="0" bIns="0" rtlCol="0"/>
          <a:lstStyle/>
          <a:p>
            <a:endParaRPr sz="1634"/>
          </a:p>
        </p:txBody>
      </p:sp>
      <p:sp>
        <p:nvSpPr>
          <p:cNvPr id="689" name="object 689"/>
          <p:cNvSpPr/>
          <p:nvPr/>
        </p:nvSpPr>
        <p:spPr>
          <a:xfrm>
            <a:off x="7520734" y="2162171"/>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690" name="object 690"/>
          <p:cNvSpPr/>
          <p:nvPr/>
        </p:nvSpPr>
        <p:spPr>
          <a:xfrm>
            <a:off x="5871368" y="2171161"/>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691" name="object 691"/>
          <p:cNvSpPr/>
          <p:nvPr/>
        </p:nvSpPr>
        <p:spPr>
          <a:xfrm>
            <a:off x="6275933" y="2171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92" name="object 692"/>
          <p:cNvSpPr/>
          <p:nvPr/>
        </p:nvSpPr>
        <p:spPr>
          <a:xfrm>
            <a:off x="6369293" y="2171161"/>
            <a:ext cx="62241" cy="0"/>
          </a:xfrm>
          <a:custGeom>
            <a:avLst/>
            <a:gdLst/>
            <a:ahLst/>
            <a:cxnLst/>
            <a:rect l="l" t="t" r="r" b="b"/>
            <a:pathLst>
              <a:path w="68579">
                <a:moveTo>
                  <a:pt x="0" y="0"/>
                </a:moveTo>
                <a:lnTo>
                  <a:pt x="11429" y="0"/>
                </a:lnTo>
              </a:path>
              <a:path w="68579">
                <a:moveTo>
                  <a:pt x="22860" y="0"/>
                </a:moveTo>
                <a:lnTo>
                  <a:pt x="3428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693" name="object 693"/>
          <p:cNvSpPr/>
          <p:nvPr/>
        </p:nvSpPr>
        <p:spPr>
          <a:xfrm>
            <a:off x="6473028" y="2171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94" name="object 694"/>
          <p:cNvSpPr/>
          <p:nvPr/>
        </p:nvSpPr>
        <p:spPr>
          <a:xfrm>
            <a:off x="6535269" y="217116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695" name="object 695"/>
          <p:cNvSpPr/>
          <p:nvPr/>
        </p:nvSpPr>
        <p:spPr>
          <a:xfrm>
            <a:off x="6670123" y="2171161"/>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696" name="object 696"/>
          <p:cNvSpPr/>
          <p:nvPr/>
        </p:nvSpPr>
        <p:spPr>
          <a:xfrm>
            <a:off x="6732364" y="2171161"/>
            <a:ext cx="145228" cy="0"/>
          </a:xfrm>
          <a:custGeom>
            <a:avLst/>
            <a:gdLst/>
            <a:ahLst/>
            <a:cxnLst/>
            <a:rect l="l" t="t" r="r" b="b"/>
            <a:pathLst>
              <a:path w="160020">
                <a:moveTo>
                  <a:pt x="0" y="0"/>
                </a:moveTo>
                <a:lnTo>
                  <a:pt x="11429" y="0"/>
                </a:lnTo>
              </a:path>
              <a:path w="160020">
                <a:moveTo>
                  <a:pt x="45719" y="0"/>
                </a:moveTo>
                <a:lnTo>
                  <a:pt x="57149" y="0"/>
                </a:lnTo>
              </a:path>
              <a:path w="160020">
                <a:moveTo>
                  <a:pt x="91439" y="0"/>
                </a:moveTo>
                <a:lnTo>
                  <a:pt x="11429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697" name="object 697"/>
          <p:cNvSpPr/>
          <p:nvPr/>
        </p:nvSpPr>
        <p:spPr>
          <a:xfrm>
            <a:off x="6950207" y="2171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698" name="object 698"/>
          <p:cNvSpPr/>
          <p:nvPr/>
        </p:nvSpPr>
        <p:spPr>
          <a:xfrm>
            <a:off x="7002074" y="2171161"/>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699" name="object 699"/>
          <p:cNvSpPr/>
          <p:nvPr/>
        </p:nvSpPr>
        <p:spPr>
          <a:xfrm>
            <a:off x="7136928" y="2171161"/>
            <a:ext cx="82988" cy="0"/>
          </a:xfrm>
          <a:custGeom>
            <a:avLst/>
            <a:gdLst/>
            <a:ahLst/>
            <a:cxnLst/>
            <a:rect l="l" t="t" r="r" b="b"/>
            <a:pathLst>
              <a:path w="91440">
                <a:moveTo>
                  <a:pt x="0" y="0"/>
                </a:moveTo>
                <a:lnTo>
                  <a:pt x="11429" y="0"/>
                </a:lnTo>
              </a:path>
              <a:path w="91440">
                <a:moveTo>
                  <a:pt x="34277" y="0"/>
                </a:moveTo>
                <a:lnTo>
                  <a:pt x="45707" y="0"/>
                </a:lnTo>
              </a:path>
              <a:path w="91440">
                <a:moveTo>
                  <a:pt x="79997" y="0"/>
                </a:moveTo>
                <a:lnTo>
                  <a:pt x="91427" y="0"/>
                </a:lnTo>
              </a:path>
            </a:pathLst>
          </a:custGeom>
          <a:ln w="9905">
            <a:solidFill>
              <a:srgbClr val="000000"/>
            </a:solidFill>
          </a:ln>
        </p:spPr>
        <p:txBody>
          <a:bodyPr wrap="square" lIns="0" tIns="0" rIns="0" bIns="0" rtlCol="0"/>
          <a:lstStyle/>
          <a:p>
            <a:endParaRPr sz="1634"/>
          </a:p>
        </p:txBody>
      </p:sp>
      <p:sp>
        <p:nvSpPr>
          <p:cNvPr id="700" name="object 700"/>
          <p:cNvSpPr/>
          <p:nvPr/>
        </p:nvSpPr>
        <p:spPr>
          <a:xfrm>
            <a:off x="7261398" y="2171161"/>
            <a:ext cx="145228" cy="0"/>
          </a:xfrm>
          <a:custGeom>
            <a:avLst/>
            <a:gdLst/>
            <a:ahLst/>
            <a:cxnLst/>
            <a:rect l="l" t="t" r="r" b="b"/>
            <a:pathLst>
              <a:path w="160020">
                <a:moveTo>
                  <a:pt x="0" y="0"/>
                </a:moveTo>
                <a:lnTo>
                  <a:pt x="11429" y="0"/>
                </a:lnTo>
              </a:path>
              <a:path w="160020">
                <a:moveTo>
                  <a:pt x="45732" y="0"/>
                </a:moveTo>
                <a:lnTo>
                  <a:pt x="57162" y="0"/>
                </a:lnTo>
              </a:path>
              <a:path w="160020">
                <a:moveTo>
                  <a:pt x="91439" y="0"/>
                </a:moveTo>
                <a:lnTo>
                  <a:pt x="11429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701" name="object 701"/>
          <p:cNvSpPr/>
          <p:nvPr/>
        </p:nvSpPr>
        <p:spPr>
          <a:xfrm>
            <a:off x="7531108" y="2171161"/>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02" name="object 702"/>
          <p:cNvSpPr/>
          <p:nvPr/>
        </p:nvSpPr>
        <p:spPr>
          <a:xfrm>
            <a:off x="5850621" y="2180152"/>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703" name="object 703"/>
          <p:cNvSpPr/>
          <p:nvPr/>
        </p:nvSpPr>
        <p:spPr>
          <a:xfrm>
            <a:off x="6275933" y="21801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04" name="object 704"/>
          <p:cNvSpPr/>
          <p:nvPr/>
        </p:nvSpPr>
        <p:spPr>
          <a:xfrm>
            <a:off x="6369293" y="2180152"/>
            <a:ext cx="114108" cy="0"/>
          </a:xfrm>
          <a:custGeom>
            <a:avLst/>
            <a:gdLst/>
            <a:ahLst/>
            <a:cxnLst/>
            <a:rect l="l" t="t" r="r" b="b"/>
            <a:pathLst>
              <a:path w="125729">
                <a:moveTo>
                  <a:pt x="0" y="0"/>
                </a:moveTo>
                <a:lnTo>
                  <a:pt x="11429" y="0"/>
                </a:lnTo>
              </a:path>
              <a:path w="125729">
                <a:moveTo>
                  <a:pt x="22860" y="0"/>
                </a:moveTo>
                <a:lnTo>
                  <a:pt x="34289" y="0"/>
                </a:lnTo>
              </a:path>
              <a:path w="125729">
                <a:moveTo>
                  <a:pt x="68579" y="0"/>
                </a:moveTo>
                <a:lnTo>
                  <a:pt x="80009" y="0"/>
                </a:lnTo>
              </a:path>
              <a:path w="125729">
                <a:moveTo>
                  <a:pt x="114300" y="0"/>
                </a:moveTo>
                <a:lnTo>
                  <a:pt x="125729" y="0"/>
                </a:lnTo>
              </a:path>
            </a:pathLst>
          </a:custGeom>
          <a:ln w="9905">
            <a:solidFill>
              <a:srgbClr val="000000"/>
            </a:solidFill>
          </a:ln>
        </p:spPr>
        <p:txBody>
          <a:bodyPr wrap="square" lIns="0" tIns="0" rIns="0" bIns="0" rtlCol="0"/>
          <a:lstStyle/>
          <a:p>
            <a:endParaRPr sz="1634"/>
          </a:p>
        </p:txBody>
      </p:sp>
      <p:sp>
        <p:nvSpPr>
          <p:cNvPr id="705" name="object 705"/>
          <p:cNvSpPr/>
          <p:nvPr/>
        </p:nvSpPr>
        <p:spPr>
          <a:xfrm>
            <a:off x="6535269" y="2180152"/>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06" name="object 706"/>
          <p:cNvSpPr/>
          <p:nvPr/>
        </p:nvSpPr>
        <p:spPr>
          <a:xfrm>
            <a:off x="6670124" y="21801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07" name="object 707"/>
          <p:cNvSpPr/>
          <p:nvPr/>
        </p:nvSpPr>
        <p:spPr>
          <a:xfrm>
            <a:off x="6721991" y="21801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08" name="object 708"/>
          <p:cNvSpPr/>
          <p:nvPr/>
        </p:nvSpPr>
        <p:spPr>
          <a:xfrm>
            <a:off x="6784231" y="218015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09" name="object 709"/>
          <p:cNvSpPr/>
          <p:nvPr/>
        </p:nvSpPr>
        <p:spPr>
          <a:xfrm>
            <a:off x="6877593" y="21801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10" name="object 710"/>
          <p:cNvSpPr/>
          <p:nvPr/>
        </p:nvSpPr>
        <p:spPr>
          <a:xfrm>
            <a:off x="6950207" y="2180152"/>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11" name="object 711"/>
          <p:cNvSpPr/>
          <p:nvPr/>
        </p:nvSpPr>
        <p:spPr>
          <a:xfrm>
            <a:off x="7074677" y="21801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12" name="object 712"/>
          <p:cNvSpPr/>
          <p:nvPr/>
        </p:nvSpPr>
        <p:spPr>
          <a:xfrm>
            <a:off x="7136929" y="2180152"/>
            <a:ext cx="124481" cy="0"/>
          </a:xfrm>
          <a:custGeom>
            <a:avLst/>
            <a:gdLst/>
            <a:ahLst/>
            <a:cxnLst/>
            <a:rect l="l" t="t" r="r" b="b"/>
            <a:pathLst>
              <a:path w="137159">
                <a:moveTo>
                  <a:pt x="0" y="0"/>
                </a:moveTo>
                <a:lnTo>
                  <a:pt x="11429" y="0"/>
                </a:lnTo>
              </a:path>
              <a:path w="137159">
                <a:moveTo>
                  <a:pt x="34277" y="0"/>
                </a:moveTo>
                <a:lnTo>
                  <a:pt x="45707" y="0"/>
                </a:lnTo>
              </a:path>
              <a:path w="137159">
                <a:moveTo>
                  <a:pt x="79997" y="0"/>
                </a:moveTo>
                <a:lnTo>
                  <a:pt x="91427" y="0"/>
                </a:lnTo>
              </a:path>
              <a:path w="137159">
                <a:moveTo>
                  <a:pt x="125730" y="0"/>
                </a:moveTo>
                <a:lnTo>
                  <a:pt x="137159" y="0"/>
                </a:lnTo>
              </a:path>
            </a:pathLst>
          </a:custGeom>
          <a:ln w="9905">
            <a:solidFill>
              <a:srgbClr val="000000"/>
            </a:solidFill>
          </a:ln>
        </p:spPr>
        <p:txBody>
          <a:bodyPr wrap="square" lIns="0" tIns="0" rIns="0" bIns="0" rtlCol="0"/>
          <a:lstStyle/>
          <a:p>
            <a:endParaRPr sz="1634"/>
          </a:p>
        </p:txBody>
      </p:sp>
      <p:sp>
        <p:nvSpPr>
          <p:cNvPr id="713" name="object 713"/>
          <p:cNvSpPr/>
          <p:nvPr/>
        </p:nvSpPr>
        <p:spPr>
          <a:xfrm>
            <a:off x="7313265" y="218015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14" name="object 714"/>
          <p:cNvSpPr/>
          <p:nvPr/>
        </p:nvSpPr>
        <p:spPr>
          <a:xfrm>
            <a:off x="7396253" y="21801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15" name="object 715"/>
          <p:cNvSpPr/>
          <p:nvPr/>
        </p:nvSpPr>
        <p:spPr>
          <a:xfrm>
            <a:off x="7541493" y="2180152"/>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16" name="object 716"/>
          <p:cNvSpPr/>
          <p:nvPr/>
        </p:nvSpPr>
        <p:spPr>
          <a:xfrm>
            <a:off x="5840248" y="2189142"/>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717" name="object 717"/>
          <p:cNvSpPr/>
          <p:nvPr/>
        </p:nvSpPr>
        <p:spPr>
          <a:xfrm>
            <a:off x="6275933" y="21891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18" name="object 718"/>
          <p:cNvSpPr/>
          <p:nvPr/>
        </p:nvSpPr>
        <p:spPr>
          <a:xfrm>
            <a:off x="6369293" y="2189142"/>
            <a:ext cx="114108" cy="0"/>
          </a:xfrm>
          <a:custGeom>
            <a:avLst/>
            <a:gdLst/>
            <a:ahLst/>
            <a:cxnLst/>
            <a:rect l="l" t="t" r="r" b="b"/>
            <a:pathLst>
              <a:path w="125729">
                <a:moveTo>
                  <a:pt x="0" y="0"/>
                </a:moveTo>
                <a:lnTo>
                  <a:pt x="11429" y="0"/>
                </a:lnTo>
              </a:path>
              <a:path w="125729">
                <a:moveTo>
                  <a:pt x="22860" y="0"/>
                </a:moveTo>
                <a:lnTo>
                  <a:pt x="34289" y="0"/>
                </a:lnTo>
              </a:path>
              <a:path w="125729">
                <a:moveTo>
                  <a:pt x="68579" y="0"/>
                </a:moveTo>
                <a:lnTo>
                  <a:pt x="80009" y="0"/>
                </a:lnTo>
              </a:path>
              <a:path w="125729">
                <a:moveTo>
                  <a:pt x="114300" y="0"/>
                </a:moveTo>
                <a:lnTo>
                  <a:pt x="125729" y="0"/>
                </a:lnTo>
              </a:path>
            </a:pathLst>
          </a:custGeom>
          <a:ln w="9905">
            <a:solidFill>
              <a:srgbClr val="000000"/>
            </a:solidFill>
          </a:ln>
        </p:spPr>
        <p:txBody>
          <a:bodyPr wrap="square" lIns="0" tIns="0" rIns="0" bIns="0" rtlCol="0"/>
          <a:lstStyle/>
          <a:p>
            <a:endParaRPr sz="1634"/>
          </a:p>
        </p:txBody>
      </p:sp>
      <p:sp>
        <p:nvSpPr>
          <p:cNvPr id="719" name="object 719"/>
          <p:cNvSpPr/>
          <p:nvPr/>
        </p:nvSpPr>
        <p:spPr>
          <a:xfrm>
            <a:off x="6535269" y="2189142"/>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20" name="object 720"/>
          <p:cNvSpPr/>
          <p:nvPr/>
        </p:nvSpPr>
        <p:spPr>
          <a:xfrm>
            <a:off x="6670124" y="21891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21" name="object 721"/>
          <p:cNvSpPr/>
          <p:nvPr/>
        </p:nvSpPr>
        <p:spPr>
          <a:xfrm>
            <a:off x="6721991" y="21891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22" name="object 722"/>
          <p:cNvSpPr/>
          <p:nvPr/>
        </p:nvSpPr>
        <p:spPr>
          <a:xfrm>
            <a:off x="6784231" y="218914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23" name="object 723"/>
          <p:cNvSpPr/>
          <p:nvPr/>
        </p:nvSpPr>
        <p:spPr>
          <a:xfrm>
            <a:off x="6877593" y="21891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24" name="object 724"/>
          <p:cNvSpPr/>
          <p:nvPr/>
        </p:nvSpPr>
        <p:spPr>
          <a:xfrm>
            <a:off x="6950207" y="2189142"/>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25" name="object 725"/>
          <p:cNvSpPr/>
          <p:nvPr/>
        </p:nvSpPr>
        <p:spPr>
          <a:xfrm>
            <a:off x="7116171" y="2189142"/>
            <a:ext cx="145805" cy="0"/>
          </a:xfrm>
          <a:custGeom>
            <a:avLst/>
            <a:gdLst/>
            <a:ahLst/>
            <a:cxnLst/>
            <a:rect l="l" t="t" r="r" b="b"/>
            <a:pathLst>
              <a:path w="160654">
                <a:moveTo>
                  <a:pt x="0" y="0"/>
                </a:moveTo>
                <a:lnTo>
                  <a:pt x="34290" y="0"/>
                </a:lnTo>
              </a:path>
              <a:path w="160654">
                <a:moveTo>
                  <a:pt x="57150" y="0"/>
                </a:moveTo>
                <a:lnTo>
                  <a:pt x="68579" y="0"/>
                </a:lnTo>
              </a:path>
              <a:path w="160654">
                <a:moveTo>
                  <a:pt x="102870" y="0"/>
                </a:moveTo>
                <a:lnTo>
                  <a:pt x="114299" y="0"/>
                </a:lnTo>
              </a:path>
              <a:path w="160654">
                <a:moveTo>
                  <a:pt x="148602" y="0"/>
                </a:moveTo>
                <a:lnTo>
                  <a:pt x="160032" y="0"/>
                </a:lnTo>
              </a:path>
            </a:pathLst>
          </a:custGeom>
          <a:ln w="9905">
            <a:solidFill>
              <a:srgbClr val="000000"/>
            </a:solidFill>
          </a:ln>
        </p:spPr>
        <p:txBody>
          <a:bodyPr wrap="square" lIns="0" tIns="0" rIns="0" bIns="0" rtlCol="0"/>
          <a:lstStyle/>
          <a:p>
            <a:endParaRPr sz="1634"/>
          </a:p>
        </p:txBody>
      </p:sp>
      <p:sp>
        <p:nvSpPr>
          <p:cNvPr id="726" name="object 726"/>
          <p:cNvSpPr/>
          <p:nvPr/>
        </p:nvSpPr>
        <p:spPr>
          <a:xfrm>
            <a:off x="7313265" y="218914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27" name="object 727"/>
          <p:cNvSpPr/>
          <p:nvPr/>
        </p:nvSpPr>
        <p:spPr>
          <a:xfrm>
            <a:off x="7396253" y="21891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28" name="object 728"/>
          <p:cNvSpPr/>
          <p:nvPr/>
        </p:nvSpPr>
        <p:spPr>
          <a:xfrm>
            <a:off x="7551854" y="2189142"/>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29" name="object 729"/>
          <p:cNvSpPr/>
          <p:nvPr/>
        </p:nvSpPr>
        <p:spPr>
          <a:xfrm>
            <a:off x="5819501" y="2198133"/>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730" name="object 730"/>
          <p:cNvSpPr/>
          <p:nvPr/>
        </p:nvSpPr>
        <p:spPr>
          <a:xfrm>
            <a:off x="6275933" y="219813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31" name="object 731"/>
          <p:cNvSpPr/>
          <p:nvPr/>
        </p:nvSpPr>
        <p:spPr>
          <a:xfrm>
            <a:off x="6369294" y="2198133"/>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732" name="object 732"/>
          <p:cNvSpPr/>
          <p:nvPr/>
        </p:nvSpPr>
        <p:spPr>
          <a:xfrm>
            <a:off x="6441908" y="219813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33" name="object 733"/>
          <p:cNvSpPr/>
          <p:nvPr/>
        </p:nvSpPr>
        <p:spPr>
          <a:xfrm>
            <a:off x="6524895" y="2198133"/>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734" name="object 734"/>
          <p:cNvSpPr/>
          <p:nvPr/>
        </p:nvSpPr>
        <p:spPr>
          <a:xfrm>
            <a:off x="6670124" y="219813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35" name="object 735"/>
          <p:cNvSpPr/>
          <p:nvPr/>
        </p:nvSpPr>
        <p:spPr>
          <a:xfrm>
            <a:off x="6721991" y="2198133"/>
            <a:ext cx="103734" cy="0"/>
          </a:xfrm>
          <a:custGeom>
            <a:avLst/>
            <a:gdLst/>
            <a:ahLst/>
            <a:cxnLst/>
            <a:rect l="l" t="t" r="r" b="b"/>
            <a:pathLst>
              <a:path w="114300">
                <a:moveTo>
                  <a:pt x="0" y="0"/>
                </a:moveTo>
                <a:lnTo>
                  <a:pt x="80010" y="0"/>
                </a:lnTo>
              </a:path>
              <a:path w="114300">
                <a:moveTo>
                  <a:pt x="102870" y="0"/>
                </a:moveTo>
                <a:lnTo>
                  <a:pt x="114299" y="0"/>
                </a:lnTo>
              </a:path>
            </a:pathLst>
          </a:custGeom>
          <a:ln w="9905">
            <a:solidFill>
              <a:srgbClr val="000000"/>
            </a:solidFill>
          </a:ln>
        </p:spPr>
        <p:txBody>
          <a:bodyPr wrap="square" lIns="0" tIns="0" rIns="0" bIns="0" rtlCol="0"/>
          <a:lstStyle/>
          <a:p>
            <a:endParaRPr sz="1634"/>
          </a:p>
        </p:txBody>
      </p:sp>
      <p:sp>
        <p:nvSpPr>
          <p:cNvPr id="736" name="object 736"/>
          <p:cNvSpPr/>
          <p:nvPr/>
        </p:nvSpPr>
        <p:spPr>
          <a:xfrm>
            <a:off x="6877593" y="219813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37" name="object 737"/>
          <p:cNvSpPr/>
          <p:nvPr/>
        </p:nvSpPr>
        <p:spPr>
          <a:xfrm>
            <a:off x="6950207" y="219813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38" name="object 738"/>
          <p:cNvSpPr/>
          <p:nvPr/>
        </p:nvSpPr>
        <p:spPr>
          <a:xfrm>
            <a:off x="7085061" y="2198133"/>
            <a:ext cx="176349" cy="0"/>
          </a:xfrm>
          <a:custGeom>
            <a:avLst/>
            <a:gdLst/>
            <a:ahLst/>
            <a:cxnLst/>
            <a:rect l="l" t="t" r="r" b="b"/>
            <a:pathLst>
              <a:path w="194309">
                <a:moveTo>
                  <a:pt x="0" y="0"/>
                </a:moveTo>
                <a:lnTo>
                  <a:pt x="34290" y="0"/>
                </a:lnTo>
              </a:path>
              <a:path w="194309">
                <a:moveTo>
                  <a:pt x="57150" y="0"/>
                </a:moveTo>
                <a:lnTo>
                  <a:pt x="68579" y="0"/>
                </a:lnTo>
              </a:path>
              <a:path w="194309">
                <a:moveTo>
                  <a:pt x="91427" y="0"/>
                </a:moveTo>
                <a:lnTo>
                  <a:pt x="102857" y="0"/>
                </a:lnTo>
              </a:path>
              <a:path w="194309">
                <a:moveTo>
                  <a:pt x="137147" y="0"/>
                </a:moveTo>
                <a:lnTo>
                  <a:pt x="148577" y="0"/>
                </a:lnTo>
              </a:path>
              <a:path w="194309">
                <a:moveTo>
                  <a:pt x="182880" y="0"/>
                </a:moveTo>
                <a:lnTo>
                  <a:pt x="194309" y="0"/>
                </a:lnTo>
              </a:path>
            </a:pathLst>
          </a:custGeom>
          <a:ln w="9905">
            <a:solidFill>
              <a:srgbClr val="000000"/>
            </a:solidFill>
          </a:ln>
        </p:spPr>
        <p:txBody>
          <a:bodyPr wrap="square" lIns="0" tIns="0" rIns="0" bIns="0" rtlCol="0"/>
          <a:lstStyle/>
          <a:p>
            <a:endParaRPr sz="1634"/>
          </a:p>
        </p:txBody>
      </p:sp>
      <p:sp>
        <p:nvSpPr>
          <p:cNvPr id="739" name="object 739"/>
          <p:cNvSpPr/>
          <p:nvPr/>
        </p:nvSpPr>
        <p:spPr>
          <a:xfrm>
            <a:off x="7313265" y="219813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40" name="object 740"/>
          <p:cNvSpPr/>
          <p:nvPr/>
        </p:nvSpPr>
        <p:spPr>
          <a:xfrm>
            <a:off x="7396253" y="219813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41" name="object 741"/>
          <p:cNvSpPr/>
          <p:nvPr/>
        </p:nvSpPr>
        <p:spPr>
          <a:xfrm>
            <a:off x="7562240" y="2198133"/>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42" name="object 742"/>
          <p:cNvSpPr/>
          <p:nvPr/>
        </p:nvSpPr>
        <p:spPr>
          <a:xfrm>
            <a:off x="5819501" y="2207123"/>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743" name="object 743"/>
          <p:cNvSpPr/>
          <p:nvPr/>
        </p:nvSpPr>
        <p:spPr>
          <a:xfrm>
            <a:off x="6275933" y="22071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44" name="object 744"/>
          <p:cNvSpPr/>
          <p:nvPr/>
        </p:nvSpPr>
        <p:spPr>
          <a:xfrm>
            <a:off x="6369294" y="2207123"/>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745" name="object 745"/>
          <p:cNvSpPr/>
          <p:nvPr/>
        </p:nvSpPr>
        <p:spPr>
          <a:xfrm>
            <a:off x="6441908" y="220712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46" name="object 746"/>
          <p:cNvSpPr/>
          <p:nvPr/>
        </p:nvSpPr>
        <p:spPr>
          <a:xfrm>
            <a:off x="6524895" y="2207123"/>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747" name="object 747"/>
          <p:cNvSpPr/>
          <p:nvPr/>
        </p:nvSpPr>
        <p:spPr>
          <a:xfrm>
            <a:off x="6670124" y="22071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48" name="object 748"/>
          <p:cNvSpPr/>
          <p:nvPr/>
        </p:nvSpPr>
        <p:spPr>
          <a:xfrm>
            <a:off x="6721991" y="2207123"/>
            <a:ext cx="103734" cy="0"/>
          </a:xfrm>
          <a:custGeom>
            <a:avLst/>
            <a:gdLst/>
            <a:ahLst/>
            <a:cxnLst/>
            <a:rect l="l" t="t" r="r" b="b"/>
            <a:pathLst>
              <a:path w="114300">
                <a:moveTo>
                  <a:pt x="0" y="0"/>
                </a:moveTo>
                <a:lnTo>
                  <a:pt x="80010" y="0"/>
                </a:lnTo>
              </a:path>
              <a:path w="114300">
                <a:moveTo>
                  <a:pt x="102870" y="0"/>
                </a:moveTo>
                <a:lnTo>
                  <a:pt x="114299" y="0"/>
                </a:lnTo>
              </a:path>
            </a:pathLst>
          </a:custGeom>
          <a:ln w="9905">
            <a:solidFill>
              <a:srgbClr val="000000"/>
            </a:solidFill>
          </a:ln>
        </p:spPr>
        <p:txBody>
          <a:bodyPr wrap="square" lIns="0" tIns="0" rIns="0" bIns="0" rtlCol="0"/>
          <a:lstStyle/>
          <a:p>
            <a:endParaRPr sz="1634"/>
          </a:p>
        </p:txBody>
      </p:sp>
      <p:sp>
        <p:nvSpPr>
          <p:cNvPr id="749" name="object 749"/>
          <p:cNvSpPr/>
          <p:nvPr/>
        </p:nvSpPr>
        <p:spPr>
          <a:xfrm>
            <a:off x="6877593" y="22071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50" name="object 750"/>
          <p:cNvSpPr/>
          <p:nvPr/>
        </p:nvSpPr>
        <p:spPr>
          <a:xfrm>
            <a:off x="6950207" y="220712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51" name="object 751"/>
          <p:cNvSpPr/>
          <p:nvPr/>
        </p:nvSpPr>
        <p:spPr>
          <a:xfrm>
            <a:off x="7085061" y="2207123"/>
            <a:ext cx="176349" cy="0"/>
          </a:xfrm>
          <a:custGeom>
            <a:avLst/>
            <a:gdLst/>
            <a:ahLst/>
            <a:cxnLst/>
            <a:rect l="l" t="t" r="r" b="b"/>
            <a:pathLst>
              <a:path w="194309">
                <a:moveTo>
                  <a:pt x="0" y="0"/>
                </a:moveTo>
                <a:lnTo>
                  <a:pt x="34290" y="0"/>
                </a:lnTo>
              </a:path>
              <a:path w="194309">
                <a:moveTo>
                  <a:pt x="57150" y="0"/>
                </a:moveTo>
                <a:lnTo>
                  <a:pt x="68579" y="0"/>
                </a:lnTo>
              </a:path>
              <a:path w="194309">
                <a:moveTo>
                  <a:pt x="91427" y="0"/>
                </a:moveTo>
                <a:lnTo>
                  <a:pt x="102857" y="0"/>
                </a:lnTo>
              </a:path>
              <a:path w="194309">
                <a:moveTo>
                  <a:pt x="137147" y="0"/>
                </a:moveTo>
                <a:lnTo>
                  <a:pt x="148577" y="0"/>
                </a:lnTo>
              </a:path>
              <a:path w="194309">
                <a:moveTo>
                  <a:pt x="182880" y="0"/>
                </a:moveTo>
                <a:lnTo>
                  <a:pt x="194309" y="0"/>
                </a:lnTo>
              </a:path>
            </a:pathLst>
          </a:custGeom>
          <a:ln w="9905">
            <a:solidFill>
              <a:srgbClr val="000000"/>
            </a:solidFill>
          </a:ln>
        </p:spPr>
        <p:txBody>
          <a:bodyPr wrap="square" lIns="0" tIns="0" rIns="0" bIns="0" rtlCol="0"/>
          <a:lstStyle/>
          <a:p>
            <a:endParaRPr sz="1634"/>
          </a:p>
        </p:txBody>
      </p:sp>
      <p:sp>
        <p:nvSpPr>
          <p:cNvPr id="752" name="object 752"/>
          <p:cNvSpPr/>
          <p:nvPr/>
        </p:nvSpPr>
        <p:spPr>
          <a:xfrm>
            <a:off x="7313265" y="220712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53" name="object 753"/>
          <p:cNvSpPr/>
          <p:nvPr/>
        </p:nvSpPr>
        <p:spPr>
          <a:xfrm>
            <a:off x="7396253" y="220712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54" name="object 754"/>
          <p:cNvSpPr/>
          <p:nvPr/>
        </p:nvSpPr>
        <p:spPr>
          <a:xfrm>
            <a:off x="7562240" y="2207123"/>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55" name="object 755"/>
          <p:cNvSpPr/>
          <p:nvPr/>
        </p:nvSpPr>
        <p:spPr>
          <a:xfrm>
            <a:off x="5809128" y="2216114"/>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756" name="object 756"/>
          <p:cNvSpPr/>
          <p:nvPr/>
        </p:nvSpPr>
        <p:spPr>
          <a:xfrm>
            <a:off x="6275933"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57" name="object 757"/>
          <p:cNvSpPr/>
          <p:nvPr/>
        </p:nvSpPr>
        <p:spPr>
          <a:xfrm>
            <a:off x="6369294" y="2216114"/>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758" name="object 758"/>
          <p:cNvSpPr/>
          <p:nvPr/>
        </p:nvSpPr>
        <p:spPr>
          <a:xfrm>
            <a:off x="6452281" y="2216114"/>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759" name="object 759"/>
          <p:cNvSpPr/>
          <p:nvPr/>
        </p:nvSpPr>
        <p:spPr>
          <a:xfrm>
            <a:off x="6524895"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0" name="object 760"/>
          <p:cNvSpPr/>
          <p:nvPr/>
        </p:nvSpPr>
        <p:spPr>
          <a:xfrm>
            <a:off x="6587136"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1" name="object 761"/>
          <p:cNvSpPr/>
          <p:nvPr/>
        </p:nvSpPr>
        <p:spPr>
          <a:xfrm>
            <a:off x="6670124"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2" name="object 762"/>
          <p:cNvSpPr/>
          <p:nvPr/>
        </p:nvSpPr>
        <p:spPr>
          <a:xfrm>
            <a:off x="6721991"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3" name="object 763"/>
          <p:cNvSpPr/>
          <p:nvPr/>
        </p:nvSpPr>
        <p:spPr>
          <a:xfrm>
            <a:off x="6815352"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4" name="object 764"/>
          <p:cNvSpPr/>
          <p:nvPr/>
        </p:nvSpPr>
        <p:spPr>
          <a:xfrm>
            <a:off x="6877593"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5" name="object 765"/>
          <p:cNvSpPr/>
          <p:nvPr/>
        </p:nvSpPr>
        <p:spPr>
          <a:xfrm>
            <a:off x="6950207" y="2216114"/>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66" name="object 766"/>
          <p:cNvSpPr/>
          <p:nvPr/>
        </p:nvSpPr>
        <p:spPr>
          <a:xfrm>
            <a:off x="7074677"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67" name="object 767"/>
          <p:cNvSpPr/>
          <p:nvPr/>
        </p:nvSpPr>
        <p:spPr>
          <a:xfrm>
            <a:off x="7136929" y="2216114"/>
            <a:ext cx="124481" cy="0"/>
          </a:xfrm>
          <a:custGeom>
            <a:avLst/>
            <a:gdLst/>
            <a:ahLst/>
            <a:cxnLst/>
            <a:rect l="l" t="t" r="r" b="b"/>
            <a:pathLst>
              <a:path w="137159">
                <a:moveTo>
                  <a:pt x="0" y="0"/>
                </a:moveTo>
                <a:lnTo>
                  <a:pt x="11429" y="0"/>
                </a:lnTo>
              </a:path>
              <a:path w="137159">
                <a:moveTo>
                  <a:pt x="34277" y="0"/>
                </a:moveTo>
                <a:lnTo>
                  <a:pt x="45707" y="0"/>
                </a:lnTo>
              </a:path>
              <a:path w="137159">
                <a:moveTo>
                  <a:pt x="79997" y="0"/>
                </a:moveTo>
                <a:lnTo>
                  <a:pt x="91427" y="0"/>
                </a:lnTo>
              </a:path>
              <a:path w="137159">
                <a:moveTo>
                  <a:pt x="125730" y="0"/>
                </a:moveTo>
                <a:lnTo>
                  <a:pt x="137159" y="0"/>
                </a:lnTo>
              </a:path>
            </a:pathLst>
          </a:custGeom>
          <a:ln w="9905">
            <a:solidFill>
              <a:srgbClr val="000000"/>
            </a:solidFill>
          </a:ln>
        </p:spPr>
        <p:txBody>
          <a:bodyPr wrap="square" lIns="0" tIns="0" rIns="0" bIns="0" rtlCol="0"/>
          <a:lstStyle/>
          <a:p>
            <a:endParaRPr sz="1634"/>
          </a:p>
        </p:txBody>
      </p:sp>
      <p:sp>
        <p:nvSpPr>
          <p:cNvPr id="768" name="object 768"/>
          <p:cNvSpPr/>
          <p:nvPr/>
        </p:nvSpPr>
        <p:spPr>
          <a:xfrm>
            <a:off x="7313265" y="2216114"/>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69" name="object 769"/>
          <p:cNvSpPr/>
          <p:nvPr/>
        </p:nvSpPr>
        <p:spPr>
          <a:xfrm>
            <a:off x="7396253" y="221611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70" name="object 770"/>
          <p:cNvSpPr/>
          <p:nvPr/>
        </p:nvSpPr>
        <p:spPr>
          <a:xfrm>
            <a:off x="7572601" y="2216114"/>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71" name="object 771"/>
          <p:cNvSpPr/>
          <p:nvPr/>
        </p:nvSpPr>
        <p:spPr>
          <a:xfrm>
            <a:off x="5788380" y="2225104"/>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772" name="object 772"/>
          <p:cNvSpPr/>
          <p:nvPr/>
        </p:nvSpPr>
        <p:spPr>
          <a:xfrm>
            <a:off x="6275933"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73" name="object 773"/>
          <p:cNvSpPr/>
          <p:nvPr/>
        </p:nvSpPr>
        <p:spPr>
          <a:xfrm>
            <a:off x="6358920" y="2225104"/>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774" name="object 774"/>
          <p:cNvSpPr/>
          <p:nvPr/>
        </p:nvSpPr>
        <p:spPr>
          <a:xfrm>
            <a:off x="6452281" y="2225104"/>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775" name="object 775"/>
          <p:cNvSpPr/>
          <p:nvPr/>
        </p:nvSpPr>
        <p:spPr>
          <a:xfrm>
            <a:off x="6524895"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76" name="object 776"/>
          <p:cNvSpPr/>
          <p:nvPr/>
        </p:nvSpPr>
        <p:spPr>
          <a:xfrm>
            <a:off x="6587136"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77" name="object 777"/>
          <p:cNvSpPr/>
          <p:nvPr/>
        </p:nvSpPr>
        <p:spPr>
          <a:xfrm>
            <a:off x="6670124"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78" name="object 778"/>
          <p:cNvSpPr/>
          <p:nvPr/>
        </p:nvSpPr>
        <p:spPr>
          <a:xfrm>
            <a:off x="6721991"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79" name="object 779"/>
          <p:cNvSpPr/>
          <p:nvPr/>
        </p:nvSpPr>
        <p:spPr>
          <a:xfrm>
            <a:off x="6784231" y="2225104"/>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80" name="object 780"/>
          <p:cNvSpPr/>
          <p:nvPr/>
        </p:nvSpPr>
        <p:spPr>
          <a:xfrm>
            <a:off x="6877593"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81" name="object 781"/>
          <p:cNvSpPr/>
          <p:nvPr/>
        </p:nvSpPr>
        <p:spPr>
          <a:xfrm>
            <a:off x="6950207" y="2225104"/>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82" name="object 782"/>
          <p:cNvSpPr/>
          <p:nvPr/>
        </p:nvSpPr>
        <p:spPr>
          <a:xfrm>
            <a:off x="7074677"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83" name="object 783"/>
          <p:cNvSpPr/>
          <p:nvPr/>
        </p:nvSpPr>
        <p:spPr>
          <a:xfrm>
            <a:off x="7136929" y="2225104"/>
            <a:ext cx="124481" cy="0"/>
          </a:xfrm>
          <a:custGeom>
            <a:avLst/>
            <a:gdLst/>
            <a:ahLst/>
            <a:cxnLst/>
            <a:rect l="l" t="t" r="r" b="b"/>
            <a:pathLst>
              <a:path w="137159">
                <a:moveTo>
                  <a:pt x="0" y="0"/>
                </a:moveTo>
                <a:lnTo>
                  <a:pt x="11429" y="0"/>
                </a:lnTo>
              </a:path>
              <a:path w="137159">
                <a:moveTo>
                  <a:pt x="34277" y="0"/>
                </a:moveTo>
                <a:lnTo>
                  <a:pt x="45707" y="0"/>
                </a:lnTo>
              </a:path>
              <a:path w="137159">
                <a:moveTo>
                  <a:pt x="79997" y="0"/>
                </a:moveTo>
                <a:lnTo>
                  <a:pt x="91427" y="0"/>
                </a:lnTo>
              </a:path>
              <a:path w="137159">
                <a:moveTo>
                  <a:pt x="125730" y="0"/>
                </a:moveTo>
                <a:lnTo>
                  <a:pt x="137159" y="0"/>
                </a:lnTo>
              </a:path>
            </a:pathLst>
          </a:custGeom>
          <a:ln w="9905">
            <a:solidFill>
              <a:srgbClr val="000000"/>
            </a:solidFill>
          </a:ln>
        </p:spPr>
        <p:txBody>
          <a:bodyPr wrap="square" lIns="0" tIns="0" rIns="0" bIns="0" rtlCol="0"/>
          <a:lstStyle/>
          <a:p>
            <a:endParaRPr sz="1634"/>
          </a:p>
        </p:txBody>
      </p:sp>
      <p:sp>
        <p:nvSpPr>
          <p:cNvPr id="784" name="object 784"/>
          <p:cNvSpPr/>
          <p:nvPr/>
        </p:nvSpPr>
        <p:spPr>
          <a:xfrm>
            <a:off x="7313265" y="2225104"/>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785" name="object 785"/>
          <p:cNvSpPr/>
          <p:nvPr/>
        </p:nvSpPr>
        <p:spPr>
          <a:xfrm>
            <a:off x="7396253" y="222510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86" name="object 786"/>
          <p:cNvSpPr/>
          <p:nvPr/>
        </p:nvSpPr>
        <p:spPr>
          <a:xfrm>
            <a:off x="7582976" y="2225104"/>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787" name="object 787"/>
          <p:cNvSpPr/>
          <p:nvPr/>
        </p:nvSpPr>
        <p:spPr>
          <a:xfrm>
            <a:off x="5778007" y="2234094"/>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788" name="object 788"/>
          <p:cNvSpPr/>
          <p:nvPr/>
        </p:nvSpPr>
        <p:spPr>
          <a:xfrm>
            <a:off x="6275933" y="223409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89" name="object 789"/>
          <p:cNvSpPr/>
          <p:nvPr/>
        </p:nvSpPr>
        <p:spPr>
          <a:xfrm>
            <a:off x="6348547" y="2234094"/>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790" name="object 790"/>
          <p:cNvSpPr/>
          <p:nvPr/>
        </p:nvSpPr>
        <p:spPr>
          <a:xfrm>
            <a:off x="6462654" y="2234094"/>
            <a:ext cx="62241" cy="0"/>
          </a:xfrm>
          <a:custGeom>
            <a:avLst/>
            <a:gdLst/>
            <a:ahLst/>
            <a:cxnLst/>
            <a:rect l="l" t="t" r="r" b="b"/>
            <a:pathLst>
              <a:path w="68579">
                <a:moveTo>
                  <a:pt x="0" y="0"/>
                </a:moveTo>
                <a:lnTo>
                  <a:pt x="2285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791" name="object 791"/>
          <p:cNvSpPr/>
          <p:nvPr/>
        </p:nvSpPr>
        <p:spPr>
          <a:xfrm>
            <a:off x="6597510" y="223409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92" name="object 792"/>
          <p:cNvSpPr/>
          <p:nvPr/>
        </p:nvSpPr>
        <p:spPr>
          <a:xfrm>
            <a:off x="6670124" y="223409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93" name="object 793"/>
          <p:cNvSpPr/>
          <p:nvPr/>
        </p:nvSpPr>
        <p:spPr>
          <a:xfrm>
            <a:off x="6732364" y="2234094"/>
            <a:ext cx="145228" cy="0"/>
          </a:xfrm>
          <a:custGeom>
            <a:avLst/>
            <a:gdLst/>
            <a:ahLst/>
            <a:cxnLst/>
            <a:rect l="l" t="t" r="r" b="b"/>
            <a:pathLst>
              <a:path w="160020">
                <a:moveTo>
                  <a:pt x="0" y="0"/>
                </a:moveTo>
                <a:lnTo>
                  <a:pt x="11429" y="0"/>
                </a:lnTo>
              </a:path>
              <a:path w="160020">
                <a:moveTo>
                  <a:pt x="45719" y="0"/>
                </a:moveTo>
                <a:lnTo>
                  <a:pt x="57149" y="0"/>
                </a:lnTo>
              </a:path>
              <a:path w="160020">
                <a:moveTo>
                  <a:pt x="91439" y="0"/>
                </a:moveTo>
                <a:lnTo>
                  <a:pt x="11429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794" name="object 794"/>
          <p:cNvSpPr/>
          <p:nvPr/>
        </p:nvSpPr>
        <p:spPr>
          <a:xfrm>
            <a:off x="6950207" y="223409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95" name="object 795"/>
          <p:cNvSpPr/>
          <p:nvPr/>
        </p:nvSpPr>
        <p:spPr>
          <a:xfrm>
            <a:off x="7002073" y="2234094"/>
            <a:ext cx="82988" cy="0"/>
          </a:xfrm>
          <a:custGeom>
            <a:avLst/>
            <a:gdLst/>
            <a:ahLst/>
            <a:cxnLst/>
            <a:rect l="l" t="t" r="r" b="b"/>
            <a:pathLst>
              <a:path w="91439">
                <a:moveTo>
                  <a:pt x="0" y="0"/>
                </a:moveTo>
                <a:lnTo>
                  <a:pt x="11429" y="0"/>
                </a:lnTo>
              </a:path>
              <a:path w="91439">
                <a:moveTo>
                  <a:pt x="45720" y="0"/>
                </a:moveTo>
                <a:lnTo>
                  <a:pt x="57149" y="0"/>
                </a:lnTo>
              </a:path>
              <a:path w="91439">
                <a:moveTo>
                  <a:pt x="79997" y="0"/>
                </a:moveTo>
                <a:lnTo>
                  <a:pt x="91427" y="0"/>
                </a:lnTo>
              </a:path>
            </a:pathLst>
          </a:custGeom>
          <a:ln w="9905">
            <a:solidFill>
              <a:srgbClr val="000000"/>
            </a:solidFill>
          </a:ln>
        </p:spPr>
        <p:txBody>
          <a:bodyPr wrap="square" lIns="0" tIns="0" rIns="0" bIns="0" rtlCol="0"/>
          <a:lstStyle/>
          <a:p>
            <a:endParaRPr sz="1634"/>
          </a:p>
        </p:txBody>
      </p:sp>
      <p:sp>
        <p:nvSpPr>
          <p:cNvPr id="796" name="object 796"/>
          <p:cNvSpPr/>
          <p:nvPr/>
        </p:nvSpPr>
        <p:spPr>
          <a:xfrm>
            <a:off x="7126544" y="2234094"/>
            <a:ext cx="93361" cy="0"/>
          </a:xfrm>
          <a:custGeom>
            <a:avLst/>
            <a:gdLst/>
            <a:ahLst/>
            <a:cxnLst/>
            <a:rect l="l" t="t" r="r" b="b"/>
            <a:pathLst>
              <a:path w="102870">
                <a:moveTo>
                  <a:pt x="0" y="0"/>
                </a:moveTo>
                <a:lnTo>
                  <a:pt x="2285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797" name="object 797"/>
          <p:cNvSpPr/>
          <p:nvPr/>
        </p:nvSpPr>
        <p:spPr>
          <a:xfrm>
            <a:off x="7261398" y="2234094"/>
            <a:ext cx="93361" cy="0"/>
          </a:xfrm>
          <a:custGeom>
            <a:avLst/>
            <a:gdLst/>
            <a:ahLst/>
            <a:cxnLst/>
            <a:rect l="l" t="t" r="r" b="b"/>
            <a:pathLst>
              <a:path w="102870">
                <a:moveTo>
                  <a:pt x="0" y="0"/>
                </a:moveTo>
                <a:lnTo>
                  <a:pt x="11429" y="0"/>
                </a:lnTo>
              </a:path>
              <a:path w="102870">
                <a:moveTo>
                  <a:pt x="45732" y="0"/>
                </a:moveTo>
                <a:lnTo>
                  <a:pt x="57162"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798" name="object 798"/>
          <p:cNvSpPr/>
          <p:nvPr/>
        </p:nvSpPr>
        <p:spPr>
          <a:xfrm>
            <a:off x="7396253" y="223409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799" name="object 799"/>
          <p:cNvSpPr/>
          <p:nvPr/>
        </p:nvSpPr>
        <p:spPr>
          <a:xfrm>
            <a:off x="7593360" y="2234094"/>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00" name="object 800"/>
          <p:cNvSpPr/>
          <p:nvPr/>
        </p:nvSpPr>
        <p:spPr>
          <a:xfrm>
            <a:off x="5767634" y="2243085"/>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801" name="object 801"/>
          <p:cNvSpPr/>
          <p:nvPr/>
        </p:nvSpPr>
        <p:spPr>
          <a:xfrm>
            <a:off x="6275933" y="2243085"/>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802" name="object 802"/>
          <p:cNvSpPr/>
          <p:nvPr/>
        </p:nvSpPr>
        <p:spPr>
          <a:xfrm>
            <a:off x="6390041" y="224308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03" name="object 803"/>
          <p:cNvSpPr/>
          <p:nvPr/>
        </p:nvSpPr>
        <p:spPr>
          <a:xfrm>
            <a:off x="6473028" y="224308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804" name="object 804"/>
          <p:cNvSpPr/>
          <p:nvPr/>
        </p:nvSpPr>
        <p:spPr>
          <a:xfrm>
            <a:off x="6597510" y="224308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05" name="object 805"/>
          <p:cNvSpPr/>
          <p:nvPr/>
        </p:nvSpPr>
        <p:spPr>
          <a:xfrm>
            <a:off x="6670124" y="224308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06" name="object 806"/>
          <p:cNvSpPr/>
          <p:nvPr/>
        </p:nvSpPr>
        <p:spPr>
          <a:xfrm>
            <a:off x="6742738" y="2243085"/>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807" name="object 807"/>
          <p:cNvSpPr/>
          <p:nvPr/>
        </p:nvSpPr>
        <p:spPr>
          <a:xfrm>
            <a:off x="6815352" y="2243085"/>
            <a:ext cx="51867" cy="0"/>
          </a:xfrm>
          <a:custGeom>
            <a:avLst/>
            <a:gdLst/>
            <a:ahLst/>
            <a:cxnLst/>
            <a:rect l="l" t="t" r="r" b="b"/>
            <a:pathLst>
              <a:path w="57150">
                <a:moveTo>
                  <a:pt x="0" y="0"/>
                </a:moveTo>
                <a:lnTo>
                  <a:pt x="11429" y="0"/>
                </a:lnTo>
              </a:path>
              <a:path w="57150">
                <a:moveTo>
                  <a:pt x="22860" y="0"/>
                </a:moveTo>
                <a:lnTo>
                  <a:pt x="57150" y="0"/>
                </a:lnTo>
              </a:path>
            </a:pathLst>
          </a:custGeom>
          <a:ln w="9905">
            <a:solidFill>
              <a:srgbClr val="000000"/>
            </a:solidFill>
          </a:ln>
        </p:spPr>
        <p:txBody>
          <a:bodyPr wrap="square" lIns="0" tIns="0" rIns="0" bIns="0" rtlCol="0"/>
          <a:lstStyle/>
          <a:p>
            <a:endParaRPr sz="1634"/>
          </a:p>
        </p:txBody>
      </p:sp>
      <p:sp>
        <p:nvSpPr>
          <p:cNvPr id="808" name="object 808"/>
          <p:cNvSpPr/>
          <p:nvPr/>
        </p:nvSpPr>
        <p:spPr>
          <a:xfrm>
            <a:off x="6950207" y="224308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09" name="object 809"/>
          <p:cNvSpPr/>
          <p:nvPr/>
        </p:nvSpPr>
        <p:spPr>
          <a:xfrm>
            <a:off x="7012436" y="2243085"/>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810" name="object 810"/>
          <p:cNvSpPr/>
          <p:nvPr/>
        </p:nvSpPr>
        <p:spPr>
          <a:xfrm>
            <a:off x="7085061" y="2243085"/>
            <a:ext cx="134855" cy="0"/>
          </a:xfrm>
          <a:custGeom>
            <a:avLst/>
            <a:gdLst/>
            <a:ahLst/>
            <a:cxnLst/>
            <a:rect l="l" t="t" r="r" b="b"/>
            <a:pathLst>
              <a:path w="148590">
                <a:moveTo>
                  <a:pt x="0" y="0"/>
                </a:moveTo>
                <a:lnTo>
                  <a:pt x="45719" y="0"/>
                </a:lnTo>
              </a:path>
              <a:path w="148590">
                <a:moveTo>
                  <a:pt x="57150" y="0"/>
                </a:moveTo>
                <a:lnTo>
                  <a:pt x="68579" y="0"/>
                </a:lnTo>
              </a:path>
              <a:path w="148590">
                <a:moveTo>
                  <a:pt x="91427" y="0"/>
                </a:moveTo>
                <a:lnTo>
                  <a:pt x="125717" y="0"/>
                </a:lnTo>
              </a:path>
              <a:path w="148590">
                <a:moveTo>
                  <a:pt x="137147" y="0"/>
                </a:moveTo>
                <a:lnTo>
                  <a:pt x="148577" y="0"/>
                </a:lnTo>
              </a:path>
            </a:pathLst>
          </a:custGeom>
          <a:ln w="9905">
            <a:solidFill>
              <a:srgbClr val="000000"/>
            </a:solidFill>
          </a:ln>
        </p:spPr>
        <p:txBody>
          <a:bodyPr wrap="square" lIns="0" tIns="0" rIns="0" bIns="0" rtlCol="0"/>
          <a:lstStyle/>
          <a:p>
            <a:endParaRPr sz="1634"/>
          </a:p>
        </p:txBody>
      </p:sp>
      <p:sp>
        <p:nvSpPr>
          <p:cNvPr id="811" name="object 811"/>
          <p:cNvSpPr/>
          <p:nvPr/>
        </p:nvSpPr>
        <p:spPr>
          <a:xfrm>
            <a:off x="7271773" y="2243085"/>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812" name="object 812"/>
          <p:cNvSpPr/>
          <p:nvPr/>
        </p:nvSpPr>
        <p:spPr>
          <a:xfrm>
            <a:off x="7344386" y="224308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13" name="object 813"/>
          <p:cNvSpPr/>
          <p:nvPr/>
        </p:nvSpPr>
        <p:spPr>
          <a:xfrm>
            <a:off x="7396253" y="224308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14" name="object 814"/>
          <p:cNvSpPr/>
          <p:nvPr/>
        </p:nvSpPr>
        <p:spPr>
          <a:xfrm>
            <a:off x="7603722" y="224308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15" name="object 815"/>
          <p:cNvSpPr/>
          <p:nvPr/>
        </p:nvSpPr>
        <p:spPr>
          <a:xfrm>
            <a:off x="5746887" y="2252074"/>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816" name="object 816"/>
          <p:cNvSpPr/>
          <p:nvPr/>
        </p:nvSpPr>
        <p:spPr>
          <a:xfrm>
            <a:off x="6815352" y="225207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17" name="object 817"/>
          <p:cNvSpPr/>
          <p:nvPr/>
        </p:nvSpPr>
        <p:spPr>
          <a:xfrm>
            <a:off x="7614107" y="2252074"/>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818" name="object 818"/>
          <p:cNvSpPr/>
          <p:nvPr/>
        </p:nvSpPr>
        <p:spPr>
          <a:xfrm>
            <a:off x="5736513" y="2261064"/>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819" name="object 819"/>
          <p:cNvSpPr/>
          <p:nvPr/>
        </p:nvSpPr>
        <p:spPr>
          <a:xfrm>
            <a:off x="6815352" y="22610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20" name="object 820"/>
          <p:cNvSpPr/>
          <p:nvPr/>
        </p:nvSpPr>
        <p:spPr>
          <a:xfrm>
            <a:off x="7624469" y="2261064"/>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821" name="object 821"/>
          <p:cNvSpPr/>
          <p:nvPr/>
        </p:nvSpPr>
        <p:spPr>
          <a:xfrm>
            <a:off x="5715766" y="2270055"/>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822" name="object 822"/>
          <p:cNvSpPr/>
          <p:nvPr/>
        </p:nvSpPr>
        <p:spPr>
          <a:xfrm>
            <a:off x="6815352" y="22700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823" name="object 823"/>
          <p:cNvSpPr/>
          <p:nvPr/>
        </p:nvSpPr>
        <p:spPr>
          <a:xfrm>
            <a:off x="7634843" y="2270055"/>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824" name="object 824"/>
          <p:cNvSpPr/>
          <p:nvPr/>
        </p:nvSpPr>
        <p:spPr>
          <a:xfrm>
            <a:off x="5591285" y="2279045"/>
            <a:ext cx="31120" cy="0"/>
          </a:xfrm>
          <a:custGeom>
            <a:avLst/>
            <a:gdLst/>
            <a:ahLst/>
            <a:cxnLst/>
            <a:rect l="l" t="t" r="r" b="b"/>
            <a:pathLst>
              <a:path w="34289">
                <a:moveTo>
                  <a:pt x="0" y="0"/>
                </a:moveTo>
                <a:lnTo>
                  <a:pt x="34290" y="0"/>
                </a:lnTo>
              </a:path>
            </a:pathLst>
          </a:custGeom>
          <a:ln w="9905">
            <a:solidFill>
              <a:srgbClr val="FD00FD"/>
            </a:solidFill>
          </a:ln>
        </p:spPr>
        <p:txBody>
          <a:bodyPr wrap="square" lIns="0" tIns="0" rIns="0" bIns="0" rtlCol="0"/>
          <a:lstStyle/>
          <a:p>
            <a:endParaRPr sz="1634"/>
          </a:p>
        </p:txBody>
      </p:sp>
      <p:sp>
        <p:nvSpPr>
          <p:cNvPr id="825" name="object 825"/>
          <p:cNvSpPr/>
          <p:nvPr/>
        </p:nvSpPr>
        <p:spPr>
          <a:xfrm>
            <a:off x="5705393" y="2279045"/>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826" name="object 826"/>
          <p:cNvSpPr/>
          <p:nvPr/>
        </p:nvSpPr>
        <p:spPr>
          <a:xfrm>
            <a:off x="7655589" y="227904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27" name="object 827"/>
          <p:cNvSpPr/>
          <p:nvPr/>
        </p:nvSpPr>
        <p:spPr>
          <a:xfrm>
            <a:off x="5591285" y="228803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828" name="object 828"/>
          <p:cNvSpPr/>
          <p:nvPr/>
        </p:nvSpPr>
        <p:spPr>
          <a:xfrm>
            <a:off x="5695020" y="2288035"/>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829" name="object 829"/>
          <p:cNvSpPr/>
          <p:nvPr/>
        </p:nvSpPr>
        <p:spPr>
          <a:xfrm>
            <a:off x="7665974" y="2288035"/>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30" name="object 830"/>
          <p:cNvSpPr/>
          <p:nvPr/>
        </p:nvSpPr>
        <p:spPr>
          <a:xfrm>
            <a:off x="5580912" y="229702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831" name="object 831"/>
          <p:cNvSpPr/>
          <p:nvPr/>
        </p:nvSpPr>
        <p:spPr>
          <a:xfrm>
            <a:off x="5663899" y="2297026"/>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832" name="object 832"/>
          <p:cNvSpPr/>
          <p:nvPr/>
        </p:nvSpPr>
        <p:spPr>
          <a:xfrm>
            <a:off x="7676336" y="2297026"/>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33" name="object 833"/>
          <p:cNvSpPr/>
          <p:nvPr/>
        </p:nvSpPr>
        <p:spPr>
          <a:xfrm>
            <a:off x="5580912" y="2306017"/>
            <a:ext cx="155602" cy="0"/>
          </a:xfrm>
          <a:custGeom>
            <a:avLst/>
            <a:gdLst/>
            <a:ahLst/>
            <a:cxnLst/>
            <a:rect l="l" t="t" r="r" b="b"/>
            <a:pathLst>
              <a:path w="171450">
                <a:moveTo>
                  <a:pt x="0" y="0"/>
                </a:moveTo>
                <a:lnTo>
                  <a:pt x="45719" y="0"/>
                </a:lnTo>
              </a:path>
              <a:path w="171450">
                <a:moveTo>
                  <a:pt x="80010" y="0"/>
                </a:moveTo>
                <a:lnTo>
                  <a:pt x="171449" y="0"/>
                </a:lnTo>
              </a:path>
            </a:pathLst>
          </a:custGeom>
          <a:ln w="9905">
            <a:solidFill>
              <a:srgbClr val="FD00FD"/>
            </a:solidFill>
          </a:ln>
        </p:spPr>
        <p:txBody>
          <a:bodyPr wrap="square" lIns="0" tIns="0" rIns="0" bIns="0" rtlCol="0"/>
          <a:lstStyle/>
          <a:p>
            <a:endParaRPr sz="1634"/>
          </a:p>
        </p:txBody>
      </p:sp>
      <p:sp>
        <p:nvSpPr>
          <p:cNvPr id="834" name="object 834"/>
          <p:cNvSpPr/>
          <p:nvPr/>
        </p:nvSpPr>
        <p:spPr>
          <a:xfrm>
            <a:off x="7686710" y="230601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35" name="object 835"/>
          <p:cNvSpPr/>
          <p:nvPr/>
        </p:nvSpPr>
        <p:spPr>
          <a:xfrm>
            <a:off x="5570538" y="2315007"/>
            <a:ext cx="155602" cy="0"/>
          </a:xfrm>
          <a:custGeom>
            <a:avLst/>
            <a:gdLst/>
            <a:ahLst/>
            <a:cxnLst/>
            <a:rect l="l" t="t" r="r" b="b"/>
            <a:pathLst>
              <a:path w="171450">
                <a:moveTo>
                  <a:pt x="0" y="0"/>
                </a:moveTo>
                <a:lnTo>
                  <a:pt x="45719" y="0"/>
                </a:lnTo>
              </a:path>
              <a:path w="171450">
                <a:moveTo>
                  <a:pt x="68579" y="0"/>
                </a:moveTo>
                <a:lnTo>
                  <a:pt x="171450" y="0"/>
                </a:lnTo>
              </a:path>
            </a:pathLst>
          </a:custGeom>
          <a:ln w="9905">
            <a:solidFill>
              <a:srgbClr val="FD00FD"/>
            </a:solidFill>
          </a:ln>
        </p:spPr>
        <p:txBody>
          <a:bodyPr wrap="square" lIns="0" tIns="0" rIns="0" bIns="0" rtlCol="0"/>
          <a:lstStyle/>
          <a:p>
            <a:endParaRPr sz="1634"/>
          </a:p>
        </p:txBody>
      </p:sp>
      <p:sp>
        <p:nvSpPr>
          <p:cNvPr id="836" name="object 836"/>
          <p:cNvSpPr/>
          <p:nvPr/>
        </p:nvSpPr>
        <p:spPr>
          <a:xfrm>
            <a:off x="7697094" y="2315007"/>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37" name="object 837"/>
          <p:cNvSpPr/>
          <p:nvPr/>
        </p:nvSpPr>
        <p:spPr>
          <a:xfrm>
            <a:off x="5560165" y="2323998"/>
            <a:ext cx="145228" cy="0"/>
          </a:xfrm>
          <a:custGeom>
            <a:avLst/>
            <a:gdLst/>
            <a:ahLst/>
            <a:cxnLst/>
            <a:rect l="l" t="t" r="r" b="b"/>
            <a:pathLst>
              <a:path w="160020">
                <a:moveTo>
                  <a:pt x="0" y="0"/>
                </a:moveTo>
                <a:lnTo>
                  <a:pt x="57150" y="0"/>
                </a:lnTo>
              </a:path>
              <a:path w="160020">
                <a:moveTo>
                  <a:pt x="68579" y="0"/>
                </a:moveTo>
                <a:lnTo>
                  <a:pt x="160019" y="0"/>
                </a:lnTo>
              </a:path>
            </a:pathLst>
          </a:custGeom>
          <a:ln w="9905">
            <a:solidFill>
              <a:srgbClr val="FD00FD"/>
            </a:solidFill>
          </a:ln>
        </p:spPr>
        <p:txBody>
          <a:bodyPr wrap="square" lIns="0" tIns="0" rIns="0" bIns="0" rtlCol="0"/>
          <a:lstStyle/>
          <a:p>
            <a:endParaRPr sz="1634"/>
          </a:p>
        </p:txBody>
      </p:sp>
      <p:sp>
        <p:nvSpPr>
          <p:cNvPr id="838" name="object 838"/>
          <p:cNvSpPr/>
          <p:nvPr/>
        </p:nvSpPr>
        <p:spPr>
          <a:xfrm>
            <a:off x="7707456" y="2323998"/>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39" name="object 839"/>
          <p:cNvSpPr/>
          <p:nvPr/>
        </p:nvSpPr>
        <p:spPr>
          <a:xfrm>
            <a:off x="5560165" y="2332988"/>
            <a:ext cx="134855" cy="0"/>
          </a:xfrm>
          <a:custGeom>
            <a:avLst/>
            <a:gdLst/>
            <a:ahLst/>
            <a:cxnLst/>
            <a:rect l="l" t="t" r="r" b="b"/>
            <a:pathLst>
              <a:path w="148589">
                <a:moveTo>
                  <a:pt x="0" y="0"/>
                </a:moveTo>
                <a:lnTo>
                  <a:pt x="148589" y="0"/>
                </a:lnTo>
              </a:path>
            </a:pathLst>
          </a:custGeom>
          <a:ln w="9905">
            <a:solidFill>
              <a:srgbClr val="FD00FD"/>
            </a:solidFill>
          </a:ln>
        </p:spPr>
        <p:txBody>
          <a:bodyPr wrap="square" lIns="0" tIns="0" rIns="0" bIns="0" rtlCol="0"/>
          <a:lstStyle/>
          <a:p>
            <a:endParaRPr sz="1634"/>
          </a:p>
        </p:txBody>
      </p:sp>
      <p:sp>
        <p:nvSpPr>
          <p:cNvPr id="840" name="object 840"/>
          <p:cNvSpPr/>
          <p:nvPr/>
        </p:nvSpPr>
        <p:spPr>
          <a:xfrm>
            <a:off x="7717841" y="2332988"/>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41" name="object 841"/>
          <p:cNvSpPr/>
          <p:nvPr/>
        </p:nvSpPr>
        <p:spPr>
          <a:xfrm>
            <a:off x="7831938" y="2332988"/>
            <a:ext cx="31120" cy="0"/>
          </a:xfrm>
          <a:custGeom>
            <a:avLst/>
            <a:gdLst/>
            <a:ahLst/>
            <a:cxnLst/>
            <a:rect l="l" t="t" r="r" b="b"/>
            <a:pathLst>
              <a:path w="34290">
                <a:moveTo>
                  <a:pt x="0" y="0"/>
                </a:moveTo>
                <a:lnTo>
                  <a:pt x="34290" y="0"/>
                </a:lnTo>
              </a:path>
            </a:pathLst>
          </a:custGeom>
          <a:ln w="9905">
            <a:solidFill>
              <a:srgbClr val="FD00FD"/>
            </a:solidFill>
          </a:ln>
        </p:spPr>
        <p:txBody>
          <a:bodyPr wrap="square" lIns="0" tIns="0" rIns="0" bIns="0" rtlCol="0"/>
          <a:lstStyle/>
          <a:p>
            <a:endParaRPr sz="1634"/>
          </a:p>
        </p:txBody>
      </p:sp>
      <p:sp>
        <p:nvSpPr>
          <p:cNvPr id="842" name="object 842"/>
          <p:cNvSpPr/>
          <p:nvPr/>
        </p:nvSpPr>
        <p:spPr>
          <a:xfrm>
            <a:off x="5549791" y="2341978"/>
            <a:ext cx="114108" cy="0"/>
          </a:xfrm>
          <a:custGeom>
            <a:avLst/>
            <a:gdLst/>
            <a:ahLst/>
            <a:cxnLst/>
            <a:rect l="l" t="t" r="r" b="b"/>
            <a:pathLst>
              <a:path w="125729">
                <a:moveTo>
                  <a:pt x="0" y="0"/>
                </a:moveTo>
                <a:lnTo>
                  <a:pt x="125729" y="0"/>
                </a:lnTo>
              </a:path>
            </a:pathLst>
          </a:custGeom>
          <a:ln w="9905">
            <a:solidFill>
              <a:srgbClr val="FD00FD"/>
            </a:solidFill>
          </a:ln>
        </p:spPr>
        <p:txBody>
          <a:bodyPr wrap="square" lIns="0" tIns="0" rIns="0" bIns="0" rtlCol="0"/>
          <a:lstStyle/>
          <a:p>
            <a:endParaRPr sz="1634"/>
          </a:p>
        </p:txBody>
      </p:sp>
      <p:sp>
        <p:nvSpPr>
          <p:cNvPr id="843" name="object 843"/>
          <p:cNvSpPr/>
          <p:nvPr/>
        </p:nvSpPr>
        <p:spPr>
          <a:xfrm>
            <a:off x="7728203" y="2341978"/>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44" name="object 844"/>
          <p:cNvSpPr/>
          <p:nvPr/>
        </p:nvSpPr>
        <p:spPr>
          <a:xfrm>
            <a:off x="7831937" y="234197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845" name="object 845"/>
          <p:cNvSpPr/>
          <p:nvPr/>
        </p:nvSpPr>
        <p:spPr>
          <a:xfrm>
            <a:off x="5549792" y="2350969"/>
            <a:ext cx="103734" cy="0"/>
          </a:xfrm>
          <a:custGeom>
            <a:avLst/>
            <a:gdLst/>
            <a:ahLst/>
            <a:cxnLst/>
            <a:rect l="l" t="t" r="r" b="b"/>
            <a:pathLst>
              <a:path w="114300">
                <a:moveTo>
                  <a:pt x="0" y="0"/>
                </a:moveTo>
                <a:lnTo>
                  <a:pt x="114300" y="0"/>
                </a:lnTo>
              </a:path>
            </a:pathLst>
          </a:custGeom>
          <a:ln w="9905">
            <a:solidFill>
              <a:srgbClr val="FD00FD"/>
            </a:solidFill>
          </a:ln>
        </p:spPr>
        <p:txBody>
          <a:bodyPr wrap="square" lIns="0" tIns="0" rIns="0" bIns="0" rtlCol="0"/>
          <a:lstStyle/>
          <a:p>
            <a:endParaRPr sz="1634"/>
          </a:p>
        </p:txBody>
      </p:sp>
      <p:sp>
        <p:nvSpPr>
          <p:cNvPr id="846" name="object 846"/>
          <p:cNvSpPr/>
          <p:nvPr/>
        </p:nvSpPr>
        <p:spPr>
          <a:xfrm>
            <a:off x="7738577" y="2350969"/>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847" name="object 847"/>
          <p:cNvSpPr/>
          <p:nvPr/>
        </p:nvSpPr>
        <p:spPr>
          <a:xfrm>
            <a:off x="7842312" y="2350969"/>
            <a:ext cx="31120" cy="0"/>
          </a:xfrm>
          <a:custGeom>
            <a:avLst/>
            <a:gdLst/>
            <a:ahLst/>
            <a:cxnLst/>
            <a:rect l="l" t="t" r="r" b="b"/>
            <a:pathLst>
              <a:path w="34290">
                <a:moveTo>
                  <a:pt x="0" y="0"/>
                </a:moveTo>
                <a:lnTo>
                  <a:pt x="34290" y="0"/>
                </a:lnTo>
              </a:path>
            </a:pathLst>
          </a:custGeom>
          <a:ln w="9905">
            <a:solidFill>
              <a:srgbClr val="FD00FD"/>
            </a:solidFill>
          </a:ln>
        </p:spPr>
        <p:txBody>
          <a:bodyPr wrap="square" lIns="0" tIns="0" rIns="0" bIns="0" rtlCol="0"/>
          <a:lstStyle/>
          <a:p>
            <a:endParaRPr sz="1634"/>
          </a:p>
        </p:txBody>
      </p:sp>
      <p:sp>
        <p:nvSpPr>
          <p:cNvPr id="848" name="object 848"/>
          <p:cNvSpPr/>
          <p:nvPr/>
        </p:nvSpPr>
        <p:spPr>
          <a:xfrm>
            <a:off x="5539418" y="2359959"/>
            <a:ext cx="93361" cy="0"/>
          </a:xfrm>
          <a:custGeom>
            <a:avLst/>
            <a:gdLst/>
            <a:ahLst/>
            <a:cxnLst/>
            <a:rect l="l" t="t" r="r" b="b"/>
            <a:pathLst>
              <a:path w="102870">
                <a:moveTo>
                  <a:pt x="0" y="0"/>
                </a:moveTo>
                <a:lnTo>
                  <a:pt x="102870" y="0"/>
                </a:lnTo>
              </a:path>
            </a:pathLst>
          </a:custGeom>
          <a:ln w="9905">
            <a:solidFill>
              <a:srgbClr val="FD00FD"/>
            </a:solidFill>
          </a:ln>
        </p:spPr>
        <p:txBody>
          <a:bodyPr wrap="square" lIns="0" tIns="0" rIns="0" bIns="0" rtlCol="0"/>
          <a:lstStyle/>
          <a:p>
            <a:endParaRPr sz="1634"/>
          </a:p>
        </p:txBody>
      </p:sp>
      <p:sp>
        <p:nvSpPr>
          <p:cNvPr id="849" name="object 849"/>
          <p:cNvSpPr/>
          <p:nvPr/>
        </p:nvSpPr>
        <p:spPr>
          <a:xfrm>
            <a:off x="7748962" y="2359959"/>
            <a:ext cx="134855" cy="0"/>
          </a:xfrm>
          <a:custGeom>
            <a:avLst/>
            <a:gdLst/>
            <a:ahLst/>
            <a:cxnLst/>
            <a:rect l="l" t="t" r="r" b="b"/>
            <a:pathLst>
              <a:path w="148590">
                <a:moveTo>
                  <a:pt x="0" y="0"/>
                </a:moveTo>
                <a:lnTo>
                  <a:pt x="68580" y="0"/>
                </a:lnTo>
              </a:path>
              <a:path w="148590">
                <a:moveTo>
                  <a:pt x="102857" y="0"/>
                </a:moveTo>
                <a:lnTo>
                  <a:pt x="148577" y="0"/>
                </a:lnTo>
              </a:path>
            </a:pathLst>
          </a:custGeom>
          <a:ln w="9905">
            <a:solidFill>
              <a:srgbClr val="FD00FD"/>
            </a:solidFill>
          </a:ln>
        </p:spPr>
        <p:txBody>
          <a:bodyPr wrap="square" lIns="0" tIns="0" rIns="0" bIns="0" rtlCol="0"/>
          <a:lstStyle/>
          <a:p>
            <a:endParaRPr sz="1634"/>
          </a:p>
        </p:txBody>
      </p:sp>
      <p:sp>
        <p:nvSpPr>
          <p:cNvPr id="850" name="object 850"/>
          <p:cNvSpPr/>
          <p:nvPr/>
        </p:nvSpPr>
        <p:spPr>
          <a:xfrm>
            <a:off x="5539418" y="2368948"/>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851" name="object 851"/>
          <p:cNvSpPr/>
          <p:nvPr/>
        </p:nvSpPr>
        <p:spPr>
          <a:xfrm>
            <a:off x="7759324" y="2368948"/>
            <a:ext cx="125058" cy="0"/>
          </a:xfrm>
          <a:custGeom>
            <a:avLst/>
            <a:gdLst/>
            <a:ahLst/>
            <a:cxnLst/>
            <a:rect l="l" t="t" r="r" b="b"/>
            <a:pathLst>
              <a:path w="137795">
                <a:moveTo>
                  <a:pt x="0" y="0"/>
                </a:moveTo>
                <a:lnTo>
                  <a:pt x="80010" y="0"/>
                </a:lnTo>
              </a:path>
              <a:path w="137795">
                <a:moveTo>
                  <a:pt x="102882" y="0"/>
                </a:moveTo>
                <a:lnTo>
                  <a:pt x="137172" y="0"/>
                </a:lnTo>
              </a:path>
            </a:pathLst>
          </a:custGeom>
          <a:ln w="9905">
            <a:solidFill>
              <a:srgbClr val="FD00FD"/>
            </a:solidFill>
          </a:ln>
        </p:spPr>
        <p:txBody>
          <a:bodyPr wrap="square" lIns="0" tIns="0" rIns="0" bIns="0" rtlCol="0"/>
          <a:lstStyle/>
          <a:p>
            <a:endParaRPr sz="1634"/>
          </a:p>
        </p:txBody>
      </p:sp>
      <p:sp>
        <p:nvSpPr>
          <p:cNvPr id="852" name="object 852"/>
          <p:cNvSpPr/>
          <p:nvPr/>
        </p:nvSpPr>
        <p:spPr>
          <a:xfrm>
            <a:off x="5529044" y="2377939"/>
            <a:ext cx="176349" cy="0"/>
          </a:xfrm>
          <a:custGeom>
            <a:avLst/>
            <a:gdLst/>
            <a:ahLst/>
            <a:cxnLst/>
            <a:rect l="l" t="t" r="r" b="b"/>
            <a:pathLst>
              <a:path w="194310">
                <a:moveTo>
                  <a:pt x="0" y="0"/>
                </a:moveTo>
                <a:lnTo>
                  <a:pt x="194310" y="0"/>
                </a:lnTo>
              </a:path>
            </a:pathLst>
          </a:custGeom>
          <a:ln w="9905">
            <a:solidFill>
              <a:srgbClr val="FD00FD"/>
            </a:solidFill>
          </a:ln>
        </p:spPr>
        <p:txBody>
          <a:bodyPr wrap="square" lIns="0" tIns="0" rIns="0" bIns="0" rtlCol="0"/>
          <a:lstStyle/>
          <a:p>
            <a:endParaRPr sz="1634"/>
          </a:p>
        </p:txBody>
      </p:sp>
      <p:sp>
        <p:nvSpPr>
          <p:cNvPr id="853" name="object 853"/>
          <p:cNvSpPr/>
          <p:nvPr/>
        </p:nvSpPr>
        <p:spPr>
          <a:xfrm>
            <a:off x="7769709" y="2377939"/>
            <a:ext cx="124481" cy="0"/>
          </a:xfrm>
          <a:custGeom>
            <a:avLst/>
            <a:gdLst/>
            <a:ahLst/>
            <a:cxnLst/>
            <a:rect l="l" t="t" r="r" b="b"/>
            <a:pathLst>
              <a:path w="137159">
                <a:moveTo>
                  <a:pt x="0" y="0"/>
                </a:moveTo>
                <a:lnTo>
                  <a:pt x="80010" y="0"/>
                </a:lnTo>
              </a:path>
              <a:path w="137159">
                <a:moveTo>
                  <a:pt x="91439" y="0"/>
                </a:moveTo>
                <a:lnTo>
                  <a:pt x="137159" y="0"/>
                </a:lnTo>
              </a:path>
            </a:pathLst>
          </a:custGeom>
          <a:ln w="9905">
            <a:solidFill>
              <a:srgbClr val="FD00FD"/>
            </a:solidFill>
          </a:ln>
        </p:spPr>
        <p:txBody>
          <a:bodyPr wrap="square" lIns="0" tIns="0" rIns="0" bIns="0" rtlCol="0"/>
          <a:lstStyle/>
          <a:p>
            <a:endParaRPr sz="1634"/>
          </a:p>
        </p:txBody>
      </p:sp>
      <p:sp>
        <p:nvSpPr>
          <p:cNvPr id="854" name="object 854"/>
          <p:cNvSpPr/>
          <p:nvPr/>
        </p:nvSpPr>
        <p:spPr>
          <a:xfrm>
            <a:off x="5518671" y="2386929"/>
            <a:ext cx="197095" cy="0"/>
          </a:xfrm>
          <a:custGeom>
            <a:avLst/>
            <a:gdLst/>
            <a:ahLst/>
            <a:cxnLst/>
            <a:rect l="l" t="t" r="r" b="b"/>
            <a:pathLst>
              <a:path w="217170">
                <a:moveTo>
                  <a:pt x="0" y="0"/>
                </a:moveTo>
                <a:lnTo>
                  <a:pt x="217170" y="0"/>
                </a:lnTo>
              </a:path>
            </a:pathLst>
          </a:custGeom>
          <a:ln w="9905">
            <a:solidFill>
              <a:srgbClr val="FD00FD"/>
            </a:solidFill>
          </a:ln>
        </p:spPr>
        <p:txBody>
          <a:bodyPr wrap="square" lIns="0" tIns="0" rIns="0" bIns="0" rtlCol="0"/>
          <a:lstStyle/>
          <a:p>
            <a:endParaRPr sz="1634"/>
          </a:p>
        </p:txBody>
      </p:sp>
      <p:sp>
        <p:nvSpPr>
          <p:cNvPr id="855" name="object 855"/>
          <p:cNvSpPr/>
          <p:nvPr/>
        </p:nvSpPr>
        <p:spPr>
          <a:xfrm>
            <a:off x="7780070" y="2386929"/>
            <a:ext cx="114108" cy="0"/>
          </a:xfrm>
          <a:custGeom>
            <a:avLst/>
            <a:gdLst/>
            <a:ahLst/>
            <a:cxnLst/>
            <a:rect l="l" t="t" r="r" b="b"/>
            <a:pathLst>
              <a:path w="125729">
                <a:moveTo>
                  <a:pt x="0" y="0"/>
                </a:moveTo>
                <a:lnTo>
                  <a:pt x="125729" y="0"/>
                </a:lnTo>
              </a:path>
            </a:pathLst>
          </a:custGeom>
          <a:ln w="9905">
            <a:solidFill>
              <a:srgbClr val="FD00FD"/>
            </a:solidFill>
          </a:ln>
        </p:spPr>
        <p:txBody>
          <a:bodyPr wrap="square" lIns="0" tIns="0" rIns="0" bIns="0" rtlCol="0"/>
          <a:lstStyle/>
          <a:p>
            <a:endParaRPr sz="1634"/>
          </a:p>
        </p:txBody>
      </p:sp>
      <p:sp>
        <p:nvSpPr>
          <p:cNvPr id="856" name="object 856"/>
          <p:cNvSpPr/>
          <p:nvPr/>
        </p:nvSpPr>
        <p:spPr>
          <a:xfrm>
            <a:off x="5518671" y="2395919"/>
            <a:ext cx="197095" cy="0"/>
          </a:xfrm>
          <a:custGeom>
            <a:avLst/>
            <a:gdLst/>
            <a:ahLst/>
            <a:cxnLst/>
            <a:rect l="l" t="t" r="r" b="b"/>
            <a:pathLst>
              <a:path w="217170">
                <a:moveTo>
                  <a:pt x="0" y="0"/>
                </a:moveTo>
                <a:lnTo>
                  <a:pt x="217170" y="0"/>
                </a:lnTo>
              </a:path>
            </a:pathLst>
          </a:custGeom>
          <a:ln w="9905">
            <a:solidFill>
              <a:srgbClr val="FD00FD"/>
            </a:solidFill>
          </a:ln>
        </p:spPr>
        <p:txBody>
          <a:bodyPr wrap="square" lIns="0" tIns="0" rIns="0" bIns="0" rtlCol="0"/>
          <a:lstStyle/>
          <a:p>
            <a:endParaRPr sz="1634"/>
          </a:p>
        </p:txBody>
      </p:sp>
      <p:sp>
        <p:nvSpPr>
          <p:cNvPr id="857" name="object 857"/>
          <p:cNvSpPr/>
          <p:nvPr/>
        </p:nvSpPr>
        <p:spPr>
          <a:xfrm>
            <a:off x="7800829" y="2395919"/>
            <a:ext cx="93361" cy="0"/>
          </a:xfrm>
          <a:custGeom>
            <a:avLst/>
            <a:gdLst/>
            <a:ahLst/>
            <a:cxnLst/>
            <a:rect l="l" t="t" r="r" b="b"/>
            <a:pathLst>
              <a:path w="102870">
                <a:moveTo>
                  <a:pt x="0" y="0"/>
                </a:moveTo>
                <a:lnTo>
                  <a:pt x="102870" y="0"/>
                </a:lnTo>
              </a:path>
            </a:pathLst>
          </a:custGeom>
          <a:ln w="9905">
            <a:solidFill>
              <a:srgbClr val="FD00FD"/>
            </a:solidFill>
          </a:ln>
        </p:spPr>
        <p:txBody>
          <a:bodyPr wrap="square" lIns="0" tIns="0" rIns="0" bIns="0" rtlCol="0"/>
          <a:lstStyle/>
          <a:p>
            <a:endParaRPr sz="1634"/>
          </a:p>
        </p:txBody>
      </p:sp>
      <p:sp>
        <p:nvSpPr>
          <p:cNvPr id="858" name="object 858"/>
          <p:cNvSpPr/>
          <p:nvPr/>
        </p:nvSpPr>
        <p:spPr>
          <a:xfrm>
            <a:off x="5508298" y="2404910"/>
            <a:ext cx="207469" cy="0"/>
          </a:xfrm>
          <a:custGeom>
            <a:avLst/>
            <a:gdLst/>
            <a:ahLst/>
            <a:cxnLst/>
            <a:rect l="l" t="t" r="r" b="b"/>
            <a:pathLst>
              <a:path w="228600">
                <a:moveTo>
                  <a:pt x="0" y="0"/>
                </a:moveTo>
                <a:lnTo>
                  <a:pt x="228600" y="0"/>
                </a:lnTo>
              </a:path>
            </a:pathLst>
          </a:custGeom>
          <a:ln w="9905">
            <a:solidFill>
              <a:srgbClr val="FD00FD"/>
            </a:solidFill>
          </a:ln>
        </p:spPr>
        <p:txBody>
          <a:bodyPr wrap="square" lIns="0" tIns="0" rIns="0" bIns="0" rtlCol="0"/>
          <a:lstStyle/>
          <a:p>
            <a:endParaRPr sz="1634"/>
          </a:p>
        </p:txBody>
      </p:sp>
      <p:sp>
        <p:nvSpPr>
          <p:cNvPr id="859" name="object 859"/>
          <p:cNvSpPr/>
          <p:nvPr/>
        </p:nvSpPr>
        <p:spPr>
          <a:xfrm>
            <a:off x="7811191" y="2404910"/>
            <a:ext cx="93361" cy="0"/>
          </a:xfrm>
          <a:custGeom>
            <a:avLst/>
            <a:gdLst/>
            <a:ahLst/>
            <a:cxnLst/>
            <a:rect l="l" t="t" r="r" b="b"/>
            <a:pathLst>
              <a:path w="102870">
                <a:moveTo>
                  <a:pt x="0" y="0"/>
                </a:moveTo>
                <a:lnTo>
                  <a:pt x="102870" y="0"/>
                </a:lnTo>
              </a:path>
            </a:pathLst>
          </a:custGeom>
          <a:ln w="9905">
            <a:solidFill>
              <a:srgbClr val="FD00FD"/>
            </a:solidFill>
          </a:ln>
        </p:spPr>
        <p:txBody>
          <a:bodyPr wrap="square" lIns="0" tIns="0" rIns="0" bIns="0" rtlCol="0"/>
          <a:lstStyle/>
          <a:p>
            <a:endParaRPr sz="1634"/>
          </a:p>
        </p:txBody>
      </p:sp>
      <p:sp>
        <p:nvSpPr>
          <p:cNvPr id="860" name="object 860"/>
          <p:cNvSpPr/>
          <p:nvPr/>
        </p:nvSpPr>
        <p:spPr>
          <a:xfrm>
            <a:off x="5508298" y="2413900"/>
            <a:ext cx="51867" cy="0"/>
          </a:xfrm>
          <a:custGeom>
            <a:avLst/>
            <a:gdLst/>
            <a:ahLst/>
            <a:cxnLst/>
            <a:rect l="l" t="t" r="r" b="b"/>
            <a:pathLst>
              <a:path w="57150">
                <a:moveTo>
                  <a:pt x="0" y="0"/>
                </a:moveTo>
                <a:lnTo>
                  <a:pt x="57150" y="0"/>
                </a:lnTo>
              </a:path>
            </a:pathLst>
          </a:custGeom>
          <a:ln w="9905">
            <a:solidFill>
              <a:srgbClr val="FD00FD"/>
            </a:solidFill>
          </a:ln>
        </p:spPr>
        <p:txBody>
          <a:bodyPr wrap="square" lIns="0" tIns="0" rIns="0" bIns="0" rtlCol="0"/>
          <a:lstStyle/>
          <a:p>
            <a:endParaRPr sz="1634"/>
          </a:p>
        </p:txBody>
      </p:sp>
      <p:sp>
        <p:nvSpPr>
          <p:cNvPr id="861" name="object 861"/>
          <p:cNvSpPr/>
          <p:nvPr/>
        </p:nvSpPr>
        <p:spPr>
          <a:xfrm>
            <a:off x="7738578" y="2413900"/>
            <a:ext cx="208045" cy="72038"/>
          </a:xfrm>
          <a:custGeom>
            <a:avLst/>
            <a:gdLst/>
            <a:ahLst/>
            <a:cxnLst/>
            <a:rect l="l" t="t" r="r" b="b"/>
            <a:pathLst>
              <a:path w="229234" h="79375">
                <a:moveTo>
                  <a:pt x="11442" y="0"/>
                </a:moveTo>
                <a:lnTo>
                  <a:pt x="57162" y="0"/>
                </a:lnTo>
              </a:path>
              <a:path w="229234" h="79375">
                <a:moveTo>
                  <a:pt x="91452" y="0"/>
                </a:moveTo>
                <a:lnTo>
                  <a:pt x="182892" y="0"/>
                </a:lnTo>
              </a:path>
              <a:path w="229234" h="79375">
                <a:moveTo>
                  <a:pt x="0" y="9906"/>
                </a:moveTo>
                <a:lnTo>
                  <a:pt x="91439" y="9906"/>
                </a:lnTo>
              </a:path>
              <a:path w="229234" h="79375">
                <a:moveTo>
                  <a:pt x="102870" y="9906"/>
                </a:moveTo>
                <a:lnTo>
                  <a:pt x="194309" y="9906"/>
                </a:lnTo>
              </a:path>
              <a:path w="229234" h="79375">
                <a:moveTo>
                  <a:pt x="0" y="19812"/>
                </a:moveTo>
                <a:lnTo>
                  <a:pt x="194310" y="19812"/>
                </a:lnTo>
              </a:path>
              <a:path w="229234" h="79375">
                <a:moveTo>
                  <a:pt x="45720" y="29718"/>
                </a:moveTo>
                <a:lnTo>
                  <a:pt x="194309" y="29718"/>
                </a:lnTo>
              </a:path>
              <a:path w="229234" h="79375">
                <a:moveTo>
                  <a:pt x="80009" y="39624"/>
                </a:moveTo>
                <a:lnTo>
                  <a:pt x="205739" y="39624"/>
                </a:lnTo>
              </a:path>
              <a:path w="229234" h="79375">
                <a:moveTo>
                  <a:pt x="102870" y="49530"/>
                </a:moveTo>
                <a:lnTo>
                  <a:pt x="205740" y="49530"/>
                </a:lnTo>
              </a:path>
              <a:path w="229234" h="79375">
                <a:moveTo>
                  <a:pt x="137159" y="59436"/>
                </a:moveTo>
                <a:lnTo>
                  <a:pt x="217170" y="59436"/>
                </a:lnTo>
              </a:path>
              <a:path w="229234" h="79375">
                <a:moveTo>
                  <a:pt x="171450" y="69342"/>
                </a:moveTo>
                <a:lnTo>
                  <a:pt x="217169" y="69342"/>
                </a:lnTo>
              </a:path>
              <a:path w="229234" h="79375">
                <a:moveTo>
                  <a:pt x="205752" y="79248"/>
                </a:moveTo>
                <a:lnTo>
                  <a:pt x="228612" y="79248"/>
                </a:lnTo>
              </a:path>
            </a:pathLst>
          </a:custGeom>
          <a:ln w="9905">
            <a:solidFill>
              <a:srgbClr val="FD00FD"/>
            </a:solidFill>
          </a:ln>
        </p:spPr>
        <p:txBody>
          <a:bodyPr wrap="square" lIns="0" tIns="0" rIns="0" bIns="0" rtlCol="0"/>
          <a:lstStyle/>
          <a:p>
            <a:endParaRPr sz="1634"/>
          </a:p>
        </p:txBody>
      </p:sp>
      <p:sp>
        <p:nvSpPr>
          <p:cNvPr id="862" name="object 862"/>
          <p:cNvSpPr/>
          <p:nvPr/>
        </p:nvSpPr>
        <p:spPr>
          <a:xfrm>
            <a:off x="5798754" y="2521784"/>
            <a:ext cx="31120" cy="0"/>
          </a:xfrm>
          <a:custGeom>
            <a:avLst/>
            <a:gdLst/>
            <a:ahLst/>
            <a:cxnLst/>
            <a:rect l="l" t="t" r="r" b="b"/>
            <a:pathLst>
              <a:path w="34289">
                <a:moveTo>
                  <a:pt x="0" y="0"/>
                </a:moveTo>
                <a:lnTo>
                  <a:pt x="34290" y="0"/>
                </a:lnTo>
              </a:path>
            </a:pathLst>
          </a:custGeom>
          <a:ln w="9905">
            <a:solidFill>
              <a:srgbClr val="FD0000"/>
            </a:solidFill>
          </a:ln>
        </p:spPr>
        <p:txBody>
          <a:bodyPr wrap="square" lIns="0" tIns="0" rIns="0" bIns="0" rtlCol="0"/>
          <a:lstStyle/>
          <a:p>
            <a:endParaRPr sz="1634"/>
          </a:p>
        </p:txBody>
      </p:sp>
      <p:sp>
        <p:nvSpPr>
          <p:cNvPr id="863" name="object 863"/>
          <p:cNvSpPr/>
          <p:nvPr/>
        </p:nvSpPr>
        <p:spPr>
          <a:xfrm>
            <a:off x="5881742" y="252178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64" name="object 864"/>
          <p:cNvSpPr/>
          <p:nvPr/>
        </p:nvSpPr>
        <p:spPr>
          <a:xfrm>
            <a:off x="5943983" y="252178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65" name="object 865"/>
          <p:cNvSpPr/>
          <p:nvPr/>
        </p:nvSpPr>
        <p:spPr>
          <a:xfrm>
            <a:off x="5788381" y="2530775"/>
            <a:ext cx="103734" cy="0"/>
          </a:xfrm>
          <a:custGeom>
            <a:avLst/>
            <a:gdLst/>
            <a:ahLst/>
            <a:cxnLst/>
            <a:rect l="l" t="t" r="r" b="b"/>
            <a:pathLst>
              <a:path w="114300">
                <a:moveTo>
                  <a:pt x="0" y="0"/>
                </a:moveTo>
                <a:lnTo>
                  <a:pt x="11429" y="0"/>
                </a:lnTo>
              </a:path>
              <a:path w="114300">
                <a:moveTo>
                  <a:pt x="45720" y="0"/>
                </a:moveTo>
                <a:lnTo>
                  <a:pt x="68579" y="0"/>
                </a:lnTo>
              </a:path>
              <a:path w="114300">
                <a:moveTo>
                  <a:pt x="102870" y="0"/>
                </a:moveTo>
                <a:lnTo>
                  <a:pt x="114299" y="0"/>
                </a:lnTo>
              </a:path>
            </a:pathLst>
          </a:custGeom>
          <a:ln w="9905">
            <a:solidFill>
              <a:srgbClr val="FD0000"/>
            </a:solidFill>
          </a:ln>
        </p:spPr>
        <p:txBody>
          <a:bodyPr wrap="square" lIns="0" tIns="0" rIns="0" bIns="0" rtlCol="0"/>
          <a:lstStyle/>
          <a:p>
            <a:endParaRPr sz="1634"/>
          </a:p>
        </p:txBody>
      </p:sp>
      <p:sp>
        <p:nvSpPr>
          <p:cNvPr id="866" name="object 866"/>
          <p:cNvSpPr/>
          <p:nvPr/>
        </p:nvSpPr>
        <p:spPr>
          <a:xfrm>
            <a:off x="5943983" y="253077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67" name="object 867"/>
          <p:cNvSpPr/>
          <p:nvPr/>
        </p:nvSpPr>
        <p:spPr>
          <a:xfrm>
            <a:off x="5778007" y="253976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68" name="object 868"/>
          <p:cNvSpPr/>
          <p:nvPr/>
        </p:nvSpPr>
        <p:spPr>
          <a:xfrm>
            <a:off x="5850621" y="253976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869" name="object 869"/>
          <p:cNvSpPr/>
          <p:nvPr/>
        </p:nvSpPr>
        <p:spPr>
          <a:xfrm>
            <a:off x="5943983" y="253976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0" name="object 870"/>
          <p:cNvSpPr/>
          <p:nvPr/>
        </p:nvSpPr>
        <p:spPr>
          <a:xfrm>
            <a:off x="5778007" y="254875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1" name="object 871"/>
          <p:cNvSpPr/>
          <p:nvPr/>
        </p:nvSpPr>
        <p:spPr>
          <a:xfrm>
            <a:off x="5881742" y="254875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2" name="object 872"/>
          <p:cNvSpPr/>
          <p:nvPr/>
        </p:nvSpPr>
        <p:spPr>
          <a:xfrm>
            <a:off x="5943983" y="254875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3" name="object 873"/>
          <p:cNvSpPr/>
          <p:nvPr/>
        </p:nvSpPr>
        <p:spPr>
          <a:xfrm>
            <a:off x="5778007" y="255774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4" name="object 874"/>
          <p:cNvSpPr/>
          <p:nvPr/>
        </p:nvSpPr>
        <p:spPr>
          <a:xfrm>
            <a:off x="5881742" y="2557746"/>
            <a:ext cx="72614" cy="0"/>
          </a:xfrm>
          <a:custGeom>
            <a:avLst/>
            <a:gdLst/>
            <a:ahLst/>
            <a:cxnLst/>
            <a:rect l="l" t="t" r="r" b="b"/>
            <a:pathLst>
              <a:path w="80010">
                <a:moveTo>
                  <a:pt x="0" y="0"/>
                </a:moveTo>
                <a:lnTo>
                  <a:pt x="80010" y="0"/>
                </a:lnTo>
              </a:path>
            </a:pathLst>
          </a:custGeom>
          <a:ln w="9905">
            <a:solidFill>
              <a:srgbClr val="FD0000"/>
            </a:solidFill>
          </a:ln>
        </p:spPr>
        <p:txBody>
          <a:bodyPr wrap="square" lIns="0" tIns="0" rIns="0" bIns="0" rtlCol="0"/>
          <a:lstStyle/>
          <a:p>
            <a:endParaRPr sz="1634"/>
          </a:p>
        </p:txBody>
      </p:sp>
      <p:sp>
        <p:nvSpPr>
          <p:cNvPr id="875" name="object 875"/>
          <p:cNvSpPr/>
          <p:nvPr/>
        </p:nvSpPr>
        <p:spPr>
          <a:xfrm>
            <a:off x="5778007" y="256673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6" name="object 876"/>
          <p:cNvSpPr/>
          <p:nvPr/>
        </p:nvSpPr>
        <p:spPr>
          <a:xfrm>
            <a:off x="5881742" y="256673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7" name="object 877"/>
          <p:cNvSpPr/>
          <p:nvPr/>
        </p:nvSpPr>
        <p:spPr>
          <a:xfrm>
            <a:off x="5943983" y="256673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8" name="object 878"/>
          <p:cNvSpPr/>
          <p:nvPr/>
        </p:nvSpPr>
        <p:spPr>
          <a:xfrm>
            <a:off x="5778007" y="257572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79" name="object 879"/>
          <p:cNvSpPr/>
          <p:nvPr/>
        </p:nvSpPr>
        <p:spPr>
          <a:xfrm>
            <a:off x="5881742" y="257572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80" name="object 880"/>
          <p:cNvSpPr/>
          <p:nvPr/>
        </p:nvSpPr>
        <p:spPr>
          <a:xfrm>
            <a:off x="5943983" y="257572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81" name="object 881"/>
          <p:cNvSpPr/>
          <p:nvPr/>
        </p:nvSpPr>
        <p:spPr>
          <a:xfrm>
            <a:off x="5778007" y="258471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82" name="object 882"/>
          <p:cNvSpPr/>
          <p:nvPr/>
        </p:nvSpPr>
        <p:spPr>
          <a:xfrm>
            <a:off x="5850621" y="2584717"/>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883" name="object 883"/>
          <p:cNvSpPr/>
          <p:nvPr/>
        </p:nvSpPr>
        <p:spPr>
          <a:xfrm>
            <a:off x="5943982" y="2584717"/>
            <a:ext cx="72614" cy="0"/>
          </a:xfrm>
          <a:custGeom>
            <a:avLst/>
            <a:gdLst/>
            <a:ahLst/>
            <a:cxnLst/>
            <a:rect l="l" t="t" r="r" b="b"/>
            <a:pathLst>
              <a:path w="80010">
                <a:moveTo>
                  <a:pt x="0" y="0"/>
                </a:moveTo>
                <a:lnTo>
                  <a:pt x="11429" y="0"/>
                </a:lnTo>
              </a:path>
              <a:path w="80010">
                <a:moveTo>
                  <a:pt x="34290" y="0"/>
                </a:moveTo>
                <a:lnTo>
                  <a:pt x="80009" y="0"/>
                </a:lnTo>
              </a:path>
            </a:pathLst>
          </a:custGeom>
          <a:ln w="9905">
            <a:solidFill>
              <a:srgbClr val="FD0000"/>
            </a:solidFill>
          </a:ln>
        </p:spPr>
        <p:txBody>
          <a:bodyPr wrap="square" lIns="0" tIns="0" rIns="0" bIns="0" rtlCol="0"/>
          <a:lstStyle/>
          <a:p>
            <a:endParaRPr sz="1634"/>
          </a:p>
        </p:txBody>
      </p:sp>
      <p:sp>
        <p:nvSpPr>
          <p:cNvPr id="884" name="object 884"/>
          <p:cNvSpPr/>
          <p:nvPr/>
        </p:nvSpPr>
        <p:spPr>
          <a:xfrm>
            <a:off x="5788381" y="259370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85" name="object 885"/>
          <p:cNvSpPr/>
          <p:nvPr/>
        </p:nvSpPr>
        <p:spPr>
          <a:xfrm>
            <a:off x="5840248" y="2593706"/>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FD0000"/>
            </a:solidFill>
          </a:ln>
        </p:spPr>
        <p:txBody>
          <a:bodyPr wrap="square" lIns="0" tIns="0" rIns="0" bIns="0" rtlCol="0"/>
          <a:lstStyle/>
          <a:p>
            <a:endParaRPr sz="1634"/>
          </a:p>
        </p:txBody>
      </p:sp>
      <p:sp>
        <p:nvSpPr>
          <p:cNvPr id="886" name="object 886"/>
          <p:cNvSpPr/>
          <p:nvPr/>
        </p:nvSpPr>
        <p:spPr>
          <a:xfrm>
            <a:off x="5943982" y="2593706"/>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FD0000"/>
            </a:solidFill>
          </a:ln>
        </p:spPr>
        <p:txBody>
          <a:bodyPr wrap="square" lIns="0" tIns="0" rIns="0" bIns="0" rtlCol="0"/>
          <a:lstStyle/>
          <a:p>
            <a:endParaRPr sz="1634"/>
          </a:p>
        </p:txBody>
      </p:sp>
      <p:sp>
        <p:nvSpPr>
          <p:cNvPr id="887" name="object 887"/>
          <p:cNvSpPr/>
          <p:nvPr/>
        </p:nvSpPr>
        <p:spPr>
          <a:xfrm>
            <a:off x="6016597" y="2593706"/>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88" name="object 888"/>
          <p:cNvSpPr/>
          <p:nvPr/>
        </p:nvSpPr>
        <p:spPr>
          <a:xfrm>
            <a:off x="5798754" y="2602697"/>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889" name="object 889"/>
          <p:cNvSpPr/>
          <p:nvPr/>
        </p:nvSpPr>
        <p:spPr>
          <a:xfrm>
            <a:off x="5881742" y="260269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890" name="object 890"/>
          <p:cNvSpPr/>
          <p:nvPr/>
        </p:nvSpPr>
        <p:spPr>
          <a:xfrm>
            <a:off x="5943983" y="260269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grpSp>
        <p:nvGrpSpPr>
          <p:cNvPr id="891" name="object 891"/>
          <p:cNvGrpSpPr/>
          <p:nvPr/>
        </p:nvGrpSpPr>
        <p:grpSpPr>
          <a:xfrm>
            <a:off x="5964729" y="2598202"/>
            <a:ext cx="62241" cy="63393"/>
            <a:chOff x="5202059" y="2862833"/>
            <a:chExt cx="68580" cy="69850"/>
          </a:xfrm>
        </p:grpSpPr>
        <p:sp>
          <p:nvSpPr>
            <p:cNvPr id="892" name="object 892"/>
            <p:cNvSpPr/>
            <p:nvPr/>
          </p:nvSpPr>
          <p:spPr>
            <a:xfrm>
              <a:off x="5224919" y="2867786"/>
              <a:ext cx="45720" cy="20320"/>
            </a:xfrm>
            <a:custGeom>
              <a:avLst/>
              <a:gdLst/>
              <a:ahLst/>
              <a:cxnLst/>
              <a:rect l="l" t="t" r="r" b="b"/>
              <a:pathLst>
                <a:path w="45720" h="20319">
                  <a:moveTo>
                    <a:pt x="34289" y="0"/>
                  </a:moveTo>
                  <a:lnTo>
                    <a:pt x="45719" y="0"/>
                  </a:lnTo>
                </a:path>
                <a:path w="45720" h="20319">
                  <a:moveTo>
                    <a:pt x="22860" y="9906"/>
                  </a:moveTo>
                  <a:lnTo>
                    <a:pt x="45719" y="9906"/>
                  </a:lnTo>
                </a:path>
                <a:path w="45720" h="20319">
                  <a:moveTo>
                    <a:pt x="0" y="19812"/>
                  </a:moveTo>
                  <a:lnTo>
                    <a:pt x="34290" y="19812"/>
                  </a:lnTo>
                </a:path>
              </a:pathLst>
            </a:custGeom>
            <a:ln w="9905">
              <a:solidFill>
                <a:srgbClr val="FD0000"/>
              </a:solidFill>
            </a:ln>
          </p:spPr>
          <p:txBody>
            <a:bodyPr wrap="square" lIns="0" tIns="0" rIns="0" bIns="0" rtlCol="0"/>
            <a:lstStyle/>
            <a:p>
              <a:endParaRPr sz="1634"/>
            </a:p>
          </p:txBody>
        </p:sp>
        <p:sp>
          <p:nvSpPr>
            <p:cNvPr id="893" name="object 893"/>
            <p:cNvSpPr/>
            <p:nvPr/>
          </p:nvSpPr>
          <p:spPr>
            <a:xfrm>
              <a:off x="5264924" y="2892551"/>
              <a:ext cx="0" cy="20320"/>
            </a:xfrm>
            <a:custGeom>
              <a:avLst/>
              <a:gdLst/>
              <a:ahLst/>
              <a:cxnLst/>
              <a:rect l="l" t="t" r="r" b="b"/>
              <a:pathLst>
                <a:path h="20319">
                  <a:moveTo>
                    <a:pt x="-5714" y="9905"/>
                  </a:moveTo>
                  <a:lnTo>
                    <a:pt x="5714" y="9905"/>
                  </a:lnTo>
                </a:path>
              </a:pathLst>
            </a:custGeom>
            <a:ln w="19811">
              <a:solidFill>
                <a:srgbClr val="FD0000"/>
              </a:solidFill>
            </a:ln>
          </p:spPr>
          <p:txBody>
            <a:bodyPr wrap="square" lIns="0" tIns="0" rIns="0" bIns="0" rtlCol="0"/>
            <a:lstStyle/>
            <a:p>
              <a:endParaRPr sz="1634"/>
            </a:p>
          </p:txBody>
        </p:sp>
        <p:sp>
          <p:nvSpPr>
            <p:cNvPr id="894" name="object 894"/>
            <p:cNvSpPr/>
            <p:nvPr/>
          </p:nvSpPr>
          <p:spPr>
            <a:xfrm>
              <a:off x="5202059" y="2917316"/>
              <a:ext cx="68580" cy="10160"/>
            </a:xfrm>
            <a:custGeom>
              <a:avLst/>
              <a:gdLst/>
              <a:ahLst/>
              <a:cxnLst/>
              <a:rect l="l" t="t" r="r" b="b"/>
              <a:pathLst>
                <a:path w="68579" h="10160">
                  <a:moveTo>
                    <a:pt x="0" y="0"/>
                  </a:moveTo>
                  <a:lnTo>
                    <a:pt x="11429" y="0"/>
                  </a:lnTo>
                </a:path>
                <a:path w="68579" h="10160">
                  <a:moveTo>
                    <a:pt x="57150" y="0"/>
                  </a:moveTo>
                  <a:lnTo>
                    <a:pt x="68579" y="0"/>
                  </a:lnTo>
                </a:path>
                <a:path w="68579" h="10160">
                  <a:moveTo>
                    <a:pt x="11430" y="9906"/>
                  </a:moveTo>
                  <a:lnTo>
                    <a:pt x="57149" y="9906"/>
                  </a:lnTo>
                </a:path>
              </a:pathLst>
            </a:custGeom>
            <a:ln w="9905">
              <a:solidFill>
                <a:srgbClr val="FD0000"/>
              </a:solidFill>
            </a:ln>
          </p:spPr>
          <p:txBody>
            <a:bodyPr wrap="square" lIns="0" tIns="0" rIns="0" bIns="0" rtlCol="0"/>
            <a:lstStyle/>
            <a:p>
              <a:endParaRPr sz="1634"/>
            </a:p>
          </p:txBody>
        </p:sp>
      </p:grpSp>
      <p:sp>
        <p:nvSpPr>
          <p:cNvPr id="895" name="object 895"/>
          <p:cNvSpPr/>
          <p:nvPr/>
        </p:nvSpPr>
        <p:spPr>
          <a:xfrm>
            <a:off x="5835061" y="2661135"/>
            <a:ext cx="0" cy="116989"/>
          </a:xfrm>
          <a:custGeom>
            <a:avLst/>
            <a:gdLst/>
            <a:ahLst/>
            <a:cxnLst/>
            <a:rect l="l" t="t" r="r" b="b"/>
            <a:pathLst>
              <a:path h="128905">
                <a:moveTo>
                  <a:pt x="0" y="128778"/>
                </a:moveTo>
                <a:lnTo>
                  <a:pt x="0" y="0"/>
                </a:lnTo>
              </a:path>
            </a:pathLst>
          </a:custGeom>
          <a:ln w="11429">
            <a:solidFill>
              <a:srgbClr val="000000"/>
            </a:solidFill>
          </a:ln>
        </p:spPr>
        <p:txBody>
          <a:bodyPr wrap="square" lIns="0" tIns="0" rIns="0" bIns="0" rtlCol="0"/>
          <a:lstStyle/>
          <a:p>
            <a:endParaRPr sz="1634"/>
          </a:p>
        </p:txBody>
      </p:sp>
      <p:sp>
        <p:nvSpPr>
          <p:cNvPr id="896" name="object 896"/>
          <p:cNvSpPr/>
          <p:nvPr/>
        </p:nvSpPr>
        <p:spPr>
          <a:xfrm>
            <a:off x="4273858" y="2800484"/>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897" name="object 897"/>
          <p:cNvSpPr/>
          <p:nvPr/>
        </p:nvSpPr>
        <p:spPr>
          <a:xfrm>
            <a:off x="4460580" y="2800484"/>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898" name="object 898"/>
          <p:cNvSpPr/>
          <p:nvPr/>
        </p:nvSpPr>
        <p:spPr>
          <a:xfrm>
            <a:off x="4668048"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899" name="object 899"/>
          <p:cNvSpPr/>
          <p:nvPr/>
        </p:nvSpPr>
        <p:spPr>
          <a:xfrm>
            <a:off x="4854770"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00" name="object 900"/>
          <p:cNvSpPr/>
          <p:nvPr/>
        </p:nvSpPr>
        <p:spPr>
          <a:xfrm>
            <a:off x="5031119" y="280048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901" name="object 901"/>
          <p:cNvSpPr/>
          <p:nvPr/>
        </p:nvSpPr>
        <p:spPr>
          <a:xfrm>
            <a:off x="5207468" y="2800484"/>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902" name="object 902"/>
          <p:cNvSpPr/>
          <p:nvPr/>
        </p:nvSpPr>
        <p:spPr>
          <a:xfrm>
            <a:off x="5394190" y="2800484"/>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903" name="object 903"/>
          <p:cNvSpPr/>
          <p:nvPr/>
        </p:nvSpPr>
        <p:spPr>
          <a:xfrm>
            <a:off x="5591285" y="280048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904" name="object 904"/>
          <p:cNvSpPr/>
          <p:nvPr/>
        </p:nvSpPr>
        <p:spPr>
          <a:xfrm>
            <a:off x="5798754"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05" name="object 905"/>
          <p:cNvSpPr/>
          <p:nvPr/>
        </p:nvSpPr>
        <p:spPr>
          <a:xfrm>
            <a:off x="5985476"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06" name="object 906"/>
          <p:cNvSpPr/>
          <p:nvPr/>
        </p:nvSpPr>
        <p:spPr>
          <a:xfrm>
            <a:off x="6161825" y="280048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907" name="object 907"/>
          <p:cNvSpPr/>
          <p:nvPr/>
        </p:nvSpPr>
        <p:spPr>
          <a:xfrm>
            <a:off x="7209531" y="2800484"/>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908" name="object 908"/>
          <p:cNvSpPr/>
          <p:nvPr/>
        </p:nvSpPr>
        <p:spPr>
          <a:xfrm>
            <a:off x="7396253" y="2800484"/>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909" name="object 909"/>
          <p:cNvSpPr/>
          <p:nvPr/>
        </p:nvSpPr>
        <p:spPr>
          <a:xfrm>
            <a:off x="7603722"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10" name="object 910"/>
          <p:cNvSpPr/>
          <p:nvPr/>
        </p:nvSpPr>
        <p:spPr>
          <a:xfrm>
            <a:off x="7790445"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11" name="object 911"/>
          <p:cNvSpPr/>
          <p:nvPr/>
        </p:nvSpPr>
        <p:spPr>
          <a:xfrm>
            <a:off x="7966793" y="2800484"/>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912" name="object 912"/>
          <p:cNvSpPr/>
          <p:nvPr/>
        </p:nvSpPr>
        <p:spPr>
          <a:xfrm>
            <a:off x="8143153" y="2800484"/>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913" name="object 913"/>
          <p:cNvSpPr/>
          <p:nvPr/>
        </p:nvSpPr>
        <p:spPr>
          <a:xfrm>
            <a:off x="8329863" y="2800484"/>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914" name="object 914"/>
          <p:cNvSpPr/>
          <p:nvPr/>
        </p:nvSpPr>
        <p:spPr>
          <a:xfrm>
            <a:off x="8526970" y="2800484"/>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915" name="object 915"/>
          <p:cNvSpPr/>
          <p:nvPr/>
        </p:nvSpPr>
        <p:spPr>
          <a:xfrm>
            <a:off x="8724055"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16" name="object 916"/>
          <p:cNvSpPr/>
          <p:nvPr/>
        </p:nvSpPr>
        <p:spPr>
          <a:xfrm>
            <a:off x="8910788" y="2800484"/>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917" name="object 917"/>
          <p:cNvSpPr/>
          <p:nvPr/>
        </p:nvSpPr>
        <p:spPr>
          <a:xfrm>
            <a:off x="9087126" y="2800484"/>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918" name="object 918"/>
          <p:cNvSpPr/>
          <p:nvPr/>
        </p:nvSpPr>
        <p:spPr>
          <a:xfrm>
            <a:off x="4273858" y="2809475"/>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919" name="object 919"/>
          <p:cNvSpPr/>
          <p:nvPr/>
        </p:nvSpPr>
        <p:spPr>
          <a:xfrm>
            <a:off x="4460580" y="2809475"/>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920" name="object 920"/>
          <p:cNvSpPr/>
          <p:nvPr/>
        </p:nvSpPr>
        <p:spPr>
          <a:xfrm>
            <a:off x="4657675" y="280947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921" name="object 921"/>
          <p:cNvSpPr/>
          <p:nvPr/>
        </p:nvSpPr>
        <p:spPr>
          <a:xfrm>
            <a:off x="4844397" y="280947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922" name="object 922"/>
          <p:cNvSpPr/>
          <p:nvPr/>
        </p:nvSpPr>
        <p:spPr>
          <a:xfrm>
            <a:off x="5041492" y="280947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923" name="object 923"/>
          <p:cNvSpPr/>
          <p:nvPr/>
        </p:nvSpPr>
        <p:spPr>
          <a:xfrm>
            <a:off x="5207468" y="2809475"/>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924" name="object 924"/>
          <p:cNvSpPr/>
          <p:nvPr/>
        </p:nvSpPr>
        <p:spPr>
          <a:xfrm>
            <a:off x="5394190" y="2809475"/>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925" name="object 925"/>
          <p:cNvSpPr/>
          <p:nvPr/>
        </p:nvSpPr>
        <p:spPr>
          <a:xfrm>
            <a:off x="5601659" y="280947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926" name="object 926"/>
          <p:cNvSpPr/>
          <p:nvPr/>
        </p:nvSpPr>
        <p:spPr>
          <a:xfrm>
            <a:off x="5788381" y="280947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927" name="object 927"/>
          <p:cNvSpPr/>
          <p:nvPr/>
        </p:nvSpPr>
        <p:spPr>
          <a:xfrm>
            <a:off x="5975103" y="280947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928" name="object 928"/>
          <p:cNvSpPr/>
          <p:nvPr/>
        </p:nvSpPr>
        <p:spPr>
          <a:xfrm>
            <a:off x="6172198" y="280947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929" name="object 929"/>
          <p:cNvSpPr/>
          <p:nvPr/>
        </p:nvSpPr>
        <p:spPr>
          <a:xfrm>
            <a:off x="7209531" y="2809475"/>
            <a:ext cx="72614" cy="0"/>
          </a:xfrm>
          <a:custGeom>
            <a:avLst/>
            <a:gdLst/>
            <a:ahLst/>
            <a:cxnLst/>
            <a:rect l="l" t="t" r="r" b="b"/>
            <a:pathLst>
              <a:path w="80009">
                <a:moveTo>
                  <a:pt x="0" y="0"/>
                </a:moveTo>
                <a:lnTo>
                  <a:pt x="11429" y="0"/>
                </a:lnTo>
              </a:path>
              <a:path w="80009">
                <a:moveTo>
                  <a:pt x="34289" y="0"/>
                </a:moveTo>
                <a:lnTo>
                  <a:pt x="45719" y="0"/>
                </a:lnTo>
              </a:path>
              <a:path w="80009">
                <a:moveTo>
                  <a:pt x="68579" y="0"/>
                </a:moveTo>
                <a:lnTo>
                  <a:pt x="80009" y="0"/>
                </a:lnTo>
              </a:path>
            </a:pathLst>
          </a:custGeom>
          <a:ln w="9905">
            <a:solidFill>
              <a:srgbClr val="000000"/>
            </a:solidFill>
          </a:ln>
        </p:spPr>
        <p:txBody>
          <a:bodyPr wrap="square" lIns="0" tIns="0" rIns="0" bIns="0" rtlCol="0"/>
          <a:lstStyle/>
          <a:p>
            <a:endParaRPr sz="1634"/>
          </a:p>
        </p:txBody>
      </p:sp>
      <p:sp>
        <p:nvSpPr>
          <p:cNvPr id="930" name="object 930"/>
          <p:cNvSpPr/>
          <p:nvPr/>
        </p:nvSpPr>
        <p:spPr>
          <a:xfrm>
            <a:off x="7396254" y="2809475"/>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931" name="object 931"/>
          <p:cNvSpPr/>
          <p:nvPr/>
        </p:nvSpPr>
        <p:spPr>
          <a:xfrm>
            <a:off x="7593360" y="2809475"/>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932" name="object 932"/>
          <p:cNvSpPr/>
          <p:nvPr/>
        </p:nvSpPr>
        <p:spPr>
          <a:xfrm>
            <a:off x="7780071" y="2809475"/>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933" name="object 933"/>
          <p:cNvSpPr/>
          <p:nvPr/>
        </p:nvSpPr>
        <p:spPr>
          <a:xfrm>
            <a:off x="7977178" y="2809475"/>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934" name="object 934"/>
          <p:cNvSpPr/>
          <p:nvPr/>
        </p:nvSpPr>
        <p:spPr>
          <a:xfrm>
            <a:off x="8143153" y="2809475"/>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935" name="object 935"/>
          <p:cNvSpPr/>
          <p:nvPr/>
        </p:nvSpPr>
        <p:spPr>
          <a:xfrm>
            <a:off x="8329864" y="2809475"/>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936" name="object 936"/>
          <p:cNvSpPr/>
          <p:nvPr/>
        </p:nvSpPr>
        <p:spPr>
          <a:xfrm>
            <a:off x="8537332" y="2809475"/>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937" name="object 937"/>
          <p:cNvSpPr/>
          <p:nvPr/>
        </p:nvSpPr>
        <p:spPr>
          <a:xfrm>
            <a:off x="8713692" y="280947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938" name="object 938"/>
          <p:cNvSpPr/>
          <p:nvPr/>
        </p:nvSpPr>
        <p:spPr>
          <a:xfrm>
            <a:off x="8900403" y="2809475"/>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939" name="object 939"/>
          <p:cNvSpPr/>
          <p:nvPr/>
        </p:nvSpPr>
        <p:spPr>
          <a:xfrm>
            <a:off x="9097510" y="2809475"/>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940" name="object 940"/>
          <p:cNvSpPr/>
          <p:nvPr/>
        </p:nvSpPr>
        <p:spPr>
          <a:xfrm>
            <a:off x="4273858" y="2818464"/>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941" name="object 941"/>
          <p:cNvSpPr/>
          <p:nvPr/>
        </p:nvSpPr>
        <p:spPr>
          <a:xfrm>
            <a:off x="4460580" y="2818464"/>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942" name="object 942"/>
          <p:cNvSpPr/>
          <p:nvPr/>
        </p:nvSpPr>
        <p:spPr>
          <a:xfrm>
            <a:off x="4647302"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43" name="object 943"/>
          <p:cNvSpPr/>
          <p:nvPr/>
        </p:nvSpPr>
        <p:spPr>
          <a:xfrm>
            <a:off x="4834024"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44" name="object 944"/>
          <p:cNvSpPr/>
          <p:nvPr/>
        </p:nvSpPr>
        <p:spPr>
          <a:xfrm>
            <a:off x="5041492" y="2818464"/>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945" name="object 945"/>
          <p:cNvSpPr/>
          <p:nvPr/>
        </p:nvSpPr>
        <p:spPr>
          <a:xfrm>
            <a:off x="5207468" y="2818464"/>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946" name="object 946"/>
          <p:cNvSpPr/>
          <p:nvPr/>
        </p:nvSpPr>
        <p:spPr>
          <a:xfrm>
            <a:off x="5394190" y="2818464"/>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947" name="object 947"/>
          <p:cNvSpPr/>
          <p:nvPr/>
        </p:nvSpPr>
        <p:spPr>
          <a:xfrm>
            <a:off x="5601659" y="2818464"/>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948" name="object 948"/>
          <p:cNvSpPr/>
          <p:nvPr/>
        </p:nvSpPr>
        <p:spPr>
          <a:xfrm>
            <a:off x="5778007"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49" name="object 949"/>
          <p:cNvSpPr/>
          <p:nvPr/>
        </p:nvSpPr>
        <p:spPr>
          <a:xfrm>
            <a:off x="5964729"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50" name="object 950"/>
          <p:cNvSpPr/>
          <p:nvPr/>
        </p:nvSpPr>
        <p:spPr>
          <a:xfrm>
            <a:off x="6172198" y="2818464"/>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951" name="object 951"/>
          <p:cNvSpPr/>
          <p:nvPr/>
        </p:nvSpPr>
        <p:spPr>
          <a:xfrm>
            <a:off x="7209531" y="2818464"/>
            <a:ext cx="72614" cy="0"/>
          </a:xfrm>
          <a:custGeom>
            <a:avLst/>
            <a:gdLst/>
            <a:ahLst/>
            <a:cxnLst/>
            <a:rect l="l" t="t" r="r" b="b"/>
            <a:pathLst>
              <a:path w="80009">
                <a:moveTo>
                  <a:pt x="0" y="0"/>
                </a:moveTo>
                <a:lnTo>
                  <a:pt x="11429" y="0"/>
                </a:lnTo>
              </a:path>
              <a:path w="80009">
                <a:moveTo>
                  <a:pt x="34289" y="0"/>
                </a:moveTo>
                <a:lnTo>
                  <a:pt x="45719" y="0"/>
                </a:lnTo>
              </a:path>
              <a:path w="80009">
                <a:moveTo>
                  <a:pt x="68579" y="0"/>
                </a:moveTo>
                <a:lnTo>
                  <a:pt x="80009" y="0"/>
                </a:lnTo>
              </a:path>
            </a:pathLst>
          </a:custGeom>
          <a:ln w="9905">
            <a:solidFill>
              <a:srgbClr val="000000"/>
            </a:solidFill>
          </a:ln>
        </p:spPr>
        <p:txBody>
          <a:bodyPr wrap="square" lIns="0" tIns="0" rIns="0" bIns="0" rtlCol="0"/>
          <a:lstStyle/>
          <a:p>
            <a:endParaRPr sz="1634"/>
          </a:p>
        </p:txBody>
      </p:sp>
      <p:sp>
        <p:nvSpPr>
          <p:cNvPr id="952" name="object 952"/>
          <p:cNvSpPr/>
          <p:nvPr/>
        </p:nvSpPr>
        <p:spPr>
          <a:xfrm>
            <a:off x="7396254" y="2818464"/>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953" name="object 953"/>
          <p:cNvSpPr/>
          <p:nvPr/>
        </p:nvSpPr>
        <p:spPr>
          <a:xfrm>
            <a:off x="7582976"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54" name="object 954"/>
          <p:cNvSpPr/>
          <p:nvPr/>
        </p:nvSpPr>
        <p:spPr>
          <a:xfrm>
            <a:off x="7769709"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55" name="object 955"/>
          <p:cNvSpPr/>
          <p:nvPr/>
        </p:nvSpPr>
        <p:spPr>
          <a:xfrm>
            <a:off x="7977178" y="2818464"/>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956" name="object 956"/>
          <p:cNvSpPr/>
          <p:nvPr/>
        </p:nvSpPr>
        <p:spPr>
          <a:xfrm>
            <a:off x="8143153" y="2818464"/>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957" name="object 957"/>
          <p:cNvSpPr/>
          <p:nvPr/>
        </p:nvSpPr>
        <p:spPr>
          <a:xfrm>
            <a:off x="8329864" y="2818464"/>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958" name="object 958"/>
          <p:cNvSpPr/>
          <p:nvPr/>
        </p:nvSpPr>
        <p:spPr>
          <a:xfrm>
            <a:off x="8537332" y="2818464"/>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959" name="object 959"/>
          <p:cNvSpPr/>
          <p:nvPr/>
        </p:nvSpPr>
        <p:spPr>
          <a:xfrm>
            <a:off x="8703319"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0" name="object 960"/>
          <p:cNvSpPr/>
          <p:nvPr/>
        </p:nvSpPr>
        <p:spPr>
          <a:xfrm>
            <a:off x="8890041" y="28184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1" name="object 961"/>
          <p:cNvSpPr/>
          <p:nvPr/>
        </p:nvSpPr>
        <p:spPr>
          <a:xfrm>
            <a:off x="9097510" y="2818464"/>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962" name="object 962"/>
          <p:cNvSpPr/>
          <p:nvPr/>
        </p:nvSpPr>
        <p:spPr>
          <a:xfrm>
            <a:off x="4304978"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3" name="object 963"/>
          <p:cNvSpPr/>
          <p:nvPr/>
        </p:nvSpPr>
        <p:spPr>
          <a:xfrm>
            <a:off x="4491700"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4" name="object 964"/>
          <p:cNvSpPr/>
          <p:nvPr/>
        </p:nvSpPr>
        <p:spPr>
          <a:xfrm>
            <a:off x="4647302"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5" name="object 965"/>
          <p:cNvSpPr/>
          <p:nvPr/>
        </p:nvSpPr>
        <p:spPr>
          <a:xfrm>
            <a:off x="4834024"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6" name="object 966"/>
          <p:cNvSpPr/>
          <p:nvPr/>
        </p:nvSpPr>
        <p:spPr>
          <a:xfrm>
            <a:off x="5031119" y="28274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67" name="object 967"/>
          <p:cNvSpPr/>
          <p:nvPr/>
        </p:nvSpPr>
        <p:spPr>
          <a:xfrm>
            <a:off x="5238588"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8" name="object 968"/>
          <p:cNvSpPr/>
          <p:nvPr/>
        </p:nvSpPr>
        <p:spPr>
          <a:xfrm>
            <a:off x="5425310"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69" name="object 969"/>
          <p:cNvSpPr/>
          <p:nvPr/>
        </p:nvSpPr>
        <p:spPr>
          <a:xfrm>
            <a:off x="5591285" y="28274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70" name="object 970"/>
          <p:cNvSpPr/>
          <p:nvPr/>
        </p:nvSpPr>
        <p:spPr>
          <a:xfrm>
            <a:off x="5778007"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1" name="object 971"/>
          <p:cNvSpPr/>
          <p:nvPr/>
        </p:nvSpPr>
        <p:spPr>
          <a:xfrm>
            <a:off x="5964729"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2" name="object 972"/>
          <p:cNvSpPr/>
          <p:nvPr/>
        </p:nvSpPr>
        <p:spPr>
          <a:xfrm>
            <a:off x="6161825" y="28274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73" name="object 973"/>
          <p:cNvSpPr/>
          <p:nvPr/>
        </p:nvSpPr>
        <p:spPr>
          <a:xfrm>
            <a:off x="7240651"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4" name="object 974"/>
          <p:cNvSpPr/>
          <p:nvPr/>
        </p:nvSpPr>
        <p:spPr>
          <a:xfrm>
            <a:off x="7427374"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5" name="object 975"/>
          <p:cNvSpPr/>
          <p:nvPr/>
        </p:nvSpPr>
        <p:spPr>
          <a:xfrm>
            <a:off x="7582976"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6" name="object 976"/>
          <p:cNvSpPr/>
          <p:nvPr/>
        </p:nvSpPr>
        <p:spPr>
          <a:xfrm>
            <a:off x="7769709"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7" name="object 977"/>
          <p:cNvSpPr/>
          <p:nvPr/>
        </p:nvSpPr>
        <p:spPr>
          <a:xfrm>
            <a:off x="7966792" y="2827455"/>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978" name="object 978"/>
          <p:cNvSpPr/>
          <p:nvPr/>
        </p:nvSpPr>
        <p:spPr>
          <a:xfrm>
            <a:off x="8174261"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79" name="object 979"/>
          <p:cNvSpPr/>
          <p:nvPr/>
        </p:nvSpPr>
        <p:spPr>
          <a:xfrm>
            <a:off x="8360984"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80" name="object 980"/>
          <p:cNvSpPr/>
          <p:nvPr/>
        </p:nvSpPr>
        <p:spPr>
          <a:xfrm>
            <a:off x="8526970" y="2827455"/>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981" name="object 981"/>
          <p:cNvSpPr/>
          <p:nvPr/>
        </p:nvSpPr>
        <p:spPr>
          <a:xfrm>
            <a:off x="8703319"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82" name="object 982"/>
          <p:cNvSpPr/>
          <p:nvPr/>
        </p:nvSpPr>
        <p:spPr>
          <a:xfrm>
            <a:off x="8890041" y="28274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83" name="object 983"/>
          <p:cNvSpPr/>
          <p:nvPr/>
        </p:nvSpPr>
        <p:spPr>
          <a:xfrm>
            <a:off x="9087126" y="2827455"/>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984" name="object 984"/>
          <p:cNvSpPr/>
          <p:nvPr/>
        </p:nvSpPr>
        <p:spPr>
          <a:xfrm>
            <a:off x="4304978"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85" name="object 985"/>
          <p:cNvSpPr/>
          <p:nvPr/>
        </p:nvSpPr>
        <p:spPr>
          <a:xfrm>
            <a:off x="4491700"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86" name="object 986"/>
          <p:cNvSpPr/>
          <p:nvPr/>
        </p:nvSpPr>
        <p:spPr>
          <a:xfrm>
            <a:off x="4647302"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87" name="object 987"/>
          <p:cNvSpPr/>
          <p:nvPr/>
        </p:nvSpPr>
        <p:spPr>
          <a:xfrm>
            <a:off x="4834024" y="2836445"/>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988" name="object 988"/>
          <p:cNvSpPr/>
          <p:nvPr/>
        </p:nvSpPr>
        <p:spPr>
          <a:xfrm>
            <a:off x="5031119" y="283644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89" name="object 989"/>
          <p:cNvSpPr/>
          <p:nvPr/>
        </p:nvSpPr>
        <p:spPr>
          <a:xfrm>
            <a:off x="5238588"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0" name="object 990"/>
          <p:cNvSpPr/>
          <p:nvPr/>
        </p:nvSpPr>
        <p:spPr>
          <a:xfrm>
            <a:off x="5425310"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1" name="object 991"/>
          <p:cNvSpPr/>
          <p:nvPr/>
        </p:nvSpPr>
        <p:spPr>
          <a:xfrm>
            <a:off x="5591285" y="283644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92" name="object 992"/>
          <p:cNvSpPr/>
          <p:nvPr/>
        </p:nvSpPr>
        <p:spPr>
          <a:xfrm>
            <a:off x="5778007"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3" name="object 993"/>
          <p:cNvSpPr/>
          <p:nvPr/>
        </p:nvSpPr>
        <p:spPr>
          <a:xfrm>
            <a:off x="5964729" y="2836445"/>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994" name="object 994"/>
          <p:cNvSpPr/>
          <p:nvPr/>
        </p:nvSpPr>
        <p:spPr>
          <a:xfrm>
            <a:off x="6161825" y="283644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995" name="object 995"/>
          <p:cNvSpPr/>
          <p:nvPr/>
        </p:nvSpPr>
        <p:spPr>
          <a:xfrm>
            <a:off x="7240651"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6" name="object 996"/>
          <p:cNvSpPr/>
          <p:nvPr/>
        </p:nvSpPr>
        <p:spPr>
          <a:xfrm>
            <a:off x="7427374"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7" name="object 997"/>
          <p:cNvSpPr/>
          <p:nvPr/>
        </p:nvSpPr>
        <p:spPr>
          <a:xfrm>
            <a:off x="7582976"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998" name="object 998"/>
          <p:cNvSpPr/>
          <p:nvPr/>
        </p:nvSpPr>
        <p:spPr>
          <a:xfrm>
            <a:off x="7769709" y="2836445"/>
            <a:ext cx="72614" cy="0"/>
          </a:xfrm>
          <a:custGeom>
            <a:avLst/>
            <a:gdLst/>
            <a:ahLst/>
            <a:cxnLst/>
            <a:rect l="l" t="t" r="r" b="b"/>
            <a:pathLst>
              <a:path w="80009">
                <a:moveTo>
                  <a:pt x="0" y="0"/>
                </a:moveTo>
                <a:lnTo>
                  <a:pt x="11429" y="0"/>
                </a:lnTo>
              </a:path>
              <a:path w="80009">
                <a:moveTo>
                  <a:pt x="34289" y="0"/>
                </a:moveTo>
                <a:lnTo>
                  <a:pt x="80009" y="0"/>
                </a:lnTo>
              </a:path>
            </a:pathLst>
          </a:custGeom>
          <a:ln w="9905">
            <a:solidFill>
              <a:srgbClr val="000000"/>
            </a:solidFill>
          </a:ln>
        </p:spPr>
        <p:txBody>
          <a:bodyPr wrap="square" lIns="0" tIns="0" rIns="0" bIns="0" rtlCol="0"/>
          <a:lstStyle/>
          <a:p>
            <a:endParaRPr sz="1634"/>
          </a:p>
        </p:txBody>
      </p:sp>
      <p:sp>
        <p:nvSpPr>
          <p:cNvPr id="999" name="object 999"/>
          <p:cNvSpPr/>
          <p:nvPr/>
        </p:nvSpPr>
        <p:spPr>
          <a:xfrm>
            <a:off x="7966792" y="2836445"/>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000" name="object 1000"/>
          <p:cNvSpPr/>
          <p:nvPr/>
        </p:nvSpPr>
        <p:spPr>
          <a:xfrm>
            <a:off x="8174261"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1" name="object 1001"/>
          <p:cNvSpPr/>
          <p:nvPr/>
        </p:nvSpPr>
        <p:spPr>
          <a:xfrm>
            <a:off x="8360984"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2" name="object 1002"/>
          <p:cNvSpPr/>
          <p:nvPr/>
        </p:nvSpPr>
        <p:spPr>
          <a:xfrm>
            <a:off x="8526970" y="2836445"/>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003" name="object 1003"/>
          <p:cNvSpPr/>
          <p:nvPr/>
        </p:nvSpPr>
        <p:spPr>
          <a:xfrm>
            <a:off x="8703319" y="2836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4" name="object 1004"/>
          <p:cNvSpPr/>
          <p:nvPr/>
        </p:nvSpPr>
        <p:spPr>
          <a:xfrm>
            <a:off x="8890041" y="2836445"/>
            <a:ext cx="72614" cy="0"/>
          </a:xfrm>
          <a:custGeom>
            <a:avLst/>
            <a:gdLst/>
            <a:ahLst/>
            <a:cxnLst/>
            <a:rect l="l" t="t" r="r" b="b"/>
            <a:pathLst>
              <a:path w="80009">
                <a:moveTo>
                  <a:pt x="0" y="0"/>
                </a:moveTo>
                <a:lnTo>
                  <a:pt x="11429" y="0"/>
                </a:lnTo>
              </a:path>
              <a:path w="80009">
                <a:moveTo>
                  <a:pt x="34290" y="0"/>
                </a:moveTo>
                <a:lnTo>
                  <a:pt x="80009" y="0"/>
                </a:lnTo>
              </a:path>
            </a:pathLst>
          </a:custGeom>
          <a:ln w="9905">
            <a:solidFill>
              <a:srgbClr val="000000"/>
            </a:solidFill>
          </a:ln>
        </p:spPr>
        <p:txBody>
          <a:bodyPr wrap="square" lIns="0" tIns="0" rIns="0" bIns="0" rtlCol="0"/>
          <a:lstStyle/>
          <a:p>
            <a:endParaRPr sz="1634"/>
          </a:p>
        </p:txBody>
      </p:sp>
      <p:sp>
        <p:nvSpPr>
          <p:cNvPr id="1005" name="object 1005"/>
          <p:cNvSpPr/>
          <p:nvPr/>
        </p:nvSpPr>
        <p:spPr>
          <a:xfrm>
            <a:off x="9087126" y="2836445"/>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1006" name="object 1006"/>
          <p:cNvSpPr/>
          <p:nvPr/>
        </p:nvSpPr>
        <p:spPr>
          <a:xfrm>
            <a:off x="4304978"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7" name="object 1007"/>
          <p:cNvSpPr/>
          <p:nvPr/>
        </p:nvSpPr>
        <p:spPr>
          <a:xfrm>
            <a:off x="4491700"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8" name="object 1008"/>
          <p:cNvSpPr/>
          <p:nvPr/>
        </p:nvSpPr>
        <p:spPr>
          <a:xfrm>
            <a:off x="4647302"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09" name="object 1009"/>
          <p:cNvSpPr/>
          <p:nvPr/>
        </p:nvSpPr>
        <p:spPr>
          <a:xfrm>
            <a:off x="4834024"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0" name="object 1010"/>
          <p:cNvSpPr/>
          <p:nvPr/>
        </p:nvSpPr>
        <p:spPr>
          <a:xfrm>
            <a:off x="4885891"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1" name="object 1011"/>
          <p:cNvSpPr/>
          <p:nvPr/>
        </p:nvSpPr>
        <p:spPr>
          <a:xfrm>
            <a:off x="5031119" y="284543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012" name="object 1012"/>
          <p:cNvSpPr/>
          <p:nvPr/>
        </p:nvSpPr>
        <p:spPr>
          <a:xfrm>
            <a:off x="5238588"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3" name="object 1013"/>
          <p:cNvSpPr/>
          <p:nvPr/>
        </p:nvSpPr>
        <p:spPr>
          <a:xfrm>
            <a:off x="5425310"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4" name="object 1014"/>
          <p:cNvSpPr/>
          <p:nvPr/>
        </p:nvSpPr>
        <p:spPr>
          <a:xfrm>
            <a:off x="5591285" y="284543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015" name="object 1015"/>
          <p:cNvSpPr/>
          <p:nvPr/>
        </p:nvSpPr>
        <p:spPr>
          <a:xfrm>
            <a:off x="5778007"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6" name="object 1016"/>
          <p:cNvSpPr/>
          <p:nvPr/>
        </p:nvSpPr>
        <p:spPr>
          <a:xfrm>
            <a:off x="5964729"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7" name="object 1017"/>
          <p:cNvSpPr/>
          <p:nvPr/>
        </p:nvSpPr>
        <p:spPr>
          <a:xfrm>
            <a:off x="6016597"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18" name="object 1018"/>
          <p:cNvSpPr/>
          <p:nvPr/>
        </p:nvSpPr>
        <p:spPr>
          <a:xfrm>
            <a:off x="6161825" y="284543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019" name="object 1019"/>
          <p:cNvSpPr/>
          <p:nvPr/>
        </p:nvSpPr>
        <p:spPr>
          <a:xfrm>
            <a:off x="7240651"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0" name="object 1020"/>
          <p:cNvSpPr/>
          <p:nvPr/>
        </p:nvSpPr>
        <p:spPr>
          <a:xfrm>
            <a:off x="7427374"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1" name="object 1021"/>
          <p:cNvSpPr/>
          <p:nvPr/>
        </p:nvSpPr>
        <p:spPr>
          <a:xfrm>
            <a:off x="7582976"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2" name="object 1022"/>
          <p:cNvSpPr/>
          <p:nvPr/>
        </p:nvSpPr>
        <p:spPr>
          <a:xfrm>
            <a:off x="7769709"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3" name="object 1023"/>
          <p:cNvSpPr/>
          <p:nvPr/>
        </p:nvSpPr>
        <p:spPr>
          <a:xfrm>
            <a:off x="7821576"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4" name="object 1024"/>
          <p:cNvSpPr/>
          <p:nvPr/>
        </p:nvSpPr>
        <p:spPr>
          <a:xfrm>
            <a:off x="7966792" y="284543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025" name="object 1025"/>
          <p:cNvSpPr/>
          <p:nvPr/>
        </p:nvSpPr>
        <p:spPr>
          <a:xfrm>
            <a:off x="8174261"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6" name="object 1026"/>
          <p:cNvSpPr/>
          <p:nvPr/>
        </p:nvSpPr>
        <p:spPr>
          <a:xfrm>
            <a:off x="8360984"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7" name="object 1027"/>
          <p:cNvSpPr/>
          <p:nvPr/>
        </p:nvSpPr>
        <p:spPr>
          <a:xfrm>
            <a:off x="8526970" y="284543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028" name="object 1028"/>
          <p:cNvSpPr/>
          <p:nvPr/>
        </p:nvSpPr>
        <p:spPr>
          <a:xfrm>
            <a:off x="8703319"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29" name="object 1029"/>
          <p:cNvSpPr/>
          <p:nvPr/>
        </p:nvSpPr>
        <p:spPr>
          <a:xfrm>
            <a:off x="8890041"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0" name="object 1030"/>
          <p:cNvSpPr/>
          <p:nvPr/>
        </p:nvSpPr>
        <p:spPr>
          <a:xfrm>
            <a:off x="8941908" y="2845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1" name="object 1031"/>
          <p:cNvSpPr/>
          <p:nvPr/>
        </p:nvSpPr>
        <p:spPr>
          <a:xfrm>
            <a:off x="9087125" y="284543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032" name="object 1032"/>
          <p:cNvSpPr/>
          <p:nvPr/>
        </p:nvSpPr>
        <p:spPr>
          <a:xfrm>
            <a:off x="4304978"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3" name="object 1033"/>
          <p:cNvSpPr/>
          <p:nvPr/>
        </p:nvSpPr>
        <p:spPr>
          <a:xfrm>
            <a:off x="4491700"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4" name="object 1034"/>
          <p:cNvSpPr/>
          <p:nvPr/>
        </p:nvSpPr>
        <p:spPr>
          <a:xfrm>
            <a:off x="4657675" y="285442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035" name="object 1035"/>
          <p:cNvSpPr/>
          <p:nvPr/>
        </p:nvSpPr>
        <p:spPr>
          <a:xfrm>
            <a:off x="4844397" y="285442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036" name="object 1036"/>
          <p:cNvSpPr/>
          <p:nvPr/>
        </p:nvSpPr>
        <p:spPr>
          <a:xfrm>
            <a:off x="5020746"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7" name="object 1037"/>
          <p:cNvSpPr/>
          <p:nvPr/>
        </p:nvSpPr>
        <p:spPr>
          <a:xfrm>
            <a:off x="5072613"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8" name="object 1038"/>
          <p:cNvSpPr/>
          <p:nvPr/>
        </p:nvSpPr>
        <p:spPr>
          <a:xfrm>
            <a:off x="5238588"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39" name="object 1039"/>
          <p:cNvSpPr/>
          <p:nvPr/>
        </p:nvSpPr>
        <p:spPr>
          <a:xfrm>
            <a:off x="5425310"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0" name="object 1040"/>
          <p:cNvSpPr/>
          <p:nvPr/>
        </p:nvSpPr>
        <p:spPr>
          <a:xfrm>
            <a:off x="5580912"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1" name="object 1041"/>
          <p:cNvSpPr/>
          <p:nvPr/>
        </p:nvSpPr>
        <p:spPr>
          <a:xfrm>
            <a:off x="5632779"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2" name="object 1042"/>
          <p:cNvSpPr/>
          <p:nvPr/>
        </p:nvSpPr>
        <p:spPr>
          <a:xfrm>
            <a:off x="5788381" y="285442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043" name="object 1043"/>
          <p:cNvSpPr/>
          <p:nvPr/>
        </p:nvSpPr>
        <p:spPr>
          <a:xfrm>
            <a:off x="5975103" y="285442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044" name="object 1044"/>
          <p:cNvSpPr/>
          <p:nvPr/>
        </p:nvSpPr>
        <p:spPr>
          <a:xfrm>
            <a:off x="6151451"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5" name="object 1045"/>
          <p:cNvSpPr/>
          <p:nvPr/>
        </p:nvSpPr>
        <p:spPr>
          <a:xfrm>
            <a:off x="6203319"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6" name="object 1046"/>
          <p:cNvSpPr/>
          <p:nvPr/>
        </p:nvSpPr>
        <p:spPr>
          <a:xfrm>
            <a:off x="7240651"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7" name="object 1047"/>
          <p:cNvSpPr/>
          <p:nvPr/>
        </p:nvSpPr>
        <p:spPr>
          <a:xfrm>
            <a:off x="7427374"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48" name="object 1048"/>
          <p:cNvSpPr/>
          <p:nvPr/>
        </p:nvSpPr>
        <p:spPr>
          <a:xfrm>
            <a:off x="7593360" y="2854425"/>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049" name="object 1049"/>
          <p:cNvSpPr/>
          <p:nvPr/>
        </p:nvSpPr>
        <p:spPr>
          <a:xfrm>
            <a:off x="7780071" y="2854425"/>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050" name="object 1050"/>
          <p:cNvSpPr/>
          <p:nvPr/>
        </p:nvSpPr>
        <p:spPr>
          <a:xfrm>
            <a:off x="7956431"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1" name="object 1051"/>
          <p:cNvSpPr/>
          <p:nvPr/>
        </p:nvSpPr>
        <p:spPr>
          <a:xfrm>
            <a:off x="8008298"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2" name="object 1052"/>
          <p:cNvSpPr/>
          <p:nvPr/>
        </p:nvSpPr>
        <p:spPr>
          <a:xfrm>
            <a:off x="8174261"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3" name="object 1053"/>
          <p:cNvSpPr/>
          <p:nvPr/>
        </p:nvSpPr>
        <p:spPr>
          <a:xfrm>
            <a:off x="8360984"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4" name="object 1054"/>
          <p:cNvSpPr/>
          <p:nvPr/>
        </p:nvSpPr>
        <p:spPr>
          <a:xfrm>
            <a:off x="8516586"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5" name="object 1055"/>
          <p:cNvSpPr/>
          <p:nvPr/>
        </p:nvSpPr>
        <p:spPr>
          <a:xfrm>
            <a:off x="8568453"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6" name="object 1056"/>
          <p:cNvSpPr/>
          <p:nvPr/>
        </p:nvSpPr>
        <p:spPr>
          <a:xfrm>
            <a:off x="8713692" y="285442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057" name="object 1057"/>
          <p:cNvSpPr/>
          <p:nvPr/>
        </p:nvSpPr>
        <p:spPr>
          <a:xfrm>
            <a:off x="8900403" y="2854425"/>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058" name="object 1058"/>
          <p:cNvSpPr/>
          <p:nvPr/>
        </p:nvSpPr>
        <p:spPr>
          <a:xfrm>
            <a:off x="9076763"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59" name="object 1059"/>
          <p:cNvSpPr/>
          <p:nvPr/>
        </p:nvSpPr>
        <p:spPr>
          <a:xfrm>
            <a:off x="9128630" y="285442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60" name="object 1060"/>
          <p:cNvSpPr/>
          <p:nvPr/>
        </p:nvSpPr>
        <p:spPr>
          <a:xfrm>
            <a:off x="4294605"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1" name="object 1061"/>
          <p:cNvSpPr/>
          <p:nvPr/>
        </p:nvSpPr>
        <p:spPr>
          <a:xfrm>
            <a:off x="4481327"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2" name="object 1062"/>
          <p:cNvSpPr/>
          <p:nvPr/>
        </p:nvSpPr>
        <p:spPr>
          <a:xfrm>
            <a:off x="4668049"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3" name="object 1063"/>
          <p:cNvSpPr/>
          <p:nvPr/>
        </p:nvSpPr>
        <p:spPr>
          <a:xfrm>
            <a:off x="4854771"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4" name="object 1064"/>
          <p:cNvSpPr/>
          <p:nvPr/>
        </p:nvSpPr>
        <p:spPr>
          <a:xfrm>
            <a:off x="5010372" y="2863416"/>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065" name="object 1065"/>
          <p:cNvSpPr/>
          <p:nvPr/>
        </p:nvSpPr>
        <p:spPr>
          <a:xfrm>
            <a:off x="5228215"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6" name="object 1066"/>
          <p:cNvSpPr/>
          <p:nvPr/>
        </p:nvSpPr>
        <p:spPr>
          <a:xfrm>
            <a:off x="5414937"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7" name="object 1067"/>
          <p:cNvSpPr/>
          <p:nvPr/>
        </p:nvSpPr>
        <p:spPr>
          <a:xfrm>
            <a:off x="5570538" y="2863416"/>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068" name="object 1068"/>
          <p:cNvSpPr/>
          <p:nvPr/>
        </p:nvSpPr>
        <p:spPr>
          <a:xfrm>
            <a:off x="5798754"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69" name="object 1069"/>
          <p:cNvSpPr/>
          <p:nvPr/>
        </p:nvSpPr>
        <p:spPr>
          <a:xfrm>
            <a:off x="5985476" y="286341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070" name="object 1070"/>
          <p:cNvSpPr/>
          <p:nvPr/>
        </p:nvSpPr>
        <p:spPr>
          <a:xfrm>
            <a:off x="6141078" y="2863416"/>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071" name="object 1071"/>
          <p:cNvSpPr/>
          <p:nvPr/>
        </p:nvSpPr>
        <p:spPr>
          <a:xfrm>
            <a:off x="7230290"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72" name="object 1072"/>
          <p:cNvSpPr/>
          <p:nvPr/>
        </p:nvSpPr>
        <p:spPr>
          <a:xfrm>
            <a:off x="7417000"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73" name="object 1073"/>
          <p:cNvSpPr/>
          <p:nvPr/>
        </p:nvSpPr>
        <p:spPr>
          <a:xfrm>
            <a:off x="7603722"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74" name="object 1074"/>
          <p:cNvSpPr/>
          <p:nvPr/>
        </p:nvSpPr>
        <p:spPr>
          <a:xfrm>
            <a:off x="7790445"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75" name="object 1075"/>
          <p:cNvSpPr/>
          <p:nvPr/>
        </p:nvSpPr>
        <p:spPr>
          <a:xfrm>
            <a:off x="7946046" y="2863416"/>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076" name="object 1076"/>
          <p:cNvSpPr/>
          <p:nvPr/>
        </p:nvSpPr>
        <p:spPr>
          <a:xfrm>
            <a:off x="8163900"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77" name="object 1077"/>
          <p:cNvSpPr/>
          <p:nvPr/>
        </p:nvSpPr>
        <p:spPr>
          <a:xfrm>
            <a:off x="8350622"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78" name="object 1078"/>
          <p:cNvSpPr/>
          <p:nvPr/>
        </p:nvSpPr>
        <p:spPr>
          <a:xfrm>
            <a:off x="8506223" y="2863416"/>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079" name="object 1079"/>
          <p:cNvSpPr/>
          <p:nvPr/>
        </p:nvSpPr>
        <p:spPr>
          <a:xfrm>
            <a:off x="8724055"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80" name="object 1080"/>
          <p:cNvSpPr/>
          <p:nvPr/>
        </p:nvSpPr>
        <p:spPr>
          <a:xfrm>
            <a:off x="8910788" y="286341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081" name="object 1081"/>
          <p:cNvSpPr/>
          <p:nvPr/>
        </p:nvSpPr>
        <p:spPr>
          <a:xfrm>
            <a:off x="9066389" y="2863416"/>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082" name="object 1082"/>
          <p:cNvSpPr/>
          <p:nvPr/>
        </p:nvSpPr>
        <p:spPr>
          <a:xfrm>
            <a:off x="4159750" y="2908368"/>
            <a:ext cx="72614" cy="0"/>
          </a:xfrm>
          <a:custGeom>
            <a:avLst/>
            <a:gdLst/>
            <a:ahLst/>
            <a:cxnLst/>
            <a:rect l="l" t="t" r="r" b="b"/>
            <a:pathLst>
              <a:path w="80010">
                <a:moveTo>
                  <a:pt x="0" y="0"/>
                </a:moveTo>
                <a:lnTo>
                  <a:pt x="57150"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083" name="object 1083"/>
          <p:cNvSpPr/>
          <p:nvPr/>
        </p:nvSpPr>
        <p:spPr>
          <a:xfrm>
            <a:off x="6410787" y="2908368"/>
            <a:ext cx="72614" cy="0"/>
          </a:xfrm>
          <a:custGeom>
            <a:avLst/>
            <a:gdLst/>
            <a:ahLst/>
            <a:cxnLst/>
            <a:rect l="l" t="t" r="r" b="b"/>
            <a:pathLst>
              <a:path w="80010">
                <a:moveTo>
                  <a:pt x="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084" name="object 1084"/>
          <p:cNvSpPr/>
          <p:nvPr/>
        </p:nvSpPr>
        <p:spPr>
          <a:xfrm>
            <a:off x="7095435" y="2908368"/>
            <a:ext cx="72614" cy="0"/>
          </a:xfrm>
          <a:custGeom>
            <a:avLst/>
            <a:gdLst/>
            <a:ahLst/>
            <a:cxnLst/>
            <a:rect l="l" t="t" r="r" b="b"/>
            <a:pathLst>
              <a:path w="80009">
                <a:moveTo>
                  <a:pt x="0" y="0"/>
                </a:moveTo>
                <a:lnTo>
                  <a:pt x="57150"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085" name="object 1085"/>
          <p:cNvSpPr/>
          <p:nvPr/>
        </p:nvSpPr>
        <p:spPr>
          <a:xfrm>
            <a:off x="9336099" y="2908368"/>
            <a:ext cx="72614" cy="0"/>
          </a:xfrm>
          <a:custGeom>
            <a:avLst/>
            <a:gdLst/>
            <a:ahLst/>
            <a:cxnLst/>
            <a:rect l="l" t="t" r="r" b="b"/>
            <a:pathLst>
              <a:path w="80009">
                <a:moveTo>
                  <a:pt x="0" y="0"/>
                </a:moveTo>
                <a:lnTo>
                  <a:pt x="45719"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086" name="object 1086"/>
          <p:cNvSpPr/>
          <p:nvPr/>
        </p:nvSpPr>
        <p:spPr>
          <a:xfrm>
            <a:off x="4159750" y="2917359"/>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grpSp>
        <p:nvGrpSpPr>
          <p:cNvPr id="1087" name="object 1087"/>
          <p:cNvGrpSpPr/>
          <p:nvPr/>
        </p:nvGrpSpPr>
        <p:grpSpPr>
          <a:xfrm>
            <a:off x="4221990" y="2912863"/>
            <a:ext cx="2116183" cy="9221"/>
            <a:chOff x="3281819" y="3209544"/>
            <a:chExt cx="2331720" cy="10160"/>
          </a:xfrm>
        </p:grpSpPr>
        <p:sp>
          <p:nvSpPr>
            <p:cNvPr id="1088" name="object 1088"/>
            <p:cNvSpPr/>
            <p:nvPr/>
          </p:nvSpPr>
          <p:spPr>
            <a:xfrm>
              <a:off x="3281819" y="3214497"/>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89" name="object 1089"/>
            <p:cNvSpPr/>
            <p:nvPr/>
          </p:nvSpPr>
          <p:spPr>
            <a:xfrm>
              <a:off x="3304679" y="3214497"/>
              <a:ext cx="2308860" cy="0"/>
            </a:xfrm>
            <a:custGeom>
              <a:avLst/>
              <a:gdLst/>
              <a:ahLst/>
              <a:cxnLst/>
              <a:rect l="l" t="t" r="r" b="b"/>
              <a:pathLst>
                <a:path w="2308860">
                  <a:moveTo>
                    <a:pt x="0" y="0"/>
                  </a:moveTo>
                  <a:lnTo>
                    <a:pt x="2308860" y="0"/>
                  </a:lnTo>
                </a:path>
              </a:pathLst>
            </a:custGeom>
            <a:ln w="9905">
              <a:solidFill>
                <a:srgbClr val="0000FD"/>
              </a:solidFill>
            </a:ln>
          </p:spPr>
          <p:txBody>
            <a:bodyPr wrap="square" lIns="0" tIns="0" rIns="0" bIns="0" rtlCol="0"/>
            <a:lstStyle/>
            <a:p>
              <a:endParaRPr sz="1634"/>
            </a:p>
          </p:txBody>
        </p:sp>
      </p:grpSp>
      <p:sp>
        <p:nvSpPr>
          <p:cNvPr id="1090" name="object 1090"/>
          <p:cNvSpPr/>
          <p:nvPr/>
        </p:nvSpPr>
        <p:spPr>
          <a:xfrm>
            <a:off x="6400414" y="29173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91" name="object 1091"/>
          <p:cNvSpPr/>
          <p:nvPr/>
        </p:nvSpPr>
        <p:spPr>
          <a:xfrm>
            <a:off x="6452281" y="2917359"/>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092" name="object 1092"/>
          <p:cNvSpPr/>
          <p:nvPr/>
        </p:nvSpPr>
        <p:spPr>
          <a:xfrm>
            <a:off x="7095435" y="29173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1093" name="object 1093"/>
          <p:cNvGrpSpPr/>
          <p:nvPr/>
        </p:nvGrpSpPr>
        <p:grpSpPr>
          <a:xfrm>
            <a:off x="7157664" y="2912863"/>
            <a:ext cx="2106386" cy="9221"/>
            <a:chOff x="6516496" y="3209544"/>
            <a:chExt cx="2320925" cy="10160"/>
          </a:xfrm>
        </p:grpSpPr>
        <p:sp>
          <p:nvSpPr>
            <p:cNvPr id="1094" name="object 1094"/>
            <p:cNvSpPr/>
            <p:nvPr/>
          </p:nvSpPr>
          <p:spPr>
            <a:xfrm>
              <a:off x="6516496" y="3214497"/>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95" name="object 1095"/>
            <p:cNvSpPr/>
            <p:nvPr/>
          </p:nvSpPr>
          <p:spPr>
            <a:xfrm>
              <a:off x="6539369" y="3214497"/>
              <a:ext cx="2297430" cy="0"/>
            </a:xfrm>
            <a:custGeom>
              <a:avLst/>
              <a:gdLst/>
              <a:ahLst/>
              <a:cxnLst/>
              <a:rect l="l" t="t" r="r" b="b"/>
              <a:pathLst>
                <a:path w="2297429">
                  <a:moveTo>
                    <a:pt x="0" y="0"/>
                  </a:moveTo>
                  <a:lnTo>
                    <a:pt x="2297429" y="0"/>
                  </a:lnTo>
                </a:path>
              </a:pathLst>
            </a:custGeom>
            <a:ln w="9905">
              <a:solidFill>
                <a:srgbClr val="FD0000"/>
              </a:solidFill>
            </a:ln>
          </p:spPr>
          <p:txBody>
            <a:bodyPr wrap="square" lIns="0" tIns="0" rIns="0" bIns="0" rtlCol="0"/>
            <a:lstStyle/>
            <a:p>
              <a:endParaRPr sz="1634"/>
            </a:p>
          </p:txBody>
        </p:sp>
      </p:grpSp>
      <p:sp>
        <p:nvSpPr>
          <p:cNvPr id="1096" name="object 1096"/>
          <p:cNvSpPr/>
          <p:nvPr/>
        </p:nvSpPr>
        <p:spPr>
          <a:xfrm>
            <a:off x="9325726" y="29173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097" name="object 1097"/>
          <p:cNvSpPr/>
          <p:nvPr/>
        </p:nvSpPr>
        <p:spPr>
          <a:xfrm>
            <a:off x="9377593" y="2917359"/>
            <a:ext cx="31120" cy="0"/>
          </a:xfrm>
          <a:custGeom>
            <a:avLst/>
            <a:gdLst/>
            <a:ahLst/>
            <a:cxnLst/>
            <a:rect l="l" t="t" r="r" b="b"/>
            <a:pathLst>
              <a:path w="34290">
                <a:moveTo>
                  <a:pt x="0" y="0"/>
                </a:moveTo>
                <a:lnTo>
                  <a:pt x="11429" y="0"/>
                </a:lnTo>
              </a:path>
              <a:path w="34290">
                <a:moveTo>
                  <a:pt x="22847" y="0"/>
                </a:moveTo>
                <a:lnTo>
                  <a:pt x="34277" y="0"/>
                </a:lnTo>
              </a:path>
            </a:pathLst>
          </a:custGeom>
          <a:ln w="9905">
            <a:solidFill>
              <a:srgbClr val="000000"/>
            </a:solidFill>
          </a:ln>
        </p:spPr>
        <p:txBody>
          <a:bodyPr wrap="square" lIns="0" tIns="0" rIns="0" bIns="0" rtlCol="0"/>
          <a:lstStyle/>
          <a:p>
            <a:endParaRPr sz="1634"/>
          </a:p>
        </p:txBody>
      </p:sp>
      <p:sp>
        <p:nvSpPr>
          <p:cNvPr id="1098" name="object 1098"/>
          <p:cNvSpPr/>
          <p:nvPr/>
        </p:nvSpPr>
        <p:spPr>
          <a:xfrm>
            <a:off x="4149376" y="2926348"/>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grpSp>
        <p:nvGrpSpPr>
          <p:cNvPr id="1099" name="object 1099"/>
          <p:cNvGrpSpPr/>
          <p:nvPr/>
        </p:nvGrpSpPr>
        <p:grpSpPr>
          <a:xfrm>
            <a:off x="4221991" y="2921854"/>
            <a:ext cx="2126556" cy="9221"/>
            <a:chOff x="3281819" y="3219450"/>
            <a:chExt cx="2343150" cy="10160"/>
          </a:xfrm>
        </p:grpSpPr>
        <p:sp>
          <p:nvSpPr>
            <p:cNvPr id="1100" name="object 1100"/>
            <p:cNvSpPr/>
            <p:nvPr/>
          </p:nvSpPr>
          <p:spPr>
            <a:xfrm>
              <a:off x="3281819" y="3224402"/>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01" name="object 1101"/>
            <p:cNvSpPr/>
            <p:nvPr/>
          </p:nvSpPr>
          <p:spPr>
            <a:xfrm>
              <a:off x="3304679" y="3224402"/>
              <a:ext cx="2320290" cy="0"/>
            </a:xfrm>
            <a:custGeom>
              <a:avLst/>
              <a:gdLst/>
              <a:ahLst/>
              <a:cxnLst/>
              <a:rect l="l" t="t" r="r" b="b"/>
              <a:pathLst>
                <a:path w="2320290">
                  <a:moveTo>
                    <a:pt x="0" y="0"/>
                  </a:moveTo>
                  <a:lnTo>
                    <a:pt x="2320289" y="0"/>
                  </a:lnTo>
                </a:path>
              </a:pathLst>
            </a:custGeom>
            <a:ln w="9905">
              <a:solidFill>
                <a:srgbClr val="0000FD"/>
              </a:solidFill>
            </a:ln>
          </p:spPr>
          <p:txBody>
            <a:bodyPr wrap="square" lIns="0" tIns="0" rIns="0" bIns="0" rtlCol="0"/>
            <a:lstStyle/>
            <a:p>
              <a:endParaRPr sz="1634"/>
            </a:p>
          </p:txBody>
        </p:sp>
      </p:grpSp>
      <p:sp>
        <p:nvSpPr>
          <p:cNvPr id="1102" name="object 1102"/>
          <p:cNvSpPr/>
          <p:nvPr/>
        </p:nvSpPr>
        <p:spPr>
          <a:xfrm>
            <a:off x="6452281" y="2926348"/>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103" name="object 1103"/>
          <p:cNvSpPr/>
          <p:nvPr/>
        </p:nvSpPr>
        <p:spPr>
          <a:xfrm>
            <a:off x="7085062" y="292634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1104" name="object 1104"/>
          <p:cNvGrpSpPr/>
          <p:nvPr/>
        </p:nvGrpSpPr>
        <p:grpSpPr>
          <a:xfrm>
            <a:off x="7157664" y="2921854"/>
            <a:ext cx="2116759" cy="9221"/>
            <a:chOff x="6516496" y="3219450"/>
            <a:chExt cx="2332355" cy="10160"/>
          </a:xfrm>
        </p:grpSpPr>
        <p:sp>
          <p:nvSpPr>
            <p:cNvPr id="1105" name="object 1105"/>
            <p:cNvSpPr/>
            <p:nvPr/>
          </p:nvSpPr>
          <p:spPr>
            <a:xfrm>
              <a:off x="6516496" y="3224402"/>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06" name="object 1106"/>
            <p:cNvSpPr/>
            <p:nvPr/>
          </p:nvSpPr>
          <p:spPr>
            <a:xfrm>
              <a:off x="6539369" y="3224402"/>
              <a:ext cx="2308860" cy="0"/>
            </a:xfrm>
            <a:custGeom>
              <a:avLst/>
              <a:gdLst/>
              <a:ahLst/>
              <a:cxnLst/>
              <a:rect l="l" t="t" r="r" b="b"/>
              <a:pathLst>
                <a:path w="2308859">
                  <a:moveTo>
                    <a:pt x="0" y="0"/>
                  </a:moveTo>
                  <a:lnTo>
                    <a:pt x="2308860" y="0"/>
                  </a:lnTo>
                </a:path>
              </a:pathLst>
            </a:custGeom>
            <a:ln w="9905">
              <a:solidFill>
                <a:srgbClr val="FD0000"/>
              </a:solidFill>
            </a:ln>
          </p:spPr>
          <p:txBody>
            <a:bodyPr wrap="square" lIns="0" tIns="0" rIns="0" bIns="0" rtlCol="0"/>
            <a:lstStyle/>
            <a:p>
              <a:endParaRPr sz="1634"/>
            </a:p>
          </p:txBody>
        </p:sp>
      </p:grpSp>
      <p:sp>
        <p:nvSpPr>
          <p:cNvPr id="1107" name="object 1107"/>
          <p:cNvSpPr/>
          <p:nvPr/>
        </p:nvSpPr>
        <p:spPr>
          <a:xfrm>
            <a:off x="9377593" y="2926348"/>
            <a:ext cx="31120" cy="0"/>
          </a:xfrm>
          <a:custGeom>
            <a:avLst/>
            <a:gdLst/>
            <a:ahLst/>
            <a:cxnLst/>
            <a:rect l="l" t="t" r="r" b="b"/>
            <a:pathLst>
              <a:path w="34290">
                <a:moveTo>
                  <a:pt x="0" y="0"/>
                </a:moveTo>
                <a:lnTo>
                  <a:pt x="11429" y="0"/>
                </a:lnTo>
              </a:path>
              <a:path w="34290">
                <a:moveTo>
                  <a:pt x="22847" y="0"/>
                </a:moveTo>
                <a:lnTo>
                  <a:pt x="34277" y="0"/>
                </a:lnTo>
              </a:path>
            </a:pathLst>
          </a:custGeom>
          <a:ln w="9905">
            <a:solidFill>
              <a:srgbClr val="000000"/>
            </a:solidFill>
          </a:ln>
        </p:spPr>
        <p:txBody>
          <a:bodyPr wrap="square" lIns="0" tIns="0" rIns="0" bIns="0" rtlCol="0"/>
          <a:lstStyle/>
          <a:p>
            <a:endParaRPr sz="1634"/>
          </a:p>
        </p:txBody>
      </p:sp>
      <p:sp>
        <p:nvSpPr>
          <p:cNvPr id="1108" name="object 1108"/>
          <p:cNvSpPr/>
          <p:nvPr/>
        </p:nvSpPr>
        <p:spPr>
          <a:xfrm>
            <a:off x="4149376" y="2935338"/>
            <a:ext cx="51867" cy="0"/>
          </a:xfrm>
          <a:custGeom>
            <a:avLst/>
            <a:gdLst/>
            <a:ahLst/>
            <a:cxnLst/>
            <a:rect l="l" t="t" r="r" b="b"/>
            <a:pathLst>
              <a:path w="57150">
                <a:moveTo>
                  <a:pt x="0" y="0"/>
                </a:moveTo>
                <a:lnTo>
                  <a:pt x="57149" y="0"/>
                </a:lnTo>
              </a:path>
            </a:pathLst>
          </a:custGeom>
          <a:ln w="9905">
            <a:solidFill>
              <a:srgbClr val="000000"/>
            </a:solidFill>
          </a:ln>
        </p:spPr>
        <p:txBody>
          <a:bodyPr wrap="square" lIns="0" tIns="0" rIns="0" bIns="0" rtlCol="0"/>
          <a:lstStyle/>
          <a:p>
            <a:endParaRPr sz="1634"/>
          </a:p>
        </p:txBody>
      </p:sp>
      <p:sp>
        <p:nvSpPr>
          <p:cNvPr id="1109" name="object 1109"/>
          <p:cNvSpPr/>
          <p:nvPr/>
        </p:nvSpPr>
        <p:spPr>
          <a:xfrm>
            <a:off x="4242737" y="2935338"/>
            <a:ext cx="2105809" cy="0"/>
          </a:xfrm>
          <a:custGeom>
            <a:avLst/>
            <a:gdLst/>
            <a:ahLst/>
            <a:cxnLst/>
            <a:rect l="l" t="t" r="r" b="b"/>
            <a:pathLst>
              <a:path w="2320290">
                <a:moveTo>
                  <a:pt x="0" y="0"/>
                </a:moveTo>
                <a:lnTo>
                  <a:pt x="2320289" y="0"/>
                </a:lnTo>
              </a:path>
            </a:pathLst>
          </a:custGeom>
          <a:ln w="9905">
            <a:solidFill>
              <a:srgbClr val="0000FD"/>
            </a:solidFill>
          </a:ln>
        </p:spPr>
        <p:txBody>
          <a:bodyPr wrap="square" lIns="0" tIns="0" rIns="0" bIns="0" rtlCol="0"/>
          <a:lstStyle/>
          <a:p>
            <a:endParaRPr sz="1634"/>
          </a:p>
        </p:txBody>
      </p:sp>
      <p:sp>
        <p:nvSpPr>
          <p:cNvPr id="1110" name="object 1110"/>
          <p:cNvSpPr/>
          <p:nvPr/>
        </p:nvSpPr>
        <p:spPr>
          <a:xfrm>
            <a:off x="6441908" y="2935338"/>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111" name="object 1111"/>
          <p:cNvSpPr/>
          <p:nvPr/>
        </p:nvSpPr>
        <p:spPr>
          <a:xfrm>
            <a:off x="7085061" y="2935338"/>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sp>
        <p:nvSpPr>
          <p:cNvPr id="1112" name="object 1112"/>
          <p:cNvSpPr/>
          <p:nvPr/>
        </p:nvSpPr>
        <p:spPr>
          <a:xfrm>
            <a:off x="9367207" y="2935338"/>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113" name="object 1113"/>
          <p:cNvSpPr/>
          <p:nvPr/>
        </p:nvSpPr>
        <p:spPr>
          <a:xfrm>
            <a:off x="4149376" y="2944329"/>
            <a:ext cx="51867" cy="0"/>
          </a:xfrm>
          <a:custGeom>
            <a:avLst/>
            <a:gdLst/>
            <a:ahLst/>
            <a:cxnLst/>
            <a:rect l="l" t="t" r="r" b="b"/>
            <a:pathLst>
              <a:path w="57150">
                <a:moveTo>
                  <a:pt x="0" y="0"/>
                </a:moveTo>
                <a:lnTo>
                  <a:pt x="57149" y="0"/>
                </a:lnTo>
              </a:path>
            </a:pathLst>
          </a:custGeom>
          <a:ln w="9905">
            <a:solidFill>
              <a:srgbClr val="000000"/>
            </a:solidFill>
          </a:ln>
        </p:spPr>
        <p:txBody>
          <a:bodyPr wrap="square" lIns="0" tIns="0" rIns="0" bIns="0" rtlCol="0"/>
          <a:lstStyle/>
          <a:p>
            <a:endParaRPr sz="1634"/>
          </a:p>
        </p:txBody>
      </p:sp>
      <p:sp>
        <p:nvSpPr>
          <p:cNvPr id="1114" name="object 1114"/>
          <p:cNvSpPr/>
          <p:nvPr/>
        </p:nvSpPr>
        <p:spPr>
          <a:xfrm>
            <a:off x="4242737" y="2944329"/>
            <a:ext cx="2105809" cy="0"/>
          </a:xfrm>
          <a:custGeom>
            <a:avLst/>
            <a:gdLst/>
            <a:ahLst/>
            <a:cxnLst/>
            <a:rect l="l" t="t" r="r" b="b"/>
            <a:pathLst>
              <a:path w="2320290">
                <a:moveTo>
                  <a:pt x="0" y="0"/>
                </a:moveTo>
                <a:lnTo>
                  <a:pt x="2320289" y="0"/>
                </a:lnTo>
              </a:path>
            </a:pathLst>
          </a:custGeom>
          <a:ln w="9905">
            <a:solidFill>
              <a:srgbClr val="0000FD"/>
            </a:solidFill>
          </a:ln>
        </p:spPr>
        <p:txBody>
          <a:bodyPr wrap="square" lIns="0" tIns="0" rIns="0" bIns="0" rtlCol="0"/>
          <a:lstStyle/>
          <a:p>
            <a:endParaRPr sz="1634"/>
          </a:p>
        </p:txBody>
      </p:sp>
      <p:sp>
        <p:nvSpPr>
          <p:cNvPr id="1115" name="object 1115"/>
          <p:cNvSpPr/>
          <p:nvPr/>
        </p:nvSpPr>
        <p:spPr>
          <a:xfrm>
            <a:off x="6441908" y="294432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116" name="object 1116"/>
          <p:cNvSpPr/>
          <p:nvPr/>
        </p:nvSpPr>
        <p:spPr>
          <a:xfrm>
            <a:off x="7085061" y="2944329"/>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sp>
        <p:nvSpPr>
          <p:cNvPr id="1117" name="object 1117"/>
          <p:cNvSpPr/>
          <p:nvPr/>
        </p:nvSpPr>
        <p:spPr>
          <a:xfrm>
            <a:off x="7178422" y="2930844"/>
            <a:ext cx="2095436" cy="26970"/>
          </a:xfrm>
          <a:prstGeom prst="rect">
            <a:avLst/>
          </a:prstGeom>
          <a:blipFill>
            <a:blip r:embed="rId2" cstate="print"/>
            <a:stretch>
              <a:fillRect/>
            </a:stretch>
          </a:blipFill>
        </p:spPr>
        <p:txBody>
          <a:bodyPr wrap="square" lIns="0" tIns="0" rIns="0" bIns="0" rtlCol="0"/>
          <a:lstStyle/>
          <a:p>
            <a:endParaRPr sz="1634"/>
          </a:p>
        </p:txBody>
      </p:sp>
      <p:sp>
        <p:nvSpPr>
          <p:cNvPr id="1118" name="object 1118"/>
          <p:cNvSpPr/>
          <p:nvPr/>
        </p:nvSpPr>
        <p:spPr>
          <a:xfrm>
            <a:off x="9367207" y="294432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119" name="object 1119"/>
          <p:cNvSpPr/>
          <p:nvPr/>
        </p:nvSpPr>
        <p:spPr>
          <a:xfrm>
            <a:off x="4149376" y="2953320"/>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1120" name="object 1120"/>
          <p:cNvSpPr/>
          <p:nvPr/>
        </p:nvSpPr>
        <p:spPr>
          <a:xfrm>
            <a:off x="4201244" y="29533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21" name="object 1121"/>
          <p:cNvSpPr/>
          <p:nvPr/>
        </p:nvSpPr>
        <p:spPr>
          <a:xfrm>
            <a:off x="4253110" y="2953320"/>
            <a:ext cx="2085063" cy="0"/>
          </a:xfrm>
          <a:custGeom>
            <a:avLst/>
            <a:gdLst/>
            <a:ahLst/>
            <a:cxnLst/>
            <a:rect l="l" t="t" r="r" b="b"/>
            <a:pathLst>
              <a:path w="2297429">
                <a:moveTo>
                  <a:pt x="0" y="0"/>
                </a:moveTo>
                <a:lnTo>
                  <a:pt x="2297429" y="0"/>
                </a:lnTo>
              </a:path>
            </a:pathLst>
          </a:custGeom>
          <a:ln w="9905">
            <a:solidFill>
              <a:srgbClr val="0000FD"/>
            </a:solidFill>
          </a:ln>
        </p:spPr>
        <p:txBody>
          <a:bodyPr wrap="square" lIns="0" tIns="0" rIns="0" bIns="0" rtlCol="0"/>
          <a:lstStyle/>
          <a:p>
            <a:endParaRPr sz="1634"/>
          </a:p>
        </p:txBody>
      </p:sp>
      <p:sp>
        <p:nvSpPr>
          <p:cNvPr id="1122" name="object 1122"/>
          <p:cNvSpPr/>
          <p:nvPr/>
        </p:nvSpPr>
        <p:spPr>
          <a:xfrm>
            <a:off x="6421161" y="2953320"/>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123" name="object 1123"/>
          <p:cNvSpPr/>
          <p:nvPr/>
        </p:nvSpPr>
        <p:spPr>
          <a:xfrm>
            <a:off x="7085062" y="29533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24" name="object 1124"/>
          <p:cNvSpPr/>
          <p:nvPr/>
        </p:nvSpPr>
        <p:spPr>
          <a:xfrm>
            <a:off x="7136929" y="29533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25" name="object 1125"/>
          <p:cNvSpPr/>
          <p:nvPr/>
        </p:nvSpPr>
        <p:spPr>
          <a:xfrm>
            <a:off x="9346462" y="2953320"/>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126" name="object 1126"/>
          <p:cNvSpPr/>
          <p:nvPr/>
        </p:nvSpPr>
        <p:spPr>
          <a:xfrm>
            <a:off x="4201244" y="29623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27" name="object 1127"/>
          <p:cNvSpPr/>
          <p:nvPr/>
        </p:nvSpPr>
        <p:spPr>
          <a:xfrm>
            <a:off x="4330912"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28" name="object 1128"/>
          <p:cNvSpPr/>
          <p:nvPr/>
        </p:nvSpPr>
        <p:spPr>
          <a:xfrm>
            <a:off x="4517634"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29" name="object 1129"/>
          <p:cNvSpPr/>
          <p:nvPr/>
        </p:nvSpPr>
        <p:spPr>
          <a:xfrm>
            <a:off x="4704356"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0" name="object 1130"/>
          <p:cNvSpPr/>
          <p:nvPr/>
        </p:nvSpPr>
        <p:spPr>
          <a:xfrm>
            <a:off x="4891078"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1" name="object 1131"/>
          <p:cNvSpPr/>
          <p:nvPr/>
        </p:nvSpPr>
        <p:spPr>
          <a:xfrm>
            <a:off x="5077800"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2" name="object 1132"/>
          <p:cNvSpPr/>
          <p:nvPr/>
        </p:nvSpPr>
        <p:spPr>
          <a:xfrm>
            <a:off x="5264522"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3" name="object 1133"/>
          <p:cNvSpPr/>
          <p:nvPr/>
        </p:nvSpPr>
        <p:spPr>
          <a:xfrm>
            <a:off x="5451244"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4" name="object 1134"/>
          <p:cNvSpPr/>
          <p:nvPr/>
        </p:nvSpPr>
        <p:spPr>
          <a:xfrm>
            <a:off x="5637966"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5" name="object 1135"/>
          <p:cNvSpPr/>
          <p:nvPr/>
        </p:nvSpPr>
        <p:spPr>
          <a:xfrm>
            <a:off x="5835061"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6" name="object 1136"/>
          <p:cNvSpPr/>
          <p:nvPr/>
        </p:nvSpPr>
        <p:spPr>
          <a:xfrm>
            <a:off x="6021783"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7" name="object 1137"/>
          <p:cNvSpPr/>
          <p:nvPr/>
        </p:nvSpPr>
        <p:spPr>
          <a:xfrm>
            <a:off x="6208505"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38" name="object 1138"/>
          <p:cNvSpPr/>
          <p:nvPr/>
        </p:nvSpPr>
        <p:spPr>
          <a:xfrm>
            <a:off x="6452281" y="29623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39" name="object 1139"/>
          <p:cNvSpPr/>
          <p:nvPr/>
        </p:nvSpPr>
        <p:spPr>
          <a:xfrm>
            <a:off x="7136929" y="29623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40" name="object 1140"/>
          <p:cNvSpPr/>
          <p:nvPr/>
        </p:nvSpPr>
        <p:spPr>
          <a:xfrm>
            <a:off x="7266585"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1" name="object 1141"/>
          <p:cNvSpPr/>
          <p:nvPr/>
        </p:nvSpPr>
        <p:spPr>
          <a:xfrm>
            <a:off x="7453308"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2" name="object 1142"/>
          <p:cNvSpPr/>
          <p:nvPr/>
        </p:nvSpPr>
        <p:spPr>
          <a:xfrm>
            <a:off x="7640030"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3" name="object 1143"/>
          <p:cNvSpPr/>
          <p:nvPr/>
        </p:nvSpPr>
        <p:spPr>
          <a:xfrm>
            <a:off x="7826763"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4" name="object 1144"/>
          <p:cNvSpPr/>
          <p:nvPr/>
        </p:nvSpPr>
        <p:spPr>
          <a:xfrm>
            <a:off x="8013485"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5" name="object 1145"/>
          <p:cNvSpPr/>
          <p:nvPr/>
        </p:nvSpPr>
        <p:spPr>
          <a:xfrm>
            <a:off x="8200207"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6" name="object 1146"/>
          <p:cNvSpPr/>
          <p:nvPr/>
        </p:nvSpPr>
        <p:spPr>
          <a:xfrm>
            <a:off x="8386918"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7" name="object 1147"/>
          <p:cNvSpPr/>
          <p:nvPr/>
        </p:nvSpPr>
        <p:spPr>
          <a:xfrm>
            <a:off x="8573640"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8" name="object 1148"/>
          <p:cNvSpPr/>
          <p:nvPr/>
        </p:nvSpPr>
        <p:spPr>
          <a:xfrm>
            <a:off x="8760373"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49" name="object 1149"/>
          <p:cNvSpPr/>
          <p:nvPr/>
        </p:nvSpPr>
        <p:spPr>
          <a:xfrm>
            <a:off x="8947095"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50" name="object 1150"/>
          <p:cNvSpPr/>
          <p:nvPr/>
        </p:nvSpPr>
        <p:spPr>
          <a:xfrm>
            <a:off x="9133817" y="2957814"/>
            <a:ext cx="0" cy="233979"/>
          </a:xfrm>
          <a:custGeom>
            <a:avLst/>
            <a:gdLst/>
            <a:ahLst/>
            <a:cxnLst/>
            <a:rect l="l" t="t" r="r" b="b"/>
            <a:pathLst>
              <a:path h="257810">
                <a:moveTo>
                  <a:pt x="0" y="0"/>
                </a:moveTo>
                <a:lnTo>
                  <a:pt x="0" y="257555"/>
                </a:lnTo>
              </a:path>
            </a:pathLst>
          </a:custGeom>
          <a:ln w="11429">
            <a:solidFill>
              <a:srgbClr val="0000FD"/>
            </a:solidFill>
          </a:ln>
        </p:spPr>
        <p:txBody>
          <a:bodyPr wrap="square" lIns="0" tIns="0" rIns="0" bIns="0" rtlCol="0"/>
          <a:lstStyle/>
          <a:p>
            <a:endParaRPr sz="1634"/>
          </a:p>
        </p:txBody>
      </p:sp>
      <p:sp>
        <p:nvSpPr>
          <p:cNvPr id="1151" name="object 1151"/>
          <p:cNvSpPr/>
          <p:nvPr/>
        </p:nvSpPr>
        <p:spPr>
          <a:xfrm>
            <a:off x="9377593" y="29623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2" name="object 1152"/>
          <p:cNvSpPr/>
          <p:nvPr/>
        </p:nvSpPr>
        <p:spPr>
          <a:xfrm>
            <a:off x="4201244" y="29713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3" name="object 1153"/>
          <p:cNvSpPr/>
          <p:nvPr/>
        </p:nvSpPr>
        <p:spPr>
          <a:xfrm>
            <a:off x="6452281" y="29713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4" name="object 1154"/>
          <p:cNvSpPr/>
          <p:nvPr/>
        </p:nvSpPr>
        <p:spPr>
          <a:xfrm>
            <a:off x="7136929" y="29713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5" name="object 1155"/>
          <p:cNvSpPr/>
          <p:nvPr/>
        </p:nvSpPr>
        <p:spPr>
          <a:xfrm>
            <a:off x="9377593" y="297130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6" name="object 1156"/>
          <p:cNvSpPr/>
          <p:nvPr/>
        </p:nvSpPr>
        <p:spPr>
          <a:xfrm>
            <a:off x="4149376" y="2980291"/>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1157" name="object 1157"/>
          <p:cNvSpPr/>
          <p:nvPr/>
        </p:nvSpPr>
        <p:spPr>
          <a:xfrm>
            <a:off x="4201244"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8" name="object 1158"/>
          <p:cNvSpPr/>
          <p:nvPr/>
        </p:nvSpPr>
        <p:spPr>
          <a:xfrm>
            <a:off x="6400414"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59" name="object 1159"/>
          <p:cNvSpPr/>
          <p:nvPr/>
        </p:nvSpPr>
        <p:spPr>
          <a:xfrm>
            <a:off x="6452281"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60" name="object 1160"/>
          <p:cNvSpPr/>
          <p:nvPr/>
        </p:nvSpPr>
        <p:spPr>
          <a:xfrm>
            <a:off x="7085062"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61" name="object 1161"/>
          <p:cNvSpPr/>
          <p:nvPr/>
        </p:nvSpPr>
        <p:spPr>
          <a:xfrm>
            <a:off x="7136929"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62" name="object 1162"/>
          <p:cNvSpPr/>
          <p:nvPr/>
        </p:nvSpPr>
        <p:spPr>
          <a:xfrm>
            <a:off x="9325726"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63" name="object 1163"/>
          <p:cNvSpPr/>
          <p:nvPr/>
        </p:nvSpPr>
        <p:spPr>
          <a:xfrm>
            <a:off x="9377593" y="29802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64" name="object 1164"/>
          <p:cNvSpPr/>
          <p:nvPr/>
        </p:nvSpPr>
        <p:spPr>
          <a:xfrm>
            <a:off x="4159750" y="298928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165" name="object 1165"/>
          <p:cNvSpPr/>
          <p:nvPr/>
        </p:nvSpPr>
        <p:spPr>
          <a:xfrm>
            <a:off x="6410787" y="298928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166" name="object 1166"/>
          <p:cNvSpPr/>
          <p:nvPr/>
        </p:nvSpPr>
        <p:spPr>
          <a:xfrm>
            <a:off x="7095435" y="298928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167" name="object 1167"/>
          <p:cNvSpPr/>
          <p:nvPr/>
        </p:nvSpPr>
        <p:spPr>
          <a:xfrm>
            <a:off x="9336099" y="298928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168" name="object 1168"/>
          <p:cNvSpPr/>
          <p:nvPr/>
        </p:nvSpPr>
        <p:spPr>
          <a:xfrm>
            <a:off x="4159750" y="3187068"/>
            <a:ext cx="72614" cy="0"/>
          </a:xfrm>
          <a:custGeom>
            <a:avLst/>
            <a:gdLst/>
            <a:ahLst/>
            <a:cxnLst/>
            <a:rect l="l" t="t" r="r" b="b"/>
            <a:pathLst>
              <a:path w="80010">
                <a:moveTo>
                  <a:pt x="0"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169" name="object 1169"/>
          <p:cNvSpPr/>
          <p:nvPr/>
        </p:nvSpPr>
        <p:spPr>
          <a:xfrm>
            <a:off x="6410787" y="3187068"/>
            <a:ext cx="72614" cy="0"/>
          </a:xfrm>
          <a:custGeom>
            <a:avLst/>
            <a:gdLst/>
            <a:ahLst/>
            <a:cxnLst/>
            <a:rect l="l" t="t" r="r" b="b"/>
            <a:pathLst>
              <a:path w="80010">
                <a:moveTo>
                  <a:pt x="0" y="0"/>
                </a:moveTo>
                <a:lnTo>
                  <a:pt x="57150"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170" name="object 1170"/>
          <p:cNvSpPr/>
          <p:nvPr/>
        </p:nvSpPr>
        <p:spPr>
          <a:xfrm>
            <a:off x="7095435" y="3187068"/>
            <a:ext cx="72614" cy="0"/>
          </a:xfrm>
          <a:custGeom>
            <a:avLst/>
            <a:gdLst/>
            <a:ahLst/>
            <a:cxnLst/>
            <a:rect l="l" t="t" r="r" b="b"/>
            <a:pathLst>
              <a:path w="80009">
                <a:moveTo>
                  <a:pt x="0" y="0"/>
                </a:moveTo>
                <a:lnTo>
                  <a:pt x="45719"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171" name="object 1171"/>
          <p:cNvSpPr/>
          <p:nvPr/>
        </p:nvSpPr>
        <p:spPr>
          <a:xfrm>
            <a:off x="9336099" y="3187068"/>
            <a:ext cx="72614" cy="0"/>
          </a:xfrm>
          <a:custGeom>
            <a:avLst/>
            <a:gdLst/>
            <a:ahLst/>
            <a:cxnLst/>
            <a:rect l="l" t="t" r="r" b="b"/>
            <a:pathLst>
              <a:path w="80009">
                <a:moveTo>
                  <a:pt x="0" y="0"/>
                </a:moveTo>
                <a:lnTo>
                  <a:pt x="57150"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172" name="object 1172"/>
          <p:cNvSpPr/>
          <p:nvPr/>
        </p:nvSpPr>
        <p:spPr>
          <a:xfrm>
            <a:off x="4149376" y="3196059"/>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1173" name="object 1173"/>
          <p:cNvSpPr/>
          <p:nvPr/>
        </p:nvSpPr>
        <p:spPr>
          <a:xfrm>
            <a:off x="4201244" y="3196059"/>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174" name="object 1174"/>
          <p:cNvSpPr/>
          <p:nvPr/>
        </p:nvSpPr>
        <p:spPr>
          <a:xfrm>
            <a:off x="6410788" y="31960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75" name="object 1175"/>
          <p:cNvSpPr/>
          <p:nvPr/>
        </p:nvSpPr>
        <p:spPr>
          <a:xfrm>
            <a:off x="6473028" y="31960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76" name="object 1176"/>
          <p:cNvSpPr/>
          <p:nvPr/>
        </p:nvSpPr>
        <p:spPr>
          <a:xfrm>
            <a:off x="7085062" y="31960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1177" name="object 1177"/>
          <p:cNvGrpSpPr/>
          <p:nvPr/>
        </p:nvGrpSpPr>
        <p:grpSpPr>
          <a:xfrm>
            <a:off x="7136929" y="3191562"/>
            <a:ext cx="2126556" cy="9221"/>
            <a:chOff x="6493649" y="3516629"/>
            <a:chExt cx="2343150" cy="10160"/>
          </a:xfrm>
        </p:grpSpPr>
        <p:sp>
          <p:nvSpPr>
            <p:cNvPr id="1178" name="object 1178"/>
            <p:cNvSpPr/>
            <p:nvPr/>
          </p:nvSpPr>
          <p:spPr>
            <a:xfrm>
              <a:off x="6493649" y="3521582"/>
              <a:ext cx="34290" cy="0"/>
            </a:xfrm>
            <a:custGeom>
              <a:avLst/>
              <a:gdLst/>
              <a:ahLst/>
              <a:cxnLst/>
              <a:rect l="l" t="t" r="r" b="b"/>
              <a:pathLst>
                <a:path w="34290">
                  <a:moveTo>
                    <a:pt x="0" y="0"/>
                  </a:moveTo>
                  <a:lnTo>
                    <a:pt x="11429" y="0"/>
                  </a:lnTo>
                </a:path>
                <a:path w="34290">
                  <a:moveTo>
                    <a:pt x="22847" y="0"/>
                  </a:moveTo>
                  <a:lnTo>
                    <a:pt x="34277" y="0"/>
                  </a:lnTo>
                </a:path>
              </a:pathLst>
            </a:custGeom>
            <a:ln w="9905">
              <a:solidFill>
                <a:srgbClr val="000000"/>
              </a:solidFill>
            </a:ln>
          </p:spPr>
          <p:txBody>
            <a:bodyPr wrap="square" lIns="0" tIns="0" rIns="0" bIns="0" rtlCol="0"/>
            <a:lstStyle/>
            <a:p>
              <a:endParaRPr sz="1634"/>
            </a:p>
          </p:txBody>
        </p:sp>
        <p:sp>
          <p:nvSpPr>
            <p:cNvPr id="1179" name="object 1179"/>
            <p:cNvSpPr/>
            <p:nvPr/>
          </p:nvSpPr>
          <p:spPr>
            <a:xfrm>
              <a:off x="6539369" y="3521582"/>
              <a:ext cx="2297430" cy="0"/>
            </a:xfrm>
            <a:custGeom>
              <a:avLst/>
              <a:gdLst/>
              <a:ahLst/>
              <a:cxnLst/>
              <a:rect l="l" t="t" r="r" b="b"/>
              <a:pathLst>
                <a:path w="2297429">
                  <a:moveTo>
                    <a:pt x="0" y="0"/>
                  </a:moveTo>
                  <a:lnTo>
                    <a:pt x="2297429" y="0"/>
                  </a:lnTo>
                </a:path>
              </a:pathLst>
            </a:custGeom>
            <a:ln w="9905">
              <a:solidFill>
                <a:srgbClr val="0000FD"/>
              </a:solidFill>
            </a:ln>
          </p:spPr>
          <p:txBody>
            <a:bodyPr wrap="square" lIns="0" tIns="0" rIns="0" bIns="0" rtlCol="0"/>
            <a:lstStyle/>
            <a:p>
              <a:endParaRPr sz="1634"/>
            </a:p>
          </p:txBody>
        </p:sp>
      </p:grpSp>
      <p:sp>
        <p:nvSpPr>
          <p:cNvPr id="1180" name="object 1180"/>
          <p:cNvSpPr/>
          <p:nvPr/>
        </p:nvSpPr>
        <p:spPr>
          <a:xfrm>
            <a:off x="9336099" y="31960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81" name="object 1181"/>
          <p:cNvSpPr/>
          <p:nvPr/>
        </p:nvSpPr>
        <p:spPr>
          <a:xfrm>
            <a:off x="9398329" y="319605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1182" name="object 1182"/>
          <p:cNvGrpSpPr/>
          <p:nvPr/>
        </p:nvGrpSpPr>
        <p:grpSpPr>
          <a:xfrm>
            <a:off x="4201244" y="3191563"/>
            <a:ext cx="2147303" cy="27086"/>
            <a:chOff x="3258959" y="3516629"/>
            <a:chExt cx="2366010" cy="29845"/>
          </a:xfrm>
        </p:grpSpPr>
        <p:sp>
          <p:nvSpPr>
            <p:cNvPr id="1183" name="object 1183"/>
            <p:cNvSpPr/>
            <p:nvPr/>
          </p:nvSpPr>
          <p:spPr>
            <a:xfrm>
              <a:off x="3258959" y="3531488"/>
              <a:ext cx="3429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184" name="object 1184"/>
            <p:cNvSpPr/>
            <p:nvPr/>
          </p:nvSpPr>
          <p:spPr>
            <a:xfrm>
              <a:off x="3304679" y="3516629"/>
              <a:ext cx="2320289" cy="29717"/>
            </a:xfrm>
            <a:prstGeom prst="rect">
              <a:avLst/>
            </a:prstGeom>
            <a:blipFill>
              <a:blip r:embed="rId3" cstate="print"/>
              <a:stretch>
                <a:fillRect/>
              </a:stretch>
            </a:blipFill>
          </p:spPr>
          <p:txBody>
            <a:bodyPr wrap="square" lIns="0" tIns="0" rIns="0" bIns="0" rtlCol="0"/>
            <a:lstStyle/>
            <a:p>
              <a:endParaRPr sz="1634"/>
            </a:p>
          </p:txBody>
        </p:sp>
      </p:grpSp>
      <p:sp>
        <p:nvSpPr>
          <p:cNvPr id="1185" name="object 1185"/>
          <p:cNvSpPr/>
          <p:nvPr/>
        </p:nvSpPr>
        <p:spPr>
          <a:xfrm>
            <a:off x="6400414" y="320504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86" name="object 1186"/>
          <p:cNvSpPr/>
          <p:nvPr/>
        </p:nvSpPr>
        <p:spPr>
          <a:xfrm>
            <a:off x="6473028" y="320504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1187" name="object 1187"/>
          <p:cNvGrpSpPr/>
          <p:nvPr/>
        </p:nvGrpSpPr>
        <p:grpSpPr>
          <a:xfrm>
            <a:off x="7136928" y="3200553"/>
            <a:ext cx="2136930" cy="9221"/>
            <a:chOff x="6493649" y="3526535"/>
            <a:chExt cx="2354580" cy="10160"/>
          </a:xfrm>
        </p:grpSpPr>
        <p:sp>
          <p:nvSpPr>
            <p:cNvPr id="1188" name="object 1188"/>
            <p:cNvSpPr/>
            <p:nvPr/>
          </p:nvSpPr>
          <p:spPr>
            <a:xfrm>
              <a:off x="6493649" y="3531488"/>
              <a:ext cx="34290" cy="0"/>
            </a:xfrm>
            <a:custGeom>
              <a:avLst/>
              <a:gdLst/>
              <a:ahLst/>
              <a:cxnLst/>
              <a:rect l="l" t="t" r="r" b="b"/>
              <a:pathLst>
                <a:path w="34290">
                  <a:moveTo>
                    <a:pt x="0" y="0"/>
                  </a:moveTo>
                  <a:lnTo>
                    <a:pt x="11429" y="0"/>
                  </a:lnTo>
                </a:path>
                <a:path w="34290">
                  <a:moveTo>
                    <a:pt x="22847" y="0"/>
                  </a:moveTo>
                  <a:lnTo>
                    <a:pt x="34277" y="0"/>
                  </a:lnTo>
                </a:path>
              </a:pathLst>
            </a:custGeom>
            <a:ln w="9905">
              <a:solidFill>
                <a:srgbClr val="000000"/>
              </a:solidFill>
            </a:ln>
          </p:spPr>
          <p:txBody>
            <a:bodyPr wrap="square" lIns="0" tIns="0" rIns="0" bIns="0" rtlCol="0"/>
            <a:lstStyle/>
            <a:p>
              <a:endParaRPr sz="1634"/>
            </a:p>
          </p:txBody>
        </p:sp>
        <p:sp>
          <p:nvSpPr>
            <p:cNvPr id="1189" name="object 1189"/>
            <p:cNvSpPr/>
            <p:nvPr/>
          </p:nvSpPr>
          <p:spPr>
            <a:xfrm>
              <a:off x="6539369" y="3531488"/>
              <a:ext cx="2308860"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grpSp>
      <p:sp>
        <p:nvSpPr>
          <p:cNvPr id="1190" name="object 1190"/>
          <p:cNvSpPr/>
          <p:nvPr/>
        </p:nvSpPr>
        <p:spPr>
          <a:xfrm>
            <a:off x="9325726" y="320504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91" name="object 1191"/>
          <p:cNvSpPr/>
          <p:nvPr/>
        </p:nvSpPr>
        <p:spPr>
          <a:xfrm>
            <a:off x="9398329" y="320504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192" name="object 1192"/>
          <p:cNvSpPr/>
          <p:nvPr/>
        </p:nvSpPr>
        <p:spPr>
          <a:xfrm>
            <a:off x="4190870" y="321403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193" name="object 1193"/>
          <p:cNvSpPr/>
          <p:nvPr/>
        </p:nvSpPr>
        <p:spPr>
          <a:xfrm>
            <a:off x="6400414" y="3214039"/>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grpSp>
        <p:nvGrpSpPr>
          <p:cNvPr id="1194" name="object 1194"/>
          <p:cNvGrpSpPr/>
          <p:nvPr/>
        </p:nvGrpSpPr>
        <p:grpSpPr>
          <a:xfrm>
            <a:off x="7126545" y="3209543"/>
            <a:ext cx="2147879" cy="9221"/>
            <a:chOff x="6482207" y="3536441"/>
            <a:chExt cx="2366645" cy="10160"/>
          </a:xfrm>
        </p:grpSpPr>
        <p:sp>
          <p:nvSpPr>
            <p:cNvPr id="1195" name="object 1195"/>
            <p:cNvSpPr/>
            <p:nvPr/>
          </p:nvSpPr>
          <p:spPr>
            <a:xfrm>
              <a:off x="6482207" y="3541394"/>
              <a:ext cx="22860"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196" name="object 1196"/>
            <p:cNvSpPr/>
            <p:nvPr/>
          </p:nvSpPr>
          <p:spPr>
            <a:xfrm>
              <a:off x="6539369" y="3541394"/>
              <a:ext cx="2308860"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grpSp>
      <p:sp>
        <p:nvSpPr>
          <p:cNvPr id="1197" name="object 1197"/>
          <p:cNvSpPr/>
          <p:nvPr/>
        </p:nvSpPr>
        <p:spPr>
          <a:xfrm>
            <a:off x="9325726" y="3214039"/>
            <a:ext cx="51867" cy="0"/>
          </a:xfrm>
          <a:custGeom>
            <a:avLst/>
            <a:gdLst/>
            <a:ahLst/>
            <a:cxnLst/>
            <a:rect l="l" t="t" r="r" b="b"/>
            <a:pathLst>
              <a:path w="57150">
                <a:moveTo>
                  <a:pt x="0" y="0"/>
                </a:moveTo>
                <a:lnTo>
                  <a:pt x="57150" y="0"/>
                </a:lnTo>
              </a:path>
            </a:pathLst>
          </a:custGeom>
          <a:ln w="9905">
            <a:solidFill>
              <a:srgbClr val="000000"/>
            </a:solidFill>
          </a:ln>
        </p:spPr>
        <p:txBody>
          <a:bodyPr wrap="square" lIns="0" tIns="0" rIns="0" bIns="0" rtlCol="0"/>
          <a:lstStyle/>
          <a:p>
            <a:endParaRPr sz="1634"/>
          </a:p>
        </p:txBody>
      </p:sp>
      <p:sp>
        <p:nvSpPr>
          <p:cNvPr id="1198" name="object 1198"/>
          <p:cNvSpPr/>
          <p:nvPr/>
        </p:nvSpPr>
        <p:spPr>
          <a:xfrm>
            <a:off x="4170123" y="322302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199" name="object 1199"/>
          <p:cNvSpPr/>
          <p:nvPr/>
        </p:nvSpPr>
        <p:spPr>
          <a:xfrm>
            <a:off x="4253110" y="3223029"/>
            <a:ext cx="2085063" cy="0"/>
          </a:xfrm>
          <a:custGeom>
            <a:avLst/>
            <a:gdLst/>
            <a:ahLst/>
            <a:cxnLst/>
            <a:rect l="l" t="t" r="r" b="b"/>
            <a:pathLst>
              <a:path w="2297429">
                <a:moveTo>
                  <a:pt x="0" y="0"/>
                </a:moveTo>
                <a:lnTo>
                  <a:pt x="2297429" y="0"/>
                </a:lnTo>
              </a:path>
            </a:pathLst>
          </a:custGeom>
          <a:ln w="9905">
            <a:solidFill>
              <a:srgbClr val="FD0000"/>
            </a:solidFill>
          </a:ln>
        </p:spPr>
        <p:txBody>
          <a:bodyPr wrap="square" lIns="0" tIns="0" rIns="0" bIns="0" rtlCol="0"/>
          <a:lstStyle/>
          <a:p>
            <a:endParaRPr sz="1634"/>
          </a:p>
        </p:txBody>
      </p:sp>
      <p:sp>
        <p:nvSpPr>
          <p:cNvPr id="1200" name="object 1200"/>
          <p:cNvSpPr/>
          <p:nvPr/>
        </p:nvSpPr>
        <p:spPr>
          <a:xfrm>
            <a:off x="6400414" y="32230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1" name="object 1201"/>
          <p:cNvSpPr/>
          <p:nvPr/>
        </p:nvSpPr>
        <p:spPr>
          <a:xfrm>
            <a:off x="6452281" y="32230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2" name="object 1202"/>
          <p:cNvSpPr/>
          <p:nvPr/>
        </p:nvSpPr>
        <p:spPr>
          <a:xfrm>
            <a:off x="7105808" y="322302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203" name="object 1203"/>
          <p:cNvSpPr/>
          <p:nvPr/>
        </p:nvSpPr>
        <p:spPr>
          <a:xfrm>
            <a:off x="7188784" y="3223029"/>
            <a:ext cx="2074689" cy="0"/>
          </a:xfrm>
          <a:custGeom>
            <a:avLst/>
            <a:gdLst/>
            <a:ahLst/>
            <a:cxnLst/>
            <a:rect l="l" t="t" r="r" b="b"/>
            <a:pathLst>
              <a:path w="2286000">
                <a:moveTo>
                  <a:pt x="0" y="0"/>
                </a:moveTo>
                <a:lnTo>
                  <a:pt x="2286000" y="0"/>
                </a:lnTo>
              </a:path>
            </a:pathLst>
          </a:custGeom>
          <a:ln w="9905">
            <a:solidFill>
              <a:srgbClr val="0000FD"/>
            </a:solidFill>
          </a:ln>
        </p:spPr>
        <p:txBody>
          <a:bodyPr wrap="square" lIns="0" tIns="0" rIns="0" bIns="0" rtlCol="0"/>
          <a:lstStyle/>
          <a:p>
            <a:endParaRPr sz="1634"/>
          </a:p>
        </p:txBody>
      </p:sp>
      <p:sp>
        <p:nvSpPr>
          <p:cNvPr id="1204" name="object 1204"/>
          <p:cNvSpPr/>
          <p:nvPr/>
        </p:nvSpPr>
        <p:spPr>
          <a:xfrm>
            <a:off x="9325726" y="32230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5" name="object 1205"/>
          <p:cNvSpPr/>
          <p:nvPr/>
        </p:nvSpPr>
        <p:spPr>
          <a:xfrm>
            <a:off x="9377593" y="32230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6" name="object 1206"/>
          <p:cNvSpPr/>
          <p:nvPr/>
        </p:nvSpPr>
        <p:spPr>
          <a:xfrm>
            <a:off x="4201244" y="32320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7" name="object 1207"/>
          <p:cNvSpPr/>
          <p:nvPr/>
        </p:nvSpPr>
        <p:spPr>
          <a:xfrm>
            <a:off x="6452281" y="32320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8" name="object 1208"/>
          <p:cNvSpPr/>
          <p:nvPr/>
        </p:nvSpPr>
        <p:spPr>
          <a:xfrm>
            <a:off x="7136929" y="32320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09" name="object 1209"/>
          <p:cNvSpPr/>
          <p:nvPr/>
        </p:nvSpPr>
        <p:spPr>
          <a:xfrm>
            <a:off x="9377593" y="323202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10" name="object 1210"/>
          <p:cNvSpPr/>
          <p:nvPr/>
        </p:nvSpPr>
        <p:spPr>
          <a:xfrm>
            <a:off x="4201244" y="32410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11" name="object 1211"/>
          <p:cNvSpPr/>
          <p:nvPr/>
        </p:nvSpPr>
        <p:spPr>
          <a:xfrm>
            <a:off x="4284231" y="3241010"/>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212" name="object 1212"/>
          <p:cNvSpPr/>
          <p:nvPr/>
        </p:nvSpPr>
        <p:spPr>
          <a:xfrm>
            <a:off x="4470953" y="3241010"/>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213" name="object 1213"/>
          <p:cNvSpPr/>
          <p:nvPr/>
        </p:nvSpPr>
        <p:spPr>
          <a:xfrm>
            <a:off x="4668048"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14" name="object 1214"/>
          <p:cNvSpPr/>
          <p:nvPr/>
        </p:nvSpPr>
        <p:spPr>
          <a:xfrm>
            <a:off x="4854770"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15" name="object 1215"/>
          <p:cNvSpPr/>
          <p:nvPr/>
        </p:nvSpPr>
        <p:spPr>
          <a:xfrm>
            <a:off x="5020746" y="3241010"/>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216" name="object 1216"/>
          <p:cNvSpPr/>
          <p:nvPr/>
        </p:nvSpPr>
        <p:spPr>
          <a:xfrm>
            <a:off x="5217841" y="3241010"/>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217" name="object 1217"/>
          <p:cNvSpPr/>
          <p:nvPr/>
        </p:nvSpPr>
        <p:spPr>
          <a:xfrm>
            <a:off x="5404563" y="3241010"/>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218" name="object 1218"/>
          <p:cNvSpPr/>
          <p:nvPr/>
        </p:nvSpPr>
        <p:spPr>
          <a:xfrm>
            <a:off x="5580912" y="3241010"/>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219" name="object 1219"/>
          <p:cNvSpPr/>
          <p:nvPr/>
        </p:nvSpPr>
        <p:spPr>
          <a:xfrm>
            <a:off x="5798754"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20" name="object 1220"/>
          <p:cNvSpPr/>
          <p:nvPr/>
        </p:nvSpPr>
        <p:spPr>
          <a:xfrm>
            <a:off x="5985476"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21" name="object 1221"/>
          <p:cNvSpPr/>
          <p:nvPr/>
        </p:nvSpPr>
        <p:spPr>
          <a:xfrm>
            <a:off x="6151451" y="3241010"/>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222" name="object 1222"/>
          <p:cNvSpPr/>
          <p:nvPr/>
        </p:nvSpPr>
        <p:spPr>
          <a:xfrm>
            <a:off x="6452281" y="32410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23" name="object 1223"/>
          <p:cNvSpPr/>
          <p:nvPr/>
        </p:nvSpPr>
        <p:spPr>
          <a:xfrm>
            <a:off x="7136929" y="32410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24" name="object 1224"/>
          <p:cNvSpPr/>
          <p:nvPr/>
        </p:nvSpPr>
        <p:spPr>
          <a:xfrm>
            <a:off x="7219905" y="3241010"/>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225" name="object 1225"/>
          <p:cNvSpPr/>
          <p:nvPr/>
        </p:nvSpPr>
        <p:spPr>
          <a:xfrm>
            <a:off x="7406638" y="3241010"/>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226" name="object 1226"/>
          <p:cNvSpPr/>
          <p:nvPr/>
        </p:nvSpPr>
        <p:spPr>
          <a:xfrm>
            <a:off x="7603722"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27" name="object 1227"/>
          <p:cNvSpPr/>
          <p:nvPr/>
        </p:nvSpPr>
        <p:spPr>
          <a:xfrm>
            <a:off x="7790445"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28" name="object 1228"/>
          <p:cNvSpPr/>
          <p:nvPr/>
        </p:nvSpPr>
        <p:spPr>
          <a:xfrm>
            <a:off x="7956431" y="3241010"/>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229" name="object 1229"/>
          <p:cNvSpPr/>
          <p:nvPr/>
        </p:nvSpPr>
        <p:spPr>
          <a:xfrm>
            <a:off x="8153515" y="3241010"/>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230" name="object 1230"/>
          <p:cNvSpPr/>
          <p:nvPr/>
        </p:nvSpPr>
        <p:spPr>
          <a:xfrm>
            <a:off x="8340248" y="3241010"/>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231" name="object 1231"/>
          <p:cNvSpPr/>
          <p:nvPr/>
        </p:nvSpPr>
        <p:spPr>
          <a:xfrm>
            <a:off x="8516586" y="3241010"/>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232" name="object 1232"/>
          <p:cNvSpPr/>
          <p:nvPr/>
        </p:nvSpPr>
        <p:spPr>
          <a:xfrm>
            <a:off x="8724055"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33" name="object 1233"/>
          <p:cNvSpPr/>
          <p:nvPr/>
        </p:nvSpPr>
        <p:spPr>
          <a:xfrm>
            <a:off x="8910788" y="3241010"/>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34" name="object 1234"/>
          <p:cNvSpPr/>
          <p:nvPr/>
        </p:nvSpPr>
        <p:spPr>
          <a:xfrm>
            <a:off x="9076763" y="3241010"/>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235" name="object 1235"/>
          <p:cNvSpPr/>
          <p:nvPr/>
        </p:nvSpPr>
        <p:spPr>
          <a:xfrm>
            <a:off x="9377593" y="324101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36" name="object 1236"/>
          <p:cNvSpPr/>
          <p:nvPr/>
        </p:nvSpPr>
        <p:spPr>
          <a:xfrm>
            <a:off x="4149376" y="3250000"/>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1237" name="object 1237"/>
          <p:cNvSpPr/>
          <p:nvPr/>
        </p:nvSpPr>
        <p:spPr>
          <a:xfrm>
            <a:off x="4201244"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38" name="object 1238"/>
          <p:cNvSpPr/>
          <p:nvPr/>
        </p:nvSpPr>
        <p:spPr>
          <a:xfrm>
            <a:off x="4294604" y="325000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39" name="object 1239"/>
          <p:cNvSpPr/>
          <p:nvPr/>
        </p:nvSpPr>
        <p:spPr>
          <a:xfrm>
            <a:off x="4481326" y="325000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40" name="object 1240"/>
          <p:cNvSpPr/>
          <p:nvPr/>
        </p:nvSpPr>
        <p:spPr>
          <a:xfrm>
            <a:off x="4657675" y="3250000"/>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241" name="object 1241"/>
          <p:cNvSpPr/>
          <p:nvPr/>
        </p:nvSpPr>
        <p:spPr>
          <a:xfrm>
            <a:off x="4844397" y="3250000"/>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242" name="object 1242"/>
          <p:cNvSpPr/>
          <p:nvPr/>
        </p:nvSpPr>
        <p:spPr>
          <a:xfrm>
            <a:off x="5020746" y="3250000"/>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243" name="object 1243"/>
          <p:cNvSpPr/>
          <p:nvPr/>
        </p:nvSpPr>
        <p:spPr>
          <a:xfrm>
            <a:off x="5228215" y="325000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44" name="object 1244"/>
          <p:cNvSpPr/>
          <p:nvPr/>
        </p:nvSpPr>
        <p:spPr>
          <a:xfrm>
            <a:off x="5414937" y="325000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45" name="object 1245"/>
          <p:cNvSpPr/>
          <p:nvPr/>
        </p:nvSpPr>
        <p:spPr>
          <a:xfrm>
            <a:off x="5580912" y="3250000"/>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246" name="object 1246"/>
          <p:cNvSpPr/>
          <p:nvPr/>
        </p:nvSpPr>
        <p:spPr>
          <a:xfrm>
            <a:off x="5788381" y="3250000"/>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247" name="object 1247"/>
          <p:cNvSpPr/>
          <p:nvPr/>
        </p:nvSpPr>
        <p:spPr>
          <a:xfrm>
            <a:off x="5975103" y="3250000"/>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248" name="object 1248"/>
          <p:cNvSpPr/>
          <p:nvPr/>
        </p:nvSpPr>
        <p:spPr>
          <a:xfrm>
            <a:off x="6151451" y="3250000"/>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249" name="object 1249"/>
          <p:cNvSpPr/>
          <p:nvPr/>
        </p:nvSpPr>
        <p:spPr>
          <a:xfrm>
            <a:off x="6400414"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50" name="object 1250"/>
          <p:cNvSpPr/>
          <p:nvPr/>
        </p:nvSpPr>
        <p:spPr>
          <a:xfrm>
            <a:off x="6452281"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51" name="object 1251"/>
          <p:cNvSpPr/>
          <p:nvPr/>
        </p:nvSpPr>
        <p:spPr>
          <a:xfrm>
            <a:off x="7085062"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52" name="object 1252"/>
          <p:cNvSpPr/>
          <p:nvPr/>
        </p:nvSpPr>
        <p:spPr>
          <a:xfrm>
            <a:off x="7136929"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53" name="object 1253"/>
          <p:cNvSpPr/>
          <p:nvPr/>
        </p:nvSpPr>
        <p:spPr>
          <a:xfrm>
            <a:off x="7230289" y="3250000"/>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54" name="object 1254"/>
          <p:cNvSpPr/>
          <p:nvPr/>
        </p:nvSpPr>
        <p:spPr>
          <a:xfrm>
            <a:off x="7417000" y="3250000"/>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55" name="object 1255"/>
          <p:cNvSpPr/>
          <p:nvPr/>
        </p:nvSpPr>
        <p:spPr>
          <a:xfrm>
            <a:off x="7593360" y="3250000"/>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256" name="object 1256"/>
          <p:cNvSpPr/>
          <p:nvPr/>
        </p:nvSpPr>
        <p:spPr>
          <a:xfrm>
            <a:off x="7780071" y="3250000"/>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257" name="object 1257"/>
          <p:cNvSpPr/>
          <p:nvPr/>
        </p:nvSpPr>
        <p:spPr>
          <a:xfrm>
            <a:off x="7956431" y="3250000"/>
            <a:ext cx="72614" cy="0"/>
          </a:xfrm>
          <a:custGeom>
            <a:avLst/>
            <a:gdLst/>
            <a:ahLst/>
            <a:cxnLst/>
            <a:rect l="l" t="t" r="r" b="b"/>
            <a:pathLst>
              <a:path w="80009">
                <a:moveTo>
                  <a:pt x="0" y="0"/>
                </a:moveTo>
                <a:lnTo>
                  <a:pt x="11429" y="0"/>
                </a:lnTo>
              </a:path>
              <a:path w="80009">
                <a:moveTo>
                  <a:pt x="34290" y="0"/>
                </a:moveTo>
                <a:lnTo>
                  <a:pt x="45719"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258" name="object 1258"/>
          <p:cNvSpPr/>
          <p:nvPr/>
        </p:nvSpPr>
        <p:spPr>
          <a:xfrm>
            <a:off x="8163900" y="3250000"/>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59" name="object 1259"/>
          <p:cNvSpPr/>
          <p:nvPr/>
        </p:nvSpPr>
        <p:spPr>
          <a:xfrm>
            <a:off x="8350622" y="3250000"/>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60" name="object 1260"/>
          <p:cNvSpPr/>
          <p:nvPr/>
        </p:nvSpPr>
        <p:spPr>
          <a:xfrm>
            <a:off x="8516587" y="3250000"/>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1261" name="object 1261"/>
          <p:cNvSpPr/>
          <p:nvPr/>
        </p:nvSpPr>
        <p:spPr>
          <a:xfrm>
            <a:off x="8713692" y="3250000"/>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262" name="object 1262"/>
          <p:cNvSpPr/>
          <p:nvPr/>
        </p:nvSpPr>
        <p:spPr>
          <a:xfrm>
            <a:off x="8900403" y="3250000"/>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263" name="object 1263"/>
          <p:cNvSpPr/>
          <p:nvPr/>
        </p:nvSpPr>
        <p:spPr>
          <a:xfrm>
            <a:off x="9076763" y="3250000"/>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264" name="object 1264"/>
          <p:cNvSpPr/>
          <p:nvPr/>
        </p:nvSpPr>
        <p:spPr>
          <a:xfrm>
            <a:off x="9325726"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65" name="object 1265"/>
          <p:cNvSpPr/>
          <p:nvPr/>
        </p:nvSpPr>
        <p:spPr>
          <a:xfrm>
            <a:off x="9377593" y="32500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66" name="object 1266"/>
          <p:cNvSpPr/>
          <p:nvPr/>
        </p:nvSpPr>
        <p:spPr>
          <a:xfrm>
            <a:off x="4159750" y="325899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67" name="object 1267"/>
          <p:cNvSpPr/>
          <p:nvPr/>
        </p:nvSpPr>
        <p:spPr>
          <a:xfrm>
            <a:off x="4294604" y="3258991"/>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68" name="object 1268"/>
          <p:cNvSpPr/>
          <p:nvPr/>
        </p:nvSpPr>
        <p:spPr>
          <a:xfrm>
            <a:off x="4481326" y="3258991"/>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69" name="object 1269"/>
          <p:cNvSpPr/>
          <p:nvPr/>
        </p:nvSpPr>
        <p:spPr>
          <a:xfrm>
            <a:off x="4647302"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70" name="object 1270"/>
          <p:cNvSpPr/>
          <p:nvPr/>
        </p:nvSpPr>
        <p:spPr>
          <a:xfrm>
            <a:off x="4834024"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71" name="object 1271"/>
          <p:cNvSpPr/>
          <p:nvPr/>
        </p:nvSpPr>
        <p:spPr>
          <a:xfrm>
            <a:off x="5020746" y="3258991"/>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272" name="object 1272"/>
          <p:cNvSpPr/>
          <p:nvPr/>
        </p:nvSpPr>
        <p:spPr>
          <a:xfrm>
            <a:off x="5228215" y="3258991"/>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73" name="object 1273"/>
          <p:cNvSpPr/>
          <p:nvPr/>
        </p:nvSpPr>
        <p:spPr>
          <a:xfrm>
            <a:off x="5414937" y="3258991"/>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274" name="object 1274"/>
          <p:cNvSpPr/>
          <p:nvPr/>
        </p:nvSpPr>
        <p:spPr>
          <a:xfrm>
            <a:off x="5580912" y="3258991"/>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275" name="object 1275"/>
          <p:cNvSpPr/>
          <p:nvPr/>
        </p:nvSpPr>
        <p:spPr>
          <a:xfrm>
            <a:off x="5778007"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76" name="object 1276"/>
          <p:cNvSpPr/>
          <p:nvPr/>
        </p:nvSpPr>
        <p:spPr>
          <a:xfrm>
            <a:off x="5964729"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77" name="object 1277"/>
          <p:cNvSpPr/>
          <p:nvPr/>
        </p:nvSpPr>
        <p:spPr>
          <a:xfrm>
            <a:off x="6151451" y="3258991"/>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278" name="object 1278"/>
          <p:cNvSpPr/>
          <p:nvPr/>
        </p:nvSpPr>
        <p:spPr>
          <a:xfrm>
            <a:off x="6410787" y="325899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79" name="object 1279"/>
          <p:cNvSpPr/>
          <p:nvPr/>
        </p:nvSpPr>
        <p:spPr>
          <a:xfrm>
            <a:off x="7095435" y="325899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80" name="object 1280"/>
          <p:cNvSpPr/>
          <p:nvPr/>
        </p:nvSpPr>
        <p:spPr>
          <a:xfrm>
            <a:off x="7230289" y="3258991"/>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81" name="object 1281"/>
          <p:cNvSpPr/>
          <p:nvPr/>
        </p:nvSpPr>
        <p:spPr>
          <a:xfrm>
            <a:off x="7417000" y="3258991"/>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82" name="object 1282"/>
          <p:cNvSpPr/>
          <p:nvPr/>
        </p:nvSpPr>
        <p:spPr>
          <a:xfrm>
            <a:off x="7582976"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83" name="object 1283"/>
          <p:cNvSpPr/>
          <p:nvPr/>
        </p:nvSpPr>
        <p:spPr>
          <a:xfrm>
            <a:off x="7769709"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84" name="object 1284"/>
          <p:cNvSpPr/>
          <p:nvPr/>
        </p:nvSpPr>
        <p:spPr>
          <a:xfrm>
            <a:off x="7956431" y="3258991"/>
            <a:ext cx="72614" cy="0"/>
          </a:xfrm>
          <a:custGeom>
            <a:avLst/>
            <a:gdLst/>
            <a:ahLst/>
            <a:cxnLst/>
            <a:rect l="l" t="t" r="r" b="b"/>
            <a:pathLst>
              <a:path w="80009">
                <a:moveTo>
                  <a:pt x="0" y="0"/>
                </a:moveTo>
                <a:lnTo>
                  <a:pt x="11429" y="0"/>
                </a:lnTo>
              </a:path>
              <a:path w="80009">
                <a:moveTo>
                  <a:pt x="34290" y="0"/>
                </a:moveTo>
                <a:lnTo>
                  <a:pt x="45719"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285" name="object 1285"/>
          <p:cNvSpPr/>
          <p:nvPr/>
        </p:nvSpPr>
        <p:spPr>
          <a:xfrm>
            <a:off x="8163900" y="3258991"/>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86" name="object 1286"/>
          <p:cNvSpPr/>
          <p:nvPr/>
        </p:nvSpPr>
        <p:spPr>
          <a:xfrm>
            <a:off x="8350622" y="3258991"/>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287" name="object 1287"/>
          <p:cNvSpPr/>
          <p:nvPr/>
        </p:nvSpPr>
        <p:spPr>
          <a:xfrm>
            <a:off x="8516587" y="3258991"/>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1288" name="object 1288"/>
          <p:cNvSpPr/>
          <p:nvPr/>
        </p:nvSpPr>
        <p:spPr>
          <a:xfrm>
            <a:off x="8703319"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89" name="object 1289"/>
          <p:cNvSpPr/>
          <p:nvPr/>
        </p:nvSpPr>
        <p:spPr>
          <a:xfrm>
            <a:off x="8890041" y="325899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90" name="object 1290"/>
          <p:cNvSpPr/>
          <p:nvPr/>
        </p:nvSpPr>
        <p:spPr>
          <a:xfrm>
            <a:off x="9076763" y="3258991"/>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291" name="object 1291"/>
          <p:cNvSpPr/>
          <p:nvPr/>
        </p:nvSpPr>
        <p:spPr>
          <a:xfrm>
            <a:off x="9336099" y="325899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292" name="object 1292"/>
          <p:cNvSpPr/>
          <p:nvPr/>
        </p:nvSpPr>
        <p:spPr>
          <a:xfrm>
            <a:off x="4284231" y="326798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293" name="object 1293"/>
          <p:cNvSpPr/>
          <p:nvPr/>
        </p:nvSpPr>
        <p:spPr>
          <a:xfrm>
            <a:off x="4470953" y="32679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294" name="object 1294"/>
          <p:cNvSpPr/>
          <p:nvPr/>
        </p:nvSpPr>
        <p:spPr>
          <a:xfrm>
            <a:off x="4647302"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95" name="object 1295"/>
          <p:cNvSpPr/>
          <p:nvPr/>
        </p:nvSpPr>
        <p:spPr>
          <a:xfrm>
            <a:off x="4834024"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96" name="object 1296"/>
          <p:cNvSpPr/>
          <p:nvPr/>
        </p:nvSpPr>
        <p:spPr>
          <a:xfrm>
            <a:off x="5051866"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297" name="object 1297"/>
          <p:cNvSpPr/>
          <p:nvPr/>
        </p:nvSpPr>
        <p:spPr>
          <a:xfrm>
            <a:off x="5217841" y="326798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298" name="object 1298"/>
          <p:cNvSpPr/>
          <p:nvPr/>
        </p:nvSpPr>
        <p:spPr>
          <a:xfrm>
            <a:off x="5404563" y="32679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299" name="object 1299"/>
          <p:cNvSpPr/>
          <p:nvPr/>
        </p:nvSpPr>
        <p:spPr>
          <a:xfrm>
            <a:off x="5612032"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0" name="object 1300"/>
          <p:cNvSpPr/>
          <p:nvPr/>
        </p:nvSpPr>
        <p:spPr>
          <a:xfrm>
            <a:off x="5778007"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1" name="object 1301"/>
          <p:cNvSpPr/>
          <p:nvPr/>
        </p:nvSpPr>
        <p:spPr>
          <a:xfrm>
            <a:off x="5964729"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2" name="object 1302"/>
          <p:cNvSpPr/>
          <p:nvPr/>
        </p:nvSpPr>
        <p:spPr>
          <a:xfrm>
            <a:off x="6182572"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3" name="object 1303"/>
          <p:cNvSpPr/>
          <p:nvPr/>
        </p:nvSpPr>
        <p:spPr>
          <a:xfrm>
            <a:off x="7219906" y="3267980"/>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1304" name="object 1304"/>
          <p:cNvSpPr/>
          <p:nvPr/>
        </p:nvSpPr>
        <p:spPr>
          <a:xfrm>
            <a:off x="7406638" y="32679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05" name="object 1305"/>
          <p:cNvSpPr/>
          <p:nvPr/>
        </p:nvSpPr>
        <p:spPr>
          <a:xfrm>
            <a:off x="7582976"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6" name="object 1306"/>
          <p:cNvSpPr/>
          <p:nvPr/>
        </p:nvSpPr>
        <p:spPr>
          <a:xfrm>
            <a:off x="7769709"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7" name="object 1307"/>
          <p:cNvSpPr/>
          <p:nvPr/>
        </p:nvSpPr>
        <p:spPr>
          <a:xfrm>
            <a:off x="7987551"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08" name="object 1308"/>
          <p:cNvSpPr/>
          <p:nvPr/>
        </p:nvSpPr>
        <p:spPr>
          <a:xfrm>
            <a:off x="8153516" y="3267980"/>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1309" name="object 1309"/>
          <p:cNvSpPr/>
          <p:nvPr/>
        </p:nvSpPr>
        <p:spPr>
          <a:xfrm>
            <a:off x="8340248" y="32679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10" name="object 1310"/>
          <p:cNvSpPr/>
          <p:nvPr/>
        </p:nvSpPr>
        <p:spPr>
          <a:xfrm>
            <a:off x="8547717"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11" name="object 1311"/>
          <p:cNvSpPr/>
          <p:nvPr/>
        </p:nvSpPr>
        <p:spPr>
          <a:xfrm>
            <a:off x="8703319"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12" name="object 1312"/>
          <p:cNvSpPr/>
          <p:nvPr/>
        </p:nvSpPr>
        <p:spPr>
          <a:xfrm>
            <a:off x="8890041"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13" name="object 1313"/>
          <p:cNvSpPr/>
          <p:nvPr/>
        </p:nvSpPr>
        <p:spPr>
          <a:xfrm>
            <a:off x="9107872" y="32679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14" name="object 1314"/>
          <p:cNvSpPr/>
          <p:nvPr/>
        </p:nvSpPr>
        <p:spPr>
          <a:xfrm>
            <a:off x="4284231" y="327697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315" name="object 1315"/>
          <p:cNvSpPr/>
          <p:nvPr/>
        </p:nvSpPr>
        <p:spPr>
          <a:xfrm>
            <a:off x="4470953" y="327697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16" name="object 1316"/>
          <p:cNvSpPr/>
          <p:nvPr/>
        </p:nvSpPr>
        <p:spPr>
          <a:xfrm>
            <a:off x="4647302" y="3276970"/>
            <a:ext cx="72614" cy="0"/>
          </a:xfrm>
          <a:custGeom>
            <a:avLst/>
            <a:gdLst/>
            <a:ahLst/>
            <a:cxnLst/>
            <a:rect l="l" t="t" r="r" b="b"/>
            <a:pathLst>
              <a:path w="80010">
                <a:moveTo>
                  <a:pt x="0" y="0"/>
                </a:moveTo>
                <a:lnTo>
                  <a:pt x="11429" y="0"/>
                </a:lnTo>
              </a:path>
              <a:path w="80010">
                <a:moveTo>
                  <a:pt x="34290" y="0"/>
                </a:moveTo>
                <a:lnTo>
                  <a:pt x="80009" y="0"/>
                </a:lnTo>
              </a:path>
            </a:pathLst>
          </a:custGeom>
          <a:ln w="9905">
            <a:solidFill>
              <a:srgbClr val="000000"/>
            </a:solidFill>
          </a:ln>
        </p:spPr>
        <p:txBody>
          <a:bodyPr wrap="square" lIns="0" tIns="0" rIns="0" bIns="0" rtlCol="0"/>
          <a:lstStyle/>
          <a:p>
            <a:endParaRPr sz="1634"/>
          </a:p>
        </p:txBody>
      </p:sp>
      <p:sp>
        <p:nvSpPr>
          <p:cNvPr id="1317" name="object 1317"/>
          <p:cNvSpPr/>
          <p:nvPr/>
        </p:nvSpPr>
        <p:spPr>
          <a:xfrm>
            <a:off x="4834024"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18" name="object 1318"/>
          <p:cNvSpPr/>
          <p:nvPr/>
        </p:nvSpPr>
        <p:spPr>
          <a:xfrm>
            <a:off x="5051866"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19" name="object 1319"/>
          <p:cNvSpPr/>
          <p:nvPr/>
        </p:nvSpPr>
        <p:spPr>
          <a:xfrm>
            <a:off x="5217841" y="327697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320" name="object 1320"/>
          <p:cNvSpPr/>
          <p:nvPr/>
        </p:nvSpPr>
        <p:spPr>
          <a:xfrm>
            <a:off x="5404563" y="327697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21" name="object 1321"/>
          <p:cNvSpPr/>
          <p:nvPr/>
        </p:nvSpPr>
        <p:spPr>
          <a:xfrm>
            <a:off x="5612032"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22" name="object 1322"/>
          <p:cNvSpPr/>
          <p:nvPr/>
        </p:nvSpPr>
        <p:spPr>
          <a:xfrm>
            <a:off x="5778007" y="3276970"/>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1323" name="object 1323"/>
          <p:cNvSpPr/>
          <p:nvPr/>
        </p:nvSpPr>
        <p:spPr>
          <a:xfrm>
            <a:off x="5964729"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24" name="object 1324"/>
          <p:cNvSpPr/>
          <p:nvPr/>
        </p:nvSpPr>
        <p:spPr>
          <a:xfrm>
            <a:off x="6182572"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25" name="object 1325"/>
          <p:cNvSpPr/>
          <p:nvPr/>
        </p:nvSpPr>
        <p:spPr>
          <a:xfrm>
            <a:off x="7219906" y="3276970"/>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1326" name="object 1326"/>
          <p:cNvSpPr/>
          <p:nvPr/>
        </p:nvSpPr>
        <p:spPr>
          <a:xfrm>
            <a:off x="7406638" y="327697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27" name="object 1327"/>
          <p:cNvSpPr/>
          <p:nvPr/>
        </p:nvSpPr>
        <p:spPr>
          <a:xfrm>
            <a:off x="7582976" y="3276970"/>
            <a:ext cx="73190" cy="0"/>
          </a:xfrm>
          <a:custGeom>
            <a:avLst/>
            <a:gdLst/>
            <a:ahLst/>
            <a:cxnLst/>
            <a:rect l="l" t="t" r="r" b="b"/>
            <a:pathLst>
              <a:path w="80645">
                <a:moveTo>
                  <a:pt x="0" y="0"/>
                </a:moveTo>
                <a:lnTo>
                  <a:pt x="11429" y="0"/>
                </a:lnTo>
              </a:path>
              <a:path w="80645">
                <a:moveTo>
                  <a:pt x="34302" y="0"/>
                </a:moveTo>
                <a:lnTo>
                  <a:pt x="80022" y="0"/>
                </a:lnTo>
              </a:path>
            </a:pathLst>
          </a:custGeom>
          <a:ln w="9905">
            <a:solidFill>
              <a:srgbClr val="000000"/>
            </a:solidFill>
          </a:ln>
        </p:spPr>
        <p:txBody>
          <a:bodyPr wrap="square" lIns="0" tIns="0" rIns="0" bIns="0" rtlCol="0"/>
          <a:lstStyle/>
          <a:p>
            <a:endParaRPr sz="1634"/>
          </a:p>
        </p:txBody>
      </p:sp>
      <p:sp>
        <p:nvSpPr>
          <p:cNvPr id="1328" name="object 1328"/>
          <p:cNvSpPr/>
          <p:nvPr/>
        </p:nvSpPr>
        <p:spPr>
          <a:xfrm>
            <a:off x="7769709"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29" name="object 1329"/>
          <p:cNvSpPr/>
          <p:nvPr/>
        </p:nvSpPr>
        <p:spPr>
          <a:xfrm>
            <a:off x="7987551"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30" name="object 1330"/>
          <p:cNvSpPr/>
          <p:nvPr/>
        </p:nvSpPr>
        <p:spPr>
          <a:xfrm>
            <a:off x="8153516" y="3276970"/>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1331" name="object 1331"/>
          <p:cNvSpPr/>
          <p:nvPr/>
        </p:nvSpPr>
        <p:spPr>
          <a:xfrm>
            <a:off x="8340248" y="327697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332" name="object 1332"/>
          <p:cNvSpPr/>
          <p:nvPr/>
        </p:nvSpPr>
        <p:spPr>
          <a:xfrm>
            <a:off x="8547717"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33" name="object 1333"/>
          <p:cNvSpPr/>
          <p:nvPr/>
        </p:nvSpPr>
        <p:spPr>
          <a:xfrm>
            <a:off x="8703319" y="3276970"/>
            <a:ext cx="72614" cy="0"/>
          </a:xfrm>
          <a:custGeom>
            <a:avLst/>
            <a:gdLst/>
            <a:ahLst/>
            <a:cxnLst/>
            <a:rect l="l" t="t" r="r" b="b"/>
            <a:pathLst>
              <a:path w="80009">
                <a:moveTo>
                  <a:pt x="0" y="0"/>
                </a:moveTo>
                <a:lnTo>
                  <a:pt x="11429" y="0"/>
                </a:lnTo>
              </a:path>
              <a:path w="80009">
                <a:moveTo>
                  <a:pt x="34289" y="0"/>
                </a:moveTo>
                <a:lnTo>
                  <a:pt x="80009" y="0"/>
                </a:lnTo>
              </a:path>
            </a:pathLst>
          </a:custGeom>
          <a:ln w="9905">
            <a:solidFill>
              <a:srgbClr val="000000"/>
            </a:solidFill>
          </a:ln>
        </p:spPr>
        <p:txBody>
          <a:bodyPr wrap="square" lIns="0" tIns="0" rIns="0" bIns="0" rtlCol="0"/>
          <a:lstStyle/>
          <a:p>
            <a:endParaRPr sz="1634"/>
          </a:p>
        </p:txBody>
      </p:sp>
      <p:sp>
        <p:nvSpPr>
          <p:cNvPr id="1334" name="object 1334"/>
          <p:cNvSpPr/>
          <p:nvPr/>
        </p:nvSpPr>
        <p:spPr>
          <a:xfrm>
            <a:off x="8890041"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35" name="object 1335"/>
          <p:cNvSpPr/>
          <p:nvPr/>
        </p:nvSpPr>
        <p:spPr>
          <a:xfrm>
            <a:off x="9107872" y="327697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36" name="object 1336"/>
          <p:cNvSpPr/>
          <p:nvPr/>
        </p:nvSpPr>
        <p:spPr>
          <a:xfrm>
            <a:off x="4284231"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37" name="object 1337"/>
          <p:cNvSpPr/>
          <p:nvPr/>
        </p:nvSpPr>
        <p:spPr>
          <a:xfrm>
            <a:off x="4470953"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38" name="object 1338"/>
          <p:cNvSpPr/>
          <p:nvPr/>
        </p:nvSpPr>
        <p:spPr>
          <a:xfrm>
            <a:off x="4647302"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39" name="object 1339"/>
          <p:cNvSpPr/>
          <p:nvPr/>
        </p:nvSpPr>
        <p:spPr>
          <a:xfrm>
            <a:off x="4699169"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0" name="object 1340"/>
          <p:cNvSpPr/>
          <p:nvPr/>
        </p:nvSpPr>
        <p:spPr>
          <a:xfrm>
            <a:off x="4834024"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1" name="object 1341"/>
          <p:cNvSpPr/>
          <p:nvPr/>
        </p:nvSpPr>
        <p:spPr>
          <a:xfrm>
            <a:off x="5051866"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2" name="object 1342"/>
          <p:cNvSpPr/>
          <p:nvPr/>
        </p:nvSpPr>
        <p:spPr>
          <a:xfrm>
            <a:off x="5217841"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43" name="object 1343"/>
          <p:cNvSpPr/>
          <p:nvPr/>
        </p:nvSpPr>
        <p:spPr>
          <a:xfrm>
            <a:off x="5404563"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44" name="object 1344"/>
          <p:cNvSpPr/>
          <p:nvPr/>
        </p:nvSpPr>
        <p:spPr>
          <a:xfrm>
            <a:off x="5612032"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5" name="object 1345"/>
          <p:cNvSpPr/>
          <p:nvPr/>
        </p:nvSpPr>
        <p:spPr>
          <a:xfrm>
            <a:off x="5778007"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6" name="object 1346"/>
          <p:cNvSpPr/>
          <p:nvPr/>
        </p:nvSpPr>
        <p:spPr>
          <a:xfrm>
            <a:off x="5829875"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7" name="object 1347"/>
          <p:cNvSpPr/>
          <p:nvPr/>
        </p:nvSpPr>
        <p:spPr>
          <a:xfrm>
            <a:off x="5964729"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8" name="object 1348"/>
          <p:cNvSpPr/>
          <p:nvPr/>
        </p:nvSpPr>
        <p:spPr>
          <a:xfrm>
            <a:off x="6182572"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49" name="object 1349"/>
          <p:cNvSpPr/>
          <p:nvPr/>
        </p:nvSpPr>
        <p:spPr>
          <a:xfrm>
            <a:off x="7219905"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50" name="object 1350"/>
          <p:cNvSpPr/>
          <p:nvPr/>
        </p:nvSpPr>
        <p:spPr>
          <a:xfrm>
            <a:off x="7406638"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51" name="object 1351"/>
          <p:cNvSpPr/>
          <p:nvPr/>
        </p:nvSpPr>
        <p:spPr>
          <a:xfrm>
            <a:off x="7582976"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52" name="object 1352"/>
          <p:cNvSpPr/>
          <p:nvPr/>
        </p:nvSpPr>
        <p:spPr>
          <a:xfrm>
            <a:off x="7634843"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53" name="object 1353"/>
          <p:cNvSpPr/>
          <p:nvPr/>
        </p:nvSpPr>
        <p:spPr>
          <a:xfrm>
            <a:off x="7769709"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54" name="object 1354"/>
          <p:cNvSpPr/>
          <p:nvPr/>
        </p:nvSpPr>
        <p:spPr>
          <a:xfrm>
            <a:off x="7987551"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55" name="object 1355"/>
          <p:cNvSpPr/>
          <p:nvPr/>
        </p:nvSpPr>
        <p:spPr>
          <a:xfrm>
            <a:off x="8153515"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56" name="object 1356"/>
          <p:cNvSpPr/>
          <p:nvPr/>
        </p:nvSpPr>
        <p:spPr>
          <a:xfrm>
            <a:off x="8340248" y="328596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357" name="object 1357"/>
          <p:cNvSpPr/>
          <p:nvPr/>
        </p:nvSpPr>
        <p:spPr>
          <a:xfrm>
            <a:off x="8547717"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58" name="object 1358"/>
          <p:cNvSpPr/>
          <p:nvPr/>
        </p:nvSpPr>
        <p:spPr>
          <a:xfrm>
            <a:off x="8703319"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59" name="object 1359"/>
          <p:cNvSpPr/>
          <p:nvPr/>
        </p:nvSpPr>
        <p:spPr>
          <a:xfrm>
            <a:off x="8755186"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0" name="object 1360"/>
          <p:cNvSpPr/>
          <p:nvPr/>
        </p:nvSpPr>
        <p:spPr>
          <a:xfrm>
            <a:off x="8890041"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1" name="object 1361"/>
          <p:cNvSpPr/>
          <p:nvPr/>
        </p:nvSpPr>
        <p:spPr>
          <a:xfrm>
            <a:off x="9107872" y="32859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2" name="object 1362"/>
          <p:cNvSpPr/>
          <p:nvPr/>
        </p:nvSpPr>
        <p:spPr>
          <a:xfrm>
            <a:off x="4273858"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3" name="object 1363"/>
          <p:cNvSpPr/>
          <p:nvPr/>
        </p:nvSpPr>
        <p:spPr>
          <a:xfrm>
            <a:off x="4325725"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4" name="object 1364"/>
          <p:cNvSpPr/>
          <p:nvPr/>
        </p:nvSpPr>
        <p:spPr>
          <a:xfrm>
            <a:off x="4460580"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5" name="object 1365"/>
          <p:cNvSpPr/>
          <p:nvPr/>
        </p:nvSpPr>
        <p:spPr>
          <a:xfrm>
            <a:off x="4512447"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6" name="object 1366"/>
          <p:cNvSpPr/>
          <p:nvPr/>
        </p:nvSpPr>
        <p:spPr>
          <a:xfrm>
            <a:off x="4657675" y="3294951"/>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367" name="object 1367"/>
          <p:cNvSpPr/>
          <p:nvPr/>
        </p:nvSpPr>
        <p:spPr>
          <a:xfrm>
            <a:off x="4844397" y="329495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368" name="object 1368"/>
          <p:cNvSpPr/>
          <p:nvPr/>
        </p:nvSpPr>
        <p:spPr>
          <a:xfrm>
            <a:off x="5051866"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69" name="object 1369"/>
          <p:cNvSpPr/>
          <p:nvPr/>
        </p:nvSpPr>
        <p:spPr>
          <a:xfrm>
            <a:off x="5207468"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0" name="object 1370"/>
          <p:cNvSpPr/>
          <p:nvPr/>
        </p:nvSpPr>
        <p:spPr>
          <a:xfrm>
            <a:off x="5259335"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1" name="object 1371"/>
          <p:cNvSpPr/>
          <p:nvPr/>
        </p:nvSpPr>
        <p:spPr>
          <a:xfrm>
            <a:off x="5394190"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2" name="object 1372"/>
          <p:cNvSpPr/>
          <p:nvPr/>
        </p:nvSpPr>
        <p:spPr>
          <a:xfrm>
            <a:off x="5446057"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3" name="object 1373"/>
          <p:cNvSpPr/>
          <p:nvPr/>
        </p:nvSpPr>
        <p:spPr>
          <a:xfrm>
            <a:off x="5612032"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4" name="object 1374"/>
          <p:cNvSpPr/>
          <p:nvPr/>
        </p:nvSpPr>
        <p:spPr>
          <a:xfrm>
            <a:off x="5788381" y="329495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375" name="object 1375"/>
          <p:cNvSpPr/>
          <p:nvPr/>
        </p:nvSpPr>
        <p:spPr>
          <a:xfrm>
            <a:off x="5975103" y="3294951"/>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376" name="object 1376"/>
          <p:cNvSpPr/>
          <p:nvPr/>
        </p:nvSpPr>
        <p:spPr>
          <a:xfrm>
            <a:off x="6182572"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7" name="object 1377"/>
          <p:cNvSpPr/>
          <p:nvPr/>
        </p:nvSpPr>
        <p:spPr>
          <a:xfrm>
            <a:off x="7209531"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8" name="object 1378"/>
          <p:cNvSpPr/>
          <p:nvPr/>
        </p:nvSpPr>
        <p:spPr>
          <a:xfrm>
            <a:off x="7261398"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79" name="object 1379"/>
          <p:cNvSpPr/>
          <p:nvPr/>
        </p:nvSpPr>
        <p:spPr>
          <a:xfrm>
            <a:off x="7396253"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0" name="object 1380"/>
          <p:cNvSpPr/>
          <p:nvPr/>
        </p:nvSpPr>
        <p:spPr>
          <a:xfrm>
            <a:off x="7448120"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1" name="object 1381"/>
          <p:cNvSpPr/>
          <p:nvPr/>
        </p:nvSpPr>
        <p:spPr>
          <a:xfrm>
            <a:off x="7593360" y="3294951"/>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382" name="object 1382"/>
          <p:cNvSpPr/>
          <p:nvPr/>
        </p:nvSpPr>
        <p:spPr>
          <a:xfrm>
            <a:off x="7780071" y="329495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383" name="object 1383"/>
          <p:cNvSpPr/>
          <p:nvPr/>
        </p:nvSpPr>
        <p:spPr>
          <a:xfrm>
            <a:off x="7987551"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4" name="object 1384"/>
          <p:cNvSpPr/>
          <p:nvPr/>
        </p:nvSpPr>
        <p:spPr>
          <a:xfrm>
            <a:off x="8143153"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5" name="object 1385"/>
          <p:cNvSpPr/>
          <p:nvPr/>
        </p:nvSpPr>
        <p:spPr>
          <a:xfrm>
            <a:off x="8195020"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6" name="object 1386"/>
          <p:cNvSpPr/>
          <p:nvPr/>
        </p:nvSpPr>
        <p:spPr>
          <a:xfrm>
            <a:off x="8329863"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7" name="object 1387"/>
          <p:cNvSpPr/>
          <p:nvPr/>
        </p:nvSpPr>
        <p:spPr>
          <a:xfrm>
            <a:off x="8381730"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8" name="object 1388"/>
          <p:cNvSpPr/>
          <p:nvPr/>
        </p:nvSpPr>
        <p:spPr>
          <a:xfrm>
            <a:off x="8547717"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89" name="object 1389"/>
          <p:cNvSpPr/>
          <p:nvPr/>
        </p:nvSpPr>
        <p:spPr>
          <a:xfrm>
            <a:off x="8713692" y="329495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390" name="object 1390"/>
          <p:cNvSpPr/>
          <p:nvPr/>
        </p:nvSpPr>
        <p:spPr>
          <a:xfrm>
            <a:off x="8900403" y="329495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391" name="object 1391"/>
          <p:cNvSpPr/>
          <p:nvPr/>
        </p:nvSpPr>
        <p:spPr>
          <a:xfrm>
            <a:off x="9107872" y="32949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392" name="object 1392"/>
          <p:cNvSpPr/>
          <p:nvPr/>
        </p:nvSpPr>
        <p:spPr>
          <a:xfrm>
            <a:off x="4263484" y="330394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393" name="object 1393"/>
          <p:cNvSpPr/>
          <p:nvPr/>
        </p:nvSpPr>
        <p:spPr>
          <a:xfrm>
            <a:off x="4450206" y="330394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394" name="object 1394"/>
          <p:cNvSpPr/>
          <p:nvPr/>
        </p:nvSpPr>
        <p:spPr>
          <a:xfrm>
            <a:off x="4668049"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395" name="object 1395"/>
          <p:cNvSpPr/>
          <p:nvPr/>
        </p:nvSpPr>
        <p:spPr>
          <a:xfrm>
            <a:off x="4854771"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396" name="object 1396"/>
          <p:cNvSpPr/>
          <p:nvPr/>
        </p:nvSpPr>
        <p:spPr>
          <a:xfrm>
            <a:off x="5041493"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397" name="object 1397"/>
          <p:cNvSpPr/>
          <p:nvPr/>
        </p:nvSpPr>
        <p:spPr>
          <a:xfrm>
            <a:off x="5197094" y="330394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398" name="object 1398"/>
          <p:cNvSpPr/>
          <p:nvPr/>
        </p:nvSpPr>
        <p:spPr>
          <a:xfrm>
            <a:off x="5383816" y="330394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399" name="object 1399"/>
          <p:cNvSpPr/>
          <p:nvPr/>
        </p:nvSpPr>
        <p:spPr>
          <a:xfrm>
            <a:off x="5601659"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00" name="object 1400"/>
          <p:cNvSpPr/>
          <p:nvPr/>
        </p:nvSpPr>
        <p:spPr>
          <a:xfrm>
            <a:off x="5798754"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01" name="object 1401"/>
          <p:cNvSpPr/>
          <p:nvPr/>
        </p:nvSpPr>
        <p:spPr>
          <a:xfrm>
            <a:off x="5985476"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02" name="object 1402"/>
          <p:cNvSpPr/>
          <p:nvPr/>
        </p:nvSpPr>
        <p:spPr>
          <a:xfrm>
            <a:off x="6172198" y="330394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03" name="object 1403"/>
          <p:cNvSpPr/>
          <p:nvPr/>
        </p:nvSpPr>
        <p:spPr>
          <a:xfrm>
            <a:off x="7199169" y="330394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04" name="object 1404"/>
          <p:cNvSpPr/>
          <p:nvPr/>
        </p:nvSpPr>
        <p:spPr>
          <a:xfrm>
            <a:off x="7385891" y="330394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05" name="object 1405"/>
          <p:cNvSpPr/>
          <p:nvPr/>
        </p:nvSpPr>
        <p:spPr>
          <a:xfrm>
            <a:off x="7603722"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06" name="object 1406"/>
          <p:cNvSpPr/>
          <p:nvPr/>
        </p:nvSpPr>
        <p:spPr>
          <a:xfrm>
            <a:off x="7790445"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07" name="object 1407"/>
          <p:cNvSpPr/>
          <p:nvPr/>
        </p:nvSpPr>
        <p:spPr>
          <a:xfrm>
            <a:off x="7977178"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08" name="object 1408"/>
          <p:cNvSpPr/>
          <p:nvPr/>
        </p:nvSpPr>
        <p:spPr>
          <a:xfrm>
            <a:off x="8132779" y="330394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09" name="object 1409"/>
          <p:cNvSpPr/>
          <p:nvPr/>
        </p:nvSpPr>
        <p:spPr>
          <a:xfrm>
            <a:off x="8319501" y="330394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10" name="object 1410"/>
          <p:cNvSpPr/>
          <p:nvPr/>
        </p:nvSpPr>
        <p:spPr>
          <a:xfrm>
            <a:off x="8537332"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11" name="object 1411"/>
          <p:cNvSpPr/>
          <p:nvPr/>
        </p:nvSpPr>
        <p:spPr>
          <a:xfrm>
            <a:off x="8724055"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12" name="object 1412"/>
          <p:cNvSpPr/>
          <p:nvPr/>
        </p:nvSpPr>
        <p:spPr>
          <a:xfrm>
            <a:off x="8910788"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13" name="object 1413"/>
          <p:cNvSpPr/>
          <p:nvPr/>
        </p:nvSpPr>
        <p:spPr>
          <a:xfrm>
            <a:off x="9097510" y="330394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14" name="object 1414"/>
          <p:cNvSpPr/>
          <p:nvPr/>
        </p:nvSpPr>
        <p:spPr>
          <a:xfrm>
            <a:off x="4263484" y="3312932"/>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415" name="object 1415"/>
          <p:cNvSpPr/>
          <p:nvPr/>
        </p:nvSpPr>
        <p:spPr>
          <a:xfrm>
            <a:off x="4450206" y="3312932"/>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416" name="object 1416"/>
          <p:cNvSpPr/>
          <p:nvPr/>
        </p:nvSpPr>
        <p:spPr>
          <a:xfrm>
            <a:off x="4668049"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17" name="object 1417"/>
          <p:cNvSpPr/>
          <p:nvPr/>
        </p:nvSpPr>
        <p:spPr>
          <a:xfrm>
            <a:off x="4854771"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18" name="object 1418"/>
          <p:cNvSpPr/>
          <p:nvPr/>
        </p:nvSpPr>
        <p:spPr>
          <a:xfrm>
            <a:off x="5041493"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19" name="object 1419"/>
          <p:cNvSpPr/>
          <p:nvPr/>
        </p:nvSpPr>
        <p:spPr>
          <a:xfrm>
            <a:off x="5197094" y="3312932"/>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420" name="object 1420"/>
          <p:cNvSpPr/>
          <p:nvPr/>
        </p:nvSpPr>
        <p:spPr>
          <a:xfrm>
            <a:off x="5383816" y="3312932"/>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1421" name="object 1421"/>
          <p:cNvSpPr/>
          <p:nvPr/>
        </p:nvSpPr>
        <p:spPr>
          <a:xfrm>
            <a:off x="5601659"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22" name="object 1422"/>
          <p:cNvSpPr/>
          <p:nvPr/>
        </p:nvSpPr>
        <p:spPr>
          <a:xfrm>
            <a:off x="5798754"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23" name="object 1423"/>
          <p:cNvSpPr/>
          <p:nvPr/>
        </p:nvSpPr>
        <p:spPr>
          <a:xfrm>
            <a:off x="5985476"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24" name="object 1424"/>
          <p:cNvSpPr/>
          <p:nvPr/>
        </p:nvSpPr>
        <p:spPr>
          <a:xfrm>
            <a:off x="6172198" y="331293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425" name="object 1425"/>
          <p:cNvSpPr/>
          <p:nvPr/>
        </p:nvSpPr>
        <p:spPr>
          <a:xfrm>
            <a:off x="7199169" y="3312932"/>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26" name="object 1426"/>
          <p:cNvSpPr/>
          <p:nvPr/>
        </p:nvSpPr>
        <p:spPr>
          <a:xfrm>
            <a:off x="7385891" y="3312932"/>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27" name="object 1427"/>
          <p:cNvSpPr/>
          <p:nvPr/>
        </p:nvSpPr>
        <p:spPr>
          <a:xfrm>
            <a:off x="7603722"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28" name="object 1428"/>
          <p:cNvSpPr/>
          <p:nvPr/>
        </p:nvSpPr>
        <p:spPr>
          <a:xfrm>
            <a:off x="7790445"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29" name="object 1429"/>
          <p:cNvSpPr/>
          <p:nvPr/>
        </p:nvSpPr>
        <p:spPr>
          <a:xfrm>
            <a:off x="7977178"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30" name="object 1430"/>
          <p:cNvSpPr/>
          <p:nvPr/>
        </p:nvSpPr>
        <p:spPr>
          <a:xfrm>
            <a:off x="8132779" y="3312932"/>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31" name="object 1431"/>
          <p:cNvSpPr/>
          <p:nvPr/>
        </p:nvSpPr>
        <p:spPr>
          <a:xfrm>
            <a:off x="8319501" y="3312932"/>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1432" name="object 1432"/>
          <p:cNvSpPr/>
          <p:nvPr/>
        </p:nvSpPr>
        <p:spPr>
          <a:xfrm>
            <a:off x="8537332"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33" name="object 1433"/>
          <p:cNvSpPr/>
          <p:nvPr/>
        </p:nvSpPr>
        <p:spPr>
          <a:xfrm>
            <a:off x="8724055"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34" name="object 1434"/>
          <p:cNvSpPr/>
          <p:nvPr/>
        </p:nvSpPr>
        <p:spPr>
          <a:xfrm>
            <a:off x="8910788"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35" name="object 1435"/>
          <p:cNvSpPr/>
          <p:nvPr/>
        </p:nvSpPr>
        <p:spPr>
          <a:xfrm>
            <a:off x="9097510" y="331293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436" name="object 1436"/>
          <p:cNvSpPr/>
          <p:nvPr/>
        </p:nvSpPr>
        <p:spPr>
          <a:xfrm>
            <a:off x="8947095" y="3380360"/>
            <a:ext cx="0" cy="116989"/>
          </a:xfrm>
          <a:custGeom>
            <a:avLst/>
            <a:gdLst/>
            <a:ahLst/>
            <a:cxnLst/>
            <a:rect l="l" t="t" r="r" b="b"/>
            <a:pathLst>
              <a:path h="128904">
                <a:moveTo>
                  <a:pt x="0" y="0"/>
                </a:moveTo>
                <a:lnTo>
                  <a:pt x="0" y="128778"/>
                </a:lnTo>
              </a:path>
            </a:pathLst>
          </a:custGeom>
          <a:ln w="11429">
            <a:solidFill>
              <a:srgbClr val="000000"/>
            </a:solidFill>
          </a:ln>
        </p:spPr>
        <p:txBody>
          <a:bodyPr wrap="square" lIns="0" tIns="0" rIns="0" bIns="0" rtlCol="0"/>
          <a:lstStyle/>
          <a:p>
            <a:endParaRPr sz="1634"/>
          </a:p>
        </p:txBody>
      </p:sp>
      <p:sp>
        <p:nvSpPr>
          <p:cNvPr id="1437" name="object 1437"/>
          <p:cNvSpPr/>
          <p:nvPr/>
        </p:nvSpPr>
        <p:spPr>
          <a:xfrm>
            <a:off x="5176347" y="3474758"/>
            <a:ext cx="31120" cy="0"/>
          </a:xfrm>
          <a:custGeom>
            <a:avLst/>
            <a:gdLst/>
            <a:ahLst/>
            <a:cxnLst/>
            <a:rect l="l" t="t" r="r" b="b"/>
            <a:pathLst>
              <a:path w="34289">
                <a:moveTo>
                  <a:pt x="0" y="0"/>
                </a:moveTo>
                <a:lnTo>
                  <a:pt x="34290" y="0"/>
                </a:lnTo>
              </a:path>
            </a:pathLst>
          </a:custGeom>
          <a:ln w="9905">
            <a:solidFill>
              <a:srgbClr val="FD00FD"/>
            </a:solidFill>
          </a:ln>
        </p:spPr>
        <p:txBody>
          <a:bodyPr wrap="square" lIns="0" tIns="0" rIns="0" bIns="0" rtlCol="0"/>
          <a:lstStyle/>
          <a:p>
            <a:endParaRPr sz="1634"/>
          </a:p>
        </p:txBody>
      </p:sp>
      <p:sp>
        <p:nvSpPr>
          <p:cNvPr id="1438" name="object 1438"/>
          <p:cNvSpPr/>
          <p:nvPr/>
        </p:nvSpPr>
        <p:spPr>
          <a:xfrm>
            <a:off x="8236514" y="3474758"/>
            <a:ext cx="31120" cy="0"/>
          </a:xfrm>
          <a:custGeom>
            <a:avLst/>
            <a:gdLst/>
            <a:ahLst/>
            <a:cxnLst/>
            <a:rect l="l" t="t" r="r" b="b"/>
            <a:pathLst>
              <a:path w="34290">
                <a:moveTo>
                  <a:pt x="0" y="0"/>
                </a:moveTo>
                <a:lnTo>
                  <a:pt x="34290" y="0"/>
                </a:lnTo>
              </a:path>
            </a:pathLst>
          </a:custGeom>
          <a:ln w="9905">
            <a:solidFill>
              <a:srgbClr val="FD00FD"/>
            </a:solidFill>
          </a:ln>
        </p:spPr>
        <p:txBody>
          <a:bodyPr wrap="square" lIns="0" tIns="0" rIns="0" bIns="0" rtlCol="0"/>
          <a:lstStyle/>
          <a:p>
            <a:endParaRPr sz="1634"/>
          </a:p>
        </p:txBody>
      </p:sp>
      <p:sp>
        <p:nvSpPr>
          <p:cNvPr id="1439" name="object 1439"/>
          <p:cNvSpPr/>
          <p:nvPr/>
        </p:nvSpPr>
        <p:spPr>
          <a:xfrm>
            <a:off x="5176347" y="348374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0" name="object 1440"/>
          <p:cNvSpPr/>
          <p:nvPr/>
        </p:nvSpPr>
        <p:spPr>
          <a:xfrm>
            <a:off x="8236514" y="348374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1" name="object 1441"/>
          <p:cNvSpPr/>
          <p:nvPr/>
        </p:nvSpPr>
        <p:spPr>
          <a:xfrm>
            <a:off x="5176347" y="349273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2" name="object 1442"/>
          <p:cNvSpPr/>
          <p:nvPr/>
        </p:nvSpPr>
        <p:spPr>
          <a:xfrm>
            <a:off x="8236514" y="349273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3" name="object 1443"/>
          <p:cNvSpPr/>
          <p:nvPr/>
        </p:nvSpPr>
        <p:spPr>
          <a:xfrm>
            <a:off x="5176347" y="350172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4" name="object 1444"/>
          <p:cNvSpPr/>
          <p:nvPr/>
        </p:nvSpPr>
        <p:spPr>
          <a:xfrm>
            <a:off x="8236514" y="350172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5" name="object 1445"/>
          <p:cNvSpPr/>
          <p:nvPr/>
        </p:nvSpPr>
        <p:spPr>
          <a:xfrm>
            <a:off x="5176347" y="351071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6" name="object 1446"/>
          <p:cNvSpPr/>
          <p:nvPr/>
        </p:nvSpPr>
        <p:spPr>
          <a:xfrm>
            <a:off x="8236514" y="351071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7" name="object 1447"/>
          <p:cNvSpPr/>
          <p:nvPr/>
        </p:nvSpPr>
        <p:spPr>
          <a:xfrm>
            <a:off x="5176347" y="351970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8" name="object 1448"/>
          <p:cNvSpPr/>
          <p:nvPr/>
        </p:nvSpPr>
        <p:spPr>
          <a:xfrm>
            <a:off x="8236514" y="351970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49" name="object 1449"/>
          <p:cNvSpPr/>
          <p:nvPr/>
        </p:nvSpPr>
        <p:spPr>
          <a:xfrm>
            <a:off x="8910788" y="3519709"/>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1450" name="object 1450"/>
          <p:cNvSpPr/>
          <p:nvPr/>
        </p:nvSpPr>
        <p:spPr>
          <a:xfrm>
            <a:off x="8993775" y="351970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51" name="object 1451"/>
          <p:cNvSpPr/>
          <p:nvPr/>
        </p:nvSpPr>
        <p:spPr>
          <a:xfrm>
            <a:off x="9056004" y="351970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52" name="object 1452"/>
          <p:cNvSpPr/>
          <p:nvPr/>
        </p:nvSpPr>
        <p:spPr>
          <a:xfrm>
            <a:off x="5176347" y="352869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53" name="object 1453"/>
          <p:cNvSpPr/>
          <p:nvPr/>
        </p:nvSpPr>
        <p:spPr>
          <a:xfrm>
            <a:off x="8236514" y="352869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54" name="object 1454"/>
          <p:cNvSpPr/>
          <p:nvPr/>
        </p:nvSpPr>
        <p:spPr>
          <a:xfrm>
            <a:off x="8900403" y="3528699"/>
            <a:ext cx="104311" cy="0"/>
          </a:xfrm>
          <a:custGeom>
            <a:avLst/>
            <a:gdLst/>
            <a:ahLst/>
            <a:cxnLst/>
            <a:rect l="l" t="t" r="r" b="b"/>
            <a:pathLst>
              <a:path w="114934">
                <a:moveTo>
                  <a:pt x="0" y="0"/>
                </a:moveTo>
                <a:lnTo>
                  <a:pt x="11429" y="0"/>
                </a:lnTo>
              </a:path>
              <a:path w="114934">
                <a:moveTo>
                  <a:pt x="45732" y="0"/>
                </a:moveTo>
                <a:lnTo>
                  <a:pt x="68592" y="0"/>
                </a:lnTo>
              </a:path>
              <a:path w="114934">
                <a:moveTo>
                  <a:pt x="102882" y="0"/>
                </a:moveTo>
                <a:lnTo>
                  <a:pt x="114312" y="0"/>
                </a:lnTo>
              </a:path>
            </a:pathLst>
          </a:custGeom>
          <a:ln w="9905">
            <a:solidFill>
              <a:srgbClr val="FD0000"/>
            </a:solidFill>
          </a:ln>
        </p:spPr>
        <p:txBody>
          <a:bodyPr wrap="square" lIns="0" tIns="0" rIns="0" bIns="0" rtlCol="0"/>
          <a:lstStyle/>
          <a:p>
            <a:endParaRPr sz="1634"/>
          </a:p>
        </p:txBody>
      </p:sp>
      <p:sp>
        <p:nvSpPr>
          <p:cNvPr id="1455" name="object 1455"/>
          <p:cNvSpPr/>
          <p:nvPr/>
        </p:nvSpPr>
        <p:spPr>
          <a:xfrm>
            <a:off x="9056004" y="352869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56" name="object 1456"/>
          <p:cNvSpPr/>
          <p:nvPr/>
        </p:nvSpPr>
        <p:spPr>
          <a:xfrm>
            <a:off x="5176347" y="353769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57" name="object 1457"/>
          <p:cNvSpPr/>
          <p:nvPr/>
        </p:nvSpPr>
        <p:spPr>
          <a:xfrm>
            <a:off x="8236514" y="353769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58" name="object 1458"/>
          <p:cNvSpPr/>
          <p:nvPr/>
        </p:nvSpPr>
        <p:spPr>
          <a:xfrm>
            <a:off x="8890041" y="35376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59" name="object 1459"/>
          <p:cNvSpPr/>
          <p:nvPr/>
        </p:nvSpPr>
        <p:spPr>
          <a:xfrm>
            <a:off x="8962655" y="353769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1460" name="object 1460"/>
          <p:cNvSpPr/>
          <p:nvPr/>
        </p:nvSpPr>
        <p:spPr>
          <a:xfrm>
            <a:off x="9056004" y="35376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61" name="object 1461"/>
          <p:cNvSpPr/>
          <p:nvPr/>
        </p:nvSpPr>
        <p:spPr>
          <a:xfrm>
            <a:off x="5176347" y="354668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62" name="object 1462"/>
          <p:cNvSpPr/>
          <p:nvPr/>
        </p:nvSpPr>
        <p:spPr>
          <a:xfrm>
            <a:off x="8236514" y="354668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63" name="object 1463"/>
          <p:cNvSpPr/>
          <p:nvPr/>
        </p:nvSpPr>
        <p:spPr>
          <a:xfrm>
            <a:off x="8890041" y="354668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64" name="object 1464"/>
          <p:cNvSpPr/>
          <p:nvPr/>
        </p:nvSpPr>
        <p:spPr>
          <a:xfrm>
            <a:off x="8993775" y="354668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65" name="object 1465"/>
          <p:cNvSpPr/>
          <p:nvPr/>
        </p:nvSpPr>
        <p:spPr>
          <a:xfrm>
            <a:off x="9056004" y="354668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66" name="object 1466"/>
          <p:cNvSpPr/>
          <p:nvPr/>
        </p:nvSpPr>
        <p:spPr>
          <a:xfrm>
            <a:off x="5176347" y="355567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67" name="object 1467"/>
          <p:cNvSpPr/>
          <p:nvPr/>
        </p:nvSpPr>
        <p:spPr>
          <a:xfrm>
            <a:off x="8236514" y="355567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68" name="object 1468"/>
          <p:cNvSpPr/>
          <p:nvPr/>
        </p:nvSpPr>
        <p:spPr>
          <a:xfrm>
            <a:off x="8890041" y="355567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69" name="object 1469"/>
          <p:cNvSpPr/>
          <p:nvPr/>
        </p:nvSpPr>
        <p:spPr>
          <a:xfrm>
            <a:off x="8993775" y="3555670"/>
            <a:ext cx="72614" cy="0"/>
          </a:xfrm>
          <a:custGeom>
            <a:avLst/>
            <a:gdLst/>
            <a:ahLst/>
            <a:cxnLst/>
            <a:rect l="l" t="t" r="r" b="b"/>
            <a:pathLst>
              <a:path w="80009">
                <a:moveTo>
                  <a:pt x="0" y="0"/>
                </a:moveTo>
                <a:lnTo>
                  <a:pt x="80010" y="0"/>
                </a:lnTo>
              </a:path>
            </a:pathLst>
          </a:custGeom>
          <a:ln w="9905">
            <a:solidFill>
              <a:srgbClr val="FD0000"/>
            </a:solidFill>
          </a:ln>
        </p:spPr>
        <p:txBody>
          <a:bodyPr wrap="square" lIns="0" tIns="0" rIns="0" bIns="0" rtlCol="0"/>
          <a:lstStyle/>
          <a:p>
            <a:endParaRPr sz="1634"/>
          </a:p>
        </p:txBody>
      </p:sp>
      <p:sp>
        <p:nvSpPr>
          <p:cNvPr id="1470" name="object 1470"/>
          <p:cNvSpPr/>
          <p:nvPr/>
        </p:nvSpPr>
        <p:spPr>
          <a:xfrm>
            <a:off x="5176347" y="356466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71" name="object 1471"/>
          <p:cNvSpPr/>
          <p:nvPr/>
        </p:nvSpPr>
        <p:spPr>
          <a:xfrm>
            <a:off x="8236514" y="356466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72" name="object 1472"/>
          <p:cNvSpPr/>
          <p:nvPr/>
        </p:nvSpPr>
        <p:spPr>
          <a:xfrm>
            <a:off x="8890041" y="356466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73" name="object 1473"/>
          <p:cNvSpPr/>
          <p:nvPr/>
        </p:nvSpPr>
        <p:spPr>
          <a:xfrm>
            <a:off x="8993775" y="356466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74" name="object 1474"/>
          <p:cNvSpPr/>
          <p:nvPr/>
        </p:nvSpPr>
        <p:spPr>
          <a:xfrm>
            <a:off x="9056004" y="356466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75" name="object 1475"/>
          <p:cNvSpPr/>
          <p:nvPr/>
        </p:nvSpPr>
        <p:spPr>
          <a:xfrm>
            <a:off x="5176347" y="357365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76" name="object 1476"/>
          <p:cNvSpPr/>
          <p:nvPr/>
        </p:nvSpPr>
        <p:spPr>
          <a:xfrm>
            <a:off x="8236514" y="357365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77" name="object 1477"/>
          <p:cNvSpPr/>
          <p:nvPr/>
        </p:nvSpPr>
        <p:spPr>
          <a:xfrm>
            <a:off x="8890041" y="357365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78" name="object 1478"/>
          <p:cNvSpPr/>
          <p:nvPr/>
        </p:nvSpPr>
        <p:spPr>
          <a:xfrm>
            <a:off x="8962655" y="357365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1479" name="object 1479"/>
          <p:cNvSpPr/>
          <p:nvPr/>
        </p:nvSpPr>
        <p:spPr>
          <a:xfrm>
            <a:off x="9056004" y="3573651"/>
            <a:ext cx="72614" cy="0"/>
          </a:xfrm>
          <a:custGeom>
            <a:avLst/>
            <a:gdLst/>
            <a:ahLst/>
            <a:cxnLst/>
            <a:rect l="l" t="t" r="r" b="b"/>
            <a:pathLst>
              <a:path w="80009">
                <a:moveTo>
                  <a:pt x="0" y="0"/>
                </a:moveTo>
                <a:lnTo>
                  <a:pt x="11429" y="0"/>
                </a:lnTo>
              </a:path>
              <a:path w="80009">
                <a:moveTo>
                  <a:pt x="34290" y="0"/>
                </a:moveTo>
                <a:lnTo>
                  <a:pt x="80009" y="0"/>
                </a:lnTo>
              </a:path>
            </a:pathLst>
          </a:custGeom>
          <a:ln w="9905">
            <a:solidFill>
              <a:srgbClr val="FD0000"/>
            </a:solidFill>
          </a:ln>
        </p:spPr>
        <p:txBody>
          <a:bodyPr wrap="square" lIns="0" tIns="0" rIns="0" bIns="0" rtlCol="0"/>
          <a:lstStyle/>
          <a:p>
            <a:endParaRPr sz="1634"/>
          </a:p>
        </p:txBody>
      </p:sp>
      <p:sp>
        <p:nvSpPr>
          <p:cNvPr id="1480" name="object 1480"/>
          <p:cNvSpPr/>
          <p:nvPr/>
        </p:nvSpPr>
        <p:spPr>
          <a:xfrm>
            <a:off x="5176347" y="358264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81" name="object 1481"/>
          <p:cNvSpPr/>
          <p:nvPr/>
        </p:nvSpPr>
        <p:spPr>
          <a:xfrm>
            <a:off x="8236514" y="358264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82" name="object 1482"/>
          <p:cNvSpPr/>
          <p:nvPr/>
        </p:nvSpPr>
        <p:spPr>
          <a:xfrm>
            <a:off x="8900403" y="358264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83" name="object 1483"/>
          <p:cNvSpPr/>
          <p:nvPr/>
        </p:nvSpPr>
        <p:spPr>
          <a:xfrm>
            <a:off x="8952270" y="358264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FD0000"/>
            </a:solidFill>
          </a:ln>
        </p:spPr>
        <p:txBody>
          <a:bodyPr wrap="square" lIns="0" tIns="0" rIns="0" bIns="0" rtlCol="0"/>
          <a:lstStyle/>
          <a:p>
            <a:endParaRPr sz="1634"/>
          </a:p>
        </p:txBody>
      </p:sp>
      <p:sp>
        <p:nvSpPr>
          <p:cNvPr id="1484" name="object 1484"/>
          <p:cNvSpPr/>
          <p:nvPr/>
        </p:nvSpPr>
        <p:spPr>
          <a:xfrm>
            <a:off x="9056004" y="3582641"/>
            <a:ext cx="31697" cy="0"/>
          </a:xfrm>
          <a:custGeom>
            <a:avLst/>
            <a:gdLst/>
            <a:ahLst/>
            <a:cxnLst/>
            <a:rect l="l" t="t" r="r" b="b"/>
            <a:pathLst>
              <a:path w="34925">
                <a:moveTo>
                  <a:pt x="0" y="0"/>
                </a:moveTo>
                <a:lnTo>
                  <a:pt x="11429" y="0"/>
                </a:lnTo>
              </a:path>
              <a:path w="34925">
                <a:moveTo>
                  <a:pt x="22872" y="0"/>
                </a:moveTo>
                <a:lnTo>
                  <a:pt x="34302" y="0"/>
                </a:lnTo>
              </a:path>
            </a:pathLst>
          </a:custGeom>
          <a:ln w="9905">
            <a:solidFill>
              <a:srgbClr val="FD0000"/>
            </a:solidFill>
          </a:ln>
        </p:spPr>
        <p:txBody>
          <a:bodyPr wrap="square" lIns="0" tIns="0" rIns="0" bIns="0" rtlCol="0"/>
          <a:lstStyle/>
          <a:p>
            <a:endParaRPr sz="1634"/>
          </a:p>
        </p:txBody>
      </p:sp>
      <p:sp>
        <p:nvSpPr>
          <p:cNvPr id="1485" name="object 1485"/>
          <p:cNvSpPr/>
          <p:nvPr/>
        </p:nvSpPr>
        <p:spPr>
          <a:xfrm>
            <a:off x="9128630" y="358264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86" name="object 1486"/>
          <p:cNvSpPr/>
          <p:nvPr/>
        </p:nvSpPr>
        <p:spPr>
          <a:xfrm>
            <a:off x="5176347" y="359163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87" name="object 1487"/>
          <p:cNvSpPr/>
          <p:nvPr/>
        </p:nvSpPr>
        <p:spPr>
          <a:xfrm>
            <a:off x="8236514" y="359163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88" name="object 1488"/>
          <p:cNvSpPr/>
          <p:nvPr/>
        </p:nvSpPr>
        <p:spPr>
          <a:xfrm>
            <a:off x="8910788" y="3591632"/>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1489" name="object 1489"/>
          <p:cNvSpPr/>
          <p:nvPr/>
        </p:nvSpPr>
        <p:spPr>
          <a:xfrm>
            <a:off x="8993775" y="359163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90" name="object 1490"/>
          <p:cNvSpPr/>
          <p:nvPr/>
        </p:nvSpPr>
        <p:spPr>
          <a:xfrm>
            <a:off x="9056004" y="359163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91" name="object 1491"/>
          <p:cNvSpPr/>
          <p:nvPr/>
        </p:nvSpPr>
        <p:spPr>
          <a:xfrm>
            <a:off x="9128630" y="359163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492" name="object 1492"/>
          <p:cNvSpPr/>
          <p:nvPr/>
        </p:nvSpPr>
        <p:spPr>
          <a:xfrm>
            <a:off x="5176347" y="360062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93" name="object 1493"/>
          <p:cNvSpPr/>
          <p:nvPr/>
        </p:nvSpPr>
        <p:spPr>
          <a:xfrm>
            <a:off x="8236514" y="360062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94" name="object 1494"/>
          <p:cNvSpPr/>
          <p:nvPr/>
        </p:nvSpPr>
        <p:spPr>
          <a:xfrm>
            <a:off x="9118257" y="3600623"/>
            <a:ext cx="20747" cy="0"/>
          </a:xfrm>
          <a:custGeom>
            <a:avLst/>
            <a:gdLst/>
            <a:ahLst/>
            <a:cxnLst/>
            <a:rect l="l" t="t" r="r" b="b"/>
            <a:pathLst>
              <a:path w="22859">
                <a:moveTo>
                  <a:pt x="0" y="0"/>
                </a:moveTo>
                <a:lnTo>
                  <a:pt x="22859" y="0"/>
                </a:lnTo>
              </a:path>
            </a:pathLst>
          </a:custGeom>
          <a:ln w="9905">
            <a:solidFill>
              <a:srgbClr val="FD0000"/>
            </a:solidFill>
          </a:ln>
        </p:spPr>
        <p:txBody>
          <a:bodyPr wrap="square" lIns="0" tIns="0" rIns="0" bIns="0" rtlCol="0"/>
          <a:lstStyle/>
          <a:p>
            <a:endParaRPr sz="1634"/>
          </a:p>
        </p:txBody>
      </p:sp>
      <p:sp>
        <p:nvSpPr>
          <p:cNvPr id="1495" name="object 1495"/>
          <p:cNvSpPr/>
          <p:nvPr/>
        </p:nvSpPr>
        <p:spPr>
          <a:xfrm>
            <a:off x="5176347" y="360961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96" name="object 1496"/>
          <p:cNvSpPr/>
          <p:nvPr/>
        </p:nvSpPr>
        <p:spPr>
          <a:xfrm>
            <a:off x="8236514" y="360961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97" name="object 1497"/>
          <p:cNvSpPr/>
          <p:nvPr/>
        </p:nvSpPr>
        <p:spPr>
          <a:xfrm>
            <a:off x="9097510" y="3609613"/>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1498" name="object 1498"/>
          <p:cNvSpPr/>
          <p:nvPr/>
        </p:nvSpPr>
        <p:spPr>
          <a:xfrm>
            <a:off x="5176347" y="361860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499" name="object 1499"/>
          <p:cNvSpPr/>
          <p:nvPr/>
        </p:nvSpPr>
        <p:spPr>
          <a:xfrm>
            <a:off x="8236514" y="361860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00" name="object 1500"/>
          <p:cNvSpPr/>
          <p:nvPr/>
        </p:nvSpPr>
        <p:spPr>
          <a:xfrm>
            <a:off x="9128630" y="361860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501" name="object 1501"/>
          <p:cNvSpPr/>
          <p:nvPr/>
        </p:nvSpPr>
        <p:spPr>
          <a:xfrm>
            <a:off x="5176347" y="362759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02" name="object 1502"/>
          <p:cNvSpPr/>
          <p:nvPr/>
        </p:nvSpPr>
        <p:spPr>
          <a:xfrm>
            <a:off x="8236514" y="362759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03" name="object 1503"/>
          <p:cNvSpPr/>
          <p:nvPr/>
        </p:nvSpPr>
        <p:spPr>
          <a:xfrm>
            <a:off x="9128630" y="362759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504" name="object 1504"/>
          <p:cNvSpPr/>
          <p:nvPr/>
        </p:nvSpPr>
        <p:spPr>
          <a:xfrm>
            <a:off x="5176347" y="363658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05" name="object 1505"/>
          <p:cNvSpPr/>
          <p:nvPr/>
        </p:nvSpPr>
        <p:spPr>
          <a:xfrm>
            <a:off x="8236514" y="363658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06" name="object 1506"/>
          <p:cNvSpPr/>
          <p:nvPr/>
        </p:nvSpPr>
        <p:spPr>
          <a:xfrm>
            <a:off x="9076763" y="363658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507" name="object 1507"/>
          <p:cNvSpPr/>
          <p:nvPr/>
        </p:nvSpPr>
        <p:spPr>
          <a:xfrm>
            <a:off x="9128630" y="363658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508" name="object 1508"/>
          <p:cNvSpPr/>
          <p:nvPr/>
        </p:nvSpPr>
        <p:spPr>
          <a:xfrm>
            <a:off x="5176347" y="364557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09" name="object 1509"/>
          <p:cNvSpPr/>
          <p:nvPr/>
        </p:nvSpPr>
        <p:spPr>
          <a:xfrm>
            <a:off x="8236514" y="364557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0" name="object 1510"/>
          <p:cNvSpPr/>
          <p:nvPr/>
        </p:nvSpPr>
        <p:spPr>
          <a:xfrm>
            <a:off x="9087125" y="3645574"/>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1511" name="object 1511"/>
          <p:cNvSpPr/>
          <p:nvPr/>
        </p:nvSpPr>
        <p:spPr>
          <a:xfrm>
            <a:off x="5176347" y="365456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2" name="object 1512"/>
          <p:cNvSpPr/>
          <p:nvPr/>
        </p:nvSpPr>
        <p:spPr>
          <a:xfrm>
            <a:off x="8236514" y="365456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3" name="object 1513"/>
          <p:cNvSpPr/>
          <p:nvPr/>
        </p:nvSpPr>
        <p:spPr>
          <a:xfrm>
            <a:off x="5176347" y="366355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4" name="object 1514"/>
          <p:cNvSpPr/>
          <p:nvPr/>
        </p:nvSpPr>
        <p:spPr>
          <a:xfrm>
            <a:off x="8236514" y="366355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5" name="object 1515"/>
          <p:cNvSpPr/>
          <p:nvPr/>
        </p:nvSpPr>
        <p:spPr>
          <a:xfrm>
            <a:off x="5176347" y="367254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6" name="object 1516"/>
          <p:cNvSpPr/>
          <p:nvPr/>
        </p:nvSpPr>
        <p:spPr>
          <a:xfrm>
            <a:off x="8236514" y="367254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7" name="object 1517"/>
          <p:cNvSpPr/>
          <p:nvPr/>
        </p:nvSpPr>
        <p:spPr>
          <a:xfrm>
            <a:off x="5176347" y="368153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8" name="object 1518"/>
          <p:cNvSpPr/>
          <p:nvPr/>
        </p:nvSpPr>
        <p:spPr>
          <a:xfrm>
            <a:off x="8236514" y="368153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19" name="object 1519"/>
          <p:cNvSpPr/>
          <p:nvPr/>
        </p:nvSpPr>
        <p:spPr>
          <a:xfrm>
            <a:off x="5176347" y="369052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0" name="object 1520"/>
          <p:cNvSpPr/>
          <p:nvPr/>
        </p:nvSpPr>
        <p:spPr>
          <a:xfrm>
            <a:off x="8236514" y="369052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1" name="object 1521"/>
          <p:cNvSpPr/>
          <p:nvPr/>
        </p:nvSpPr>
        <p:spPr>
          <a:xfrm>
            <a:off x="5176347" y="369951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2" name="object 1522"/>
          <p:cNvSpPr/>
          <p:nvPr/>
        </p:nvSpPr>
        <p:spPr>
          <a:xfrm>
            <a:off x="8236514" y="369951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3" name="object 1523"/>
          <p:cNvSpPr/>
          <p:nvPr/>
        </p:nvSpPr>
        <p:spPr>
          <a:xfrm>
            <a:off x="5176347" y="370850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4" name="object 1524"/>
          <p:cNvSpPr/>
          <p:nvPr/>
        </p:nvSpPr>
        <p:spPr>
          <a:xfrm>
            <a:off x="8236514" y="370850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5" name="object 1525"/>
          <p:cNvSpPr/>
          <p:nvPr/>
        </p:nvSpPr>
        <p:spPr>
          <a:xfrm>
            <a:off x="5176347" y="371749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6" name="object 1526"/>
          <p:cNvSpPr/>
          <p:nvPr/>
        </p:nvSpPr>
        <p:spPr>
          <a:xfrm>
            <a:off x="8236514" y="371749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7" name="object 1527"/>
          <p:cNvSpPr/>
          <p:nvPr/>
        </p:nvSpPr>
        <p:spPr>
          <a:xfrm>
            <a:off x="5176347" y="372648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8" name="object 1528"/>
          <p:cNvSpPr/>
          <p:nvPr/>
        </p:nvSpPr>
        <p:spPr>
          <a:xfrm>
            <a:off x="8236514" y="372648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29" name="object 1529"/>
          <p:cNvSpPr/>
          <p:nvPr/>
        </p:nvSpPr>
        <p:spPr>
          <a:xfrm>
            <a:off x="5176347" y="373547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30" name="object 1530"/>
          <p:cNvSpPr/>
          <p:nvPr/>
        </p:nvSpPr>
        <p:spPr>
          <a:xfrm>
            <a:off x="8236514" y="373547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31" name="object 1531"/>
          <p:cNvSpPr/>
          <p:nvPr/>
        </p:nvSpPr>
        <p:spPr>
          <a:xfrm>
            <a:off x="5176347" y="374446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32" name="object 1532"/>
          <p:cNvSpPr/>
          <p:nvPr/>
        </p:nvSpPr>
        <p:spPr>
          <a:xfrm>
            <a:off x="5331949"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3" name="object 1533"/>
          <p:cNvSpPr/>
          <p:nvPr/>
        </p:nvSpPr>
        <p:spPr>
          <a:xfrm>
            <a:off x="5435684"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4" name="object 1534"/>
          <p:cNvSpPr/>
          <p:nvPr/>
        </p:nvSpPr>
        <p:spPr>
          <a:xfrm>
            <a:off x="5601659"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5" name="object 1535"/>
          <p:cNvSpPr/>
          <p:nvPr/>
        </p:nvSpPr>
        <p:spPr>
          <a:xfrm>
            <a:off x="5788381"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6" name="object 1536"/>
          <p:cNvSpPr/>
          <p:nvPr/>
        </p:nvSpPr>
        <p:spPr>
          <a:xfrm>
            <a:off x="5975103"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7" name="object 1537"/>
          <p:cNvSpPr/>
          <p:nvPr/>
        </p:nvSpPr>
        <p:spPr>
          <a:xfrm>
            <a:off x="7334024"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8" name="object 1538"/>
          <p:cNvSpPr/>
          <p:nvPr/>
        </p:nvSpPr>
        <p:spPr>
          <a:xfrm>
            <a:off x="7437759"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39" name="object 1539"/>
          <p:cNvSpPr/>
          <p:nvPr/>
        </p:nvSpPr>
        <p:spPr>
          <a:xfrm>
            <a:off x="7603722"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40" name="object 1540"/>
          <p:cNvSpPr/>
          <p:nvPr/>
        </p:nvSpPr>
        <p:spPr>
          <a:xfrm>
            <a:off x="7780071"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41" name="object 1541"/>
          <p:cNvSpPr/>
          <p:nvPr/>
        </p:nvSpPr>
        <p:spPr>
          <a:xfrm>
            <a:off x="7966793" y="37444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42" name="object 1542"/>
          <p:cNvSpPr/>
          <p:nvPr/>
        </p:nvSpPr>
        <p:spPr>
          <a:xfrm>
            <a:off x="8236514" y="374446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43" name="object 1543"/>
          <p:cNvSpPr/>
          <p:nvPr/>
        </p:nvSpPr>
        <p:spPr>
          <a:xfrm>
            <a:off x="5176347" y="375345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44" name="object 1544"/>
          <p:cNvSpPr/>
          <p:nvPr/>
        </p:nvSpPr>
        <p:spPr>
          <a:xfrm>
            <a:off x="5331949" y="3753457"/>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545" name="object 1545"/>
          <p:cNvSpPr/>
          <p:nvPr/>
        </p:nvSpPr>
        <p:spPr>
          <a:xfrm>
            <a:off x="5425310" y="3753457"/>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546" name="object 1546"/>
          <p:cNvSpPr/>
          <p:nvPr/>
        </p:nvSpPr>
        <p:spPr>
          <a:xfrm>
            <a:off x="5560165" y="3753457"/>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547" name="object 1547"/>
          <p:cNvSpPr/>
          <p:nvPr/>
        </p:nvSpPr>
        <p:spPr>
          <a:xfrm>
            <a:off x="5788381" y="375345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48" name="object 1548"/>
          <p:cNvSpPr/>
          <p:nvPr/>
        </p:nvSpPr>
        <p:spPr>
          <a:xfrm>
            <a:off x="5923236" y="375345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49" name="object 1549"/>
          <p:cNvSpPr/>
          <p:nvPr/>
        </p:nvSpPr>
        <p:spPr>
          <a:xfrm>
            <a:off x="7334024" y="3753457"/>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550" name="object 1550"/>
          <p:cNvSpPr/>
          <p:nvPr/>
        </p:nvSpPr>
        <p:spPr>
          <a:xfrm>
            <a:off x="7427374" y="3753457"/>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551" name="object 1551"/>
          <p:cNvSpPr/>
          <p:nvPr/>
        </p:nvSpPr>
        <p:spPr>
          <a:xfrm>
            <a:off x="7562240" y="3753457"/>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552" name="object 1552"/>
          <p:cNvSpPr/>
          <p:nvPr/>
        </p:nvSpPr>
        <p:spPr>
          <a:xfrm>
            <a:off x="7780071" y="375345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53" name="object 1553"/>
          <p:cNvSpPr/>
          <p:nvPr/>
        </p:nvSpPr>
        <p:spPr>
          <a:xfrm>
            <a:off x="7914925" y="375345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54" name="object 1554"/>
          <p:cNvSpPr/>
          <p:nvPr/>
        </p:nvSpPr>
        <p:spPr>
          <a:xfrm>
            <a:off x="8236514" y="375345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55" name="object 1555"/>
          <p:cNvSpPr/>
          <p:nvPr/>
        </p:nvSpPr>
        <p:spPr>
          <a:xfrm>
            <a:off x="5176347" y="376244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56" name="object 1556"/>
          <p:cNvSpPr/>
          <p:nvPr/>
        </p:nvSpPr>
        <p:spPr>
          <a:xfrm>
            <a:off x="5331949" y="3762448"/>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557" name="object 1557"/>
          <p:cNvSpPr/>
          <p:nvPr/>
        </p:nvSpPr>
        <p:spPr>
          <a:xfrm>
            <a:off x="5425310" y="3762448"/>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558" name="object 1558"/>
          <p:cNvSpPr/>
          <p:nvPr/>
        </p:nvSpPr>
        <p:spPr>
          <a:xfrm>
            <a:off x="5560165" y="376244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559" name="object 1559"/>
          <p:cNvSpPr/>
          <p:nvPr/>
        </p:nvSpPr>
        <p:spPr>
          <a:xfrm>
            <a:off x="5788381" y="376244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60" name="object 1560"/>
          <p:cNvSpPr/>
          <p:nvPr/>
        </p:nvSpPr>
        <p:spPr>
          <a:xfrm>
            <a:off x="5923236" y="376244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61" name="object 1561"/>
          <p:cNvSpPr/>
          <p:nvPr/>
        </p:nvSpPr>
        <p:spPr>
          <a:xfrm>
            <a:off x="7334024" y="3762448"/>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562" name="object 1562"/>
          <p:cNvSpPr/>
          <p:nvPr/>
        </p:nvSpPr>
        <p:spPr>
          <a:xfrm>
            <a:off x="7427374" y="3762448"/>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563" name="object 1563"/>
          <p:cNvSpPr/>
          <p:nvPr/>
        </p:nvSpPr>
        <p:spPr>
          <a:xfrm>
            <a:off x="7562240" y="3762448"/>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564" name="object 1564"/>
          <p:cNvSpPr/>
          <p:nvPr/>
        </p:nvSpPr>
        <p:spPr>
          <a:xfrm>
            <a:off x="7780071" y="376244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65" name="object 1565"/>
          <p:cNvSpPr/>
          <p:nvPr/>
        </p:nvSpPr>
        <p:spPr>
          <a:xfrm>
            <a:off x="7914925" y="376244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66" name="object 1566"/>
          <p:cNvSpPr/>
          <p:nvPr/>
        </p:nvSpPr>
        <p:spPr>
          <a:xfrm>
            <a:off x="8236514" y="376244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67" name="object 1567"/>
          <p:cNvSpPr/>
          <p:nvPr/>
        </p:nvSpPr>
        <p:spPr>
          <a:xfrm>
            <a:off x="5176347" y="377143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68" name="object 1568"/>
          <p:cNvSpPr/>
          <p:nvPr/>
        </p:nvSpPr>
        <p:spPr>
          <a:xfrm>
            <a:off x="5331949" y="3771438"/>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569" name="object 1569"/>
          <p:cNvSpPr/>
          <p:nvPr/>
        </p:nvSpPr>
        <p:spPr>
          <a:xfrm>
            <a:off x="5414937" y="3771438"/>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570" name="object 1570"/>
          <p:cNvSpPr/>
          <p:nvPr/>
        </p:nvSpPr>
        <p:spPr>
          <a:xfrm>
            <a:off x="5487551" y="3771438"/>
            <a:ext cx="165975" cy="0"/>
          </a:xfrm>
          <a:custGeom>
            <a:avLst/>
            <a:gdLst/>
            <a:ahLst/>
            <a:cxnLst/>
            <a:rect l="l" t="t" r="r" b="b"/>
            <a:pathLst>
              <a:path w="182879">
                <a:moveTo>
                  <a:pt x="0" y="0"/>
                </a:moveTo>
                <a:lnTo>
                  <a:pt x="34290" y="0"/>
                </a:lnTo>
              </a:path>
              <a:path w="182879">
                <a:moveTo>
                  <a:pt x="68579" y="0"/>
                </a:moveTo>
                <a:lnTo>
                  <a:pt x="114299" y="0"/>
                </a:lnTo>
              </a:path>
              <a:path w="182879">
                <a:moveTo>
                  <a:pt x="125729" y="0"/>
                </a:moveTo>
                <a:lnTo>
                  <a:pt x="137159" y="0"/>
                </a:lnTo>
              </a:path>
              <a:path w="182879">
                <a:moveTo>
                  <a:pt x="148589" y="0"/>
                </a:moveTo>
                <a:lnTo>
                  <a:pt x="182880" y="0"/>
                </a:lnTo>
              </a:path>
            </a:pathLst>
          </a:custGeom>
          <a:ln w="9905">
            <a:solidFill>
              <a:srgbClr val="000000"/>
            </a:solidFill>
          </a:ln>
        </p:spPr>
        <p:txBody>
          <a:bodyPr wrap="square" lIns="0" tIns="0" rIns="0" bIns="0" rtlCol="0"/>
          <a:lstStyle/>
          <a:p>
            <a:endParaRPr sz="1634"/>
          </a:p>
        </p:txBody>
      </p:sp>
      <p:sp>
        <p:nvSpPr>
          <p:cNvPr id="1571" name="object 1571"/>
          <p:cNvSpPr/>
          <p:nvPr/>
        </p:nvSpPr>
        <p:spPr>
          <a:xfrm>
            <a:off x="5695020" y="37714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72" name="object 1572"/>
          <p:cNvSpPr/>
          <p:nvPr/>
        </p:nvSpPr>
        <p:spPr>
          <a:xfrm>
            <a:off x="5757260" y="37714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573" name="object 1573"/>
          <p:cNvSpPr/>
          <p:nvPr/>
        </p:nvSpPr>
        <p:spPr>
          <a:xfrm>
            <a:off x="5850621" y="3771438"/>
            <a:ext cx="134855" cy="0"/>
          </a:xfrm>
          <a:custGeom>
            <a:avLst/>
            <a:gdLst/>
            <a:ahLst/>
            <a:cxnLst/>
            <a:rect l="l" t="t" r="r" b="b"/>
            <a:pathLst>
              <a:path w="148589">
                <a:moveTo>
                  <a:pt x="0" y="0"/>
                </a:moveTo>
                <a:lnTo>
                  <a:pt x="45719" y="0"/>
                </a:lnTo>
              </a:path>
              <a:path w="148589">
                <a:moveTo>
                  <a:pt x="68579" y="0"/>
                </a:moveTo>
                <a:lnTo>
                  <a:pt x="114299"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1574" name="object 1574"/>
          <p:cNvSpPr/>
          <p:nvPr/>
        </p:nvSpPr>
        <p:spPr>
          <a:xfrm>
            <a:off x="6026970" y="377143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575" name="object 1575"/>
          <p:cNvSpPr/>
          <p:nvPr/>
        </p:nvSpPr>
        <p:spPr>
          <a:xfrm>
            <a:off x="6099584" y="3771438"/>
            <a:ext cx="51867" cy="0"/>
          </a:xfrm>
          <a:custGeom>
            <a:avLst/>
            <a:gdLst/>
            <a:ahLst/>
            <a:cxnLst/>
            <a:rect l="l" t="t" r="r" b="b"/>
            <a:pathLst>
              <a:path w="57150">
                <a:moveTo>
                  <a:pt x="0" y="0"/>
                </a:moveTo>
                <a:lnTo>
                  <a:pt x="11429" y="0"/>
                </a:lnTo>
              </a:path>
              <a:path w="57150">
                <a:moveTo>
                  <a:pt x="22860" y="0"/>
                </a:moveTo>
                <a:lnTo>
                  <a:pt x="57150" y="0"/>
                </a:lnTo>
              </a:path>
            </a:pathLst>
          </a:custGeom>
          <a:ln w="9905">
            <a:solidFill>
              <a:srgbClr val="000000"/>
            </a:solidFill>
          </a:ln>
        </p:spPr>
        <p:txBody>
          <a:bodyPr wrap="square" lIns="0" tIns="0" rIns="0" bIns="0" rtlCol="0"/>
          <a:lstStyle/>
          <a:p>
            <a:endParaRPr sz="1634"/>
          </a:p>
        </p:txBody>
      </p:sp>
      <p:sp>
        <p:nvSpPr>
          <p:cNvPr id="1576" name="object 1576"/>
          <p:cNvSpPr/>
          <p:nvPr/>
        </p:nvSpPr>
        <p:spPr>
          <a:xfrm>
            <a:off x="7334024" y="3771438"/>
            <a:ext cx="31120" cy="0"/>
          </a:xfrm>
          <a:custGeom>
            <a:avLst/>
            <a:gdLst/>
            <a:ahLst/>
            <a:cxnLst/>
            <a:rect l="l" t="t" r="r" b="b"/>
            <a:pathLst>
              <a:path w="34290">
                <a:moveTo>
                  <a:pt x="0" y="0"/>
                </a:moveTo>
                <a:lnTo>
                  <a:pt x="11429" y="0"/>
                </a:lnTo>
              </a:path>
              <a:path w="34290">
                <a:moveTo>
                  <a:pt x="22860" y="0"/>
                </a:moveTo>
                <a:lnTo>
                  <a:pt x="34289" y="0"/>
                </a:lnTo>
              </a:path>
            </a:pathLst>
          </a:custGeom>
          <a:ln w="9905">
            <a:solidFill>
              <a:srgbClr val="000000"/>
            </a:solidFill>
          </a:ln>
        </p:spPr>
        <p:txBody>
          <a:bodyPr wrap="square" lIns="0" tIns="0" rIns="0" bIns="0" rtlCol="0"/>
          <a:lstStyle/>
          <a:p>
            <a:endParaRPr sz="1634"/>
          </a:p>
        </p:txBody>
      </p:sp>
      <p:sp>
        <p:nvSpPr>
          <p:cNvPr id="1577" name="object 1577"/>
          <p:cNvSpPr/>
          <p:nvPr/>
        </p:nvSpPr>
        <p:spPr>
          <a:xfrm>
            <a:off x="7417000" y="3771438"/>
            <a:ext cx="31697" cy="0"/>
          </a:xfrm>
          <a:custGeom>
            <a:avLst/>
            <a:gdLst/>
            <a:ahLst/>
            <a:cxnLst/>
            <a:rect l="l" t="t" r="r" b="b"/>
            <a:pathLst>
              <a:path w="34925">
                <a:moveTo>
                  <a:pt x="0" y="0"/>
                </a:moveTo>
                <a:lnTo>
                  <a:pt x="11429" y="0"/>
                </a:lnTo>
              </a:path>
              <a:path w="34925">
                <a:moveTo>
                  <a:pt x="22872" y="0"/>
                </a:moveTo>
                <a:lnTo>
                  <a:pt x="34302" y="0"/>
                </a:lnTo>
              </a:path>
            </a:pathLst>
          </a:custGeom>
          <a:ln w="9905">
            <a:solidFill>
              <a:srgbClr val="000000"/>
            </a:solidFill>
          </a:ln>
        </p:spPr>
        <p:txBody>
          <a:bodyPr wrap="square" lIns="0" tIns="0" rIns="0" bIns="0" rtlCol="0"/>
          <a:lstStyle/>
          <a:p>
            <a:endParaRPr sz="1634"/>
          </a:p>
        </p:txBody>
      </p:sp>
      <p:sp>
        <p:nvSpPr>
          <p:cNvPr id="1578" name="object 1578"/>
          <p:cNvSpPr/>
          <p:nvPr/>
        </p:nvSpPr>
        <p:spPr>
          <a:xfrm>
            <a:off x="7489626" y="3771438"/>
            <a:ext cx="207469" cy="0"/>
          </a:xfrm>
          <a:custGeom>
            <a:avLst/>
            <a:gdLst/>
            <a:ahLst/>
            <a:cxnLst/>
            <a:rect l="l" t="t" r="r" b="b"/>
            <a:pathLst>
              <a:path w="228600">
                <a:moveTo>
                  <a:pt x="0" y="0"/>
                </a:moveTo>
                <a:lnTo>
                  <a:pt x="34290" y="0"/>
                </a:lnTo>
              </a:path>
              <a:path w="228600">
                <a:moveTo>
                  <a:pt x="68567" y="0"/>
                </a:moveTo>
                <a:lnTo>
                  <a:pt x="114287" y="0"/>
                </a:lnTo>
              </a:path>
              <a:path w="228600">
                <a:moveTo>
                  <a:pt x="125717" y="0"/>
                </a:moveTo>
                <a:lnTo>
                  <a:pt x="137147" y="0"/>
                </a:lnTo>
              </a:path>
              <a:path w="228600">
                <a:moveTo>
                  <a:pt x="148577" y="0"/>
                </a:moveTo>
                <a:lnTo>
                  <a:pt x="182867" y="0"/>
                </a:lnTo>
              </a:path>
              <a:path w="228600">
                <a:moveTo>
                  <a:pt x="217157" y="0"/>
                </a:moveTo>
                <a:lnTo>
                  <a:pt x="228587" y="0"/>
                </a:lnTo>
              </a:path>
            </a:pathLst>
          </a:custGeom>
          <a:ln w="9905">
            <a:solidFill>
              <a:srgbClr val="000000"/>
            </a:solidFill>
          </a:ln>
        </p:spPr>
        <p:txBody>
          <a:bodyPr wrap="square" lIns="0" tIns="0" rIns="0" bIns="0" rtlCol="0"/>
          <a:lstStyle/>
          <a:p>
            <a:endParaRPr sz="1634"/>
          </a:p>
        </p:txBody>
      </p:sp>
      <p:sp>
        <p:nvSpPr>
          <p:cNvPr id="1579" name="object 1579"/>
          <p:cNvSpPr/>
          <p:nvPr/>
        </p:nvSpPr>
        <p:spPr>
          <a:xfrm>
            <a:off x="7748962" y="3771438"/>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1580" name="object 1580"/>
          <p:cNvSpPr/>
          <p:nvPr/>
        </p:nvSpPr>
        <p:spPr>
          <a:xfrm>
            <a:off x="7842312" y="3771438"/>
            <a:ext cx="134855" cy="0"/>
          </a:xfrm>
          <a:custGeom>
            <a:avLst/>
            <a:gdLst/>
            <a:ahLst/>
            <a:cxnLst/>
            <a:rect l="l" t="t" r="r" b="b"/>
            <a:pathLst>
              <a:path w="148590">
                <a:moveTo>
                  <a:pt x="0" y="0"/>
                </a:moveTo>
                <a:lnTo>
                  <a:pt x="45719" y="0"/>
                </a:lnTo>
              </a:path>
              <a:path w="148590">
                <a:moveTo>
                  <a:pt x="68592" y="0"/>
                </a:moveTo>
                <a:lnTo>
                  <a:pt x="114312" y="0"/>
                </a:lnTo>
              </a:path>
              <a:path w="148590">
                <a:moveTo>
                  <a:pt x="137159" y="0"/>
                </a:moveTo>
                <a:lnTo>
                  <a:pt x="148589" y="0"/>
                </a:lnTo>
              </a:path>
            </a:pathLst>
          </a:custGeom>
          <a:ln w="9905">
            <a:solidFill>
              <a:srgbClr val="000000"/>
            </a:solidFill>
          </a:ln>
        </p:spPr>
        <p:txBody>
          <a:bodyPr wrap="square" lIns="0" tIns="0" rIns="0" bIns="0" rtlCol="0"/>
          <a:lstStyle/>
          <a:p>
            <a:endParaRPr sz="1634"/>
          </a:p>
        </p:txBody>
      </p:sp>
      <p:sp>
        <p:nvSpPr>
          <p:cNvPr id="1581" name="object 1581"/>
          <p:cNvSpPr/>
          <p:nvPr/>
        </p:nvSpPr>
        <p:spPr>
          <a:xfrm>
            <a:off x="8018660" y="377143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582" name="object 1582"/>
          <p:cNvSpPr/>
          <p:nvPr/>
        </p:nvSpPr>
        <p:spPr>
          <a:xfrm>
            <a:off x="8091286" y="3771438"/>
            <a:ext cx="51867" cy="0"/>
          </a:xfrm>
          <a:custGeom>
            <a:avLst/>
            <a:gdLst/>
            <a:ahLst/>
            <a:cxnLst/>
            <a:rect l="l" t="t" r="r" b="b"/>
            <a:pathLst>
              <a:path w="57150">
                <a:moveTo>
                  <a:pt x="0" y="0"/>
                </a:moveTo>
                <a:lnTo>
                  <a:pt x="11429" y="0"/>
                </a:lnTo>
              </a:path>
              <a:path w="57150">
                <a:moveTo>
                  <a:pt x="22859" y="0"/>
                </a:moveTo>
                <a:lnTo>
                  <a:pt x="57150" y="0"/>
                </a:lnTo>
              </a:path>
            </a:pathLst>
          </a:custGeom>
          <a:ln w="9905">
            <a:solidFill>
              <a:srgbClr val="000000"/>
            </a:solidFill>
          </a:ln>
        </p:spPr>
        <p:txBody>
          <a:bodyPr wrap="square" lIns="0" tIns="0" rIns="0" bIns="0" rtlCol="0"/>
          <a:lstStyle/>
          <a:p>
            <a:endParaRPr sz="1634"/>
          </a:p>
        </p:txBody>
      </p:sp>
      <p:sp>
        <p:nvSpPr>
          <p:cNvPr id="1583" name="object 1583"/>
          <p:cNvSpPr/>
          <p:nvPr/>
        </p:nvSpPr>
        <p:spPr>
          <a:xfrm>
            <a:off x="8236514" y="377143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84" name="object 1584"/>
          <p:cNvSpPr/>
          <p:nvPr/>
        </p:nvSpPr>
        <p:spPr>
          <a:xfrm>
            <a:off x="5176347" y="378042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85" name="object 1585"/>
          <p:cNvSpPr/>
          <p:nvPr/>
        </p:nvSpPr>
        <p:spPr>
          <a:xfrm>
            <a:off x="5331949" y="3780428"/>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1586" name="object 1586"/>
          <p:cNvSpPr/>
          <p:nvPr/>
        </p:nvSpPr>
        <p:spPr>
          <a:xfrm>
            <a:off x="5414937" y="3780428"/>
            <a:ext cx="290456" cy="0"/>
          </a:xfrm>
          <a:custGeom>
            <a:avLst/>
            <a:gdLst/>
            <a:ahLst/>
            <a:cxnLst/>
            <a:rect l="l" t="t" r="r" b="b"/>
            <a:pathLst>
              <a:path w="320039">
                <a:moveTo>
                  <a:pt x="0" y="0"/>
                </a:moveTo>
                <a:lnTo>
                  <a:pt x="11429" y="0"/>
                </a:lnTo>
              </a:path>
              <a:path w="320039">
                <a:moveTo>
                  <a:pt x="22860" y="0"/>
                </a:moveTo>
                <a:lnTo>
                  <a:pt x="34289" y="0"/>
                </a:lnTo>
              </a:path>
              <a:path w="320039">
                <a:moveTo>
                  <a:pt x="68579" y="0"/>
                </a:moveTo>
                <a:lnTo>
                  <a:pt x="80009" y="0"/>
                </a:lnTo>
              </a:path>
              <a:path w="320039">
                <a:moveTo>
                  <a:pt x="114300" y="0"/>
                </a:moveTo>
                <a:lnTo>
                  <a:pt x="125729" y="0"/>
                </a:lnTo>
              </a:path>
              <a:path w="320039">
                <a:moveTo>
                  <a:pt x="160020" y="0"/>
                </a:moveTo>
                <a:lnTo>
                  <a:pt x="171449" y="0"/>
                </a:lnTo>
              </a:path>
              <a:path w="320039">
                <a:moveTo>
                  <a:pt x="205739" y="0"/>
                </a:moveTo>
                <a:lnTo>
                  <a:pt x="228599" y="0"/>
                </a:lnTo>
              </a:path>
              <a:path w="320039">
                <a:moveTo>
                  <a:pt x="262889" y="0"/>
                </a:moveTo>
                <a:lnTo>
                  <a:pt x="274319" y="0"/>
                </a:lnTo>
              </a:path>
              <a:path w="320039">
                <a:moveTo>
                  <a:pt x="308610" y="0"/>
                </a:moveTo>
                <a:lnTo>
                  <a:pt x="320039" y="0"/>
                </a:lnTo>
              </a:path>
            </a:pathLst>
          </a:custGeom>
          <a:ln w="9905">
            <a:solidFill>
              <a:srgbClr val="000000"/>
            </a:solidFill>
          </a:ln>
        </p:spPr>
        <p:txBody>
          <a:bodyPr wrap="square" lIns="0" tIns="0" rIns="0" bIns="0" rtlCol="0"/>
          <a:lstStyle/>
          <a:p>
            <a:endParaRPr sz="1634"/>
          </a:p>
        </p:txBody>
      </p:sp>
      <p:sp>
        <p:nvSpPr>
          <p:cNvPr id="1587" name="object 1587"/>
          <p:cNvSpPr/>
          <p:nvPr/>
        </p:nvSpPr>
        <p:spPr>
          <a:xfrm>
            <a:off x="5757260" y="378042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588" name="object 1588"/>
          <p:cNvSpPr/>
          <p:nvPr/>
        </p:nvSpPr>
        <p:spPr>
          <a:xfrm>
            <a:off x="5840248" y="378042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89" name="object 1589"/>
          <p:cNvSpPr/>
          <p:nvPr/>
        </p:nvSpPr>
        <p:spPr>
          <a:xfrm>
            <a:off x="5892115" y="3780428"/>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590" name="object 1590"/>
          <p:cNvSpPr/>
          <p:nvPr/>
        </p:nvSpPr>
        <p:spPr>
          <a:xfrm>
            <a:off x="5975103" y="3780428"/>
            <a:ext cx="186722" cy="0"/>
          </a:xfrm>
          <a:custGeom>
            <a:avLst/>
            <a:gdLst/>
            <a:ahLst/>
            <a:cxnLst/>
            <a:rect l="l" t="t" r="r" b="b"/>
            <a:pathLst>
              <a:path w="205739">
                <a:moveTo>
                  <a:pt x="0" y="0"/>
                </a:moveTo>
                <a:lnTo>
                  <a:pt x="11429" y="0"/>
                </a:lnTo>
              </a:path>
              <a:path w="205739">
                <a:moveTo>
                  <a:pt x="45719" y="0"/>
                </a:moveTo>
                <a:lnTo>
                  <a:pt x="57149" y="0"/>
                </a:lnTo>
              </a:path>
              <a:path w="205739">
                <a:moveTo>
                  <a:pt x="91439" y="0"/>
                </a:moveTo>
                <a:lnTo>
                  <a:pt x="102869" y="0"/>
                </a:lnTo>
              </a:path>
              <a:path w="205739">
                <a:moveTo>
                  <a:pt x="137159" y="0"/>
                </a:moveTo>
                <a:lnTo>
                  <a:pt x="160019" y="0"/>
                </a:lnTo>
              </a:path>
              <a:path w="205739">
                <a:moveTo>
                  <a:pt x="194309" y="0"/>
                </a:moveTo>
                <a:lnTo>
                  <a:pt x="205739" y="0"/>
                </a:lnTo>
              </a:path>
            </a:pathLst>
          </a:custGeom>
          <a:ln w="9905">
            <a:solidFill>
              <a:srgbClr val="000000"/>
            </a:solidFill>
          </a:ln>
        </p:spPr>
        <p:txBody>
          <a:bodyPr wrap="square" lIns="0" tIns="0" rIns="0" bIns="0" rtlCol="0"/>
          <a:lstStyle/>
          <a:p>
            <a:endParaRPr sz="1634"/>
          </a:p>
        </p:txBody>
      </p:sp>
      <p:sp>
        <p:nvSpPr>
          <p:cNvPr id="1591" name="object 1591"/>
          <p:cNvSpPr/>
          <p:nvPr/>
        </p:nvSpPr>
        <p:spPr>
          <a:xfrm>
            <a:off x="7334024" y="3780428"/>
            <a:ext cx="31120" cy="0"/>
          </a:xfrm>
          <a:custGeom>
            <a:avLst/>
            <a:gdLst/>
            <a:ahLst/>
            <a:cxnLst/>
            <a:rect l="l" t="t" r="r" b="b"/>
            <a:pathLst>
              <a:path w="34290">
                <a:moveTo>
                  <a:pt x="0" y="0"/>
                </a:moveTo>
                <a:lnTo>
                  <a:pt x="11429" y="0"/>
                </a:lnTo>
              </a:path>
              <a:path w="34290">
                <a:moveTo>
                  <a:pt x="22860" y="0"/>
                </a:moveTo>
                <a:lnTo>
                  <a:pt x="34289" y="0"/>
                </a:lnTo>
              </a:path>
            </a:pathLst>
          </a:custGeom>
          <a:ln w="9905">
            <a:solidFill>
              <a:srgbClr val="000000"/>
            </a:solidFill>
          </a:ln>
        </p:spPr>
        <p:txBody>
          <a:bodyPr wrap="square" lIns="0" tIns="0" rIns="0" bIns="0" rtlCol="0"/>
          <a:lstStyle/>
          <a:p>
            <a:endParaRPr sz="1634"/>
          </a:p>
        </p:txBody>
      </p:sp>
      <p:sp>
        <p:nvSpPr>
          <p:cNvPr id="1592" name="object 1592"/>
          <p:cNvSpPr/>
          <p:nvPr/>
        </p:nvSpPr>
        <p:spPr>
          <a:xfrm>
            <a:off x="7417000" y="3780428"/>
            <a:ext cx="280083" cy="0"/>
          </a:xfrm>
          <a:custGeom>
            <a:avLst/>
            <a:gdLst/>
            <a:ahLst/>
            <a:cxnLst/>
            <a:rect l="l" t="t" r="r" b="b"/>
            <a:pathLst>
              <a:path w="308609">
                <a:moveTo>
                  <a:pt x="0" y="0"/>
                </a:moveTo>
                <a:lnTo>
                  <a:pt x="11429" y="0"/>
                </a:lnTo>
              </a:path>
              <a:path w="308609">
                <a:moveTo>
                  <a:pt x="22872" y="0"/>
                </a:moveTo>
                <a:lnTo>
                  <a:pt x="34302" y="0"/>
                </a:lnTo>
              </a:path>
              <a:path w="308609">
                <a:moveTo>
                  <a:pt x="68579" y="0"/>
                </a:moveTo>
                <a:lnTo>
                  <a:pt x="80009" y="0"/>
                </a:lnTo>
              </a:path>
              <a:path w="308609">
                <a:moveTo>
                  <a:pt x="114300" y="0"/>
                </a:moveTo>
                <a:lnTo>
                  <a:pt x="125729" y="0"/>
                </a:lnTo>
              </a:path>
              <a:path w="308609">
                <a:moveTo>
                  <a:pt x="160032" y="0"/>
                </a:moveTo>
                <a:lnTo>
                  <a:pt x="171462" y="0"/>
                </a:lnTo>
              </a:path>
              <a:path w="308609">
                <a:moveTo>
                  <a:pt x="205739" y="0"/>
                </a:moveTo>
                <a:lnTo>
                  <a:pt x="228599" y="0"/>
                </a:lnTo>
              </a:path>
              <a:path w="308609">
                <a:moveTo>
                  <a:pt x="262889" y="0"/>
                </a:moveTo>
                <a:lnTo>
                  <a:pt x="274319" y="0"/>
                </a:lnTo>
              </a:path>
              <a:path w="308609">
                <a:moveTo>
                  <a:pt x="297179" y="0"/>
                </a:moveTo>
                <a:lnTo>
                  <a:pt x="308609" y="0"/>
                </a:lnTo>
              </a:path>
            </a:pathLst>
          </a:custGeom>
          <a:ln w="9905">
            <a:solidFill>
              <a:srgbClr val="000000"/>
            </a:solidFill>
          </a:ln>
        </p:spPr>
        <p:txBody>
          <a:bodyPr wrap="square" lIns="0" tIns="0" rIns="0" bIns="0" rtlCol="0"/>
          <a:lstStyle/>
          <a:p>
            <a:endParaRPr sz="1634"/>
          </a:p>
        </p:txBody>
      </p:sp>
      <p:sp>
        <p:nvSpPr>
          <p:cNvPr id="1593" name="object 1593"/>
          <p:cNvSpPr/>
          <p:nvPr/>
        </p:nvSpPr>
        <p:spPr>
          <a:xfrm>
            <a:off x="7748962" y="3780428"/>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1594" name="object 1594"/>
          <p:cNvSpPr/>
          <p:nvPr/>
        </p:nvSpPr>
        <p:spPr>
          <a:xfrm>
            <a:off x="7831938" y="378042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595" name="object 1595"/>
          <p:cNvSpPr/>
          <p:nvPr/>
        </p:nvSpPr>
        <p:spPr>
          <a:xfrm>
            <a:off x="7883816" y="3780428"/>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1596" name="object 1596"/>
          <p:cNvSpPr/>
          <p:nvPr/>
        </p:nvSpPr>
        <p:spPr>
          <a:xfrm>
            <a:off x="7966793" y="3780428"/>
            <a:ext cx="187298" cy="0"/>
          </a:xfrm>
          <a:custGeom>
            <a:avLst/>
            <a:gdLst/>
            <a:ahLst/>
            <a:cxnLst/>
            <a:rect l="l" t="t" r="r" b="b"/>
            <a:pathLst>
              <a:path w="206375">
                <a:moveTo>
                  <a:pt x="0" y="0"/>
                </a:moveTo>
                <a:lnTo>
                  <a:pt x="11429" y="0"/>
                </a:lnTo>
              </a:path>
              <a:path w="206375">
                <a:moveTo>
                  <a:pt x="45732" y="0"/>
                </a:moveTo>
                <a:lnTo>
                  <a:pt x="57162" y="0"/>
                </a:lnTo>
              </a:path>
              <a:path w="206375">
                <a:moveTo>
                  <a:pt x="91440" y="0"/>
                </a:moveTo>
                <a:lnTo>
                  <a:pt x="102869" y="0"/>
                </a:lnTo>
              </a:path>
              <a:path w="206375">
                <a:moveTo>
                  <a:pt x="137172" y="0"/>
                </a:moveTo>
                <a:lnTo>
                  <a:pt x="160032" y="0"/>
                </a:lnTo>
              </a:path>
              <a:path w="206375">
                <a:moveTo>
                  <a:pt x="194322" y="0"/>
                </a:moveTo>
                <a:lnTo>
                  <a:pt x="205752" y="0"/>
                </a:lnTo>
              </a:path>
            </a:pathLst>
          </a:custGeom>
          <a:ln w="9905">
            <a:solidFill>
              <a:srgbClr val="000000"/>
            </a:solidFill>
          </a:ln>
        </p:spPr>
        <p:txBody>
          <a:bodyPr wrap="square" lIns="0" tIns="0" rIns="0" bIns="0" rtlCol="0"/>
          <a:lstStyle/>
          <a:p>
            <a:endParaRPr sz="1634"/>
          </a:p>
        </p:txBody>
      </p:sp>
      <p:sp>
        <p:nvSpPr>
          <p:cNvPr id="1597" name="object 1597"/>
          <p:cNvSpPr/>
          <p:nvPr/>
        </p:nvSpPr>
        <p:spPr>
          <a:xfrm>
            <a:off x="8236514" y="378042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98" name="object 1598"/>
          <p:cNvSpPr/>
          <p:nvPr/>
        </p:nvSpPr>
        <p:spPr>
          <a:xfrm>
            <a:off x="5176347" y="378941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599" name="object 1599"/>
          <p:cNvSpPr/>
          <p:nvPr/>
        </p:nvSpPr>
        <p:spPr>
          <a:xfrm>
            <a:off x="5331949" y="3789419"/>
            <a:ext cx="145228" cy="0"/>
          </a:xfrm>
          <a:custGeom>
            <a:avLst/>
            <a:gdLst/>
            <a:ahLst/>
            <a:cxnLst/>
            <a:rect l="l" t="t" r="r" b="b"/>
            <a:pathLst>
              <a:path w="160020">
                <a:moveTo>
                  <a:pt x="0" y="0"/>
                </a:moveTo>
                <a:lnTo>
                  <a:pt x="11429" y="0"/>
                </a:lnTo>
              </a:path>
              <a:path w="160020">
                <a:moveTo>
                  <a:pt x="34289" y="0"/>
                </a:moveTo>
                <a:lnTo>
                  <a:pt x="45719" y="0"/>
                </a:lnTo>
              </a:path>
              <a:path w="160020">
                <a:moveTo>
                  <a:pt x="80010" y="0"/>
                </a:moveTo>
                <a:lnTo>
                  <a:pt x="91439" y="0"/>
                </a:lnTo>
              </a:path>
              <a:path w="160020">
                <a:moveTo>
                  <a:pt x="114300" y="0"/>
                </a:moveTo>
                <a:lnTo>
                  <a:pt x="12572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1600" name="object 1600"/>
          <p:cNvSpPr/>
          <p:nvPr/>
        </p:nvSpPr>
        <p:spPr>
          <a:xfrm>
            <a:off x="5529044" y="3789419"/>
            <a:ext cx="82988" cy="0"/>
          </a:xfrm>
          <a:custGeom>
            <a:avLst/>
            <a:gdLst/>
            <a:ahLst/>
            <a:cxnLst/>
            <a:rect l="l" t="t" r="r" b="b"/>
            <a:pathLst>
              <a:path w="91439">
                <a:moveTo>
                  <a:pt x="0" y="0"/>
                </a:moveTo>
                <a:lnTo>
                  <a:pt x="11429" y="0"/>
                </a:lnTo>
              </a:path>
              <a:path w="91439">
                <a:moveTo>
                  <a:pt x="34290"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1601" name="object 1601"/>
          <p:cNvSpPr/>
          <p:nvPr/>
        </p:nvSpPr>
        <p:spPr>
          <a:xfrm>
            <a:off x="5653526" y="378941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602" name="object 1602"/>
          <p:cNvSpPr/>
          <p:nvPr/>
        </p:nvSpPr>
        <p:spPr>
          <a:xfrm>
            <a:off x="5746887" y="3789419"/>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1603" name="object 1603"/>
          <p:cNvSpPr/>
          <p:nvPr/>
        </p:nvSpPr>
        <p:spPr>
          <a:xfrm>
            <a:off x="5892115" y="378941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04" name="object 1604"/>
          <p:cNvSpPr/>
          <p:nvPr/>
        </p:nvSpPr>
        <p:spPr>
          <a:xfrm>
            <a:off x="5975103" y="378941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05" name="object 1605"/>
          <p:cNvSpPr/>
          <p:nvPr/>
        </p:nvSpPr>
        <p:spPr>
          <a:xfrm>
            <a:off x="6068464" y="378941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06" name="object 1606"/>
          <p:cNvSpPr/>
          <p:nvPr/>
        </p:nvSpPr>
        <p:spPr>
          <a:xfrm>
            <a:off x="6151451" y="378941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07" name="object 1607"/>
          <p:cNvSpPr/>
          <p:nvPr/>
        </p:nvSpPr>
        <p:spPr>
          <a:xfrm>
            <a:off x="7334024" y="3789419"/>
            <a:ext cx="145228" cy="0"/>
          </a:xfrm>
          <a:custGeom>
            <a:avLst/>
            <a:gdLst/>
            <a:ahLst/>
            <a:cxnLst/>
            <a:rect l="l" t="t" r="r" b="b"/>
            <a:pathLst>
              <a:path w="160020">
                <a:moveTo>
                  <a:pt x="0" y="0"/>
                </a:moveTo>
                <a:lnTo>
                  <a:pt x="11429" y="0"/>
                </a:lnTo>
              </a:path>
              <a:path w="160020">
                <a:moveTo>
                  <a:pt x="34277" y="0"/>
                </a:moveTo>
                <a:lnTo>
                  <a:pt x="45707" y="0"/>
                </a:lnTo>
              </a:path>
              <a:path w="160020">
                <a:moveTo>
                  <a:pt x="80010" y="0"/>
                </a:moveTo>
                <a:lnTo>
                  <a:pt x="91439" y="0"/>
                </a:lnTo>
              </a:path>
              <a:path w="160020">
                <a:moveTo>
                  <a:pt x="114300" y="0"/>
                </a:moveTo>
                <a:lnTo>
                  <a:pt x="125729" y="0"/>
                </a:lnTo>
              </a:path>
              <a:path w="160020">
                <a:moveTo>
                  <a:pt x="148577" y="0"/>
                </a:moveTo>
                <a:lnTo>
                  <a:pt x="160007" y="0"/>
                </a:lnTo>
              </a:path>
            </a:pathLst>
          </a:custGeom>
          <a:ln w="9905">
            <a:solidFill>
              <a:srgbClr val="000000"/>
            </a:solidFill>
          </a:ln>
        </p:spPr>
        <p:txBody>
          <a:bodyPr wrap="square" lIns="0" tIns="0" rIns="0" bIns="0" rtlCol="0"/>
          <a:lstStyle/>
          <a:p>
            <a:endParaRPr sz="1634"/>
          </a:p>
        </p:txBody>
      </p:sp>
      <p:sp>
        <p:nvSpPr>
          <p:cNvPr id="1608" name="object 1608"/>
          <p:cNvSpPr/>
          <p:nvPr/>
        </p:nvSpPr>
        <p:spPr>
          <a:xfrm>
            <a:off x="7531108" y="3789419"/>
            <a:ext cx="82988" cy="0"/>
          </a:xfrm>
          <a:custGeom>
            <a:avLst/>
            <a:gdLst/>
            <a:ahLst/>
            <a:cxnLst/>
            <a:rect l="l" t="t" r="r" b="b"/>
            <a:pathLst>
              <a:path w="91440">
                <a:moveTo>
                  <a:pt x="0" y="0"/>
                </a:moveTo>
                <a:lnTo>
                  <a:pt x="11429" y="0"/>
                </a:lnTo>
              </a:path>
              <a:path w="91440">
                <a:moveTo>
                  <a:pt x="34302" y="0"/>
                </a:moveTo>
                <a:lnTo>
                  <a:pt x="45732" y="0"/>
                </a:lnTo>
              </a:path>
              <a:path w="91440">
                <a:moveTo>
                  <a:pt x="80009" y="0"/>
                </a:moveTo>
                <a:lnTo>
                  <a:pt x="91439" y="0"/>
                </a:lnTo>
              </a:path>
            </a:pathLst>
          </a:custGeom>
          <a:ln w="9905">
            <a:solidFill>
              <a:srgbClr val="000000"/>
            </a:solidFill>
          </a:ln>
        </p:spPr>
        <p:txBody>
          <a:bodyPr wrap="square" lIns="0" tIns="0" rIns="0" bIns="0" rtlCol="0"/>
          <a:lstStyle/>
          <a:p>
            <a:endParaRPr sz="1634"/>
          </a:p>
        </p:txBody>
      </p:sp>
      <p:sp>
        <p:nvSpPr>
          <p:cNvPr id="1609" name="object 1609"/>
          <p:cNvSpPr/>
          <p:nvPr/>
        </p:nvSpPr>
        <p:spPr>
          <a:xfrm>
            <a:off x="7655589" y="378941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10" name="object 1610"/>
          <p:cNvSpPr/>
          <p:nvPr/>
        </p:nvSpPr>
        <p:spPr>
          <a:xfrm>
            <a:off x="7738578" y="3789419"/>
            <a:ext cx="93937" cy="0"/>
          </a:xfrm>
          <a:custGeom>
            <a:avLst/>
            <a:gdLst/>
            <a:ahLst/>
            <a:cxnLst/>
            <a:rect l="l" t="t" r="r" b="b"/>
            <a:pathLst>
              <a:path w="103504">
                <a:moveTo>
                  <a:pt x="0" y="0"/>
                </a:moveTo>
                <a:lnTo>
                  <a:pt x="11429" y="0"/>
                </a:lnTo>
              </a:path>
              <a:path w="103504">
                <a:moveTo>
                  <a:pt x="45720" y="0"/>
                </a:moveTo>
                <a:lnTo>
                  <a:pt x="57149" y="0"/>
                </a:lnTo>
              </a:path>
              <a:path w="103504">
                <a:moveTo>
                  <a:pt x="91452" y="0"/>
                </a:moveTo>
                <a:lnTo>
                  <a:pt x="102882" y="0"/>
                </a:lnTo>
              </a:path>
            </a:pathLst>
          </a:custGeom>
          <a:ln w="9905">
            <a:solidFill>
              <a:srgbClr val="000000"/>
            </a:solidFill>
          </a:ln>
        </p:spPr>
        <p:txBody>
          <a:bodyPr wrap="square" lIns="0" tIns="0" rIns="0" bIns="0" rtlCol="0"/>
          <a:lstStyle/>
          <a:p>
            <a:endParaRPr sz="1634"/>
          </a:p>
        </p:txBody>
      </p:sp>
      <p:sp>
        <p:nvSpPr>
          <p:cNvPr id="1611" name="object 1611"/>
          <p:cNvSpPr/>
          <p:nvPr/>
        </p:nvSpPr>
        <p:spPr>
          <a:xfrm>
            <a:off x="7883816" y="3789419"/>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1612" name="object 1612"/>
          <p:cNvSpPr/>
          <p:nvPr/>
        </p:nvSpPr>
        <p:spPr>
          <a:xfrm>
            <a:off x="7966792" y="378941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13" name="object 1613"/>
          <p:cNvSpPr/>
          <p:nvPr/>
        </p:nvSpPr>
        <p:spPr>
          <a:xfrm>
            <a:off x="8060165" y="378941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14" name="object 1614"/>
          <p:cNvSpPr/>
          <p:nvPr/>
        </p:nvSpPr>
        <p:spPr>
          <a:xfrm>
            <a:off x="8143153" y="378941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15" name="object 1615"/>
          <p:cNvSpPr/>
          <p:nvPr/>
        </p:nvSpPr>
        <p:spPr>
          <a:xfrm>
            <a:off x="8236514" y="378941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16" name="object 1616"/>
          <p:cNvSpPr/>
          <p:nvPr/>
        </p:nvSpPr>
        <p:spPr>
          <a:xfrm>
            <a:off x="5176347" y="379840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17" name="object 1617"/>
          <p:cNvSpPr/>
          <p:nvPr/>
        </p:nvSpPr>
        <p:spPr>
          <a:xfrm>
            <a:off x="5331949" y="3798409"/>
            <a:ext cx="145228" cy="0"/>
          </a:xfrm>
          <a:custGeom>
            <a:avLst/>
            <a:gdLst/>
            <a:ahLst/>
            <a:cxnLst/>
            <a:rect l="l" t="t" r="r" b="b"/>
            <a:pathLst>
              <a:path w="160020">
                <a:moveTo>
                  <a:pt x="0" y="0"/>
                </a:moveTo>
                <a:lnTo>
                  <a:pt x="11429" y="0"/>
                </a:lnTo>
              </a:path>
              <a:path w="160020">
                <a:moveTo>
                  <a:pt x="34289" y="0"/>
                </a:moveTo>
                <a:lnTo>
                  <a:pt x="45719" y="0"/>
                </a:lnTo>
              </a:path>
              <a:path w="160020">
                <a:moveTo>
                  <a:pt x="80010" y="0"/>
                </a:moveTo>
                <a:lnTo>
                  <a:pt x="91439" y="0"/>
                </a:lnTo>
              </a:path>
              <a:path w="160020">
                <a:moveTo>
                  <a:pt x="114300" y="0"/>
                </a:moveTo>
                <a:lnTo>
                  <a:pt x="12572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1618" name="object 1618"/>
          <p:cNvSpPr/>
          <p:nvPr/>
        </p:nvSpPr>
        <p:spPr>
          <a:xfrm>
            <a:off x="5529044" y="3798409"/>
            <a:ext cx="82988" cy="0"/>
          </a:xfrm>
          <a:custGeom>
            <a:avLst/>
            <a:gdLst/>
            <a:ahLst/>
            <a:cxnLst/>
            <a:rect l="l" t="t" r="r" b="b"/>
            <a:pathLst>
              <a:path w="91439">
                <a:moveTo>
                  <a:pt x="0" y="0"/>
                </a:moveTo>
                <a:lnTo>
                  <a:pt x="11429" y="0"/>
                </a:lnTo>
              </a:path>
              <a:path w="91439">
                <a:moveTo>
                  <a:pt x="34290"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1619" name="object 1619"/>
          <p:cNvSpPr/>
          <p:nvPr/>
        </p:nvSpPr>
        <p:spPr>
          <a:xfrm>
            <a:off x="5653526" y="379840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20" name="object 1620"/>
          <p:cNvSpPr/>
          <p:nvPr/>
        </p:nvSpPr>
        <p:spPr>
          <a:xfrm>
            <a:off x="5705393" y="3798409"/>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1621" name="object 1621"/>
          <p:cNvSpPr/>
          <p:nvPr/>
        </p:nvSpPr>
        <p:spPr>
          <a:xfrm>
            <a:off x="5871368" y="3798409"/>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1622" name="object 1622"/>
          <p:cNvSpPr/>
          <p:nvPr/>
        </p:nvSpPr>
        <p:spPr>
          <a:xfrm>
            <a:off x="5975103" y="379840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23" name="object 1623"/>
          <p:cNvSpPr/>
          <p:nvPr/>
        </p:nvSpPr>
        <p:spPr>
          <a:xfrm>
            <a:off x="6068464" y="379840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24" name="object 1624"/>
          <p:cNvSpPr/>
          <p:nvPr/>
        </p:nvSpPr>
        <p:spPr>
          <a:xfrm>
            <a:off x="6151451" y="379840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25" name="object 1625"/>
          <p:cNvSpPr/>
          <p:nvPr/>
        </p:nvSpPr>
        <p:spPr>
          <a:xfrm>
            <a:off x="7334024" y="3798409"/>
            <a:ext cx="145228" cy="0"/>
          </a:xfrm>
          <a:custGeom>
            <a:avLst/>
            <a:gdLst/>
            <a:ahLst/>
            <a:cxnLst/>
            <a:rect l="l" t="t" r="r" b="b"/>
            <a:pathLst>
              <a:path w="160020">
                <a:moveTo>
                  <a:pt x="0" y="0"/>
                </a:moveTo>
                <a:lnTo>
                  <a:pt x="11429" y="0"/>
                </a:lnTo>
              </a:path>
              <a:path w="160020">
                <a:moveTo>
                  <a:pt x="34277" y="0"/>
                </a:moveTo>
                <a:lnTo>
                  <a:pt x="45707" y="0"/>
                </a:lnTo>
              </a:path>
              <a:path w="160020">
                <a:moveTo>
                  <a:pt x="80010" y="0"/>
                </a:moveTo>
                <a:lnTo>
                  <a:pt x="91439" y="0"/>
                </a:lnTo>
              </a:path>
              <a:path w="160020">
                <a:moveTo>
                  <a:pt x="114300" y="0"/>
                </a:moveTo>
                <a:lnTo>
                  <a:pt x="125729" y="0"/>
                </a:lnTo>
              </a:path>
              <a:path w="160020">
                <a:moveTo>
                  <a:pt x="148577" y="0"/>
                </a:moveTo>
                <a:lnTo>
                  <a:pt x="160007" y="0"/>
                </a:lnTo>
              </a:path>
            </a:pathLst>
          </a:custGeom>
          <a:ln w="9905">
            <a:solidFill>
              <a:srgbClr val="000000"/>
            </a:solidFill>
          </a:ln>
        </p:spPr>
        <p:txBody>
          <a:bodyPr wrap="square" lIns="0" tIns="0" rIns="0" bIns="0" rtlCol="0"/>
          <a:lstStyle/>
          <a:p>
            <a:endParaRPr sz="1634"/>
          </a:p>
        </p:txBody>
      </p:sp>
      <p:sp>
        <p:nvSpPr>
          <p:cNvPr id="1626" name="object 1626"/>
          <p:cNvSpPr/>
          <p:nvPr/>
        </p:nvSpPr>
        <p:spPr>
          <a:xfrm>
            <a:off x="7531108" y="3798409"/>
            <a:ext cx="82988" cy="0"/>
          </a:xfrm>
          <a:custGeom>
            <a:avLst/>
            <a:gdLst/>
            <a:ahLst/>
            <a:cxnLst/>
            <a:rect l="l" t="t" r="r" b="b"/>
            <a:pathLst>
              <a:path w="91440">
                <a:moveTo>
                  <a:pt x="0" y="0"/>
                </a:moveTo>
                <a:lnTo>
                  <a:pt x="11429" y="0"/>
                </a:lnTo>
              </a:path>
              <a:path w="91440">
                <a:moveTo>
                  <a:pt x="34302" y="0"/>
                </a:moveTo>
                <a:lnTo>
                  <a:pt x="45732" y="0"/>
                </a:lnTo>
              </a:path>
              <a:path w="91440">
                <a:moveTo>
                  <a:pt x="80009" y="0"/>
                </a:moveTo>
                <a:lnTo>
                  <a:pt x="91439" y="0"/>
                </a:lnTo>
              </a:path>
            </a:pathLst>
          </a:custGeom>
          <a:ln w="9905">
            <a:solidFill>
              <a:srgbClr val="000000"/>
            </a:solidFill>
          </a:ln>
        </p:spPr>
        <p:txBody>
          <a:bodyPr wrap="square" lIns="0" tIns="0" rIns="0" bIns="0" rtlCol="0"/>
          <a:lstStyle/>
          <a:p>
            <a:endParaRPr sz="1634"/>
          </a:p>
        </p:txBody>
      </p:sp>
      <p:sp>
        <p:nvSpPr>
          <p:cNvPr id="1627" name="object 1627"/>
          <p:cNvSpPr/>
          <p:nvPr/>
        </p:nvSpPr>
        <p:spPr>
          <a:xfrm>
            <a:off x="7655589" y="3798409"/>
            <a:ext cx="134855" cy="0"/>
          </a:xfrm>
          <a:custGeom>
            <a:avLst/>
            <a:gdLst/>
            <a:ahLst/>
            <a:cxnLst/>
            <a:rect l="l" t="t" r="r" b="b"/>
            <a:pathLst>
              <a:path w="148590">
                <a:moveTo>
                  <a:pt x="0" y="0"/>
                </a:moveTo>
                <a:lnTo>
                  <a:pt x="11429" y="0"/>
                </a:lnTo>
              </a:path>
              <a:path w="148590">
                <a:moveTo>
                  <a:pt x="45732" y="0"/>
                </a:moveTo>
                <a:lnTo>
                  <a:pt x="57162" y="0"/>
                </a:lnTo>
              </a:path>
              <a:path w="148590">
                <a:moveTo>
                  <a:pt x="91440" y="0"/>
                </a:moveTo>
                <a:lnTo>
                  <a:pt x="102869" y="0"/>
                </a:lnTo>
              </a:path>
              <a:path w="148590">
                <a:moveTo>
                  <a:pt x="137160" y="0"/>
                </a:moveTo>
                <a:lnTo>
                  <a:pt x="148589" y="0"/>
                </a:lnTo>
              </a:path>
            </a:pathLst>
          </a:custGeom>
          <a:ln w="9905">
            <a:solidFill>
              <a:srgbClr val="000000"/>
            </a:solidFill>
          </a:ln>
        </p:spPr>
        <p:txBody>
          <a:bodyPr wrap="square" lIns="0" tIns="0" rIns="0" bIns="0" rtlCol="0"/>
          <a:lstStyle/>
          <a:p>
            <a:endParaRPr sz="1634"/>
          </a:p>
        </p:txBody>
      </p:sp>
      <p:sp>
        <p:nvSpPr>
          <p:cNvPr id="1628" name="object 1628"/>
          <p:cNvSpPr/>
          <p:nvPr/>
        </p:nvSpPr>
        <p:spPr>
          <a:xfrm>
            <a:off x="7863058" y="3798409"/>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1629" name="object 1629"/>
          <p:cNvSpPr/>
          <p:nvPr/>
        </p:nvSpPr>
        <p:spPr>
          <a:xfrm>
            <a:off x="7966792" y="379840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30" name="object 1630"/>
          <p:cNvSpPr/>
          <p:nvPr/>
        </p:nvSpPr>
        <p:spPr>
          <a:xfrm>
            <a:off x="8060165" y="379840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31" name="object 1631"/>
          <p:cNvSpPr/>
          <p:nvPr/>
        </p:nvSpPr>
        <p:spPr>
          <a:xfrm>
            <a:off x="8143153" y="379840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32" name="object 1632"/>
          <p:cNvSpPr/>
          <p:nvPr/>
        </p:nvSpPr>
        <p:spPr>
          <a:xfrm>
            <a:off x="8236514" y="379840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33" name="object 1633"/>
          <p:cNvSpPr/>
          <p:nvPr/>
        </p:nvSpPr>
        <p:spPr>
          <a:xfrm>
            <a:off x="5176347" y="380739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34" name="object 1634"/>
          <p:cNvSpPr/>
          <p:nvPr/>
        </p:nvSpPr>
        <p:spPr>
          <a:xfrm>
            <a:off x="5331949" y="3807399"/>
            <a:ext cx="280083" cy="0"/>
          </a:xfrm>
          <a:custGeom>
            <a:avLst/>
            <a:gdLst/>
            <a:ahLst/>
            <a:cxnLst/>
            <a:rect l="l" t="t" r="r" b="b"/>
            <a:pathLst>
              <a:path w="308610">
                <a:moveTo>
                  <a:pt x="0" y="0"/>
                </a:moveTo>
                <a:lnTo>
                  <a:pt x="11429" y="0"/>
                </a:lnTo>
              </a:path>
              <a:path w="308610">
                <a:moveTo>
                  <a:pt x="45719" y="0"/>
                </a:moveTo>
                <a:lnTo>
                  <a:pt x="57149" y="0"/>
                </a:lnTo>
              </a:path>
              <a:path w="308610">
                <a:moveTo>
                  <a:pt x="68579" y="0"/>
                </a:moveTo>
                <a:lnTo>
                  <a:pt x="80009" y="0"/>
                </a:lnTo>
              </a:path>
              <a:path w="308610">
                <a:moveTo>
                  <a:pt x="114300" y="0"/>
                </a:moveTo>
                <a:lnTo>
                  <a:pt x="125729" y="0"/>
                </a:lnTo>
              </a:path>
              <a:path w="308610">
                <a:moveTo>
                  <a:pt x="148589" y="0"/>
                </a:moveTo>
                <a:lnTo>
                  <a:pt x="228600" y="0"/>
                </a:lnTo>
              </a:path>
              <a:path w="308610">
                <a:moveTo>
                  <a:pt x="251460" y="0"/>
                </a:moveTo>
                <a:lnTo>
                  <a:pt x="262889" y="0"/>
                </a:lnTo>
              </a:path>
              <a:path w="308610">
                <a:moveTo>
                  <a:pt x="297179" y="0"/>
                </a:moveTo>
                <a:lnTo>
                  <a:pt x="308609" y="0"/>
                </a:lnTo>
              </a:path>
            </a:pathLst>
          </a:custGeom>
          <a:ln w="9905">
            <a:solidFill>
              <a:srgbClr val="000000"/>
            </a:solidFill>
          </a:ln>
        </p:spPr>
        <p:txBody>
          <a:bodyPr wrap="square" lIns="0" tIns="0" rIns="0" bIns="0" rtlCol="0"/>
          <a:lstStyle/>
          <a:p>
            <a:endParaRPr sz="1634"/>
          </a:p>
        </p:txBody>
      </p:sp>
      <p:sp>
        <p:nvSpPr>
          <p:cNvPr id="1635" name="object 1635"/>
          <p:cNvSpPr/>
          <p:nvPr/>
        </p:nvSpPr>
        <p:spPr>
          <a:xfrm>
            <a:off x="5653526" y="38073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36" name="object 1636"/>
          <p:cNvSpPr/>
          <p:nvPr/>
        </p:nvSpPr>
        <p:spPr>
          <a:xfrm>
            <a:off x="5705393" y="3807399"/>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1637" name="object 1637"/>
          <p:cNvSpPr/>
          <p:nvPr/>
        </p:nvSpPr>
        <p:spPr>
          <a:xfrm>
            <a:off x="5840248" y="3807399"/>
            <a:ext cx="93361" cy="0"/>
          </a:xfrm>
          <a:custGeom>
            <a:avLst/>
            <a:gdLst/>
            <a:ahLst/>
            <a:cxnLst/>
            <a:rect l="l" t="t" r="r" b="b"/>
            <a:pathLst>
              <a:path w="102870">
                <a:moveTo>
                  <a:pt x="0" y="0"/>
                </a:moveTo>
                <a:lnTo>
                  <a:pt x="34290" y="0"/>
                </a:lnTo>
              </a:path>
              <a:path w="102870">
                <a:moveTo>
                  <a:pt x="57150" y="0"/>
                </a:moveTo>
                <a:lnTo>
                  <a:pt x="68579" y="0"/>
                </a:lnTo>
              </a:path>
              <a:path w="102870">
                <a:moveTo>
                  <a:pt x="91440" y="0"/>
                </a:moveTo>
                <a:lnTo>
                  <a:pt x="102869" y="0"/>
                </a:lnTo>
              </a:path>
            </a:pathLst>
          </a:custGeom>
          <a:ln w="9905">
            <a:solidFill>
              <a:srgbClr val="000000"/>
            </a:solidFill>
          </a:ln>
        </p:spPr>
        <p:txBody>
          <a:bodyPr wrap="square" lIns="0" tIns="0" rIns="0" bIns="0" rtlCol="0"/>
          <a:lstStyle/>
          <a:p>
            <a:endParaRPr sz="1634"/>
          </a:p>
        </p:txBody>
      </p:sp>
      <p:sp>
        <p:nvSpPr>
          <p:cNvPr id="1638" name="object 1638"/>
          <p:cNvSpPr/>
          <p:nvPr/>
        </p:nvSpPr>
        <p:spPr>
          <a:xfrm>
            <a:off x="5975103" y="38073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39" name="object 1639"/>
          <p:cNvSpPr/>
          <p:nvPr/>
        </p:nvSpPr>
        <p:spPr>
          <a:xfrm>
            <a:off x="6068464" y="38073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40" name="object 1640"/>
          <p:cNvSpPr/>
          <p:nvPr/>
        </p:nvSpPr>
        <p:spPr>
          <a:xfrm>
            <a:off x="6151451" y="38073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41" name="object 1641"/>
          <p:cNvSpPr/>
          <p:nvPr/>
        </p:nvSpPr>
        <p:spPr>
          <a:xfrm>
            <a:off x="7334024" y="3807399"/>
            <a:ext cx="280083" cy="0"/>
          </a:xfrm>
          <a:custGeom>
            <a:avLst/>
            <a:gdLst/>
            <a:ahLst/>
            <a:cxnLst/>
            <a:rect l="l" t="t" r="r" b="b"/>
            <a:pathLst>
              <a:path w="308609">
                <a:moveTo>
                  <a:pt x="0" y="0"/>
                </a:moveTo>
                <a:lnTo>
                  <a:pt x="11429" y="0"/>
                </a:lnTo>
              </a:path>
              <a:path w="308609">
                <a:moveTo>
                  <a:pt x="45707" y="0"/>
                </a:moveTo>
                <a:lnTo>
                  <a:pt x="57137" y="0"/>
                </a:lnTo>
              </a:path>
              <a:path w="308609">
                <a:moveTo>
                  <a:pt x="68567" y="0"/>
                </a:moveTo>
                <a:lnTo>
                  <a:pt x="79997" y="0"/>
                </a:lnTo>
              </a:path>
              <a:path w="308609">
                <a:moveTo>
                  <a:pt x="114300" y="0"/>
                </a:moveTo>
                <a:lnTo>
                  <a:pt x="125729" y="0"/>
                </a:lnTo>
              </a:path>
              <a:path w="308609">
                <a:moveTo>
                  <a:pt x="148577" y="0"/>
                </a:moveTo>
                <a:lnTo>
                  <a:pt x="228587" y="0"/>
                </a:lnTo>
              </a:path>
              <a:path w="308609">
                <a:moveTo>
                  <a:pt x="251460" y="0"/>
                </a:moveTo>
                <a:lnTo>
                  <a:pt x="262889" y="0"/>
                </a:lnTo>
              </a:path>
              <a:path w="308609">
                <a:moveTo>
                  <a:pt x="297167" y="0"/>
                </a:moveTo>
                <a:lnTo>
                  <a:pt x="308597" y="0"/>
                </a:lnTo>
              </a:path>
            </a:pathLst>
          </a:custGeom>
          <a:ln w="9905">
            <a:solidFill>
              <a:srgbClr val="000000"/>
            </a:solidFill>
          </a:ln>
        </p:spPr>
        <p:txBody>
          <a:bodyPr wrap="square" lIns="0" tIns="0" rIns="0" bIns="0" rtlCol="0"/>
          <a:lstStyle/>
          <a:p>
            <a:endParaRPr sz="1634"/>
          </a:p>
        </p:txBody>
      </p:sp>
      <p:sp>
        <p:nvSpPr>
          <p:cNvPr id="1642" name="object 1642"/>
          <p:cNvSpPr/>
          <p:nvPr/>
        </p:nvSpPr>
        <p:spPr>
          <a:xfrm>
            <a:off x="7655589" y="3807399"/>
            <a:ext cx="134855" cy="0"/>
          </a:xfrm>
          <a:custGeom>
            <a:avLst/>
            <a:gdLst/>
            <a:ahLst/>
            <a:cxnLst/>
            <a:rect l="l" t="t" r="r" b="b"/>
            <a:pathLst>
              <a:path w="148590">
                <a:moveTo>
                  <a:pt x="0" y="0"/>
                </a:moveTo>
                <a:lnTo>
                  <a:pt x="11429" y="0"/>
                </a:lnTo>
              </a:path>
              <a:path w="148590">
                <a:moveTo>
                  <a:pt x="45732" y="0"/>
                </a:moveTo>
                <a:lnTo>
                  <a:pt x="57162" y="0"/>
                </a:lnTo>
              </a:path>
              <a:path w="148590">
                <a:moveTo>
                  <a:pt x="91440" y="0"/>
                </a:moveTo>
                <a:lnTo>
                  <a:pt x="102869" y="0"/>
                </a:lnTo>
              </a:path>
              <a:path w="148590">
                <a:moveTo>
                  <a:pt x="137160" y="0"/>
                </a:moveTo>
                <a:lnTo>
                  <a:pt x="148589" y="0"/>
                </a:lnTo>
              </a:path>
            </a:pathLst>
          </a:custGeom>
          <a:ln w="9905">
            <a:solidFill>
              <a:srgbClr val="000000"/>
            </a:solidFill>
          </a:ln>
        </p:spPr>
        <p:txBody>
          <a:bodyPr wrap="square" lIns="0" tIns="0" rIns="0" bIns="0" rtlCol="0"/>
          <a:lstStyle/>
          <a:p>
            <a:endParaRPr sz="1634"/>
          </a:p>
        </p:txBody>
      </p:sp>
      <p:sp>
        <p:nvSpPr>
          <p:cNvPr id="1643" name="object 1643"/>
          <p:cNvSpPr/>
          <p:nvPr/>
        </p:nvSpPr>
        <p:spPr>
          <a:xfrm>
            <a:off x="7831938" y="3807399"/>
            <a:ext cx="93361" cy="0"/>
          </a:xfrm>
          <a:custGeom>
            <a:avLst/>
            <a:gdLst/>
            <a:ahLst/>
            <a:cxnLst/>
            <a:rect l="l" t="t" r="r" b="b"/>
            <a:pathLst>
              <a:path w="102870">
                <a:moveTo>
                  <a:pt x="0" y="0"/>
                </a:moveTo>
                <a:lnTo>
                  <a:pt x="34290" y="0"/>
                </a:lnTo>
              </a:path>
              <a:path w="102870">
                <a:moveTo>
                  <a:pt x="57162" y="0"/>
                </a:moveTo>
                <a:lnTo>
                  <a:pt x="68592"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1644" name="object 1644"/>
          <p:cNvSpPr/>
          <p:nvPr/>
        </p:nvSpPr>
        <p:spPr>
          <a:xfrm>
            <a:off x="7966792" y="380739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45" name="object 1645"/>
          <p:cNvSpPr/>
          <p:nvPr/>
        </p:nvSpPr>
        <p:spPr>
          <a:xfrm>
            <a:off x="8060165" y="380739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46" name="object 1646"/>
          <p:cNvSpPr/>
          <p:nvPr/>
        </p:nvSpPr>
        <p:spPr>
          <a:xfrm>
            <a:off x="8143153" y="38073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47" name="object 1647"/>
          <p:cNvSpPr/>
          <p:nvPr/>
        </p:nvSpPr>
        <p:spPr>
          <a:xfrm>
            <a:off x="8236514" y="380739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48" name="object 1648"/>
          <p:cNvSpPr/>
          <p:nvPr/>
        </p:nvSpPr>
        <p:spPr>
          <a:xfrm>
            <a:off x="5176347" y="381639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49" name="object 1649"/>
          <p:cNvSpPr/>
          <p:nvPr/>
        </p:nvSpPr>
        <p:spPr>
          <a:xfrm>
            <a:off x="5331949" y="3816390"/>
            <a:ext cx="145228" cy="0"/>
          </a:xfrm>
          <a:custGeom>
            <a:avLst/>
            <a:gdLst/>
            <a:ahLst/>
            <a:cxnLst/>
            <a:rect l="l" t="t" r="r" b="b"/>
            <a:pathLst>
              <a:path w="160020">
                <a:moveTo>
                  <a:pt x="0" y="0"/>
                </a:moveTo>
                <a:lnTo>
                  <a:pt x="11429" y="0"/>
                </a:lnTo>
              </a:path>
              <a:path w="160020">
                <a:moveTo>
                  <a:pt x="45719" y="0"/>
                </a:moveTo>
                <a:lnTo>
                  <a:pt x="57149" y="0"/>
                </a:lnTo>
              </a:path>
              <a:path w="160020">
                <a:moveTo>
                  <a:pt x="68579" y="0"/>
                </a:moveTo>
                <a:lnTo>
                  <a:pt x="80009" y="0"/>
                </a:lnTo>
              </a:path>
              <a:path w="160020">
                <a:moveTo>
                  <a:pt x="114300" y="0"/>
                </a:moveTo>
                <a:lnTo>
                  <a:pt x="12572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1650" name="object 1650"/>
          <p:cNvSpPr/>
          <p:nvPr/>
        </p:nvSpPr>
        <p:spPr>
          <a:xfrm>
            <a:off x="5560165" y="3816390"/>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651" name="object 1651"/>
          <p:cNvSpPr/>
          <p:nvPr/>
        </p:nvSpPr>
        <p:spPr>
          <a:xfrm>
            <a:off x="5653526" y="38163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52" name="object 1652"/>
          <p:cNvSpPr/>
          <p:nvPr/>
        </p:nvSpPr>
        <p:spPr>
          <a:xfrm>
            <a:off x="5715767" y="3816390"/>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1653" name="object 1653"/>
          <p:cNvSpPr/>
          <p:nvPr/>
        </p:nvSpPr>
        <p:spPr>
          <a:xfrm>
            <a:off x="5788381" y="3816390"/>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654" name="object 1654"/>
          <p:cNvSpPr/>
          <p:nvPr/>
        </p:nvSpPr>
        <p:spPr>
          <a:xfrm>
            <a:off x="5892115" y="381639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55" name="object 1655"/>
          <p:cNvSpPr/>
          <p:nvPr/>
        </p:nvSpPr>
        <p:spPr>
          <a:xfrm>
            <a:off x="5975103" y="381639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56" name="object 1656"/>
          <p:cNvSpPr/>
          <p:nvPr/>
        </p:nvSpPr>
        <p:spPr>
          <a:xfrm>
            <a:off x="6068464" y="381639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57" name="object 1657"/>
          <p:cNvSpPr/>
          <p:nvPr/>
        </p:nvSpPr>
        <p:spPr>
          <a:xfrm>
            <a:off x="6151451" y="38163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58" name="object 1658"/>
          <p:cNvSpPr/>
          <p:nvPr/>
        </p:nvSpPr>
        <p:spPr>
          <a:xfrm>
            <a:off x="7334024" y="3816390"/>
            <a:ext cx="145228" cy="0"/>
          </a:xfrm>
          <a:custGeom>
            <a:avLst/>
            <a:gdLst/>
            <a:ahLst/>
            <a:cxnLst/>
            <a:rect l="l" t="t" r="r" b="b"/>
            <a:pathLst>
              <a:path w="160020">
                <a:moveTo>
                  <a:pt x="0" y="0"/>
                </a:moveTo>
                <a:lnTo>
                  <a:pt x="11429" y="0"/>
                </a:lnTo>
              </a:path>
              <a:path w="160020">
                <a:moveTo>
                  <a:pt x="45707" y="0"/>
                </a:moveTo>
                <a:lnTo>
                  <a:pt x="57137" y="0"/>
                </a:lnTo>
              </a:path>
              <a:path w="160020">
                <a:moveTo>
                  <a:pt x="68567" y="0"/>
                </a:moveTo>
                <a:lnTo>
                  <a:pt x="79997" y="0"/>
                </a:lnTo>
              </a:path>
              <a:path w="160020">
                <a:moveTo>
                  <a:pt x="114300" y="0"/>
                </a:moveTo>
                <a:lnTo>
                  <a:pt x="125729" y="0"/>
                </a:lnTo>
              </a:path>
              <a:path w="160020">
                <a:moveTo>
                  <a:pt x="148577" y="0"/>
                </a:moveTo>
                <a:lnTo>
                  <a:pt x="160007" y="0"/>
                </a:lnTo>
              </a:path>
            </a:pathLst>
          </a:custGeom>
          <a:ln w="9905">
            <a:solidFill>
              <a:srgbClr val="000000"/>
            </a:solidFill>
          </a:ln>
        </p:spPr>
        <p:txBody>
          <a:bodyPr wrap="square" lIns="0" tIns="0" rIns="0" bIns="0" rtlCol="0"/>
          <a:lstStyle/>
          <a:p>
            <a:endParaRPr sz="1634"/>
          </a:p>
        </p:txBody>
      </p:sp>
      <p:sp>
        <p:nvSpPr>
          <p:cNvPr id="1659" name="object 1659"/>
          <p:cNvSpPr/>
          <p:nvPr/>
        </p:nvSpPr>
        <p:spPr>
          <a:xfrm>
            <a:off x="7562240" y="3816390"/>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660" name="object 1660"/>
          <p:cNvSpPr/>
          <p:nvPr/>
        </p:nvSpPr>
        <p:spPr>
          <a:xfrm>
            <a:off x="7655589" y="38163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61" name="object 1661"/>
          <p:cNvSpPr/>
          <p:nvPr/>
        </p:nvSpPr>
        <p:spPr>
          <a:xfrm>
            <a:off x="7707456" y="3816390"/>
            <a:ext cx="31120" cy="0"/>
          </a:xfrm>
          <a:custGeom>
            <a:avLst/>
            <a:gdLst/>
            <a:ahLst/>
            <a:cxnLst/>
            <a:rect l="l" t="t" r="r" b="b"/>
            <a:pathLst>
              <a:path w="34290">
                <a:moveTo>
                  <a:pt x="0" y="0"/>
                </a:moveTo>
                <a:lnTo>
                  <a:pt x="11429" y="0"/>
                </a:lnTo>
              </a:path>
              <a:path w="34290">
                <a:moveTo>
                  <a:pt x="22860" y="0"/>
                </a:moveTo>
                <a:lnTo>
                  <a:pt x="34289" y="0"/>
                </a:lnTo>
              </a:path>
            </a:pathLst>
          </a:custGeom>
          <a:ln w="9905">
            <a:solidFill>
              <a:srgbClr val="000000"/>
            </a:solidFill>
          </a:ln>
        </p:spPr>
        <p:txBody>
          <a:bodyPr wrap="square" lIns="0" tIns="0" rIns="0" bIns="0" rtlCol="0"/>
          <a:lstStyle/>
          <a:p>
            <a:endParaRPr sz="1634"/>
          </a:p>
        </p:txBody>
      </p:sp>
      <p:sp>
        <p:nvSpPr>
          <p:cNvPr id="1662" name="object 1662"/>
          <p:cNvSpPr/>
          <p:nvPr/>
        </p:nvSpPr>
        <p:spPr>
          <a:xfrm>
            <a:off x="7780071" y="3816390"/>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663" name="object 1663"/>
          <p:cNvSpPr/>
          <p:nvPr/>
        </p:nvSpPr>
        <p:spPr>
          <a:xfrm>
            <a:off x="7883816" y="3816390"/>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1664" name="object 1664"/>
          <p:cNvSpPr/>
          <p:nvPr/>
        </p:nvSpPr>
        <p:spPr>
          <a:xfrm>
            <a:off x="7966792" y="381639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65" name="object 1665"/>
          <p:cNvSpPr/>
          <p:nvPr/>
        </p:nvSpPr>
        <p:spPr>
          <a:xfrm>
            <a:off x="8060165" y="381639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66" name="object 1666"/>
          <p:cNvSpPr/>
          <p:nvPr/>
        </p:nvSpPr>
        <p:spPr>
          <a:xfrm>
            <a:off x="8143153" y="38163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67" name="object 1667"/>
          <p:cNvSpPr/>
          <p:nvPr/>
        </p:nvSpPr>
        <p:spPr>
          <a:xfrm>
            <a:off x="8236514" y="381639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68" name="object 1668"/>
          <p:cNvSpPr/>
          <p:nvPr/>
        </p:nvSpPr>
        <p:spPr>
          <a:xfrm>
            <a:off x="5176347" y="382538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69" name="object 1669"/>
          <p:cNvSpPr/>
          <p:nvPr/>
        </p:nvSpPr>
        <p:spPr>
          <a:xfrm>
            <a:off x="5331949" y="3825381"/>
            <a:ext cx="145228" cy="0"/>
          </a:xfrm>
          <a:custGeom>
            <a:avLst/>
            <a:gdLst/>
            <a:ahLst/>
            <a:cxnLst/>
            <a:rect l="l" t="t" r="r" b="b"/>
            <a:pathLst>
              <a:path w="160020">
                <a:moveTo>
                  <a:pt x="0" y="0"/>
                </a:moveTo>
                <a:lnTo>
                  <a:pt x="11429" y="0"/>
                </a:lnTo>
              </a:path>
              <a:path w="160020">
                <a:moveTo>
                  <a:pt x="45719" y="0"/>
                </a:moveTo>
                <a:lnTo>
                  <a:pt x="57149" y="0"/>
                </a:lnTo>
              </a:path>
              <a:path w="160020">
                <a:moveTo>
                  <a:pt x="68579" y="0"/>
                </a:moveTo>
                <a:lnTo>
                  <a:pt x="80009" y="0"/>
                </a:lnTo>
              </a:path>
              <a:path w="160020">
                <a:moveTo>
                  <a:pt x="114300" y="0"/>
                </a:moveTo>
                <a:lnTo>
                  <a:pt x="12572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1670" name="object 1670"/>
          <p:cNvSpPr/>
          <p:nvPr/>
        </p:nvSpPr>
        <p:spPr>
          <a:xfrm>
            <a:off x="5529044" y="3825381"/>
            <a:ext cx="82988" cy="0"/>
          </a:xfrm>
          <a:custGeom>
            <a:avLst/>
            <a:gdLst/>
            <a:ahLst/>
            <a:cxnLst/>
            <a:rect l="l" t="t" r="r" b="b"/>
            <a:pathLst>
              <a:path w="91439">
                <a:moveTo>
                  <a:pt x="0" y="0"/>
                </a:moveTo>
                <a:lnTo>
                  <a:pt x="11429" y="0"/>
                </a:lnTo>
              </a:path>
              <a:path w="91439">
                <a:moveTo>
                  <a:pt x="34290"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1671" name="object 1671"/>
          <p:cNvSpPr/>
          <p:nvPr/>
        </p:nvSpPr>
        <p:spPr>
          <a:xfrm>
            <a:off x="5653526" y="38253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72" name="object 1672"/>
          <p:cNvSpPr/>
          <p:nvPr/>
        </p:nvSpPr>
        <p:spPr>
          <a:xfrm>
            <a:off x="5715767" y="382538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1673" name="object 1673"/>
          <p:cNvSpPr/>
          <p:nvPr/>
        </p:nvSpPr>
        <p:spPr>
          <a:xfrm>
            <a:off x="5788381" y="382538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674" name="object 1674"/>
          <p:cNvSpPr/>
          <p:nvPr/>
        </p:nvSpPr>
        <p:spPr>
          <a:xfrm>
            <a:off x="5892115" y="3825381"/>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75" name="object 1675"/>
          <p:cNvSpPr/>
          <p:nvPr/>
        </p:nvSpPr>
        <p:spPr>
          <a:xfrm>
            <a:off x="5975103" y="382538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76" name="object 1676"/>
          <p:cNvSpPr/>
          <p:nvPr/>
        </p:nvSpPr>
        <p:spPr>
          <a:xfrm>
            <a:off x="6068464" y="382538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677" name="object 1677"/>
          <p:cNvSpPr/>
          <p:nvPr/>
        </p:nvSpPr>
        <p:spPr>
          <a:xfrm>
            <a:off x="6151451" y="38253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78" name="object 1678"/>
          <p:cNvSpPr/>
          <p:nvPr/>
        </p:nvSpPr>
        <p:spPr>
          <a:xfrm>
            <a:off x="7334024" y="3825381"/>
            <a:ext cx="145228" cy="0"/>
          </a:xfrm>
          <a:custGeom>
            <a:avLst/>
            <a:gdLst/>
            <a:ahLst/>
            <a:cxnLst/>
            <a:rect l="l" t="t" r="r" b="b"/>
            <a:pathLst>
              <a:path w="160020">
                <a:moveTo>
                  <a:pt x="0" y="0"/>
                </a:moveTo>
                <a:lnTo>
                  <a:pt x="11429" y="0"/>
                </a:lnTo>
              </a:path>
              <a:path w="160020">
                <a:moveTo>
                  <a:pt x="45707" y="0"/>
                </a:moveTo>
                <a:lnTo>
                  <a:pt x="57137" y="0"/>
                </a:lnTo>
              </a:path>
              <a:path w="160020">
                <a:moveTo>
                  <a:pt x="68567" y="0"/>
                </a:moveTo>
                <a:lnTo>
                  <a:pt x="79997" y="0"/>
                </a:lnTo>
              </a:path>
              <a:path w="160020">
                <a:moveTo>
                  <a:pt x="114300" y="0"/>
                </a:moveTo>
                <a:lnTo>
                  <a:pt x="125729" y="0"/>
                </a:lnTo>
              </a:path>
              <a:path w="160020">
                <a:moveTo>
                  <a:pt x="148577" y="0"/>
                </a:moveTo>
                <a:lnTo>
                  <a:pt x="160007" y="0"/>
                </a:lnTo>
              </a:path>
            </a:pathLst>
          </a:custGeom>
          <a:ln w="9905">
            <a:solidFill>
              <a:srgbClr val="000000"/>
            </a:solidFill>
          </a:ln>
        </p:spPr>
        <p:txBody>
          <a:bodyPr wrap="square" lIns="0" tIns="0" rIns="0" bIns="0" rtlCol="0"/>
          <a:lstStyle/>
          <a:p>
            <a:endParaRPr sz="1634"/>
          </a:p>
        </p:txBody>
      </p:sp>
      <p:sp>
        <p:nvSpPr>
          <p:cNvPr id="1679" name="object 1679"/>
          <p:cNvSpPr/>
          <p:nvPr/>
        </p:nvSpPr>
        <p:spPr>
          <a:xfrm>
            <a:off x="7531108" y="3825381"/>
            <a:ext cx="82988" cy="0"/>
          </a:xfrm>
          <a:custGeom>
            <a:avLst/>
            <a:gdLst/>
            <a:ahLst/>
            <a:cxnLst/>
            <a:rect l="l" t="t" r="r" b="b"/>
            <a:pathLst>
              <a:path w="91440">
                <a:moveTo>
                  <a:pt x="0" y="0"/>
                </a:moveTo>
                <a:lnTo>
                  <a:pt x="11429" y="0"/>
                </a:lnTo>
              </a:path>
              <a:path w="91440">
                <a:moveTo>
                  <a:pt x="34302" y="0"/>
                </a:moveTo>
                <a:lnTo>
                  <a:pt x="45732" y="0"/>
                </a:lnTo>
              </a:path>
              <a:path w="91440">
                <a:moveTo>
                  <a:pt x="80009" y="0"/>
                </a:moveTo>
                <a:lnTo>
                  <a:pt x="91439" y="0"/>
                </a:lnTo>
              </a:path>
            </a:pathLst>
          </a:custGeom>
          <a:ln w="9905">
            <a:solidFill>
              <a:srgbClr val="000000"/>
            </a:solidFill>
          </a:ln>
        </p:spPr>
        <p:txBody>
          <a:bodyPr wrap="square" lIns="0" tIns="0" rIns="0" bIns="0" rtlCol="0"/>
          <a:lstStyle/>
          <a:p>
            <a:endParaRPr sz="1634"/>
          </a:p>
        </p:txBody>
      </p:sp>
      <p:sp>
        <p:nvSpPr>
          <p:cNvPr id="1680" name="object 1680"/>
          <p:cNvSpPr/>
          <p:nvPr/>
        </p:nvSpPr>
        <p:spPr>
          <a:xfrm>
            <a:off x="7655589" y="38253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81" name="object 1681"/>
          <p:cNvSpPr/>
          <p:nvPr/>
        </p:nvSpPr>
        <p:spPr>
          <a:xfrm>
            <a:off x="7707456" y="3825381"/>
            <a:ext cx="31120" cy="0"/>
          </a:xfrm>
          <a:custGeom>
            <a:avLst/>
            <a:gdLst/>
            <a:ahLst/>
            <a:cxnLst/>
            <a:rect l="l" t="t" r="r" b="b"/>
            <a:pathLst>
              <a:path w="34290">
                <a:moveTo>
                  <a:pt x="0" y="0"/>
                </a:moveTo>
                <a:lnTo>
                  <a:pt x="11429" y="0"/>
                </a:lnTo>
              </a:path>
              <a:path w="34290">
                <a:moveTo>
                  <a:pt x="22860" y="0"/>
                </a:moveTo>
                <a:lnTo>
                  <a:pt x="34289" y="0"/>
                </a:lnTo>
              </a:path>
            </a:pathLst>
          </a:custGeom>
          <a:ln w="9905">
            <a:solidFill>
              <a:srgbClr val="000000"/>
            </a:solidFill>
          </a:ln>
        </p:spPr>
        <p:txBody>
          <a:bodyPr wrap="square" lIns="0" tIns="0" rIns="0" bIns="0" rtlCol="0"/>
          <a:lstStyle/>
          <a:p>
            <a:endParaRPr sz="1634"/>
          </a:p>
        </p:txBody>
      </p:sp>
      <p:sp>
        <p:nvSpPr>
          <p:cNvPr id="1682" name="object 1682"/>
          <p:cNvSpPr/>
          <p:nvPr/>
        </p:nvSpPr>
        <p:spPr>
          <a:xfrm>
            <a:off x="7780071" y="382538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683" name="object 1683"/>
          <p:cNvSpPr/>
          <p:nvPr/>
        </p:nvSpPr>
        <p:spPr>
          <a:xfrm>
            <a:off x="7883816" y="3825381"/>
            <a:ext cx="41494" cy="0"/>
          </a:xfrm>
          <a:custGeom>
            <a:avLst/>
            <a:gdLst/>
            <a:ahLst/>
            <a:cxnLst/>
            <a:rect l="l" t="t" r="r" b="b"/>
            <a:pathLst>
              <a:path w="45720">
                <a:moveTo>
                  <a:pt x="0" y="0"/>
                </a:moveTo>
                <a:lnTo>
                  <a:pt x="11429" y="0"/>
                </a:lnTo>
              </a:path>
              <a:path w="45720">
                <a:moveTo>
                  <a:pt x="34277" y="0"/>
                </a:moveTo>
                <a:lnTo>
                  <a:pt x="45707" y="0"/>
                </a:lnTo>
              </a:path>
            </a:pathLst>
          </a:custGeom>
          <a:ln w="9905">
            <a:solidFill>
              <a:srgbClr val="000000"/>
            </a:solidFill>
          </a:ln>
        </p:spPr>
        <p:txBody>
          <a:bodyPr wrap="square" lIns="0" tIns="0" rIns="0" bIns="0" rtlCol="0"/>
          <a:lstStyle/>
          <a:p>
            <a:endParaRPr sz="1634"/>
          </a:p>
        </p:txBody>
      </p:sp>
      <p:sp>
        <p:nvSpPr>
          <p:cNvPr id="1684" name="object 1684"/>
          <p:cNvSpPr/>
          <p:nvPr/>
        </p:nvSpPr>
        <p:spPr>
          <a:xfrm>
            <a:off x="7966792" y="3825381"/>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85" name="object 1685"/>
          <p:cNvSpPr/>
          <p:nvPr/>
        </p:nvSpPr>
        <p:spPr>
          <a:xfrm>
            <a:off x="8060165" y="3825381"/>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686" name="object 1686"/>
          <p:cNvSpPr/>
          <p:nvPr/>
        </p:nvSpPr>
        <p:spPr>
          <a:xfrm>
            <a:off x="8143153" y="382538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87" name="object 1687"/>
          <p:cNvSpPr/>
          <p:nvPr/>
        </p:nvSpPr>
        <p:spPr>
          <a:xfrm>
            <a:off x="8236514" y="382538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88" name="object 1688"/>
          <p:cNvSpPr/>
          <p:nvPr/>
        </p:nvSpPr>
        <p:spPr>
          <a:xfrm>
            <a:off x="5176347" y="383437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689" name="object 1689"/>
          <p:cNvSpPr/>
          <p:nvPr/>
        </p:nvSpPr>
        <p:spPr>
          <a:xfrm>
            <a:off x="5331949"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90" name="object 1690"/>
          <p:cNvSpPr/>
          <p:nvPr/>
        </p:nvSpPr>
        <p:spPr>
          <a:xfrm>
            <a:off x="5383816"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91" name="object 1691"/>
          <p:cNvSpPr/>
          <p:nvPr/>
        </p:nvSpPr>
        <p:spPr>
          <a:xfrm>
            <a:off x="5435683" y="3834371"/>
            <a:ext cx="176349" cy="0"/>
          </a:xfrm>
          <a:custGeom>
            <a:avLst/>
            <a:gdLst/>
            <a:ahLst/>
            <a:cxnLst/>
            <a:rect l="l" t="t" r="r" b="b"/>
            <a:pathLst>
              <a:path w="194310">
                <a:moveTo>
                  <a:pt x="0" y="0"/>
                </a:moveTo>
                <a:lnTo>
                  <a:pt x="11429" y="0"/>
                </a:lnTo>
              </a:path>
              <a:path w="194310">
                <a:moveTo>
                  <a:pt x="45719" y="0"/>
                </a:moveTo>
                <a:lnTo>
                  <a:pt x="57149" y="0"/>
                </a:lnTo>
              </a:path>
              <a:path w="194310">
                <a:moveTo>
                  <a:pt x="91439" y="0"/>
                </a:moveTo>
                <a:lnTo>
                  <a:pt x="102869" y="0"/>
                </a:lnTo>
              </a:path>
              <a:path w="194310">
                <a:moveTo>
                  <a:pt x="137160" y="0"/>
                </a:moveTo>
                <a:lnTo>
                  <a:pt x="148589" y="0"/>
                </a:lnTo>
              </a:path>
              <a:path w="194310">
                <a:moveTo>
                  <a:pt x="182879" y="0"/>
                </a:moveTo>
                <a:lnTo>
                  <a:pt x="194309" y="0"/>
                </a:lnTo>
              </a:path>
            </a:pathLst>
          </a:custGeom>
          <a:ln w="9905">
            <a:solidFill>
              <a:srgbClr val="000000"/>
            </a:solidFill>
          </a:ln>
        </p:spPr>
        <p:txBody>
          <a:bodyPr wrap="square" lIns="0" tIns="0" rIns="0" bIns="0" rtlCol="0"/>
          <a:lstStyle/>
          <a:p>
            <a:endParaRPr sz="1634"/>
          </a:p>
        </p:txBody>
      </p:sp>
      <p:sp>
        <p:nvSpPr>
          <p:cNvPr id="1692" name="object 1692"/>
          <p:cNvSpPr/>
          <p:nvPr/>
        </p:nvSpPr>
        <p:spPr>
          <a:xfrm>
            <a:off x="5653526"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93" name="object 1693"/>
          <p:cNvSpPr/>
          <p:nvPr/>
        </p:nvSpPr>
        <p:spPr>
          <a:xfrm>
            <a:off x="5715767" y="383437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1694" name="object 1694"/>
          <p:cNvSpPr/>
          <p:nvPr/>
        </p:nvSpPr>
        <p:spPr>
          <a:xfrm>
            <a:off x="5788381" y="383437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695" name="object 1695"/>
          <p:cNvSpPr/>
          <p:nvPr/>
        </p:nvSpPr>
        <p:spPr>
          <a:xfrm>
            <a:off x="5881742" y="3834371"/>
            <a:ext cx="51867" cy="0"/>
          </a:xfrm>
          <a:custGeom>
            <a:avLst/>
            <a:gdLst/>
            <a:ahLst/>
            <a:cxnLst/>
            <a:rect l="l" t="t" r="r" b="b"/>
            <a:pathLst>
              <a:path w="57150">
                <a:moveTo>
                  <a:pt x="0" y="0"/>
                </a:moveTo>
                <a:lnTo>
                  <a:pt x="2285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696" name="object 1696"/>
          <p:cNvSpPr/>
          <p:nvPr/>
        </p:nvSpPr>
        <p:spPr>
          <a:xfrm>
            <a:off x="5975103" y="3834371"/>
            <a:ext cx="134855" cy="0"/>
          </a:xfrm>
          <a:custGeom>
            <a:avLst/>
            <a:gdLst/>
            <a:ahLst/>
            <a:cxnLst/>
            <a:rect l="l" t="t" r="r" b="b"/>
            <a:pathLst>
              <a:path w="148589">
                <a:moveTo>
                  <a:pt x="0" y="0"/>
                </a:moveTo>
                <a:lnTo>
                  <a:pt x="11429" y="0"/>
                </a:lnTo>
              </a:path>
              <a:path w="148589">
                <a:moveTo>
                  <a:pt x="45719" y="0"/>
                </a:moveTo>
                <a:lnTo>
                  <a:pt x="57149" y="0"/>
                </a:lnTo>
              </a:path>
              <a:path w="148589">
                <a:moveTo>
                  <a:pt x="91439" y="0"/>
                </a:moveTo>
                <a:lnTo>
                  <a:pt x="102869" y="0"/>
                </a:lnTo>
              </a:path>
              <a:path w="148589">
                <a:moveTo>
                  <a:pt x="137159" y="0"/>
                </a:moveTo>
                <a:lnTo>
                  <a:pt x="148589" y="0"/>
                </a:lnTo>
              </a:path>
            </a:pathLst>
          </a:custGeom>
          <a:ln w="9905">
            <a:solidFill>
              <a:srgbClr val="000000"/>
            </a:solidFill>
          </a:ln>
        </p:spPr>
        <p:txBody>
          <a:bodyPr wrap="square" lIns="0" tIns="0" rIns="0" bIns="0" rtlCol="0"/>
          <a:lstStyle/>
          <a:p>
            <a:endParaRPr sz="1634"/>
          </a:p>
        </p:txBody>
      </p:sp>
      <p:sp>
        <p:nvSpPr>
          <p:cNvPr id="1697" name="object 1697"/>
          <p:cNvSpPr/>
          <p:nvPr/>
        </p:nvSpPr>
        <p:spPr>
          <a:xfrm>
            <a:off x="6151451"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98" name="object 1698"/>
          <p:cNvSpPr/>
          <p:nvPr/>
        </p:nvSpPr>
        <p:spPr>
          <a:xfrm>
            <a:off x="7334024"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699" name="object 1699"/>
          <p:cNvSpPr/>
          <p:nvPr/>
        </p:nvSpPr>
        <p:spPr>
          <a:xfrm>
            <a:off x="7385891"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00" name="object 1700"/>
          <p:cNvSpPr/>
          <p:nvPr/>
        </p:nvSpPr>
        <p:spPr>
          <a:xfrm>
            <a:off x="7437758" y="3834371"/>
            <a:ext cx="176349" cy="0"/>
          </a:xfrm>
          <a:custGeom>
            <a:avLst/>
            <a:gdLst/>
            <a:ahLst/>
            <a:cxnLst/>
            <a:rect l="l" t="t" r="r" b="b"/>
            <a:pathLst>
              <a:path w="194309">
                <a:moveTo>
                  <a:pt x="0" y="0"/>
                </a:moveTo>
                <a:lnTo>
                  <a:pt x="11429" y="0"/>
                </a:lnTo>
              </a:path>
              <a:path w="194309">
                <a:moveTo>
                  <a:pt x="45707" y="0"/>
                </a:moveTo>
                <a:lnTo>
                  <a:pt x="57137" y="0"/>
                </a:lnTo>
              </a:path>
              <a:path w="194309">
                <a:moveTo>
                  <a:pt x="91427" y="0"/>
                </a:moveTo>
                <a:lnTo>
                  <a:pt x="102857" y="0"/>
                </a:lnTo>
              </a:path>
              <a:path w="194309">
                <a:moveTo>
                  <a:pt x="137160" y="0"/>
                </a:moveTo>
                <a:lnTo>
                  <a:pt x="148589" y="0"/>
                </a:lnTo>
              </a:path>
              <a:path w="194309">
                <a:moveTo>
                  <a:pt x="182867" y="0"/>
                </a:moveTo>
                <a:lnTo>
                  <a:pt x="194297" y="0"/>
                </a:lnTo>
              </a:path>
            </a:pathLst>
          </a:custGeom>
          <a:ln w="9905">
            <a:solidFill>
              <a:srgbClr val="000000"/>
            </a:solidFill>
          </a:ln>
        </p:spPr>
        <p:txBody>
          <a:bodyPr wrap="square" lIns="0" tIns="0" rIns="0" bIns="0" rtlCol="0"/>
          <a:lstStyle/>
          <a:p>
            <a:endParaRPr sz="1634"/>
          </a:p>
        </p:txBody>
      </p:sp>
      <p:sp>
        <p:nvSpPr>
          <p:cNvPr id="1701" name="object 1701"/>
          <p:cNvSpPr/>
          <p:nvPr/>
        </p:nvSpPr>
        <p:spPr>
          <a:xfrm>
            <a:off x="7655589"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02" name="object 1702"/>
          <p:cNvSpPr/>
          <p:nvPr/>
        </p:nvSpPr>
        <p:spPr>
          <a:xfrm>
            <a:off x="7707456" y="3834371"/>
            <a:ext cx="31120" cy="0"/>
          </a:xfrm>
          <a:custGeom>
            <a:avLst/>
            <a:gdLst/>
            <a:ahLst/>
            <a:cxnLst/>
            <a:rect l="l" t="t" r="r" b="b"/>
            <a:pathLst>
              <a:path w="34290">
                <a:moveTo>
                  <a:pt x="0" y="0"/>
                </a:moveTo>
                <a:lnTo>
                  <a:pt x="11429" y="0"/>
                </a:lnTo>
              </a:path>
              <a:path w="34290">
                <a:moveTo>
                  <a:pt x="22860" y="0"/>
                </a:moveTo>
                <a:lnTo>
                  <a:pt x="34289" y="0"/>
                </a:lnTo>
              </a:path>
            </a:pathLst>
          </a:custGeom>
          <a:ln w="9905">
            <a:solidFill>
              <a:srgbClr val="000000"/>
            </a:solidFill>
          </a:ln>
        </p:spPr>
        <p:txBody>
          <a:bodyPr wrap="square" lIns="0" tIns="0" rIns="0" bIns="0" rtlCol="0"/>
          <a:lstStyle/>
          <a:p>
            <a:endParaRPr sz="1634"/>
          </a:p>
        </p:txBody>
      </p:sp>
      <p:sp>
        <p:nvSpPr>
          <p:cNvPr id="1703" name="object 1703"/>
          <p:cNvSpPr/>
          <p:nvPr/>
        </p:nvSpPr>
        <p:spPr>
          <a:xfrm>
            <a:off x="7780071" y="383437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704" name="object 1704"/>
          <p:cNvSpPr/>
          <p:nvPr/>
        </p:nvSpPr>
        <p:spPr>
          <a:xfrm>
            <a:off x="7873443" y="3834371"/>
            <a:ext cx="51867" cy="0"/>
          </a:xfrm>
          <a:custGeom>
            <a:avLst/>
            <a:gdLst/>
            <a:ahLst/>
            <a:cxnLst/>
            <a:rect l="l" t="t" r="r" b="b"/>
            <a:pathLst>
              <a:path w="57150">
                <a:moveTo>
                  <a:pt x="0" y="0"/>
                </a:moveTo>
                <a:lnTo>
                  <a:pt x="2285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705" name="object 1705"/>
          <p:cNvSpPr/>
          <p:nvPr/>
        </p:nvSpPr>
        <p:spPr>
          <a:xfrm>
            <a:off x="7966793" y="3834371"/>
            <a:ext cx="135431" cy="0"/>
          </a:xfrm>
          <a:custGeom>
            <a:avLst/>
            <a:gdLst/>
            <a:ahLst/>
            <a:cxnLst/>
            <a:rect l="l" t="t" r="r" b="b"/>
            <a:pathLst>
              <a:path w="149225">
                <a:moveTo>
                  <a:pt x="0" y="0"/>
                </a:moveTo>
                <a:lnTo>
                  <a:pt x="11429" y="0"/>
                </a:lnTo>
              </a:path>
              <a:path w="149225">
                <a:moveTo>
                  <a:pt x="45732" y="0"/>
                </a:moveTo>
                <a:lnTo>
                  <a:pt x="57162" y="0"/>
                </a:lnTo>
              </a:path>
              <a:path w="149225">
                <a:moveTo>
                  <a:pt x="91440" y="0"/>
                </a:moveTo>
                <a:lnTo>
                  <a:pt x="102869" y="0"/>
                </a:lnTo>
              </a:path>
              <a:path w="149225">
                <a:moveTo>
                  <a:pt x="137172" y="0"/>
                </a:moveTo>
                <a:lnTo>
                  <a:pt x="148602" y="0"/>
                </a:lnTo>
              </a:path>
            </a:pathLst>
          </a:custGeom>
          <a:ln w="9905">
            <a:solidFill>
              <a:srgbClr val="000000"/>
            </a:solidFill>
          </a:ln>
        </p:spPr>
        <p:txBody>
          <a:bodyPr wrap="square" lIns="0" tIns="0" rIns="0" bIns="0" rtlCol="0"/>
          <a:lstStyle/>
          <a:p>
            <a:endParaRPr sz="1634"/>
          </a:p>
        </p:txBody>
      </p:sp>
      <p:sp>
        <p:nvSpPr>
          <p:cNvPr id="1706" name="object 1706"/>
          <p:cNvSpPr/>
          <p:nvPr/>
        </p:nvSpPr>
        <p:spPr>
          <a:xfrm>
            <a:off x="8143153" y="38343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07" name="object 1707"/>
          <p:cNvSpPr/>
          <p:nvPr/>
        </p:nvSpPr>
        <p:spPr>
          <a:xfrm>
            <a:off x="8236514" y="383437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08" name="object 1708"/>
          <p:cNvSpPr/>
          <p:nvPr/>
        </p:nvSpPr>
        <p:spPr>
          <a:xfrm>
            <a:off x="5176347" y="384336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09" name="object 1709"/>
          <p:cNvSpPr/>
          <p:nvPr/>
        </p:nvSpPr>
        <p:spPr>
          <a:xfrm>
            <a:off x="5331949"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0" name="object 1710"/>
          <p:cNvSpPr/>
          <p:nvPr/>
        </p:nvSpPr>
        <p:spPr>
          <a:xfrm>
            <a:off x="5383816"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1" name="object 1711"/>
          <p:cNvSpPr/>
          <p:nvPr/>
        </p:nvSpPr>
        <p:spPr>
          <a:xfrm>
            <a:off x="5435684"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2" name="object 1712"/>
          <p:cNvSpPr/>
          <p:nvPr/>
        </p:nvSpPr>
        <p:spPr>
          <a:xfrm>
            <a:off x="5487551" y="384336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713" name="object 1713"/>
          <p:cNvSpPr/>
          <p:nvPr/>
        </p:nvSpPr>
        <p:spPr>
          <a:xfrm>
            <a:off x="5560165" y="3843362"/>
            <a:ext cx="51867" cy="0"/>
          </a:xfrm>
          <a:custGeom>
            <a:avLst/>
            <a:gdLst/>
            <a:ahLst/>
            <a:cxnLst/>
            <a:rect l="l" t="t" r="r" b="b"/>
            <a:pathLst>
              <a:path w="57150">
                <a:moveTo>
                  <a:pt x="0" y="0"/>
                </a:moveTo>
                <a:lnTo>
                  <a:pt x="34290"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714" name="object 1714"/>
          <p:cNvSpPr/>
          <p:nvPr/>
        </p:nvSpPr>
        <p:spPr>
          <a:xfrm>
            <a:off x="5653526"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5" name="object 1715"/>
          <p:cNvSpPr/>
          <p:nvPr/>
        </p:nvSpPr>
        <p:spPr>
          <a:xfrm>
            <a:off x="5726140"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6" name="object 1716"/>
          <p:cNvSpPr/>
          <p:nvPr/>
        </p:nvSpPr>
        <p:spPr>
          <a:xfrm>
            <a:off x="5788381"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17" name="object 1717"/>
          <p:cNvSpPr/>
          <p:nvPr/>
        </p:nvSpPr>
        <p:spPr>
          <a:xfrm>
            <a:off x="5840248" y="3843362"/>
            <a:ext cx="145228" cy="0"/>
          </a:xfrm>
          <a:custGeom>
            <a:avLst/>
            <a:gdLst/>
            <a:ahLst/>
            <a:cxnLst/>
            <a:rect l="l" t="t" r="r" b="b"/>
            <a:pathLst>
              <a:path w="160020">
                <a:moveTo>
                  <a:pt x="0" y="0"/>
                </a:moveTo>
                <a:lnTo>
                  <a:pt x="45719" y="0"/>
                </a:lnTo>
              </a:path>
              <a:path w="160020">
                <a:moveTo>
                  <a:pt x="57150" y="0"/>
                </a:moveTo>
                <a:lnTo>
                  <a:pt x="68579" y="0"/>
                </a:lnTo>
              </a:path>
              <a:path w="160020">
                <a:moveTo>
                  <a:pt x="91440" y="0"/>
                </a:moveTo>
                <a:lnTo>
                  <a:pt x="125730" y="0"/>
                </a:lnTo>
              </a:path>
              <a:path w="160020">
                <a:moveTo>
                  <a:pt x="148590" y="0"/>
                </a:moveTo>
                <a:lnTo>
                  <a:pt x="160019" y="0"/>
                </a:lnTo>
              </a:path>
            </a:pathLst>
          </a:custGeom>
          <a:ln w="9905">
            <a:solidFill>
              <a:srgbClr val="000000"/>
            </a:solidFill>
          </a:ln>
        </p:spPr>
        <p:txBody>
          <a:bodyPr wrap="square" lIns="0" tIns="0" rIns="0" bIns="0" rtlCol="0"/>
          <a:lstStyle/>
          <a:p>
            <a:endParaRPr sz="1634"/>
          </a:p>
        </p:txBody>
      </p:sp>
      <p:sp>
        <p:nvSpPr>
          <p:cNvPr id="1718" name="object 1718"/>
          <p:cNvSpPr/>
          <p:nvPr/>
        </p:nvSpPr>
        <p:spPr>
          <a:xfrm>
            <a:off x="6026970" y="3843362"/>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719" name="object 1719"/>
          <p:cNvSpPr/>
          <p:nvPr/>
        </p:nvSpPr>
        <p:spPr>
          <a:xfrm>
            <a:off x="6099584"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0" name="object 1720"/>
          <p:cNvSpPr/>
          <p:nvPr/>
        </p:nvSpPr>
        <p:spPr>
          <a:xfrm>
            <a:off x="6151451"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1" name="object 1721"/>
          <p:cNvSpPr/>
          <p:nvPr/>
        </p:nvSpPr>
        <p:spPr>
          <a:xfrm>
            <a:off x="7334024"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2" name="object 1722"/>
          <p:cNvSpPr/>
          <p:nvPr/>
        </p:nvSpPr>
        <p:spPr>
          <a:xfrm>
            <a:off x="7385891"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3" name="object 1723"/>
          <p:cNvSpPr/>
          <p:nvPr/>
        </p:nvSpPr>
        <p:spPr>
          <a:xfrm>
            <a:off x="7437759"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4" name="object 1724"/>
          <p:cNvSpPr/>
          <p:nvPr/>
        </p:nvSpPr>
        <p:spPr>
          <a:xfrm>
            <a:off x="7489626" y="384336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725" name="object 1725"/>
          <p:cNvSpPr/>
          <p:nvPr/>
        </p:nvSpPr>
        <p:spPr>
          <a:xfrm>
            <a:off x="7562240" y="3843362"/>
            <a:ext cx="51867" cy="0"/>
          </a:xfrm>
          <a:custGeom>
            <a:avLst/>
            <a:gdLst/>
            <a:ahLst/>
            <a:cxnLst/>
            <a:rect l="l" t="t" r="r" b="b"/>
            <a:pathLst>
              <a:path w="57150">
                <a:moveTo>
                  <a:pt x="0" y="0"/>
                </a:moveTo>
                <a:lnTo>
                  <a:pt x="34290"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726" name="object 1726"/>
          <p:cNvSpPr/>
          <p:nvPr/>
        </p:nvSpPr>
        <p:spPr>
          <a:xfrm>
            <a:off x="7655589"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7" name="object 1727"/>
          <p:cNvSpPr/>
          <p:nvPr/>
        </p:nvSpPr>
        <p:spPr>
          <a:xfrm>
            <a:off x="7717842"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8" name="object 1728"/>
          <p:cNvSpPr/>
          <p:nvPr/>
        </p:nvSpPr>
        <p:spPr>
          <a:xfrm>
            <a:off x="7780071"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29" name="object 1729"/>
          <p:cNvSpPr/>
          <p:nvPr/>
        </p:nvSpPr>
        <p:spPr>
          <a:xfrm>
            <a:off x="7831938" y="3843362"/>
            <a:ext cx="145228" cy="0"/>
          </a:xfrm>
          <a:custGeom>
            <a:avLst/>
            <a:gdLst/>
            <a:ahLst/>
            <a:cxnLst/>
            <a:rect l="l" t="t" r="r" b="b"/>
            <a:pathLst>
              <a:path w="160020">
                <a:moveTo>
                  <a:pt x="0" y="0"/>
                </a:moveTo>
                <a:lnTo>
                  <a:pt x="45719" y="0"/>
                </a:lnTo>
              </a:path>
              <a:path w="160020">
                <a:moveTo>
                  <a:pt x="57162" y="0"/>
                </a:moveTo>
                <a:lnTo>
                  <a:pt x="68592" y="0"/>
                </a:lnTo>
              </a:path>
              <a:path w="160020">
                <a:moveTo>
                  <a:pt x="91439" y="0"/>
                </a:moveTo>
                <a:lnTo>
                  <a:pt x="125730"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1730" name="object 1730"/>
          <p:cNvSpPr/>
          <p:nvPr/>
        </p:nvSpPr>
        <p:spPr>
          <a:xfrm>
            <a:off x="8018660" y="3843362"/>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731" name="object 1731"/>
          <p:cNvSpPr/>
          <p:nvPr/>
        </p:nvSpPr>
        <p:spPr>
          <a:xfrm>
            <a:off x="8091286"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32" name="object 1732"/>
          <p:cNvSpPr/>
          <p:nvPr/>
        </p:nvSpPr>
        <p:spPr>
          <a:xfrm>
            <a:off x="8143153" y="384336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33" name="object 1733"/>
          <p:cNvSpPr/>
          <p:nvPr/>
        </p:nvSpPr>
        <p:spPr>
          <a:xfrm>
            <a:off x="8236514" y="384336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34" name="object 1734"/>
          <p:cNvSpPr/>
          <p:nvPr/>
        </p:nvSpPr>
        <p:spPr>
          <a:xfrm>
            <a:off x="5176347" y="385235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35" name="object 1735"/>
          <p:cNvSpPr/>
          <p:nvPr/>
        </p:nvSpPr>
        <p:spPr>
          <a:xfrm>
            <a:off x="5726140" y="38523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36" name="object 1736"/>
          <p:cNvSpPr/>
          <p:nvPr/>
        </p:nvSpPr>
        <p:spPr>
          <a:xfrm>
            <a:off x="7717842" y="385235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37" name="object 1737"/>
          <p:cNvSpPr/>
          <p:nvPr/>
        </p:nvSpPr>
        <p:spPr>
          <a:xfrm>
            <a:off x="8236514" y="385235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38" name="object 1738"/>
          <p:cNvSpPr/>
          <p:nvPr/>
        </p:nvSpPr>
        <p:spPr>
          <a:xfrm>
            <a:off x="5176347" y="386134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39" name="object 1739"/>
          <p:cNvSpPr/>
          <p:nvPr/>
        </p:nvSpPr>
        <p:spPr>
          <a:xfrm>
            <a:off x="5726140" y="38613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40" name="object 1740"/>
          <p:cNvSpPr/>
          <p:nvPr/>
        </p:nvSpPr>
        <p:spPr>
          <a:xfrm>
            <a:off x="7717842" y="38613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741" name="object 1741"/>
          <p:cNvSpPr/>
          <p:nvPr/>
        </p:nvSpPr>
        <p:spPr>
          <a:xfrm>
            <a:off x="8236514" y="386134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42" name="object 1742"/>
          <p:cNvSpPr/>
          <p:nvPr/>
        </p:nvSpPr>
        <p:spPr>
          <a:xfrm>
            <a:off x="5176347" y="387033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43" name="object 1743"/>
          <p:cNvSpPr/>
          <p:nvPr/>
        </p:nvSpPr>
        <p:spPr>
          <a:xfrm>
            <a:off x="5705393" y="3870332"/>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744" name="object 1744"/>
          <p:cNvSpPr/>
          <p:nvPr/>
        </p:nvSpPr>
        <p:spPr>
          <a:xfrm>
            <a:off x="7697095" y="3870332"/>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745" name="object 1745"/>
          <p:cNvSpPr/>
          <p:nvPr/>
        </p:nvSpPr>
        <p:spPr>
          <a:xfrm>
            <a:off x="8236514" y="3870332"/>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46" name="object 1746"/>
          <p:cNvSpPr/>
          <p:nvPr/>
        </p:nvSpPr>
        <p:spPr>
          <a:xfrm>
            <a:off x="5176347" y="387932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47" name="object 1747"/>
          <p:cNvSpPr/>
          <p:nvPr/>
        </p:nvSpPr>
        <p:spPr>
          <a:xfrm>
            <a:off x="8236514" y="387932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48" name="object 1748"/>
          <p:cNvSpPr/>
          <p:nvPr/>
        </p:nvSpPr>
        <p:spPr>
          <a:xfrm>
            <a:off x="5176347" y="388831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49" name="object 1749"/>
          <p:cNvSpPr/>
          <p:nvPr/>
        </p:nvSpPr>
        <p:spPr>
          <a:xfrm>
            <a:off x="8236514" y="388831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0" name="object 1750"/>
          <p:cNvSpPr/>
          <p:nvPr/>
        </p:nvSpPr>
        <p:spPr>
          <a:xfrm>
            <a:off x="5176347" y="389730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1" name="object 1751"/>
          <p:cNvSpPr/>
          <p:nvPr/>
        </p:nvSpPr>
        <p:spPr>
          <a:xfrm>
            <a:off x="8236514" y="389730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2" name="object 1752"/>
          <p:cNvSpPr/>
          <p:nvPr/>
        </p:nvSpPr>
        <p:spPr>
          <a:xfrm>
            <a:off x="5176347" y="390629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3" name="object 1753"/>
          <p:cNvSpPr/>
          <p:nvPr/>
        </p:nvSpPr>
        <p:spPr>
          <a:xfrm>
            <a:off x="8236514" y="390629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4" name="object 1754"/>
          <p:cNvSpPr/>
          <p:nvPr/>
        </p:nvSpPr>
        <p:spPr>
          <a:xfrm>
            <a:off x="5176347" y="391528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5" name="object 1755"/>
          <p:cNvSpPr/>
          <p:nvPr/>
        </p:nvSpPr>
        <p:spPr>
          <a:xfrm>
            <a:off x="8236514" y="391528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6" name="object 1756"/>
          <p:cNvSpPr/>
          <p:nvPr/>
        </p:nvSpPr>
        <p:spPr>
          <a:xfrm>
            <a:off x="5176347" y="392427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7" name="object 1757"/>
          <p:cNvSpPr/>
          <p:nvPr/>
        </p:nvSpPr>
        <p:spPr>
          <a:xfrm>
            <a:off x="8236514" y="392427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8" name="object 1758"/>
          <p:cNvSpPr/>
          <p:nvPr/>
        </p:nvSpPr>
        <p:spPr>
          <a:xfrm>
            <a:off x="5176347" y="393326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59" name="object 1759"/>
          <p:cNvSpPr/>
          <p:nvPr/>
        </p:nvSpPr>
        <p:spPr>
          <a:xfrm>
            <a:off x="8236514" y="393326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0" name="object 1760"/>
          <p:cNvSpPr/>
          <p:nvPr/>
        </p:nvSpPr>
        <p:spPr>
          <a:xfrm>
            <a:off x="5176347" y="394225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1" name="object 1761"/>
          <p:cNvSpPr/>
          <p:nvPr/>
        </p:nvSpPr>
        <p:spPr>
          <a:xfrm>
            <a:off x="8236514" y="394225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2" name="object 1762"/>
          <p:cNvSpPr/>
          <p:nvPr/>
        </p:nvSpPr>
        <p:spPr>
          <a:xfrm>
            <a:off x="5176347" y="395124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3" name="object 1763"/>
          <p:cNvSpPr/>
          <p:nvPr/>
        </p:nvSpPr>
        <p:spPr>
          <a:xfrm>
            <a:off x="8236514" y="3951244"/>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4" name="object 1764"/>
          <p:cNvSpPr/>
          <p:nvPr/>
        </p:nvSpPr>
        <p:spPr>
          <a:xfrm>
            <a:off x="5176347" y="396023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5" name="object 1765"/>
          <p:cNvSpPr/>
          <p:nvPr/>
        </p:nvSpPr>
        <p:spPr>
          <a:xfrm>
            <a:off x="8236514" y="396023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6" name="object 1766"/>
          <p:cNvSpPr/>
          <p:nvPr/>
        </p:nvSpPr>
        <p:spPr>
          <a:xfrm>
            <a:off x="5176347" y="396922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7" name="object 1767"/>
          <p:cNvSpPr/>
          <p:nvPr/>
        </p:nvSpPr>
        <p:spPr>
          <a:xfrm>
            <a:off x="8236514" y="396922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8" name="object 1768"/>
          <p:cNvSpPr/>
          <p:nvPr/>
        </p:nvSpPr>
        <p:spPr>
          <a:xfrm>
            <a:off x="5176347" y="397821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69" name="object 1769"/>
          <p:cNvSpPr/>
          <p:nvPr/>
        </p:nvSpPr>
        <p:spPr>
          <a:xfrm>
            <a:off x="8236514" y="397821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0" name="object 1770"/>
          <p:cNvSpPr/>
          <p:nvPr/>
        </p:nvSpPr>
        <p:spPr>
          <a:xfrm>
            <a:off x="5176347" y="398720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1" name="object 1771"/>
          <p:cNvSpPr/>
          <p:nvPr/>
        </p:nvSpPr>
        <p:spPr>
          <a:xfrm>
            <a:off x="8236514" y="398720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2" name="object 1772"/>
          <p:cNvSpPr/>
          <p:nvPr/>
        </p:nvSpPr>
        <p:spPr>
          <a:xfrm>
            <a:off x="5176347" y="399619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3" name="object 1773"/>
          <p:cNvSpPr/>
          <p:nvPr/>
        </p:nvSpPr>
        <p:spPr>
          <a:xfrm>
            <a:off x="8236514" y="399619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4" name="object 1774"/>
          <p:cNvSpPr/>
          <p:nvPr/>
        </p:nvSpPr>
        <p:spPr>
          <a:xfrm>
            <a:off x="5176347" y="400518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5" name="object 1775"/>
          <p:cNvSpPr/>
          <p:nvPr/>
        </p:nvSpPr>
        <p:spPr>
          <a:xfrm>
            <a:off x="8236514" y="4005186"/>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6" name="object 1776"/>
          <p:cNvSpPr/>
          <p:nvPr/>
        </p:nvSpPr>
        <p:spPr>
          <a:xfrm>
            <a:off x="5176347" y="401417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7" name="object 1777"/>
          <p:cNvSpPr/>
          <p:nvPr/>
        </p:nvSpPr>
        <p:spPr>
          <a:xfrm>
            <a:off x="8236514" y="401417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8" name="object 1778"/>
          <p:cNvSpPr/>
          <p:nvPr/>
        </p:nvSpPr>
        <p:spPr>
          <a:xfrm>
            <a:off x="5176347" y="402316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79" name="object 1779"/>
          <p:cNvSpPr/>
          <p:nvPr/>
        </p:nvSpPr>
        <p:spPr>
          <a:xfrm>
            <a:off x="8236514" y="402316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0" name="object 1780"/>
          <p:cNvSpPr/>
          <p:nvPr/>
        </p:nvSpPr>
        <p:spPr>
          <a:xfrm>
            <a:off x="5176347" y="403215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1" name="object 1781"/>
          <p:cNvSpPr/>
          <p:nvPr/>
        </p:nvSpPr>
        <p:spPr>
          <a:xfrm>
            <a:off x="8236514" y="4032157"/>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2" name="object 1782"/>
          <p:cNvSpPr/>
          <p:nvPr/>
        </p:nvSpPr>
        <p:spPr>
          <a:xfrm>
            <a:off x="5176347" y="404114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3" name="object 1783"/>
          <p:cNvSpPr/>
          <p:nvPr/>
        </p:nvSpPr>
        <p:spPr>
          <a:xfrm>
            <a:off x="8236514" y="4041148"/>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4" name="object 1784"/>
          <p:cNvSpPr/>
          <p:nvPr/>
        </p:nvSpPr>
        <p:spPr>
          <a:xfrm>
            <a:off x="5176347" y="405013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5" name="object 1785"/>
          <p:cNvSpPr/>
          <p:nvPr/>
        </p:nvSpPr>
        <p:spPr>
          <a:xfrm>
            <a:off x="8236514" y="405013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6" name="object 1786"/>
          <p:cNvSpPr/>
          <p:nvPr/>
        </p:nvSpPr>
        <p:spPr>
          <a:xfrm>
            <a:off x="5176347" y="405912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7" name="object 1787"/>
          <p:cNvSpPr/>
          <p:nvPr/>
        </p:nvSpPr>
        <p:spPr>
          <a:xfrm>
            <a:off x="8236514" y="405912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88" name="object 1788"/>
          <p:cNvSpPr/>
          <p:nvPr/>
        </p:nvSpPr>
        <p:spPr>
          <a:xfrm>
            <a:off x="5114106" y="4068119"/>
            <a:ext cx="155602" cy="0"/>
          </a:xfrm>
          <a:custGeom>
            <a:avLst/>
            <a:gdLst/>
            <a:ahLst/>
            <a:cxnLst/>
            <a:rect l="l" t="t" r="r" b="b"/>
            <a:pathLst>
              <a:path w="171450">
                <a:moveTo>
                  <a:pt x="0" y="0"/>
                </a:moveTo>
                <a:lnTo>
                  <a:pt x="34290" y="0"/>
                </a:lnTo>
              </a:path>
              <a:path w="171450">
                <a:moveTo>
                  <a:pt x="68580" y="0"/>
                </a:moveTo>
                <a:lnTo>
                  <a:pt x="114299" y="0"/>
                </a:lnTo>
              </a:path>
              <a:path w="171450">
                <a:moveTo>
                  <a:pt x="148590" y="0"/>
                </a:moveTo>
                <a:lnTo>
                  <a:pt x="171449" y="0"/>
                </a:lnTo>
              </a:path>
            </a:pathLst>
          </a:custGeom>
          <a:ln w="9905">
            <a:solidFill>
              <a:srgbClr val="FD00FD"/>
            </a:solidFill>
          </a:ln>
        </p:spPr>
        <p:txBody>
          <a:bodyPr wrap="square" lIns="0" tIns="0" rIns="0" bIns="0" rtlCol="0"/>
          <a:lstStyle/>
          <a:p>
            <a:endParaRPr sz="1634"/>
          </a:p>
        </p:txBody>
      </p:sp>
      <p:sp>
        <p:nvSpPr>
          <p:cNvPr id="1789" name="object 1789"/>
          <p:cNvSpPr/>
          <p:nvPr/>
        </p:nvSpPr>
        <p:spPr>
          <a:xfrm>
            <a:off x="8236514" y="4068119"/>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90" name="object 1790"/>
          <p:cNvSpPr/>
          <p:nvPr/>
        </p:nvSpPr>
        <p:spPr>
          <a:xfrm>
            <a:off x="5103733" y="4077110"/>
            <a:ext cx="176349" cy="0"/>
          </a:xfrm>
          <a:custGeom>
            <a:avLst/>
            <a:gdLst/>
            <a:ahLst/>
            <a:cxnLst/>
            <a:rect l="l" t="t" r="r" b="b"/>
            <a:pathLst>
              <a:path w="194310">
                <a:moveTo>
                  <a:pt x="0" y="0"/>
                </a:moveTo>
                <a:lnTo>
                  <a:pt x="45719" y="0"/>
                </a:lnTo>
              </a:path>
              <a:path w="194310">
                <a:moveTo>
                  <a:pt x="80010" y="0"/>
                </a:moveTo>
                <a:lnTo>
                  <a:pt x="125729" y="0"/>
                </a:lnTo>
              </a:path>
              <a:path w="194310">
                <a:moveTo>
                  <a:pt x="148589" y="0"/>
                </a:moveTo>
                <a:lnTo>
                  <a:pt x="194309" y="0"/>
                </a:lnTo>
              </a:path>
            </a:pathLst>
          </a:custGeom>
          <a:ln w="9905">
            <a:solidFill>
              <a:srgbClr val="FD00FD"/>
            </a:solidFill>
          </a:ln>
        </p:spPr>
        <p:txBody>
          <a:bodyPr wrap="square" lIns="0" tIns="0" rIns="0" bIns="0" rtlCol="0"/>
          <a:lstStyle/>
          <a:p>
            <a:endParaRPr sz="1634"/>
          </a:p>
        </p:txBody>
      </p:sp>
      <p:sp>
        <p:nvSpPr>
          <p:cNvPr id="1791" name="object 1791"/>
          <p:cNvSpPr/>
          <p:nvPr/>
        </p:nvSpPr>
        <p:spPr>
          <a:xfrm>
            <a:off x="8236514" y="407711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92" name="object 1792"/>
          <p:cNvSpPr/>
          <p:nvPr/>
        </p:nvSpPr>
        <p:spPr>
          <a:xfrm>
            <a:off x="5114107" y="4086100"/>
            <a:ext cx="165975" cy="0"/>
          </a:xfrm>
          <a:custGeom>
            <a:avLst/>
            <a:gdLst/>
            <a:ahLst/>
            <a:cxnLst/>
            <a:rect l="l" t="t" r="r" b="b"/>
            <a:pathLst>
              <a:path w="182879">
                <a:moveTo>
                  <a:pt x="0" y="0"/>
                </a:moveTo>
                <a:lnTo>
                  <a:pt x="45719" y="0"/>
                </a:lnTo>
              </a:path>
              <a:path w="182879">
                <a:moveTo>
                  <a:pt x="68580" y="0"/>
                </a:moveTo>
                <a:lnTo>
                  <a:pt x="114299" y="0"/>
                </a:lnTo>
              </a:path>
              <a:path w="182879">
                <a:moveTo>
                  <a:pt x="137160" y="0"/>
                </a:moveTo>
                <a:lnTo>
                  <a:pt x="182879" y="0"/>
                </a:lnTo>
              </a:path>
            </a:pathLst>
          </a:custGeom>
          <a:ln w="9905">
            <a:solidFill>
              <a:srgbClr val="FD00FD"/>
            </a:solidFill>
          </a:ln>
        </p:spPr>
        <p:txBody>
          <a:bodyPr wrap="square" lIns="0" tIns="0" rIns="0" bIns="0" rtlCol="0"/>
          <a:lstStyle/>
          <a:p>
            <a:endParaRPr sz="1634"/>
          </a:p>
        </p:txBody>
      </p:sp>
      <p:sp>
        <p:nvSpPr>
          <p:cNvPr id="1793" name="object 1793"/>
          <p:cNvSpPr/>
          <p:nvPr/>
        </p:nvSpPr>
        <p:spPr>
          <a:xfrm>
            <a:off x="8236514" y="408610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94" name="object 1794"/>
          <p:cNvSpPr/>
          <p:nvPr/>
        </p:nvSpPr>
        <p:spPr>
          <a:xfrm>
            <a:off x="5114106" y="4095090"/>
            <a:ext cx="155602" cy="0"/>
          </a:xfrm>
          <a:custGeom>
            <a:avLst/>
            <a:gdLst/>
            <a:ahLst/>
            <a:cxnLst/>
            <a:rect l="l" t="t" r="r" b="b"/>
            <a:pathLst>
              <a:path w="171450">
                <a:moveTo>
                  <a:pt x="0" y="0"/>
                </a:moveTo>
                <a:lnTo>
                  <a:pt x="45719" y="0"/>
                </a:lnTo>
              </a:path>
              <a:path w="171450">
                <a:moveTo>
                  <a:pt x="68580" y="0"/>
                </a:moveTo>
                <a:lnTo>
                  <a:pt x="114299" y="0"/>
                </a:lnTo>
              </a:path>
              <a:path w="171450">
                <a:moveTo>
                  <a:pt x="125730" y="0"/>
                </a:moveTo>
                <a:lnTo>
                  <a:pt x="171449" y="0"/>
                </a:lnTo>
              </a:path>
            </a:pathLst>
          </a:custGeom>
          <a:ln w="9905">
            <a:solidFill>
              <a:srgbClr val="FD00FD"/>
            </a:solidFill>
          </a:ln>
        </p:spPr>
        <p:txBody>
          <a:bodyPr wrap="square" lIns="0" tIns="0" rIns="0" bIns="0" rtlCol="0"/>
          <a:lstStyle/>
          <a:p>
            <a:endParaRPr sz="1634"/>
          </a:p>
        </p:txBody>
      </p:sp>
      <p:sp>
        <p:nvSpPr>
          <p:cNvPr id="1795" name="object 1795"/>
          <p:cNvSpPr/>
          <p:nvPr/>
        </p:nvSpPr>
        <p:spPr>
          <a:xfrm>
            <a:off x="8236514" y="4095090"/>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96" name="object 1796"/>
          <p:cNvSpPr/>
          <p:nvPr/>
        </p:nvSpPr>
        <p:spPr>
          <a:xfrm>
            <a:off x="5124480" y="4104081"/>
            <a:ext cx="145228" cy="0"/>
          </a:xfrm>
          <a:custGeom>
            <a:avLst/>
            <a:gdLst/>
            <a:ahLst/>
            <a:cxnLst/>
            <a:rect l="l" t="t" r="r" b="b"/>
            <a:pathLst>
              <a:path w="160020">
                <a:moveTo>
                  <a:pt x="0" y="0"/>
                </a:moveTo>
                <a:lnTo>
                  <a:pt x="45719" y="0"/>
                </a:lnTo>
              </a:path>
              <a:path w="160020">
                <a:moveTo>
                  <a:pt x="57150" y="0"/>
                </a:moveTo>
                <a:lnTo>
                  <a:pt x="102869" y="0"/>
                </a:lnTo>
              </a:path>
              <a:path w="160020">
                <a:moveTo>
                  <a:pt x="114300" y="0"/>
                </a:moveTo>
                <a:lnTo>
                  <a:pt x="160019" y="0"/>
                </a:lnTo>
              </a:path>
            </a:pathLst>
          </a:custGeom>
          <a:ln w="9905">
            <a:solidFill>
              <a:srgbClr val="FD00FD"/>
            </a:solidFill>
          </a:ln>
        </p:spPr>
        <p:txBody>
          <a:bodyPr wrap="square" lIns="0" tIns="0" rIns="0" bIns="0" rtlCol="0"/>
          <a:lstStyle/>
          <a:p>
            <a:endParaRPr sz="1634"/>
          </a:p>
        </p:txBody>
      </p:sp>
      <p:sp>
        <p:nvSpPr>
          <p:cNvPr id="1797" name="object 1797"/>
          <p:cNvSpPr/>
          <p:nvPr/>
        </p:nvSpPr>
        <p:spPr>
          <a:xfrm>
            <a:off x="8236514" y="410408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798" name="object 1798"/>
          <p:cNvSpPr/>
          <p:nvPr/>
        </p:nvSpPr>
        <p:spPr>
          <a:xfrm>
            <a:off x="5124480" y="4113071"/>
            <a:ext cx="134855" cy="0"/>
          </a:xfrm>
          <a:custGeom>
            <a:avLst/>
            <a:gdLst/>
            <a:ahLst/>
            <a:cxnLst/>
            <a:rect l="l" t="t" r="r" b="b"/>
            <a:pathLst>
              <a:path w="148589">
                <a:moveTo>
                  <a:pt x="0" y="0"/>
                </a:moveTo>
                <a:lnTo>
                  <a:pt x="45719" y="0"/>
                </a:lnTo>
              </a:path>
              <a:path w="148589">
                <a:moveTo>
                  <a:pt x="57150" y="0"/>
                </a:moveTo>
                <a:lnTo>
                  <a:pt x="148589" y="0"/>
                </a:lnTo>
              </a:path>
            </a:pathLst>
          </a:custGeom>
          <a:ln w="9905">
            <a:solidFill>
              <a:srgbClr val="FD00FD"/>
            </a:solidFill>
          </a:ln>
        </p:spPr>
        <p:txBody>
          <a:bodyPr wrap="square" lIns="0" tIns="0" rIns="0" bIns="0" rtlCol="0"/>
          <a:lstStyle/>
          <a:p>
            <a:endParaRPr sz="1634"/>
          </a:p>
        </p:txBody>
      </p:sp>
      <p:sp>
        <p:nvSpPr>
          <p:cNvPr id="1799" name="object 1799"/>
          <p:cNvSpPr/>
          <p:nvPr/>
        </p:nvSpPr>
        <p:spPr>
          <a:xfrm>
            <a:off x="8236514" y="4113071"/>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800" name="object 1800"/>
          <p:cNvSpPr/>
          <p:nvPr/>
        </p:nvSpPr>
        <p:spPr>
          <a:xfrm>
            <a:off x="5134854" y="4122061"/>
            <a:ext cx="124481" cy="0"/>
          </a:xfrm>
          <a:custGeom>
            <a:avLst/>
            <a:gdLst/>
            <a:ahLst/>
            <a:cxnLst/>
            <a:rect l="l" t="t" r="r" b="b"/>
            <a:pathLst>
              <a:path w="137160">
                <a:moveTo>
                  <a:pt x="0" y="0"/>
                </a:moveTo>
                <a:lnTo>
                  <a:pt x="137160" y="0"/>
                </a:lnTo>
              </a:path>
            </a:pathLst>
          </a:custGeom>
          <a:ln w="9905">
            <a:solidFill>
              <a:srgbClr val="FD00FD"/>
            </a:solidFill>
          </a:ln>
        </p:spPr>
        <p:txBody>
          <a:bodyPr wrap="square" lIns="0" tIns="0" rIns="0" bIns="0" rtlCol="0"/>
          <a:lstStyle/>
          <a:p>
            <a:endParaRPr sz="1634"/>
          </a:p>
        </p:txBody>
      </p:sp>
      <p:sp>
        <p:nvSpPr>
          <p:cNvPr id="1801" name="object 1801"/>
          <p:cNvSpPr/>
          <p:nvPr/>
        </p:nvSpPr>
        <p:spPr>
          <a:xfrm>
            <a:off x="8174261" y="4122061"/>
            <a:ext cx="155602" cy="0"/>
          </a:xfrm>
          <a:custGeom>
            <a:avLst/>
            <a:gdLst/>
            <a:ahLst/>
            <a:cxnLst/>
            <a:rect l="l" t="t" r="r" b="b"/>
            <a:pathLst>
              <a:path w="171450">
                <a:moveTo>
                  <a:pt x="0" y="0"/>
                </a:moveTo>
                <a:lnTo>
                  <a:pt x="34290" y="0"/>
                </a:lnTo>
              </a:path>
              <a:path w="171450">
                <a:moveTo>
                  <a:pt x="68592" y="0"/>
                </a:moveTo>
                <a:lnTo>
                  <a:pt x="114312" y="0"/>
                </a:lnTo>
              </a:path>
              <a:path w="171450">
                <a:moveTo>
                  <a:pt x="148590" y="0"/>
                </a:moveTo>
                <a:lnTo>
                  <a:pt x="171449" y="0"/>
                </a:lnTo>
              </a:path>
            </a:pathLst>
          </a:custGeom>
          <a:ln w="9905">
            <a:solidFill>
              <a:srgbClr val="FD00FD"/>
            </a:solidFill>
          </a:ln>
        </p:spPr>
        <p:txBody>
          <a:bodyPr wrap="square" lIns="0" tIns="0" rIns="0" bIns="0" rtlCol="0"/>
          <a:lstStyle/>
          <a:p>
            <a:endParaRPr sz="1634"/>
          </a:p>
        </p:txBody>
      </p:sp>
      <p:sp>
        <p:nvSpPr>
          <p:cNvPr id="1802" name="object 1802"/>
          <p:cNvSpPr/>
          <p:nvPr/>
        </p:nvSpPr>
        <p:spPr>
          <a:xfrm>
            <a:off x="5134853" y="4131052"/>
            <a:ext cx="114108" cy="0"/>
          </a:xfrm>
          <a:custGeom>
            <a:avLst/>
            <a:gdLst/>
            <a:ahLst/>
            <a:cxnLst/>
            <a:rect l="l" t="t" r="r" b="b"/>
            <a:pathLst>
              <a:path w="125729">
                <a:moveTo>
                  <a:pt x="0" y="0"/>
                </a:moveTo>
                <a:lnTo>
                  <a:pt x="125729" y="0"/>
                </a:lnTo>
              </a:path>
            </a:pathLst>
          </a:custGeom>
          <a:ln w="9905">
            <a:solidFill>
              <a:srgbClr val="FD00FD"/>
            </a:solidFill>
          </a:ln>
        </p:spPr>
        <p:txBody>
          <a:bodyPr wrap="square" lIns="0" tIns="0" rIns="0" bIns="0" rtlCol="0"/>
          <a:lstStyle/>
          <a:p>
            <a:endParaRPr sz="1634"/>
          </a:p>
        </p:txBody>
      </p:sp>
      <p:sp>
        <p:nvSpPr>
          <p:cNvPr id="1803" name="object 1803"/>
          <p:cNvSpPr/>
          <p:nvPr/>
        </p:nvSpPr>
        <p:spPr>
          <a:xfrm>
            <a:off x="8163899" y="4131052"/>
            <a:ext cx="176349" cy="0"/>
          </a:xfrm>
          <a:custGeom>
            <a:avLst/>
            <a:gdLst/>
            <a:ahLst/>
            <a:cxnLst/>
            <a:rect l="l" t="t" r="r" b="b"/>
            <a:pathLst>
              <a:path w="194309">
                <a:moveTo>
                  <a:pt x="0" y="0"/>
                </a:moveTo>
                <a:lnTo>
                  <a:pt x="45719" y="0"/>
                </a:lnTo>
              </a:path>
              <a:path w="194309">
                <a:moveTo>
                  <a:pt x="80010" y="0"/>
                </a:moveTo>
                <a:lnTo>
                  <a:pt x="125729" y="0"/>
                </a:lnTo>
              </a:path>
              <a:path w="194309">
                <a:moveTo>
                  <a:pt x="148590" y="0"/>
                </a:moveTo>
                <a:lnTo>
                  <a:pt x="194309" y="0"/>
                </a:lnTo>
              </a:path>
            </a:pathLst>
          </a:custGeom>
          <a:ln w="9905">
            <a:solidFill>
              <a:srgbClr val="FD00FD"/>
            </a:solidFill>
          </a:ln>
        </p:spPr>
        <p:txBody>
          <a:bodyPr wrap="square" lIns="0" tIns="0" rIns="0" bIns="0" rtlCol="0"/>
          <a:lstStyle/>
          <a:p>
            <a:endParaRPr sz="1634"/>
          </a:p>
        </p:txBody>
      </p:sp>
      <p:sp>
        <p:nvSpPr>
          <p:cNvPr id="1804" name="object 1804"/>
          <p:cNvSpPr/>
          <p:nvPr/>
        </p:nvSpPr>
        <p:spPr>
          <a:xfrm>
            <a:off x="5145227" y="4140042"/>
            <a:ext cx="103734" cy="0"/>
          </a:xfrm>
          <a:custGeom>
            <a:avLst/>
            <a:gdLst/>
            <a:ahLst/>
            <a:cxnLst/>
            <a:rect l="l" t="t" r="r" b="b"/>
            <a:pathLst>
              <a:path w="114300">
                <a:moveTo>
                  <a:pt x="0" y="0"/>
                </a:moveTo>
                <a:lnTo>
                  <a:pt x="114300" y="0"/>
                </a:lnTo>
              </a:path>
            </a:pathLst>
          </a:custGeom>
          <a:ln w="9905">
            <a:solidFill>
              <a:srgbClr val="FD00FD"/>
            </a:solidFill>
          </a:ln>
        </p:spPr>
        <p:txBody>
          <a:bodyPr wrap="square" lIns="0" tIns="0" rIns="0" bIns="0" rtlCol="0"/>
          <a:lstStyle/>
          <a:p>
            <a:endParaRPr sz="1634"/>
          </a:p>
        </p:txBody>
      </p:sp>
      <p:sp>
        <p:nvSpPr>
          <p:cNvPr id="1805" name="object 1805"/>
          <p:cNvSpPr/>
          <p:nvPr/>
        </p:nvSpPr>
        <p:spPr>
          <a:xfrm>
            <a:off x="8174262" y="4140042"/>
            <a:ext cx="166551" cy="0"/>
          </a:xfrm>
          <a:custGeom>
            <a:avLst/>
            <a:gdLst/>
            <a:ahLst/>
            <a:cxnLst/>
            <a:rect l="l" t="t" r="r" b="b"/>
            <a:pathLst>
              <a:path w="183515">
                <a:moveTo>
                  <a:pt x="0" y="0"/>
                </a:moveTo>
                <a:lnTo>
                  <a:pt x="45719" y="0"/>
                </a:lnTo>
              </a:path>
              <a:path w="183515">
                <a:moveTo>
                  <a:pt x="68592" y="0"/>
                </a:moveTo>
                <a:lnTo>
                  <a:pt x="114312" y="0"/>
                </a:lnTo>
              </a:path>
              <a:path w="183515">
                <a:moveTo>
                  <a:pt x="137172" y="0"/>
                </a:moveTo>
                <a:lnTo>
                  <a:pt x="182892" y="0"/>
                </a:lnTo>
              </a:path>
            </a:pathLst>
          </a:custGeom>
          <a:ln w="9905">
            <a:solidFill>
              <a:srgbClr val="FD00FD"/>
            </a:solidFill>
          </a:ln>
        </p:spPr>
        <p:txBody>
          <a:bodyPr wrap="square" lIns="0" tIns="0" rIns="0" bIns="0" rtlCol="0"/>
          <a:lstStyle/>
          <a:p>
            <a:endParaRPr sz="1634"/>
          </a:p>
        </p:txBody>
      </p:sp>
      <p:sp>
        <p:nvSpPr>
          <p:cNvPr id="1806" name="object 1806"/>
          <p:cNvSpPr/>
          <p:nvPr/>
        </p:nvSpPr>
        <p:spPr>
          <a:xfrm>
            <a:off x="5145227" y="4149032"/>
            <a:ext cx="93361" cy="0"/>
          </a:xfrm>
          <a:custGeom>
            <a:avLst/>
            <a:gdLst/>
            <a:ahLst/>
            <a:cxnLst/>
            <a:rect l="l" t="t" r="r" b="b"/>
            <a:pathLst>
              <a:path w="102870">
                <a:moveTo>
                  <a:pt x="0" y="0"/>
                </a:moveTo>
                <a:lnTo>
                  <a:pt x="102870" y="0"/>
                </a:lnTo>
              </a:path>
            </a:pathLst>
          </a:custGeom>
          <a:ln w="9905">
            <a:solidFill>
              <a:srgbClr val="FD00FD"/>
            </a:solidFill>
          </a:ln>
        </p:spPr>
        <p:txBody>
          <a:bodyPr wrap="square" lIns="0" tIns="0" rIns="0" bIns="0" rtlCol="0"/>
          <a:lstStyle/>
          <a:p>
            <a:endParaRPr sz="1634"/>
          </a:p>
        </p:txBody>
      </p:sp>
      <p:sp>
        <p:nvSpPr>
          <p:cNvPr id="1807" name="object 1807"/>
          <p:cNvSpPr/>
          <p:nvPr/>
        </p:nvSpPr>
        <p:spPr>
          <a:xfrm>
            <a:off x="8174262" y="4149032"/>
            <a:ext cx="156178" cy="0"/>
          </a:xfrm>
          <a:custGeom>
            <a:avLst/>
            <a:gdLst/>
            <a:ahLst/>
            <a:cxnLst/>
            <a:rect l="l" t="t" r="r" b="b"/>
            <a:pathLst>
              <a:path w="172084">
                <a:moveTo>
                  <a:pt x="0" y="0"/>
                </a:moveTo>
                <a:lnTo>
                  <a:pt x="45719" y="0"/>
                </a:lnTo>
              </a:path>
              <a:path w="172084">
                <a:moveTo>
                  <a:pt x="68592" y="0"/>
                </a:moveTo>
                <a:lnTo>
                  <a:pt x="114312" y="0"/>
                </a:lnTo>
              </a:path>
              <a:path w="172084">
                <a:moveTo>
                  <a:pt x="125742" y="0"/>
                </a:moveTo>
                <a:lnTo>
                  <a:pt x="171462" y="0"/>
                </a:lnTo>
              </a:path>
            </a:pathLst>
          </a:custGeom>
          <a:ln w="9905">
            <a:solidFill>
              <a:srgbClr val="FD00FD"/>
            </a:solidFill>
          </a:ln>
        </p:spPr>
        <p:txBody>
          <a:bodyPr wrap="square" lIns="0" tIns="0" rIns="0" bIns="0" rtlCol="0"/>
          <a:lstStyle/>
          <a:p>
            <a:endParaRPr sz="1634"/>
          </a:p>
        </p:txBody>
      </p:sp>
      <p:sp>
        <p:nvSpPr>
          <p:cNvPr id="1808" name="object 1808"/>
          <p:cNvSpPr/>
          <p:nvPr/>
        </p:nvSpPr>
        <p:spPr>
          <a:xfrm>
            <a:off x="5155600" y="4158023"/>
            <a:ext cx="82988" cy="0"/>
          </a:xfrm>
          <a:custGeom>
            <a:avLst/>
            <a:gdLst/>
            <a:ahLst/>
            <a:cxnLst/>
            <a:rect l="l" t="t" r="r" b="b"/>
            <a:pathLst>
              <a:path w="91439">
                <a:moveTo>
                  <a:pt x="0" y="0"/>
                </a:moveTo>
                <a:lnTo>
                  <a:pt x="91439" y="0"/>
                </a:lnTo>
              </a:path>
            </a:pathLst>
          </a:custGeom>
          <a:ln w="9905">
            <a:solidFill>
              <a:srgbClr val="FD00FD"/>
            </a:solidFill>
          </a:ln>
        </p:spPr>
        <p:txBody>
          <a:bodyPr wrap="square" lIns="0" tIns="0" rIns="0" bIns="0" rtlCol="0"/>
          <a:lstStyle/>
          <a:p>
            <a:endParaRPr sz="1634"/>
          </a:p>
        </p:txBody>
      </p:sp>
      <p:sp>
        <p:nvSpPr>
          <p:cNvPr id="1809" name="object 1809"/>
          <p:cNvSpPr/>
          <p:nvPr/>
        </p:nvSpPr>
        <p:spPr>
          <a:xfrm>
            <a:off x="8184647" y="4158023"/>
            <a:ext cx="145228" cy="0"/>
          </a:xfrm>
          <a:custGeom>
            <a:avLst/>
            <a:gdLst/>
            <a:ahLst/>
            <a:cxnLst/>
            <a:rect l="l" t="t" r="r" b="b"/>
            <a:pathLst>
              <a:path w="160020">
                <a:moveTo>
                  <a:pt x="0" y="0"/>
                </a:moveTo>
                <a:lnTo>
                  <a:pt x="45719" y="0"/>
                </a:lnTo>
              </a:path>
              <a:path w="160020">
                <a:moveTo>
                  <a:pt x="57150" y="0"/>
                </a:moveTo>
                <a:lnTo>
                  <a:pt x="102869" y="0"/>
                </a:lnTo>
              </a:path>
              <a:path w="160020">
                <a:moveTo>
                  <a:pt x="114300" y="0"/>
                </a:moveTo>
                <a:lnTo>
                  <a:pt x="160019" y="0"/>
                </a:lnTo>
              </a:path>
            </a:pathLst>
          </a:custGeom>
          <a:ln w="9905">
            <a:solidFill>
              <a:srgbClr val="FD00FD"/>
            </a:solidFill>
          </a:ln>
        </p:spPr>
        <p:txBody>
          <a:bodyPr wrap="square" lIns="0" tIns="0" rIns="0" bIns="0" rtlCol="0"/>
          <a:lstStyle/>
          <a:p>
            <a:endParaRPr sz="1634"/>
          </a:p>
        </p:txBody>
      </p:sp>
      <p:sp>
        <p:nvSpPr>
          <p:cNvPr id="1810" name="object 1810"/>
          <p:cNvSpPr/>
          <p:nvPr/>
        </p:nvSpPr>
        <p:spPr>
          <a:xfrm>
            <a:off x="5155600" y="4167012"/>
            <a:ext cx="72614" cy="0"/>
          </a:xfrm>
          <a:custGeom>
            <a:avLst/>
            <a:gdLst/>
            <a:ahLst/>
            <a:cxnLst/>
            <a:rect l="l" t="t" r="r" b="b"/>
            <a:pathLst>
              <a:path w="80010">
                <a:moveTo>
                  <a:pt x="0" y="0"/>
                </a:moveTo>
                <a:lnTo>
                  <a:pt x="80010" y="0"/>
                </a:lnTo>
              </a:path>
            </a:pathLst>
          </a:custGeom>
          <a:ln w="9905">
            <a:solidFill>
              <a:srgbClr val="FD00FD"/>
            </a:solidFill>
          </a:ln>
        </p:spPr>
        <p:txBody>
          <a:bodyPr wrap="square" lIns="0" tIns="0" rIns="0" bIns="0" rtlCol="0"/>
          <a:lstStyle/>
          <a:p>
            <a:endParaRPr sz="1634"/>
          </a:p>
        </p:txBody>
      </p:sp>
      <p:sp>
        <p:nvSpPr>
          <p:cNvPr id="1811" name="object 1811"/>
          <p:cNvSpPr/>
          <p:nvPr/>
        </p:nvSpPr>
        <p:spPr>
          <a:xfrm>
            <a:off x="8184646" y="4167012"/>
            <a:ext cx="134855" cy="0"/>
          </a:xfrm>
          <a:custGeom>
            <a:avLst/>
            <a:gdLst/>
            <a:ahLst/>
            <a:cxnLst/>
            <a:rect l="l" t="t" r="r" b="b"/>
            <a:pathLst>
              <a:path w="148590">
                <a:moveTo>
                  <a:pt x="0" y="0"/>
                </a:moveTo>
                <a:lnTo>
                  <a:pt x="45719" y="0"/>
                </a:lnTo>
              </a:path>
              <a:path w="148590">
                <a:moveTo>
                  <a:pt x="57150" y="0"/>
                </a:moveTo>
                <a:lnTo>
                  <a:pt x="148589" y="0"/>
                </a:lnTo>
              </a:path>
            </a:pathLst>
          </a:custGeom>
          <a:ln w="9905">
            <a:solidFill>
              <a:srgbClr val="FD00FD"/>
            </a:solidFill>
          </a:ln>
        </p:spPr>
        <p:txBody>
          <a:bodyPr wrap="square" lIns="0" tIns="0" rIns="0" bIns="0" rtlCol="0"/>
          <a:lstStyle/>
          <a:p>
            <a:endParaRPr sz="1634"/>
          </a:p>
        </p:txBody>
      </p:sp>
      <p:sp>
        <p:nvSpPr>
          <p:cNvPr id="1812" name="object 1812"/>
          <p:cNvSpPr/>
          <p:nvPr/>
        </p:nvSpPr>
        <p:spPr>
          <a:xfrm>
            <a:off x="5165974" y="4176002"/>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1813" name="object 1813"/>
          <p:cNvSpPr/>
          <p:nvPr/>
        </p:nvSpPr>
        <p:spPr>
          <a:xfrm>
            <a:off x="8195020" y="4176002"/>
            <a:ext cx="124481" cy="0"/>
          </a:xfrm>
          <a:custGeom>
            <a:avLst/>
            <a:gdLst/>
            <a:ahLst/>
            <a:cxnLst/>
            <a:rect l="l" t="t" r="r" b="b"/>
            <a:pathLst>
              <a:path w="137159">
                <a:moveTo>
                  <a:pt x="0" y="0"/>
                </a:moveTo>
                <a:lnTo>
                  <a:pt x="137160" y="0"/>
                </a:lnTo>
              </a:path>
            </a:pathLst>
          </a:custGeom>
          <a:ln w="9905">
            <a:solidFill>
              <a:srgbClr val="FD00FD"/>
            </a:solidFill>
          </a:ln>
        </p:spPr>
        <p:txBody>
          <a:bodyPr wrap="square" lIns="0" tIns="0" rIns="0" bIns="0" rtlCol="0"/>
          <a:lstStyle/>
          <a:p>
            <a:endParaRPr sz="1634"/>
          </a:p>
        </p:txBody>
      </p:sp>
      <p:sp>
        <p:nvSpPr>
          <p:cNvPr id="1814" name="object 1814"/>
          <p:cNvSpPr/>
          <p:nvPr/>
        </p:nvSpPr>
        <p:spPr>
          <a:xfrm>
            <a:off x="5165974" y="4184993"/>
            <a:ext cx="51867" cy="0"/>
          </a:xfrm>
          <a:custGeom>
            <a:avLst/>
            <a:gdLst/>
            <a:ahLst/>
            <a:cxnLst/>
            <a:rect l="l" t="t" r="r" b="b"/>
            <a:pathLst>
              <a:path w="57150">
                <a:moveTo>
                  <a:pt x="0" y="0"/>
                </a:moveTo>
                <a:lnTo>
                  <a:pt x="57150" y="0"/>
                </a:lnTo>
              </a:path>
            </a:pathLst>
          </a:custGeom>
          <a:ln w="9905">
            <a:solidFill>
              <a:srgbClr val="FD00FD"/>
            </a:solidFill>
          </a:ln>
        </p:spPr>
        <p:txBody>
          <a:bodyPr wrap="square" lIns="0" tIns="0" rIns="0" bIns="0" rtlCol="0"/>
          <a:lstStyle/>
          <a:p>
            <a:endParaRPr sz="1634"/>
          </a:p>
        </p:txBody>
      </p:sp>
      <p:sp>
        <p:nvSpPr>
          <p:cNvPr id="1815" name="object 1815"/>
          <p:cNvSpPr/>
          <p:nvPr/>
        </p:nvSpPr>
        <p:spPr>
          <a:xfrm>
            <a:off x="5798754" y="4184993"/>
            <a:ext cx="31120" cy="0"/>
          </a:xfrm>
          <a:custGeom>
            <a:avLst/>
            <a:gdLst/>
            <a:ahLst/>
            <a:cxnLst/>
            <a:rect l="l" t="t" r="r" b="b"/>
            <a:pathLst>
              <a:path w="34289">
                <a:moveTo>
                  <a:pt x="0" y="0"/>
                </a:moveTo>
                <a:lnTo>
                  <a:pt x="34290" y="0"/>
                </a:lnTo>
              </a:path>
            </a:pathLst>
          </a:custGeom>
          <a:ln w="9905">
            <a:solidFill>
              <a:srgbClr val="FD0000"/>
            </a:solidFill>
          </a:ln>
        </p:spPr>
        <p:txBody>
          <a:bodyPr wrap="square" lIns="0" tIns="0" rIns="0" bIns="0" rtlCol="0"/>
          <a:lstStyle/>
          <a:p>
            <a:endParaRPr sz="1634"/>
          </a:p>
        </p:txBody>
      </p:sp>
      <p:sp>
        <p:nvSpPr>
          <p:cNvPr id="1816" name="object 1816"/>
          <p:cNvSpPr/>
          <p:nvPr/>
        </p:nvSpPr>
        <p:spPr>
          <a:xfrm>
            <a:off x="5881742" y="418499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17" name="object 1817"/>
          <p:cNvSpPr/>
          <p:nvPr/>
        </p:nvSpPr>
        <p:spPr>
          <a:xfrm>
            <a:off x="5943983" y="418499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18" name="object 1818"/>
          <p:cNvSpPr/>
          <p:nvPr/>
        </p:nvSpPr>
        <p:spPr>
          <a:xfrm>
            <a:off x="8195020" y="4184993"/>
            <a:ext cx="114108" cy="0"/>
          </a:xfrm>
          <a:custGeom>
            <a:avLst/>
            <a:gdLst/>
            <a:ahLst/>
            <a:cxnLst/>
            <a:rect l="l" t="t" r="r" b="b"/>
            <a:pathLst>
              <a:path w="125729">
                <a:moveTo>
                  <a:pt x="0" y="0"/>
                </a:moveTo>
                <a:lnTo>
                  <a:pt x="125729" y="0"/>
                </a:lnTo>
              </a:path>
            </a:pathLst>
          </a:custGeom>
          <a:ln w="9905">
            <a:solidFill>
              <a:srgbClr val="FD00FD"/>
            </a:solidFill>
          </a:ln>
        </p:spPr>
        <p:txBody>
          <a:bodyPr wrap="square" lIns="0" tIns="0" rIns="0" bIns="0" rtlCol="0"/>
          <a:lstStyle/>
          <a:p>
            <a:endParaRPr sz="1634"/>
          </a:p>
        </p:txBody>
      </p:sp>
      <p:sp>
        <p:nvSpPr>
          <p:cNvPr id="1819" name="object 1819"/>
          <p:cNvSpPr/>
          <p:nvPr/>
        </p:nvSpPr>
        <p:spPr>
          <a:xfrm>
            <a:off x="8724055" y="4184993"/>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1820" name="object 1820"/>
          <p:cNvSpPr/>
          <p:nvPr/>
        </p:nvSpPr>
        <p:spPr>
          <a:xfrm>
            <a:off x="8807053" y="418499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21" name="object 1821"/>
          <p:cNvSpPr/>
          <p:nvPr/>
        </p:nvSpPr>
        <p:spPr>
          <a:xfrm>
            <a:off x="8869294" y="418499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22" name="object 1822"/>
          <p:cNvSpPr/>
          <p:nvPr/>
        </p:nvSpPr>
        <p:spPr>
          <a:xfrm>
            <a:off x="5176347" y="4193983"/>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823" name="object 1823"/>
          <p:cNvSpPr/>
          <p:nvPr/>
        </p:nvSpPr>
        <p:spPr>
          <a:xfrm>
            <a:off x="5788381" y="4193983"/>
            <a:ext cx="103734" cy="0"/>
          </a:xfrm>
          <a:custGeom>
            <a:avLst/>
            <a:gdLst/>
            <a:ahLst/>
            <a:cxnLst/>
            <a:rect l="l" t="t" r="r" b="b"/>
            <a:pathLst>
              <a:path w="114300">
                <a:moveTo>
                  <a:pt x="0" y="0"/>
                </a:moveTo>
                <a:lnTo>
                  <a:pt x="11429" y="0"/>
                </a:lnTo>
              </a:path>
              <a:path w="114300">
                <a:moveTo>
                  <a:pt x="45720" y="0"/>
                </a:moveTo>
                <a:lnTo>
                  <a:pt x="68579" y="0"/>
                </a:lnTo>
              </a:path>
              <a:path w="114300">
                <a:moveTo>
                  <a:pt x="102870" y="0"/>
                </a:moveTo>
                <a:lnTo>
                  <a:pt x="114299" y="0"/>
                </a:lnTo>
              </a:path>
            </a:pathLst>
          </a:custGeom>
          <a:ln w="9905">
            <a:solidFill>
              <a:srgbClr val="FD0000"/>
            </a:solidFill>
          </a:ln>
        </p:spPr>
        <p:txBody>
          <a:bodyPr wrap="square" lIns="0" tIns="0" rIns="0" bIns="0" rtlCol="0"/>
          <a:lstStyle/>
          <a:p>
            <a:endParaRPr sz="1634"/>
          </a:p>
        </p:txBody>
      </p:sp>
      <p:sp>
        <p:nvSpPr>
          <p:cNvPr id="1824" name="object 1824"/>
          <p:cNvSpPr/>
          <p:nvPr/>
        </p:nvSpPr>
        <p:spPr>
          <a:xfrm>
            <a:off x="5943983" y="419398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25" name="object 1825"/>
          <p:cNvSpPr/>
          <p:nvPr/>
        </p:nvSpPr>
        <p:spPr>
          <a:xfrm>
            <a:off x="8205383" y="4193983"/>
            <a:ext cx="103734" cy="0"/>
          </a:xfrm>
          <a:custGeom>
            <a:avLst/>
            <a:gdLst/>
            <a:ahLst/>
            <a:cxnLst/>
            <a:rect l="l" t="t" r="r" b="b"/>
            <a:pathLst>
              <a:path w="114300">
                <a:moveTo>
                  <a:pt x="0" y="0"/>
                </a:moveTo>
                <a:lnTo>
                  <a:pt x="114300" y="0"/>
                </a:lnTo>
              </a:path>
            </a:pathLst>
          </a:custGeom>
          <a:ln w="9905">
            <a:solidFill>
              <a:srgbClr val="FD00FD"/>
            </a:solidFill>
          </a:ln>
        </p:spPr>
        <p:txBody>
          <a:bodyPr wrap="square" lIns="0" tIns="0" rIns="0" bIns="0" rtlCol="0"/>
          <a:lstStyle/>
          <a:p>
            <a:endParaRPr sz="1634"/>
          </a:p>
        </p:txBody>
      </p:sp>
      <p:sp>
        <p:nvSpPr>
          <p:cNvPr id="1826" name="object 1826"/>
          <p:cNvSpPr/>
          <p:nvPr/>
        </p:nvSpPr>
        <p:spPr>
          <a:xfrm>
            <a:off x="8713692" y="4193983"/>
            <a:ext cx="103734" cy="0"/>
          </a:xfrm>
          <a:custGeom>
            <a:avLst/>
            <a:gdLst/>
            <a:ahLst/>
            <a:cxnLst/>
            <a:rect l="l" t="t" r="r" b="b"/>
            <a:pathLst>
              <a:path w="114300">
                <a:moveTo>
                  <a:pt x="0" y="0"/>
                </a:moveTo>
                <a:lnTo>
                  <a:pt x="11429" y="0"/>
                </a:lnTo>
              </a:path>
              <a:path w="114300">
                <a:moveTo>
                  <a:pt x="45720" y="0"/>
                </a:moveTo>
                <a:lnTo>
                  <a:pt x="68579" y="0"/>
                </a:lnTo>
              </a:path>
              <a:path w="114300">
                <a:moveTo>
                  <a:pt x="102870" y="0"/>
                </a:moveTo>
                <a:lnTo>
                  <a:pt x="114299" y="0"/>
                </a:lnTo>
              </a:path>
            </a:pathLst>
          </a:custGeom>
          <a:ln w="9905">
            <a:solidFill>
              <a:srgbClr val="FD0000"/>
            </a:solidFill>
          </a:ln>
        </p:spPr>
        <p:txBody>
          <a:bodyPr wrap="square" lIns="0" tIns="0" rIns="0" bIns="0" rtlCol="0"/>
          <a:lstStyle/>
          <a:p>
            <a:endParaRPr sz="1634"/>
          </a:p>
        </p:txBody>
      </p:sp>
      <p:sp>
        <p:nvSpPr>
          <p:cNvPr id="1827" name="object 1827"/>
          <p:cNvSpPr/>
          <p:nvPr/>
        </p:nvSpPr>
        <p:spPr>
          <a:xfrm>
            <a:off x="8869294" y="419398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28" name="object 1828"/>
          <p:cNvSpPr/>
          <p:nvPr/>
        </p:nvSpPr>
        <p:spPr>
          <a:xfrm>
            <a:off x="5176347" y="4202973"/>
            <a:ext cx="31120" cy="0"/>
          </a:xfrm>
          <a:custGeom>
            <a:avLst/>
            <a:gdLst/>
            <a:ahLst/>
            <a:cxnLst/>
            <a:rect l="l" t="t" r="r" b="b"/>
            <a:pathLst>
              <a:path w="34289">
                <a:moveTo>
                  <a:pt x="0" y="0"/>
                </a:moveTo>
                <a:lnTo>
                  <a:pt x="34290" y="0"/>
                </a:lnTo>
              </a:path>
            </a:pathLst>
          </a:custGeom>
          <a:ln w="9905">
            <a:solidFill>
              <a:srgbClr val="FD00FD"/>
            </a:solidFill>
          </a:ln>
        </p:spPr>
        <p:txBody>
          <a:bodyPr wrap="square" lIns="0" tIns="0" rIns="0" bIns="0" rtlCol="0"/>
          <a:lstStyle/>
          <a:p>
            <a:endParaRPr sz="1634"/>
          </a:p>
        </p:txBody>
      </p:sp>
      <p:sp>
        <p:nvSpPr>
          <p:cNvPr id="1829" name="object 1829"/>
          <p:cNvSpPr/>
          <p:nvPr/>
        </p:nvSpPr>
        <p:spPr>
          <a:xfrm>
            <a:off x="5778007" y="420297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30" name="object 1830"/>
          <p:cNvSpPr/>
          <p:nvPr/>
        </p:nvSpPr>
        <p:spPr>
          <a:xfrm>
            <a:off x="5850621" y="420297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1831" name="object 1831"/>
          <p:cNvSpPr/>
          <p:nvPr/>
        </p:nvSpPr>
        <p:spPr>
          <a:xfrm>
            <a:off x="5943983" y="420297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32" name="object 1832"/>
          <p:cNvSpPr/>
          <p:nvPr/>
        </p:nvSpPr>
        <p:spPr>
          <a:xfrm>
            <a:off x="8205382" y="4202973"/>
            <a:ext cx="93361" cy="0"/>
          </a:xfrm>
          <a:custGeom>
            <a:avLst/>
            <a:gdLst/>
            <a:ahLst/>
            <a:cxnLst/>
            <a:rect l="l" t="t" r="r" b="b"/>
            <a:pathLst>
              <a:path w="102870">
                <a:moveTo>
                  <a:pt x="0" y="0"/>
                </a:moveTo>
                <a:lnTo>
                  <a:pt x="102870" y="0"/>
                </a:lnTo>
              </a:path>
            </a:pathLst>
          </a:custGeom>
          <a:ln w="9905">
            <a:solidFill>
              <a:srgbClr val="FD00FD"/>
            </a:solidFill>
          </a:ln>
        </p:spPr>
        <p:txBody>
          <a:bodyPr wrap="square" lIns="0" tIns="0" rIns="0" bIns="0" rtlCol="0"/>
          <a:lstStyle/>
          <a:p>
            <a:endParaRPr sz="1634"/>
          </a:p>
        </p:txBody>
      </p:sp>
      <p:sp>
        <p:nvSpPr>
          <p:cNvPr id="1833" name="object 1833"/>
          <p:cNvSpPr/>
          <p:nvPr/>
        </p:nvSpPr>
        <p:spPr>
          <a:xfrm>
            <a:off x="8703319" y="420297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34" name="object 1834"/>
          <p:cNvSpPr/>
          <p:nvPr/>
        </p:nvSpPr>
        <p:spPr>
          <a:xfrm>
            <a:off x="8775922" y="4202973"/>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FD0000"/>
            </a:solidFill>
          </a:ln>
        </p:spPr>
        <p:txBody>
          <a:bodyPr wrap="square" lIns="0" tIns="0" rIns="0" bIns="0" rtlCol="0"/>
          <a:lstStyle/>
          <a:p>
            <a:endParaRPr sz="1634"/>
          </a:p>
        </p:txBody>
      </p:sp>
      <p:sp>
        <p:nvSpPr>
          <p:cNvPr id="1835" name="object 1835"/>
          <p:cNvSpPr/>
          <p:nvPr/>
        </p:nvSpPr>
        <p:spPr>
          <a:xfrm>
            <a:off x="8869294" y="420297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36" name="object 1836"/>
          <p:cNvSpPr/>
          <p:nvPr/>
        </p:nvSpPr>
        <p:spPr>
          <a:xfrm>
            <a:off x="5186721" y="4211964"/>
            <a:ext cx="20747" cy="0"/>
          </a:xfrm>
          <a:custGeom>
            <a:avLst/>
            <a:gdLst/>
            <a:ahLst/>
            <a:cxnLst/>
            <a:rect l="l" t="t" r="r" b="b"/>
            <a:pathLst>
              <a:path w="22860">
                <a:moveTo>
                  <a:pt x="0" y="0"/>
                </a:moveTo>
                <a:lnTo>
                  <a:pt x="22859" y="0"/>
                </a:lnTo>
              </a:path>
            </a:pathLst>
          </a:custGeom>
          <a:ln w="9905">
            <a:solidFill>
              <a:srgbClr val="FD00FD"/>
            </a:solidFill>
          </a:ln>
        </p:spPr>
        <p:txBody>
          <a:bodyPr wrap="square" lIns="0" tIns="0" rIns="0" bIns="0" rtlCol="0"/>
          <a:lstStyle/>
          <a:p>
            <a:endParaRPr sz="1634"/>
          </a:p>
        </p:txBody>
      </p:sp>
      <p:sp>
        <p:nvSpPr>
          <p:cNvPr id="1837" name="object 1837"/>
          <p:cNvSpPr/>
          <p:nvPr/>
        </p:nvSpPr>
        <p:spPr>
          <a:xfrm>
            <a:off x="5778007" y="421196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38" name="object 1838"/>
          <p:cNvSpPr/>
          <p:nvPr/>
        </p:nvSpPr>
        <p:spPr>
          <a:xfrm>
            <a:off x="5881742" y="421196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39" name="object 1839"/>
          <p:cNvSpPr/>
          <p:nvPr/>
        </p:nvSpPr>
        <p:spPr>
          <a:xfrm>
            <a:off x="5943983" y="421196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40" name="object 1840"/>
          <p:cNvSpPr/>
          <p:nvPr/>
        </p:nvSpPr>
        <p:spPr>
          <a:xfrm>
            <a:off x="8215767" y="4211964"/>
            <a:ext cx="82988" cy="0"/>
          </a:xfrm>
          <a:custGeom>
            <a:avLst/>
            <a:gdLst/>
            <a:ahLst/>
            <a:cxnLst/>
            <a:rect l="l" t="t" r="r" b="b"/>
            <a:pathLst>
              <a:path w="91440">
                <a:moveTo>
                  <a:pt x="0" y="0"/>
                </a:moveTo>
                <a:lnTo>
                  <a:pt x="91439" y="0"/>
                </a:lnTo>
              </a:path>
            </a:pathLst>
          </a:custGeom>
          <a:ln w="9905">
            <a:solidFill>
              <a:srgbClr val="FD00FD"/>
            </a:solidFill>
          </a:ln>
        </p:spPr>
        <p:txBody>
          <a:bodyPr wrap="square" lIns="0" tIns="0" rIns="0" bIns="0" rtlCol="0"/>
          <a:lstStyle/>
          <a:p>
            <a:endParaRPr sz="1634"/>
          </a:p>
        </p:txBody>
      </p:sp>
      <p:sp>
        <p:nvSpPr>
          <p:cNvPr id="1841" name="object 1841"/>
          <p:cNvSpPr/>
          <p:nvPr/>
        </p:nvSpPr>
        <p:spPr>
          <a:xfrm>
            <a:off x="8703319" y="421196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42" name="object 1842"/>
          <p:cNvSpPr/>
          <p:nvPr/>
        </p:nvSpPr>
        <p:spPr>
          <a:xfrm>
            <a:off x="8807053" y="421196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43" name="object 1843"/>
          <p:cNvSpPr/>
          <p:nvPr/>
        </p:nvSpPr>
        <p:spPr>
          <a:xfrm>
            <a:off x="8869294" y="421196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44" name="object 1844"/>
          <p:cNvSpPr/>
          <p:nvPr/>
        </p:nvSpPr>
        <p:spPr>
          <a:xfrm>
            <a:off x="5186721" y="4220954"/>
            <a:ext cx="10373" cy="0"/>
          </a:xfrm>
          <a:custGeom>
            <a:avLst/>
            <a:gdLst/>
            <a:ahLst/>
            <a:cxnLst/>
            <a:rect l="l" t="t" r="r" b="b"/>
            <a:pathLst>
              <a:path w="11429">
                <a:moveTo>
                  <a:pt x="0" y="0"/>
                </a:moveTo>
                <a:lnTo>
                  <a:pt x="11429" y="0"/>
                </a:lnTo>
              </a:path>
            </a:pathLst>
          </a:custGeom>
          <a:ln w="9905">
            <a:solidFill>
              <a:srgbClr val="FD00FD"/>
            </a:solidFill>
          </a:ln>
        </p:spPr>
        <p:txBody>
          <a:bodyPr wrap="square" lIns="0" tIns="0" rIns="0" bIns="0" rtlCol="0"/>
          <a:lstStyle/>
          <a:p>
            <a:endParaRPr sz="1634"/>
          </a:p>
        </p:txBody>
      </p:sp>
      <p:sp>
        <p:nvSpPr>
          <p:cNvPr id="1845" name="object 1845"/>
          <p:cNvSpPr/>
          <p:nvPr/>
        </p:nvSpPr>
        <p:spPr>
          <a:xfrm>
            <a:off x="5778007" y="422095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46" name="object 1846"/>
          <p:cNvSpPr/>
          <p:nvPr/>
        </p:nvSpPr>
        <p:spPr>
          <a:xfrm>
            <a:off x="5881742" y="4220954"/>
            <a:ext cx="72614" cy="0"/>
          </a:xfrm>
          <a:custGeom>
            <a:avLst/>
            <a:gdLst/>
            <a:ahLst/>
            <a:cxnLst/>
            <a:rect l="l" t="t" r="r" b="b"/>
            <a:pathLst>
              <a:path w="80010">
                <a:moveTo>
                  <a:pt x="0" y="0"/>
                </a:moveTo>
                <a:lnTo>
                  <a:pt x="80010" y="0"/>
                </a:lnTo>
              </a:path>
            </a:pathLst>
          </a:custGeom>
          <a:ln w="9905">
            <a:solidFill>
              <a:srgbClr val="FD0000"/>
            </a:solidFill>
          </a:ln>
        </p:spPr>
        <p:txBody>
          <a:bodyPr wrap="square" lIns="0" tIns="0" rIns="0" bIns="0" rtlCol="0"/>
          <a:lstStyle/>
          <a:p>
            <a:endParaRPr sz="1634"/>
          </a:p>
        </p:txBody>
      </p:sp>
      <p:sp>
        <p:nvSpPr>
          <p:cNvPr id="1847" name="object 1847"/>
          <p:cNvSpPr/>
          <p:nvPr/>
        </p:nvSpPr>
        <p:spPr>
          <a:xfrm>
            <a:off x="8215767" y="4220954"/>
            <a:ext cx="72614" cy="0"/>
          </a:xfrm>
          <a:custGeom>
            <a:avLst/>
            <a:gdLst/>
            <a:ahLst/>
            <a:cxnLst/>
            <a:rect l="l" t="t" r="r" b="b"/>
            <a:pathLst>
              <a:path w="80009">
                <a:moveTo>
                  <a:pt x="0" y="0"/>
                </a:moveTo>
                <a:lnTo>
                  <a:pt x="80010" y="0"/>
                </a:lnTo>
              </a:path>
            </a:pathLst>
          </a:custGeom>
          <a:ln w="9905">
            <a:solidFill>
              <a:srgbClr val="FD00FD"/>
            </a:solidFill>
          </a:ln>
        </p:spPr>
        <p:txBody>
          <a:bodyPr wrap="square" lIns="0" tIns="0" rIns="0" bIns="0" rtlCol="0"/>
          <a:lstStyle/>
          <a:p>
            <a:endParaRPr sz="1634"/>
          </a:p>
        </p:txBody>
      </p:sp>
      <p:sp>
        <p:nvSpPr>
          <p:cNvPr id="1848" name="object 1848"/>
          <p:cNvSpPr/>
          <p:nvPr/>
        </p:nvSpPr>
        <p:spPr>
          <a:xfrm>
            <a:off x="8703319" y="422095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49" name="object 1849"/>
          <p:cNvSpPr/>
          <p:nvPr/>
        </p:nvSpPr>
        <p:spPr>
          <a:xfrm>
            <a:off x="8807053" y="4220954"/>
            <a:ext cx="72614" cy="0"/>
          </a:xfrm>
          <a:custGeom>
            <a:avLst/>
            <a:gdLst/>
            <a:ahLst/>
            <a:cxnLst/>
            <a:rect l="l" t="t" r="r" b="b"/>
            <a:pathLst>
              <a:path w="80009">
                <a:moveTo>
                  <a:pt x="0" y="0"/>
                </a:moveTo>
                <a:lnTo>
                  <a:pt x="80010" y="0"/>
                </a:lnTo>
              </a:path>
            </a:pathLst>
          </a:custGeom>
          <a:ln w="9905">
            <a:solidFill>
              <a:srgbClr val="FD0000"/>
            </a:solidFill>
          </a:ln>
        </p:spPr>
        <p:txBody>
          <a:bodyPr wrap="square" lIns="0" tIns="0" rIns="0" bIns="0" rtlCol="0"/>
          <a:lstStyle/>
          <a:p>
            <a:endParaRPr sz="1634"/>
          </a:p>
        </p:txBody>
      </p:sp>
      <p:sp>
        <p:nvSpPr>
          <p:cNvPr id="1850" name="object 1850"/>
          <p:cNvSpPr/>
          <p:nvPr/>
        </p:nvSpPr>
        <p:spPr>
          <a:xfrm>
            <a:off x="5778007" y="422994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1" name="object 1851"/>
          <p:cNvSpPr/>
          <p:nvPr/>
        </p:nvSpPr>
        <p:spPr>
          <a:xfrm>
            <a:off x="5881742" y="422994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2" name="object 1852"/>
          <p:cNvSpPr/>
          <p:nvPr/>
        </p:nvSpPr>
        <p:spPr>
          <a:xfrm>
            <a:off x="5943983" y="422994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3" name="object 1853"/>
          <p:cNvSpPr/>
          <p:nvPr/>
        </p:nvSpPr>
        <p:spPr>
          <a:xfrm>
            <a:off x="8226128" y="4229944"/>
            <a:ext cx="62241" cy="0"/>
          </a:xfrm>
          <a:custGeom>
            <a:avLst/>
            <a:gdLst/>
            <a:ahLst/>
            <a:cxnLst/>
            <a:rect l="l" t="t" r="r" b="b"/>
            <a:pathLst>
              <a:path w="68579">
                <a:moveTo>
                  <a:pt x="0" y="0"/>
                </a:moveTo>
                <a:lnTo>
                  <a:pt x="68580" y="0"/>
                </a:lnTo>
              </a:path>
            </a:pathLst>
          </a:custGeom>
          <a:ln w="9905">
            <a:solidFill>
              <a:srgbClr val="FD00FD"/>
            </a:solidFill>
          </a:ln>
        </p:spPr>
        <p:txBody>
          <a:bodyPr wrap="square" lIns="0" tIns="0" rIns="0" bIns="0" rtlCol="0"/>
          <a:lstStyle/>
          <a:p>
            <a:endParaRPr sz="1634"/>
          </a:p>
        </p:txBody>
      </p:sp>
      <p:sp>
        <p:nvSpPr>
          <p:cNvPr id="1854" name="object 1854"/>
          <p:cNvSpPr/>
          <p:nvPr/>
        </p:nvSpPr>
        <p:spPr>
          <a:xfrm>
            <a:off x="8703319" y="422994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5" name="object 1855"/>
          <p:cNvSpPr/>
          <p:nvPr/>
        </p:nvSpPr>
        <p:spPr>
          <a:xfrm>
            <a:off x="8807053" y="422994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6" name="object 1856"/>
          <p:cNvSpPr/>
          <p:nvPr/>
        </p:nvSpPr>
        <p:spPr>
          <a:xfrm>
            <a:off x="8869294" y="4229944"/>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7" name="object 1857"/>
          <p:cNvSpPr/>
          <p:nvPr/>
        </p:nvSpPr>
        <p:spPr>
          <a:xfrm>
            <a:off x="5778007" y="423893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58" name="object 1858"/>
          <p:cNvSpPr/>
          <p:nvPr/>
        </p:nvSpPr>
        <p:spPr>
          <a:xfrm>
            <a:off x="5850621" y="423893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1859" name="object 1859"/>
          <p:cNvSpPr/>
          <p:nvPr/>
        </p:nvSpPr>
        <p:spPr>
          <a:xfrm>
            <a:off x="5943982" y="4238935"/>
            <a:ext cx="72614" cy="0"/>
          </a:xfrm>
          <a:custGeom>
            <a:avLst/>
            <a:gdLst/>
            <a:ahLst/>
            <a:cxnLst/>
            <a:rect l="l" t="t" r="r" b="b"/>
            <a:pathLst>
              <a:path w="80010">
                <a:moveTo>
                  <a:pt x="0" y="0"/>
                </a:moveTo>
                <a:lnTo>
                  <a:pt x="11429" y="0"/>
                </a:lnTo>
              </a:path>
              <a:path w="80010">
                <a:moveTo>
                  <a:pt x="34290" y="0"/>
                </a:moveTo>
                <a:lnTo>
                  <a:pt x="80009" y="0"/>
                </a:lnTo>
              </a:path>
            </a:pathLst>
          </a:custGeom>
          <a:ln w="9905">
            <a:solidFill>
              <a:srgbClr val="FD0000"/>
            </a:solidFill>
          </a:ln>
        </p:spPr>
        <p:txBody>
          <a:bodyPr wrap="square" lIns="0" tIns="0" rIns="0" bIns="0" rtlCol="0"/>
          <a:lstStyle/>
          <a:p>
            <a:endParaRPr sz="1634"/>
          </a:p>
        </p:txBody>
      </p:sp>
      <p:sp>
        <p:nvSpPr>
          <p:cNvPr id="1860" name="object 1860"/>
          <p:cNvSpPr/>
          <p:nvPr/>
        </p:nvSpPr>
        <p:spPr>
          <a:xfrm>
            <a:off x="8226129" y="4238935"/>
            <a:ext cx="51867" cy="0"/>
          </a:xfrm>
          <a:custGeom>
            <a:avLst/>
            <a:gdLst/>
            <a:ahLst/>
            <a:cxnLst/>
            <a:rect l="l" t="t" r="r" b="b"/>
            <a:pathLst>
              <a:path w="57150">
                <a:moveTo>
                  <a:pt x="0" y="0"/>
                </a:moveTo>
                <a:lnTo>
                  <a:pt x="57150" y="0"/>
                </a:lnTo>
              </a:path>
            </a:pathLst>
          </a:custGeom>
          <a:ln w="9905">
            <a:solidFill>
              <a:srgbClr val="FD00FD"/>
            </a:solidFill>
          </a:ln>
        </p:spPr>
        <p:txBody>
          <a:bodyPr wrap="square" lIns="0" tIns="0" rIns="0" bIns="0" rtlCol="0"/>
          <a:lstStyle/>
          <a:p>
            <a:endParaRPr sz="1634"/>
          </a:p>
        </p:txBody>
      </p:sp>
      <p:sp>
        <p:nvSpPr>
          <p:cNvPr id="1861" name="object 1861"/>
          <p:cNvSpPr/>
          <p:nvPr/>
        </p:nvSpPr>
        <p:spPr>
          <a:xfrm>
            <a:off x="8703319" y="423893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62" name="object 1862"/>
          <p:cNvSpPr/>
          <p:nvPr/>
        </p:nvSpPr>
        <p:spPr>
          <a:xfrm>
            <a:off x="8775922" y="4238935"/>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FD0000"/>
            </a:solidFill>
          </a:ln>
        </p:spPr>
        <p:txBody>
          <a:bodyPr wrap="square" lIns="0" tIns="0" rIns="0" bIns="0" rtlCol="0"/>
          <a:lstStyle/>
          <a:p>
            <a:endParaRPr sz="1634"/>
          </a:p>
        </p:txBody>
      </p:sp>
      <p:sp>
        <p:nvSpPr>
          <p:cNvPr id="1863" name="object 1863"/>
          <p:cNvSpPr/>
          <p:nvPr/>
        </p:nvSpPr>
        <p:spPr>
          <a:xfrm>
            <a:off x="8869294" y="4238935"/>
            <a:ext cx="72614" cy="0"/>
          </a:xfrm>
          <a:custGeom>
            <a:avLst/>
            <a:gdLst/>
            <a:ahLst/>
            <a:cxnLst/>
            <a:rect l="l" t="t" r="r" b="b"/>
            <a:pathLst>
              <a:path w="80009">
                <a:moveTo>
                  <a:pt x="0" y="0"/>
                </a:moveTo>
                <a:lnTo>
                  <a:pt x="11429" y="0"/>
                </a:lnTo>
              </a:path>
              <a:path w="80009">
                <a:moveTo>
                  <a:pt x="34277" y="0"/>
                </a:moveTo>
                <a:lnTo>
                  <a:pt x="79997" y="0"/>
                </a:lnTo>
              </a:path>
            </a:pathLst>
          </a:custGeom>
          <a:ln w="9905">
            <a:solidFill>
              <a:srgbClr val="FD0000"/>
            </a:solidFill>
          </a:ln>
        </p:spPr>
        <p:txBody>
          <a:bodyPr wrap="square" lIns="0" tIns="0" rIns="0" bIns="0" rtlCol="0"/>
          <a:lstStyle/>
          <a:p>
            <a:endParaRPr sz="1634"/>
          </a:p>
        </p:txBody>
      </p:sp>
      <p:sp>
        <p:nvSpPr>
          <p:cNvPr id="1864" name="object 1864"/>
          <p:cNvSpPr/>
          <p:nvPr/>
        </p:nvSpPr>
        <p:spPr>
          <a:xfrm>
            <a:off x="5788381" y="424792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65" name="object 1865"/>
          <p:cNvSpPr/>
          <p:nvPr/>
        </p:nvSpPr>
        <p:spPr>
          <a:xfrm>
            <a:off x="5840248" y="424792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FD0000"/>
            </a:solidFill>
          </a:ln>
        </p:spPr>
        <p:txBody>
          <a:bodyPr wrap="square" lIns="0" tIns="0" rIns="0" bIns="0" rtlCol="0"/>
          <a:lstStyle/>
          <a:p>
            <a:endParaRPr sz="1634"/>
          </a:p>
        </p:txBody>
      </p:sp>
      <p:sp>
        <p:nvSpPr>
          <p:cNvPr id="1866" name="object 1866"/>
          <p:cNvSpPr/>
          <p:nvPr/>
        </p:nvSpPr>
        <p:spPr>
          <a:xfrm>
            <a:off x="5943982" y="4247925"/>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FD0000"/>
            </a:solidFill>
          </a:ln>
        </p:spPr>
        <p:txBody>
          <a:bodyPr wrap="square" lIns="0" tIns="0" rIns="0" bIns="0" rtlCol="0"/>
          <a:lstStyle/>
          <a:p>
            <a:endParaRPr sz="1634"/>
          </a:p>
        </p:txBody>
      </p:sp>
      <p:sp>
        <p:nvSpPr>
          <p:cNvPr id="1867" name="object 1867"/>
          <p:cNvSpPr/>
          <p:nvPr/>
        </p:nvSpPr>
        <p:spPr>
          <a:xfrm>
            <a:off x="6016597" y="424792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68" name="object 1868"/>
          <p:cNvSpPr/>
          <p:nvPr/>
        </p:nvSpPr>
        <p:spPr>
          <a:xfrm>
            <a:off x="8236514" y="4247925"/>
            <a:ext cx="41494" cy="0"/>
          </a:xfrm>
          <a:custGeom>
            <a:avLst/>
            <a:gdLst/>
            <a:ahLst/>
            <a:cxnLst/>
            <a:rect l="l" t="t" r="r" b="b"/>
            <a:pathLst>
              <a:path w="45720">
                <a:moveTo>
                  <a:pt x="0" y="0"/>
                </a:moveTo>
                <a:lnTo>
                  <a:pt x="45719" y="0"/>
                </a:lnTo>
              </a:path>
            </a:pathLst>
          </a:custGeom>
          <a:ln w="9905">
            <a:solidFill>
              <a:srgbClr val="FD00FD"/>
            </a:solidFill>
          </a:ln>
        </p:spPr>
        <p:txBody>
          <a:bodyPr wrap="square" lIns="0" tIns="0" rIns="0" bIns="0" rtlCol="0"/>
          <a:lstStyle/>
          <a:p>
            <a:endParaRPr sz="1634"/>
          </a:p>
        </p:txBody>
      </p:sp>
      <p:sp>
        <p:nvSpPr>
          <p:cNvPr id="1869" name="object 1869"/>
          <p:cNvSpPr/>
          <p:nvPr/>
        </p:nvSpPr>
        <p:spPr>
          <a:xfrm>
            <a:off x="8713692" y="424792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70" name="object 1870"/>
          <p:cNvSpPr/>
          <p:nvPr/>
        </p:nvSpPr>
        <p:spPr>
          <a:xfrm>
            <a:off x="8765560" y="424792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FD0000"/>
            </a:solidFill>
          </a:ln>
        </p:spPr>
        <p:txBody>
          <a:bodyPr wrap="square" lIns="0" tIns="0" rIns="0" bIns="0" rtlCol="0"/>
          <a:lstStyle/>
          <a:p>
            <a:endParaRPr sz="1634"/>
          </a:p>
        </p:txBody>
      </p:sp>
      <p:sp>
        <p:nvSpPr>
          <p:cNvPr id="1871" name="object 1871"/>
          <p:cNvSpPr/>
          <p:nvPr/>
        </p:nvSpPr>
        <p:spPr>
          <a:xfrm>
            <a:off x="8869294" y="4247925"/>
            <a:ext cx="31120" cy="0"/>
          </a:xfrm>
          <a:custGeom>
            <a:avLst/>
            <a:gdLst/>
            <a:ahLst/>
            <a:cxnLst/>
            <a:rect l="l" t="t" r="r" b="b"/>
            <a:pathLst>
              <a:path w="34290">
                <a:moveTo>
                  <a:pt x="0" y="0"/>
                </a:moveTo>
                <a:lnTo>
                  <a:pt x="11429" y="0"/>
                </a:lnTo>
              </a:path>
              <a:path w="34290">
                <a:moveTo>
                  <a:pt x="22859" y="0"/>
                </a:moveTo>
                <a:lnTo>
                  <a:pt x="34289" y="0"/>
                </a:lnTo>
              </a:path>
            </a:pathLst>
          </a:custGeom>
          <a:ln w="9905">
            <a:solidFill>
              <a:srgbClr val="FD0000"/>
            </a:solidFill>
          </a:ln>
        </p:spPr>
        <p:txBody>
          <a:bodyPr wrap="square" lIns="0" tIns="0" rIns="0" bIns="0" rtlCol="0"/>
          <a:lstStyle/>
          <a:p>
            <a:endParaRPr sz="1634"/>
          </a:p>
        </p:txBody>
      </p:sp>
      <p:sp>
        <p:nvSpPr>
          <p:cNvPr id="1872" name="object 1872"/>
          <p:cNvSpPr/>
          <p:nvPr/>
        </p:nvSpPr>
        <p:spPr>
          <a:xfrm>
            <a:off x="8941908" y="424792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73" name="object 1873"/>
          <p:cNvSpPr/>
          <p:nvPr/>
        </p:nvSpPr>
        <p:spPr>
          <a:xfrm>
            <a:off x="5798754" y="4256915"/>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1874" name="object 1874"/>
          <p:cNvSpPr/>
          <p:nvPr/>
        </p:nvSpPr>
        <p:spPr>
          <a:xfrm>
            <a:off x="5881742" y="425691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75" name="object 1875"/>
          <p:cNvSpPr/>
          <p:nvPr/>
        </p:nvSpPr>
        <p:spPr>
          <a:xfrm>
            <a:off x="5943983" y="425691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76" name="object 1876"/>
          <p:cNvSpPr/>
          <p:nvPr/>
        </p:nvSpPr>
        <p:spPr>
          <a:xfrm>
            <a:off x="6016597" y="425691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77" name="object 1877"/>
          <p:cNvSpPr/>
          <p:nvPr/>
        </p:nvSpPr>
        <p:spPr>
          <a:xfrm>
            <a:off x="8236514" y="4256915"/>
            <a:ext cx="31120" cy="0"/>
          </a:xfrm>
          <a:custGeom>
            <a:avLst/>
            <a:gdLst/>
            <a:ahLst/>
            <a:cxnLst/>
            <a:rect l="l" t="t" r="r" b="b"/>
            <a:pathLst>
              <a:path w="34290">
                <a:moveTo>
                  <a:pt x="0" y="0"/>
                </a:moveTo>
                <a:lnTo>
                  <a:pt x="34290" y="0"/>
                </a:lnTo>
              </a:path>
            </a:pathLst>
          </a:custGeom>
          <a:ln w="9905">
            <a:solidFill>
              <a:srgbClr val="FD00FD"/>
            </a:solidFill>
          </a:ln>
        </p:spPr>
        <p:txBody>
          <a:bodyPr wrap="square" lIns="0" tIns="0" rIns="0" bIns="0" rtlCol="0"/>
          <a:lstStyle/>
          <a:p>
            <a:endParaRPr sz="1634"/>
          </a:p>
        </p:txBody>
      </p:sp>
      <p:sp>
        <p:nvSpPr>
          <p:cNvPr id="1878" name="object 1878"/>
          <p:cNvSpPr/>
          <p:nvPr/>
        </p:nvSpPr>
        <p:spPr>
          <a:xfrm>
            <a:off x="8724055" y="4256915"/>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1879" name="object 1879"/>
          <p:cNvSpPr/>
          <p:nvPr/>
        </p:nvSpPr>
        <p:spPr>
          <a:xfrm>
            <a:off x="8807053" y="425691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80" name="object 1880"/>
          <p:cNvSpPr/>
          <p:nvPr/>
        </p:nvSpPr>
        <p:spPr>
          <a:xfrm>
            <a:off x="8869294" y="425691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81" name="object 1881"/>
          <p:cNvSpPr/>
          <p:nvPr/>
        </p:nvSpPr>
        <p:spPr>
          <a:xfrm>
            <a:off x="8941908" y="4256915"/>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82" name="object 1882"/>
          <p:cNvSpPr/>
          <p:nvPr/>
        </p:nvSpPr>
        <p:spPr>
          <a:xfrm>
            <a:off x="6006223" y="4265906"/>
            <a:ext cx="20747" cy="0"/>
          </a:xfrm>
          <a:custGeom>
            <a:avLst/>
            <a:gdLst/>
            <a:ahLst/>
            <a:cxnLst/>
            <a:rect l="l" t="t" r="r" b="b"/>
            <a:pathLst>
              <a:path w="22860">
                <a:moveTo>
                  <a:pt x="0" y="0"/>
                </a:moveTo>
                <a:lnTo>
                  <a:pt x="22859" y="0"/>
                </a:lnTo>
              </a:path>
            </a:pathLst>
          </a:custGeom>
          <a:ln w="9905">
            <a:solidFill>
              <a:srgbClr val="FD0000"/>
            </a:solidFill>
          </a:ln>
        </p:spPr>
        <p:txBody>
          <a:bodyPr wrap="square" lIns="0" tIns="0" rIns="0" bIns="0" rtlCol="0"/>
          <a:lstStyle/>
          <a:p>
            <a:endParaRPr sz="1634"/>
          </a:p>
        </p:txBody>
      </p:sp>
      <p:sp>
        <p:nvSpPr>
          <p:cNvPr id="1883" name="object 1883"/>
          <p:cNvSpPr/>
          <p:nvPr/>
        </p:nvSpPr>
        <p:spPr>
          <a:xfrm>
            <a:off x="8246887" y="4265906"/>
            <a:ext cx="20747" cy="0"/>
          </a:xfrm>
          <a:custGeom>
            <a:avLst/>
            <a:gdLst/>
            <a:ahLst/>
            <a:cxnLst/>
            <a:rect l="l" t="t" r="r" b="b"/>
            <a:pathLst>
              <a:path w="22859">
                <a:moveTo>
                  <a:pt x="0" y="0"/>
                </a:moveTo>
                <a:lnTo>
                  <a:pt x="22859" y="0"/>
                </a:lnTo>
              </a:path>
            </a:pathLst>
          </a:custGeom>
          <a:ln w="9905">
            <a:solidFill>
              <a:srgbClr val="FD00FD"/>
            </a:solidFill>
          </a:ln>
        </p:spPr>
        <p:txBody>
          <a:bodyPr wrap="square" lIns="0" tIns="0" rIns="0" bIns="0" rtlCol="0"/>
          <a:lstStyle/>
          <a:p>
            <a:endParaRPr sz="1634"/>
          </a:p>
        </p:txBody>
      </p:sp>
      <p:sp>
        <p:nvSpPr>
          <p:cNvPr id="1884" name="object 1884"/>
          <p:cNvSpPr/>
          <p:nvPr/>
        </p:nvSpPr>
        <p:spPr>
          <a:xfrm>
            <a:off x="8931524" y="4265906"/>
            <a:ext cx="20747" cy="0"/>
          </a:xfrm>
          <a:custGeom>
            <a:avLst/>
            <a:gdLst/>
            <a:ahLst/>
            <a:cxnLst/>
            <a:rect l="l" t="t" r="r" b="b"/>
            <a:pathLst>
              <a:path w="22859">
                <a:moveTo>
                  <a:pt x="0" y="0"/>
                </a:moveTo>
                <a:lnTo>
                  <a:pt x="22859" y="0"/>
                </a:lnTo>
              </a:path>
            </a:pathLst>
          </a:custGeom>
          <a:ln w="9905">
            <a:solidFill>
              <a:srgbClr val="FD0000"/>
            </a:solidFill>
          </a:ln>
        </p:spPr>
        <p:txBody>
          <a:bodyPr wrap="square" lIns="0" tIns="0" rIns="0" bIns="0" rtlCol="0"/>
          <a:lstStyle/>
          <a:p>
            <a:endParaRPr sz="1634"/>
          </a:p>
        </p:txBody>
      </p:sp>
      <p:sp>
        <p:nvSpPr>
          <p:cNvPr id="1885" name="object 1885"/>
          <p:cNvSpPr/>
          <p:nvPr/>
        </p:nvSpPr>
        <p:spPr>
          <a:xfrm>
            <a:off x="5985476" y="4274897"/>
            <a:ext cx="31120" cy="0"/>
          </a:xfrm>
          <a:custGeom>
            <a:avLst/>
            <a:gdLst/>
            <a:ahLst/>
            <a:cxnLst/>
            <a:rect l="l" t="t" r="r" b="b"/>
            <a:pathLst>
              <a:path w="34289">
                <a:moveTo>
                  <a:pt x="0" y="0"/>
                </a:moveTo>
                <a:lnTo>
                  <a:pt x="34290" y="0"/>
                </a:lnTo>
              </a:path>
            </a:pathLst>
          </a:custGeom>
          <a:ln w="9905">
            <a:solidFill>
              <a:srgbClr val="FD0000"/>
            </a:solidFill>
          </a:ln>
        </p:spPr>
        <p:txBody>
          <a:bodyPr wrap="square" lIns="0" tIns="0" rIns="0" bIns="0" rtlCol="0"/>
          <a:lstStyle/>
          <a:p>
            <a:endParaRPr sz="1634"/>
          </a:p>
        </p:txBody>
      </p:sp>
      <p:sp>
        <p:nvSpPr>
          <p:cNvPr id="1886" name="object 1886"/>
          <p:cNvSpPr/>
          <p:nvPr/>
        </p:nvSpPr>
        <p:spPr>
          <a:xfrm>
            <a:off x="8246887" y="4274897"/>
            <a:ext cx="10373" cy="0"/>
          </a:xfrm>
          <a:custGeom>
            <a:avLst/>
            <a:gdLst/>
            <a:ahLst/>
            <a:cxnLst/>
            <a:rect l="l" t="t" r="r" b="b"/>
            <a:pathLst>
              <a:path w="11429">
                <a:moveTo>
                  <a:pt x="0" y="0"/>
                </a:moveTo>
                <a:lnTo>
                  <a:pt x="11429" y="0"/>
                </a:lnTo>
              </a:path>
            </a:pathLst>
          </a:custGeom>
          <a:ln w="9905">
            <a:solidFill>
              <a:srgbClr val="FD00FD"/>
            </a:solidFill>
          </a:ln>
        </p:spPr>
        <p:txBody>
          <a:bodyPr wrap="square" lIns="0" tIns="0" rIns="0" bIns="0" rtlCol="0"/>
          <a:lstStyle/>
          <a:p>
            <a:endParaRPr sz="1634"/>
          </a:p>
        </p:txBody>
      </p:sp>
      <p:sp>
        <p:nvSpPr>
          <p:cNvPr id="1887" name="object 1887"/>
          <p:cNvSpPr/>
          <p:nvPr/>
        </p:nvSpPr>
        <p:spPr>
          <a:xfrm>
            <a:off x="8910788" y="4274897"/>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1888" name="object 1888"/>
          <p:cNvSpPr/>
          <p:nvPr/>
        </p:nvSpPr>
        <p:spPr>
          <a:xfrm>
            <a:off x="6016597" y="428388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89" name="object 1889"/>
          <p:cNvSpPr/>
          <p:nvPr/>
        </p:nvSpPr>
        <p:spPr>
          <a:xfrm>
            <a:off x="8941908" y="428388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0" name="object 1890"/>
          <p:cNvSpPr/>
          <p:nvPr/>
        </p:nvSpPr>
        <p:spPr>
          <a:xfrm>
            <a:off x="6016597" y="429287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1" name="object 1891"/>
          <p:cNvSpPr/>
          <p:nvPr/>
        </p:nvSpPr>
        <p:spPr>
          <a:xfrm>
            <a:off x="8941908" y="4292877"/>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2" name="object 1892"/>
          <p:cNvSpPr/>
          <p:nvPr/>
        </p:nvSpPr>
        <p:spPr>
          <a:xfrm>
            <a:off x="5964729" y="430186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3" name="object 1893"/>
          <p:cNvSpPr/>
          <p:nvPr/>
        </p:nvSpPr>
        <p:spPr>
          <a:xfrm>
            <a:off x="6016597" y="430186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4" name="object 1894"/>
          <p:cNvSpPr/>
          <p:nvPr/>
        </p:nvSpPr>
        <p:spPr>
          <a:xfrm>
            <a:off x="8890041" y="430186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5" name="object 1895"/>
          <p:cNvSpPr/>
          <p:nvPr/>
        </p:nvSpPr>
        <p:spPr>
          <a:xfrm>
            <a:off x="8941908" y="4301868"/>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1896" name="object 1896"/>
          <p:cNvSpPr/>
          <p:nvPr/>
        </p:nvSpPr>
        <p:spPr>
          <a:xfrm>
            <a:off x="5975103" y="4310858"/>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1897" name="object 1897"/>
          <p:cNvSpPr/>
          <p:nvPr/>
        </p:nvSpPr>
        <p:spPr>
          <a:xfrm>
            <a:off x="8900402" y="4310858"/>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1898" name="object 1898"/>
          <p:cNvSpPr/>
          <p:nvPr/>
        </p:nvSpPr>
        <p:spPr>
          <a:xfrm>
            <a:off x="5835061" y="4315353"/>
            <a:ext cx="0" cy="126210"/>
          </a:xfrm>
          <a:custGeom>
            <a:avLst/>
            <a:gdLst/>
            <a:ahLst/>
            <a:cxnLst/>
            <a:rect l="l" t="t" r="r" b="b"/>
            <a:pathLst>
              <a:path h="139064">
                <a:moveTo>
                  <a:pt x="0" y="0"/>
                </a:moveTo>
                <a:lnTo>
                  <a:pt x="0" y="138683"/>
                </a:lnTo>
              </a:path>
            </a:pathLst>
          </a:custGeom>
          <a:ln w="11429">
            <a:solidFill>
              <a:srgbClr val="000000"/>
            </a:solidFill>
          </a:ln>
        </p:spPr>
        <p:txBody>
          <a:bodyPr wrap="square" lIns="0" tIns="0" rIns="0" bIns="0" rtlCol="0"/>
          <a:lstStyle/>
          <a:p>
            <a:endParaRPr sz="1634"/>
          </a:p>
        </p:txBody>
      </p:sp>
      <p:sp>
        <p:nvSpPr>
          <p:cNvPr id="1899" name="object 1899"/>
          <p:cNvSpPr/>
          <p:nvPr/>
        </p:nvSpPr>
        <p:spPr>
          <a:xfrm>
            <a:off x="8760373" y="4315353"/>
            <a:ext cx="0" cy="126210"/>
          </a:xfrm>
          <a:custGeom>
            <a:avLst/>
            <a:gdLst/>
            <a:ahLst/>
            <a:cxnLst/>
            <a:rect l="l" t="t" r="r" b="b"/>
            <a:pathLst>
              <a:path h="139064">
                <a:moveTo>
                  <a:pt x="0" y="0"/>
                </a:moveTo>
                <a:lnTo>
                  <a:pt x="0" y="138683"/>
                </a:lnTo>
              </a:path>
            </a:pathLst>
          </a:custGeom>
          <a:ln w="11429">
            <a:solidFill>
              <a:srgbClr val="000000"/>
            </a:solidFill>
          </a:ln>
        </p:spPr>
        <p:txBody>
          <a:bodyPr wrap="square" lIns="0" tIns="0" rIns="0" bIns="0" rtlCol="0"/>
          <a:lstStyle/>
          <a:p>
            <a:endParaRPr sz="1634"/>
          </a:p>
        </p:txBody>
      </p:sp>
      <p:sp>
        <p:nvSpPr>
          <p:cNvPr id="1900" name="object 1900"/>
          <p:cNvSpPr/>
          <p:nvPr/>
        </p:nvSpPr>
        <p:spPr>
          <a:xfrm>
            <a:off x="4273858" y="4463693"/>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901" name="object 1901"/>
          <p:cNvSpPr/>
          <p:nvPr/>
        </p:nvSpPr>
        <p:spPr>
          <a:xfrm>
            <a:off x="4460580" y="4463693"/>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902" name="object 1902"/>
          <p:cNvSpPr/>
          <p:nvPr/>
        </p:nvSpPr>
        <p:spPr>
          <a:xfrm>
            <a:off x="4668048"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03" name="object 1903"/>
          <p:cNvSpPr/>
          <p:nvPr/>
        </p:nvSpPr>
        <p:spPr>
          <a:xfrm>
            <a:off x="4854770"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04" name="object 1904"/>
          <p:cNvSpPr/>
          <p:nvPr/>
        </p:nvSpPr>
        <p:spPr>
          <a:xfrm>
            <a:off x="5031119" y="4463693"/>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905" name="object 1905"/>
          <p:cNvSpPr/>
          <p:nvPr/>
        </p:nvSpPr>
        <p:spPr>
          <a:xfrm>
            <a:off x="5207468" y="4463693"/>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906" name="object 1906"/>
          <p:cNvSpPr/>
          <p:nvPr/>
        </p:nvSpPr>
        <p:spPr>
          <a:xfrm>
            <a:off x="5394190" y="4463693"/>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1907" name="object 1907"/>
          <p:cNvSpPr/>
          <p:nvPr/>
        </p:nvSpPr>
        <p:spPr>
          <a:xfrm>
            <a:off x="5591285" y="4463693"/>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908" name="object 1908"/>
          <p:cNvSpPr/>
          <p:nvPr/>
        </p:nvSpPr>
        <p:spPr>
          <a:xfrm>
            <a:off x="5798754"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09" name="object 1909"/>
          <p:cNvSpPr/>
          <p:nvPr/>
        </p:nvSpPr>
        <p:spPr>
          <a:xfrm>
            <a:off x="5985476"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10" name="object 1910"/>
          <p:cNvSpPr/>
          <p:nvPr/>
        </p:nvSpPr>
        <p:spPr>
          <a:xfrm>
            <a:off x="6161825" y="4463693"/>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1911" name="object 1911"/>
          <p:cNvSpPr/>
          <p:nvPr/>
        </p:nvSpPr>
        <p:spPr>
          <a:xfrm>
            <a:off x="7209531" y="4463693"/>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912" name="object 1912"/>
          <p:cNvSpPr/>
          <p:nvPr/>
        </p:nvSpPr>
        <p:spPr>
          <a:xfrm>
            <a:off x="7396253" y="4463693"/>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913" name="object 1913"/>
          <p:cNvSpPr/>
          <p:nvPr/>
        </p:nvSpPr>
        <p:spPr>
          <a:xfrm>
            <a:off x="7603722"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14" name="object 1914"/>
          <p:cNvSpPr/>
          <p:nvPr/>
        </p:nvSpPr>
        <p:spPr>
          <a:xfrm>
            <a:off x="7790445"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15" name="object 1915"/>
          <p:cNvSpPr/>
          <p:nvPr/>
        </p:nvSpPr>
        <p:spPr>
          <a:xfrm>
            <a:off x="7966793" y="4463693"/>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916" name="object 1916"/>
          <p:cNvSpPr/>
          <p:nvPr/>
        </p:nvSpPr>
        <p:spPr>
          <a:xfrm>
            <a:off x="8143153" y="4463693"/>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917" name="object 1917"/>
          <p:cNvSpPr/>
          <p:nvPr/>
        </p:nvSpPr>
        <p:spPr>
          <a:xfrm>
            <a:off x="8329863" y="4463693"/>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1918" name="object 1918"/>
          <p:cNvSpPr/>
          <p:nvPr/>
        </p:nvSpPr>
        <p:spPr>
          <a:xfrm>
            <a:off x="8526970" y="4463693"/>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919" name="object 1919"/>
          <p:cNvSpPr/>
          <p:nvPr/>
        </p:nvSpPr>
        <p:spPr>
          <a:xfrm>
            <a:off x="8724055"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20" name="object 1920"/>
          <p:cNvSpPr/>
          <p:nvPr/>
        </p:nvSpPr>
        <p:spPr>
          <a:xfrm>
            <a:off x="8910788" y="4463693"/>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1921" name="object 1921"/>
          <p:cNvSpPr/>
          <p:nvPr/>
        </p:nvSpPr>
        <p:spPr>
          <a:xfrm>
            <a:off x="9087126" y="4463693"/>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1922" name="object 1922"/>
          <p:cNvSpPr/>
          <p:nvPr/>
        </p:nvSpPr>
        <p:spPr>
          <a:xfrm>
            <a:off x="4273858" y="4472683"/>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923" name="object 1923"/>
          <p:cNvSpPr/>
          <p:nvPr/>
        </p:nvSpPr>
        <p:spPr>
          <a:xfrm>
            <a:off x="4460580" y="4472683"/>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924" name="object 1924"/>
          <p:cNvSpPr/>
          <p:nvPr/>
        </p:nvSpPr>
        <p:spPr>
          <a:xfrm>
            <a:off x="4657675" y="4472683"/>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925" name="object 1925"/>
          <p:cNvSpPr/>
          <p:nvPr/>
        </p:nvSpPr>
        <p:spPr>
          <a:xfrm>
            <a:off x="4844397" y="447268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926" name="object 1926"/>
          <p:cNvSpPr/>
          <p:nvPr/>
        </p:nvSpPr>
        <p:spPr>
          <a:xfrm>
            <a:off x="5041492" y="4472683"/>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27" name="object 1927"/>
          <p:cNvSpPr/>
          <p:nvPr/>
        </p:nvSpPr>
        <p:spPr>
          <a:xfrm>
            <a:off x="5207468" y="4472683"/>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928" name="object 1928"/>
          <p:cNvSpPr/>
          <p:nvPr/>
        </p:nvSpPr>
        <p:spPr>
          <a:xfrm>
            <a:off x="5394190" y="4472683"/>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929" name="object 1929"/>
          <p:cNvSpPr/>
          <p:nvPr/>
        </p:nvSpPr>
        <p:spPr>
          <a:xfrm>
            <a:off x="5601659" y="4472683"/>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30" name="object 1930"/>
          <p:cNvSpPr/>
          <p:nvPr/>
        </p:nvSpPr>
        <p:spPr>
          <a:xfrm>
            <a:off x="5788381" y="447268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931" name="object 1931"/>
          <p:cNvSpPr/>
          <p:nvPr/>
        </p:nvSpPr>
        <p:spPr>
          <a:xfrm>
            <a:off x="5975103" y="4472683"/>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1932" name="object 1932"/>
          <p:cNvSpPr/>
          <p:nvPr/>
        </p:nvSpPr>
        <p:spPr>
          <a:xfrm>
            <a:off x="6172198" y="4472683"/>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33" name="object 1933"/>
          <p:cNvSpPr/>
          <p:nvPr/>
        </p:nvSpPr>
        <p:spPr>
          <a:xfrm>
            <a:off x="7209531" y="4472683"/>
            <a:ext cx="72614" cy="0"/>
          </a:xfrm>
          <a:custGeom>
            <a:avLst/>
            <a:gdLst/>
            <a:ahLst/>
            <a:cxnLst/>
            <a:rect l="l" t="t" r="r" b="b"/>
            <a:pathLst>
              <a:path w="80009">
                <a:moveTo>
                  <a:pt x="0" y="0"/>
                </a:moveTo>
                <a:lnTo>
                  <a:pt x="11429" y="0"/>
                </a:lnTo>
              </a:path>
              <a:path w="80009">
                <a:moveTo>
                  <a:pt x="34289" y="0"/>
                </a:moveTo>
                <a:lnTo>
                  <a:pt x="45719" y="0"/>
                </a:lnTo>
              </a:path>
              <a:path w="80009">
                <a:moveTo>
                  <a:pt x="68579" y="0"/>
                </a:moveTo>
                <a:lnTo>
                  <a:pt x="80009" y="0"/>
                </a:lnTo>
              </a:path>
            </a:pathLst>
          </a:custGeom>
          <a:ln w="9905">
            <a:solidFill>
              <a:srgbClr val="000000"/>
            </a:solidFill>
          </a:ln>
        </p:spPr>
        <p:txBody>
          <a:bodyPr wrap="square" lIns="0" tIns="0" rIns="0" bIns="0" rtlCol="0"/>
          <a:lstStyle/>
          <a:p>
            <a:endParaRPr sz="1634"/>
          </a:p>
        </p:txBody>
      </p:sp>
      <p:sp>
        <p:nvSpPr>
          <p:cNvPr id="1934" name="object 1934"/>
          <p:cNvSpPr/>
          <p:nvPr/>
        </p:nvSpPr>
        <p:spPr>
          <a:xfrm>
            <a:off x="7396254" y="4472683"/>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1935" name="object 1935"/>
          <p:cNvSpPr/>
          <p:nvPr/>
        </p:nvSpPr>
        <p:spPr>
          <a:xfrm>
            <a:off x="7593360" y="4472683"/>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1936" name="object 1936"/>
          <p:cNvSpPr/>
          <p:nvPr/>
        </p:nvSpPr>
        <p:spPr>
          <a:xfrm>
            <a:off x="7780071" y="4472683"/>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937" name="object 1937"/>
          <p:cNvSpPr/>
          <p:nvPr/>
        </p:nvSpPr>
        <p:spPr>
          <a:xfrm>
            <a:off x="7977178" y="4472683"/>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938" name="object 1938"/>
          <p:cNvSpPr/>
          <p:nvPr/>
        </p:nvSpPr>
        <p:spPr>
          <a:xfrm>
            <a:off x="8143153" y="4472683"/>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939" name="object 1939"/>
          <p:cNvSpPr/>
          <p:nvPr/>
        </p:nvSpPr>
        <p:spPr>
          <a:xfrm>
            <a:off x="8329864" y="4472683"/>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1940" name="object 1940"/>
          <p:cNvSpPr/>
          <p:nvPr/>
        </p:nvSpPr>
        <p:spPr>
          <a:xfrm>
            <a:off x="8537332" y="4472683"/>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941" name="object 1941"/>
          <p:cNvSpPr/>
          <p:nvPr/>
        </p:nvSpPr>
        <p:spPr>
          <a:xfrm>
            <a:off x="8713692" y="447268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1942" name="object 1942"/>
          <p:cNvSpPr/>
          <p:nvPr/>
        </p:nvSpPr>
        <p:spPr>
          <a:xfrm>
            <a:off x="8900403" y="4472683"/>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1943" name="object 1943"/>
          <p:cNvSpPr/>
          <p:nvPr/>
        </p:nvSpPr>
        <p:spPr>
          <a:xfrm>
            <a:off x="9097510" y="4472683"/>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944" name="object 1944"/>
          <p:cNvSpPr/>
          <p:nvPr/>
        </p:nvSpPr>
        <p:spPr>
          <a:xfrm>
            <a:off x="4273858" y="4481673"/>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945" name="object 1945"/>
          <p:cNvSpPr/>
          <p:nvPr/>
        </p:nvSpPr>
        <p:spPr>
          <a:xfrm>
            <a:off x="4460580" y="4481673"/>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946" name="object 1946"/>
          <p:cNvSpPr/>
          <p:nvPr/>
        </p:nvSpPr>
        <p:spPr>
          <a:xfrm>
            <a:off x="4647302"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47" name="object 1947"/>
          <p:cNvSpPr/>
          <p:nvPr/>
        </p:nvSpPr>
        <p:spPr>
          <a:xfrm>
            <a:off x="4834024"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48" name="object 1948"/>
          <p:cNvSpPr/>
          <p:nvPr/>
        </p:nvSpPr>
        <p:spPr>
          <a:xfrm>
            <a:off x="5041492" y="4481673"/>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49" name="object 1949"/>
          <p:cNvSpPr/>
          <p:nvPr/>
        </p:nvSpPr>
        <p:spPr>
          <a:xfrm>
            <a:off x="5207468" y="4481673"/>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1950" name="object 1950"/>
          <p:cNvSpPr/>
          <p:nvPr/>
        </p:nvSpPr>
        <p:spPr>
          <a:xfrm>
            <a:off x="5394190" y="4481673"/>
            <a:ext cx="72614" cy="0"/>
          </a:xfrm>
          <a:custGeom>
            <a:avLst/>
            <a:gdLst/>
            <a:ahLst/>
            <a:cxnLst/>
            <a:rect l="l" t="t" r="r" b="b"/>
            <a:pathLst>
              <a:path w="80010">
                <a:moveTo>
                  <a:pt x="0" y="0"/>
                </a:moveTo>
                <a:lnTo>
                  <a:pt x="11429" y="0"/>
                </a:lnTo>
              </a:path>
              <a:path w="80010">
                <a:moveTo>
                  <a:pt x="34289"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1951" name="object 1951"/>
          <p:cNvSpPr/>
          <p:nvPr/>
        </p:nvSpPr>
        <p:spPr>
          <a:xfrm>
            <a:off x="5601659" y="4481673"/>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52" name="object 1952"/>
          <p:cNvSpPr/>
          <p:nvPr/>
        </p:nvSpPr>
        <p:spPr>
          <a:xfrm>
            <a:off x="5778007"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53" name="object 1953"/>
          <p:cNvSpPr/>
          <p:nvPr/>
        </p:nvSpPr>
        <p:spPr>
          <a:xfrm>
            <a:off x="5964729"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54" name="object 1954"/>
          <p:cNvSpPr/>
          <p:nvPr/>
        </p:nvSpPr>
        <p:spPr>
          <a:xfrm>
            <a:off x="6172198" y="4481673"/>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1955" name="object 1955"/>
          <p:cNvSpPr/>
          <p:nvPr/>
        </p:nvSpPr>
        <p:spPr>
          <a:xfrm>
            <a:off x="7209531" y="4481673"/>
            <a:ext cx="72614" cy="0"/>
          </a:xfrm>
          <a:custGeom>
            <a:avLst/>
            <a:gdLst/>
            <a:ahLst/>
            <a:cxnLst/>
            <a:rect l="l" t="t" r="r" b="b"/>
            <a:pathLst>
              <a:path w="80009">
                <a:moveTo>
                  <a:pt x="0" y="0"/>
                </a:moveTo>
                <a:lnTo>
                  <a:pt x="11429" y="0"/>
                </a:lnTo>
              </a:path>
              <a:path w="80009">
                <a:moveTo>
                  <a:pt x="34289" y="0"/>
                </a:moveTo>
                <a:lnTo>
                  <a:pt x="45719" y="0"/>
                </a:lnTo>
              </a:path>
              <a:path w="80009">
                <a:moveTo>
                  <a:pt x="68579" y="0"/>
                </a:moveTo>
                <a:lnTo>
                  <a:pt x="80009" y="0"/>
                </a:lnTo>
              </a:path>
            </a:pathLst>
          </a:custGeom>
          <a:ln w="9905">
            <a:solidFill>
              <a:srgbClr val="000000"/>
            </a:solidFill>
          </a:ln>
        </p:spPr>
        <p:txBody>
          <a:bodyPr wrap="square" lIns="0" tIns="0" rIns="0" bIns="0" rtlCol="0"/>
          <a:lstStyle/>
          <a:p>
            <a:endParaRPr sz="1634"/>
          </a:p>
        </p:txBody>
      </p:sp>
      <p:sp>
        <p:nvSpPr>
          <p:cNvPr id="1956" name="object 1956"/>
          <p:cNvSpPr/>
          <p:nvPr/>
        </p:nvSpPr>
        <p:spPr>
          <a:xfrm>
            <a:off x="7396254" y="4481673"/>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1957" name="object 1957"/>
          <p:cNvSpPr/>
          <p:nvPr/>
        </p:nvSpPr>
        <p:spPr>
          <a:xfrm>
            <a:off x="7582976"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58" name="object 1958"/>
          <p:cNvSpPr/>
          <p:nvPr/>
        </p:nvSpPr>
        <p:spPr>
          <a:xfrm>
            <a:off x="7769709"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59" name="object 1959"/>
          <p:cNvSpPr/>
          <p:nvPr/>
        </p:nvSpPr>
        <p:spPr>
          <a:xfrm>
            <a:off x="7977178" y="4481673"/>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960" name="object 1960"/>
          <p:cNvSpPr/>
          <p:nvPr/>
        </p:nvSpPr>
        <p:spPr>
          <a:xfrm>
            <a:off x="8143153" y="4481673"/>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1961" name="object 1961"/>
          <p:cNvSpPr/>
          <p:nvPr/>
        </p:nvSpPr>
        <p:spPr>
          <a:xfrm>
            <a:off x="8329864" y="4481673"/>
            <a:ext cx="73190" cy="0"/>
          </a:xfrm>
          <a:custGeom>
            <a:avLst/>
            <a:gdLst/>
            <a:ahLst/>
            <a:cxnLst/>
            <a:rect l="l" t="t" r="r" b="b"/>
            <a:pathLst>
              <a:path w="80645">
                <a:moveTo>
                  <a:pt x="0" y="0"/>
                </a:moveTo>
                <a:lnTo>
                  <a:pt x="11429" y="0"/>
                </a:lnTo>
              </a:path>
              <a:path w="80645">
                <a:moveTo>
                  <a:pt x="34290" y="0"/>
                </a:moveTo>
                <a:lnTo>
                  <a:pt x="4571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1962" name="object 1962"/>
          <p:cNvSpPr/>
          <p:nvPr/>
        </p:nvSpPr>
        <p:spPr>
          <a:xfrm>
            <a:off x="8537332" y="4481673"/>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963" name="object 1963"/>
          <p:cNvSpPr/>
          <p:nvPr/>
        </p:nvSpPr>
        <p:spPr>
          <a:xfrm>
            <a:off x="8703319"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64" name="object 1964"/>
          <p:cNvSpPr/>
          <p:nvPr/>
        </p:nvSpPr>
        <p:spPr>
          <a:xfrm>
            <a:off x="8890041" y="44816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65" name="object 1965"/>
          <p:cNvSpPr/>
          <p:nvPr/>
        </p:nvSpPr>
        <p:spPr>
          <a:xfrm>
            <a:off x="9097510" y="4481673"/>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1966" name="object 1966"/>
          <p:cNvSpPr/>
          <p:nvPr/>
        </p:nvSpPr>
        <p:spPr>
          <a:xfrm>
            <a:off x="4304978"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67" name="object 1967"/>
          <p:cNvSpPr/>
          <p:nvPr/>
        </p:nvSpPr>
        <p:spPr>
          <a:xfrm>
            <a:off x="4491700"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68" name="object 1968"/>
          <p:cNvSpPr/>
          <p:nvPr/>
        </p:nvSpPr>
        <p:spPr>
          <a:xfrm>
            <a:off x="4647302"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69" name="object 1969"/>
          <p:cNvSpPr/>
          <p:nvPr/>
        </p:nvSpPr>
        <p:spPr>
          <a:xfrm>
            <a:off x="4834024"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0" name="object 1970"/>
          <p:cNvSpPr/>
          <p:nvPr/>
        </p:nvSpPr>
        <p:spPr>
          <a:xfrm>
            <a:off x="5031119" y="4490664"/>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971" name="object 1971"/>
          <p:cNvSpPr/>
          <p:nvPr/>
        </p:nvSpPr>
        <p:spPr>
          <a:xfrm>
            <a:off x="5238588"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2" name="object 1972"/>
          <p:cNvSpPr/>
          <p:nvPr/>
        </p:nvSpPr>
        <p:spPr>
          <a:xfrm>
            <a:off x="5425310"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3" name="object 1973"/>
          <p:cNvSpPr/>
          <p:nvPr/>
        </p:nvSpPr>
        <p:spPr>
          <a:xfrm>
            <a:off x="5591285" y="4490664"/>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974" name="object 1974"/>
          <p:cNvSpPr/>
          <p:nvPr/>
        </p:nvSpPr>
        <p:spPr>
          <a:xfrm>
            <a:off x="5778007"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5" name="object 1975"/>
          <p:cNvSpPr/>
          <p:nvPr/>
        </p:nvSpPr>
        <p:spPr>
          <a:xfrm>
            <a:off x="5964729"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6" name="object 1976"/>
          <p:cNvSpPr/>
          <p:nvPr/>
        </p:nvSpPr>
        <p:spPr>
          <a:xfrm>
            <a:off x="6161825" y="4490664"/>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977" name="object 1977"/>
          <p:cNvSpPr/>
          <p:nvPr/>
        </p:nvSpPr>
        <p:spPr>
          <a:xfrm>
            <a:off x="7240651"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8" name="object 1978"/>
          <p:cNvSpPr/>
          <p:nvPr/>
        </p:nvSpPr>
        <p:spPr>
          <a:xfrm>
            <a:off x="7427374"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79" name="object 1979"/>
          <p:cNvSpPr/>
          <p:nvPr/>
        </p:nvSpPr>
        <p:spPr>
          <a:xfrm>
            <a:off x="7582976"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0" name="object 1980"/>
          <p:cNvSpPr/>
          <p:nvPr/>
        </p:nvSpPr>
        <p:spPr>
          <a:xfrm>
            <a:off x="7769709"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1" name="object 1981"/>
          <p:cNvSpPr/>
          <p:nvPr/>
        </p:nvSpPr>
        <p:spPr>
          <a:xfrm>
            <a:off x="7966792" y="4490664"/>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982" name="object 1982"/>
          <p:cNvSpPr/>
          <p:nvPr/>
        </p:nvSpPr>
        <p:spPr>
          <a:xfrm>
            <a:off x="8174261"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3" name="object 1983"/>
          <p:cNvSpPr/>
          <p:nvPr/>
        </p:nvSpPr>
        <p:spPr>
          <a:xfrm>
            <a:off x="8360984"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4" name="object 1984"/>
          <p:cNvSpPr/>
          <p:nvPr/>
        </p:nvSpPr>
        <p:spPr>
          <a:xfrm>
            <a:off x="8526970" y="4490664"/>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1985" name="object 1985"/>
          <p:cNvSpPr/>
          <p:nvPr/>
        </p:nvSpPr>
        <p:spPr>
          <a:xfrm>
            <a:off x="8703319"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6" name="object 1986"/>
          <p:cNvSpPr/>
          <p:nvPr/>
        </p:nvSpPr>
        <p:spPr>
          <a:xfrm>
            <a:off x="8890041" y="449066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7" name="object 1987"/>
          <p:cNvSpPr/>
          <p:nvPr/>
        </p:nvSpPr>
        <p:spPr>
          <a:xfrm>
            <a:off x="9087126" y="4490664"/>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1988" name="object 1988"/>
          <p:cNvSpPr/>
          <p:nvPr/>
        </p:nvSpPr>
        <p:spPr>
          <a:xfrm>
            <a:off x="4304978"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89" name="object 1989"/>
          <p:cNvSpPr/>
          <p:nvPr/>
        </p:nvSpPr>
        <p:spPr>
          <a:xfrm>
            <a:off x="4491700"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90" name="object 1990"/>
          <p:cNvSpPr/>
          <p:nvPr/>
        </p:nvSpPr>
        <p:spPr>
          <a:xfrm>
            <a:off x="4647302"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91" name="object 1991"/>
          <p:cNvSpPr/>
          <p:nvPr/>
        </p:nvSpPr>
        <p:spPr>
          <a:xfrm>
            <a:off x="4834024" y="4499655"/>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1992" name="object 1992"/>
          <p:cNvSpPr/>
          <p:nvPr/>
        </p:nvSpPr>
        <p:spPr>
          <a:xfrm>
            <a:off x="5031119" y="44996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993" name="object 1993"/>
          <p:cNvSpPr/>
          <p:nvPr/>
        </p:nvSpPr>
        <p:spPr>
          <a:xfrm>
            <a:off x="5238588"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94" name="object 1994"/>
          <p:cNvSpPr/>
          <p:nvPr/>
        </p:nvSpPr>
        <p:spPr>
          <a:xfrm>
            <a:off x="5425310"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95" name="object 1995"/>
          <p:cNvSpPr/>
          <p:nvPr/>
        </p:nvSpPr>
        <p:spPr>
          <a:xfrm>
            <a:off x="5591285" y="44996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996" name="object 1996"/>
          <p:cNvSpPr/>
          <p:nvPr/>
        </p:nvSpPr>
        <p:spPr>
          <a:xfrm>
            <a:off x="5778007"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1997" name="object 1997"/>
          <p:cNvSpPr/>
          <p:nvPr/>
        </p:nvSpPr>
        <p:spPr>
          <a:xfrm>
            <a:off x="5964729" y="4499655"/>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1998" name="object 1998"/>
          <p:cNvSpPr/>
          <p:nvPr/>
        </p:nvSpPr>
        <p:spPr>
          <a:xfrm>
            <a:off x="6161825" y="4499655"/>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1999" name="object 1999"/>
          <p:cNvSpPr/>
          <p:nvPr/>
        </p:nvSpPr>
        <p:spPr>
          <a:xfrm>
            <a:off x="7240651"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0" name="object 2000"/>
          <p:cNvSpPr/>
          <p:nvPr/>
        </p:nvSpPr>
        <p:spPr>
          <a:xfrm>
            <a:off x="7427374"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1" name="object 2001"/>
          <p:cNvSpPr/>
          <p:nvPr/>
        </p:nvSpPr>
        <p:spPr>
          <a:xfrm>
            <a:off x="7582976"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2" name="object 2002"/>
          <p:cNvSpPr/>
          <p:nvPr/>
        </p:nvSpPr>
        <p:spPr>
          <a:xfrm>
            <a:off x="7769709" y="4499655"/>
            <a:ext cx="72614" cy="0"/>
          </a:xfrm>
          <a:custGeom>
            <a:avLst/>
            <a:gdLst/>
            <a:ahLst/>
            <a:cxnLst/>
            <a:rect l="l" t="t" r="r" b="b"/>
            <a:pathLst>
              <a:path w="80009">
                <a:moveTo>
                  <a:pt x="0" y="0"/>
                </a:moveTo>
                <a:lnTo>
                  <a:pt x="11429" y="0"/>
                </a:lnTo>
              </a:path>
              <a:path w="80009">
                <a:moveTo>
                  <a:pt x="34289" y="0"/>
                </a:moveTo>
                <a:lnTo>
                  <a:pt x="80009" y="0"/>
                </a:lnTo>
              </a:path>
            </a:pathLst>
          </a:custGeom>
          <a:ln w="9905">
            <a:solidFill>
              <a:srgbClr val="000000"/>
            </a:solidFill>
          </a:ln>
        </p:spPr>
        <p:txBody>
          <a:bodyPr wrap="square" lIns="0" tIns="0" rIns="0" bIns="0" rtlCol="0"/>
          <a:lstStyle/>
          <a:p>
            <a:endParaRPr sz="1634"/>
          </a:p>
        </p:txBody>
      </p:sp>
      <p:sp>
        <p:nvSpPr>
          <p:cNvPr id="2003" name="object 2003"/>
          <p:cNvSpPr/>
          <p:nvPr/>
        </p:nvSpPr>
        <p:spPr>
          <a:xfrm>
            <a:off x="7966792" y="4499655"/>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004" name="object 2004"/>
          <p:cNvSpPr/>
          <p:nvPr/>
        </p:nvSpPr>
        <p:spPr>
          <a:xfrm>
            <a:off x="8174261"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5" name="object 2005"/>
          <p:cNvSpPr/>
          <p:nvPr/>
        </p:nvSpPr>
        <p:spPr>
          <a:xfrm>
            <a:off x="8360984"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6" name="object 2006"/>
          <p:cNvSpPr/>
          <p:nvPr/>
        </p:nvSpPr>
        <p:spPr>
          <a:xfrm>
            <a:off x="8526970" y="4499655"/>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007" name="object 2007"/>
          <p:cNvSpPr/>
          <p:nvPr/>
        </p:nvSpPr>
        <p:spPr>
          <a:xfrm>
            <a:off x="8703319" y="449965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08" name="object 2008"/>
          <p:cNvSpPr/>
          <p:nvPr/>
        </p:nvSpPr>
        <p:spPr>
          <a:xfrm>
            <a:off x="8890041" y="4499655"/>
            <a:ext cx="72614" cy="0"/>
          </a:xfrm>
          <a:custGeom>
            <a:avLst/>
            <a:gdLst/>
            <a:ahLst/>
            <a:cxnLst/>
            <a:rect l="l" t="t" r="r" b="b"/>
            <a:pathLst>
              <a:path w="80009">
                <a:moveTo>
                  <a:pt x="0" y="0"/>
                </a:moveTo>
                <a:lnTo>
                  <a:pt x="11429" y="0"/>
                </a:lnTo>
              </a:path>
              <a:path w="80009">
                <a:moveTo>
                  <a:pt x="34290" y="0"/>
                </a:moveTo>
                <a:lnTo>
                  <a:pt x="80009" y="0"/>
                </a:lnTo>
              </a:path>
            </a:pathLst>
          </a:custGeom>
          <a:ln w="9905">
            <a:solidFill>
              <a:srgbClr val="000000"/>
            </a:solidFill>
          </a:ln>
        </p:spPr>
        <p:txBody>
          <a:bodyPr wrap="square" lIns="0" tIns="0" rIns="0" bIns="0" rtlCol="0"/>
          <a:lstStyle/>
          <a:p>
            <a:endParaRPr sz="1634"/>
          </a:p>
        </p:txBody>
      </p:sp>
      <p:sp>
        <p:nvSpPr>
          <p:cNvPr id="2009" name="object 2009"/>
          <p:cNvSpPr/>
          <p:nvPr/>
        </p:nvSpPr>
        <p:spPr>
          <a:xfrm>
            <a:off x="9087126" y="4499655"/>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2010" name="object 2010"/>
          <p:cNvSpPr/>
          <p:nvPr/>
        </p:nvSpPr>
        <p:spPr>
          <a:xfrm>
            <a:off x="4304978"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1" name="object 2011"/>
          <p:cNvSpPr/>
          <p:nvPr/>
        </p:nvSpPr>
        <p:spPr>
          <a:xfrm>
            <a:off x="4491700"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2" name="object 2012"/>
          <p:cNvSpPr/>
          <p:nvPr/>
        </p:nvSpPr>
        <p:spPr>
          <a:xfrm>
            <a:off x="4647302"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3" name="object 2013"/>
          <p:cNvSpPr/>
          <p:nvPr/>
        </p:nvSpPr>
        <p:spPr>
          <a:xfrm>
            <a:off x="4834024"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4" name="object 2014"/>
          <p:cNvSpPr/>
          <p:nvPr/>
        </p:nvSpPr>
        <p:spPr>
          <a:xfrm>
            <a:off x="4885891"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5" name="object 2015"/>
          <p:cNvSpPr/>
          <p:nvPr/>
        </p:nvSpPr>
        <p:spPr>
          <a:xfrm>
            <a:off x="5031119" y="450864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016" name="object 2016"/>
          <p:cNvSpPr/>
          <p:nvPr/>
        </p:nvSpPr>
        <p:spPr>
          <a:xfrm>
            <a:off x="5238588"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7" name="object 2017"/>
          <p:cNvSpPr/>
          <p:nvPr/>
        </p:nvSpPr>
        <p:spPr>
          <a:xfrm>
            <a:off x="5425310"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18" name="object 2018"/>
          <p:cNvSpPr/>
          <p:nvPr/>
        </p:nvSpPr>
        <p:spPr>
          <a:xfrm>
            <a:off x="5591285" y="450864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019" name="object 2019"/>
          <p:cNvSpPr/>
          <p:nvPr/>
        </p:nvSpPr>
        <p:spPr>
          <a:xfrm>
            <a:off x="5778007"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0" name="object 2020"/>
          <p:cNvSpPr/>
          <p:nvPr/>
        </p:nvSpPr>
        <p:spPr>
          <a:xfrm>
            <a:off x="5964729"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1" name="object 2021"/>
          <p:cNvSpPr/>
          <p:nvPr/>
        </p:nvSpPr>
        <p:spPr>
          <a:xfrm>
            <a:off x="6016597"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2" name="object 2022"/>
          <p:cNvSpPr/>
          <p:nvPr/>
        </p:nvSpPr>
        <p:spPr>
          <a:xfrm>
            <a:off x="6161825" y="450864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023" name="object 2023"/>
          <p:cNvSpPr/>
          <p:nvPr/>
        </p:nvSpPr>
        <p:spPr>
          <a:xfrm>
            <a:off x="7240651"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4" name="object 2024"/>
          <p:cNvSpPr/>
          <p:nvPr/>
        </p:nvSpPr>
        <p:spPr>
          <a:xfrm>
            <a:off x="7427374"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5" name="object 2025"/>
          <p:cNvSpPr/>
          <p:nvPr/>
        </p:nvSpPr>
        <p:spPr>
          <a:xfrm>
            <a:off x="7582976"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6" name="object 2026"/>
          <p:cNvSpPr/>
          <p:nvPr/>
        </p:nvSpPr>
        <p:spPr>
          <a:xfrm>
            <a:off x="7769709"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7" name="object 2027"/>
          <p:cNvSpPr/>
          <p:nvPr/>
        </p:nvSpPr>
        <p:spPr>
          <a:xfrm>
            <a:off x="7821576"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28" name="object 2028"/>
          <p:cNvSpPr/>
          <p:nvPr/>
        </p:nvSpPr>
        <p:spPr>
          <a:xfrm>
            <a:off x="7966792" y="450864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029" name="object 2029"/>
          <p:cNvSpPr/>
          <p:nvPr/>
        </p:nvSpPr>
        <p:spPr>
          <a:xfrm>
            <a:off x="8174261"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0" name="object 2030"/>
          <p:cNvSpPr/>
          <p:nvPr/>
        </p:nvSpPr>
        <p:spPr>
          <a:xfrm>
            <a:off x="8360984"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1" name="object 2031"/>
          <p:cNvSpPr/>
          <p:nvPr/>
        </p:nvSpPr>
        <p:spPr>
          <a:xfrm>
            <a:off x="8526970" y="450864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032" name="object 2032"/>
          <p:cNvSpPr/>
          <p:nvPr/>
        </p:nvSpPr>
        <p:spPr>
          <a:xfrm>
            <a:off x="8703319"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3" name="object 2033"/>
          <p:cNvSpPr/>
          <p:nvPr/>
        </p:nvSpPr>
        <p:spPr>
          <a:xfrm>
            <a:off x="8890041"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4" name="object 2034"/>
          <p:cNvSpPr/>
          <p:nvPr/>
        </p:nvSpPr>
        <p:spPr>
          <a:xfrm>
            <a:off x="8941908" y="45086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5" name="object 2035"/>
          <p:cNvSpPr/>
          <p:nvPr/>
        </p:nvSpPr>
        <p:spPr>
          <a:xfrm>
            <a:off x="9087125" y="450864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036" name="object 2036"/>
          <p:cNvSpPr/>
          <p:nvPr/>
        </p:nvSpPr>
        <p:spPr>
          <a:xfrm>
            <a:off x="4304978"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7" name="object 2037"/>
          <p:cNvSpPr/>
          <p:nvPr/>
        </p:nvSpPr>
        <p:spPr>
          <a:xfrm>
            <a:off x="4491700"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38" name="object 2038"/>
          <p:cNvSpPr/>
          <p:nvPr/>
        </p:nvSpPr>
        <p:spPr>
          <a:xfrm>
            <a:off x="4657675" y="451763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039" name="object 2039"/>
          <p:cNvSpPr/>
          <p:nvPr/>
        </p:nvSpPr>
        <p:spPr>
          <a:xfrm>
            <a:off x="4844397" y="451763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040" name="object 2040"/>
          <p:cNvSpPr/>
          <p:nvPr/>
        </p:nvSpPr>
        <p:spPr>
          <a:xfrm>
            <a:off x="5020746"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1" name="object 2041"/>
          <p:cNvSpPr/>
          <p:nvPr/>
        </p:nvSpPr>
        <p:spPr>
          <a:xfrm>
            <a:off x="5072613"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2" name="object 2042"/>
          <p:cNvSpPr/>
          <p:nvPr/>
        </p:nvSpPr>
        <p:spPr>
          <a:xfrm>
            <a:off x="5238588"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3" name="object 2043"/>
          <p:cNvSpPr/>
          <p:nvPr/>
        </p:nvSpPr>
        <p:spPr>
          <a:xfrm>
            <a:off x="5425310"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4" name="object 2044"/>
          <p:cNvSpPr/>
          <p:nvPr/>
        </p:nvSpPr>
        <p:spPr>
          <a:xfrm>
            <a:off x="5580912"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5" name="object 2045"/>
          <p:cNvSpPr/>
          <p:nvPr/>
        </p:nvSpPr>
        <p:spPr>
          <a:xfrm>
            <a:off x="5632779"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6" name="object 2046"/>
          <p:cNvSpPr/>
          <p:nvPr/>
        </p:nvSpPr>
        <p:spPr>
          <a:xfrm>
            <a:off x="5788381" y="451763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047" name="object 2047"/>
          <p:cNvSpPr/>
          <p:nvPr/>
        </p:nvSpPr>
        <p:spPr>
          <a:xfrm>
            <a:off x="5975103" y="4517635"/>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048" name="object 2048"/>
          <p:cNvSpPr/>
          <p:nvPr/>
        </p:nvSpPr>
        <p:spPr>
          <a:xfrm>
            <a:off x="6151451"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49" name="object 2049"/>
          <p:cNvSpPr/>
          <p:nvPr/>
        </p:nvSpPr>
        <p:spPr>
          <a:xfrm>
            <a:off x="6203319"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0" name="object 2050"/>
          <p:cNvSpPr/>
          <p:nvPr/>
        </p:nvSpPr>
        <p:spPr>
          <a:xfrm>
            <a:off x="7240651"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1" name="object 2051"/>
          <p:cNvSpPr/>
          <p:nvPr/>
        </p:nvSpPr>
        <p:spPr>
          <a:xfrm>
            <a:off x="7427374"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2" name="object 2052"/>
          <p:cNvSpPr/>
          <p:nvPr/>
        </p:nvSpPr>
        <p:spPr>
          <a:xfrm>
            <a:off x="7593360" y="4517635"/>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2053" name="object 2053"/>
          <p:cNvSpPr/>
          <p:nvPr/>
        </p:nvSpPr>
        <p:spPr>
          <a:xfrm>
            <a:off x="7780071" y="4517635"/>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054" name="object 2054"/>
          <p:cNvSpPr/>
          <p:nvPr/>
        </p:nvSpPr>
        <p:spPr>
          <a:xfrm>
            <a:off x="7956431"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5" name="object 2055"/>
          <p:cNvSpPr/>
          <p:nvPr/>
        </p:nvSpPr>
        <p:spPr>
          <a:xfrm>
            <a:off x="8008298"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6" name="object 2056"/>
          <p:cNvSpPr/>
          <p:nvPr/>
        </p:nvSpPr>
        <p:spPr>
          <a:xfrm>
            <a:off x="8174261"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7" name="object 2057"/>
          <p:cNvSpPr/>
          <p:nvPr/>
        </p:nvSpPr>
        <p:spPr>
          <a:xfrm>
            <a:off x="8360984"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8" name="object 2058"/>
          <p:cNvSpPr/>
          <p:nvPr/>
        </p:nvSpPr>
        <p:spPr>
          <a:xfrm>
            <a:off x="8516586"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59" name="object 2059"/>
          <p:cNvSpPr/>
          <p:nvPr/>
        </p:nvSpPr>
        <p:spPr>
          <a:xfrm>
            <a:off x="8568453"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60" name="object 2060"/>
          <p:cNvSpPr/>
          <p:nvPr/>
        </p:nvSpPr>
        <p:spPr>
          <a:xfrm>
            <a:off x="8713692" y="4517635"/>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061" name="object 2061"/>
          <p:cNvSpPr/>
          <p:nvPr/>
        </p:nvSpPr>
        <p:spPr>
          <a:xfrm>
            <a:off x="8900403" y="4517635"/>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062" name="object 2062"/>
          <p:cNvSpPr/>
          <p:nvPr/>
        </p:nvSpPr>
        <p:spPr>
          <a:xfrm>
            <a:off x="9076763"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63" name="object 2063"/>
          <p:cNvSpPr/>
          <p:nvPr/>
        </p:nvSpPr>
        <p:spPr>
          <a:xfrm>
            <a:off x="9128630" y="45176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64" name="object 2064"/>
          <p:cNvSpPr/>
          <p:nvPr/>
        </p:nvSpPr>
        <p:spPr>
          <a:xfrm>
            <a:off x="4294605"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65" name="object 2065"/>
          <p:cNvSpPr/>
          <p:nvPr/>
        </p:nvSpPr>
        <p:spPr>
          <a:xfrm>
            <a:off x="4481327"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66" name="object 2066"/>
          <p:cNvSpPr/>
          <p:nvPr/>
        </p:nvSpPr>
        <p:spPr>
          <a:xfrm>
            <a:off x="4668049"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67" name="object 2067"/>
          <p:cNvSpPr/>
          <p:nvPr/>
        </p:nvSpPr>
        <p:spPr>
          <a:xfrm>
            <a:off x="4854771"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68" name="object 2068"/>
          <p:cNvSpPr/>
          <p:nvPr/>
        </p:nvSpPr>
        <p:spPr>
          <a:xfrm>
            <a:off x="5010372" y="4526626"/>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069" name="object 2069"/>
          <p:cNvSpPr/>
          <p:nvPr/>
        </p:nvSpPr>
        <p:spPr>
          <a:xfrm>
            <a:off x="5228215"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70" name="object 2070"/>
          <p:cNvSpPr/>
          <p:nvPr/>
        </p:nvSpPr>
        <p:spPr>
          <a:xfrm>
            <a:off x="5414937"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71" name="object 2071"/>
          <p:cNvSpPr/>
          <p:nvPr/>
        </p:nvSpPr>
        <p:spPr>
          <a:xfrm>
            <a:off x="5570538" y="4526626"/>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072" name="object 2072"/>
          <p:cNvSpPr/>
          <p:nvPr/>
        </p:nvSpPr>
        <p:spPr>
          <a:xfrm>
            <a:off x="5798754"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73" name="object 2073"/>
          <p:cNvSpPr/>
          <p:nvPr/>
        </p:nvSpPr>
        <p:spPr>
          <a:xfrm>
            <a:off x="5985476" y="4526626"/>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074" name="object 2074"/>
          <p:cNvSpPr/>
          <p:nvPr/>
        </p:nvSpPr>
        <p:spPr>
          <a:xfrm>
            <a:off x="6141078" y="4526626"/>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075" name="object 2075"/>
          <p:cNvSpPr/>
          <p:nvPr/>
        </p:nvSpPr>
        <p:spPr>
          <a:xfrm>
            <a:off x="7230290"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76" name="object 2076"/>
          <p:cNvSpPr/>
          <p:nvPr/>
        </p:nvSpPr>
        <p:spPr>
          <a:xfrm>
            <a:off x="7417000"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77" name="object 2077"/>
          <p:cNvSpPr/>
          <p:nvPr/>
        </p:nvSpPr>
        <p:spPr>
          <a:xfrm>
            <a:off x="7603722"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78" name="object 2078"/>
          <p:cNvSpPr/>
          <p:nvPr/>
        </p:nvSpPr>
        <p:spPr>
          <a:xfrm>
            <a:off x="7790445"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79" name="object 2079"/>
          <p:cNvSpPr/>
          <p:nvPr/>
        </p:nvSpPr>
        <p:spPr>
          <a:xfrm>
            <a:off x="7946046" y="4526626"/>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080" name="object 2080"/>
          <p:cNvSpPr/>
          <p:nvPr/>
        </p:nvSpPr>
        <p:spPr>
          <a:xfrm>
            <a:off x="8163900"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81" name="object 2081"/>
          <p:cNvSpPr/>
          <p:nvPr/>
        </p:nvSpPr>
        <p:spPr>
          <a:xfrm>
            <a:off x="8350622"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82" name="object 2082"/>
          <p:cNvSpPr/>
          <p:nvPr/>
        </p:nvSpPr>
        <p:spPr>
          <a:xfrm>
            <a:off x="8506223" y="4526626"/>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083" name="object 2083"/>
          <p:cNvSpPr/>
          <p:nvPr/>
        </p:nvSpPr>
        <p:spPr>
          <a:xfrm>
            <a:off x="8724055"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84" name="object 2084"/>
          <p:cNvSpPr/>
          <p:nvPr/>
        </p:nvSpPr>
        <p:spPr>
          <a:xfrm>
            <a:off x="8910788" y="4526626"/>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085" name="object 2085"/>
          <p:cNvSpPr/>
          <p:nvPr/>
        </p:nvSpPr>
        <p:spPr>
          <a:xfrm>
            <a:off x="9066389" y="4526626"/>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086" name="object 2086"/>
          <p:cNvSpPr/>
          <p:nvPr/>
        </p:nvSpPr>
        <p:spPr>
          <a:xfrm>
            <a:off x="4149376" y="4571577"/>
            <a:ext cx="62241" cy="0"/>
          </a:xfrm>
          <a:custGeom>
            <a:avLst/>
            <a:gdLst/>
            <a:ahLst/>
            <a:cxnLst/>
            <a:rect l="l" t="t" r="r" b="b"/>
            <a:pathLst>
              <a:path w="68579">
                <a:moveTo>
                  <a:pt x="0" y="0"/>
                </a:moveTo>
                <a:lnTo>
                  <a:pt x="45719" y="0"/>
                </a:lnTo>
              </a:path>
              <a:path w="68579">
                <a:moveTo>
                  <a:pt x="57149" y="0"/>
                </a:moveTo>
                <a:lnTo>
                  <a:pt x="68579" y="0"/>
                </a:lnTo>
              </a:path>
            </a:pathLst>
          </a:custGeom>
          <a:ln w="9905">
            <a:solidFill>
              <a:srgbClr val="000000"/>
            </a:solidFill>
          </a:ln>
        </p:spPr>
        <p:txBody>
          <a:bodyPr wrap="square" lIns="0" tIns="0" rIns="0" bIns="0" rtlCol="0"/>
          <a:lstStyle/>
          <a:p>
            <a:endParaRPr sz="1634"/>
          </a:p>
        </p:txBody>
      </p:sp>
      <p:sp>
        <p:nvSpPr>
          <p:cNvPr id="2087" name="object 2087"/>
          <p:cNvSpPr/>
          <p:nvPr/>
        </p:nvSpPr>
        <p:spPr>
          <a:xfrm>
            <a:off x="6400414" y="4571577"/>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088" name="object 2088"/>
          <p:cNvSpPr/>
          <p:nvPr/>
        </p:nvSpPr>
        <p:spPr>
          <a:xfrm>
            <a:off x="7085061" y="4571577"/>
            <a:ext cx="62241" cy="0"/>
          </a:xfrm>
          <a:custGeom>
            <a:avLst/>
            <a:gdLst/>
            <a:ahLst/>
            <a:cxnLst/>
            <a:rect l="l" t="t" r="r" b="b"/>
            <a:pathLst>
              <a:path w="68579">
                <a:moveTo>
                  <a:pt x="0" y="0"/>
                </a:moveTo>
                <a:lnTo>
                  <a:pt x="4571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089" name="object 2089"/>
          <p:cNvSpPr/>
          <p:nvPr/>
        </p:nvSpPr>
        <p:spPr>
          <a:xfrm>
            <a:off x="9325725" y="4571577"/>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090" name="object 2090"/>
          <p:cNvSpPr/>
          <p:nvPr/>
        </p:nvSpPr>
        <p:spPr>
          <a:xfrm>
            <a:off x="4149376" y="4580568"/>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grpSp>
        <p:nvGrpSpPr>
          <p:cNvPr id="2091" name="object 2091"/>
          <p:cNvGrpSpPr/>
          <p:nvPr/>
        </p:nvGrpSpPr>
        <p:grpSpPr>
          <a:xfrm>
            <a:off x="4201243" y="4576072"/>
            <a:ext cx="2136930" cy="9221"/>
            <a:chOff x="3258959" y="5042153"/>
            <a:chExt cx="2354580" cy="10160"/>
          </a:xfrm>
        </p:grpSpPr>
        <p:sp>
          <p:nvSpPr>
            <p:cNvPr id="2092" name="object 2092"/>
            <p:cNvSpPr/>
            <p:nvPr/>
          </p:nvSpPr>
          <p:spPr>
            <a:xfrm>
              <a:off x="3258959" y="5047106"/>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93" name="object 2093"/>
            <p:cNvSpPr/>
            <p:nvPr/>
          </p:nvSpPr>
          <p:spPr>
            <a:xfrm>
              <a:off x="3304679" y="5047106"/>
              <a:ext cx="2308860" cy="0"/>
            </a:xfrm>
            <a:custGeom>
              <a:avLst/>
              <a:gdLst/>
              <a:ahLst/>
              <a:cxnLst/>
              <a:rect l="l" t="t" r="r" b="b"/>
              <a:pathLst>
                <a:path w="2308860">
                  <a:moveTo>
                    <a:pt x="0" y="0"/>
                  </a:moveTo>
                  <a:lnTo>
                    <a:pt x="2308860" y="0"/>
                  </a:lnTo>
                </a:path>
              </a:pathLst>
            </a:custGeom>
            <a:ln w="9905">
              <a:solidFill>
                <a:srgbClr val="0000FD"/>
              </a:solidFill>
            </a:ln>
          </p:spPr>
          <p:txBody>
            <a:bodyPr wrap="square" lIns="0" tIns="0" rIns="0" bIns="0" rtlCol="0"/>
            <a:lstStyle/>
            <a:p>
              <a:endParaRPr sz="1634"/>
            </a:p>
          </p:txBody>
        </p:sp>
      </p:grpSp>
      <p:sp>
        <p:nvSpPr>
          <p:cNvPr id="2094" name="object 2094"/>
          <p:cNvSpPr/>
          <p:nvPr/>
        </p:nvSpPr>
        <p:spPr>
          <a:xfrm>
            <a:off x="6390040" y="4580568"/>
            <a:ext cx="72614" cy="0"/>
          </a:xfrm>
          <a:custGeom>
            <a:avLst/>
            <a:gdLst/>
            <a:ahLst/>
            <a:cxnLst/>
            <a:rect l="l" t="t" r="r" b="b"/>
            <a:pathLst>
              <a:path w="80010">
                <a:moveTo>
                  <a:pt x="0" y="0"/>
                </a:moveTo>
                <a:lnTo>
                  <a:pt x="11429" y="0"/>
                </a:lnTo>
              </a:path>
              <a:path w="80010">
                <a:moveTo>
                  <a:pt x="45719" y="0"/>
                </a:moveTo>
                <a:lnTo>
                  <a:pt x="5714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095" name="object 2095"/>
          <p:cNvSpPr/>
          <p:nvPr/>
        </p:nvSpPr>
        <p:spPr>
          <a:xfrm>
            <a:off x="7085062" y="458056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2096" name="object 2096"/>
          <p:cNvGrpSpPr/>
          <p:nvPr/>
        </p:nvGrpSpPr>
        <p:grpSpPr>
          <a:xfrm>
            <a:off x="7136929" y="4576072"/>
            <a:ext cx="2126556" cy="9221"/>
            <a:chOff x="6493649" y="5042153"/>
            <a:chExt cx="2343150" cy="10160"/>
          </a:xfrm>
        </p:grpSpPr>
        <p:sp>
          <p:nvSpPr>
            <p:cNvPr id="2097" name="object 2097"/>
            <p:cNvSpPr/>
            <p:nvPr/>
          </p:nvSpPr>
          <p:spPr>
            <a:xfrm>
              <a:off x="6493649" y="5047106"/>
              <a:ext cx="11430"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098" name="object 2098"/>
            <p:cNvSpPr/>
            <p:nvPr/>
          </p:nvSpPr>
          <p:spPr>
            <a:xfrm>
              <a:off x="6539369" y="5047106"/>
              <a:ext cx="2297430" cy="0"/>
            </a:xfrm>
            <a:custGeom>
              <a:avLst/>
              <a:gdLst/>
              <a:ahLst/>
              <a:cxnLst/>
              <a:rect l="l" t="t" r="r" b="b"/>
              <a:pathLst>
                <a:path w="2297429">
                  <a:moveTo>
                    <a:pt x="0" y="0"/>
                  </a:moveTo>
                  <a:lnTo>
                    <a:pt x="2297429" y="0"/>
                  </a:lnTo>
                </a:path>
              </a:pathLst>
            </a:custGeom>
            <a:ln w="9905">
              <a:solidFill>
                <a:srgbClr val="FD0000"/>
              </a:solidFill>
            </a:ln>
          </p:spPr>
          <p:txBody>
            <a:bodyPr wrap="square" lIns="0" tIns="0" rIns="0" bIns="0" rtlCol="0"/>
            <a:lstStyle/>
            <a:p>
              <a:endParaRPr sz="1634"/>
            </a:p>
          </p:txBody>
        </p:sp>
      </p:grpSp>
      <p:sp>
        <p:nvSpPr>
          <p:cNvPr id="2099" name="object 2099"/>
          <p:cNvSpPr/>
          <p:nvPr/>
        </p:nvSpPr>
        <p:spPr>
          <a:xfrm>
            <a:off x="9315341" y="4580568"/>
            <a:ext cx="73190" cy="0"/>
          </a:xfrm>
          <a:custGeom>
            <a:avLst/>
            <a:gdLst/>
            <a:ahLst/>
            <a:cxnLst/>
            <a:rect l="l" t="t" r="r" b="b"/>
            <a:pathLst>
              <a:path w="80645">
                <a:moveTo>
                  <a:pt x="0" y="0"/>
                </a:moveTo>
                <a:lnTo>
                  <a:pt x="11429" y="0"/>
                </a:lnTo>
              </a:path>
              <a:path w="80645">
                <a:moveTo>
                  <a:pt x="45732" y="0"/>
                </a:moveTo>
                <a:lnTo>
                  <a:pt x="5716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2100" name="object 2100"/>
          <p:cNvSpPr/>
          <p:nvPr/>
        </p:nvSpPr>
        <p:spPr>
          <a:xfrm>
            <a:off x="4139003" y="4589558"/>
            <a:ext cx="41494" cy="0"/>
          </a:xfrm>
          <a:custGeom>
            <a:avLst/>
            <a:gdLst/>
            <a:ahLst/>
            <a:cxnLst/>
            <a:rect l="l" t="t" r="r" b="b"/>
            <a:pathLst>
              <a:path w="45719">
                <a:moveTo>
                  <a:pt x="0" y="0"/>
                </a:moveTo>
                <a:lnTo>
                  <a:pt x="45719" y="0"/>
                </a:lnTo>
              </a:path>
            </a:pathLst>
          </a:custGeom>
          <a:ln w="9905">
            <a:solidFill>
              <a:srgbClr val="000000"/>
            </a:solidFill>
          </a:ln>
        </p:spPr>
        <p:txBody>
          <a:bodyPr wrap="square" lIns="0" tIns="0" rIns="0" bIns="0" rtlCol="0"/>
          <a:lstStyle/>
          <a:p>
            <a:endParaRPr sz="1634"/>
          </a:p>
        </p:txBody>
      </p:sp>
      <p:sp>
        <p:nvSpPr>
          <p:cNvPr id="2101" name="object 2101"/>
          <p:cNvSpPr/>
          <p:nvPr/>
        </p:nvSpPr>
        <p:spPr>
          <a:xfrm>
            <a:off x="4242737" y="4589558"/>
            <a:ext cx="2105809" cy="0"/>
          </a:xfrm>
          <a:custGeom>
            <a:avLst/>
            <a:gdLst/>
            <a:ahLst/>
            <a:cxnLst/>
            <a:rect l="l" t="t" r="r" b="b"/>
            <a:pathLst>
              <a:path w="2320290">
                <a:moveTo>
                  <a:pt x="0" y="0"/>
                </a:moveTo>
                <a:lnTo>
                  <a:pt x="2320289" y="0"/>
                </a:lnTo>
              </a:path>
            </a:pathLst>
          </a:custGeom>
          <a:ln w="9905">
            <a:solidFill>
              <a:srgbClr val="0000FD"/>
            </a:solidFill>
          </a:ln>
        </p:spPr>
        <p:txBody>
          <a:bodyPr wrap="square" lIns="0" tIns="0" rIns="0" bIns="0" rtlCol="0"/>
          <a:lstStyle/>
          <a:p>
            <a:endParaRPr sz="1634"/>
          </a:p>
        </p:txBody>
      </p:sp>
      <p:sp>
        <p:nvSpPr>
          <p:cNvPr id="2102" name="object 2102"/>
          <p:cNvSpPr/>
          <p:nvPr/>
        </p:nvSpPr>
        <p:spPr>
          <a:xfrm>
            <a:off x="6431534" y="458955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03" name="object 2103"/>
          <p:cNvSpPr/>
          <p:nvPr/>
        </p:nvSpPr>
        <p:spPr>
          <a:xfrm>
            <a:off x="7074677" y="458955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104" name="object 2104"/>
          <p:cNvSpPr/>
          <p:nvPr/>
        </p:nvSpPr>
        <p:spPr>
          <a:xfrm>
            <a:off x="7178422" y="4589558"/>
            <a:ext cx="2095436" cy="0"/>
          </a:xfrm>
          <a:custGeom>
            <a:avLst/>
            <a:gdLst/>
            <a:ahLst/>
            <a:cxnLst/>
            <a:rect l="l" t="t" r="r" b="b"/>
            <a:pathLst>
              <a:path w="2308859">
                <a:moveTo>
                  <a:pt x="0" y="0"/>
                </a:moveTo>
                <a:lnTo>
                  <a:pt x="2308860" y="0"/>
                </a:lnTo>
              </a:path>
            </a:pathLst>
          </a:custGeom>
          <a:ln w="9905">
            <a:solidFill>
              <a:srgbClr val="FD0000"/>
            </a:solidFill>
          </a:ln>
        </p:spPr>
        <p:txBody>
          <a:bodyPr wrap="square" lIns="0" tIns="0" rIns="0" bIns="0" rtlCol="0"/>
          <a:lstStyle/>
          <a:p>
            <a:endParaRPr sz="1634"/>
          </a:p>
        </p:txBody>
      </p:sp>
      <p:sp>
        <p:nvSpPr>
          <p:cNvPr id="2105" name="object 2105"/>
          <p:cNvSpPr/>
          <p:nvPr/>
        </p:nvSpPr>
        <p:spPr>
          <a:xfrm>
            <a:off x="9356846" y="458955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06" name="object 2106"/>
          <p:cNvSpPr/>
          <p:nvPr/>
        </p:nvSpPr>
        <p:spPr>
          <a:xfrm>
            <a:off x="4139003" y="459854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107" name="object 2107"/>
          <p:cNvSpPr/>
          <p:nvPr/>
        </p:nvSpPr>
        <p:spPr>
          <a:xfrm>
            <a:off x="4242737" y="4598548"/>
            <a:ext cx="2105809" cy="0"/>
          </a:xfrm>
          <a:custGeom>
            <a:avLst/>
            <a:gdLst/>
            <a:ahLst/>
            <a:cxnLst/>
            <a:rect l="l" t="t" r="r" b="b"/>
            <a:pathLst>
              <a:path w="2320290">
                <a:moveTo>
                  <a:pt x="0" y="0"/>
                </a:moveTo>
                <a:lnTo>
                  <a:pt x="2320289" y="0"/>
                </a:lnTo>
              </a:path>
            </a:pathLst>
          </a:custGeom>
          <a:ln w="9905">
            <a:solidFill>
              <a:srgbClr val="0000FD"/>
            </a:solidFill>
          </a:ln>
        </p:spPr>
        <p:txBody>
          <a:bodyPr wrap="square" lIns="0" tIns="0" rIns="0" bIns="0" rtlCol="0"/>
          <a:lstStyle/>
          <a:p>
            <a:endParaRPr sz="1634"/>
          </a:p>
        </p:txBody>
      </p:sp>
      <p:sp>
        <p:nvSpPr>
          <p:cNvPr id="2108" name="object 2108"/>
          <p:cNvSpPr/>
          <p:nvPr/>
        </p:nvSpPr>
        <p:spPr>
          <a:xfrm>
            <a:off x="6410787" y="4598548"/>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109" name="object 2109"/>
          <p:cNvSpPr/>
          <p:nvPr/>
        </p:nvSpPr>
        <p:spPr>
          <a:xfrm>
            <a:off x="7074677" y="459854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110" name="object 2110"/>
          <p:cNvSpPr/>
          <p:nvPr/>
        </p:nvSpPr>
        <p:spPr>
          <a:xfrm>
            <a:off x="9336099" y="4598548"/>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111" name="object 2111"/>
          <p:cNvSpPr/>
          <p:nvPr/>
        </p:nvSpPr>
        <p:spPr>
          <a:xfrm>
            <a:off x="4180497" y="4607539"/>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2112" name="object 2112"/>
          <p:cNvSpPr/>
          <p:nvPr/>
        </p:nvSpPr>
        <p:spPr>
          <a:xfrm>
            <a:off x="7178422" y="4594053"/>
            <a:ext cx="2095436" cy="17980"/>
          </a:xfrm>
          <a:prstGeom prst="rect">
            <a:avLst/>
          </a:prstGeom>
          <a:blipFill>
            <a:blip r:embed="rId4" cstate="print"/>
            <a:stretch>
              <a:fillRect/>
            </a:stretch>
          </a:blipFill>
        </p:spPr>
        <p:txBody>
          <a:bodyPr wrap="square" lIns="0" tIns="0" rIns="0" bIns="0" rtlCol="0"/>
          <a:lstStyle/>
          <a:p>
            <a:endParaRPr sz="1634"/>
          </a:p>
        </p:txBody>
      </p:sp>
      <p:sp>
        <p:nvSpPr>
          <p:cNvPr id="2113" name="object 2113"/>
          <p:cNvSpPr/>
          <p:nvPr/>
        </p:nvSpPr>
        <p:spPr>
          <a:xfrm>
            <a:off x="4253110" y="4607539"/>
            <a:ext cx="2085063" cy="0"/>
          </a:xfrm>
          <a:custGeom>
            <a:avLst/>
            <a:gdLst/>
            <a:ahLst/>
            <a:cxnLst/>
            <a:rect l="l" t="t" r="r" b="b"/>
            <a:pathLst>
              <a:path w="2297429">
                <a:moveTo>
                  <a:pt x="0" y="0"/>
                </a:moveTo>
                <a:lnTo>
                  <a:pt x="2297429" y="0"/>
                </a:lnTo>
              </a:path>
            </a:pathLst>
          </a:custGeom>
          <a:ln w="9905">
            <a:solidFill>
              <a:srgbClr val="0000FD"/>
            </a:solidFill>
          </a:ln>
        </p:spPr>
        <p:txBody>
          <a:bodyPr wrap="square" lIns="0" tIns="0" rIns="0" bIns="0" rtlCol="0"/>
          <a:lstStyle/>
          <a:p>
            <a:endParaRPr sz="1634"/>
          </a:p>
        </p:txBody>
      </p:sp>
      <p:sp>
        <p:nvSpPr>
          <p:cNvPr id="2114" name="object 2114"/>
          <p:cNvSpPr/>
          <p:nvPr/>
        </p:nvSpPr>
        <p:spPr>
          <a:xfrm>
            <a:off x="6431534" y="460753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15" name="object 2115"/>
          <p:cNvSpPr/>
          <p:nvPr/>
        </p:nvSpPr>
        <p:spPr>
          <a:xfrm>
            <a:off x="7116171" y="460753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16" name="object 2116"/>
          <p:cNvSpPr/>
          <p:nvPr/>
        </p:nvSpPr>
        <p:spPr>
          <a:xfrm>
            <a:off x="9356846" y="460753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117" name="object 2117"/>
          <p:cNvSpPr/>
          <p:nvPr/>
        </p:nvSpPr>
        <p:spPr>
          <a:xfrm>
            <a:off x="4139003" y="461652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118" name="object 2118"/>
          <p:cNvSpPr/>
          <p:nvPr/>
        </p:nvSpPr>
        <p:spPr>
          <a:xfrm>
            <a:off x="4325725"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19" name="object 2119"/>
          <p:cNvSpPr/>
          <p:nvPr/>
        </p:nvSpPr>
        <p:spPr>
          <a:xfrm>
            <a:off x="4512447"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0" name="object 2120"/>
          <p:cNvSpPr/>
          <p:nvPr/>
        </p:nvSpPr>
        <p:spPr>
          <a:xfrm>
            <a:off x="4699169"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1" name="object 2121"/>
          <p:cNvSpPr/>
          <p:nvPr/>
        </p:nvSpPr>
        <p:spPr>
          <a:xfrm>
            <a:off x="4885891"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2" name="object 2122"/>
          <p:cNvSpPr/>
          <p:nvPr/>
        </p:nvSpPr>
        <p:spPr>
          <a:xfrm>
            <a:off x="5072613"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3" name="object 2123"/>
          <p:cNvSpPr/>
          <p:nvPr/>
        </p:nvSpPr>
        <p:spPr>
          <a:xfrm>
            <a:off x="5259335"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4" name="object 2124"/>
          <p:cNvSpPr/>
          <p:nvPr/>
        </p:nvSpPr>
        <p:spPr>
          <a:xfrm>
            <a:off x="5446057"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5" name="object 2125"/>
          <p:cNvSpPr/>
          <p:nvPr/>
        </p:nvSpPr>
        <p:spPr>
          <a:xfrm>
            <a:off x="5632779"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6" name="object 2126"/>
          <p:cNvSpPr/>
          <p:nvPr/>
        </p:nvSpPr>
        <p:spPr>
          <a:xfrm>
            <a:off x="5829875"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7" name="object 2127"/>
          <p:cNvSpPr/>
          <p:nvPr/>
        </p:nvSpPr>
        <p:spPr>
          <a:xfrm>
            <a:off x="6016597"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8" name="object 2128"/>
          <p:cNvSpPr/>
          <p:nvPr/>
        </p:nvSpPr>
        <p:spPr>
          <a:xfrm>
            <a:off x="6203319" y="461652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29" name="object 2129"/>
          <p:cNvSpPr/>
          <p:nvPr/>
        </p:nvSpPr>
        <p:spPr>
          <a:xfrm>
            <a:off x="6390041" y="461652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130" name="object 2130"/>
          <p:cNvSpPr/>
          <p:nvPr/>
        </p:nvSpPr>
        <p:spPr>
          <a:xfrm>
            <a:off x="7074677" y="461652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131" name="object 2131"/>
          <p:cNvSpPr/>
          <p:nvPr/>
        </p:nvSpPr>
        <p:spPr>
          <a:xfrm>
            <a:off x="7266585"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2" name="object 2132"/>
          <p:cNvSpPr/>
          <p:nvPr/>
        </p:nvSpPr>
        <p:spPr>
          <a:xfrm>
            <a:off x="7453308"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3" name="object 2133"/>
          <p:cNvSpPr/>
          <p:nvPr/>
        </p:nvSpPr>
        <p:spPr>
          <a:xfrm>
            <a:off x="7640030"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4" name="object 2134"/>
          <p:cNvSpPr/>
          <p:nvPr/>
        </p:nvSpPr>
        <p:spPr>
          <a:xfrm>
            <a:off x="7826763"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5" name="object 2135"/>
          <p:cNvSpPr/>
          <p:nvPr/>
        </p:nvSpPr>
        <p:spPr>
          <a:xfrm>
            <a:off x="8013485"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6" name="object 2136"/>
          <p:cNvSpPr/>
          <p:nvPr/>
        </p:nvSpPr>
        <p:spPr>
          <a:xfrm>
            <a:off x="8200207"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7" name="object 2137"/>
          <p:cNvSpPr/>
          <p:nvPr/>
        </p:nvSpPr>
        <p:spPr>
          <a:xfrm>
            <a:off x="8386918"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8" name="object 2138"/>
          <p:cNvSpPr/>
          <p:nvPr/>
        </p:nvSpPr>
        <p:spPr>
          <a:xfrm>
            <a:off x="8573640"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39" name="object 2139"/>
          <p:cNvSpPr/>
          <p:nvPr/>
        </p:nvSpPr>
        <p:spPr>
          <a:xfrm>
            <a:off x="8760373"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40" name="object 2140"/>
          <p:cNvSpPr/>
          <p:nvPr/>
        </p:nvSpPr>
        <p:spPr>
          <a:xfrm>
            <a:off x="8947095"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41" name="object 2141"/>
          <p:cNvSpPr/>
          <p:nvPr/>
        </p:nvSpPr>
        <p:spPr>
          <a:xfrm>
            <a:off x="9133817" y="4612034"/>
            <a:ext cx="0" cy="243200"/>
          </a:xfrm>
          <a:custGeom>
            <a:avLst/>
            <a:gdLst/>
            <a:ahLst/>
            <a:cxnLst/>
            <a:rect l="l" t="t" r="r" b="b"/>
            <a:pathLst>
              <a:path h="267970">
                <a:moveTo>
                  <a:pt x="0" y="0"/>
                </a:moveTo>
                <a:lnTo>
                  <a:pt x="0" y="267461"/>
                </a:lnTo>
              </a:path>
            </a:pathLst>
          </a:custGeom>
          <a:ln w="11429">
            <a:solidFill>
              <a:srgbClr val="0000FD"/>
            </a:solidFill>
          </a:ln>
        </p:spPr>
        <p:txBody>
          <a:bodyPr wrap="square" lIns="0" tIns="0" rIns="0" bIns="0" rtlCol="0"/>
          <a:lstStyle/>
          <a:p>
            <a:endParaRPr sz="1634"/>
          </a:p>
        </p:txBody>
      </p:sp>
      <p:sp>
        <p:nvSpPr>
          <p:cNvPr id="2142" name="object 2142"/>
          <p:cNvSpPr/>
          <p:nvPr/>
        </p:nvSpPr>
        <p:spPr>
          <a:xfrm>
            <a:off x="9315340" y="4616528"/>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143" name="object 2143"/>
          <p:cNvSpPr/>
          <p:nvPr/>
        </p:nvSpPr>
        <p:spPr>
          <a:xfrm>
            <a:off x="4149376" y="46255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144" name="object 2144"/>
          <p:cNvSpPr/>
          <p:nvPr/>
        </p:nvSpPr>
        <p:spPr>
          <a:xfrm>
            <a:off x="4325725"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45" name="object 2145"/>
          <p:cNvSpPr/>
          <p:nvPr/>
        </p:nvSpPr>
        <p:spPr>
          <a:xfrm>
            <a:off x="4512447"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46" name="object 2146"/>
          <p:cNvSpPr/>
          <p:nvPr/>
        </p:nvSpPr>
        <p:spPr>
          <a:xfrm>
            <a:off x="4699169"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47" name="object 2147"/>
          <p:cNvSpPr/>
          <p:nvPr/>
        </p:nvSpPr>
        <p:spPr>
          <a:xfrm>
            <a:off x="4885891"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48" name="object 2148"/>
          <p:cNvSpPr/>
          <p:nvPr/>
        </p:nvSpPr>
        <p:spPr>
          <a:xfrm>
            <a:off x="5072613"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49" name="object 2149"/>
          <p:cNvSpPr/>
          <p:nvPr/>
        </p:nvSpPr>
        <p:spPr>
          <a:xfrm>
            <a:off x="5259335"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0" name="object 2150"/>
          <p:cNvSpPr/>
          <p:nvPr/>
        </p:nvSpPr>
        <p:spPr>
          <a:xfrm>
            <a:off x="5446057"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1" name="object 2151"/>
          <p:cNvSpPr/>
          <p:nvPr/>
        </p:nvSpPr>
        <p:spPr>
          <a:xfrm>
            <a:off x="5632779"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2" name="object 2152"/>
          <p:cNvSpPr/>
          <p:nvPr/>
        </p:nvSpPr>
        <p:spPr>
          <a:xfrm>
            <a:off x="5829875"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3" name="object 2153"/>
          <p:cNvSpPr/>
          <p:nvPr/>
        </p:nvSpPr>
        <p:spPr>
          <a:xfrm>
            <a:off x="6016597"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4" name="object 2154"/>
          <p:cNvSpPr/>
          <p:nvPr/>
        </p:nvSpPr>
        <p:spPr>
          <a:xfrm>
            <a:off x="6203319" y="4625518"/>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5" name="object 2155"/>
          <p:cNvSpPr/>
          <p:nvPr/>
        </p:nvSpPr>
        <p:spPr>
          <a:xfrm>
            <a:off x="6400414" y="46255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156" name="object 2156"/>
          <p:cNvSpPr/>
          <p:nvPr/>
        </p:nvSpPr>
        <p:spPr>
          <a:xfrm>
            <a:off x="7085061" y="46255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157" name="object 2157"/>
          <p:cNvSpPr/>
          <p:nvPr/>
        </p:nvSpPr>
        <p:spPr>
          <a:xfrm>
            <a:off x="9325726" y="462551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158" name="object 2158"/>
          <p:cNvSpPr/>
          <p:nvPr/>
        </p:nvSpPr>
        <p:spPr>
          <a:xfrm>
            <a:off x="4325725"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59" name="object 2159"/>
          <p:cNvSpPr/>
          <p:nvPr/>
        </p:nvSpPr>
        <p:spPr>
          <a:xfrm>
            <a:off x="4512447"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0" name="object 2160"/>
          <p:cNvSpPr/>
          <p:nvPr/>
        </p:nvSpPr>
        <p:spPr>
          <a:xfrm>
            <a:off x="4699169"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1" name="object 2161"/>
          <p:cNvSpPr/>
          <p:nvPr/>
        </p:nvSpPr>
        <p:spPr>
          <a:xfrm>
            <a:off x="4885891"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2" name="object 2162"/>
          <p:cNvSpPr/>
          <p:nvPr/>
        </p:nvSpPr>
        <p:spPr>
          <a:xfrm>
            <a:off x="5072613"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3" name="object 2163"/>
          <p:cNvSpPr/>
          <p:nvPr/>
        </p:nvSpPr>
        <p:spPr>
          <a:xfrm>
            <a:off x="5259335"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4" name="object 2164"/>
          <p:cNvSpPr/>
          <p:nvPr/>
        </p:nvSpPr>
        <p:spPr>
          <a:xfrm>
            <a:off x="5446057"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5" name="object 2165"/>
          <p:cNvSpPr/>
          <p:nvPr/>
        </p:nvSpPr>
        <p:spPr>
          <a:xfrm>
            <a:off x="5632779"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6" name="object 2166"/>
          <p:cNvSpPr/>
          <p:nvPr/>
        </p:nvSpPr>
        <p:spPr>
          <a:xfrm>
            <a:off x="5829875"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7" name="object 2167"/>
          <p:cNvSpPr/>
          <p:nvPr/>
        </p:nvSpPr>
        <p:spPr>
          <a:xfrm>
            <a:off x="6016597"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8" name="object 2168"/>
          <p:cNvSpPr/>
          <p:nvPr/>
        </p:nvSpPr>
        <p:spPr>
          <a:xfrm>
            <a:off x="6203319" y="463450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69" name="object 2169"/>
          <p:cNvSpPr/>
          <p:nvPr/>
        </p:nvSpPr>
        <p:spPr>
          <a:xfrm>
            <a:off x="4325725"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0" name="object 2170"/>
          <p:cNvSpPr/>
          <p:nvPr/>
        </p:nvSpPr>
        <p:spPr>
          <a:xfrm>
            <a:off x="4512447"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1" name="object 2171"/>
          <p:cNvSpPr/>
          <p:nvPr/>
        </p:nvSpPr>
        <p:spPr>
          <a:xfrm>
            <a:off x="4699169"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2" name="object 2172"/>
          <p:cNvSpPr/>
          <p:nvPr/>
        </p:nvSpPr>
        <p:spPr>
          <a:xfrm>
            <a:off x="4885891"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3" name="object 2173"/>
          <p:cNvSpPr/>
          <p:nvPr/>
        </p:nvSpPr>
        <p:spPr>
          <a:xfrm>
            <a:off x="5072613"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4" name="object 2174"/>
          <p:cNvSpPr/>
          <p:nvPr/>
        </p:nvSpPr>
        <p:spPr>
          <a:xfrm>
            <a:off x="5259335"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5" name="object 2175"/>
          <p:cNvSpPr/>
          <p:nvPr/>
        </p:nvSpPr>
        <p:spPr>
          <a:xfrm>
            <a:off x="5446057"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6" name="object 2176"/>
          <p:cNvSpPr/>
          <p:nvPr/>
        </p:nvSpPr>
        <p:spPr>
          <a:xfrm>
            <a:off x="5632779"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7" name="object 2177"/>
          <p:cNvSpPr/>
          <p:nvPr/>
        </p:nvSpPr>
        <p:spPr>
          <a:xfrm>
            <a:off x="5829875"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8" name="object 2178"/>
          <p:cNvSpPr/>
          <p:nvPr/>
        </p:nvSpPr>
        <p:spPr>
          <a:xfrm>
            <a:off x="6016597"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79" name="object 2179"/>
          <p:cNvSpPr/>
          <p:nvPr/>
        </p:nvSpPr>
        <p:spPr>
          <a:xfrm>
            <a:off x="6203319" y="464349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0" name="object 2180"/>
          <p:cNvSpPr/>
          <p:nvPr/>
        </p:nvSpPr>
        <p:spPr>
          <a:xfrm>
            <a:off x="4325725"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1" name="object 2181"/>
          <p:cNvSpPr/>
          <p:nvPr/>
        </p:nvSpPr>
        <p:spPr>
          <a:xfrm>
            <a:off x="4512447"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2" name="object 2182"/>
          <p:cNvSpPr/>
          <p:nvPr/>
        </p:nvSpPr>
        <p:spPr>
          <a:xfrm>
            <a:off x="4699169"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3" name="object 2183"/>
          <p:cNvSpPr/>
          <p:nvPr/>
        </p:nvSpPr>
        <p:spPr>
          <a:xfrm>
            <a:off x="4885891"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4" name="object 2184"/>
          <p:cNvSpPr/>
          <p:nvPr/>
        </p:nvSpPr>
        <p:spPr>
          <a:xfrm>
            <a:off x="5072613"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5" name="object 2185"/>
          <p:cNvSpPr/>
          <p:nvPr/>
        </p:nvSpPr>
        <p:spPr>
          <a:xfrm>
            <a:off x="5259335"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6" name="object 2186"/>
          <p:cNvSpPr/>
          <p:nvPr/>
        </p:nvSpPr>
        <p:spPr>
          <a:xfrm>
            <a:off x="5446057"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7" name="object 2187"/>
          <p:cNvSpPr/>
          <p:nvPr/>
        </p:nvSpPr>
        <p:spPr>
          <a:xfrm>
            <a:off x="5632779"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8" name="object 2188"/>
          <p:cNvSpPr/>
          <p:nvPr/>
        </p:nvSpPr>
        <p:spPr>
          <a:xfrm>
            <a:off x="5829875"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89" name="object 2189"/>
          <p:cNvSpPr/>
          <p:nvPr/>
        </p:nvSpPr>
        <p:spPr>
          <a:xfrm>
            <a:off x="6016597"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0" name="object 2190"/>
          <p:cNvSpPr/>
          <p:nvPr/>
        </p:nvSpPr>
        <p:spPr>
          <a:xfrm>
            <a:off x="6203319" y="4652489"/>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1" name="object 2191"/>
          <p:cNvSpPr/>
          <p:nvPr/>
        </p:nvSpPr>
        <p:spPr>
          <a:xfrm>
            <a:off x="4325725"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2" name="object 2192"/>
          <p:cNvSpPr/>
          <p:nvPr/>
        </p:nvSpPr>
        <p:spPr>
          <a:xfrm>
            <a:off x="4512447"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3" name="object 2193"/>
          <p:cNvSpPr/>
          <p:nvPr/>
        </p:nvSpPr>
        <p:spPr>
          <a:xfrm>
            <a:off x="4699169"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4" name="object 2194"/>
          <p:cNvSpPr/>
          <p:nvPr/>
        </p:nvSpPr>
        <p:spPr>
          <a:xfrm>
            <a:off x="4885891"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5" name="object 2195"/>
          <p:cNvSpPr/>
          <p:nvPr/>
        </p:nvSpPr>
        <p:spPr>
          <a:xfrm>
            <a:off x="5072613"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6" name="object 2196"/>
          <p:cNvSpPr/>
          <p:nvPr/>
        </p:nvSpPr>
        <p:spPr>
          <a:xfrm>
            <a:off x="5259335"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7" name="object 2197"/>
          <p:cNvSpPr/>
          <p:nvPr/>
        </p:nvSpPr>
        <p:spPr>
          <a:xfrm>
            <a:off x="5446057"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8" name="object 2198"/>
          <p:cNvSpPr/>
          <p:nvPr/>
        </p:nvSpPr>
        <p:spPr>
          <a:xfrm>
            <a:off x="5632779"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199" name="object 2199"/>
          <p:cNvSpPr/>
          <p:nvPr/>
        </p:nvSpPr>
        <p:spPr>
          <a:xfrm>
            <a:off x="5829875"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0" name="object 2200"/>
          <p:cNvSpPr/>
          <p:nvPr/>
        </p:nvSpPr>
        <p:spPr>
          <a:xfrm>
            <a:off x="6016597"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1" name="object 2201"/>
          <p:cNvSpPr/>
          <p:nvPr/>
        </p:nvSpPr>
        <p:spPr>
          <a:xfrm>
            <a:off x="6203319" y="466148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2" name="object 2202"/>
          <p:cNvSpPr/>
          <p:nvPr/>
        </p:nvSpPr>
        <p:spPr>
          <a:xfrm>
            <a:off x="4325725"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3" name="object 2203"/>
          <p:cNvSpPr/>
          <p:nvPr/>
        </p:nvSpPr>
        <p:spPr>
          <a:xfrm>
            <a:off x="4512447"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4" name="object 2204"/>
          <p:cNvSpPr/>
          <p:nvPr/>
        </p:nvSpPr>
        <p:spPr>
          <a:xfrm>
            <a:off x="4699169"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5" name="object 2205"/>
          <p:cNvSpPr/>
          <p:nvPr/>
        </p:nvSpPr>
        <p:spPr>
          <a:xfrm>
            <a:off x="4885891"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6" name="object 2206"/>
          <p:cNvSpPr/>
          <p:nvPr/>
        </p:nvSpPr>
        <p:spPr>
          <a:xfrm>
            <a:off x="5072613"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7" name="object 2207"/>
          <p:cNvSpPr/>
          <p:nvPr/>
        </p:nvSpPr>
        <p:spPr>
          <a:xfrm>
            <a:off x="5259335"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8" name="object 2208"/>
          <p:cNvSpPr/>
          <p:nvPr/>
        </p:nvSpPr>
        <p:spPr>
          <a:xfrm>
            <a:off x="5446057"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09" name="object 2209"/>
          <p:cNvSpPr/>
          <p:nvPr/>
        </p:nvSpPr>
        <p:spPr>
          <a:xfrm>
            <a:off x="5632779"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0" name="object 2210"/>
          <p:cNvSpPr/>
          <p:nvPr/>
        </p:nvSpPr>
        <p:spPr>
          <a:xfrm>
            <a:off x="5829875"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1" name="object 2211"/>
          <p:cNvSpPr/>
          <p:nvPr/>
        </p:nvSpPr>
        <p:spPr>
          <a:xfrm>
            <a:off x="6016597"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2" name="object 2212"/>
          <p:cNvSpPr/>
          <p:nvPr/>
        </p:nvSpPr>
        <p:spPr>
          <a:xfrm>
            <a:off x="6203319" y="467047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3" name="object 2213"/>
          <p:cNvSpPr/>
          <p:nvPr/>
        </p:nvSpPr>
        <p:spPr>
          <a:xfrm>
            <a:off x="4325725"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4" name="object 2214"/>
          <p:cNvSpPr/>
          <p:nvPr/>
        </p:nvSpPr>
        <p:spPr>
          <a:xfrm>
            <a:off x="4512447"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5" name="object 2215"/>
          <p:cNvSpPr/>
          <p:nvPr/>
        </p:nvSpPr>
        <p:spPr>
          <a:xfrm>
            <a:off x="4699169"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6" name="object 2216"/>
          <p:cNvSpPr/>
          <p:nvPr/>
        </p:nvSpPr>
        <p:spPr>
          <a:xfrm>
            <a:off x="4885891"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7" name="object 2217"/>
          <p:cNvSpPr/>
          <p:nvPr/>
        </p:nvSpPr>
        <p:spPr>
          <a:xfrm>
            <a:off x="5072613"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8" name="object 2218"/>
          <p:cNvSpPr/>
          <p:nvPr/>
        </p:nvSpPr>
        <p:spPr>
          <a:xfrm>
            <a:off x="5259335"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19" name="object 2219"/>
          <p:cNvSpPr/>
          <p:nvPr/>
        </p:nvSpPr>
        <p:spPr>
          <a:xfrm>
            <a:off x="5446057"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0" name="object 2220"/>
          <p:cNvSpPr/>
          <p:nvPr/>
        </p:nvSpPr>
        <p:spPr>
          <a:xfrm>
            <a:off x="5632779"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1" name="object 2221"/>
          <p:cNvSpPr/>
          <p:nvPr/>
        </p:nvSpPr>
        <p:spPr>
          <a:xfrm>
            <a:off x="5829875"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2" name="object 2222"/>
          <p:cNvSpPr/>
          <p:nvPr/>
        </p:nvSpPr>
        <p:spPr>
          <a:xfrm>
            <a:off x="6016597"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3" name="object 2223"/>
          <p:cNvSpPr/>
          <p:nvPr/>
        </p:nvSpPr>
        <p:spPr>
          <a:xfrm>
            <a:off x="6203319" y="4679460"/>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4" name="object 2224"/>
          <p:cNvSpPr/>
          <p:nvPr/>
        </p:nvSpPr>
        <p:spPr>
          <a:xfrm>
            <a:off x="4325725"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5" name="object 2225"/>
          <p:cNvSpPr/>
          <p:nvPr/>
        </p:nvSpPr>
        <p:spPr>
          <a:xfrm>
            <a:off x="4512447"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6" name="object 2226"/>
          <p:cNvSpPr/>
          <p:nvPr/>
        </p:nvSpPr>
        <p:spPr>
          <a:xfrm>
            <a:off x="4699169"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7" name="object 2227"/>
          <p:cNvSpPr/>
          <p:nvPr/>
        </p:nvSpPr>
        <p:spPr>
          <a:xfrm>
            <a:off x="4885891"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8" name="object 2228"/>
          <p:cNvSpPr/>
          <p:nvPr/>
        </p:nvSpPr>
        <p:spPr>
          <a:xfrm>
            <a:off x="5072613"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29" name="object 2229"/>
          <p:cNvSpPr/>
          <p:nvPr/>
        </p:nvSpPr>
        <p:spPr>
          <a:xfrm>
            <a:off x="5259335"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0" name="object 2230"/>
          <p:cNvSpPr/>
          <p:nvPr/>
        </p:nvSpPr>
        <p:spPr>
          <a:xfrm>
            <a:off x="5446057"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1" name="object 2231"/>
          <p:cNvSpPr/>
          <p:nvPr/>
        </p:nvSpPr>
        <p:spPr>
          <a:xfrm>
            <a:off x="5632779"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2" name="object 2232"/>
          <p:cNvSpPr/>
          <p:nvPr/>
        </p:nvSpPr>
        <p:spPr>
          <a:xfrm>
            <a:off x="5829875"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3" name="object 2233"/>
          <p:cNvSpPr/>
          <p:nvPr/>
        </p:nvSpPr>
        <p:spPr>
          <a:xfrm>
            <a:off x="6016597"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4" name="object 2234"/>
          <p:cNvSpPr/>
          <p:nvPr/>
        </p:nvSpPr>
        <p:spPr>
          <a:xfrm>
            <a:off x="6203319" y="468845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5" name="object 2235"/>
          <p:cNvSpPr/>
          <p:nvPr/>
        </p:nvSpPr>
        <p:spPr>
          <a:xfrm>
            <a:off x="4325725"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6" name="object 2236"/>
          <p:cNvSpPr/>
          <p:nvPr/>
        </p:nvSpPr>
        <p:spPr>
          <a:xfrm>
            <a:off x="4512447"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7" name="object 2237"/>
          <p:cNvSpPr/>
          <p:nvPr/>
        </p:nvSpPr>
        <p:spPr>
          <a:xfrm>
            <a:off x="4699169"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8" name="object 2238"/>
          <p:cNvSpPr/>
          <p:nvPr/>
        </p:nvSpPr>
        <p:spPr>
          <a:xfrm>
            <a:off x="4885891"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39" name="object 2239"/>
          <p:cNvSpPr/>
          <p:nvPr/>
        </p:nvSpPr>
        <p:spPr>
          <a:xfrm>
            <a:off x="5072613"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0" name="object 2240"/>
          <p:cNvSpPr/>
          <p:nvPr/>
        </p:nvSpPr>
        <p:spPr>
          <a:xfrm>
            <a:off x="5259335"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1" name="object 2241"/>
          <p:cNvSpPr/>
          <p:nvPr/>
        </p:nvSpPr>
        <p:spPr>
          <a:xfrm>
            <a:off x="5446057"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2" name="object 2242"/>
          <p:cNvSpPr/>
          <p:nvPr/>
        </p:nvSpPr>
        <p:spPr>
          <a:xfrm>
            <a:off x="5632779"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3" name="object 2243"/>
          <p:cNvSpPr/>
          <p:nvPr/>
        </p:nvSpPr>
        <p:spPr>
          <a:xfrm>
            <a:off x="5829875"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4" name="object 2244"/>
          <p:cNvSpPr/>
          <p:nvPr/>
        </p:nvSpPr>
        <p:spPr>
          <a:xfrm>
            <a:off x="6016597"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5" name="object 2245"/>
          <p:cNvSpPr/>
          <p:nvPr/>
        </p:nvSpPr>
        <p:spPr>
          <a:xfrm>
            <a:off x="6203319" y="469744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6" name="object 2246"/>
          <p:cNvSpPr/>
          <p:nvPr/>
        </p:nvSpPr>
        <p:spPr>
          <a:xfrm>
            <a:off x="4325725"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7" name="object 2247"/>
          <p:cNvSpPr/>
          <p:nvPr/>
        </p:nvSpPr>
        <p:spPr>
          <a:xfrm>
            <a:off x="4512447"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8" name="object 2248"/>
          <p:cNvSpPr/>
          <p:nvPr/>
        </p:nvSpPr>
        <p:spPr>
          <a:xfrm>
            <a:off x="4699169"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49" name="object 2249"/>
          <p:cNvSpPr/>
          <p:nvPr/>
        </p:nvSpPr>
        <p:spPr>
          <a:xfrm>
            <a:off x="4885891"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0" name="object 2250"/>
          <p:cNvSpPr/>
          <p:nvPr/>
        </p:nvSpPr>
        <p:spPr>
          <a:xfrm>
            <a:off x="5072613"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1" name="object 2251"/>
          <p:cNvSpPr/>
          <p:nvPr/>
        </p:nvSpPr>
        <p:spPr>
          <a:xfrm>
            <a:off x="5259335"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2" name="object 2252"/>
          <p:cNvSpPr/>
          <p:nvPr/>
        </p:nvSpPr>
        <p:spPr>
          <a:xfrm>
            <a:off x="5446057"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3" name="object 2253"/>
          <p:cNvSpPr/>
          <p:nvPr/>
        </p:nvSpPr>
        <p:spPr>
          <a:xfrm>
            <a:off x="5632779"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4" name="object 2254"/>
          <p:cNvSpPr/>
          <p:nvPr/>
        </p:nvSpPr>
        <p:spPr>
          <a:xfrm>
            <a:off x="5829875"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5" name="object 2255"/>
          <p:cNvSpPr/>
          <p:nvPr/>
        </p:nvSpPr>
        <p:spPr>
          <a:xfrm>
            <a:off x="6016597"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6" name="object 2256"/>
          <p:cNvSpPr/>
          <p:nvPr/>
        </p:nvSpPr>
        <p:spPr>
          <a:xfrm>
            <a:off x="6203319" y="4706431"/>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7" name="object 2257"/>
          <p:cNvSpPr/>
          <p:nvPr/>
        </p:nvSpPr>
        <p:spPr>
          <a:xfrm>
            <a:off x="4325725"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8" name="object 2258"/>
          <p:cNvSpPr/>
          <p:nvPr/>
        </p:nvSpPr>
        <p:spPr>
          <a:xfrm>
            <a:off x="4512447"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59" name="object 2259"/>
          <p:cNvSpPr/>
          <p:nvPr/>
        </p:nvSpPr>
        <p:spPr>
          <a:xfrm>
            <a:off x="4699169"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0" name="object 2260"/>
          <p:cNvSpPr/>
          <p:nvPr/>
        </p:nvSpPr>
        <p:spPr>
          <a:xfrm>
            <a:off x="4885891"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1" name="object 2261"/>
          <p:cNvSpPr/>
          <p:nvPr/>
        </p:nvSpPr>
        <p:spPr>
          <a:xfrm>
            <a:off x="5072613"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2" name="object 2262"/>
          <p:cNvSpPr/>
          <p:nvPr/>
        </p:nvSpPr>
        <p:spPr>
          <a:xfrm>
            <a:off x="5259335"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3" name="object 2263"/>
          <p:cNvSpPr/>
          <p:nvPr/>
        </p:nvSpPr>
        <p:spPr>
          <a:xfrm>
            <a:off x="5446057"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4" name="object 2264"/>
          <p:cNvSpPr/>
          <p:nvPr/>
        </p:nvSpPr>
        <p:spPr>
          <a:xfrm>
            <a:off x="5632779"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5" name="object 2265"/>
          <p:cNvSpPr/>
          <p:nvPr/>
        </p:nvSpPr>
        <p:spPr>
          <a:xfrm>
            <a:off x="5829875"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6" name="object 2266"/>
          <p:cNvSpPr/>
          <p:nvPr/>
        </p:nvSpPr>
        <p:spPr>
          <a:xfrm>
            <a:off x="6016597"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7" name="object 2267"/>
          <p:cNvSpPr/>
          <p:nvPr/>
        </p:nvSpPr>
        <p:spPr>
          <a:xfrm>
            <a:off x="6203319" y="4715422"/>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8" name="object 2268"/>
          <p:cNvSpPr/>
          <p:nvPr/>
        </p:nvSpPr>
        <p:spPr>
          <a:xfrm>
            <a:off x="4325725"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69" name="object 2269"/>
          <p:cNvSpPr/>
          <p:nvPr/>
        </p:nvSpPr>
        <p:spPr>
          <a:xfrm>
            <a:off x="4512447"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0" name="object 2270"/>
          <p:cNvSpPr/>
          <p:nvPr/>
        </p:nvSpPr>
        <p:spPr>
          <a:xfrm>
            <a:off x="4699169"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1" name="object 2271"/>
          <p:cNvSpPr/>
          <p:nvPr/>
        </p:nvSpPr>
        <p:spPr>
          <a:xfrm>
            <a:off x="4885891"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2" name="object 2272"/>
          <p:cNvSpPr/>
          <p:nvPr/>
        </p:nvSpPr>
        <p:spPr>
          <a:xfrm>
            <a:off x="5072613"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3" name="object 2273"/>
          <p:cNvSpPr/>
          <p:nvPr/>
        </p:nvSpPr>
        <p:spPr>
          <a:xfrm>
            <a:off x="5259335"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4" name="object 2274"/>
          <p:cNvSpPr/>
          <p:nvPr/>
        </p:nvSpPr>
        <p:spPr>
          <a:xfrm>
            <a:off x="5446057"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5" name="object 2275"/>
          <p:cNvSpPr/>
          <p:nvPr/>
        </p:nvSpPr>
        <p:spPr>
          <a:xfrm>
            <a:off x="5632779"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6" name="object 2276"/>
          <p:cNvSpPr/>
          <p:nvPr/>
        </p:nvSpPr>
        <p:spPr>
          <a:xfrm>
            <a:off x="5829875"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7" name="object 2277"/>
          <p:cNvSpPr/>
          <p:nvPr/>
        </p:nvSpPr>
        <p:spPr>
          <a:xfrm>
            <a:off x="6016597"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8" name="object 2278"/>
          <p:cNvSpPr/>
          <p:nvPr/>
        </p:nvSpPr>
        <p:spPr>
          <a:xfrm>
            <a:off x="6203319" y="472441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79" name="object 2279"/>
          <p:cNvSpPr/>
          <p:nvPr/>
        </p:nvSpPr>
        <p:spPr>
          <a:xfrm>
            <a:off x="4325725"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0" name="object 2280"/>
          <p:cNvSpPr/>
          <p:nvPr/>
        </p:nvSpPr>
        <p:spPr>
          <a:xfrm>
            <a:off x="4512447"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1" name="object 2281"/>
          <p:cNvSpPr/>
          <p:nvPr/>
        </p:nvSpPr>
        <p:spPr>
          <a:xfrm>
            <a:off x="4699169"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2" name="object 2282"/>
          <p:cNvSpPr/>
          <p:nvPr/>
        </p:nvSpPr>
        <p:spPr>
          <a:xfrm>
            <a:off x="4885891"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3" name="object 2283"/>
          <p:cNvSpPr/>
          <p:nvPr/>
        </p:nvSpPr>
        <p:spPr>
          <a:xfrm>
            <a:off x="5072613"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4" name="object 2284"/>
          <p:cNvSpPr/>
          <p:nvPr/>
        </p:nvSpPr>
        <p:spPr>
          <a:xfrm>
            <a:off x="5259335"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5" name="object 2285"/>
          <p:cNvSpPr/>
          <p:nvPr/>
        </p:nvSpPr>
        <p:spPr>
          <a:xfrm>
            <a:off x="5446057"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6" name="object 2286"/>
          <p:cNvSpPr/>
          <p:nvPr/>
        </p:nvSpPr>
        <p:spPr>
          <a:xfrm>
            <a:off x="5632779"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7" name="object 2287"/>
          <p:cNvSpPr/>
          <p:nvPr/>
        </p:nvSpPr>
        <p:spPr>
          <a:xfrm>
            <a:off x="5829875"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8" name="object 2288"/>
          <p:cNvSpPr/>
          <p:nvPr/>
        </p:nvSpPr>
        <p:spPr>
          <a:xfrm>
            <a:off x="6016597"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89" name="object 2289"/>
          <p:cNvSpPr/>
          <p:nvPr/>
        </p:nvSpPr>
        <p:spPr>
          <a:xfrm>
            <a:off x="6203319" y="473340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0" name="object 2290"/>
          <p:cNvSpPr/>
          <p:nvPr/>
        </p:nvSpPr>
        <p:spPr>
          <a:xfrm>
            <a:off x="4325725"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1" name="object 2291"/>
          <p:cNvSpPr/>
          <p:nvPr/>
        </p:nvSpPr>
        <p:spPr>
          <a:xfrm>
            <a:off x="4512447"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2" name="object 2292"/>
          <p:cNvSpPr/>
          <p:nvPr/>
        </p:nvSpPr>
        <p:spPr>
          <a:xfrm>
            <a:off x="4699169"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3" name="object 2293"/>
          <p:cNvSpPr/>
          <p:nvPr/>
        </p:nvSpPr>
        <p:spPr>
          <a:xfrm>
            <a:off x="4885891"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4" name="object 2294"/>
          <p:cNvSpPr/>
          <p:nvPr/>
        </p:nvSpPr>
        <p:spPr>
          <a:xfrm>
            <a:off x="5072613"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5" name="object 2295"/>
          <p:cNvSpPr/>
          <p:nvPr/>
        </p:nvSpPr>
        <p:spPr>
          <a:xfrm>
            <a:off x="5259335"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6" name="object 2296"/>
          <p:cNvSpPr/>
          <p:nvPr/>
        </p:nvSpPr>
        <p:spPr>
          <a:xfrm>
            <a:off x="5446057"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7" name="object 2297"/>
          <p:cNvSpPr/>
          <p:nvPr/>
        </p:nvSpPr>
        <p:spPr>
          <a:xfrm>
            <a:off x="5632779"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8" name="object 2298"/>
          <p:cNvSpPr/>
          <p:nvPr/>
        </p:nvSpPr>
        <p:spPr>
          <a:xfrm>
            <a:off x="5829875"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299" name="object 2299"/>
          <p:cNvSpPr/>
          <p:nvPr/>
        </p:nvSpPr>
        <p:spPr>
          <a:xfrm>
            <a:off x="6016597"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0" name="object 2300"/>
          <p:cNvSpPr/>
          <p:nvPr/>
        </p:nvSpPr>
        <p:spPr>
          <a:xfrm>
            <a:off x="6203319" y="4742393"/>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1" name="object 2301"/>
          <p:cNvSpPr/>
          <p:nvPr/>
        </p:nvSpPr>
        <p:spPr>
          <a:xfrm>
            <a:off x="4325725"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2" name="object 2302"/>
          <p:cNvSpPr/>
          <p:nvPr/>
        </p:nvSpPr>
        <p:spPr>
          <a:xfrm>
            <a:off x="4512447"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3" name="object 2303"/>
          <p:cNvSpPr/>
          <p:nvPr/>
        </p:nvSpPr>
        <p:spPr>
          <a:xfrm>
            <a:off x="4699169"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4" name="object 2304"/>
          <p:cNvSpPr/>
          <p:nvPr/>
        </p:nvSpPr>
        <p:spPr>
          <a:xfrm>
            <a:off x="4885891"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5" name="object 2305"/>
          <p:cNvSpPr/>
          <p:nvPr/>
        </p:nvSpPr>
        <p:spPr>
          <a:xfrm>
            <a:off x="5072613"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6" name="object 2306"/>
          <p:cNvSpPr/>
          <p:nvPr/>
        </p:nvSpPr>
        <p:spPr>
          <a:xfrm>
            <a:off x="5259335"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7" name="object 2307"/>
          <p:cNvSpPr/>
          <p:nvPr/>
        </p:nvSpPr>
        <p:spPr>
          <a:xfrm>
            <a:off x="5446057"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8" name="object 2308"/>
          <p:cNvSpPr/>
          <p:nvPr/>
        </p:nvSpPr>
        <p:spPr>
          <a:xfrm>
            <a:off x="5632779"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09" name="object 2309"/>
          <p:cNvSpPr/>
          <p:nvPr/>
        </p:nvSpPr>
        <p:spPr>
          <a:xfrm>
            <a:off x="5829875"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0" name="object 2310"/>
          <p:cNvSpPr/>
          <p:nvPr/>
        </p:nvSpPr>
        <p:spPr>
          <a:xfrm>
            <a:off x="6016597"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1" name="object 2311"/>
          <p:cNvSpPr/>
          <p:nvPr/>
        </p:nvSpPr>
        <p:spPr>
          <a:xfrm>
            <a:off x="6203319" y="475138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2" name="object 2312"/>
          <p:cNvSpPr/>
          <p:nvPr/>
        </p:nvSpPr>
        <p:spPr>
          <a:xfrm>
            <a:off x="4325725"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3" name="object 2313"/>
          <p:cNvSpPr/>
          <p:nvPr/>
        </p:nvSpPr>
        <p:spPr>
          <a:xfrm>
            <a:off x="4512447"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4" name="object 2314"/>
          <p:cNvSpPr/>
          <p:nvPr/>
        </p:nvSpPr>
        <p:spPr>
          <a:xfrm>
            <a:off x="4699169"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5" name="object 2315"/>
          <p:cNvSpPr/>
          <p:nvPr/>
        </p:nvSpPr>
        <p:spPr>
          <a:xfrm>
            <a:off x="4885891"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6" name="object 2316"/>
          <p:cNvSpPr/>
          <p:nvPr/>
        </p:nvSpPr>
        <p:spPr>
          <a:xfrm>
            <a:off x="5072613"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7" name="object 2317"/>
          <p:cNvSpPr/>
          <p:nvPr/>
        </p:nvSpPr>
        <p:spPr>
          <a:xfrm>
            <a:off x="5259335"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8" name="object 2318"/>
          <p:cNvSpPr/>
          <p:nvPr/>
        </p:nvSpPr>
        <p:spPr>
          <a:xfrm>
            <a:off x="5446057"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19" name="object 2319"/>
          <p:cNvSpPr/>
          <p:nvPr/>
        </p:nvSpPr>
        <p:spPr>
          <a:xfrm>
            <a:off x="5632779"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0" name="object 2320"/>
          <p:cNvSpPr/>
          <p:nvPr/>
        </p:nvSpPr>
        <p:spPr>
          <a:xfrm>
            <a:off x="5829875"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1" name="object 2321"/>
          <p:cNvSpPr/>
          <p:nvPr/>
        </p:nvSpPr>
        <p:spPr>
          <a:xfrm>
            <a:off x="6016597"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2" name="object 2322"/>
          <p:cNvSpPr/>
          <p:nvPr/>
        </p:nvSpPr>
        <p:spPr>
          <a:xfrm>
            <a:off x="6203319" y="476037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3" name="object 2323"/>
          <p:cNvSpPr/>
          <p:nvPr/>
        </p:nvSpPr>
        <p:spPr>
          <a:xfrm>
            <a:off x="4325725"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4" name="object 2324"/>
          <p:cNvSpPr/>
          <p:nvPr/>
        </p:nvSpPr>
        <p:spPr>
          <a:xfrm>
            <a:off x="4512447"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5" name="object 2325"/>
          <p:cNvSpPr/>
          <p:nvPr/>
        </p:nvSpPr>
        <p:spPr>
          <a:xfrm>
            <a:off x="4699169"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6" name="object 2326"/>
          <p:cNvSpPr/>
          <p:nvPr/>
        </p:nvSpPr>
        <p:spPr>
          <a:xfrm>
            <a:off x="4885891"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7" name="object 2327"/>
          <p:cNvSpPr/>
          <p:nvPr/>
        </p:nvSpPr>
        <p:spPr>
          <a:xfrm>
            <a:off x="5072613"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8" name="object 2328"/>
          <p:cNvSpPr/>
          <p:nvPr/>
        </p:nvSpPr>
        <p:spPr>
          <a:xfrm>
            <a:off x="5259335"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29" name="object 2329"/>
          <p:cNvSpPr/>
          <p:nvPr/>
        </p:nvSpPr>
        <p:spPr>
          <a:xfrm>
            <a:off x="5446057"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0" name="object 2330"/>
          <p:cNvSpPr/>
          <p:nvPr/>
        </p:nvSpPr>
        <p:spPr>
          <a:xfrm>
            <a:off x="5632779"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1" name="object 2331"/>
          <p:cNvSpPr/>
          <p:nvPr/>
        </p:nvSpPr>
        <p:spPr>
          <a:xfrm>
            <a:off x="5829875"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2" name="object 2332"/>
          <p:cNvSpPr/>
          <p:nvPr/>
        </p:nvSpPr>
        <p:spPr>
          <a:xfrm>
            <a:off x="6016597"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3" name="object 2333"/>
          <p:cNvSpPr/>
          <p:nvPr/>
        </p:nvSpPr>
        <p:spPr>
          <a:xfrm>
            <a:off x="6203319" y="4769364"/>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4" name="object 2334"/>
          <p:cNvSpPr/>
          <p:nvPr/>
        </p:nvSpPr>
        <p:spPr>
          <a:xfrm>
            <a:off x="4325725"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5" name="object 2335"/>
          <p:cNvSpPr/>
          <p:nvPr/>
        </p:nvSpPr>
        <p:spPr>
          <a:xfrm>
            <a:off x="4512447"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6" name="object 2336"/>
          <p:cNvSpPr/>
          <p:nvPr/>
        </p:nvSpPr>
        <p:spPr>
          <a:xfrm>
            <a:off x="4699169"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7" name="object 2337"/>
          <p:cNvSpPr/>
          <p:nvPr/>
        </p:nvSpPr>
        <p:spPr>
          <a:xfrm>
            <a:off x="4885891"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8" name="object 2338"/>
          <p:cNvSpPr/>
          <p:nvPr/>
        </p:nvSpPr>
        <p:spPr>
          <a:xfrm>
            <a:off x="5072613"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39" name="object 2339"/>
          <p:cNvSpPr/>
          <p:nvPr/>
        </p:nvSpPr>
        <p:spPr>
          <a:xfrm>
            <a:off x="5259335"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0" name="object 2340"/>
          <p:cNvSpPr/>
          <p:nvPr/>
        </p:nvSpPr>
        <p:spPr>
          <a:xfrm>
            <a:off x="5446057"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1" name="object 2341"/>
          <p:cNvSpPr/>
          <p:nvPr/>
        </p:nvSpPr>
        <p:spPr>
          <a:xfrm>
            <a:off x="5632779"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2" name="object 2342"/>
          <p:cNvSpPr/>
          <p:nvPr/>
        </p:nvSpPr>
        <p:spPr>
          <a:xfrm>
            <a:off x="5829875"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3" name="object 2343"/>
          <p:cNvSpPr/>
          <p:nvPr/>
        </p:nvSpPr>
        <p:spPr>
          <a:xfrm>
            <a:off x="6016597"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4" name="object 2344"/>
          <p:cNvSpPr/>
          <p:nvPr/>
        </p:nvSpPr>
        <p:spPr>
          <a:xfrm>
            <a:off x="6203319" y="477835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5" name="object 2345"/>
          <p:cNvSpPr/>
          <p:nvPr/>
        </p:nvSpPr>
        <p:spPr>
          <a:xfrm>
            <a:off x="4325725"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6" name="object 2346"/>
          <p:cNvSpPr/>
          <p:nvPr/>
        </p:nvSpPr>
        <p:spPr>
          <a:xfrm>
            <a:off x="4512447"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7" name="object 2347"/>
          <p:cNvSpPr/>
          <p:nvPr/>
        </p:nvSpPr>
        <p:spPr>
          <a:xfrm>
            <a:off x="4699169"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8" name="object 2348"/>
          <p:cNvSpPr/>
          <p:nvPr/>
        </p:nvSpPr>
        <p:spPr>
          <a:xfrm>
            <a:off x="4885891"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49" name="object 2349"/>
          <p:cNvSpPr/>
          <p:nvPr/>
        </p:nvSpPr>
        <p:spPr>
          <a:xfrm>
            <a:off x="5072613"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0" name="object 2350"/>
          <p:cNvSpPr/>
          <p:nvPr/>
        </p:nvSpPr>
        <p:spPr>
          <a:xfrm>
            <a:off x="5259335"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1" name="object 2351"/>
          <p:cNvSpPr/>
          <p:nvPr/>
        </p:nvSpPr>
        <p:spPr>
          <a:xfrm>
            <a:off x="5446057"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2" name="object 2352"/>
          <p:cNvSpPr/>
          <p:nvPr/>
        </p:nvSpPr>
        <p:spPr>
          <a:xfrm>
            <a:off x="5632779"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3" name="object 2353"/>
          <p:cNvSpPr/>
          <p:nvPr/>
        </p:nvSpPr>
        <p:spPr>
          <a:xfrm>
            <a:off x="5829875"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4" name="object 2354"/>
          <p:cNvSpPr/>
          <p:nvPr/>
        </p:nvSpPr>
        <p:spPr>
          <a:xfrm>
            <a:off x="6016597"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5" name="object 2355"/>
          <p:cNvSpPr/>
          <p:nvPr/>
        </p:nvSpPr>
        <p:spPr>
          <a:xfrm>
            <a:off x="6203319" y="478734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6" name="object 2356"/>
          <p:cNvSpPr/>
          <p:nvPr/>
        </p:nvSpPr>
        <p:spPr>
          <a:xfrm>
            <a:off x="4325725"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7" name="object 2357"/>
          <p:cNvSpPr/>
          <p:nvPr/>
        </p:nvSpPr>
        <p:spPr>
          <a:xfrm>
            <a:off x="4512447"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8" name="object 2358"/>
          <p:cNvSpPr/>
          <p:nvPr/>
        </p:nvSpPr>
        <p:spPr>
          <a:xfrm>
            <a:off x="4699169"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59" name="object 2359"/>
          <p:cNvSpPr/>
          <p:nvPr/>
        </p:nvSpPr>
        <p:spPr>
          <a:xfrm>
            <a:off x="4885891"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0" name="object 2360"/>
          <p:cNvSpPr/>
          <p:nvPr/>
        </p:nvSpPr>
        <p:spPr>
          <a:xfrm>
            <a:off x="5072613"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1" name="object 2361"/>
          <p:cNvSpPr/>
          <p:nvPr/>
        </p:nvSpPr>
        <p:spPr>
          <a:xfrm>
            <a:off x="5259335"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2" name="object 2362"/>
          <p:cNvSpPr/>
          <p:nvPr/>
        </p:nvSpPr>
        <p:spPr>
          <a:xfrm>
            <a:off x="5446057"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3" name="object 2363"/>
          <p:cNvSpPr/>
          <p:nvPr/>
        </p:nvSpPr>
        <p:spPr>
          <a:xfrm>
            <a:off x="5632779"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4" name="object 2364"/>
          <p:cNvSpPr/>
          <p:nvPr/>
        </p:nvSpPr>
        <p:spPr>
          <a:xfrm>
            <a:off x="5829875"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5" name="object 2365"/>
          <p:cNvSpPr/>
          <p:nvPr/>
        </p:nvSpPr>
        <p:spPr>
          <a:xfrm>
            <a:off x="6016597"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6" name="object 2366"/>
          <p:cNvSpPr/>
          <p:nvPr/>
        </p:nvSpPr>
        <p:spPr>
          <a:xfrm>
            <a:off x="6203319" y="4796335"/>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7" name="object 2367"/>
          <p:cNvSpPr/>
          <p:nvPr/>
        </p:nvSpPr>
        <p:spPr>
          <a:xfrm>
            <a:off x="4325725"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8" name="object 2368"/>
          <p:cNvSpPr/>
          <p:nvPr/>
        </p:nvSpPr>
        <p:spPr>
          <a:xfrm>
            <a:off x="4512447"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69" name="object 2369"/>
          <p:cNvSpPr/>
          <p:nvPr/>
        </p:nvSpPr>
        <p:spPr>
          <a:xfrm>
            <a:off x="4699169"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0" name="object 2370"/>
          <p:cNvSpPr/>
          <p:nvPr/>
        </p:nvSpPr>
        <p:spPr>
          <a:xfrm>
            <a:off x="4885891"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1" name="object 2371"/>
          <p:cNvSpPr/>
          <p:nvPr/>
        </p:nvSpPr>
        <p:spPr>
          <a:xfrm>
            <a:off x="5072613"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2" name="object 2372"/>
          <p:cNvSpPr/>
          <p:nvPr/>
        </p:nvSpPr>
        <p:spPr>
          <a:xfrm>
            <a:off x="5259335"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3" name="object 2373"/>
          <p:cNvSpPr/>
          <p:nvPr/>
        </p:nvSpPr>
        <p:spPr>
          <a:xfrm>
            <a:off x="5446057"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4" name="object 2374"/>
          <p:cNvSpPr/>
          <p:nvPr/>
        </p:nvSpPr>
        <p:spPr>
          <a:xfrm>
            <a:off x="5632779"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5" name="object 2375"/>
          <p:cNvSpPr/>
          <p:nvPr/>
        </p:nvSpPr>
        <p:spPr>
          <a:xfrm>
            <a:off x="5829875"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6" name="object 2376"/>
          <p:cNvSpPr/>
          <p:nvPr/>
        </p:nvSpPr>
        <p:spPr>
          <a:xfrm>
            <a:off x="6016597"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7" name="object 2377"/>
          <p:cNvSpPr/>
          <p:nvPr/>
        </p:nvSpPr>
        <p:spPr>
          <a:xfrm>
            <a:off x="6203319" y="480532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8" name="object 2378"/>
          <p:cNvSpPr/>
          <p:nvPr/>
        </p:nvSpPr>
        <p:spPr>
          <a:xfrm>
            <a:off x="4325725"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79" name="object 2379"/>
          <p:cNvSpPr/>
          <p:nvPr/>
        </p:nvSpPr>
        <p:spPr>
          <a:xfrm>
            <a:off x="4512447"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0" name="object 2380"/>
          <p:cNvSpPr/>
          <p:nvPr/>
        </p:nvSpPr>
        <p:spPr>
          <a:xfrm>
            <a:off x="4699169"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1" name="object 2381"/>
          <p:cNvSpPr/>
          <p:nvPr/>
        </p:nvSpPr>
        <p:spPr>
          <a:xfrm>
            <a:off x="4885891"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2" name="object 2382"/>
          <p:cNvSpPr/>
          <p:nvPr/>
        </p:nvSpPr>
        <p:spPr>
          <a:xfrm>
            <a:off x="5072613"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3" name="object 2383"/>
          <p:cNvSpPr/>
          <p:nvPr/>
        </p:nvSpPr>
        <p:spPr>
          <a:xfrm>
            <a:off x="5259335"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4" name="object 2384"/>
          <p:cNvSpPr/>
          <p:nvPr/>
        </p:nvSpPr>
        <p:spPr>
          <a:xfrm>
            <a:off x="5446057"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5" name="object 2385"/>
          <p:cNvSpPr/>
          <p:nvPr/>
        </p:nvSpPr>
        <p:spPr>
          <a:xfrm>
            <a:off x="5632779"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6" name="object 2386"/>
          <p:cNvSpPr/>
          <p:nvPr/>
        </p:nvSpPr>
        <p:spPr>
          <a:xfrm>
            <a:off x="5829875"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7" name="object 2387"/>
          <p:cNvSpPr/>
          <p:nvPr/>
        </p:nvSpPr>
        <p:spPr>
          <a:xfrm>
            <a:off x="6016597" y="4814316"/>
            <a:ext cx="10373" cy="0"/>
          </a:xfrm>
          <a:custGeom>
            <a:avLst/>
            <a:gdLst/>
            <a:ahLst/>
            <a:cxnLst/>
            <a:rect l="l" t="t" r="r" b="b"/>
            <a:pathLst>
              <a:path w="11429">
                <a:moveTo>
                  <a:pt x="0" y="0"/>
                </a:moveTo>
                <a:lnTo>
                  <a:pt x="11429" y="0"/>
                </a:lnTo>
              </a:path>
            </a:pathLst>
          </a:custGeom>
          <a:ln w="9905">
            <a:solidFill>
              <a:srgbClr val="0000FD"/>
            </a:solidFill>
          </a:ln>
        </p:spPr>
        <p:txBody>
          <a:bodyPr wrap="square" lIns="0" tIns="0" rIns="0" bIns="0" rtlCol="0"/>
          <a:lstStyle/>
          <a:p>
            <a:endParaRPr sz="1634"/>
          </a:p>
        </p:txBody>
      </p:sp>
      <p:sp>
        <p:nvSpPr>
          <p:cNvPr id="2388" name="object 2388"/>
          <p:cNvSpPr/>
          <p:nvPr/>
        </p:nvSpPr>
        <p:spPr>
          <a:xfrm>
            <a:off x="4149376" y="4850276"/>
            <a:ext cx="62241" cy="0"/>
          </a:xfrm>
          <a:custGeom>
            <a:avLst/>
            <a:gdLst/>
            <a:ahLst/>
            <a:cxnLst/>
            <a:rect l="l" t="t" r="r" b="b"/>
            <a:pathLst>
              <a:path w="68579">
                <a:moveTo>
                  <a:pt x="0" y="0"/>
                </a:moveTo>
                <a:lnTo>
                  <a:pt x="34290" y="0"/>
                </a:lnTo>
              </a:path>
              <a:path w="68579">
                <a:moveTo>
                  <a:pt x="57149" y="0"/>
                </a:moveTo>
                <a:lnTo>
                  <a:pt x="68579" y="0"/>
                </a:lnTo>
              </a:path>
            </a:pathLst>
          </a:custGeom>
          <a:ln w="9905">
            <a:solidFill>
              <a:srgbClr val="000000"/>
            </a:solidFill>
          </a:ln>
        </p:spPr>
        <p:txBody>
          <a:bodyPr wrap="square" lIns="0" tIns="0" rIns="0" bIns="0" rtlCol="0"/>
          <a:lstStyle/>
          <a:p>
            <a:endParaRPr sz="1634"/>
          </a:p>
        </p:txBody>
      </p:sp>
      <p:sp>
        <p:nvSpPr>
          <p:cNvPr id="2389" name="object 2389"/>
          <p:cNvSpPr/>
          <p:nvPr/>
        </p:nvSpPr>
        <p:spPr>
          <a:xfrm>
            <a:off x="6400414" y="4850276"/>
            <a:ext cx="62241" cy="0"/>
          </a:xfrm>
          <a:custGeom>
            <a:avLst/>
            <a:gdLst/>
            <a:ahLst/>
            <a:cxnLst/>
            <a:rect l="l" t="t" r="r" b="b"/>
            <a:pathLst>
              <a:path w="68579">
                <a:moveTo>
                  <a:pt x="0" y="0"/>
                </a:moveTo>
                <a:lnTo>
                  <a:pt x="4571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390" name="object 2390"/>
          <p:cNvSpPr/>
          <p:nvPr/>
        </p:nvSpPr>
        <p:spPr>
          <a:xfrm>
            <a:off x="7085061" y="4850276"/>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391" name="object 2391"/>
          <p:cNvSpPr/>
          <p:nvPr/>
        </p:nvSpPr>
        <p:spPr>
          <a:xfrm>
            <a:off x="9325725" y="4850276"/>
            <a:ext cx="62241" cy="0"/>
          </a:xfrm>
          <a:custGeom>
            <a:avLst/>
            <a:gdLst/>
            <a:ahLst/>
            <a:cxnLst/>
            <a:rect l="l" t="t" r="r" b="b"/>
            <a:pathLst>
              <a:path w="68579">
                <a:moveTo>
                  <a:pt x="0" y="0"/>
                </a:moveTo>
                <a:lnTo>
                  <a:pt x="4571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392" name="object 2392"/>
          <p:cNvSpPr/>
          <p:nvPr/>
        </p:nvSpPr>
        <p:spPr>
          <a:xfrm>
            <a:off x="4139003" y="4859267"/>
            <a:ext cx="72614" cy="0"/>
          </a:xfrm>
          <a:custGeom>
            <a:avLst/>
            <a:gdLst/>
            <a:ahLst/>
            <a:cxnLst/>
            <a:rect l="l" t="t" r="r" b="b"/>
            <a:pathLst>
              <a:path w="80010">
                <a:moveTo>
                  <a:pt x="0" y="0"/>
                </a:moveTo>
                <a:lnTo>
                  <a:pt x="11429" y="0"/>
                </a:lnTo>
              </a:path>
              <a:path w="80010">
                <a:moveTo>
                  <a:pt x="45719" y="0"/>
                </a:moveTo>
                <a:lnTo>
                  <a:pt x="5714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393" name="object 2393"/>
          <p:cNvSpPr/>
          <p:nvPr/>
        </p:nvSpPr>
        <p:spPr>
          <a:xfrm>
            <a:off x="6400414" y="48592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94" name="object 2394"/>
          <p:cNvSpPr/>
          <p:nvPr/>
        </p:nvSpPr>
        <p:spPr>
          <a:xfrm>
            <a:off x="6452281" y="48592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grpSp>
        <p:nvGrpSpPr>
          <p:cNvPr id="2395" name="object 2395"/>
          <p:cNvGrpSpPr/>
          <p:nvPr/>
        </p:nvGrpSpPr>
        <p:grpSpPr>
          <a:xfrm>
            <a:off x="7074678" y="4854772"/>
            <a:ext cx="2189373" cy="9221"/>
            <a:chOff x="6425057" y="5349240"/>
            <a:chExt cx="2412365" cy="10160"/>
          </a:xfrm>
        </p:grpSpPr>
        <p:sp>
          <p:nvSpPr>
            <p:cNvPr id="2396" name="object 2396"/>
            <p:cNvSpPr/>
            <p:nvPr/>
          </p:nvSpPr>
          <p:spPr>
            <a:xfrm>
              <a:off x="6425057" y="5354193"/>
              <a:ext cx="80645" cy="0"/>
            </a:xfrm>
            <a:custGeom>
              <a:avLst/>
              <a:gdLst/>
              <a:ahLst/>
              <a:cxnLst/>
              <a:rect l="l" t="t" r="r" b="b"/>
              <a:pathLst>
                <a:path w="80645">
                  <a:moveTo>
                    <a:pt x="0" y="0"/>
                  </a:moveTo>
                  <a:lnTo>
                    <a:pt x="11429" y="0"/>
                  </a:lnTo>
                </a:path>
                <a:path w="80645">
                  <a:moveTo>
                    <a:pt x="45719" y="0"/>
                  </a:moveTo>
                  <a:lnTo>
                    <a:pt x="57149"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2397" name="object 2397"/>
            <p:cNvSpPr/>
            <p:nvPr/>
          </p:nvSpPr>
          <p:spPr>
            <a:xfrm>
              <a:off x="6539369" y="5354193"/>
              <a:ext cx="2297430" cy="0"/>
            </a:xfrm>
            <a:custGeom>
              <a:avLst/>
              <a:gdLst/>
              <a:ahLst/>
              <a:cxnLst/>
              <a:rect l="l" t="t" r="r" b="b"/>
              <a:pathLst>
                <a:path w="2297429">
                  <a:moveTo>
                    <a:pt x="0" y="0"/>
                  </a:moveTo>
                  <a:lnTo>
                    <a:pt x="2297429" y="0"/>
                  </a:lnTo>
                </a:path>
              </a:pathLst>
            </a:custGeom>
            <a:ln w="9905">
              <a:solidFill>
                <a:srgbClr val="0000FD"/>
              </a:solidFill>
            </a:ln>
          </p:spPr>
          <p:txBody>
            <a:bodyPr wrap="square" lIns="0" tIns="0" rIns="0" bIns="0" rtlCol="0"/>
            <a:lstStyle/>
            <a:p>
              <a:endParaRPr sz="1634"/>
            </a:p>
          </p:txBody>
        </p:sp>
      </p:grpSp>
      <p:sp>
        <p:nvSpPr>
          <p:cNvPr id="2398" name="object 2398"/>
          <p:cNvSpPr/>
          <p:nvPr/>
        </p:nvSpPr>
        <p:spPr>
          <a:xfrm>
            <a:off x="9325726" y="48592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399" name="object 2399"/>
          <p:cNvSpPr/>
          <p:nvPr/>
        </p:nvSpPr>
        <p:spPr>
          <a:xfrm>
            <a:off x="9377593" y="48592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00" name="object 2400"/>
          <p:cNvSpPr/>
          <p:nvPr/>
        </p:nvSpPr>
        <p:spPr>
          <a:xfrm>
            <a:off x="4242737" y="4809820"/>
            <a:ext cx="2105809" cy="71922"/>
          </a:xfrm>
          <a:prstGeom prst="rect">
            <a:avLst/>
          </a:prstGeom>
          <a:blipFill>
            <a:blip r:embed="rId5" cstate="print"/>
            <a:stretch>
              <a:fillRect/>
            </a:stretch>
          </a:blipFill>
        </p:spPr>
        <p:txBody>
          <a:bodyPr wrap="square" lIns="0" tIns="0" rIns="0" bIns="0" rtlCol="0"/>
          <a:lstStyle/>
          <a:p>
            <a:endParaRPr sz="1634"/>
          </a:p>
        </p:txBody>
      </p:sp>
      <p:sp>
        <p:nvSpPr>
          <p:cNvPr id="2401" name="object 2401"/>
          <p:cNvSpPr/>
          <p:nvPr/>
        </p:nvSpPr>
        <p:spPr>
          <a:xfrm>
            <a:off x="4180497" y="4868257"/>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2402" name="object 2402"/>
          <p:cNvSpPr/>
          <p:nvPr/>
        </p:nvSpPr>
        <p:spPr>
          <a:xfrm>
            <a:off x="6390040" y="4868257"/>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03" name="object 2403"/>
          <p:cNvSpPr/>
          <p:nvPr/>
        </p:nvSpPr>
        <p:spPr>
          <a:xfrm>
            <a:off x="7116171" y="486825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04" name="object 2404"/>
          <p:cNvSpPr/>
          <p:nvPr/>
        </p:nvSpPr>
        <p:spPr>
          <a:xfrm>
            <a:off x="7178422" y="4868257"/>
            <a:ext cx="2095436"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sp>
        <p:nvSpPr>
          <p:cNvPr id="2405" name="object 2405"/>
          <p:cNvSpPr/>
          <p:nvPr/>
        </p:nvSpPr>
        <p:spPr>
          <a:xfrm>
            <a:off x="9315340" y="4868257"/>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06" name="object 2406"/>
          <p:cNvSpPr/>
          <p:nvPr/>
        </p:nvSpPr>
        <p:spPr>
          <a:xfrm>
            <a:off x="4159750" y="4877247"/>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07" name="object 2407"/>
          <p:cNvSpPr/>
          <p:nvPr/>
        </p:nvSpPr>
        <p:spPr>
          <a:xfrm>
            <a:off x="6390041" y="4877247"/>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408" name="object 2408"/>
          <p:cNvSpPr/>
          <p:nvPr/>
        </p:nvSpPr>
        <p:spPr>
          <a:xfrm>
            <a:off x="7095435" y="4877247"/>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09" name="object 2409"/>
          <p:cNvSpPr/>
          <p:nvPr/>
        </p:nvSpPr>
        <p:spPr>
          <a:xfrm>
            <a:off x="7178422" y="4877247"/>
            <a:ext cx="2095436" cy="0"/>
          </a:xfrm>
          <a:custGeom>
            <a:avLst/>
            <a:gdLst/>
            <a:ahLst/>
            <a:cxnLst/>
            <a:rect l="l" t="t" r="r" b="b"/>
            <a:pathLst>
              <a:path w="2308859">
                <a:moveTo>
                  <a:pt x="0" y="0"/>
                </a:moveTo>
                <a:lnTo>
                  <a:pt x="2308860" y="0"/>
                </a:lnTo>
              </a:path>
            </a:pathLst>
          </a:custGeom>
          <a:ln w="9905">
            <a:solidFill>
              <a:srgbClr val="0000FD"/>
            </a:solidFill>
          </a:ln>
        </p:spPr>
        <p:txBody>
          <a:bodyPr wrap="square" lIns="0" tIns="0" rIns="0" bIns="0" rtlCol="0"/>
          <a:lstStyle/>
          <a:p>
            <a:endParaRPr sz="1634"/>
          </a:p>
        </p:txBody>
      </p:sp>
      <p:sp>
        <p:nvSpPr>
          <p:cNvPr id="2410" name="object 2410"/>
          <p:cNvSpPr/>
          <p:nvPr/>
        </p:nvSpPr>
        <p:spPr>
          <a:xfrm>
            <a:off x="9315340" y="4877247"/>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411" name="object 2411"/>
          <p:cNvSpPr/>
          <p:nvPr/>
        </p:nvSpPr>
        <p:spPr>
          <a:xfrm>
            <a:off x="4180497" y="4886238"/>
            <a:ext cx="10373" cy="0"/>
          </a:xfrm>
          <a:custGeom>
            <a:avLst/>
            <a:gdLst/>
            <a:ahLst/>
            <a:cxnLst/>
            <a:rect l="l" t="t" r="r" b="b"/>
            <a:pathLst>
              <a:path w="11430">
                <a:moveTo>
                  <a:pt x="0" y="0"/>
                </a:moveTo>
                <a:lnTo>
                  <a:pt x="11429" y="0"/>
                </a:lnTo>
              </a:path>
            </a:pathLst>
          </a:custGeom>
          <a:ln w="9905">
            <a:solidFill>
              <a:srgbClr val="000000"/>
            </a:solidFill>
          </a:ln>
        </p:spPr>
        <p:txBody>
          <a:bodyPr wrap="square" lIns="0" tIns="0" rIns="0" bIns="0" rtlCol="0"/>
          <a:lstStyle/>
          <a:p>
            <a:endParaRPr sz="1634"/>
          </a:p>
        </p:txBody>
      </p:sp>
      <p:sp>
        <p:nvSpPr>
          <p:cNvPr id="2412" name="object 2412"/>
          <p:cNvSpPr/>
          <p:nvPr/>
        </p:nvSpPr>
        <p:spPr>
          <a:xfrm>
            <a:off x="4253110" y="4886238"/>
            <a:ext cx="2085063" cy="0"/>
          </a:xfrm>
          <a:custGeom>
            <a:avLst/>
            <a:gdLst/>
            <a:ahLst/>
            <a:cxnLst/>
            <a:rect l="l" t="t" r="r" b="b"/>
            <a:pathLst>
              <a:path w="2297429">
                <a:moveTo>
                  <a:pt x="0" y="0"/>
                </a:moveTo>
                <a:lnTo>
                  <a:pt x="2297429" y="0"/>
                </a:lnTo>
              </a:path>
            </a:pathLst>
          </a:custGeom>
          <a:ln w="9905">
            <a:solidFill>
              <a:srgbClr val="FD0000"/>
            </a:solidFill>
          </a:ln>
        </p:spPr>
        <p:txBody>
          <a:bodyPr wrap="square" lIns="0" tIns="0" rIns="0" bIns="0" rtlCol="0"/>
          <a:lstStyle/>
          <a:p>
            <a:endParaRPr sz="1634"/>
          </a:p>
        </p:txBody>
      </p:sp>
      <p:sp>
        <p:nvSpPr>
          <p:cNvPr id="2413" name="object 2413"/>
          <p:cNvSpPr/>
          <p:nvPr/>
        </p:nvSpPr>
        <p:spPr>
          <a:xfrm>
            <a:off x="6431534" y="48862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14" name="object 2414"/>
          <p:cNvSpPr/>
          <p:nvPr/>
        </p:nvSpPr>
        <p:spPr>
          <a:xfrm>
            <a:off x="7116171" y="48862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15" name="object 2415"/>
          <p:cNvSpPr/>
          <p:nvPr/>
        </p:nvSpPr>
        <p:spPr>
          <a:xfrm>
            <a:off x="7188784" y="4886238"/>
            <a:ext cx="2074689" cy="0"/>
          </a:xfrm>
          <a:custGeom>
            <a:avLst/>
            <a:gdLst/>
            <a:ahLst/>
            <a:cxnLst/>
            <a:rect l="l" t="t" r="r" b="b"/>
            <a:pathLst>
              <a:path w="2286000">
                <a:moveTo>
                  <a:pt x="0" y="0"/>
                </a:moveTo>
                <a:lnTo>
                  <a:pt x="2286000" y="0"/>
                </a:lnTo>
              </a:path>
            </a:pathLst>
          </a:custGeom>
          <a:ln w="9905">
            <a:solidFill>
              <a:srgbClr val="0000FD"/>
            </a:solidFill>
          </a:ln>
        </p:spPr>
        <p:txBody>
          <a:bodyPr wrap="square" lIns="0" tIns="0" rIns="0" bIns="0" rtlCol="0"/>
          <a:lstStyle/>
          <a:p>
            <a:endParaRPr sz="1634"/>
          </a:p>
        </p:txBody>
      </p:sp>
      <p:sp>
        <p:nvSpPr>
          <p:cNvPr id="2416" name="object 2416"/>
          <p:cNvSpPr/>
          <p:nvPr/>
        </p:nvSpPr>
        <p:spPr>
          <a:xfrm>
            <a:off x="9356846" y="48862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17" name="object 2417"/>
          <p:cNvSpPr/>
          <p:nvPr/>
        </p:nvSpPr>
        <p:spPr>
          <a:xfrm>
            <a:off x="4139003" y="489522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418" name="object 2418"/>
          <p:cNvSpPr/>
          <p:nvPr/>
        </p:nvSpPr>
        <p:spPr>
          <a:xfrm>
            <a:off x="6390041" y="489522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419" name="object 2419"/>
          <p:cNvSpPr/>
          <p:nvPr/>
        </p:nvSpPr>
        <p:spPr>
          <a:xfrm>
            <a:off x="7074677" y="489522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420" name="object 2420"/>
          <p:cNvSpPr/>
          <p:nvPr/>
        </p:nvSpPr>
        <p:spPr>
          <a:xfrm>
            <a:off x="9315340" y="4895228"/>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421" name="object 2421"/>
          <p:cNvSpPr/>
          <p:nvPr/>
        </p:nvSpPr>
        <p:spPr>
          <a:xfrm>
            <a:off x="4149376"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22" name="object 2422"/>
          <p:cNvSpPr/>
          <p:nvPr/>
        </p:nvSpPr>
        <p:spPr>
          <a:xfrm>
            <a:off x="4284231"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23" name="object 2423"/>
          <p:cNvSpPr/>
          <p:nvPr/>
        </p:nvSpPr>
        <p:spPr>
          <a:xfrm>
            <a:off x="4470953"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24" name="object 2424"/>
          <p:cNvSpPr/>
          <p:nvPr/>
        </p:nvSpPr>
        <p:spPr>
          <a:xfrm>
            <a:off x="4668048"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25" name="object 2425"/>
          <p:cNvSpPr/>
          <p:nvPr/>
        </p:nvSpPr>
        <p:spPr>
          <a:xfrm>
            <a:off x="4854770"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26" name="object 2426"/>
          <p:cNvSpPr/>
          <p:nvPr/>
        </p:nvSpPr>
        <p:spPr>
          <a:xfrm>
            <a:off x="5020746" y="4904218"/>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427" name="object 2427"/>
          <p:cNvSpPr/>
          <p:nvPr/>
        </p:nvSpPr>
        <p:spPr>
          <a:xfrm>
            <a:off x="5217841"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28" name="object 2428"/>
          <p:cNvSpPr/>
          <p:nvPr/>
        </p:nvSpPr>
        <p:spPr>
          <a:xfrm>
            <a:off x="5404563"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29" name="object 2429"/>
          <p:cNvSpPr/>
          <p:nvPr/>
        </p:nvSpPr>
        <p:spPr>
          <a:xfrm>
            <a:off x="5580912" y="4904218"/>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430" name="object 2430"/>
          <p:cNvSpPr/>
          <p:nvPr/>
        </p:nvSpPr>
        <p:spPr>
          <a:xfrm>
            <a:off x="5798754"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31" name="object 2431"/>
          <p:cNvSpPr/>
          <p:nvPr/>
        </p:nvSpPr>
        <p:spPr>
          <a:xfrm>
            <a:off x="5985476"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32" name="object 2432"/>
          <p:cNvSpPr/>
          <p:nvPr/>
        </p:nvSpPr>
        <p:spPr>
          <a:xfrm>
            <a:off x="6151451" y="4904218"/>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433" name="object 2433"/>
          <p:cNvSpPr/>
          <p:nvPr/>
        </p:nvSpPr>
        <p:spPr>
          <a:xfrm>
            <a:off x="6400414"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34" name="object 2434"/>
          <p:cNvSpPr/>
          <p:nvPr/>
        </p:nvSpPr>
        <p:spPr>
          <a:xfrm>
            <a:off x="7085061" y="490421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435" name="object 2435"/>
          <p:cNvSpPr/>
          <p:nvPr/>
        </p:nvSpPr>
        <p:spPr>
          <a:xfrm>
            <a:off x="7219905" y="490421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436" name="object 2436"/>
          <p:cNvSpPr/>
          <p:nvPr/>
        </p:nvSpPr>
        <p:spPr>
          <a:xfrm>
            <a:off x="7406638" y="490421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437" name="object 2437"/>
          <p:cNvSpPr/>
          <p:nvPr/>
        </p:nvSpPr>
        <p:spPr>
          <a:xfrm>
            <a:off x="7603722"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38" name="object 2438"/>
          <p:cNvSpPr/>
          <p:nvPr/>
        </p:nvSpPr>
        <p:spPr>
          <a:xfrm>
            <a:off x="7790445"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39" name="object 2439"/>
          <p:cNvSpPr/>
          <p:nvPr/>
        </p:nvSpPr>
        <p:spPr>
          <a:xfrm>
            <a:off x="7956431" y="4904218"/>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2440" name="object 2440"/>
          <p:cNvSpPr/>
          <p:nvPr/>
        </p:nvSpPr>
        <p:spPr>
          <a:xfrm>
            <a:off x="8153515" y="490421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441" name="object 2441"/>
          <p:cNvSpPr/>
          <p:nvPr/>
        </p:nvSpPr>
        <p:spPr>
          <a:xfrm>
            <a:off x="8340248" y="490421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442" name="object 2442"/>
          <p:cNvSpPr/>
          <p:nvPr/>
        </p:nvSpPr>
        <p:spPr>
          <a:xfrm>
            <a:off x="8516586" y="4904218"/>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2443" name="object 2443"/>
          <p:cNvSpPr/>
          <p:nvPr/>
        </p:nvSpPr>
        <p:spPr>
          <a:xfrm>
            <a:off x="8724055"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44" name="object 2444"/>
          <p:cNvSpPr/>
          <p:nvPr/>
        </p:nvSpPr>
        <p:spPr>
          <a:xfrm>
            <a:off x="8910788" y="490421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445" name="object 2445"/>
          <p:cNvSpPr/>
          <p:nvPr/>
        </p:nvSpPr>
        <p:spPr>
          <a:xfrm>
            <a:off x="9076763" y="4904218"/>
            <a:ext cx="72614" cy="0"/>
          </a:xfrm>
          <a:custGeom>
            <a:avLst/>
            <a:gdLst/>
            <a:ahLst/>
            <a:cxnLst/>
            <a:rect l="l" t="t" r="r" b="b"/>
            <a:pathLst>
              <a:path w="80009">
                <a:moveTo>
                  <a:pt x="0" y="0"/>
                </a:moveTo>
                <a:lnTo>
                  <a:pt x="80010" y="0"/>
                </a:lnTo>
              </a:path>
            </a:pathLst>
          </a:custGeom>
          <a:ln w="9905">
            <a:solidFill>
              <a:srgbClr val="000000"/>
            </a:solidFill>
          </a:ln>
        </p:spPr>
        <p:txBody>
          <a:bodyPr wrap="square" lIns="0" tIns="0" rIns="0" bIns="0" rtlCol="0"/>
          <a:lstStyle/>
          <a:p>
            <a:endParaRPr sz="1634"/>
          </a:p>
        </p:txBody>
      </p:sp>
      <p:sp>
        <p:nvSpPr>
          <p:cNvPr id="2446" name="object 2446"/>
          <p:cNvSpPr/>
          <p:nvPr/>
        </p:nvSpPr>
        <p:spPr>
          <a:xfrm>
            <a:off x="9325726" y="4904218"/>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447" name="object 2447"/>
          <p:cNvSpPr/>
          <p:nvPr/>
        </p:nvSpPr>
        <p:spPr>
          <a:xfrm>
            <a:off x="4294604" y="491320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48" name="object 2448"/>
          <p:cNvSpPr/>
          <p:nvPr/>
        </p:nvSpPr>
        <p:spPr>
          <a:xfrm>
            <a:off x="4481326" y="491320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49" name="object 2449"/>
          <p:cNvSpPr/>
          <p:nvPr/>
        </p:nvSpPr>
        <p:spPr>
          <a:xfrm>
            <a:off x="4657675" y="4913209"/>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450" name="object 2450"/>
          <p:cNvSpPr/>
          <p:nvPr/>
        </p:nvSpPr>
        <p:spPr>
          <a:xfrm>
            <a:off x="4844397" y="491320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451" name="object 2451"/>
          <p:cNvSpPr/>
          <p:nvPr/>
        </p:nvSpPr>
        <p:spPr>
          <a:xfrm>
            <a:off x="5020746" y="4913209"/>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452" name="object 2452"/>
          <p:cNvSpPr/>
          <p:nvPr/>
        </p:nvSpPr>
        <p:spPr>
          <a:xfrm>
            <a:off x="5228215" y="491320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53" name="object 2453"/>
          <p:cNvSpPr/>
          <p:nvPr/>
        </p:nvSpPr>
        <p:spPr>
          <a:xfrm>
            <a:off x="5414937" y="491320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54" name="object 2454"/>
          <p:cNvSpPr/>
          <p:nvPr/>
        </p:nvSpPr>
        <p:spPr>
          <a:xfrm>
            <a:off x="5580912" y="4913209"/>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2455" name="object 2455"/>
          <p:cNvSpPr/>
          <p:nvPr/>
        </p:nvSpPr>
        <p:spPr>
          <a:xfrm>
            <a:off x="5788381" y="491320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456" name="object 2456"/>
          <p:cNvSpPr/>
          <p:nvPr/>
        </p:nvSpPr>
        <p:spPr>
          <a:xfrm>
            <a:off x="5975103" y="4913209"/>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457" name="object 2457"/>
          <p:cNvSpPr/>
          <p:nvPr/>
        </p:nvSpPr>
        <p:spPr>
          <a:xfrm>
            <a:off x="6151451" y="4913209"/>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2458" name="object 2458"/>
          <p:cNvSpPr/>
          <p:nvPr/>
        </p:nvSpPr>
        <p:spPr>
          <a:xfrm>
            <a:off x="7230289" y="491320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59" name="object 2459"/>
          <p:cNvSpPr/>
          <p:nvPr/>
        </p:nvSpPr>
        <p:spPr>
          <a:xfrm>
            <a:off x="7417000" y="491320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60" name="object 2460"/>
          <p:cNvSpPr/>
          <p:nvPr/>
        </p:nvSpPr>
        <p:spPr>
          <a:xfrm>
            <a:off x="7593360" y="4913209"/>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2461" name="object 2461"/>
          <p:cNvSpPr/>
          <p:nvPr/>
        </p:nvSpPr>
        <p:spPr>
          <a:xfrm>
            <a:off x="7780071" y="4913209"/>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462" name="object 2462"/>
          <p:cNvSpPr/>
          <p:nvPr/>
        </p:nvSpPr>
        <p:spPr>
          <a:xfrm>
            <a:off x="7956431" y="4913209"/>
            <a:ext cx="72614" cy="0"/>
          </a:xfrm>
          <a:custGeom>
            <a:avLst/>
            <a:gdLst/>
            <a:ahLst/>
            <a:cxnLst/>
            <a:rect l="l" t="t" r="r" b="b"/>
            <a:pathLst>
              <a:path w="80009">
                <a:moveTo>
                  <a:pt x="0" y="0"/>
                </a:moveTo>
                <a:lnTo>
                  <a:pt x="11429" y="0"/>
                </a:lnTo>
              </a:path>
              <a:path w="80009">
                <a:moveTo>
                  <a:pt x="34290" y="0"/>
                </a:moveTo>
                <a:lnTo>
                  <a:pt x="45719"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2463" name="object 2463"/>
          <p:cNvSpPr/>
          <p:nvPr/>
        </p:nvSpPr>
        <p:spPr>
          <a:xfrm>
            <a:off x="8163900" y="491320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64" name="object 2464"/>
          <p:cNvSpPr/>
          <p:nvPr/>
        </p:nvSpPr>
        <p:spPr>
          <a:xfrm>
            <a:off x="8350622" y="491320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65" name="object 2465"/>
          <p:cNvSpPr/>
          <p:nvPr/>
        </p:nvSpPr>
        <p:spPr>
          <a:xfrm>
            <a:off x="8516587" y="4913209"/>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2466" name="object 2466"/>
          <p:cNvSpPr/>
          <p:nvPr/>
        </p:nvSpPr>
        <p:spPr>
          <a:xfrm>
            <a:off x="8713692" y="491320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467" name="object 2467"/>
          <p:cNvSpPr/>
          <p:nvPr/>
        </p:nvSpPr>
        <p:spPr>
          <a:xfrm>
            <a:off x="8900403" y="4913209"/>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468" name="object 2468"/>
          <p:cNvSpPr/>
          <p:nvPr/>
        </p:nvSpPr>
        <p:spPr>
          <a:xfrm>
            <a:off x="9076763" y="4913209"/>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2469" name="object 2469"/>
          <p:cNvSpPr/>
          <p:nvPr/>
        </p:nvSpPr>
        <p:spPr>
          <a:xfrm>
            <a:off x="4294604" y="492219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70" name="object 2470"/>
          <p:cNvSpPr/>
          <p:nvPr/>
        </p:nvSpPr>
        <p:spPr>
          <a:xfrm>
            <a:off x="4481326" y="492219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71" name="object 2471"/>
          <p:cNvSpPr/>
          <p:nvPr/>
        </p:nvSpPr>
        <p:spPr>
          <a:xfrm>
            <a:off x="4647302"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72" name="object 2472"/>
          <p:cNvSpPr/>
          <p:nvPr/>
        </p:nvSpPr>
        <p:spPr>
          <a:xfrm>
            <a:off x="4834024"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73" name="object 2473"/>
          <p:cNvSpPr/>
          <p:nvPr/>
        </p:nvSpPr>
        <p:spPr>
          <a:xfrm>
            <a:off x="5020746" y="4922199"/>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474" name="object 2474"/>
          <p:cNvSpPr/>
          <p:nvPr/>
        </p:nvSpPr>
        <p:spPr>
          <a:xfrm>
            <a:off x="5228215" y="492219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75" name="object 2475"/>
          <p:cNvSpPr/>
          <p:nvPr/>
        </p:nvSpPr>
        <p:spPr>
          <a:xfrm>
            <a:off x="5414937" y="4922199"/>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476" name="object 2476"/>
          <p:cNvSpPr/>
          <p:nvPr/>
        </p:nvSpPr>
        <p:spPr>
          <a:xfrm>
            <a:off x="5580912" y="4922199"/>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2477" name="object 2477"/>
          <p:cNvSpPr/>
          <p:nvPr/>
        </p:nvSpPr>
        <p:spPr>
          <a:xfrm>
            <a:off x="5778007"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78" name="object 2478"/>
          <p:cNvSpPr/>
          <p:nvPr/>
        </p:nvSpPr>
        <p:spPr>
          <a:xfrm>
            <a:off x="5964729"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79" name="object 2479"/>
          <p:cNvSpPr/>
          <p:nvPr/>
        </p:nvSpPr>
        <p:spPr>
          <a:xfrm>
            <a:off x="6151451" y="4922199"/>
            <a:ext cx="72614" cy="0"/>
          </a:xfrm>
          <a:custGeom>
            <a:avLst/>
            <a:gdLst/>
            <a:ahLst/>
            <a:cxnLst/>
            <a:rect l="l" t="t" r="r" b="b"/>
            <a:pathLst>
              <a:path w="80010">
                <a:moveTo>
                  <a:pt x="0" y="0"/>
                </a:moveTo>
                <a:lnTo>
                  <a:pt x="11429" y="0"/>
                </a:lnTo>
              </a:path>
              <a:path w="80010">
                <a:moveTo>
                  <a:pt x="34290" y="0"/>
                </a:moveTo>
                <a:lnTo>
                  <a:pt x="45719" y="0"/>
                </a:lnTo>
              </a:path>
              <a:path w="80010">
                <a:moveTo>
                  <a:pt x="68580" y="0"/>
                </a:moveTo>
                <a:lnTo>
                  <a:pt x="80009" y="0"/>
                </a:lnTo>
              </a:path>
            </a:pathLst>
          </a:custGeom>
          <a:ln w="9905">
            <a:solidFill>
              <a:srgbClr val="000000"/>
            </a:solidFill>
          </a:ln>
        </p:spPr>
        <p:txBody>
          <a:bodyPr wrap="square" lIns="0" tIns="0" rIns="0" bIns="0" rtlCol="0"/>
          <a:lstStyle/>
          <a:p>
            <a:endParaRPr sz="1634"/>
          </a:p>
        </p:txBody>
      </p:sp>
      <p:sp>
        <p:nvSpPr>
          <p:cNvPr id="2480" name="object 2480"/>
          <p:cNvSpPr/>
          <p:nvPr/>
        </p:nvSpPr>
        <p:spPr>
          <a:xfrm>
            <a:off x="7230289" y="492219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81" name="object 2481"/>
          <p:cNvSpPr/>
          <p:nvPr/>
        </p:nvSpPr>
        <p:spPr>
          <a:xfrm>
            <a:off x="7417000" y="492219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82" name="object 2482"/>
          <p:cNvSpPr/>
          <p:nvPr/>
        </p:nvSpPr>
        <p:spPr>
          <a:xfrm>
            <a:off x="7582976"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83" name="object 2483"/>
          <p:cNvSpPr/>
          <p:nvPr/>
        </p:nvSpPr>
        <p:spPr>
          <a:xfrm>
            <a:off x="7769709"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84" name="object 2484"/>
          <p:cNvSpPr/>
          <p:nvPr/>
        </p:nvSpPr>
        <p:spPr>
          <a:xfrm>
            <a:off x="7956431" y="4922199"/>
            <a:ext cx="72614" cy="0"/>
          </a:xfrm>
          <a:custGeom>
            <a:avLst/>
            <a:gdLst/>
            <a:ahLst/>
            <a:cxnLst/>
            <a:rect l="l" t="t" r="r" b="b"/>
            <a:pathLst>
              <a:path w="80009">
                <a:moveTo>
                  <a:pt x="0" y="0"/>
                </a:moveTo>
                <a:lnTo>
                  <a:pt x="11429" y="0"/>
                </a:lnTo>
              </a:path>
              <a:path w="80009">
                <a:moveTo>
                  <a:pt x="34290" y="0"/>
                </a:moveTo>
                <a:lnTo>
                  <a:pt x="45719"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2485" name="object 2485"/>
          <p:cNvSpPr/>
          <p:nvPr/>
        </p:nvSpPr>
        <p:spPr>
          <a:xfrm>
            <a:off x="8163900" y="492219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86" name="object 2486"/>
          <p:cNvSpPr/>
          <p:nvPr/>
        </p:nvSpPr>
        <p:spPr>
          <a:xfrm>
            <a:off x="8350622" y="4922199"/>
            <a:ext cx="20747" cy="0"/>
          </a:xfrm>
          <a:custGeom>
            <a:avLst/>
            <a:gdLst/>
            <a:ahLst/>
            <a:cxnLst/>
            <a:rect l="l" t="t" r="r" b="b"/>
            <a:pathLst>
              <a:path w="22859">
                <a:moveTo>
                  <a:pt x="0" y="0"/>
                </a:moveTo>
                <a:lnTo>
                  <a:pt x="22859" y="0"/>
                </a:lnTo>
              </a:path>
            </a:pathLst>
          </a:custGeom>
          <a:ln w="9905">
            <a:solidFill>
              <a:srgbClr val="000000"/>
            </a:solidFill>
          </a:ln>
        </p:spPr>
        <p:txBody>
          <a:bodyPr wrap="square" lIns="0" tIns="0" rIns="0" bIns="0" rtlCol="0"/>
          <a:lstStyle/>
          <a:p>
            <a:endParaRPr sz="1634"/>
          </a:p>
        </p:txBody>
      </p:sp>
      <p:sp>
        <p:nvSpPr>
          <p:cNvPr id="2487" name="object 2487"/>
          <p:cNvSpPr/>
          <p:nvPr/>
        </p:nvSpPr>
        <p:spPr>
          <a:xfrm>
            <a:off x="8516587" y="4922199"/>
            <a:ext cx="73190" cy="0"/>
          </a:xfrm>
          <a:custGeom>
            <a:avLst/>
            <a:gdLst/>
            <a:ahLst/>
            <a:cxnLst/>
            <a:rect l="l" t="t" r="r" b="b"/>
            <a:pathLst>
              <a:path w="80645">
                <a:moveTo>
                  <a:pt x="0" y="0"/>
                </a:moveTo>
                <a:lnTo>
                  <a:pt x="11429" y="0"/>
                </a:lnTo>
              </a:path>
              <a:path w="80645">
                <a:moveTo>
                  <a:pt x="34302" y="0"/>
                </a:moveTo>
                <a:lnTo>
                  <a:pt x="45732" y="0"/>
                </a:lnTo>
              </a:path>
              <a:path w="80645">
                <a:moveTo>
                  <a:pt x="68592" y="0"/>
                </a:moveTo>
                <a:lnTo>
                  <a:pt x="80022" y="0"/>
                </a:lnTo>
              </a:path>
            </a:pathLst>
          </a:custGeom>
          <a:ln w="9905">
            <a:solidFill>
              <a:srgbClr val="000000"/>
            </a:solidFill>
          </a:ln>
        </p:spPr>
        <p:txBody>
          <a:bodyPr wrap="square" lIns="0" tIns="0" rIns="0" bIns="0" rtlCol="0"/>
          <a:lstStyle/>
          <a:p>
            <a:endParaRPr sz="1634"/>
          </a:p>
        </p:txBody>
      </p:sp>
      <p:sp>
        <p:nvSpPr>
          <p:cNvPr id="2488" name="object 2488"/>
          <p:cNvSpPr/>
          <p:nvPr/>
        </p:nvSpPr>
        <p:spPr>
          <a:xfrm>
            <a:off x="8703319"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89" name="object 2489"/>
          <p:cNvSpPr/>
          <p:nvPr/>
        </p:nvSpPr>
        <p:spPr>
          <a:xfrm>
            <a:off x="8890041" y="49221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90" name="object 2490"/>
          <p:cNvSpPr/>
          <p:nvPr/>
        </p:nvSpPr>
        <p:spPr>
          <a:xfrm>
            <a:off x="9076763" y="4922199"/>
            <a:ext cx="72614" cy="0"/>
          </a:xfrm>
          <a:custGeom>
            <a:avLst/>
            <a:gdLst/>
            <a:ahLst/>
            <a:cxnLst/>
            <a:rect l="l" t="t" r="r" b="b"/>
            <a:pathLst>
              <a:path w="80009">
                <a:moveTo>
                  <a:pt x="0" y="0"/>
                </a:moveTo>
                <a:lnTo>
                  <a:pt x="11429" y="0"/>
                </a:lnTo>
              </a:path>
              <a:path w="80009">
                <a:moveTo>
                  <a:pt x="34277" y="0"/>
                </a:moveTo>
                <a:lnTo>
                  <a:pt x="45707" y="0"/>
                </a:lnTo>
              </a:path>
              <a:path w="80009">
                <a:moveTo>
                  <a:pt x="68567" y="0"/>
                </a:moveTo>
                <a:lnTo>
                  <a:pt x="79997" y="0"/>
                </a:lnTo>
              </a:path>
            </a:pathLst>
          </a:custGeom>
          <a:ln w="9905">
            <a:solidFill>
              <a:srgbClr val="000000"/>
            </a:solidFill>
          </a:ln>
        </p:spPr>
        <p:txBody>
          <a:bodyPr wrap="square" lIns="0" tIns="0" rIns="0" bIns="0" rtlCol="0"/>
          <a:lstStyle/>
          <a:p>
            <a:endParaRPr sz="1634"/>
          </a:p>
        </p:txBody>
      </p:sp>
      <p:sp>
        <p:nvSpPr>
          <p:cNvPr id="2491" name="object 2491"/>
          <p:cNvSpPr/>
          <p:nvPr/>
        </p:nvSpPr>
        <p:spPr>
          <a:xfrm>
            <a:off x="4284231" y="493118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492" name="object 2492"/>
          <p:cNvSpPr/>
          <p:nvPr/>
        </p:nvSpPr>
        <p:spPr>
          <a:xfrm>
            <a:off x="4470953" y="493118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493" name="object 2493"/>
          <p:cNvSpPr/>
          <p:nvPr/>
        </p:nvSpPr>
        <p:spPr>
          <a:xfrm>
            <a:off x="4647302"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94" name="object 2494"/>
          <p:cNvSpPr/>
          <p:nvPr/>
        </p:nvSpPr>
        <p:spPr>
          <a:xfrm>
            <a:off x="4834024"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95" name="object 2495"/>
          <p:cNvSpPr/>
          <p:nvPr/>
        </p:nvSpPr>
        <p:spPr>
          <a:xfrm>
            <a:off x="5051866"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96" name="object 2496"/>
          <p:cNvSpPr/>
          <p:nvPr/>
        </p:nvSpPr>
        <p:spPr>
          <a:xfrm>
            <a:off x="5217841" y="4931189"/>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497" name="object 2497"/>
          <p:cNvSpPr/>
          <p:nvPr/>
        </p:nvSpPr>
        <p:spPr>
          <a:xfrm>
            <a:off x="5404563" y="493118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498" name="object 2498"/>
          <p:cNvSpPr/>
          <p:nvPr/>
        </p:nvSpPr>
        <p:spPr>
          <a:xfrm>
            <a:off x="5612032"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499" name="object 2499"/>
          <p:cNvSpPr/>
          <p:nvPr/>
        </p:nvSpPr>
        <p:spPr>
          <a:xfrm>
            <a:off x="5778007"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00" name="object 2500"/>
          <p:cNvSpPr/>
          <p:nvPr/>
        </p:nvSpPr>
        <p:spPr>
          <a:xfrm>
            <a:off x="5964729"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01" name="object 2501"/>
          <p:cNvSpPr/>
          <p:nvPr/>
        </p:nvSpPr>
        <p:spPr>
          <a:xfrm>
            <a:off x="6182572"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02" name="object 2502"/>
          <p:cNvSpPr/>
          <p:nvPr/>
        </p:nvSpPr>
        <p:spPr>
          <a:xfrm>
            <a:off x="7219906" y="4931189"/>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2503" name="object 2503"/>
          <p:cNvSpPr/>
          <p:nvPr/>
        </p:nvSpPr>
        <p:spPr>
          <a:xfrm>
            <a:off x="7406638" y="493118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504" name="object 2504"/>
          <p:cNvSpPr/>
          <p:nvPr/>
        </p:nvSpPr>
        <p:spPr>
          <a:xfrm>
            <a:off x="7582976"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05" name="object 2505"/>
          <p:cNvSpPr/>
          <p:nvPr/>
        </p:nvSpPr>
        <p:spPr>
          <a:xfrm>
            <a:off x="7769709"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06" name="object 2506"/>
          <p:cNvSpPr/>
          <p:nvPr/>
        </p:nvSpPr>
        <p:spPr>
          <a:xfrm>
            <a:off x="7987551"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07" name="object 2507"/>
          <p:cNvSpPr/>
          <p:nvPr/>
        </p:nvSpPr>
        <p:spPr>
          <a:xfrm>
            <a:off x="8153516" y="4931189"/>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2508" name="object 2508"/>
          <p:cNvSpPr/>
          <p:nvPr/>
        </p:nvSpPr>
        <p:spPr>
          <a:xfrm>
            <a:off x="8340248" y="493118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509" name="object 2509"/>
          <p:cNvSpPr/>
          <p:nvPr/>
        </p:nvSpPr>
        <p:spPr>
          <a:xfrm>
            <a:off x="8547717"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10" name="object 2510"/>
          <p:cNvSpPr/>
          <p:nvPr/>
        </p:nvSpPr>
        <p:spPr>
          <a:xfrm>
            <a:off x="8703319"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11" name="object 2511"/>
          <p:cNvSpPr/>
          <p:nvPr/>
        </p:nvSpPr>
        <p:spPr>
          <a:xfrm>
            <a:off x="8890041"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12" name="object 2512"/>
          <p:cNvSpPr/>
          <p:nvPr/>
        </p:nvSpPr>
        <p:spPr>
          <a:xfrm>
            <a:off x="9107872" y="49311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13" name="object 2513"/>
          <p:cNvSpPr/>
          <p:nvPr/>
        </p:nvSpPr>
        <p:spPr>
          <a:xfrm>
            <a:off x="4284231" y="494018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514" name="object 2514"/>
          <p:cNvSpPr/>
          <p:nvPr/>
        </p:nvSpPr>
        <p:spPr>
          <a:xfrm>
            <a:off x="4470953" y="49401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515" name="object 2515"/>
          <p:cNvSpPr/>
          <p:nvPr/>
        </p:nvSpPr>
        <p:spPr>
          <a:xfrm>
            <a:off x="4647302" y="4940180"/>
            <a:ext cx="72614" cy="0"/>
          </a:xfrm>
          <a:custGeom>
            <a:avLst/>
            <a:gdLst/>
            <a:ahLst/>
            <a:cxnLst/>
            <a:rect l="l" t="t" r="r" b="b"/>
            <a:pathLst>
              <a:path w="80010">
                <a:moveTo>
                  <a:pt x="0" y="0"/>
                </a:moveTo>
                <a:lnTo>
                  <a:pt x="11429" y="0"/>
                </a:lnTo>
              </a:path>
              <a:path w="80010">
                <a:moveTo>
                  <a:pt x="34290" y="0"/>
                </a:moveTo>
                <a:lnTo>
                  <a:pt x="80009" y="0"/>
                </a:lnTo>
              </a:path>
            </a:pathLst>
          </a:custGeom>
          <a:ln w="9905">
            <a:solidFill>
              <a:srgbClr val="000000"/>
            </a:solidFill>
          </a:ln>
        </p:spPr>
        <p:txBody>
          <a:bodyPr wrap="square" lIns="0" tIns="0" rIns="0" bIns="0" rtlCol="0"/>
          <a:lstStyle/>
          <a:p>
            <a:endParaRPr sz="1634"/>
          </a:p>
        </p:txBody>
      </p:sp>
      <p:sp>
        <p:nvSpPr>
          <p:cNvPr id="2516" name="object 2516"/>
          <p:cNvSpPr/>
          <p:nvPr/>
        </p:nvSpPr>
        <p:spPr>
          <a:xfrm>
            <a:off x="4834024"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17" name="object 2517"/>
          <p:cNvSpPr/>
          <p:nvPr/>
        </p:nvSpPr>
        <p:spPr>
          <a:xfrm>
            <a:off x="5051866"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18" name="object 2518"/>
          <p:cNvSpPr/>
          <p:nvPr/>
        </p:nvSpPr>
        <p:spPr>
          <a:xfrm>
            <a:off x="5217841" y="4940180"/>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519" name="object 2519"/>
          <p:cNvSpPr/>
          <p:nvPr/>
        </p:nvSpPr>
        <p:spPr>
          <a:xfrm>
            <a:off x="5404563" y="49401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520" name="object 2520"/>
          <p:cNvSpPr/>
          <p:nvPr/>
        </p:nvSpPr>
        <p:spPr>
          <a:xfrm>
            <a:off x="5612032"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21" name="object 2521"/>
          <p:cNvSpPr/>
          <p:nvPr/>
        </p:nvSpPr>
        <p:spPr>
          <a:xfrm>
            <a:off x="5778007" y="4940180"/>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000000"/>
            </a:solidFill>
          </a:ln>
        </p:spPr>
        <p:txBody>
          <a:bodyPr wrap="square" lIns="0" tIns="0" rIns="0" bIns="0" rtlCol="0"/>
          <a:lstStyle/>
          <a:p>
            <a:endParaRPr sz="1634"/>
          </a:p>
        </p:txBody>
      </p:sp>
      <p:sp>
        <p:nvSpPr>
          <p:cNvPr id="2522" name="object 2522"/>
          <p:cNvSpPr/>
          <p:nvPr/>
        </p:nvSpPr>
        <p:spPr>
          <a:xfrm>
            <a:off x="5964729"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23" name="object 2523"/>
          <p:cNvSpPr/>
          <p:nvPr/>
        </p:nvSpPr>
        <p:spPr>
          <a:xfrm>
            <a:off x="6182572"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24" name="object 2524"/>
          <p:cNvSpPr/>
          <p:nvPr/>
        </p:nvSpPr>
        <p:spPr>
          <a:xfrm>
            <a:off x="7219906" y="4940180"/>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2525" name="object 2525"/>
          <p:cNvSpPr/>
          <p:nvPr/>
        </p:nvSpPr>
        <p:spPr>
          <a:xfrm>
            <a:off x="7406638" y="49401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526" name="object 2526"/>
          <p:cNvSpPr/>
          <p:nvPr/>
        </p:nvSpPr>
        <p:spPr>
          <a:xfrm>
            <a:off x="7582976" y="4940180"/>
            <a:ext cx="73190" cy="0"/>
          </a:xfrm>
          <a:custGeom>
            <a:avLst/>
            <a:gdLst/>
            <a:ahLst/>
            <a:cxnLst/>
            <a:rect l="l" t="t" r="r" b="b"/>
            <a:pathLst>
              <a:path w="80645">
                <a:moveTo>
                  <a:pt x="0" y="0"/>
                </a:moveTo>
                <a:lnTo>
                  <a:pt x="11429" y="0"/>
                </a:lnTo>
              </a:path>
              <a:path w="80645">
                <a:moveTo>
                  <a:pt x="34302" y="0"/>
                </a:moveTo>
                <a:lnTo>
                  <a:pt x="80022" y="0"/>
                </a:lnTo>
              </a:path>
            </a:pathLst>
          </a:custGeom>
          <a:ln w="9905">
            <a:solidFill>
              <a:srgbClr val="000000"/>
            </a:solidFill>
          </a:ln>
        </p:spPr>
        <p:txBody>
          <a:bodyPr wrap="square" lIns="0" tIns="0" rIns="0" bIns="0" rtlCol="0"/>
          <a:lstStyle/>
          <a:p>
            <a:endParaRPr sz="1634"/>
          </a:p>
        </p:txBody>
      </p:sp>
      <p:sp>
        <p:nvSpPr>
          <p:cNvPr id="2527" name="object 2527"/>
          <p:cNvSpPr/>
          <p:nvPr/>
        </p:nvSpPr>
        <p:spPr>
          <a:xfrm>
            <a:off x="7769709"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28" name="object 2528"/>
          <p:cNvSpPr/>
          <p:nvPr/>
        </p:nvSpPr>
        <p:spPr>
          <a:xfrm>
            <a:off x="7987551"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29" name="object 2529"/>
          <p:cNvSpPr/>
          <p:nvPr/>
        </p:nvSpPr>
        <p:spPr>
          <a:xfrm>
            <a:off x="8153516" y="4940180"/>
            <a:ext cx="42070" cy="0"/>
          </a:xfrm>
          <a:custGeom>
            <a:avLst/>
            <a:gdLst/>
            <a:ahLst/>
            <a:cxnLst/>
            <a:rect l="l" t="t" r="r" b="b"/>
            <a:pathLst>
              <a:path w="46354">
                <a:moveTo>
                  <a:pt x="0" y="0"/>
                </a:moveTo>
                <a:lnTo>
                  <a:pt x="11429" y="0"/>
                </a:lnTo>
              </a:path>
              <a:path w="46354">
                <a:moveTo>
                  <a:pt x="34302" y="0"/>
                </a:moveTo>
                <a:lnTo>
                  <a:pt x="45732" y="0"/>
                </a:lnTo>
              </a:path>
            </a:pathLst>
          </a:custGeom>
          <a:ln w="9905">
            <a:solidFill>
              <a:srgbClr val="000000"/>
            </a:solidFill>
          </a:ln>
        </p:spPr>
        <p:txBody>
          <a:bodyPr wrap="square" lIns="0" tIns="0" rIns="0" bIns="0" rtlCol="0"/>
          <a:lstStyle/>
          <a:p>
            <a:endParaRPr sz="1634"/>
          </a:p>
        </p:txBody>
      </p:sp>
      <p:sp>
        <p:nvSpPr>
          <p:cNvPr id="2530" name="object 2530"/>
          <p:cNvSpPr/>
          <p:nvPr/>
        </p:nvSpPr>
        <p:spPr>
          <a:xfrm>
            <a:off x="8340248" y="494018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531" name="object 2531"/>
          <p:cNvSpPr/>
          <p:nvPr/>
        </p:nvSpPr>
        <p:spPr>
          <a:xfrm>
            <a:off x="8547717"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32" name="object 2532"/>
          <p:cNvSpPr/>
          <p:nvPr/>
        </p:nvSpPr>
        <p:spPr>
          <a:xfrm>
            <a:off x="8703319" y="4940180"/>
            <a:ext cx="72614" cy="0"/>
          </a:xfrm>
          <a:custGeom>
            <a:avLst/>
            <a:gdLst/>
            <a:ahLst/>
            <a:cxnLst/>
            <a:rect l="l" t="t" r="r" b="b"/>
            <a:pathLst>
              <a:path w="80009">
                <a:moveTo>
                  <a:pt x="0" y="0"/>
                </a:moveTo>
                <a:lnTo>
                  <a:pt x="11429" y="0"/>
                </a:lnTo>
              </a:path>
              <a:path w="80009">
                <a:moveTo>
                  <a:pt x="34289" y="0"/>
                </a:moveTo>
                <a:lnTo>
                  <a:pt x="80009" y="0"/>
                </a:lnTo>
              </a:path>
            </a:pathLst>
          </a:custGeom>
          <a:ln w="9905">
            <a:solidFill>
              <a:srgbClr val="000000"/>
            </a:solidFill>
          </a:ln>
        </p:spPr>
        <p:txBody>
          <a:bodyPr wrap="square" lIns="0" tIns="0" rIns="0" bIns="0" rtlCol="0"/>
          <a:lstStyle/>
          <a:p>
            <a:endParaRPr sz="1634"/>
          </a:p>
        </p:txBody>
      </p:sp>
      <p:sp>
        <p:nvSpPr>
          <p:cNvPr id="2533" name="object 2533"/>
          <p:cNvSpPr/>
          <p:nvPr/>
        </p:nvSpPr>
        <p:spPr>
          <a:xfrm>
            <a:off x="8890041"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34" name="object 2534"/>
          <p:cNvSpPr/>
          <p:nvPr/>
        </p:nvSpPr>
        <p:spPr>
          <a:xfrm>
            <a:off x="9107872" y="49401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35" name="object 2535"/>
          <p:cNvSpPr/>
          <p:nvPr/>
        </p:nvSpPr>
        <p:spPr>
          <a:xfrm>
            <a:off x="4284231"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36" name="object 2536"/>
          <p:cNvSpPr/>
          <p:nvPr/>
        </p:nvSpPr>
        <p:spPr>
          <a:xfrm>
            <a:off x="4470953"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37" name="object 2537"/>
          <p:cNvSpPr/>
          <p:nvPr/>
        </p:nvSpPr>
        <p:spPr>
          <a:xfrm>
            <a:off x="4647302"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38" name="object 2538"/>
          <p:cNvSpPr/>
          <p:nvPr/>
        </p:nvSpPr>
        <p:spPr>
          <a:xfrm>
            <a:off x="4699169"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39" name="object 2539"/>
          <p:cNvSpPr/>
          <p:nvPr/>
        </p:nvSpPr>
        <p:spPr>
          <a:xfrm>
            <a:off x="4834024"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0" name="object 2540"/>
          <p:cNvSpPr/>
          <p:nvPr/>
        </p:nvSpPr>
        <p:spPr>
          <a:xfrm>
            <a:off x="5051866"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1" name="object 2541"/>
          <p:cNvSpPr/>
          <p:nvPr/>
        </p:nvSpPr>
        <p:spPr>
          <a:xfrm>
            <a:off x="5217841"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42" name="object 2542"/>
          <p:cNvSpPr/>
          <p:nvPr/>
        </p:nvSpPr>
        <p:spPr>
          <a:xfrm>
            <a:off x="5404563"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43" name="object 2543"/>
          <p:cNvSpPr/>
          <p:nvPr/>
        </p:nvSpPr>
        <p:spPr>
          <a:xfrm>
            <a:off x="5612032"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4" name="object 2544"/>
          <p:cNvSpPr/>
          <p:nvPr/>
        </p:nvSpPr>
        <p:spPr>
          <a:xfrm>
            <a:off x="5778007"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5" name="object 2545"/>
          <p:cNvSpPr/>
          <p:nvPr/>
        </p:nvSpPr>
        <p:spPr>
          <a:xfrm>
            <a:off x="5829875"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6" name="object 2546"/>
          <p:cNvSpPr/>
          <p:nvPr/>
        </p:nvSpPr>
        <p:spPr>
          <a:xfrm>
            <a:off x="5964729"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7" name="object 2547"/>
          <p:cNvSpPr/>
          <p:nvPr/>
        </p:nvSpPr>
        <p:spPr>
          <a:xfrm>
            <a:off x="6182572"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48" name="object 2548"/>
          <p:cNvSpPr/>
          <p:nvPr/>
        </p:nvSpPr>
        <p:spPr>
          <a:xfrm>
            <a:off x="7219905"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49" name="object 2549"/>
          <p:cNvSpPr/>
          <p:nvPr/>
        </p:nvSpPr>
        <p:spPr>
          <a:xfrm>
            <a:off x="7406638"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50" name="object 2550"/>
          <p:cNvSpPr/>
          <p:nvPr/>
        </p:nvSpPr>
        <p:spPr>
          <a:xfrm>
            <a:off x="7582976"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1" name="object 2551"/>
          <p:cNvSpPr/>
          <p:nvPr/>
        </p:nvSpPr>
        <p:spPr>
          <a:xfrm>
            <a:off x="7634843"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2" name="object 2552"/>
          <p:cNvSpPr/>
          <p:nvPr/>
        </p:nvSpPr>
        <p:spPr>
          <a:xfrm>
            <a:off x="7769709"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3" name="object 2553"/>
          <p:cNvSpPr/>
          <p:nvPr/>
        </p:nvSpPr>
        <p:spPr>
          <a:xfrm>
            <a:off x="7987551"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4" name="object 2554"/>
          <p:cNvSpPr/>
          <p:nvPr/>
        </p:nvSpPr>
        <p:spPr>
          <a:xfrm>
            <a:off x="8153515"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55" name="object 2555"/>
          <p:cNvSpPr/>
          <p:nvPr/>
        </p:nvSpPr>
        <p:spPr>
          <a:xfrm>
            <a:off x="8340248" y="4949171"/>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556" name="object 2556"/>
          <p:cNvSpPr/>
          <p:nvPr/>
        </p:nvSpPr>
        <p:spPr>
          <a:xfrm>
            <a:off x="8547717"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7" name="object 2557"/>
          <p:cNvSpPr/>
          <p:nvPr/>
        </p:nvSpPr>
        <p:spPr>
          <a:xfrm>
            <a:off x="8703319"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8" name="object 2558"/>
          <p:cNvSpPr/>
          <p:nvPr/>
        </p:nvSpPr>
        <p:spPr>
          <a:xfrm>
            <a:off x="8755186"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59" name="object 2559"/>
          <p:cNvSpPr/>
          <p:nvPr/>
        </p:nvSpPr>
        <p:spPr>
          <a:xfrm>
            <a:off x="8890041"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0" name="object 2560"/>
          <p:cNvSpPr/>
          <p:nvPr/>
        </p:nvSpPr>
        <p:spPr>
          <a:xfrm>
            <a:off x="9107872" y="49491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1" name="object 2561"/>
          <p:cNvSpPr/>
          <p:nvPr/>
        </p:nvSpPr>
        <p:spPr>
          <a:xfrm>
            <a:off x="4273858"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2" name="object 2562"/>
          <p:cNvSpPr/>
          <p:nvPr/>
        </p:nvSpPr>
        <p:spPr>
          <a:xfrm>
            <a:off x="4325725"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3" name="object 2563"/>
          <p:cNvSpPr/>
          <p:nvPr/>
        </p:nvSpPr>
        <p:spPr>
          <a:xfrm>
            <a:off x="4460580"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4" name="object 2564"/>
          <p:cNvSpPr/>
          <p:nvPr/>
        </p:nvSpPr>
        <p:spPr>
          <a:xfrm>
            <a:off x="4512447"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5" name="object 2565"/>
          <p:cNvSpPr/>
          <p:nvPr/>
        </p:nvSpPr>
        <p:spPr>
          <a:xfrm>
            <a:off x="4657675" y="4958161"/>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566" name="object 2566"/>
          <p:cNvSpPr/>
          <p:nvPr/>
        </p:nvSpPr>
        <p:spPr>
          <a:xfrm>
            <a:off x="4844397" y="495816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567" name="object 2567"/>
          <p:cNvSpPr/>
          <p:nvPr/>
        </p:nvSpPr>
        <p:spPr>
          <a:xfrm>
            <a:off x="5051866"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8" name="object 2568"/>
          <p:cNvSpPr/>
          <p:nvPr/>
        </p:nvSpPr>
        <p:spPr>
          <a:xfrm>
            <a:off x="5207468"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69" name="object 2569"/>
          <p:cNvSpPr/>
          <p:nvPr/>
        </p:nvSpPr>
        <p:spPr>
          <a:xfrm>
            <a:off x="5259335"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0" name="object 2570"/>
          <p:cNvSpPr/>
          <p:nvPr/>
        </p:nvSpPr>
        <p:spPr>
          <a:xfrm>
            <a:off x="5394190"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1" name="object 2571"/>
          <p:cNvSpPr/>
          <p:nvPr/>
        </p:nvSpPr>
        <p:spPr>
          <a:xfrm>
            <a:off x="5446057"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2" name="object 2572"/>
          <p:cNvSpPr/>
          <p:nvPr/>
        </p:nvSpPr>
        <p:spPr>
          <a:xfrm>
            <a:off x="5612032"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3" name="object 2573"/>
          <p:cNvSpPr/>
          <p:nvPr/>
        </p:nvSpPr>
        <p:spPr>
          <a:xfrm>
            <a:off x="5788381" y="495816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574" name="object 2574"/>
          <p:cNvSpPr/>
          <p:nvPr/>
        </p:nvSpPr>
        <p:spPr>
          <a:xfrm>
            <a:off x="5975103" y="4958161"/>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575" name="object 2575"/>
          <p:cNvSpPr/>
          <p:nvPr/>
        </p:nvSpPr>
        <p:spPr>
          <a:xfrm>
            <a:off x="6182572"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6" name="object 2576"/>
          <p:cNvSpPr/>
          <p:nvPr/>
        </p:nvSpPr>
        <p:spPr>
          <a:xfrm>
            <a:off x="7209531"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7" name="object 2577"/>
          <p:cNvSpPr/>
          <p:nvPr/>
        </p:nvSpPr>
        <p:spPr>
          <a:xfrm>
            <a:off x="7261398"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8" name="object 2578"/>
          <p:cNvSpPr/>
          <p:nvPr/>
        </p:nvSpPr>
        <p:spPr>
          <a:xfrm>
            <a:off x="7396253"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79" name="object 2579"/>
          <p:cNvSpPr/>
          <p:nvPr/>
        </p:nvSpPr>
        <p:spPr>
          <a:xfrm>
            <a:off x="7448120"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0" name="object 2580"/>
          <p:cNvSpPr/>
          <p:nvPr/>
        </p:nvSpPr>
        <p:spPr>
          <a:xfrm>
            <a:off x="7593360" y="4958161"/>
            <a:ext cx="51867" cy="0"/>
          </a:xfrm>
          <a:custGeom>
            <a:avLst/>
            <a:gdLst/>
            <a:ahLst/>
            <a:cxnLst/>
            <a:rect l="l" t="t" r="r" b="b"/>
            <a:pathLst>
              <a:path w="57150">
                <a:moveTo>
                  <a:pt x="0" y="0"/>
                </a:moveTo>
                <a:lnTo>
                  <a:pt x="11429" y="0"/>
                </a:lnTo>
              </a:path>
              <a:path w="57150">
                <a:moveTo>
                  <a:pt x="45707" y="0"/>
                </a:moveTo>
                <a:lnTo>
                  <a:pt x="57137" y="0"/>
                </a:lnTo>
              </a:path>
            </a:pathLst>
          </a:custGeom>
          <a:ln w="9905">
            <a:solidFill>
              <a:srgbClr val="000000"/>
            </a:solidFill>
          </a:ln>
        </p:spPr>
        <p:txBody>
          <a:bodyPr wrap="square" lIns="0" tIns="0" rIns="0" bIns="0" rtlCol="0"/>
          <a:lstStyle/>
          <a:p>
            <a:endParaRPr sz="1634"/>
          </a:p>
        </p:txBody>
      </p:sp>
      <p:sp>
        <p:nvSpPr>
          <p:cNvPr id="2581" name="object 2581"/>
          <p:cNvSpPr/>
          <p:nvPr/>
        </p:nvSpPr>
        <p:spPr>
          <a:xfrm>
            <a:off x="7780071" y="495816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582" name="object 2582"/>
          <p:cNvSpPr/>
          <p:nvPr/>
        </p:nvSpPr>
        <p:spPr>
          <a:xfrm>
            <a:off x="7987551"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3" name="object 2583"/>
          <p:cNvSpPr/>
          <p:nvPr/>
        </p:nvSpPr>
        <p:spPr>
          <a:xfrm>
            <a:off x="8143153"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4" name="object 2584"/>
          <p:cNvSpPr/>
          <p:nvPr/>
        </p:nvSpPr>
        <p:spPr>
          <a:xfrm>
            <a:off x="8195020"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5" name="object 2585"/>
          <p:cNvSpPr/>
          <p:nvPr/>
        </p:nvSpPr>
        <p:spPr>
          <a:xfrm>
            <a:off x="8329863"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6" name="object 2586"/>
          <p:cNvSpPr/>
          <p:nvPr/>
        </p:nvSpPr>
        <p:spPr>
          <a:xfrm>
            <a:off x="8381730"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7" name="object 2587"/>
          <p:cNvSpPr/>
          <p:nvPr/>
        </p:nvSpPr>
        <p:spPr>
          <a:xfrm>
            <a:off x="8547717"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88" name="object 2588"/>
          <p:cNvSpPr/>
          <p:nvPr/>
        </p:nvSpPr>
        <p:spPr>
          <a:xfrm>
            <a:off x="8713692" y="495816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589" name="object 2589"/>
          <p:cNvSpPr/>
          <p:nvPr/>
        </p:nvSpPr>
        <p:spPr>
          <a:xfrm>
            <a:off x="8900403" y="495816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000000"/>
            </a:solidFill>
          </a:ln>
        </p:spPr>
        <p:txBody>
          <a:bodyPr wrap="square" lIns="0" tIns="0" rIns="0" bIns="0" rtlCol="0"/>
          <a:lstStyle/>
          <a:p>
            <a:endParaRPr sz="1634"/>
          </a:p>
        </p:txBody>
      </p:sp>
      <p:sp>
        <p:nvSpPr>
          <p:cNvPr id="2590" name="object 2590"/>
          <p:cNvSpPr/>
          <p:nvPr/>
        </p:nvSpPr>
        <p:spPr>
          <a:xfrm>
            <a:off x="9107872" y="49581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591" name="object 2591"/>
          <p:cNvSpPr/>
          <p:nvPr/>
        </p:nvSpPr>
        <p:spPr>
          <a:xfrm>
            <a:off x="4263484" y="496715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592" name="object 2592"/>
          <p:cNvSpPr/>
          <p:nvPr/>
        </p:nvSpPr>
        <p:spPr>
          <a:xfrm>
            <a:off x="4450206" y="496715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593" name="object 2593"/>
          <p:cNvSpPr/>
          <p:nvPr/>
        </p:nvSpPr>
        <p:spPr>
          <a:xfrm>
            <a:off x="4668049"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594" name="object 2594"/>
          <p:cNvSpPr/>
          <p:nvPr/>
        </p:nvSpPr>
        <p:spPr>
          <a:xfrm>
            <a:off x="4854771"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595" name="object 2595"/>
          <p:cNvSpPr/>
          <p:nvPr/>
        </p:nvSpPr>
        <p:spPr>
          <a:xfrm>
            <a:off x="5041493"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596" name="object 2596"/>
          <p:cNvSpPr/>
          <p:nvPr/>
        </p:nvSpPr>
        <p:spPr>
          <a:xfrm>
            <a:off x="5197094" y="496715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597" name="object 2597"/>
          <p:cNvSpPr/>
          <p:nvPr/>
        </p:nvSpPr>
        <p:spPr>
          <a:xfrm>
            <a:off x="5383816" y="4967151"/>
            <a:ext cx="82988" cy="0"/>
          </a:xfrm>
          <a:custGeom>
            <a:avLst/>
            <a:gdLst/>
            <a:ahLst/>
            <a:cxnLst/>
            <a:rect l="l" t="t" r="r" b="b"/>
            <a:pathLst>
              <a:path w="91439">
                <a:moveTo>
                  <a:pt x="0" y="0"/>
                </a:moveTo>
                <a:lnTo>
                  <a:pt x="34290" y="0"/>
                </a:lnTo>
              </a:path>
              <a:path w="91439">
                <a:moveTo>
                  <a:pt x="57150" y="0"/>
                </a:moveTo>
                <a:lnTo>
                  <a:pt x="91440" y="0"/>
                </a:lnTo>
              </a:path>
            </a:pathLst>
          </a:custGeom>
          <a:ln w="9905">
            <a:solidFill>
              <a:srgbClr val="000000"/>
            </a:solidFill>
          </a:ln>
        </p:spPr>
        <p:txBody>
          <a:bodyPr wrap="square" lIns="0" tIns="0" rIns="0" bIns="0" rtlCol="0"/>
          <a:lstStyle/>
          <a:p>
            <a:endParaRPr sz="1634"/>
          </a:p>
        </p:txBody>
      </p:sp>
      <p:sp>
        <p:nvSpPr>
          <p:cNvPr id="2598" name="object 2598"/>
          <p:cNvSpPr/>
          <p:nvPr/>
        </p:nvSpPr>
        <p:spPr>
          <a:xfrm>
            <a:off x="5601659"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599" name="object 2599"/>
          <p:cNvSpPr/>
          <p:nvPr/>
        </p:nvSpPr>
        <p:spPr>
          <a:xfrm>
            <a:off x="5798754"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600" name="object 2600"/>
          <p:cNvSpPr/>
          <p:nvPr/>
        </p:nvSpPr>
        <p:spPr>
          <a:xfrm>
            <a:off x="5985476"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601" name="object 2601"/>
          <p:cNvSpPr/>
          <p:nvPr/>
        </p:nvSpPr>
        <p:spPr>
          <a:xfrm>
            <a:off x="6172198" y="496715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602" name="object 2602"/>
          <p:cNvSpPr/>
          <p:nvPr/>
        </p:nvSpPr>
        <p:spPr>
          <a:xfrm>
            <a:off x="7199169" y="496715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603" name="object 2603"/>
          <p:cNvSpPr/>
          <p:nvPr/>
        </p:nvSpPr>
        <p:spPr>
          <a:xfrm>
            <a:off x="7385891" y="496715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604" name="object 2604"/>
          <p:cNvSpPr/>
          <p:nvPr/>
        </p:nvSpPr>
        <p:spPr>
          <a:xfrm>
            <a:off x="7603722"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05" name="object 2605"/>
          <p:cNvSpPr/>
          <p:nvPr/>
        </p:nvSpPr>
        <p:spPr>
          <a:xfrm>
            <a:off x="7790445"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06" name="object 2606"/>
          <p:cNvSpPr/>
          <p:nvPr/>
        </p:nvSpPr>
        <p:spPr>
          <a:xfrm>
            <a:off x="7977178"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07" name="object 2607"/>
          <p:cNvSpPr/>
          <p:nvPr/>
        </p:nvSpPr>
        <p:spPr>
          <a:xfrm>
            <a:off x="8132779" y="496715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608" name="object 2608"/>
          <p:cNvSpPr/>
          <p:nvPr/>
        </p:nvSpPr>
        <p:spPr>
          <a:xfrm>
            <a:off x="8319501" y="4967151"/>
            <a:ext cx="82988" cy="0"/>
          </a:xfrm>
          <a:custGeom>
            <a:avLst/>
            <a:gdLst/>
            <a:ahLst/>
            <a:cxnLst/>
            <a:rect l="l" t="t" r="r" b="b"/>
            <a:pathLst>
              <a:path w="91440">
                <a:moveTo>
                  <a:pt x="0" y="0"/>
                </a:moveTo>
                <a:lnTo>
                  <a:pt x="34290" y="0"/>
                </a:lnTo>
              </a:path>
              <a:path w="91440">
                <a:moveTo>
                  <a:pt x="57150" y="0"/>
                </a:moveTo>
                <a:lnTo>
                  <a:pt x="91440" y="0"/>
                </a:lnTo>
              </a:path>
            </a:pathLst>
          </a:custGeom>
          <a:ln w="9905">
            <a:solidFill>
              <a:srgbClr val="000000"/>
            </a:solidFill>
          </a:ln>
        </p:spPr>
        <p:txBody>
          <a:bodyPr wrap="square" lIns="0" tIns="0" rIns="0" bIns="0" rtlCol="0"/>
          <a:lstStyle/>
          <a:p>
            <a:endParaRPr sz="1634"/>
          </a:p>
        </p:txBody>
      </p:sp>
      <p:sp>
        <p:nvSpPr>
          <p:cNvPr id="2609" name="object 2609"/>
          <p:cNvSpPr/>
          <p:nvPr/>
        </p:nvSpPr>
        <p:spPr>
          <a:xfrm>
            <a:off x="8537332"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10" name="object 2610"/>
          <p:cNvSpPr/>
          <p:nvPr/>
        </p:nvSpPr>
        <p:spPr>
          <a:xfrm>
            <a:off x="8724055"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11" name="object 2611"/>
          <p:cNvSpPr/>
          <p:nvPr/>
        </p:nvSpPr>
        <p:spPr>
          <a:xfrm>
            <a:off x="8910788"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12" name="object 2612"/>
          <p:cNvSpPr/>
          <p:nvPr/>
        </p:nvSpPr>
        <p:spPr>
          <a:xfrm>
            <a:off x="9097510" y="4967151"/>
            <a:ext cx="31120" cy="0"/>
          </a:xfrm>
          <a:custGeom>
            <a:avLst/>
            <a:gdLst/>
            <a:ahLst/>
            <a:cxnLst/>
            <a:rect l="l" t="t" r="r" b="b"/>
            <a:pathLst>
              <a:path w="34290">
                <a:moveTo>
                  <a:pt x="0" y="0"/>
                </a:moveTo>
                <a:lnTo>
                  <a:pt x="34290" y="0"/>
                </a:lnTo>
              </a:path>
            </a:pathLst>
          </a:custGeom>
          <a:ln w="9905">
            <a:solidFill>
              <a:srgbClr val="000000"/>
            </a:solidFill>
          </a:ln>
        </p:spPr>
        <p:txBody>
          <a:bodyPr wrap="square" lIns="0" tIns="0" rIns="0" bIns="0" rtlCol="0"/>
          <a:lstStyle/>
          <a:p>
            <a:endParaRPr sz="1634"/>
          </a:p>
        </p:txBody>
      </p:sp>
      <p:sp>
        <p:nvSpPr>
          <p:cNvPr id="2613" name="object 2613"/>
          <p:cNvSpPr/>
          <p:nvPr/>
        </p:nvSpPr>
        <p:spPr>
          <a:xfrm>
            <a:off x="6021783" y="5034578"/>
            <a:ext cx="0" cy="126210"/>
          </a:xfrm>
          <a:custGeom>
            <a:avLst/>
            <a:gdLst/>
            <a:ahLst/>
            <a:cxnLst/>
            <a:rect l="l" t="t" r="r" b="b"/>
            <a:pathLst>
              <a:path h="139064">
                <a:moveTo>
                  <a:pt x="0" y="0"/>
                </a:moveTo>
                <a:lnTo>
                  <a:pt x="0" y="138683"/>
                </a:lnTo>
              </a:path>
            </a:pathLst>
          </a:custGeom>
          <a:ln w="11429">
            <a:solidFill>
              <a:srgbClr val="000000"/>
            </a:solidFill>
          </a:ln>
        </p:spPr>
        <p:txBody>
          <a:bodyPr wrap="square" lIns="0" tIns="0" rIns="0" bIns="0" rtlCol="0"/>
          <a:lstStyle/>
          <a:p>
            <a:endParaRPr sz="1634"/>
          </a:p>
        </p:txBody>
      </p:sp>
      <p:sp>
        <p:nvSpPr>
          <p:cNvPr id="2614" name="object 2614"/>
          <p:cNvSpPr/>
          <p:nvPr/>
        </p:nvSpPr>
        <p:spPr>
          <a:xfrm>
            <a:off x="8947095" y="5034578"/>
            <a:ext cx="0" cy="126210"/>
          </a:xfrm>
          <a:custGeom>
            <a:avLst/>
            <a:gdLst/>
            <a:ahLst/>
            <a:cxnLst/>
            <a:rect l="l" t="t" r="r" b="b"/>
            <a:pathLst>
              <a:path h="139064">
                <a:moveTo>
                  <a:pt x="0" y="0"/>
                </a:moveTo>
                <a:lnTo>
                  <a:pt x="0" y="138683"/>
                </a:lnTo>
              </a:path>
            </a:pathLst>
          </a:custGeom>
          <a:ln w="11429">
            <a:solidFill>
              <a:srgbClr val="000000"/>
            </a:solidFill>
          </a:ln>
        </p:spPr>
        <p:txBody>
          <a:bodyPr wrap="square" lIns="0" tIns="0" rIns="0" bIns="0" rtlCol="0"/>
          <a:lstStyle/>
          <a:p>
            <a:endParaRPr sz="1634"/>
          </a:p>
        </p:txBody>
      </p:sp>
      <p:sp>
        <p:nvSpPr>
          <p:cNvPr id="2615" name="object 2615"/>
          <p:cNvSpPr/>
          <p:nvPr/>
        </p:nvSpPr>
        <p:spPr>
          <a:xfrm>
            <a:off x="4823650" y="5075034"/>
            <a:ext cx="134855" cy="108345"/>
          </a:xfrm>
          <a:custGeom>
            <a:avLst/>
            <a:gdLst/>
            <a:ahLst/>
            <a:cxnLst/>
            <a:rect l="l" t="t" r="r" b="b"/>
            <a:pathLst>
              <a:path w="148589" h="119379">
                <a:moveTo>
                  <a:pt x="68580" y="0"/>
                </a:moveTo>
                <a:lnTo>
                  <a:pt x="80009" y="0"/>
                </a:lnTo>
              </a:path>
              <a:path w="148589" h="119379">
                <a:moveTo>
                  <a:pt x="57150" y="9906"/>
                </a:moveTo>
                <a:lnTo>
                  <a:pt x="68579" y="9906"/>
                </a:lnTo>
              </a:path>
              <a:path w="148589" h="119379">
                <a:moveTo>
                  <a:pt x="80010" y="9906"/>
                </a:moveTo>
                <a:lnTo>
                  <a:pt x="91439" y="9906"/>
                </a:lnTo>
              </a:path>
              <a:path w="148589" h="119379">
                <a:moveTo>
                  <a:pt x="57150" y="19812"/>
                </a:moveTo>
                <a:lnTo>
                  <a:pt x="91440" y="19812"/>
                </a:lnTo>
              </a:path>
              <a:path w="148589" h="119379">
                <a:moveTo>
                  <a:pt x="45720" y="29718"/>
                </a:moveTo>
                <a:lnTo>
                  <a:pt x="57149" y="29718"/>
                </a:lnTo>
              </a:path>
              <a:path w="148589" h="119379">
                <a:moveTo>
                  <a:pt x="68580" y="29718"/>
                </a:moveTo>
                <a:lnTo>
                  <a:pt x="80009" y="29718"/>
                </a:lnTo>
              </a:path>
              <a:path w="148589" h="119379">
                <a:moveTo>
                  <a:pt x="91439" y="29718"/>
                </a:moveTo>
                <a:lnTo>
                  <a:pt x="102869" y="29718"/>
                </a:lnTo>
              </a:path>
              <a:path w="148589" h="119379">
                <a:moveTo>
                  <a:pt x="45720" y="39624"/>
                </a:moveTo>
                <a:lnTo>
                  <a:pt x="57149" y="39624"/>
                </a:lnTo>
              </a:path>
              <a:path w="148589" h="119379">
                <a:moveTo>
                  <a:pt x="68580" y="39624"/>
                </a:moveTo>
                <a:lnTo>
                  <a:pt x="80009" y="39624"/>
                </a:lnTo>
              </a:path>
              <a:path w="148589" h="119379">
                <a:moveTo>
                  <a:pt x="91439" y="39624"/>
                </a:moveTo>
                <a:lnTo>
                  <a:pt x="102869" y="39624"/>
                </a:lnTo>
              </a:path>
              <a:path w="148589" h="119379">
                <a:moveTo>
                  <a:pt x="34289" y="49530"/>
                </a:moveTo>
                <a:lnTo>
                  <a:pt x="45719" y="49530"/>
                </a:lnTo>
              </a:path>
              <a:path w="148589" h="119379">
                <a:moveTo>
                  <a:pt x="68580" y="49530"/>
                </a:moveTo>
                <a:lnTo>
                  <a:pt x="80009" y="49530"/>
                </a:lnTo>
              </a:path>
              <a:path w="148589" h="119379">
                <a:moveTo>
                  <a:pt x="102870" y="49530"/>
                </a:moveTo>
                <a:lnTo>
                  <a:pt x="114299" y="49530"/>
                </a:lnTo>
              </a:path>
              <a:path w="148589" h="119379">
                <a:moveTo>
                  <a:pt x="34289" y="59436"/>
                </a:moveTo>
                <a:lnTo>
                  <a:pt x="45719" y="59436"/>
                </a:lnTo>
              </a:path>
              <a:path w="148589" h="119379">
                <a:moveTo>
                  <a:pt x="68580" y="59436"/>
                </a:moveTo>
                <a:lnTo>
                  <a:pt x="80009" y="59436"/>
                </a:lnTo>
              </a:path>
              <a:path w="148589" h="119379">
                <a:moveTo>
                  <a:pt x="102870" y="59436"/>
                </a:moveTo>
                <a:lnTo>
                  <a:pt x="114299" y="59436"/>
                </a:lnTo>
              </a:path>
              <a:path w="148589" h="119379">
                <a:moveTo>
                  <a:pt x="22860" y="69342"/>
                </a:moveTo>
                <a:lnTo>
                  <a:pt x="34289" y="69342"/>
                </a:lnTo>
              </a:path>
              <a:path w="148589" h="119379">
                <a:moveTo>
                  <a:pt x="68580" y="69342"/>
                </a:moveTo>
                <a:lnTo>
                  <a:pt x="80009" y="69342"/>
                </a:lnTo>
              </a:path>
              <a:path w="148589" h="119379">
                <a:moveTo>
                  <a:pt x="114300" y="69342"/>
                </a:moveTo>
                <a:lnTo>
                  <a:pt x="125729" y="69342"/>
                </a:lnTo>
              </a:path>
              <a:path w="148589" h="119379">
                <a:moveTo>
                  <a:pt x="22860" y="79248"/>
                </a:moveTo>
                <a:lnTo>
                  <a:pt x="34289" y="79248"/>
                </a:lnTo>
              </a:path>
              <a:path w="148589" h="119379">
                <a:moveTo>
                  <a:pt x="68580" y="79248"/>
                </a:moveTo>
                <a:lnTo>
                  <a:pt x="80009" y="79248"/>
                </a:lnTo>
              </a:path>
              <a:path w="148589" h="119379">
                <a:moveTo>
                  <a:pt x="114300" y="79248"/>
                </a:moveTo>
                <a:lnTo>
                  <a:pt x="125729" y="79248"/>
                </a:lnTo>
              </a:path>
              <a:path w="148589" h="119379">
                <a:moveTo>
                  <a:pt x="22860" y="89154"/>
                </a:moveTo>
                <a:lnTo>
                  <a:pt x="34289" y="89154"/>
                </a:lnTo>
              </a:path>
              <a:path w="148589" h="119379">
                <a:moveTo>
                  <a:pt x="68580" y="89154"/>
                </a:moveTo>
                <a:lnTo>
                  <a:pt x="80009" y="89154"/>
                </a:lnTo>
              </a:path>
              <a:path w="148589" h="119379">
                <a:moveTo>
                  <a:pt x="114300" y="89154"/>
                </a:moveTo>
                <a:lnTo>
                  <a:pt x="125729" y="89154"/>
                </a:lnTo>
              </a:path>
              <a:path w="148589" h="119379">
                <a:moveTo>
                  <a:pt x="11430" y="99060"/>
                </a:moveTo>
                <a:lnTo>
                  <a:pt x="22859" y="99060"/>
                </a:lnTo>
              </a:path>
              <a:path w="148589" h="119379">
                <a:moveTo>
                  <a:pt x="68580" y="99060"/>
                </a:moveTo>
                <a:lnTo>
                  <a:pt x="80009" y="99060"/>
                </a:lnTo>
              </a:path>
              <a:path w="148589" h="119379">
                <a:moveTo>
                  <a:pt x="125730" y="99060"/>
                </a:moveTo>
                <a:lnTo>
                  <a:pt x="137159" y="99060"/>
                </a:lnTo>
              </a:path>
              <a:path w="148589" h="119379">
                <a:moveTo>
                  <a:pt x="11430" y="108965"/>
                </a:moveTo>
                <a:lnTo>
                  <a:pt x="22859" y="108965"/>
                </a:lnTo>
              </a:path>
              <a:path w="148589" h="119379">
                <a:moveTo>
                  <a:pt x="68580" y="108965"/>
                </a:moveTo>
                <a:lnTo>
                  <a:pt x="80009" y="108965"/>
                </a:lnTo>
              </a:path>
              <a:path w="148589" h="119379">
                <a:moveTo>
                  <a:pt x="125730" y="108965"/>
                </a:moveTo>
                <a:lnTo>
                  <a:pt x="137159" y="108965"/>
                </a:lnTo>
              </a:path>
              <a:path w="148589" h="119379">
                <a:moveTo>
                  <a:pt x="0" y="118872"/>
                </a:moveTo>
                <a:lnTo>
                  <a:pt x="11429" y="118872"/>
                </a:lnTo>
              </a:path>
              <a:path w="148589" h="119379">
                <a:moveTo>
                  <a:pt x="68580" y="118872"/>
                </a:moveTo>
                <a:lnTo>
                  <a:pt x="80009" y="118872"/>
                </a:lnTo>
              </a:path>
              <a:path w="148589" h="119379">
                <a:moveTo>
                  <a:pt x="137160" y="118872"/>
                </a:moveTo>
                <a:lnTo>
                  <a:pt x="148589" y="118872"/>
                </a:lnTo>
              </a:path>
            </a:pathLst>
          </a:custGeom>
          <a:ln w="9905">
            <a:solidFill>
              <a:srgbClr val="000000"/>
            </a:solidFill>
          </a:ln>
        </p:spPr>
        <p:txBody>
          <a:bodyPr wrap="square" lIns="0" tIns="0" rIns="0" bIns="0" rtlCol="0"/>
          <a:lstStyle/>
          <a:p>
            <a:endParaRPr sz="1634"/>
          </a:p>
        </p:txBody>
      </p:sp>
      <p:sp>
        <p:nvSpPr>
          <p:cNvPr id="2616" name="object 2616"/>
          <p:cNvSpPr/>
          <p:nvPr/>
        </p:nvSpPr>
        <p:spPr>
          <a:xfrm>
            <a:off x="5985476" y="5182919"/>
            <a:ext cx="31120" cy="0"/>
          </a:xfrm>
          <a:custGeom>
            <a:avLst/>
            <a:gdLst/>
            <a:ahLst/>
            <a:cxnLst/>
            <a:rect l="l" t="t" r="r" b="b"/>
            <a:pathLst>
              <a:path w="34289">
                <a:moveTo>
                  <a:pt x="0" y="0"/>
                </a:moveTo>
                <a:lnTo>
                  <a:pt x="34290" y="0"/>
                </a:lnTo>
              </a:path>
            </a:pathLst>
          </a:custGeom>
          <a:ln w="9905">
            <a:solidFill>
              <a:srgbClr val="FD0000"/>
            </a:solidFill>
          </a:ln>
        </p:spPr>
        <p:txBody>
          <a:bodyPr wrap="square" lIns="0" tIns="0" rIns="0" bIns="0" rtlCol="0"/>
          <a:lstStyle/>
          <a:p>
            <a:endParaRPr sz="1634"/>
          </a:p>
        </p:txBody>
      </p:sp>
      <p:sp>
        <p:nvSpPr>
          <p:cNvPr id="2617" name="object 2617"/>
          <p:cNvSpPr/>
          <p:nvPr/>
        </p:nvSpPr>
        <p:spPr>
          <a:xfrm>
            <a:off x="6068464" y="518291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18" name="object 2618"/>
          <p:cNvSpPr/>
          <p:nvPr/>
        </p:nvSpPr>
        <p:spPr>
          <a:xfrm>
            <a:off x="6130705" y="518291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19" name="object 2619"/>
          <p:cNvSpPr/>
          <p:nvPr/>
        </p:nvSpPr>
        <p:spPr>
          <a:xfrm>
            <a:off x="8910788" y="5182919"/>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2620" name="object 2620"/>
          <p:cNvSpPr/>
          <p:nvPr/>
        </p:nvSpPr>
        <p:spPr>
          <a:xfrm>
            <a:off x="8993775" y="518291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21" name="object 2621"/>
          <p:cNvSpPr/>
          <p:nvPr/>
        </p:nvSpPr>
        <p:spPr>
          <a:xfrm>
            <a:off x="9056004" y="518291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22" name="object 2622"/>
          <p:cNvSpPr/>
          <p:nvPr/>
        </p:nvSpPr>
        <p:spPr>
          <a:xfrm>
            <a:off x="4823650" y="519190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23" name="object 2623"/>
          <p:cNvSpPr/>
          <p:nvPr/>
        </p:nvSpPr>
        <p:spPr>
          <a:xfrm>
            <a:off x="4885891" y="519190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24" name="object 2624"/>
          <p:cNvSpPr/>
          <p:nvPr/>
        </p:nvSpPr>
        <p:spPr>
          <a:xfrm>
            <a:off x="4948132" y="519190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25" name="object 2625"/>
          <p:cNvSpPr/>
          <p:nvPr/>
        </p:nvSpPr>
        <p:spPr>
          <a:xfrm>
            <a:off x="5975103" y="5191909"/>
            <a:ext cx="103734" cy="0"/>
          </a:xfrm>
          <a:custGeom>
            <a:avLst/>
            <a:gdLst/>
            <a:ahLst/>
            <a:cxnLst/>
            <a:rect l="l" t="t" r="r" b="b"/>
            <a:pathLst>
              <a:path w="114300">
                <a:moveTo>
                  <a:pt x="0" y="0"/>
                </a:moveTo>
                <a:lnTo>
                  <a:pt x="11429" y="0"/>
                </a:lnTo>
              </a:path>
              <a:path w="114300">
                <a:moveTo>
                  <a:pt x="45719" y="0"/>
                </a:moveTo>
                <a:lnTo>
                  <a:pt x="68579" y="0"/>
                </a:lnTo>
              </a:path>
              <a:path w="114300">
                <a:moveTo>
                  <a:pt x="102869" y="0"/>
                </a:moveTo>
                <a:lnTo>
                  <a:pt x="114299" y="0"/>
                </a:lnTo>
              </a:path>
            </a:pathLst>
          </a:custGeom>
          <a:ln w="9905">
            <a:solidFill>
              <a:srgbClr val="FD0000"/>
            </a:solidFill>
          </a:ln>
        </p:spPr>
        <p:txBody>
          <a:bodyPr wrap="square" lIns="0" tIns="0" rIns="0" bIns="0" rtlCol="0"/>
          <a:lstStyle/>
          <a:p>
            <a:endParaRPr sz="1634"/>
          </a:p>
        </p:txBody>
      </p:sp>
      <p:sp>
        <p:nvSpPr>
          <p:cNvPr id="2626" name="object 2626"/>
          <p:cNvSpPr/>
          <p:nvPr/>
        </p:nvSpPr>
        <p:spPr>
          <a:xfrm>
            <a:off x="6130705" y="519190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27" name="object 2627"/>
          <p:cNvSpPr/>
          <p:nvPr/>
        </p:nvSpPr>
        <p:spPr>
          <a:xfrm>
            <a:off x="8900403" y="5191909"/>
            <a:ext cx="104311" cy="0"/>
          </a:xfrm>
          <a:custGeom>
            <a:avLst/>
            <a:gdLst/>
            <a:ahLst/>
            <a:cxnLst/>
            <a:rect l="l" t="t" r="r" b="b"/>
            <a:pathLst>
              <a:path w="114934">
                <a:moveTo>
                  <a:pt x="0" y="0"/>
                </a:moveTo>
                <a:lnTo>
                  <a:pt x="11429" y="0"/>
                </a:lnTo>
              </a:path>
              <a:path w="114934">
                <a:moveTo>
                  <a:pt x="45732" y="0"/>
                </a:moveTo>
                <a:lnTo>
                  <a:pt x="68592" y="0"/>
                </a:lnTo>
              </a:path>
              <a:path w="114934">
                <a:moveTo>
                  <a:pt x="102882" y="0"/>
                </a:moveTo>
                <a:lnTo>
                  <a:pt x="114312" y="0"/>
                </a:lnTo>
              </a:path>
            </a:pathLst>
          </a:custGeom>
          <a:ln w="9905">
            <a:solidFill>
              <a:srgbClr val="FD0000"/>
            </a:solidFill>
          </a:ln>
        </p:spPr>
        <p:txBody>
          <a:bodyPr wrap="square" lIns="0" tIns="0" rIns="0" bIns="0" rtlCol="0"/>
          <a:lstStyle/>
          <a:p>
            <a:endParaRPr sz="1634"/>
          </a:p>
        </p:txBody>
      </p:sp>
      <p:sp>
        <p:nvSpPr>
          <p:cNvPr id="2628" name="object 2628"/>
          <p:cNvSpPr/>
          <p:nvPr/>
        </p:nvSpPr>
        <p:spPr>
          <a:xfrm>
            <a:off x="9056004" y="5191909"/>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29" name="object 2629"/>
          <p:cNvSpPr/>
          <p:nvPr/>
        </p:nvSpPr>
        <p:spPr>
          <a:xfrm>
            <a:off x="4885891" y="520090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30" name="object 2630"/>
          <p:cNvSpPr/>
          <p:nvPr/>
        </p:nvSpPr>
        <p:spPr>
          <a:xfrm>
            <a:off x="5964729" y="520090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31" name="object 2631"/>
          <p:cNvSpPr/>
          <p:nvPr/>
        </p:nvSpPr>
        <p:spPr>
          <a:xfrm>
            <a:off x="6037343" y="520090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2632" name="object 2632"/>
          <p:cNvSpPr/>
          <p:nvPr/>
        </p:nvSpPr>
        <p:spPr>
          <a:xfrm>
            <a:off x="6130705" y="520090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33" name="object 2633"/>
          <p:cNvSpPr/>
          <p:nvPr/>
        </p:nvSpPr>
        <p:spPr>
          <a:xfrm>
            <a:off x="8890041" y="520090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34" name="object 2634"/>
          <p:cNvSpPr/>
          <p:nvPr/>
        </p:nvSpPr>
        <p:spPr>
          <a:xfrm>
            <a:off x="8962655" y="5200900"/>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2635" name="object 2635"/>
          <p:cNvSpPr/>
          <p:nvPr/>
        </p:nvSpPr>
        <p:spPr>
          <a:xfrm>
            <a:off x="9056004" y="520090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36" name="object 2636"/>
          <p:cNvSpPr/>
          <p:nvPr/>
        </p:nvSpPr>
        <p:spPr>
          <a:xfrm>
            <a:off x="4885891" y="520989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37" name="object 2637"/>
          <p:cNvSpPr/>
          <p:nvPr/>
        </p:nvSpPr>
        <p:spPr>
          <a:xfrm>
            <a:off x="5964729" y="52098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38" name="object 2638"/>
          <p:cNvSpPr/>
          <p:nvPr/>
        </p:nvSpPr>
        <p:spPr>
          <a:xfrm>
            <a:off x="6068464" y="52098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39" name="object 2639"/>
          <p:cNvSpPr/>
          <p:nvPr/>
        </p:nvSpPr>
        <p:spPr>
          <a:xfrm>
            <a:off x="6130705" y="52098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40" name="object 2640"/>
          <p:cNvSpPr/>
          <p:nvPr/>
        </p:nvSpPr>
        <p:spPr>
          <a:xfrm>
            <a:off x="8890041" y="52098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41" name="object 2641"/>
          <p:cNvSpPr/>
          <p:nvPr/>
        </p:nvSpPr>
        <p:spPr>
          <a:xfrm>
            <a:off x="8993775" y="52098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42" name="object 2642"/>
          <p:cNvSpPr/>
          <p:nvPr/>
        </p:nvSpPr>
        <p:spPr>
          <a:xfrm>
            <a:off x="9056004" y="520989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43" name="object 2643"/>
          <p:cNvSpPr/>
          <p:nvPr/>
        </p:nvSpPr>
        <p:spPr>
          <a:xfrm>
            <a:off x="4885891" y="521888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44" name="object 2644"/>
          <p:cNvSpPr/>
          <p:nvPr/>
        </p:nvSpPr>
        <p:spPr>
          <a:xfrm>
            <a:off x="5964729" y="521888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45" name="object 2645"/>
          <p:cNvSpPr/>
          <p:nvPr/>
        </p:nvSpPr>
        <p:spPr>
          <a:xfrm>
            <a:off x="6068464" y="5218880"/>
            <a:ext cx="72614" cy="0"/>
          </a:xfrm>
          <a:custGeom>
            <a:avLst/>
            <a:gdLst/>
            <a:ahLst/>
            <a:cxnLst/>
            <a:rect l="l" t="t" r="r" b="b"/>
            <a:pathLst>
              <a:path w="80010">
                <a:moveTo>
                  <a:pt x="0" y="0"/>
                </a:moveTo>
                <a:lnTo>
                  <a:pt x="80010" y="0"/>
                </a:lnTo>
              </a:path>
            </a:pathLst>
          </a:custGeom>
          <a:ln w="9905">
            <a:solidFill>
              <a:srgbClr val="FD0000"/>
            </a:solidFill>
          </a:ln>
        </p:spPr>
        <p:txBody>
          <a:bodyPr wrap="square" lIns="0" tIns="0" rIns="0" bIns="0" rtlCol="0"/>
          <a:lstStyle/>
          <a:p>
            <a:endParaRPr sz="1634"/>
          </a:p>
        </p:txBody>
      </p:sp>
      <p:sp>
        <p:nvSpPr>
          <p:cNvPr id="2646" name="object 2646"/>
          <p:cNvSpPr/>
          <p:nvPr/>
        </p:nvSpPr>
        <p:spPr>
          <a:xfrm>
            <a:off x="8890041" y="5218880"/>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47" name="object 2647"/>
          <p:cNvSpPr/>
          <p:nvPr/>
        </p:nvSpPr>
        <p:spPr>
          <a:xfrm>
            <a:off x="8993775" y="5218880"/>
            <a:ext cx="72614" cy="0"/>
          </a:xfrm>
          <a:custGeom>
            <a:avLst/>
            <a:gdLst/>
            <a:ahLst/>
            <a:cxnLst/>
            <a:rect l="l" t="t" r="r" b="b"/>
            <a:pathLst>
              <a:path w="80009">
                <a:moveTo>
                  <a:pt x="0" y="0"/>
                </a:moveTo>
                <a:lnTo>
                  <a:pt x="80010" y="0"/>
                </a:lnTo>
              </a:path>
            </a:pathLst>
          </a:custGeom>
          <a:ln w="9905">
            <a:solidFill>
              <a:srgbClr val="FD0000"/>
            </a:solidFill>
          </a:ln>
        </p:spPr>
        <p:txBody>
          <a:bodyPr wrap="square" lIns="0" tIns="0" rIns="0" bIns="0" rtlCol="0"/>
          <a:lstStyle/>
          <a:p>
            <a:endParaRPr sz="1634"/>
          </a:p>
        </p:txBody>
      </p:sp>
      <p:sp>
        <p:nvSpPr>
          <p:cNvPr id="2648" name="object 2648"/>
          <p:cNvSpPr/>
          <p:nvPr/>
        </p:nvSpPr>
        <p:spPr>
          <a:xfrm>
            <a:off x="4885891" y="522787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49" name="object 2649"/>
          <p:cNvSpPr/>
          <p:nvPr/>
        </p:nvSpPr>
        <p:spPr>
          <a:xfrm>
            <a:off x="5964729" y="522787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0" name="object 2650"/>
          <p:cNvSpPr/>
          <p:nvPr/>
        </p:nvSpPr>
        <p:spPr>
          <a:xfrm>
            <a:off x="6068464" y="522787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1" name="object 2651"/>
          <p:cNvSpPr/>
          <p:nvPr/>
        </p:nvSpPr>
        <p:spPr>
          <a:xfrm>
            <a:off x="6130705" y="522787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2" name="object 2652"/>
          <p:cNvSpPr/>
          <p:nvPr/>
        </p:nvSpPr>
        <p:spPr>
          <a:xfrm>
            <a:off x="8890041" y="522787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3" name="object 2653"/>
          <p:cNvSpPr/>
          <p:nvPr/>
        </p:nvSpPr>
        <p:spPr>
          <a:xfrm>
            <a:off x="8993775" y="522787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4" name="object 2654"/>
          <p:cNvSpPr/>
          <p:nvPr/>
        </p:nvSpPr>
        <p:spPr>
          <a:xfrm>
            <a:off x="9056004" y="522787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5" name="object 2655"/>
          <p:cNvSpPr/>
          <p:nvPr/>
        </p:nvSpPr>
        <p:spPr>
          <a:xfrm>
            <a:off x="4885891" y="523686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56" name="object 2656"/>
          <p:cNvSpPr/>
          <p:nvPr/>
        </p:nvSpPr>
        <p:spPr>
          <a:xfrm>
            <a:off x="5964729" y="523686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57" name="object 2657"/>
          <p:cNvSpPr/>
          <p:nvPr/>
        </p:nvSpPr>
        <p:spPr>
          <a:xfrm>
            <a:off x="6037343" y="523686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2658" name="object 2658"/>
          <p:cNvSpPr/>
          <p:nvPr/>
        </p:nvSpPr>
        <p:spPr>
          <a:xfrm>
            <a:off x="6130704" y="5236861"/>
            <a:ext cx="72614" cy="0"/>
          </a:xfrm>
          <a:custGeom>
            <a:avLst/>
            <a:gdLst/>
            <a:ahLst/>
            <a:cxnLst/>
            <a:rect l="l" t="t" r="r" b="b"/>
            <a:pathLst>
              <a:path w="80010">
                <a:moveTo>
                  <a:pt x="0" y="0"/>
                </a:moveTo>
                <a:lnTo>
                  <a:pt x="11429" y="0"/>
                </a:lnTo>
              </a:path>
              <a:path w="80010">
                <a:moveTo>
                  <a:pt x="34289" y="0"/>
                </a:moveTo>
                <a:lnTo>
                  <a:pt x="80009" y="0"/>
                </a:lnTo>
              </a:path>
            </a:pathLst>
          </a:custGeom>
          <a:ln w="9905">
            <a:solidFill>
              <a:srgbClr val="FD0000"/>
            </a:solidFill>
          </a:ln>
        </p:spPr>
        <p:txBody>
          <a:bodyPr wrap="square" lIns="0" tIns="0" rIns="0" bIns="0" rtlCol="0"/>
          <a:lstStyle/>
          <a:p>
            <a:endParaRPr sz="1634"/>
          </a:p>
        </p:txBody>
      </p:sp>
      <p:sp>
        <p:nvSpPr>
          <p:cNvPr id="2659" name="object 2659"/>
          <p:cNvSpPr/>
          <p:nvPr/>
        </p:nvSpPr>
        <p:spPr>
          <a:xfrm>
            <a:off x="8890041" y="523686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60" name="object 2660"/>
          <p:cNvSpPr/>
          <p:nvPr/>
        </p:nvSpPr>
        <p:spPr>
          <a:xfrm>
            <a:off x="8962655" y="523686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FD0000"/>
            </a:solidFill>
          </a:ln>
        </p:spPr>
        <p:txBody>
          <a:bodyPr wrap="square" lIns="0" tIns="0" rIns="0" bIns="0" rtlCol="0"/>
          <a:lstStyle/>
          <a:p>
            <a:endParaRPr sz="1634"/>
          </a:p>
        </p:txBody>
      </p:sp>
      <p:sp>
        <p:nvSpPr>
          <p:cNvPr id="2661" name="object 2661"/>
          <p:cNvSpPr/>
          <p:nvPr/>
        </p:nvSpPr>
        <p:spPr>
          <a:xfrm>
            <a:off x="9056004" y="5236861"/>
            <a:ext cx="72614" cy="0"/>
          </a:xfrm>
          <a:custGeom>
            <a:avLst/>
            <a:gdLst/>
            <a:ahLst/>
            <a:cxnLst/>
            <a:rect l="l" t="t" r="r" b="b"/>
            <a:pathLst>
              <a:path w="80009">
                <a:moveTo>
                  <a:pt x="0" y="0"/>
                </a:moveTo>
                <a:lnTo>
                  <a:pt x="11429" y="0"/>
                </a:lnTo>
              </a:path>
              <a:path w="80009">
                <a:moveTo>
                  <a:pt x="34290" y="0"/>
                </a:moveTo>
                <a:lnTo>
                  <a:pt x="80009" y="0"/>
                </a:lnTo>
              </a:path>
            </a:pathLst>
          </a:custGeom>
          <a:ln w="9905">
            <a:solidFill>
              <a:srgbClr val="FD0000"/>
            </a:solidFill>
          </a:ln>
        </p:spPr>
        <p:txBody>
          <a:bodyPr wrap="square" lIns="0" tIns="0" rIns="0" bIns="0" rtlCol="0"/>
          <a:lstStyle/>
          <a:p>
            <a:endParaRPr sz="1634"/>
          </a:p>
        </p:txBody>
      </p:sp>
      <p:sp>
        <p:nvSpPr>
          <p:cNvPr id="2662" name="object 2662"/>
          <p:cNvSpPr/>
          <p:nvPr/>
        </p:nvSpPr>
        <p:spPr>
          <a:xfrm>
            <a:off x="4885891" y="524585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63" name="object 2663"/>
          <p:cNvSpPr/>
          <p:nvPr/>
        </p:nvSpPr>
        <p:spPr>
          <a:xfrm>
            <a:off x="5975103" y="524585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64" name="object 2664"/>
          <p:cNvSpPr/>
          <p:nvPr/>
        </p:nvSpPr>
        <p:spPr>
          <a:xfrm>
            <a:off x="6026970" y="5245851"/>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FD0000"/>
            </a:solidFill>
          </a:ln>
        </p:spPr>
        <p:txBody>
          <a:bodyPr wrap="square" lIns="0" tIns="0" rIns="0" bIns="0" rtlCol="0"/>
          <a:lstStyle/>
          <a:p>
            <a:endParaRPr sz="1634"/>
          </a:p>
        </p:txBody>
      </p:sp>
      <p:sp>
        <p:nvSpPr>
          <p:cNvPr id="2665" name="object 2665"/>
          <p:cNvSpPr/>
          <p:nvPr/>
        </p:nvSpPr>
        <p:spPr>
          <a:xfrm>
            <a:off x="6130704" y="524585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FD0000"/>
            </a:solidFill>
          </a:ln>
        </p:spPr>
        <p:txBody>
          <a:bodyPr wrap="square" lIns="0" tIns="0" rIns="0" bIns="0" rtlCol="0"/>
          <a:lstStyle/>
          <a:p>
            <a:endParaRPr sz="1634"/>
          </a:p>
        </p:txBody>
      </p:sp>
      <p:sp>
        <p:nvSpPr>
          <p:cNvPr id="2666" name="object 2666"/>
          <p:cNvSpPr/>
          <p:nvPr/>
        </p:nvSpPr>
        <p:spPr>
          <a:xfrm>
            <a:off x="6203319" y="524585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67" name="object 2667"/>
          <p:cNvSpPr/>
          <p:nvPr/>
        </p:nvSpPr>
        <p:spPr>
          <a:xfrm>
            <a:off x="8900403" y="524585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68" name="object 2668"/>
          <p:cNvSpPr/>
          <p:nvPr/>
        </p:nvSpPr>
        <p:spPr>
          <a:xfrm>
            <a:off x="8952270" y="5245851"/>
            <a:ext cx="52444" cy="0"/>
          </a:xfrm>
          <a:custGeom>
            <a:avLst/>
            <a:gdLst/>
            <a:ahLst/>
            <a:cxnLst/>
            <a:rect l="l" t="t" r="r" b="b"/>
            <a:pathLst>
              <a:path w="57784">
                <a:moveTo>
                  <a:pt x="0" y="0"/>
                </a:moveTo>
                <a:lnTo>
                  <a:pt x="11429" y="0"/>
                </a:lnTo>
              </a:path>
              <a:path w="57784">
                <a:moveTo>
                  <a:pt x="45732" y="0"/>
                </a:moveTo>
                <a:lnTo>
                  <a:pt x="57162" y="0"/>
                </a:lnTo>
              </a:path>
            </a:pathLst>
          </a:custGeom>
          <a:ln w="9905">
            <a:solidFill>
              <a:srgbClr val="FD0000"/>
            </a:solidFill>
          </a:ln>
        </p:spPr>
        <p:txBody>
          <a:bodyPr wrap="square" lIns="0" tIns="0" rIns="0" bIns="0" rtlCol="0"/>
          <a:lstStyle/>
          <a:p>
            <a:endParaRPr sz="1634"/>
          </a:p>
        </p:txBody>
      </p:sp>
      <p:sp>
        <p:nvSpPr>
          <p:cNvPr id="2669" name="object 2669"/>
          <p:cNvSpPr/>
          <p:nvPr/>
        </p:nvSpPr>
        <p:spPr>
          <a:xfrm>
            <a:off x="9056004" y="5245851"/>
            <a:ext cx="31697" cy="0"/>
          </a:xfrm>
          <a:custGeom>
            <a:avLst/>
            <a:gdLst/>
            <a:ahLst/>
            <a:cxnLst/>
            <a:rect l="l" t="t" r="r" b="b"/>
            <a:pathLst>
              <a:path w="34925">
                <a:moveTo>
                  <a:pt x="0" y="0"/>
                </a:moveTo>
                <a:lnTo>
                  <a:pt x="11429" y="0"/>
                </a:lnTo>
              </a:path>
              <a:path w="34925">
                <a:moveTo>
                  <a:pt x="22872" y="0"/>
                </a:moveTo>
                <a:lnTo>
                  <a:pt x="34302" y="0"/>
                </a:lnTo>
              </a:path>
            </a:pathLst>
          </a:custGeom>
          <a:ln w="9905">
            <a:solidFill>
              <a:srgbClr val="FD0000"/>
            </a:solidFill>
          </a:ln>
        </p:spPr>
        <p:txBody>
          <a:bodyPr wrap="square" lIns="0" tIns="0" rIns="0" bIns="0" rtlCol="0"/>
          <a:lstStyle/>
          <a:p>
            <a:endParaRPr sz="1634"/>
          </a:p>
        </p:txBody>
      </p:sp>
      <p:sp>
        <p:nvSpPr>
          <p:cNvPr id="2670" name="object 2670"/>
          <p:cNvSpPr/>
          <p:nvPr/>
        </p:nvSpPr>
        <p:spPr>
          <a:xfrm>
            <a:off x="9128630" y="5245851"/>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71" name="object 2671"/>
          <p:cNvSpPr/>
          <p:nvPr/>
        </p:nvSpPr>
        <p:spPr>
          <a:xfrm>
            <a:off x="4885891" y="525484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72" name="object 2672"/>
          <p:cNvSpPr/>
          <p:nvPr/>
        </p:nvSpPr>
        <p:spPr>
          <a:xfrm>
            <a:off x="5985476" y="5254842"/>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2673" name="object 2673"/>
          <p:cNvSpPr/>
          <p:nvPr/>
        </p:nvSpPr>
        <p:spPr>
          <a:xfrm>
            <a:off x="6068464" y="525484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74" name="object 2674"/>
          <p:cNvSpPr/>
          <p:nvPr/>
        </p:nvSpPr>
        <p:spPr>
          <a:xfrm>
            <a:off x="6130705" y="525484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75" name="object 2675"/>
          <p:cNvSpPr/>
          <p:nvPr/>
        </p:nvSpPr>
        <p:spPr>
          <a:xfrm>
            <a:off x="6203319" y="525484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76" name="object 2676"/>
          <p:cNvSpPr/>
          <p:nvPr/>
        </p:nvSpPr>
        <p:spPr>
          <a:xfrm>
            <a:off x="8910788" y="5254842"/>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2677" name="object 2677"/>
          <p:cNvSpPr/>
          <p:nvPr/>
        </p:nvSpPr>
        <p:spPr>
          <a:xfrm>
            <a:off x="8993775" y="525484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78" name="object 2678"/>
          <p:cNvSpPr/>
          <p:nvPr/>
        </p:nvSpPr>
        <p:spPr>
          <a:xfrm>
            <a:off x="9056004" y="525484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79" name="object 2679"/>
          <p:cNvSpPr/>
          <p:nvPr/>
        </p:nvSpPr>
        <p:spPr>
          <a:xfrm>
            <a:off x="9128630" y="525484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80" name="object 2680"/>
          <p:cNvSpPr/>
          <p:nvPr/>
        </p:nvSpPr>
        <p:spPr>
          <a:xfrm>
            <a:off x="4885891" y="526383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81" name="object 2681"/>
          <p:cNvSpPr/>
          <p:nvPr/>
        </p:nvSpPr>
        <p:spPr>
          <a:xfrm>
            <a:off x="6192945" y="5263832"/>
            <a:ext cx="20747" cy="0"/>
          </a:xfrm>
          <a:custGeom>
            <a:avLst/>
            <a:gdLst/>
            <a:ahLst/>
            <a:cxnLst/>
            <a:rect l="l" t="t" r="r" b="b"/>
            <a:pathLst>
              <a:path w="22860">
                <a:moveTo>
                  <a:pt x="0" y="0"/>
                </a:moveTo>
                <a:lnTo>
                  <a:pt x="22859" y="0"/>
                </a:lnTo>
              </a:path>
            </a:pathLst>
          </a:custGeom>
          <a:ln w="9905">
            <a:solidFill>
              <a:srgbClr val="FD0000"/>
            </a:solidFill>
          </a:ln>
        </p:spPr>
        <p:txBody>
          <a:bodyPr wrap="square" lIns="0" tIns="0" rIns="0" bIns="0" rtlCol="0"/>
          <a:lstStyle/>
          <a:p>
            <a:endParaRPr sz="1634"/>
          </a:p>
        </p:txBody>
      </p:sp>
      <p:sp>
        <p:nvSpPr>
          <p:cNvPr id="2682" name="object 2682"/>
          <p:cNvSpPr/>
          <p:nvPr/>
        </p:nvSpPr>
        <p:spPr>
          <a:xfrm>
            <a:off x="9118257" y="5263832"/>
            <a:ext cx="20747" cy="0"/>
          </a:xfrm>
          <a:custGeom>
            <a:avLst/>
            <a:gdLst/>
            <a:ahLst/>
            <a:cxnLst/>
            <a:rect l="l" t="t" r="r" b="b"/>
            <a:pathLst>
              <a:path w="22859">
                <a:moveTo>
                  <a:pt x="0" y="0"/>
                </a:moveTo>
                <a:lnTo>
                  <a:pt x="22859" y="0"/>
                </a:lnTo>
              </a:path>
            </a:pathLst>
          </a:custGeom>
          <a:ln w="9905">
            <a:solidFill>
              <a:srgbClr val="FD0000"/>
            </a:solidFill>
          </a:ln>
        </p:spPr>
        <p:txBody>
          <a:bodyPr wrap="square" lIns="0" tIns="0" rIns="0" bIns="0" rtlCol="0"/>
          <a:lstStyle/>
          <a:p>
            <a:endParaRPr sz="1634"/>
          </a:p>
        </p:txBody>
      </p:sp>
      <p:sp>
        <p:nvSpPr>
          <p:cNvPr id="2683" name="object 2683"/>
          <p:cNvSpPr/>
          <p:nvPr/>
        </p:nvSpPr>
        <p:spPr>
          <a:xfrm>
            <a:off x="4885891" y="527282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84" name="object 2684"/>
          <p:cNvSpPr/>
          <p:nvPr/>
        </p:nvSpPr>
        <p:spPr>
          <a:xfrm>
            <a:off x="6172198" y="5272822"/>
            <a:ext cx="31120" cy="0"/>
          </a:xfrm>
          <a:custGeom>
            <a:avLst/>
            <a:gdLst/>
            <a:ahLst/>
            <a:cxnLst/>
            <a:rect l="l" t="t" r="r" b="b"/>
            <a:pathLst>
              <a:path w="34289">
                <a:moveTo>
                  <a:pt x="0" y="0"/>
                </a:moveTo>
                <a:lnTo>
                  <a:pt x="34290" y="0"/>
                </a:lnTo>
              </a:path>
            </a:pathLst>
          </a:custGeom>
          <a:ln w="9905">
            <a:solidFill>
              <a:srgbClr val="FD0000"/>
            </a:solidFill>
          </a:ln>
        </p:spPr>
        <p:txBody>
          <a:bodyPr wrap="square" lIns="0" tIns="0" rIns="0" bIns="0" rtlCol="0"/>
          <a:lstStyle/>
          <a:p>
            <a:endParaRPr sz="1634"/>
          </a:p>
        </p:txBody>
      </p:sp>
      <p:sp>
        <p:nvSpPr>
          <p:cNvPr id="2685" name="object 2685"/>
          <p:cNvSpPr/>
          <p:nvPr/>
        </p:nvSpPr>
        <p:spPr>
          <a:xfrm>
            <a:off x="9097510" y="5272822"/>
            <a:ext cx="31120" cy="0"/>
          </a:xfrm>
          <a:custGeom>
            <a:avLst/>
            <a:gdLst/>
            <a:ahLst/>
            <a:cxnLst/>
            <a:rect l="l" t="t" r="r" b="b"/>
            <a:pathLst>
              <a:path w="34290">
                <a:moveTo>
                  <a:pt x="0" y="0"/>
                </a:moveTo>
                <a:lnTo>
                  <a:pt x="34290" y="0"/>
                </a:lnTo>
              </a:path>
            </a:pathLst>
          </a:custGeom>
          <a:ln w="9905">
            <a:solidFill>
              <a:srgbClr val="FD0000"/>
            </a:solidFill>
          </a:ln>
        </p:spPr>
        <p:txBody>
          <a:bodyPr wrap="square" lIns="0" tIns="0" rIns="0" bIns="0" rtlCol="0"/>
          <a:lstStyle/>
          <a:p>
            <a:endParaRPr sz="1634"/>
          </a:p>
        </p:txBody>
      </p:sp>
      <p:sp>
        <p:nvSpPr>
          <p:cNvPr id="2686" name="object 2686"/>
          <p:cNvSpPr/>
          <p:nvPr/>
        </p:nvSpPr>
        <p:spPr>
          <a:xfrm>
            <a:off x="4885891" y="528181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87" name="object 2687"/>
          <p:cNvSpPr/>
          <p:nvPr/>
        </p:nvSpPr>
        <p:spPr>
          <a:xfrm>
            <a:off x="6203319" y="528181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88" name="object 2688"/>
          <p:cNvSpPr/>
          <p:nvPr/>
        </p:nvSpPr>
        <p:spPr>
          <a:xfrm>
            <a:off x="9128630" y="5281813"/>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89" name="object 2689"/>
          <p:cNvSpPr/>
          <p:nvPr/>
        </p:nvSpPr>
        <p:spPr>
          <a:xfrm>
            <a:off x="4885891" y="52908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90" name="object 2690"/>
          <p:cNvSpPr/>
          <p:nvPr/>
        </p:nvSpPr>
        <p:spPr>
          <a:xfrm>
            <a:off x="6203319" y="529080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91" name="object 2691"/>
          <p:cNvSpPr/>
          <p:nvPr/>
        </p:nvSpPr>
        <p:spPr>
          <a:xfrm>
            <a:off x="9128630" y="529080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92" name="object 2692"/>
          <p:cNvSpPr/>
          <p:nvPr/>
        </p:nvSpPr>
        <p:spPr>
          <a:xfrm>
            <a:off x="4885891" y="52997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693" name="object 2693"/>
          <p:cNvSpPr/>
          <p:nvPr/>
        </p:nvSpPr>
        <p:spPr>
          <a:xfrm>
            <a:off x="6151451" y="529979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94" name="object 2694"/>
          <p:cNvSpPr/>
          <p:nvPr/>
        </p:nvSpPr>
        <p:spPr>
          <a:xfrm>
            <a:off x="6203319" y="529979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95" name="object 2695"/>
          <p:cNvSpPr/>
          <p:nvPr/>
        </p:nvSpPr>
        <p:spPr>
          <a:xfrm>
            <a:off x="9076763" y="529979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96" name="object 2696"/>
          <p:cNvSpPr/>
          <p:nvPr/>
        </p:nvSpPr>
        <p:spPr>
          <a:xfrm>
            <a:off x="9128630" y="5299792"/>
            <a:ext cx="10373" cy="0"/>
          </a:xfrm>
          <a:custGeom>
            <a:avLst/>
            <a:gdLst/>
            <a:ahLst/>
            <a:cxnLst/>
            <a:rect l="l" t="t" r="r" b="b"/>
            <a:pathLst>
              <a:path w="11429">
                <a:moveTo>
                  <a:pt x="0" y="0"/>
                </a:moveTo>
                <a:lnTo>
                  <a:pt x="11429" y="0"/>
                </a:lnTo>
              </a:path>
            </a:pathLst>
          </a:custGeom>
          <a:ln w="9905">
            <a:solidFill>
              <a:srgbClr val="FD0000"/>
            </a:solidFill>
          </a:ln>
        </p:spPr>
        <p:txBody>
          <a:bodyPr wrap="square" lIns="0" tIns="0" rIns="0" bIns="0" rtlCol="0"/>
          <a:lstStyle/>
          <a:p>
            <a:endParaRPr sz="1634"/>
          </a:p>
        </p:txBody>
      </p:sp>
      <p:sp>
        <p:nvSpPr>
          <p:cNvPr id="2697" name="object 2697"/>
          <p:cNvSpPr/>
          <p:nvPr/>
        </p:nvSpPr>
        <p:spPr>
          <a:xfrm>
            <a:off x="6161825" y="5308783"/>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2698" name="object 2698"/>
          <p:cNvSpPr/>
          <p:nvPr/>
        </p:nvSpPr>
        <p:spPr>
          <a:xfrm>
            <a:off x="9087125" y="5308783"/>
            <a:ext cx="41494" cy="0"/>
          </a:xfrm>
          <a:custGeom>
            <a:avLst/>
            <a:gdLst/>
            <a:ahLst/>
            <a:cxnLst/>
            <a:rect l="l" t="t" r="r" b="b"/>
            <a:pathLst>
              <a:path w="45720">
                <a:moveTo>
                  <a:pt x="0" y="0"/>
                </a:moveTo>
                <a:lnTo>
                  <a:pt x="45719" y="0"/>
                </a:lnTo>
              </a:path>
            </a:pathLst>
          </a:custGeom>
          <a:ln w="9905">
            <a:solidFill>
              <a:srgbClr val="FD0000"/>
            </a:solidFill>
          </a:ln>
        </p:spPr>
        <p:txBody>
          <a:bodyPr wrap="square" lIns="0" tIns="0" rIns="0" bIns="0" rtlCol="0"/>
          <a:lstStyle/>
          <a:p>
            <a:endParaRPr sz="1634"/>
          </a:p>
        </p:txBody>
      </p:sp>
      <p:sp>
        <p:nvSpPr>
          <p:cNvPr id="2699" name="object 2699"/>
          <p:cNvSpPr/>
          <p:nvPr/>
        </p:nvSpPr>
        <p:spPr>
          <a:xfrm>
            <a:off x="4891078" y="5304289"/>
            <a:ext cx="0" cy="126210"/>
          </a:xfrm>
          <a:custGeom>
            <a:avLst/>
            <a:gdLst/>
            <a:ahLst/>
            <a:cxnLst/>
            <a:rect l="l" t="t" r="r" b="b"/>
            <a:pathLst>
              <a:path h="139064">
                <a:moveTo>
                  <a:pt x="0" y="0"/>
                </a:moveTo>
                <a:lnTo>
                  <a:pt x="0" y="138683"/>
                </a:lnTo>
              </a:path>
            </a:pathLst>
          </a:custGeom>
          <a:ln w="11429">
            <a:solidFill>
              <a:srgbClr val="000000"/>
            </a:solidFill>
          </a:ln>
        </p:spPr>
        <p:txBody>
          <a:bodyPr wrap="square" lIns="0" tIns="0" rIns="0" bIns="0" rtlCol="0"/>
          <a:lstStyle/>
          <a:p>
            <a:endParaRPr sz="1634"/>
          </a:p>
        </p:txBody>
      </p:sp>
      <p:sp>
        <p:nvSpPr>
          <p:cNvPr id="2700" name="object 2700"/>
          <p:cNvSpPr/>
          <p:nvPr/>
        </p:nvSpPr>
        <p:spPr>
          <a:xfrm>
            <a:off x="4522820" y="551556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1" name="object 2701"/>
          <p:cNvSpPr/>
          <p:nvPr/>
        </p:nvSpPr>
        <p:spPr>
          <a:xfrm>
            <a:off x="4605808" y="551556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2" name="object 2702"/>
          <p:cNvSpPr/>
          <p:nvPr/>
        </p:nvSpPr>
        <p:spPr>
          <a:xfrm>
            <a:off x="5342323" y="551556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3" name="object 2703"/>
          <p:cNvSpPr/>
          <p:nvPr/>
        </p:nvSpPr>
        <p:spPr>
          <a:xfrm>
            <a:off x="5612032" y="551556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4" name="object 2704"/>
          <p:cNvSpPr/>
          <p:nvPr/>
        </p:nvSpPr>
        <p:spPr>
          <a:xfrm>
            <a:off x="5705393" y="551556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5" name="object 2705"/>
          <p:cNvSpPr/>
          <p:nvPr/>
        </p:nvSpPr>
        <p:spPr>
          <a:xfrm>
            <a:off x="4522820" y="5524550"/>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706" name="object 2706"/>
          <p:cNvSpPr/>
          <p:nvPr/>
        </p:nvSpPr>
        <p:spPr>
          <a:xfrm>
            <a:off x="4605808" y="552455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7" name="object 2707"/>
          <p:cNvSpPr/>
          <p:nvPr/>
        </p:nvSpPr>
        <p:spPr>
          <a:xfrm>
            <a:off x="4730289" y="552455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8" name="object 2708"/>
          <p:cNvSpPr/>
          <p:nvPr/>
        </p:nvSpPr>
        <p:spPr>
          <a:xfrm>
            <a:off x="5612032" y="552455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09" name="object 2709"/>
          <p:cNvSpPr/>
          <p:nvPr/>
        </p:nvSpPr>
        <p:spPr>
          <a:xfrm>
            <a:off x="5705393" y="5524550"/>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10" name="object 2710"/>
          <p:cNvSpPr/>
          <p:nvPr/>
        </p:nvSpPr>
        <p:spPr>
          <a:xfrm>
            <a:off x="4522820" y="553354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2711" name="object 2711"/>
          <p:cNvSpPr/>
          <p:nvPr/>
        </p:nvSpPr>
        <p:spPr>
          <a:xfrm>
            <a:off x="4605808" y="553354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12" name="object 2712"/>
          <p:cNvSpPr/>
          <p:nvPr/>
        </p:nvSpPr>
        <p:spPr>
          <a:xfrm>
            <a:off x="4730289" y="553354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13" name="object 2713"/>
          <p:cNvSpPr/>
          <p:nvPr/>
        </p:nvSpPr>
        <p:spPr>
          <a:xfrm>
            <a:off x="5612032" y="553354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14" name="object 2714"/>
          <p:cNvSpPr/>
          <p:nvPr/>
        </p:nvSpPr>
        <p:spPr>
          <a:xfrm>
            <a:off x="5705393" y="553354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15" name="object 2715"/>
          <p:cNvSpPr/>
          <p:nvPr/>
        </p:nvSpPr>
        <p:spPr>
          <a:xfrm>
            <a:off x="4522820" y="5542531"/>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2716" name="object 2716"/>
          <p:cNvSpPr/>
          <p:nvPr/>
        </p:nvSpPr>
        <p:spPr>
          <a:xfrm>
            <a:off x="4605808" y="554253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17" name="object 2717"/>
          <p:cNvSpPr/>
          <p:nvPr/>
        </p:nvSpPr>
        <p:spPr>
          <a:xfrm>
            <a:off x="4657675" y="5542531"/>
            <a:ext cx="103734" cy="0"/>
          </a:xfrm>
          <a:custGeom>
            <a:avLst/>
            <a:gdLst/>
            <a:ahLst/>
            <a:cxnLst/>
            <a:rect l="l" t="t" r="r" b="b"/>
            <a:pathLst>
              <a:path w="114300">
                <a:moveTo>
                  <a:pt x="0" y="0"/>
                </a:moveTo>
                <a:lnTo>
                  <a:pt x="34290" y="0"/>
                </a:lnTo>
              </a:path>
              <a:path w="114300">
                <a:moveTo>
                  <a:pt x="68579" y="0"/>
                </a:moveTo>
                <a:lnTo>
                  <a:pt x="114299" y="0"/>
                </a:lnTo>
              </a:path>
            </a:pathLst>
          </a:custGeom>
          <a:ln w="9905">
            <a:solidFill>
              <a:srgbClr val="000000"/>
            </a:solidFill>
          </a:ln>
        </p:spPr>
        <p:txBody>
          <a:bodyPr wrap="square" lIns="0" tIns="0" rIns="0" bIns="0" rtlCol="0"/>
          <a:lstStyle/>
          <a:p>
            <a:endParaRPr sz="1634"/>
          </a:p>
        </p:txBody>
      </p:sp>
      <p:sp>
        <p:nvSpPr>
          <p:cNvPr id="2718" name="object 2718"/>
          <p:cNvSpPr/>
          <p:nvPr/>
        </p:nvSpPr>
        <p:spPr>
          <a:xfrm>
            <a:off x="4823650" y="5542531"/>
            <a:ext cx="41494" cy="0"/>
          </a:xfrm>
          <a:custGeom>
            <a:avLst/>
            <a:gdLst/>
            <a:ahLst/>
            <a:cxnLst/>
            <a:rect l="l" t="t" r="r" b="b"/>
            <a:pathLst>
              <a:path w="45720">
                <a:moveTo>
                  <a:pt x="0" y="0"/>
                </a:moveTo>
                <a:lnTo>
                  <a:pt x="11429" y="0"/>
                </a:lnTo>
              </a:path>
              <a:path w="45720">
                <a:moveTo>
                  <a:pt x="22860" y="0"/>
                </a:moveTo>
                <a:lnTo>
                  <a:pt x="45719" y="0"/>
                </a:lnTo>
              </a:path>
            </a:pathLst>
          </a:custGeom>
          <a:ln w="9905">
            <a:solidFill>
              <a:srgbClr val="000000"/>
            </a:solidFill>
          </a:ln>
        </p:spPr>
        <p:txBody>
          <a:bodyPr wrap="square" lIns="0" tIns="0" rIns="0" bIns="0" rtlCol="0"/>
          <a:lstStyle/>
          <a:p>
            <a:endParaRPr sz="1634"/>
          </a:p>
        </p:txBody>
      </p:sp>
      <p:sp>
        <p:nvSpPr>
          <p:cNvPr id="2719" name="object 2719"/>
          <p:cNvSpPr/>
          <p:nvPr/>
        </p:nvSpPr>
        <p:spPr>
          <a:xfrm>
            <a:off x="4906638" y="554253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720" name="object 2720"/>
          <p:cNvSpPr/>
          <p:nvPr/>
        </p:nvSpPr>
        <p:spPr>
          <a:xfrm>
            <a:off x="4999999" y="554253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721" name="object 2721"/>
          <p:cNvSpPr/>
          <p:nvPr/>
        </p:nvSpPr>
        <p:spPr>
          <a:xfrm>
            <a:off x="5082986" y="554253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722" name="object 2722"/>
          <p:cNvSpPr/>
          <p:nvPr/>
        </p:nvSpPr>
        <p:spPr>
          <a:xfrm>
            <a:off x="5176348" y="5542531"/>
            <a:ext cx="124481" cy="0"/>
          </a:xfrm>
          <a:custGeom>
            <a:avLst/>
            <a:gdLst/>
            <a:ahLst/>
            <a:cxnLst/>
            <a:rect l="l" t="t" r="r" b="b"/>
            <a:pathLst>
              <a:path w="137160">
                <a:moveTo>
                  <a:pt x="0" y="0"/>
                </a:moveTo>
                <a:lnTo>
                  <a:pt x="34290" y="0"/>
                </a:lnTo>
              </a:path>
              <a:path w="137160">
                <a:moveTo>
                  <a:pt x="45719" y="0"/>
                </a:moveTo>
                <a:lnTo>
                  <a:pt x="57149" y="0"/>
                </a:lnTo>
              </a:path>
              <a:path w="137160">
                <a:moveTo>
                  <a:pt x="80010" y="0"/>
                </a:moveTo>
                <a:lnTo>
                  <a:pt x="91439" y="0"/>
                </a:lnTo>
              </a:path>
              <a:path w="137160">
                <a:moveTo>
                  <a:pt x="102869" y="0"/>
                </a:moveTo>
                <a:lnTo>
                  <a:pt x="137160" y="0"/>
                </a:lnTo>
              </a:path>
            </a:pathLst>
          </a:custGeom>
          <a:ln w="9905">
            <a:solidFill>
              <a:srgbClr val="000000"/>
            </a:solidFill>
          </a:ln>
        </p:spPr>
        <p:txBody>
          <a:bodyPr wrap="square" lIns="0" tIns="0" rIns="0" bIns="0" rtlCol="0"/>
          <a:lstStyle/>
          <a:p>
            <a:endParaRPr sz="1634"/>
          </a:p>
        </p:txBody>
      </p:sp>
      <p:sp>
        <p:nvSpPr>
          <p:cNvPr id="2723" name="object 2723"/>
          <p:cNvSpPr/>
          <p:nvPr/>
        </p:nvSpPr>
        <p:spPr>
          <a:xfrm>
            <a:off x="5342322" y="5542531"/>
            <a:ext cx="93361" cy="0"/>
          </a:xfrm>
          <a:custGeom>
            <a:avLst/>
            <a:gdLst/>
            <a:ahLst/>
            <a:cxnLst/>
            <a:rect l="l" t="t" r="r" b="b"/>
            <a:pathLst>
              <a:path w="102870">
                <a:moveTo>
                  <a:pt x="0" y="0"/>
                </a:moveTo>
                <a:lnTo>
                  <a:pt x="11429" y="0"/>
                </a:lnTo>
              </a:path>
              <a:path w="102870">
                <a:moveTo>
                  <a:pt x="22860" y="0"/>
                </a:moveTo>
                <a:lnTo>
                  <a:pt x="102870" y="0"/>
                </a:lnTo>
              </a:path>
            </a:pathLst>
          </a:custGeom>
          <a:ln w="9905">
            <a:solidFill>
              <a:srgbClr val="000000"/>
            </a:solidFill>
          </a:ln>
        </p:spPr>
        <p:txBody>
          <a:bodyPr wrap="square" lIns="0" tIns="0" rIns="0" bIns="0" rtlCol="0"/>
          <a:lstStyle/>
          <a:p>
            <a:endParaRPr sz="1634"/>
          </a:p>
        </p:txBody>
      </p:sp>
      <p:sp>
        <p:nvSpPr>
          <p:cNvPr id="2724" name="object 2724"/>
          <p:cNvSpPr/>
          <p:nvPr/>
        </p:nvSpPr>
        <p:spPr>
          <a:xfrm>
            <a:off x="5477177" y="5542531"/>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725" name="object 2725"/>
          <p:cNvSpPr/>
          <p:nvPr/>
        </p:nvSpPr>
        <p:spPr>
          <a:xfrm>
            <a:off x="5570538" y="5542531"/>
            <a:ext cx="51867" cy="0"/>
          </a:xfrm>
          <a:custGeom>
            <a:avLst/>
            <a:gdLst/>
            <a:ahLst/>
            <a:cxnLst/>
            <a:rect l="l" t="t" r="r" b="b"/>
            <a:pathLst>
              <a:path w="57150">
                <a:moveTo>
                  <a:pt x="0" y="0"/>
                </a:moveTo>
                <a:lnTo>
                  <a:pt x="34290"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726" name="object 2726"/>
          <p:cNvSpPr/>
          <p:nvPr/>
        </p:nvSpPr>
        <p:spPr>
          <a:xfrm>
            <a:off x="5705393" y="5542531"/>
            <a:ext cx="93361" cy="0"/>
          </a:xfrm>
          <a:custGeom>
            <a:avLst/>
            <a:gdLst/>
            <a:ahLst/>
            <a:cxnLst/>
            <a:rect l="l" t="t" r="r" b="b"/>
            <a:pathLst>
              <a:path w="102870">
                <a:moveTo>
                  <a:pt x="0" y="0"/>
                </a:moveTo>
                <a:lnTo>
                  <a:pt x="11429" y="0"/>
                </a:lnTo>
              </a:path>
              <a:path w="102870">
                <a:moveTo>
                  <a:pt x="22860" y="0"/>
                </a:moveTo>
                <a:lnTo>
                  <a:pt x="57150"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727" name="object 2727"/>
          <p:cNvSpPr/>
          <p:nvPr/>
        </p:nvSpPr>
        <p:spPr>
          <a:xfrm>
            <a:off x="5850622" y="554253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28" name="object 2728"/>
          <p:cNvSpPr/>
          <p:nvPr/>
        </p:nvSpPr>
        <p:spPr>
          <a:xfrm>
            <a:off x="4522820" y="5551521"/>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29" name="object 2729"/>
          <p:cNvSpPr/>
          <p:nvPr/>
        </p:nvSpPr>
        <p:spPr>
          <a:xfrm>
            <a:off x="4605808" y="5551521"/>
            <a:ext cx="134855" cy="0"/>
          </a:xfrm>
          <a:custGeom>
            <a:avLst/>
            <a:gdLst/>
            <a:ahLst/>
            <a:cxnLst/>
            <a:rect l="l" t="t" r="r" b="b"/>
            <a:pathLst>
              <a:path w="148589">
                <a:moveTo>
                  <a:pt x="0" y="0"/>
                </a:moveTo>
                <a:lnTo>
                  <a:pt x="11429" y="0"/>
                </a:lnTo>
              </a:path>
              <a:path w="148589">
                <a:moveTo>
                  <a:pt x="45719" y="0"/>
                </a:moveTo>
                <a:lnTo>
                  <a:pt x="57149" y="0"/>
                </a:lnTo>
              </a:path>
              <a:path w="148589">
                <a:moveTo>
                  <a:pt x="91439" y="0"/>
                </a:moveTo>
                <a:lnTo>
                  <a:pt x="102869"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2730" name="object 2730"/>
          <p:cNvSpPr/>
          <p:nvPr/>
        </p:nvSpPr>
        <p:spPr>
          <a:xfrm>
            <a:off x="4823650" y="5551521"/>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731" name="object 2731"/>
          <p:cNvSpPr/>
          <p:nvPr/>
        </p:nvSpPr>
        <p:spPr>
          <a:xfrm>
            <a:off x="4896264" y="555152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732" name="object 2732"/>
          <p:cNvSpPr/>
          <p:nvPr/>
        </p:nvSpPr>
        <p:spPr>
          <a:xfrm>
            <a:off x="4989625" y="5551521"/>
            <a:ext cx="134855" cy="0"/>
          </a:xfrm>
          <a:custGeom>
            <a:avLst/>
            <a:gdLst/>
            <a:ahLst/>
            <a:cxnLst/>
            <a:rect l="l" t="t" r="r" b="b"/>
            <a:pathLst>
              <a:path w="148589">
                <a:moveTo>
                  <a:pt x="0" y="0"/>
                </a:moveTo>
                <a:lnTo>
                  <a:pt x="11429" y="0"/>
                </a:lnTo>
              </a:path>
              <a:path w="148589">
                <a:moveTo>
                  <a:pt x="45719" y="0"/>
                </a:moveTo>
                <a:lnTo>
                  <a:pt x="57149" y="0"/>
                </a:lnTo>
              </a:path>
              <a:path w="148589">
                <a:moveTo>
                  <a:pt x="91439" y="0"/>
                </a:moveTo>
                <a:lnTo>
                  <a:pt x="102869" y="0"/>
                </a:lnTo>
              </a:path>
              <a:path w="148589">
                <a:moveTo>
                  <a:pt x="137159" y="0"/>
                </a:moveTo>
                <a:lnTo>
                  <a:pt x="148589" y="0"/>
                </a:lnTo>
              </a:path>
            </a:pathLst>
          </a:custGeom>
          <a:ln w="9905">
            <a:solidFill>
              <a:srgbClr val="000000"/>
            </a:solidFill>
          </a:ln>
        </p:spPr>
        <p:txBody>
          <a:bodyPr wrap="square" lIns="0" tIns="0" rIns="0" bIns="0" rtlCol="0"/>
          <a:lstStyle/>
          <a:p>
            <a:endParaRPr sz="1634"/>
          </a:p>
        </p:txBody>
      </p:sp>
      <p:sp>
        <p:nvSpPr>
          <p:cNvPr id="2733" name="object 2733"/>
          <p:cNvSpPr/>
          <p:nvPr/>
        </p:nvSpPr>
        <p:spPr>
          <a:xfrm>
            <a:off x="5165974" y="5551521"/>
            <a:ext cx="186722" cy="0"/>
          </a:xfrm>
          <a:custGeom>
            <a:avLst/>
            <a:gdLst/>
            <a:ahLst/>
            <a:cxnLst/>
            <a:rect l="l" t="t" r="r" b="b"/>
            <a:pathLst>
              <a:path w="205739">
                <a:moveTo>
                  <a:pt x="0" y="0"/>
                </a:moveTo>
                <a:lnTo>
                  <a:pt x="11429" y="0"/>
                </a:lnTo>
              </a:path>
              <a:path w="205739">
                <a:moveTo>
                  <a:pt x="45720" y="0"/>
                </a:moveTo>
                <a:lnTo>
                  <a:pt x="68579" y="0"/>
                </a:lnTo>
              </a:path>
              <a:path w="205739">
                <a:moveTo>
                  <a:pt x="91440" y="0"/>
                </a:moveTo>
                <a:lnTo>
                  <a:pt x="114299" y="0"/>
                </a:lnTo>
              </a:path>
              <a:path w="205739">
                <a:moveTo>
                  <a:pt x="148590" y="0"/>
                </a:moveTo>
                <a:lnTo>
                  <a:pt x="160019" y="0"/>
                </a:lnTo>
              </a:path>
              <a:path w="205739">
                <a:moveTo>
                  <a:pt x="194310" y="0"/>
                </a:moveTo>
                <a:lnTo>
                  <a:pt x="205739" y="0"/>
                </a:lnTo>
              </a:path>
            </a:pathLst>
          </a:custGeom>
          <a:ln w="9905">
            <a:solidFill>
              <a:srgbClr val="000000"/>
            </a:solidFill>
          </a:ln>
        </p:spPr>
        <p:txBody>
          <a:bodyPr wrap="square" lIns="0" tIns="0" rIns="0" bIns="0" rtlCol="0"/>
          <a:lstStyle/>
          <a:p>
            <a:endParaRPr sz="1634"/>
          </a:p>
        </p:txBody>
      </p:sp>
      <p:sp>
        <p:nvSpPr>
          <p:cNvPr id="2734" name="object 2734"/>
          <p:cNvSpPr/>
          <p:nvPr/>
        </p:nvSpPr>
        <p:spPr>
          <a:xfrm>
            <a:off x="5414937" y="55515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35" name="object 2735"/>
          <p:cNvSpPr/>
          <p:nvPr/>
        </p:nvSpPr>
        <p:spPr>
          <a:xfrm>
            <a:off x="5466804" y="5551521"/>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736" name="object 2736"/>
          <p:cNvSpPr/>
          <p:nvPr/>
        </p:nvSpPr>
        <p:spPr>
          <a:xfrm>
            <a:off x="5560165" y="5551521"/>
            <a:ext cx="62241" cy="0"/>
          </a:xfrm>
          <a:custGeom>
            <a:avLst/>
            <a:gdLst/>
            <a:ahLst/>
            <a:cxnLst/>
            <a:rect l="l" t="t" r="r" b="b"/>
            <a:pathLst>
              <a:path w="68579">
                <a:moveTo>
                  <a:pt x="0" y="0"/>
                </a:moveTo>
                <a:lnTo>
                  <a:pt x="11429" y="0"/>
                </a:lnTo>
              </a:path>
              <a:path w="68579">
                <a:moveTo>
                  <a:pt x="45719" y="0"/>
                </a:moveTo>
                <a:lnTo>
                  <a:pt x="68579" y="0"/>
                </a:lnTo>
              </a:path>
            </a:pathLst>
          </a:custGeom>
          <a:ln w="9905">
            <a:solidFill>
              <a:srgbClr val="000000"/>
            </a:solidFill>
          </a:ln>
        </p:spPr>
        <p:txBody>
          <a:bodyPr wrap="square" lIns="0" tIns="0" rIns="0" bIns="0" rtlCol="0"/>
          <a:lstStyle/>
          <a:p>
            <a:endParaRPr sz="1634"/>
          </a:p>
        </p:txBody>
      </p:sp>
      <p:sp>
        <p:nvSpPr>
          <p:cNvPr id="2737" name="object 2737"/>
          <p:cNvSpPr/>
          <p:nvPr/>
        </p:nvSpPr>
        <p:spPr>
          <a:xfrm>
            <a:off x="5705393" y="5551521"/>
            <a:ext cx="93361" cy="0"/>
          </a:xfrm>
          <a:custGeom>
            <a:avLst/>
            <a:gdLst/>
            <a:ahLst/>
            <a:cxnLst/>
            <a:rect l="l" t="t" r="r" b="b"/>
            <a:pathLst>
              <a:path w="102870">
                <a:moveTo>
                  <a:pt x="0" y="0"/>
                </a:moveTo>
                <a:lnTo>
                  <a:pt x="22859" y="0"/>
                </a:lnTo>
              </a:path>
              <a:path w="102870">
                <a:moveTo>
                  <a:pt x="57150" y="0"/>
                </a:moveTo>
                <a:lnTo>
                  <a:pt x="6857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738" name="object 2738"/>
          <p:cNvSpPr/>
          <p:nvPr/>
        </p:nvSpPr>
        <p:spPr>
          <a:xfrm>
            <a:off x="5850622" y="5551521"/>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39" name="object 2739"/>
          <p:cNvSpPr/>
          <p:nvPr/>
        </p:nvSpPr>
        <p:spPr>
          <a:xfrm>
            <a:off x="4522820" y="5560512"/>
            <a:ext cx="124481" cy="0"/>
          </a:xfrm>
          <a:custGeom>
            <a:avLst/>
            <a:gdLst/>
            <a:ahLst/>
            <a:cxnLst/>
            <a:rect l="l" t="t" r="r" b="b"/>
            <a:pathLst>
              <a:path w="137160">
                <a:moveTo>
                  <a:pt x="0" y="0"/>
                </a:moveTo>
                <a:lnTo>
                  <a:pt x="11429" y="0"/>
                </a:lnTo>
              </a:path>
              <a:path w="137160">
                <a:moveTo>
                  <a:pt x="45719" y="0"/>
                </a:moveTo>
                <a:lnTo>
                  <a:pt x="57149" y="0"/>
                </a:lnTo>
              </a:path>
              <a:path w="137160">
                <a:moveTo>
                  <a:pt x="91439" y="0"/>
                </a:moveTo>
                <a:lnTo>
                  <a:pt x="102869" y="0"/>
                </a:lnTo>
              </a:path>
              <a:path w="137160">
                <a:moveTo>
                  <a:pt x="125729" y="0"/>
                </a:moveTo>
                <a:lnTo>
                  <a:pt x="137159" y="0"/>
                </a:lnTo>
              </a:path>
            </a:pathLst>
          </a:custGeom>
          <a:ln w="9905">
            <a:solidFill>
              <a:srgbClr val="000000"/>
            </a:solidFill>
          </a:ln>
        </p:spPr>
        <p:txBody>
          <a:bodyPr wrap="square" lIns="0" tIns="0" rIns="0" bIns="0" rtlCol="0"/>
          <a:lstStyle/>
          <a:p>
            <a:endParaRPr sz="1634"/>
          </a:p>
        </p:txBody>
      </p:sp>
      <p:sp>
        <p:nvSpPr>
          <p:cNvPr id="2740" name="object 2740"/>
          <p:cNvSpPr/>
          <p:nvPr/>
        </p:nvSpPr>
        <p:spPr>
          <a:xfrm>
            <a:off x="4699169" y="5560512"/>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41" name="object 2741"/>
          <p:cNvSpPr/>
          <p:nvPr/>
        </p:nvSpPr>
        <p:spPr>
          <a:xfrm>
            <a:off x="4823650"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42" name="object 2742"/>
          <p:cNvSpPr/>
          <p:nvPr/>
        </p:nvSpPr>
        <p:spPr>
          <a:xfrm>
            <a:off x="4885891"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43" name="object 2743"/>
          <p:cNvSpPr/>
          <p:nvPr/>
        </p:nvSpPr>
        <p:spPr>
          <a:xfrm>
            <a:off x="4948131" y="556051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44" name="object 2744"/>
          <p:cNvSpPr/>
          <p:nvPr/>
        </p:nvSpPr>
        <p:spPr>
          <a:xfrm>
            <a:off x="5062240"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45" name="object 2745"/>
          <p:cNvSpPr/>
          <p:nvPr/>
        </p:nvSpPr>
        <p:spPr>
          <a:xfrm>
            <a:off x="5124480" y="556051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46" name="object 2746"/>
          <p:cNvSpPr/>
          <p:nvPr/>
        </p:nvSpPr>
        <p:spPr>
          <a:xfrm>
            <a:off x="5217841" y="5560512"/>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47" name="object 2747"/>
          <p:cNvSpPr/>
          <p:nvPr/>
        </p:nvSpPr>
        <p:spPr>
          <a:xfrm>
            <a:off x="5300829" y="5560512"/>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748" name="object 2748"/>
          <p:cNvSpPr/>
          <p:nvPr/>
        </p:nvSpPr>
        <p:spPr>
          <a:xfrm>
            <a:off x="5404563"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49" name="object 2749"/>
          <p:cNvSpPr/>
          <p:nvPr/>
        </p:nvSpPr>
        <p:spPr>
          <a:xfrm>
            <a:off x="5456431"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0" name="object 2750"/>
          <p:cNvSpPr/>
          <p:nvPr/>
        </p:nvSpPr>
        <p:spPr>
          <a:xfrm>
            <a:off x="5518671" y="556051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51" name="object 2751"/>
          <p:cNvSpPr/>
          <p:nvPr/>
        </p:nvSpPr>
        <p:spPr>
          <a:xfrm>
            <a:off x="5612032"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2" name="object 2752"/>
          <p:cNvSpPr/>
          <p:nvPr/>
        </p:nvSpPr>
        <p:spPr>
          <a:xfrm>
            <a:off x="5705393"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3" name="object 2753"/>
          <p:cNvSpPr/>
          <p:nvPr/>
        </p:nvSpPr>
        <p:spPr>
          <a:xfrm>
            <a:off x="5767634" y="5560512"/>
            <a:ext cx="31120" cy="0"/>
          </a:xfrm>
          <a:custGeom>
            <a:avLst/>
            <a:gdLst/>
            <a:ahLst/>
            <a:cxnLst/>
            <a:rect l="l" t="t" r="r" b="b"/>
            <a:pathLst>
              <a:path w="34289">
                <a:moveTo>
                  <a:pt x="0" y="0"/>
                </a:moveTo>
                <a:lnTo>
                  <a:pt x="11429" y="0"/>
                </a:lnTo>
              </a:path>
              <a:path w="34289">
                <a:moveTo>
                  <a:pt x="22859" y="0"/>
                </a:moveTo>
                <a:lnTo>
                  <a:pt x="34289" y="0"/>
                </a:lnTo>
              </a:path>
            </a:pathLst>
          </a:custGeom>
          <a:ln w="9905">
            <a:solidFill>
              <a:srgbClr val="000000"/>
            </a:solidFill>
          </a:ln>
        </p:spPr>
        <p:txBody>
          <a:bodyPr wrap="square" lIns="0" tIns="0" rIns="0" bIns="0" rtlCol="0"/>
          <a:lstStyle/>
          <a:p>
            <a:endParaRPr sz="1634"/>
          </a:p>
        </p:txBody>
      </p:sp>
      <p:sp>
        <p:nvSpPr>
          <p:cNvPr id="2754" name="object 2754"/>
          <p:cNvSpPr/>
          <p:nvPr/>
        </p:nvSpPr>
        <p:spPr>
          <a:xfrm>
            <a:off x="5840248" y="556051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5" name="object 2755"/>
          <p:cNvSpPr/>
          <p:nvPr/>
        </p:nvSpPr>
        <p:spPr>
          <a:xfrm>
            <a:off x="4522820" y="5569502"/>
            <a:ext cx="124481" cy="0"/>
          </a:xfrm>
          <a:custGeom>
            <a:avLst/>
            <a:gdLst/>
            <a:ahLst/>
            <a:cxnLst/>
            <a:rect l="l" t="t" r="r" b="b"/>
            <a:pathLst>
              <a:path w="137160">
                <a:moveTo>
                  <a:pt x="0" y="0"/>
                </a:moveTo>
                <a:lnTo>
                  <a:pt x="11429" y="0"/>
                </a:lnTo>
              </a:path>
              <a:path w="137160">
                <a:moveTo>
                  <a:pt x="45719" y="0"/>
                </a:moveTo>
                <a:lnTo>
                  <a:pt x="57149" y="0"/>
                </a:lnTo>
              </a:path>
              <a:path w="137160">
                <a:moveTo>
                  <a:pt x="91439" y="0"/>
                </a:moveTo>
                <a:lnTo>
                  <a:pt x="102869" y="0"/>
                </a:lnTo>
              </a:path>
              <a:path w="137160">
                <a:moveTo>
                  <a:pt x="125729" y="0"/>
                </a:moveTo>
                <a:lnTo>
                  <a:pt x="137159" y="0"/>
                </a:lnTo>
              </a:path>
            </a:pathLst>
          </a:custGeom>
          <a:ln w="9905">
            <a:solidFill>
              <a:srgbClr val="000000"/>
            </a:solidFill>
          </a:ln>
        </p:spPr>
        <p:txBody>
          <a:bodyPr wrap="square" lIns="0" tIns="0" rIns="0" bIns="0" rtlCol="0"/>
          <a:lstStyle/>
          <a:p>
            <a:endParaRPr sz="1634"/>
          </a:p>
        </p:txBody>
      </p:sp>
      <p:sp>
        <p:nvSpPr>
          <p:cNvPr id="2756" name="object 2756"/>
          <p:cNvSpPr/>
          <p:nvPr/>
        </p:nvSpPr>
        <p:spPr>
          <a:xfrm>
            <a:off x="4699169" y="5569502"/>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57" name="object 2757"/>
          <p:cNvSpPr/>
          <p:nvPr/>
        </p:nvSpPr>
        <p:spPr>
          <a:xfrm>
            <a:off x="4823650"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8" name="object 2758"/>
          <p:cNvSpPr/>
          <p:nvPr/>
        </p:nvSpPr>
        <p:spPr>
          <a:xfrm>
            <a:off x="4885891"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59" name="object 2759"/>
          <p:cNvSpPr/>
          <p:nvPr/>
        </p:nvSpPr>
        <p:spPr>
          <a:xfrm>
            <a:off x="4948131" y="556950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60" name="object 2760"/>
          <p:cNvSpPr/>
          <p:nvPr/>
        </p:nvSpPr>
        <p:spPr>
          <a:xfrm>
            <a:off x="5062240"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61" name="object 2761"/>
          <p:cNvSpPr/>
          <p:nvPr/>
        </p:nvSpPr>
        <p:spPr>
          <a:xfrm>
            <a:off x="5124480" y="556950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62" name="object 2762"/>
          <p:cNvSpPr/>
          <p:nvPr/>
        </p:nvSpPr>
        <p:spPr>
          <a:xfrm>
            <a:off x="5217841" y="5569502"/>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63" name="object 2763"/>
          <p:cNvSpPr/>
          <p:nvPr/>
        </p:nvSpPr>
        <p:spPr>
          <a:xfrm>
            <a:off x="5300829" y="5569502"/>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764" name="object 2764"/>
          <p:cNvSpPr/>
          <p:nvPr/>
        </p:nvSpPr>
        <p:spPr>
          <a:xfrm>
            <a:off x="5404563"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65" name="object 2765"/>
          <p:cNvSpPr/>
          <p:nvPr/>
        </p:nvSpPr>
        <p:spPr>
          <a:xfrm>
            <a:off x="5456431"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66" name="object 2766"/>
          <p:cNvSpPr/>
          <p:nvPr/>
        </p:nvSpPr>
        <p:spPr>
          <a:xfrm>
            <a:off x="5518671" y="556950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67" name="object 2767"/>
          <p:cNvSpPr/>
          <p:nvPr/>
        </p:nvSpPr>
        <p:spPr>
          <a:xfrm>
            <a:off x="5612032"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68" name="object 2768"/>
          <p:cNvSpPr/>
          <p:nvPr/>
        </p:nvSpPr>
        <p:spPr>
          <a:xfrm>
            <a:off x="5705393" y="556950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69" name="object 2769"/>
          <p:cNvSpPr/>
          <p:nvPr/>
        </p:nvSpPr>
        <p:spPr>
          <a:xfrm>
            <a:off x="5767633" y="5569502"/>
            <a:ext cx="82988" cy="0"/>
          </a:xfrm>
          <a:custGeom>
            <a:avLst/>
            <a:gdLst/>
            <a:ahLst/>
            <a:cxnLst/>
            <a:rect l="l" t="t" r="r" b="b"/>
            <a:pathLst>
              <a:path w="91439">
                <a:moveTo>
                  <a:pt x="0" y="0"/>
                </a:moveTo>
                <a:lnTo>
                  <a:pt x="11429" y="0"/>
                </a:lnTo>
              </a:path>
              <a:path w="91439">
                <a:moveTo>
                  <a:pt x="34289" y="0"/>
                </a:moveTo>
                <a:lnTo>
                  <a:pt x="45719" y="0"/>
                </a:lnTo>
              </a:path>
              <a:path w="91439">
                <a:moveTo>
                  <a:pt x="80009" y="0"/>
                </a:moveTo>
                <a:lnTo>
                  <a:pt x="91439" y="0"/>
                </a:lnTo>
              </a:path>
            </a:pathLst>
          </a:custGeom>
          <a:ln w="9905">
            <a:solidFill>
              <a:srgbClr val="000000"/>
            </a:solidFill>
          </a:ln>
        </p:spPr>
        <p:txBody>
          <a:bodyPr wrap="square" lIns="0" tIns="0" rIns="0" bIns="0" rtlCol="0"/>
          <a:lstStyle/>
          <a:p>
            <a:endParaRPr sz="1634"/>
          </a:p>
        </p:txBody>
      </p:sp>
      <p:sp>
        <p:nvSpPr>
          <p:cNvPr id="2770" name="object 2770"/>
          <p:cNvSpPr/>
          <p:nvPr/>
        </p:nvSpPr>
        <p:spPr>
          <a:xfrm>
            <a:off x="4522820" y="55784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71" name="object 2771"/>
          <p:cNvSpPr/>
          <p:nvPr/>
        </p:nvSpPr>
        <p:spPr>
          <a:xfrm>
            <a:off x="4574688" y="5578492"/>
            <a:ext cx="72614" cy="0"/>
          </a:xfrm>
          <a:custGeom>
            <a:avLst/>
            <a:gdLst/>
            <a:ahLst/>
            <a:cxnLst/>
            <a:rect l="l" t="t" r="r" b="b"/>
            <a:pathLst>
              <a:path w="80010">
                <a:moveTo>
                  <a:pt x="0" y="0"/>
                </a:moveTo>
                <a:lnTo>
                  <a:pt x="11429" y="0"/>
                </a:lnTo>
              </a:path>
              <a:path w="80010">
                <a:moveTo>
                  <a:pt x="34289" y="0"/>
                </a:moveTo>
                <a:lnTo>
                  <a:pt x="4571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772" name="object 2772"/>
          <p:cNvSpPr/>
          <p:nvPr/>
        </p:nvSpPr>
        <p:spPr>
          <a:xfrm>
            <a:off x="4699169" y="5578492"/>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73" name="object 2773"/>
          <p:cNvSpPr/>
          <p:nvPr/>
        </p:nvSpPr>
        <p:spPr>
          <a:xfrm>
            <a:off x="4823650" y="55784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74" name="object 2774"/>
          <p:cNvSpPr/>
          <p:nvPr/>
        </p:nvSpPr>
        <p:spPr>
          <a:xfrm>
            <a:off x="4885891" y="5578492"/>
            <a:ext cx="103734" cy="0"/>
          </a:xfrm>
          <a:custGeom>
            <a:avLst/>
            <a:gdLst/>
            <a:ahLst/>
            <a:cxnLst/>
            <a:rect l="l" t="t" r="r" b="b"/>
            <a:pathLst>
              <a:path w="114300">
                <a:moveTo>
                  <a:pt x="0" y="0"/>
                </a:moveTo>
                <a:lnTo>
                  <a:pt x="80010" y="0"/>
                </a:lnTo>
              </a:path>
              <a:path w="114300">
                <a:moveTo>
                  <a:pt x="102869" y="0"/>
                </a:moveTo>
                <a:lnTo>
                  <a:pt x="114299" y="0"/>
                </a:lnTo>
              </a:path>
            </a:pathLst>
          </a:custGeom>
          <a:ln w="9905">
            <a:solidFill>
              <a:srgbClr val="000000"/>
            </a:solidFill>
          </a:ln>
        </p:spPr>
        <p:txBody>
          <a:bodyPr wrap="square" lIns="0" tIns="0" rIns="0" bIns="0" rtlCol="0"/>
          <a:lstStyle/>
          <a:p>
            <a:endParaRPr sz="1634"/>
          </a:p>
        </p:txBody>
      </p:sp>
      <p:sp>
        <p:nvSpPr>
          <p:cNvPr id="2775" name="object 2775"/>
          <p:cNvSpPr/>
          <p:nvPr/>
        </p:nvSpPr>
        <p:spPr>
          <a:xfrm>
            <a:off x="5062240" y="55784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76" name="object 2776"/>
          <p:cNvSpPr/>
          <p:nvPr/>
        </p:nvSpPr>
        <p:spPr>
          <a:xfrm>
            <a:off x="5124480" y="5578492"/>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77" name="object 2777"/>
          <p:cNvSpPr/>
          <p:nvPr/>
        </p:nvSpPr>
        <p:spPr>
          <a:xfrm>
            <a:off x="5217841" y="5578492"/>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78" name="object 2778"/>
          <p:cNvSpPr/>
          <p:nvPr/>
        </p:nvSpPr>
        <p:spPr>
          <a:xfrm>
            <a:off x="5300829" y="5578492"/>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779" name="object 2779"/>
          <p:cNvSpPr/>
          <p:nvPr/>
        </p:nvSpPr>
        <p:spPr>
          <a:xfrm>
            <a:off x="5394190" y="55784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0" name="object 2780"/>
          <p:cNvSpPr/>
          <p:nvPr/>
        </p:nvSpPr>
        <p:spPr>
          <a:xfrm>
            <a:off x="5456431" y="5578492"/>
            <a:ext cx="103734" cy="0"/>
          </a:xfrm>
          <a:custGeom>
            <a:avLst/>
            <a:gdLst/>
            <a:ahLst/>
            <a:cxnLst/>
            <a:rect l="l" t="t" r="r" b="b"/>
            <a:pathLst>
              <a:path w="114300">
                <a:moveTo>
                  <a:pt x="0" y="0"/>
                </a:moveTo>
                <a:lnTo>
                  <a:pt x="80010" y="0"/>
                </a:lnTo>
              </a:path>
              <a:path w="114300">
                <a:moveTo>
                  <a:pt x="102869" y="0"/>
                </a:moveTo>
                <a:lnTo>
                  <a:pt x="114299" y="0"/>
                </a:lnTo>
              </a:path>
            </a:pathLst>
          </a:custGeom>
          <a:ln w="9905">
            <a:solidFill>
              <a:srgbClr val="000000"/>
            </a:solidFill>
          </a:ln>
        </p:spPr>
        <p:txBody>
          <a:bodyPr wrap="square" lIns="0" tIns="0" rIns="0" bIns="0" rtlCol="0"/>
          <a:lstStyle/>
          <a:p>
            <a:endParaRPr sz="1634"/>
          </a:p>
        </p:txBody>
      </p:sp>
      <p:sp>
        <p:nvSpPr>
          <p:cNvPr id="2781" name="object 2781"/>
          <p:cNvSpPr/>
          <p:nvPr/>
        </p:nvSpPr>
        <p:spPr>
          <a:xfrm>
            <a:off x="5612032" y="55784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2" name="object 2782"/>
          <p:cNvSpPr/>
          <p:nvPr/>
        </p:nvSpPr>
        <p:spPr>
          <a:xfrm>
            <a:off x="5705393" y="5578492"/>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3" name="object 2783"/>
          <p:cNvSpPr/>
          <p:nvPr/>
        </p:nvSpPr>
        <p:spPr>
          <a:xfrm>
            <a:off x="5767633" y="5578492"/>
            <a:ext cx="82988" cy="0"/>
          </a:xfrm>
          <a:custGeom>
            <a:avLst/>
            <a:gdLst/>
            <a:ahLst/>
            <a:cxnLst/>
            <a:rect l="l" t="t" r="r" b="b"/>
            <a:pathLst>
              <a:path w="91439">
                <a:moveTo>
                  <a:pt x="0" y="0"/>
                </a:moveTo>
                <a:lnTo>
                  <a:pt x="11429" y="0"/>
                </a:lnTo>
              </a:path>
              <a:path w="91439">
                <a:moveTo>
                  <a:pt x="34289" y="0"/>
                </a:moveTo>
                <a:lnTo>
                  <a:pt x="45719" y="0"/>
                </a:lnTo>
              </a:path>
              <a:path w="91439">
                <a:moveTo>
                  <a:pt x="80009" y="0"/>
                </a:moveTo>
                <a:lnTo>
                  <a:pt x="91439" y="0"/>
                </a:lnTo>
              </a:path>
            </a:pathLst>
          </a:custGeom>
          <a:ln w="9905">
            <a:solidFill>
              <a:srgbClr val="000000"/>
            </a:solidFill>
          </a:ln>
        </p:spPr>
        <p:txBody>
          <a:bodyPr wrap="square" lIns="0" tIns="0" rIns="0" bIns="0" rtlCol="0"/>
          <a:lstStyle/>
          <a:p>
            <a:endParaRPr sz="1634"/>
          </a:p>
        </p:txBody>
      </p:sp>
      <p:sp>
        <p:nvSpPr>
          <p:cNvPr id="2784" name="object 2784"/>
          <p:cNvSpPr/>
          <p:nvPr/>
        </p:nvSpPr>
        <p:spPr>
          <a:xfrm>
            <a:off x="4522820"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5" name="object 2785"/>
          <p:cNvSpPr/>
          <p:nvPr/>
        </p:nvSpPr>
        <p:spPr>
          <a:xfrm>
            <a:off x="4585061" y="5587483"/>
            <a:ext cx="62241" cy="0"/>
          </a:xfrm>
          <a:custGeom>
            <a:avLst/>
            <a:gdLst/>
            <a:ahLst/>
            <a:cxnLst/>
            <a:rect l="l" t="t" r="r" b="b"/>
            <a:pathLst>
              <a:path w="68579">
                <a:moveTo>
                  <a:pt x="0" y="0"/>
                </a:moveTo>
                <a:lnTo>
                  <a:pt x="11429" y="0"/>
                </a:lnTo>
              </a:path>
              <a:path w="68579">
                <a:moveTo>
                  <a:pt x="22860" y="0"/>
                </a:moveTo>
                <a:lnTo>
                  <a:pt x="3428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786" name="object 2786"/>
          <p:cNvSpPr/>
          <p:nvPr/>
        </p:nvSpPr>
        <p:spPr>
          <a:xfrm>
            <a:off x="4699169" y="5587483"/>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87" name="object 2787"/>
          <p:cNvSpPr/>
          <p:nvPr/>
        </p:nvSpPr>
        <p:spPr>
          <a:xfrm>
            <a:off x="4823650"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8" name="object 2788"/>
          <p:cNvSpPr/>
          <p:nvPr/>
        </p:nvSpPr>
        <p:spPr>
          <a:xfrm>
            <a:off x="4885891"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89" name="object 2789"/>
          <p:cNvSpPr/>
          <p:nvPr/>
        </p:nvSpPr>
        <p:spPr>
          <a:xfrm>
            <a:off x="4979252"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0" name="object 2790"/>
          <p:cNvSpPr/>
          <p:nvPr/>
        </p:nvSpPr>
        <p:spPr>
          <a:xfrm>
            <a:off x="5062240"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1" name="object 2791"/>
          <p:cNvSpPr/>
          <p:nvPr/>
        </p:nvSpPr>
        <p:spPr>
          <a:xfrm>
            <a:off x="5124480" y="558748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792" name="object 2792"/>
          <p:cNvSpPr/>
          <p:nvPr/>
        </p:nvSpPr>
        <p:spPr>
          <a:xfrm>
            <a:off x="5217841" y="5587483"/>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793" name="object 2793"/>
          <p:cNvSpPr/>
          <p:nvPr/>
        </p:nvSpPr>
        <p:spPr>
          <a:xfrm>
            <a:off x="5300829" y="5587483"/>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794" name="object 2794"/>
          <p:cNvSpPr/>
          <p:nvPr/>
        </p:nvSpPr>
        <p:spPr>
          <a:xfrm>
            <a:off x="5456431"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5" name="object 2795"/>
          <p:cNvSpPr/>
          <p:nvPr/>
        </p:nvSpPr>
        <p:spPr>
          <a:xfrm>
            <a:off x="5549792"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6" name="object 2796"/>
          <p:cNvSpPr/>
          <p:nvPr/>
        </p:nvSpPr>
        <p:spPr>
          <a:xfrm>
            <a:off x="5612032"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7" name="object 2797"/>
          <p:cNvSpPr/>
          <p:nvPr/>
        </p:nvSpPr>
        <p:spPr>
          <a:xfrm>
            <a:off x="5705393" y="558748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798" name="object 2798"/>
          <p:cNvSpPr/>
          <p:nvPr/>
        </p:nvSpPr>
        <p:spPr>
          <a:xfrm>
            <a:off x="5767634" y="5587483"/>
            <a:ext cx="72614" cy="0"/>
          </a:xfrm>
          <a:custGeom>
            <a:avLst/>
            <a:gdLst/>
            <a:ahLst/>
            <a:cxnLst/>
            <a:rect l="l" t="t" r="r" b="b"/>
            <a:pathLst>
              <a:path w="80010">
                <a:moveTo>
                  <a:pt x="0" y="0"/>
                </a:moveTo>
                <a:lnTo>
                  <a:pt x="11429" y="0"/>
                </a:lnTo>
              </a:path>
              <a:path w="80010">
                <a:moveTo>
                  <a:pt x="45719" y="0"/>
                </a:moveTo>
                <a:lnTo>
                  <a:pt x="5714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799" name="object 2799"/>
          <p:cNvSpPr/>
          <p:nvPr/>
        </p:nvSpPr>
        <p:spPr>
          <a:xfrm>
            <a:off x="4522820"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00" name="object 2800"/>
          <p:cNvSpPr/>
          <p:nvPr/>
        </p:nvSpPr>
        <p:spPr>
          <a:xfrm>
            <a:off x="4585061" y="5596473"/>
            <a:ext cx="62241" cy="0"/>
          </a:xfrm>
          <a:custGeom>
            <a:avLst/>
            <a:gdLst/>
            <a:ahLst/>
            <a:cxnLst/>
            <a:rect l="l" t="t" r="r" b="b"/>
            <a:pathLst>
              <a:path w="68579">
                <a:moveTo>
                  <a:pt x="0" y="0"/>
                </a:moveTo>
                <a:lnTo>
                  <a:pt x="11429" y="0"/>
                </a:lnTo>
              </a:path>
              <a:path w="68579">
                <a:moveTo>
                  <a:pt x="22860" y="0"/>
                </a:moveTo>
                <a:lnTo>
                  <a:pt x="3428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801" name="object 2801"/>
          <p:cNvSpPr/>
          <p:nvPr/>
        </p:nvSpPr>
        <p:spPr>
          <a:xfrm>
            <a:off x="4699169" y="5596473"/>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802" name="object 2802"/>
          <p:cNvSpPr/>
          <p:nvPr/>
        </p:nvSpPr>
        <p:spPr>
          <a:xfrm>
            <a:off x="4823650"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03" name="object 2803"/>
          <p:cNvSpPr/>
          <p:nvPr/>
        </p:nvSpPr>
        <p:spPr>
          <a:xfrm>
            <a:off x="4885891"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04" name="object 2804"/>
          <p:cNvSpPr/>
          <p:nvPr/>
        </p:nvSpPr>
        <p:spPr>
          <a:xfrm>
            <a:off x="4948131" y="559647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05" name="object 2805"/>
          <p:cNvSpPr/>
          <p:nvPr/>
        </p:nvSpPr>
        <p:spPr>
          <a:xfrm>
            <a:off x="5062240"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06" name="object 2806"/>
          <p:cNvSpPr/>
          <p:nvPr/>
        </p:nvSpPr>
        <p:spPr>
          <a:xfrm>
            <a:off x="5124480" y="559647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07" name="object 2807"/>
          <p:cNvSpPr/>
          <p:nvPr/>
        </p:nvSpPr>
        <p:spPr>
          <a:xfrm>
            <a:off x="5217841" y="5596473"/>
            <a:ext cx="41494" cy="0"/>
          </a:xfrm>
          <a:custGeom>
            <a:avLst/>
            <a:gdLst/>
            <a:ahLst/>
            <a:cxnLst/>
            <a:rect l="l" t="t" r="r" b="b"/>
            <a:pathLst>
              <a:path w="45720">
                <a:moveTo>
                  <a:pt x="0" y="0"/>
                </a:moveTo>
                <a:lnTo>
                  <a:pt x="11429" y="0"/>
                </a:lnTo>
              </a:path>
              <a:path w="45720">
                <a:moveTo>
                  <a:pt x="34290" y="0"/>
                </a:moveTo>
                <a:lnTo>
                  <a:pt x="45719" y="0"/>
                </a:lnTo>
              </a:path>
            </a:pathLst>
          </a:custGeom>
          <a:ln w="9905">
            <a:solidFill>
              <a:srgbClr val="000000"/>
            </a:solidFill>
          </a:ln>
        </p:spPr>
        <p:txBody>
          <a:bodyPr wrap="square" lIns="0" tIns="0" rIns="0" bIns="0" rtlCol="0"/>
          <a:lstStyle/>
          <a:p>
            <a:endParaRPr sz="1634"/>
          </a:p>
        </p:txBody>
      </p:sp>
      <p:sp>
        <p:nvSpPr>
          <p:cNvPr id="2808" name="object 2808"/>
          <p:cNvSpPr/>
          <p:nvPr/>
        </p:nvSpPr>
        <p:spPr>
          <a:xfrm>
            <a:off x="5300829" y="5596473"/>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809" name="object 2809"/>
          <p:cNvSpPr/>
          <p:nvPr/>
        </p:nvSpPr>
        <p:spPr>
          <a:xfrm>
            <a:off x="5456431"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10" name="object 2810"/>
          <p:cNvSpPr/>
          <p:nvPr/>
        </p:nvSpPr>
        <p:spPr>
          <a:xfrm>
            <a:off x="5518671" y="5596473"/>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11" name="object 2811"/>
          <p:cNvSpPr/>
          <p:nvPr/>
        </p:nvSpPr>
        <p:spPr>
          <a:xfrm>
            <a:off x="5612032"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12" name="object 2812"/>
          <p:cNvSpPr/>
          <p:nvPr/>
        </p:nvSpPr>
        <p:spPr>
          <a:xfrm>
            <a:off x="5705393" y="559647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13" name="object 2813"/>
          <p:cNvSpPr/>
          <p:nvPr/>
        </p:nvSpPr>
        <p:spPr>
          <a:xfrm>
            <a:off x="5767634" y="5596473"/>
            <a:ext cx="72614" cy="0"/>
          </a:xfrm>
          <a:custGeom>
            <a:avLst/>
            <a:gdLst/>
            <a:ahLst/>
            <a:cxnLst/>
            <a:rect l="l" t="t" r="r" b="b"/>
            <a:pathLst>
              <a:path w="80010">
                <a:moveTo>
                  <a:pt x="0" y="0"/>
                </a:moveTo>
                <a:lnTo>
                  <a:pt x="11429" y="0"/>
                </a:lnTo>
              </a:path>
              <a:path w="80010">
                <a:moveTo>
                  <a:pt x="45719" y="0"/>
                </a:moveTo>
                <a:lnTo>
                  <a:pt x="57149" y="0"/>
                </a:lnTo>
              </a:path>
              <a:path w="80010">
                <a:moveTo>
                  <a:pt x="68579" y="0"/>
                </a:moveTo>
                <a:lnTo>
                  <a:pt x="80009" y="0"/>
                </a:lnTo>
              </a:path>
            </a:pathLst>
          </a:custGeom>
          <a:ln w="9905">
            <a:solidFill>
              <a:srgbClr val="000000"/>
            </a:solidFill>
          </a:ln>
        </p:spPr>
        <p:txBody>
          <a:bodyPr wrap="square" lIns="0" tIns="0" rIns="0" bIns="0" rtlCol="0"/>
          <a:lstStyle/>
          <a:p>
            <a:endParaRPr sz="1634"/>
          </a:p>
        </p:txBody>
      </p:sp>
      <p:sp>
        <p:nvSpPr>
          <p:cNvPr id="2814" name="object 2814"/>
          <p:cNvSpPr/>
          <p:nvPr/>
        </p:nvSpPr>
        <p:spPr>
          <a:xfrm>
            <a:off x="4522820" y="560546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15" name="object 2815"/>
          <p:cNvSpPr/>
          <p:nvPr/>
        </p:nvSpPr>
        <p:spPr>
          <a:xfrm>
            <a:off x="4595435" y="5605463"/>
            <a:ext cx="145228" cy="0"/>
          </a:xfrm>
          <a:custGeom>
            <a:avLst/>
            <a:gdLst/>
            <a:ahLst/>
            <a:cxnLst/>
            <a:rect l="l" t="t" r="r" b="b"/>
            <a:pathLst>
              <a:path w="160020">
                <a:moveTo>
                  <a:pt x="0" y="0"/>
                </a:moveTo>
                <a:lnTo>
                  <a:pt x="22859" y="0"/>
                </a:lnTo>
              </a:path>
              <a:path w="160020">
                <a:moveTo>
                  <a:pt x="57150" y="0"/>
                </a:moveTo>
                <a:lnTo>
                  <a:pt x="68579" y="0"/>
                </a:lnTo>
              </a:path>
              <a:path w="160020">
                <a:moveTo>
                  <a:pt x="102870" y="0"/>
                </a:moveTo>
                <a:lnTo>
                  <a:pt x="114299" y="0"/>
                </a:lnTo>
              </a:path>
              <a:path w="160020">
                <a:moveTo>
                  <a:pt x="148590" y="0"/>
                </a:moveTo>
                <a:lnTo>
                  <a:pt x="160019" y="0"/>
                </a:lnTo>
              </a:path>
            </a:pathLst>
          </a:custGeom>
          <a:ln w="9905">
            <a:solidFill>
              <a:srgbClr val="000000"/>
            </a:solidFill>
          </a:ln>
        </p:spPr>
        <p:txBody>
          <a:bodyPr wrap="square" lIns="0" tIns="0" rIns="0" bIns="0" rtlCol="0"/>
          <a:lstStyle/>
          <a:p>
            <a:endParaRPr sz="1634"/>
          </a:p>
        </p:txBody>
      </p:sp>
      <p:sp>
        <p:nvSpPr>
          <p:cNvPr id="2816" name="object 2816"/>
          <p:cNvSpPr/>
          <p:nvPr/>
        </p:nvSpPr>
        <p:spPr>
          <a:xfrm>
            <a:off x="4823650" y="5605463"/>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17" name="object 2817"/>
          <p:cNvSpPr/>
          <p:nvPr/>
        </p:nvSpPr>
        <p:spPr>
          <a:xfrm>
            <a:off x="4896264" y="560546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818" name="object 2818"/>
          <p:cNvSpPr/>
          <p:nvPr/>
        </p:nvSpPr>
        <p:spPr>
          <a:xfrm>
            <a:off x="4989625" y="5605463"/>
            <a:ext cx="134855" cy="0"/>
          </a:xfrm>
          <a:custGeom>
            <a:avLst/>
            <a:gdLst/>
            <a:ahLst/>
            <a:cxnLst/>
            <a:rect l="l" t="t" r="r" b="b"/>
            <a:pathLst>
              <a:path w="148589">
                <a:moveTo>
                  <a:pt x="0" y="0"/>
                </a:moveTo>
                <a:lnTo>
                  <a:pt x="11429" y="0"/>
                </a:lnTo>
              </a:path>
              <a:path w="148589">
                <a:moveTo>
                  <a:pt x="45719" y="0"/>
                </a:moveTo>
                <a:lnTo>
                  <a:pt x="57149" y="0"/>
                </a:lnTo>
              </a:path>
              <a:path w="148589">
                <a:moveTo>
                  <a:pt x="91439" y="0"/>
                </a:moveTo>
                <a:lnTo>
                  <a:pt x="102869" y="0"/>
                </a:lnTo>
              </a:path>
              <a:path w="148589">
                <a:moveTo>
                  <a:pt x="137159" y="0"/>
                </a:moveTo>
                <a:lnTo>
                  <a:pt x="148589" y="0"/>
                </a:lnTo>
              </a:path>
            </a:pathLst>
          </a:custGeom>
          <a:ln w="9905">
            <a:solidFill>
              <a:srgbClr val="000000"/>
            </a:solidFill>
          </a:ln>
        </p:spPr>
        <p:txBody>
          <a:bodyPr wrap="square" lIns="0" tIns="0" rIns="0" bIns="0" rtlCol="0"/>
          <a:lstStyle/>
          <a:p>
            <a:endParaRPr sz="1634"/>
          </a:p>
        </p:txBody>
      </p:sp>
      <p:sp>
        <p:nvSpPr>
          <p:cNvPr id="2819" name="object 2819"/>
          <p:cNvSpPr/>
          <p:nvPr/>
        </p:nvSpPr>
        <p:spPr>
          <a:xfrm>
            <a:off x="5165974" y="5605463"/>
            <a:ext cx="93361" cy="0"/>
          </a:xfrm>
          <a:custGeom>
            <a:avLst/>
            <a:gdLst/>
            <a:ahLst/>
            <a:cxnLst/>
            <a:rect l="l" t="t" r="r" b="b"/>
            <a:pathLst>
              <a:path w="102870">
                <a:moveTo>
                  <a:pt x="0" y="0"/>
                </a:moveTo>
                <a:lnTo>
                  <a:pt x="11429" y="0"/>
                </a:lnTo>
              </a:path>
              <a:path w="102870">
                <a:moveTo>
                  <a:pt x="45720" y="0"/>
                </a:moveTo>
                <a:lnTo>
                  <a:pt x="68579" y="0"/>
                </a:lnTo>
              </a:path>
              <a:path w="102870">
                <a:moveTo>
                  <a:pt x="91440" y="0"/>
                </a:moveTo>
                <a:lnTo>
                  <a:pt x="102869" y="0"/>
                </a:lnTo>
              </a:path>
            </a:pathLst>
          </a:custGeom>
          <a:ln w="9905">
            <a:solidFill>
              <a:srgbClr val="000000"/>
            </a:solidFill>
          </a:ln>
        </p:spPr>
        <p:txBody>
          <a:bodyPr wrap="square" lIns="0" tIns="0" rIns="0" bIns="0" rtlCol="0"/>
          <a:lstStyle/>
          <a:p>
            <a:endParaRPr sz="1634"/>
          </a:p>
        </p:txBody>
      </p:sp>
      <p:sp>
        <p:nvSpPr>
          <p:cNvPr id="2820" name="object 2820"/>
          <p:cNvSpPr/>
          <p:nvPr/>
        </p:nvSpPr>
        <p:spPr>
          <a:xfrm>
            <a:off x="5300828" y="5605463"/>
            <a:ext cx="82988" cy="0"/>
          </a:xfrm>
          <a:custGeom>
            <a:avLst/>
            <a:gdLst/>
            <a:ahLst/>
            <a:cxnLst/>
            <a:rect l="l" t="t" r="r" b="b"/>
            <a:pathLst>
              <a:path w="91439">
                <a:moveTo>
                  <a:pt x="0" y="0"/>
                </a:moveTo>
                <a:lnTo>
                  <a:pt x="11429" y="0"/>
                </a:lnTo>
              </a:path>
              <a:path w="91439">
                <a:moveTo>
                  <a:pt x="45719" y="0"/>
                </a:moveTo>
                <a:lnTo>
                  <a:pt x="57149" y="0"/>
                </a:lnTo>
              </a:path>
              <a:path w="91439">
                <a:moveTo>
                  <a:pt x="80009" y="0"/>
                </a:moveTo>
                <a:lnTo>
                  <a:pt x="91439" y="0"/>
                </a:lnTo>
              </a:path>
            </a:pathLst>
          </a:custGeom>
          <a:ln w="9905">
            <a:solidFill>
              <a:srgbClr val="000000"/>
            </a:solidFill>
          </a:ln>
        </p:spPr>
        <p:txBody>
          <a:bodyPr wrap="square" lIns="0" tIns="0" rIns="0" bIns="0" rtlCol="0"/>
          <a:lstStyle/>
          <a:p>
            <a:endParaRPr sz="1634"/>
          </a:p>
        </p:txBody>
      </p:sp>
      <p:sp>
        <p:nvSpPr>
          <p:cNvPr id="2821" name="object 2821"/>
          <p:cNvSpPr/>
          <p:nvPr/>
        </p:nvSpPr>
        <p:spPr>
          <a:xfrm>
            <a:off x="5466804" y="5605463"/>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822" name="object 2822"/>
          <p:cNvSpPr/>
          <p:nvPr/>
        </p:nvSpPr>
        <p:spPr>
          <a:xfrm>
            <a:off x="5560165" y="5605463"/>
            <a:ext cx="62241" cy="0"/>
          </a:xfrm>
          <a:custGeom>
            <a:avLst/>
            <a:gdLst/>
            <a:ahLst/>
            <a:cxnLst/>
            <a:rect l="l" t="t" r="r" b="b"/>
            <a:pathLst>
              <a:path w="68579">
                <a:moveTo>
                  <a:pt x="0" y="0"/>
                </a:moveTo>
                <a:lnTo>
                  <a:pt x="11429" y="0"/>
                </a:lnTo>
              </a:path>
              <a:path w="68579">
                <a:moveTo>
                  <a:pt x="45719" y="0"/>
                </a:moveTo>
                <a:lnTo>
                  <a:pt x="68579" y="0"/>
                </a:lnTo>
              </a:path>
            </a:pathLst>
          </a:custGeom>
          <a:ln w="9905">
            <a:solidFill>
              <a:srgbClr val="000000"/>
            </a:solidFill>
          </a:ln>
        </p:spPr>
        <p:txBody>
          <a:bodyPr wrap="square" lIns="0" tIns="0" rIns="0" bIns="0" rtlCol="0"/>
          <a:lstStyle/>
          <a:p>
            <a:endParaRPr sz="1634"/>
          </a:p>
        </p:txBody>
      </p:sp>
      <p:sp>
        <p:nvSpPr>
          <p:cNvPr id="2823" name="object 2823"/>
          <p:cNvSpPr/>
          <p:nvPr/>
        </p:nvSpPr>
        <p:spPr>
          <a:xfrm>
            <a:off x="5705393" y="5605463"/>
            <a:ext cx="62241" cy="0"/>
          </a:xfrm>
          <a:custGeom>
            <a:avLst/>
            <a:gdLst/>
            <a:ahLst/>
            <a:cxnLst/>
            <a:rect l="l" t="t" r="r" b="b"/>
            <a:pathLst>
              <a:path w="68579">
                <a:moveTo>
                  <a:pt x="0" y="0"/>
                </a:moveTo>
                <a:lnTo>
                  <a:pt x="22859"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824" name="object 2824"/>
          <p:cNvSpPr/>
          <p:nvPr/>
        </p:nvSpPr>
        <p:spPr>
          <a:xfrm>
            <a:off x="5809128" y="5605463"/>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2825" name="object 2825"/>
          <p:cNvSpPr/>
          <p:nvPr/>
        </p:nvSpPr>
        <p:spPr>
          <a:xfrm>
            <a:off x="4522820" y="561445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26" name="object 2826"/>
          <p:cNvSpPr/>
          <p:nvPr/>
        </p:nvSpPr>
        <p:spPr>
          <a:xfrm>
            <a:off x="4605808" y="561445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27" name="object 2827"/>
          <p:cNvSpPr/>
          <p:nvPr/>
        </p:nvSpPr>
        <p:spPr>
          <a:xfrm>
            <a:off x="4657675" y="561445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28" name="object 2828"/>
          <p:cNvSpPr/>
          <p:nvPr/>
        </p:nvSpPr>
        <p:spPr>
          <a:xfrm>
            <a:off x="4730289" y="561445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29" name="object 2829"/>
          <p:cNvSpPr/>
          <p:nvPr/>
        </p:nvSpPr>
        <p:spPr>
          <a:xfrm>
            <a:off x="4823650" y="561445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30" name="object 2830"/>
          <p:cNvSpPr/>
          <p:nvPr/>
        </p:nvSpPr>
        <p:spPr>
          <a:xfrm>
            <a:off x="4906638" y="561445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31" name="object 2831"/>
          <p:cNvSpPr/>
          <p:nvPr/>
        </p:nvSpPr>
        <p:spPr>
          <a:xfrm>
            <a:off x="4999999" y="561445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32" name="object 2832"/>
          <p:cNvSpPr/>
          <p:nvPr/>
        </p:nvSpPr>
        <p:spPr>
          <a:xfrm>
            <a:off x="5082986" y="561445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33" name="object 2833"/>
          <p:cNvSpPr/>
          <p:nvPr/>
        </p:nvSpPr>
        <p:spPr>
          <a:xfrm>
            <a:off x="5176347" y="5614454"/>
            <a:ext cx="82988" cy="0"/>
          </a:xfrm>
          <a:custGeom>
            <a:avLst/>
            <a:gdLst/>
            <a:ahLst/>
            <a:cxnLst/>
            <a:rect l="l" t="t" r="r" b="b"/>
            <a:pathLst>
              <a:path w="91439">
                <a:moveTo>
                  <a:pt x="0" y="0"/>
                </a:moveTo>
                <a:lnTo>
                  <a:pt x="34290" y="0"/>
                </a:lnTo>
              </a:path>
              <a:path w="91439">
                <a:moveTo>
                  <a:pt x="45719" y="0"/>
                </a:moveTo>
                <a:lnTo>
                  <a:pt x="5714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2834" name="object 2834"/>
          <p:cNvSpPr/>
          <p:nvPr/>
        </p:nvSpPr>
        <p:spPr>
          <a:xfrm>
            <a:off x="5300829" y="5614454"/>
            <a:ext cx="134855" cy="0"/>
          </a:xfrm>
          <a:custGeom>
            <a:avLst/>
            <a:gdLst/>
            <a:ahLst/>
            <a:cxnLst/>
            <a:rect l="l" t="t" r="r" b="b"/>
            <a:pathLst>
              <a:path w="148589">
                <a:moveTo>
                  <a:pt x="0" y="0"/>
                </a:moveTo>
                <a:lnTo>
                  <a:pt x="11429" y="0"/>
                </a:lnTo>
              </a:path>
              <a:path w="148589">
                <a:moveTo>
                  <a:pt x="45719" y="0"/>
                </a:moveTo>
                <a:lnTo>
                  <a:pt x="57149" y="0"/>
                </a:lnTo>
              </a:path>
              <a:path w="148589">
                <a:moveTo>
                  <a:pt x="68579" y="0"/>
                </a:moveTo>
                <a:lnTo>
                  <a:pt x="148590" y="0"/>
                </a:lnTo>
              </a:path>
            </a:pathLst>
          </a:custGeom>
          <a:ln w="9905">
            <a:solidFill>
              <a:srgbClr val="000000"/>
            </a:solidFill>
          </a:ln>
        </p:spPr>
        <p:txBody>
          <a:bodyPr wrap="square" lIns="0" tIns="0" rIns="0" bIns="0" rtlCol="0"/>
          <a:lstStyle/>
          <a:p>
            <a:endParaRPr sz="1634"/>
          </a:p>
        </p:txBody>
      </p:sp>
      <p:sp>
        <p:nvSpPr>
          <p:cNvPr id="2835" name="object 2835"/>
          <p:cNvSpPr/>
          <p:nvPr/>
        </p:nvSpPr>
        <p:spPr>
          <a:xfrm>
            <a:off x="5477177" y="5614454"/>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36" name="object 2836"/>
          <p:cNvSpPr/>
          <p:nvPr/>
        </p:nvSpPr>
        <p:spPr>
          <a:xfrm>
            <a:off x="5570538" y="5614454"/>
            <a:ext cx="51867" cy="0"/>
          </a:xfrm>
          <a:custGeom>
            <a:avLst/>
            <a:gdLst/>
            <a:ahLst/>
            <a:cxnLst/>
            <a:rect l="l" t="t" r="r" b="b"/>
            <a:pathLst>
              <a:path w="57150">
                <a:moveTo>
                  <a:pt x="0" y="0"/>
                </a:moveTo>
                <a:lnTo>
                  <a:pt x="34290"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837" name="object 2837"/>
          <p:cNvSpPr/>
          <p:nvPr/>
        </p:nvSpPr>
        <p:spPr>
          <a:xfrm>
            <a:off x="5705393" y="5614454"/>
            <a:ext cx="51867" cy="0"/>
          </a:xfrm>
          <a:custGeom>
            <a:avLst/>
            <a:gdLst/>
            <a:ahLst/>
            <a:cxnLst/>
            <a:rect l="l" t="t" r="r" b="b"/>
            <a:pathLst>
              <a:path w="57150">
                <a:moveTo>
                  <a:pt x="0" y="0"/>
                </a:moveTo>
                <a:lnTo>
                  <a:pt x="11429" y="0"/>
                </a:lnTo>
              </a:path>
              <a:path w="57150">
                <a:moveTo>
                  <a:pt x="22860" y="0"/>
                </a:moveTo>
                <a:lnTo>
                  <a:pt x="57150" y="0"/>
                </a:lnTo>
              </a:path>
            </a:pathLst>
          </a:custGeom>
          <a:ln w="9905">
            <a:solidFill>
              <a:srgbClr val="000000"/>
            </a:solidFill>
          </a:ln>
        </p:spPr>
        <p:txBody>
          <a:bodyPr wrap="square" lIns="0" tIns="0" rIns="0" bIns="0" rtlCol="0"/>
          <a:lstStyle/>
          <a:p>
            <a:endParaRPr sz="1634"/>
          </a:p>
        </p:txBody>
      </p:sp>
      <p:sp>
        <p:nvSpPr>
          <p:cNvPr id="2838" name="object 2838"/>
          <p:cNvSpPr/>
          <p:nvPr/>
        </p:nvSpPr>
        <p:spPr>
          <a:xfrm>
            <a:off x="5819501" y="5614454"/>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39" name="object 2839"/>
          <p:cNvSpPr/>
          <p:nvPr/>
        </p:nvSpPr>
        <p:spPr>
          <a:xfrm>
            <a:off x="5217841" y="5623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0" name="object 2840"/>
          <p:cNvSpPr/>
          <p:nvPr/>
        </p:nvSpPr>
        <p:spPr>
          <a:xfrm>
            <a:off x="5819501" y="562344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1" name="object 2841"/>
          <p:cNvSpPr/>
          <p:nvPr/>
        </p:nvSpPr>
        <p:spPr>
          <a:xfrm>
            <a:off x="5155601" y="5632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2" name="object 2842"/>
          <p:cNvSpPr/>
          <p:nvPr/>
        </p:nvSpPr>
        <p:spPr>
          <a:xfrm>
            <a:off x="5207468" y="5632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3" name="object 2843"/>
          <p:cNvSpPr/>
          <p:nvPr/>
        </p:nvSpPr>
        <p:spPr>
          <a:xfrm>
            <a:off x="5819501" y="5632435"/>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4" name="object 2844"/>
          <p:cNvSpPr/>
          <p:nvPr/>
        </p:nvSpPr>
        <p:spPr>
          <a:xfrm>
            <a:off x="5165974" y="5641425"/>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845" name="object 2845"/>
          <p:cNvSpPr/>
          <p:nvPr/>
        </p:nvSpPr>
        <p:spPr>
          <a:xfrm>
            <a:off x="5798754" y="5641425"/>
            <a:ext cx="20747"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sp>
        <p:nvSpPr>
          <p:cNvPr id="2846" name="object 2846"/>
          <p:cNvSpPr/>
          <p:nvPr/>
        </p:nvSpPr>
        <p:spPr>
          <a:xfrm>
            <a:off x="4751036" y="567738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7" name="object 2847"/>
          <p:cNvSpPr/>
          <p:nvPr/>
        </p:nvSpPr>
        <p:spPr>
          <a:xfrm>
            <a:off x="5809128" y="567738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8" name="object 2848"/>
          <p:cNvSpPr/>
          <p:nvPr/>
        </p:nvSpPr>
        <p:spPr>
          <a:xfrm>
            <a:off x="5985476" y="567738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49" name="object 2849"/>
          <p:cNvSpPr/>
          <p:nvPr/>
        </p:nvSpPr>
        <p:spPr>
          <a:xfrm>
            <a:off x="4885891" y="568637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0" name="object 2850"/>
          <p:cNvSpPr/>
          <p:nvPr/>
        </p:nvSpPr>
        <p:spPr>
          <a:xfrm>
            <a:off x="5757260" y="568637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1" name="object 2851"/>
          <p:cNvSpPr/>
          <p:nvPr/>
        </p:nvSpPr>
        <p:spPr>
          <a:xfrm>
            <a:off x="5809128" y="568637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2" name="object 2852"/>
          <p:cNvSpPr/>
          <p:nvPr/>
        </p:nvSpPr>
        <p:spPr>
          <a:xfrm>
            <a:off x="5985476" y="568637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3" name="object 2853"/>
          <p:cNvSpPr/>
          <p:nvPr/>
        </p:nvSpPr>
        <p:spPr>
          <a:xfrm>
            <a:off x="4885891" y="56953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4" name="object 2854"/>
          <p:cNvSpPr/>
          <p:nvPr/>
        </p:nvSpPr>
        <p:spPr>
          <a:xfrm>
            <a:off x="5757260" y="56953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5" name="object 2855"/>
          <p:cNvSpPr/>
          <p:nvPr/>
        </p:nvSpPr>
        <p:spPr>
          <a:xfrm>
            <a:off x="5809128" y="56953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6" name="object 2856"/>
          <p:cNvSpPr/>
          <p:nvPr/>
        </p:nvSpPr>
        <p:spPr>
          <a:xfrm>
            <a:off x="5985476" y="5695367"/>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57" name="object 2857"/>
          <p:cNvSpPr/>
          <p:nvPr/>
        </p:nvSpPr>
        <p:spPr>
          <a:xfrm>
            <a:off x="4522820" y="5704358"/>
            <a:ext cx="103734" cy="0"/>
          </a:xfrm>
          <a:custGeom>
            <a:avLst/>
            <a:gdLst/>
            <a:ahLst/>
            <a:cxnLst/>
            <a:rect l="l" t="t" r="r" b="b"/>
            <a:pathLst>
              <a:path w="114300">
                <a:moveTo>
                  <a:pt x="0" y="0"/>
                </a:moveTo>
                <a:lnTo>
                  <a:pt x="11429" y="0"/>
                </a:lnTo>
              </a:path>
              <a:path w="114300">
                <a:moveTo>
                  <a:pt x="22859" y="0"/>
                </a:moveTo>
                <a:lnTo>
                  <a:pt x="57150" y="0"/>
                </a:lnTo>
              </a:path>
              <a:path w="114300">
                <a:moveTo>
                  <a:pt x="80009" y="0"/>
                </a:moveTo>
                <a:lnTo>
                  <a:pt x="114300" y="0"/>
                </a:lnTo>
              </a:path>
            </a:pathLst>
          </a:custGeom>
          <a:ln w="9905">
            <a:solidFill>
              <a:srgbClr val="000000"/>
            </a:solidFill>
          </a:ln>
        </p:spPr>
        <p:txBody>
          <a:bodyPr wrap="square" lIns="0" tIns="0" rIns="0" bIns="0" rtlCol="0"/>
          <a:lstStyle/>
          <a:p>
            <a:endParaRPr sz="1634"/>
          </a:p>
        </p:txBody>
      </p:sp>
      <p:sp>
        <p:nvSpPr>
          <p:cNvPr id="2858" name="object 2858"/>
          <p:cNvSpPr/>
          <p:nvPr/>
        </p:nvSpPr>
        <p:spPr>
          <a:xfrm>
            <a:off x="4678422" y="5704358"/>
            <a:ext cx="300830" cy="0"/>
          </a:xfrm>
          <a:custGeom>
            <a:avLst/>
            <a:gdLst/>
            <a:ahLst/>
            <a:cxnLst/>
            <a:rect l="l" t="t" r="r" b="b"/>
            <a:pathLst>
              <a:path w="331470">
                <a:moveTo>
                  <a:pt x="0" y="0"/>
                </a:moveTo>
                <a:lnTo>
                  <a:pt x="45719" y="0"/>
                </a:lnTo>
              </a:path>
              <a:path w="331470">
                <a:moveTo>
                  <a:pt x="80009" y="0"/>
                </a:moveTo>
                <a:lnTo>
                  <a:pt x="91439" y="0"/>
                </a:lnTo>
              </a:path>
              <a:path w="331470">
                <a:moveTo>
                  <a:pt x="125729" y="0"/>
                </a:moveTo>
                <a:lnTo>
                  <a:pt x="137159" y="0"/>
                </a:lnTo>
              </a:path>
              <a:path w="331470">
                <a:moveTo>
                  <a:pt x="148589" y="0"/>
                </a:moveTo>
                <a:lnTo>
                  <a:pt x="182880" y="0"/>
                </a:lnTo>
              </a:path>
              <a:path w="331470">
                <a:moveTo>
                  <a:pt x="217169" y="0"/>
                </a:moveTo>
                <a:lnTo>
                  <a:pt x="262889" y="0"/>
                </a:lnTo>
              </a:path>
              <a:path w="331470">
                <a:moveTo>
                  <a:pt x="297179" y="0"/>
                </a:moveTo>
                <a:lnTo>
                  <a:pt x="331470" y="0"/>
                </a:lnTo>
              </a:path>
            </a:pathLst>
          </a:custGeom>
          <a:ln w="9905">
            <a:solidFill>
              <a:srgbClr val="000000"/>
            </a:solidFill>
          </a:ln>
        </p:spPr>
        <p:txBody>
          <a:bodyPr wrap="square" lIns="0" tIns="0" rIns="0" bIns="0" rtlCol="0"/>
          <a:lstStyle/>
          <a:p>
            <a:endParaRPr sz="1634"/>
          </a:p>
        </p:txBody>
      </p:sp>
      <p:sp>
        <p:nvSpPr>
          <p:cNvPr id="2859" name="object 2859"/>
          <p:cNvSpPr/>
          <p:nvPr/>
        </p:nvSpPr>
        <p:spPr>
          <a:xfrm>
            <a:off x="5020746" y="5704358"/>
            <a:ext cx="51867" cy="0"/>
          </a:xfrm>
          <a:custGeom>
            <a:avLst/>
            <a:gdLst/>
            <a:ahLst/>
            <a:cxnLst/>
            <a:rect l="l" t="t" r="r" b="b"/>
            <a:pathLst>
              <a:path w="57150">
                <a:moveTo>
                  <a:pt x="0" y="0"/>
                </a:moveTo>
                <a:lnTo>
                  <a:pt x="11429" y="0"/>
                </a:lnTo>
              </a:path>
              <a:path w="57150">
                <a:moveTo>
                  <a:pt x="22860" y="0"/>
                </a:moveTo>
                <a:lnTo>
                  <a:pt x="57150" y="0"/>
                </a:lnTo>
              </a:path>
            </a:pathLst>
          </a:custGeom>
          <a:ln w="9905">
            <a:solidFill>
              <a:srgbClr val="000000"/>
            </a:solidFill>
          </a:ln>
        </p:spPr>
        <p:txBody>
          <a:bodyPr wrap="square" lIns="0" tIns="0" rIns="0" bIns="0" rtlCol="0"/>
          <a:lstStyle/>
          <a:p>
            <a:endParaRPr sz="1634"/>
          </a:p>
        </p:txBody>
      </p:sp>
      <p:sp>
        <p:nvSpPr>
          <p:cNvPr id="2860" name="object 2860"/>
          <p:cNvSpPr/>
          <p:nvPr/>
        </p:nvSpPr>
        <p:spPr>
          <a:xfrm>
            <a:off x="5134854" y="5704358"/>
            <a:ext cx="124481" cy="0"/>
          </a:xfrm>
          <a:custGeom>
            <a:avLst/>
            <a:gdLst/>
            <a:ahLst/>
            <a:cxnLst/>
            <a:rect l="l" t="t" r="r" b="b"/>
            <a:pathLst>
              <a:path w="137160">
                <a:moveTo>
                  <a:pt x="0" y="0"/>
                </a:moveTo>
                <a:lnTo>
                  <a:pt x="45719" y="0"/>
                </a:lnTo>
              </a:path>
              <a:path w="137160">
                <a:moveTo>
                  <a:pt x="80010" y="0"/>
                </a:moveTo>
                <a:lnTo>
                  <a:pt x="91439" y="0"/>
                </a:lnTo>
              </a:path>
              <a:path w="137160">
                <a:moveTo>
                  <a:pt x="102870" y="0"/>
                </a:moveTo>
                <a:lnTo>
                  <a:pt x="137160" y="0"/>
                </a:lnTo>
              </a:path>
            </a:pathLst>
          </a:custGeom>
          <a:ln w="9905">
            <a:solidFill>
              <a:srgbClr val="000000"/>
            </a:solidFill>
          </a:ln>
        </p:spPr>
        <p:txBody>
          <a:bodyPr wrap="square" lIns="0" tIns="0" rIns="0" bIns="0" rtlCol="0"/>
          <a:lstStyle/>
          <a:p>
            <a:endParaRPr sz="1634"/>
          </a:p>
        </p:txBody>
      </p:sp>
      <p:sp>
        <p:nvSpPr>
          <p:cNvPr id="2861" name="object 2861"/>
          <p:cNvSpPr/>
          <p:nvPr/>
        </p:nvSpPr>
        <p:spPr>
          <a:xfrm>
            <a:off x="5321576" y="570435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62" name="object 2862"/>
          <p:cNvSpPr/>
          <p:nvPr/>
        </p:nvSpPr>
        <p:spPr>
          <a:xfrm>
            <a:off x="5404563" y="570435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63" name="object 2863"/>
          <p:cNvSpPr/>
          <p:nvPr/>
        </p:nvSpPr>
        <p:spPr>
          <a:xfrm>
            <a:off x="5518671" y="5704358"/>
            <a:ext cx="103734" cy="0"/>
          </a:xfrm>
          <a:custGeom>
            <a:avLst/>
            <a:gdLst/>
            <a:ahLst/>
            <a:cxnLst/>
            <a:rect l="l" t="t" r="r" b="b"/>
            <a:pathLst>
              <a:path w="114300">
                <a:moveTo>
                  <a:pt x="0" y="0"/>
                </a:moveTo>
                <a:lnTo>
                  <a:pt x="11429" y="0"/>
                </a:lnTo>
              </a:path>
              <a:path w="114300">
                <a:moveTo>
                  <a:pt x="22860" y="0"/>
                </a:moveTo>
                <a:lnTo>
                  <a:pt x="57150" y="0"/>
                </a:lnTo>
              </a:path>
              <a:path w="114300">
                <a:moveTo>
                  <a:pt x="80010" y="0"/>
                </a:moveTo>
                <a:lnTo>
                  <a:pt x="114300" y="0"/>
                </a:lnTo>
              </a:path>
            </a:pathLst>
          </a:custGeom>
          <a:ln w="9905">
            <a:solidFill>
              <a:srgbClr val="000000"/>
            </a:solidFill>
          </a:ln>
        </p:spPr>
        <p:txBody>
          <a:bodyPr wrap="square" lIns="0" tIns="0" rIns="0" bIns="0" rtlCol="0"/>
          <a:lstStyle/>
          <a:p>
            <a:endParaRPr sz="1634"/>
          </a:p>
        </p:txBody>
      </p:sp>
      <p:sp>
        <p:nvSpPr>
          <p:cNvPr id="2864" name="object 2864"/>
          <p:cNvSpPr/>
          <p:nvPr/>
        </p:nvSpPr>
        <p:spPr>
          <a:xfrm>
            <a:off x="5684647" y="5704358"/>
            <a:ext cx="217841" cy="0"/>
          </a:xfrm>
          <a:custGeom>
            <a:avLst/>
            <a:gdLst/>
            <a:ahLst/>
            <a:cxnLst/>
            <a:rect l="l" t="t" r="r" b="b"/>
            <a:pathLst>
              <a:path w="240029">
                <a:moveTo>
                  <a:pt x="0" y="0"/>
                </a:moveTo>
                <a:lnTo>
                  <a:pt x="34290" y="0"/>
                </a:lnTo>
              </a:path>
              <a:path w="240029">
                <a:moveTo>
                  <a:pt x="68580" y="0"/>
                </a:moveTo>
                <a:lnTo>
                  <a:pt x="114299" y="0"/>
                </a:lnTo>
              </a:path>
              <a:path w="240029">
                <a:moveTo>
                  <a:pt x="137160" y="0"/>
                </a:moveTo>
                <a:lnTo>
                  <a:pt x="148589" y="0"/>
                </a:lnTo>
              </a:path>
              <a:path w="240029">
                <a:moveTo>
                  <a:pt x="160020" y="0"/>
                </a:moveTo>
                <a:lnTo>
                  <a:pt x="194310" y="0"/>
                </a:lnTo>
              </a:path>
              <a:path w="240029">
                <a:moveTo>
                  <a:pt x="228600" y="0"/>
                </a:moveTo>
                <a:lnTo>
                  <a:pt x="240029" y="0"/>
                </a:lnTo>
              </a:path>
            </a:pathLst>
          </a:custGeom>
          <a:ln w="9905">
            <a:solidFill>
              <a:srgbClr val="000000"/>
            </a:solidFill>
          </a:ln>
        </p:spPr>
        <p:txBody>
          <a:bodyPr wrap="square" lIns="0" tIns="0" rIns="0" bIns="0" rtlCol="0"/>
          <a:lstStyle/>
          <a:p>
            <a:endParaRPr sz="1634"/>
          </a:p>
        </p:txBody>
      </p:sp>
      <p:sp>
        <p:nvSpPr>
          <p:cNvPr id="2865" name="object 2865"/>
          <p:cNvSpPr/>
          <p:nvPr/>
        </p:nvSpPr>
        <p:spPr>
          <a:xfrm>
            <a:off x="5954356" y="570435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66" name="object 2866"/>
          <p:cNvSpPr/>
          <p:nvPr/>
        </p:nvSpPr>
        <p:spPr>
          <a:xfrm>
            <a:off x="6037343" y="570435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867" name="object 2867"/>
          <p:cNvSpPr/>
          <p:nvPr/>
        </p:nvSpPr>
        <p:spPr>
          <a:xfrm>
            <a:off x="6120331" y="5704358"/>
            <a:ext cx="41494" cy="0"/>
          </a:xfrm>
          <a:custGeom>
            <a:avLst/>
            <a:gdLst/>
            <a:ahLst/>
            <a:cxnLst/>
            <a:rect l="l" t="t" r="r" b="b"/>
            <a:pathLst>
              <a:path w="45720">
                <a:moveTo>
                  <a:pt x="0" y="0"/>
                </a:moveTo>
                <a:lnTo>
                  <a:pt x="45719" y="0"/>
                </a:lnTo>
              </a:path>
            </a:pathLst>
          </a:custGeom>
          <a:ln w="9905">
            <a:solidFill>
              <a:srgbClr val="000000"/>
            </a:solidFill>
          </a:ln>
        </p:spPr>
        <p:txBody>
          <a:bodyPr wrap="square" lIns="0" tIns="0" rIns="0" bIns="0" rtlCol="0"/>
          <a:lstStyle/>
          <a:p>
            <a:endParaRPr sz="1634"/>
          </a:p>
        </p:txBody>
      </p:sp>
      <p:sp>
        <p:nvSpPr>
          <p:cNvPr id="2868" name="object 2868"/>
          <p:cNvSpPr/>
          <p:nvPr/>
        </p:nvSpPr>
        <p:spPr>
          <a:xfrm>
            <a:off x="6213692" y="5704358"/>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2869" name="object 2869"/>
          <p:cNvSpPr/>
          <p:nvPr/>
        </p:nvSpPr>
        <p:spPr>
          <a:xfrm>
            <a:off x="4522820" y="5713348"/>
            <a:ext cx="155602" cy="0"/>
          </a:xfrm>
          <a:custGeom>
            <a:avLst/>
            <a:gdLst/>
            <a:ahLst/>
            <a:cxnLst/>
            <a:rect l="l" t="t" r="r" b="b"/>
            <a:pathLst>
              <a:path w="171450">
                <a:moveTo>
                  <a:pt x="0" y="0"/>
                </a:moveTo>
                <a:lnTo>
                  <a:pt x="22859" y="0"/>
                </a:lnTo>
              </a:path>
              <a:path w="171450">
                <a:moveTo>
                  <a:pt x="57150" y="0"/>
                </a:moveTo>
                <a:lnTo>
                  <a:pt x="80009" y="0"/>
                </a:lnTo>
              </a:path>
              <a:path w="171450">
                <a:moveTo>
                  <a:pt x="114300" y="0"/>
                </a:moveTo>
                <a:lnTo>
                  <a:pt x="125729" y="0"/>
                </a:lnTo>
              </a:path>
              <a:path w="171450">
                <a:moveTo>
                  <a:pt x="160019" y="0"/>
                </a:moveTo>
                <a:lnTo>
                  <a:pt x="171449" y="0"/>
                </a:lnTo>
              </a:path>
            </a:pathLst>
          </a:custGeom>
          <a:ln w="9905">
            <a:solidFill>
              <a:srgbClr val="000000"/>
            </a:solidFill>
          </a:ln>
        </p:spPr>
        <p:txBody>
          <a:bodyPr wrap="square" lIns="0" tIns="0" rIns="0" bIns="0" rtlCol="0"/>
          <a:lstStyle/>
          <a:p>
            <a:endParaRPr sz="1634"/>
          </a:p>
        </p:txBody>
      </p:sp>
      <p:sp>
        <p:nvSpPr>
          <p:cNvPr id="2870" name="object 2870"/>
          <p:cNvSpPr/>
          <p:nvPr/>
        </p:nvSpPr>
        <p:spPr>
          <a:xfrm>
            <a:off x="4719916" y="5713348"/>
            <a:ext cx="176349" cy="0"/>
          </a:xfrm>
          <a:custGeom>
            <a:avLst/>
            <a:gdLst/>
            <a:ahLst/>
            <a:cxnLst/>
            <a:rect l="l" t="t" r="r" b="b"/>
            <a:pathLst>
              <a:path w="194310">
                <a:moveTo>
                  <a:pt x="0" y="0"/>
                </a:moveTo>
                <a:lnTo>
                  <a:pt x="11429" y="0"/>
                </a:lnTo>
              </a:path>
              <a:path w="194310">
                <a:moveTo>
                  <a:pt x="34289" y="0"/>
                </a:moveTo>
                <a:lnTo>
                  <a:pt x="45719" y="0"/>
                </a:lnTo>
              </a:path>
              <a:path w="194310">
                <a:moveTo>
                  <a:pt x="80010" y="0"/>
                </a:moveTo>
                <a:lnTo>
                  <a:pt x="102869" y="0"/>
                </a:lnTo>
              </a:path>
              <a:path w="194310">
                <a:moveTo>
                  <a:pt x="137160" y="0"/>
                </a:moveTo>
                <a:lnTo>
                  <a:pt x="148589" y="0"/>
                </a:lnTo>
              </a:path>
              <a:path w="194310">
                <a:moveTo>
                  <a:pt x="182880" y="0"/>
                </a:moveTo>
                <a:lnTo>
                  <a:pt x="194309" y="0"/>
                </a:lnTo>
              </a:path>
            </a:pathLst>
          </a:custGeom>
          <a:ln w="9905">
            <a:solidFill>
              <a:srgbClr val="000000"/>
            </a:solidFill>
          </a:ln>
        </p:spPr>
        <p:txBody>
          <a:bodyPr wrap="square" lIns="0" tIns="0" rIns="0" bIns="0" rtlCol="0"/>
          <a:lstStyle/>
          <a:p>
            <a:endParaRPr sz="1634"/>
          </a:p>
        </p:txBody>
      </p:sp>
      <p:sp>
        <p:nvSpPr>
          <p:cNvPr id="2871" name="object 2871"/>
          <p:cNvSpPr/>
          <p:nvPr/>
        </p:nvSpPr>
        <p:spPr>
          <a:xfrm>
            <a:off x="4937758" y="5713348"/>
            <a:ext cx="145228" cy="0"/>
          </a:xfrm>
          <a:custGeom>
            <a:avLst/>
            <a:gdLst/>
            <a:ahLst/>
            <a:cxnLst/>
            <a:rect l="l" t="t" r="r" b="b"/>
            <a:pathLst>
              <a:path w="160020">
                <a:moveTo>
                  <a:pt x="0" y="0"/>
                </a:moveTo>
                <a:lnTo>
                  <a:pt x="11429" y="0"/>
                </a:lnTo>
              </a:path>
              <a:path w="160020">
                <a:moveTo>
                  <a:pt x="45719" y="0"/>
                </a:moveTo>
                <a:lnTo>
                  <a:pt x="57149" y="0"/>
                </a:lnTo>
              </a:path>
              <a:path w="160020">
                <a:moveTo>
                  <a:pt x="91439" y="0"/>
                </a:moveTo>
                <a:lnTo>
                  <a:pt x="11429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2872" name="object 2872"/>
          <p:cNvSpPr/>
          <p:nvPr/>
        </p:nvSpPr>
        <p:spPr>
          <a:xfrm>
            <a:off x="5124480" y="571334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73" name="object 2873"/>
          <p:cNvSpPr/>
          <p:nvPr/>
        </p:nvSpPr>
        <p:spPr>
          <a:xfrm>
            <a:off x="5176347" y="5713348"/>
            <a:ext cx="93361" cy="0"/>
          </a:xfrm>
          <a:custGeom>
            <a:avLst/>
            <a:gdLst/>
            <a:ahLst/>
            <a:cxnLst/>
            <a:rect l="l" t="t" r="r" b="b"/>
            <a:pathLst>
              <a:path w="102870">
                <a:moveTo>
                  <a:pt x="0" y="0"/>
                </a:moveTo>
                <a:lnTo>
                  <a:pt x="11429" y="0"/>
                </a:lnTo>
              </a:path>
              <a:path w="102870">
                <a:moveTo>
                  <a:pt x="3428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874" name="object 2874"/>
          <p:cNvSpPr/>
          <p:nvPr/>
        </p:nvSpPr>
        <p:spPr>
          <a:xfrm>
            <a:off x="5311202" y="5713348"/>
            <a:ext cx="134855" cy="0"/>
          </a:xfrm>
          <a:custGeom>
            <a:avLst/>
            <a:gdLst/>
            <a:ahLst/>
            <a:cxnLst/>
            <a:rect l="l" t="t" r="r" b="b"/>
            <a:pathLst>
              <a:path w="148589">
                <a:moveTo>
                  <a:pt x="0" y="0"/>
                </a:moveTo>
                <a:lnTo>
                  <a:pt x="11429" y="0"/>
                </a:lnTo>
              </a:path>
              <a:path w="148589">
                <a:moveTo>
                  <a:pt x="45720" y="0"/>
                </a:moveTo>
                <a:lnTo>
                  <a:pt x="57149" y="0"/>
                </a:lnTo>
              </a:path>
              <a:path w="148589">
                <a:moveTo>
                  <a:pt x="91439" y="0"/>
                </a:moveTo>
                <a:lnTo>
                  <a:pt x="102869"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2875" name="object 2875"/>
          <p:cNvSpPr/>
          <p:nvPr/>
        </p:nvSpPr>
        <p:spPr>
          <a:xfrm>
            <a:off x="5518671" y="5713348"/>
            <a:ext cx="248963" cy="0"/>
          </a:xfrm>
          <a:custGeom>
            <a:avLst/>
            <a:gdLst/>
            <a:ahLst/>
            <a:cxnLst/>
            <a:rect l="l" t="t" r="r" b="b"/>
            <a:pathLst>
              <a:path w="274320">
                <a:moveTo>
                  <a:pt x="0" y="0"/>
                </a:moveTo>
                <a:lnTo>
                  <a:pt x="22859" y="0"/>
                </a:lnTo>
              </a:path>
              <a:path w="274320">
                <a:moveTo>
                  <a:pt x="57150" y="0"/>
                </a:moveTo>
                <a:lnTo>
                  <a:pt x="80009" y="0"/>
                </a:lnTo>
              </a:path>
              <a:path w="274320">
                <a:moveTo>
                  <a:pt x="114300" y="0"/>
                </a:moveTo>
                <a:lnTo>
                  <a:pt x="125729" y="0"/>
                </a:lnTo>
              </a:path>
              <a:path w="274320">
                <a:moveTo>
                  <a:pt x="160020" y="0"/>
                </a:moveTo>
                <a:lnTo>
                  <a:pt x="182879" y="0"/>
                </a:lnTo>
              </a:path>
              <a:path w="274320">
                <a:moveTo>
                  <a:pt x="217170" y="0"/>
                </a:moveTo>
                <a:lnTo>
                  <a:pt x="228599" y="0"/>
                </a:lnTo>
              </a:path>
              <a:path w="274320">
                <a:moveTo>
                  <a:pt x="262889" y="0"/>
                </a:moveTo>
                <a:lnTo>
                  <a:pt x="274319" y="0"/>
                </a:lnTo>
              </a:path>
            </a:pathLst>
          </a:custGeom>
          <a:ln w="9905">
            <a:solidFill>
              <a:srgbClr val="000000"/>
            </a:solidFill>
          </a:ln>
        </p:spPr>
        <p:txBody>
          <a:bodyPr wrap="square" lIns="0" tIns="0" rIns="0" bIns="0" rtlCol="0"/>
          <a:lstStyle/>
          <a:p>
            <a:endParaRPr sz="1634"/>
          </a:p>
        </p:txBody>
      </p:sp>
      <p:sp>
        <p:nvSpPr>
          <p:cNvPr id="2876" name="object 2876"/>
          <p:cNvSpPr/>
          <p:nvPr/>
        </p:nvSpPr>
        <p:spPr>
          <a:xfrm>
            <a:off x="5809128" y="5713348"/>
            <a:ext cx="93361" cy="0"/>
          </a:xfrm>
          <a:custGeom>
            <a:avLst/>
            <a:gdLst/>
            <a:ahLst/>
            <a:cxnLst/>
            <a:rect l="l" t="t" r="r" b="b"/>
            <a:pathLst>
              <a:path w="102870">
                <a:moveTo>
                  <a:pt x="0" y="0"/>
                </a:moveTo>
                <a:lnTo>
                  <a:pt x="22859" y="0"/>
                </a:lnTo>
              </a:path>
              <a:path w="102870">
                <a:moveTo>
                  <a:pt x="57150" y="0"/>
                </a:moveTo>
                <a:lnTo>
                  <a:pt x="6857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877" name="object 2877"/>
          <p:cNvSpPr/>
          <p:nvPr/>
        </p:nvSpPr>
        <p:spPr>
          <a:xfrm>
            <a:off x="5954356" y="5713348"/>
            <a:ext cx="82988" cy="0"/>
          </a:xfrm>
          <a:custGeom>
            <a:avLst/>
            <a:gdLst/>
            <a:ahLst/>
            <a:cxnLst/>
            <a:rect l="l" t="t" r="r" b="b"/>
            <a:pathLst>
              <a:path w="91439">
                <a:moveTo>
                  <a:pt x="0" y="0"/>
                </a:moveTo>
                <a:lnTo>
                  <a:pt x="11429" y="0"/>
                </a:lnTo>
              </a:path>
              <a:path w="91439">
                <a:moveTo>
                  <a:pt x="34289"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2878" name="object 2878"/>
          <p:cNvSpPr/>
          <p:nvPr/>
        </p:nvSpPr>
        <p:spPr>
          <a:xfrm>
            <a:off x="6078837" y="571334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79" name="object 2879"/>
          <p:cNvSpPr/>
          <p:nvPr/>
        </p:nvSpPr>
        <p:spPr>
          <a:xfrm>
            <a:off x="6161825" y="5713348"/>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880" name="object 2880"/>
          <p:cNvSpPr/>
          <p:nvPr/>
        </p:nvSpPr>
        <p:spPr>
          <a:xfrm>
            <a:off x="4522820"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81" name="object 2881"/>
          <p:cNvSpPr/>
          <p:nvPr/>
        </p:nvSpPr>
        <p:spPr>
          <a:xfrm>
            <a:off x="4574688"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82" name="object 2882"/>
          <p:cNvSpPr/>
          <p:nvPr/>
        </p:nvSpPr>
        <p:spPr>
          <a:xfrm>
            <a:off x="4626555"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83" name="object 2883"/>
          <p:cNvSpPr/>
          <p:nvPr/>
        </p:nvSpPr>
        <p:spPr>
          <a:xfrm>
            <a:off x="4719916" y="5722338"/>
            <a:ext cx="82988" cy="0"/>
          </a:xfrm>
          <a:custGeom>
            <a:avLst/>
            <a:gdLst/>
            <a:ahLst/>
            <a:cxnLst/>
            <a:rect l="l" t="t" r="r" b="b"/>
            <a:pathLst>
              <a:path w="91439">
                <a:moveTo>
                  <a:pt x="0" y="0"/>
                </a:moveTo>
                <a:lnTo>
                  <a:pt x="11429" y="0"/>
                </a:lnTo>
              </a:path>
              <a:path w="91439">
                <a:moveTo>
                  <a:pt x="34289"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2884" name="object 2884"/>
          <p:cNvSpPr/>
          <p:nvPr/>
        </p:nvSpPr>
        <p:spPr>
          <a:xfrm>
            <a:off x="4844397" y="5722338"/>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885" name="object 2885"/>
          <p:cNvSpPr/>
          <p:nvPr/>
        </p:nvSpPr>
        <p:spPr>
          <a:xfrm>
            <a:off x="4989625"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86" name="object 2886"/>
          <p:cNvSpPr/>
          <p:nvPr/>
        </p:nvSpPr>
        <p:spPr>
          <a:xfrm>
            <a:off x="5072613" y="572233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887" name="object 2887"/>
          <p:cNvSpPr/>
          <p:nvPr/>
        </p:nvSpPr>
        <p:spPr>
          <a:xfrm>
            <a:off x="5176347"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88" name="object 2888"/>
          <p:cNvSpPr/>
          <p:nvPr/>
        </p:nvSpPr>
        <p:spPr>
          <a:xfrm>
            <a:off x="5259335" y="572233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889" name="object 2889"/>
          <p:cNvSpPr/>
          <p:nvPr/>
        </p:nvSpPr>
        <p:spPr>
          <a:xfrm>
            <a:off x="5383816"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90" name="object 2890"/>
          <p:cNvSpPr/>
          <p:nvPr/>
        </p:nvSpPr>
        <p:spPr>
          <a:xfrm>
            <a:off x="5446057"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91" name="object 2891"/>
          <p:cNvSpPr/>
          <p:nvPr/>
        </p:nvSpPr>
        <p:spPr>
          <a:xfrm>
            <a:off x="5518671"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92" name="object 2892"/>
          <p:cNvSpPr/>
          <p:nvPr/>
        </p:nvSpPr>
        <p:spPr>
          <a:xfrm>
            <a:off x="5570538"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93" name="object 2893"/>
          <p:cNvSpPr/>
          <p:nvPr/>
        </p:nvSpPr>
        <p:spPr>
          <a:xfrm>
            <a:off x="5622405"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94" name="object 2894"/>
          <p:cNvSpPr/>
          <p:nvPr/>
        </p:nvSpPr>
        <p:spPr>
          <a:xfrm>
            <a:off x="5726140"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95" name="object 2895"/>
          <p:cNvSpPr/>
          <p:nvPr/>
        </p:nvSpPr>
        <p:spPr>
          <a:xfrm>
            <a:off x="5809128"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896" name="object 2896"/>
          <p:cNvSpPr/>
          <p:nvPr/>
        </p:nvSpPr>
        <p:spPr>
          <a:xfrm>
            <a:off x="5860995"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97" name="object 2897"/>
          <p:cNvSpPr/>
          <p:nvPr/>
        </p:nvSpPr>
        <p:spPr>
          <a:xfrm>
            <a:off x="5943982" y="5722338"/>
            <a:ext cx="82988" cy="0"/>
          </a:xfrm>
          <a:custGeom>
            <a:avLst/>
            <a:gdLst/>
            <a:ahLst/>
            <a:cxnLst/>
            <a:rect l="l" t="t" r="r" b="b"/>
            <a:pathLst>
              <a:path w="91439">
                <a:moveTo>
                  <a:pt x="0" y="0"/>
                </a:moveTo>
                <a:lnTo>
                  <a:pt x="11429" y="0"/>
                </a:lnTo>
              </a:path>
              <a:path w="91439">
                <a:moveTo>
                  <a:pt x="45720" y="0"/>
                </a:moveTo>
                <a:lnTo>
                  <a:pt x="5714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2898" name="object 2898"/>
          <p:cNvSpPr/>
          <p:nvPr/>
        </p:nvSpPr>
        <p:spPr>
          <a:xfrm>
            <a:off x="6078837" y="572233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899" name="object 2899"/>
          <p:cNvSpPr/>
          <p:nvPr/>
        </p:nvSpPr>
        <p:spPr>
          <a:xfrm>
            <a:off x="6192945"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0" name="object 2900"/>
          <p:cNvSpPr/>
          <p:nvPr/>
        </p:nvSpPr>
        <p:spPr>
          <a:xfrm>
            <a:off x="6255186" y="572233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1" name="object 2901"/>
          <p:cNvSpPr/>
          <p:nvPr/>
        </p:nvSpPr>
        <p:spPr>
          <a:xfrm>
            <a:off x="4522820"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2" name="object 2902"/>
          <p:cNvSpPr/>
          <p:nvPr/>
        </p:nvSpPr>
        <p:spPr>
          <a:xfrm>
            <a:off x="4574688"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3" name="object 2903"/>
          <p:cNvSpPr/>
          <p:nvPr/>
        </p:nvSpPr>
        <p:spPr>
          <a:xfrm>
            <a:off x="4626555"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4" name="object 2904"/>
          <p:cNvSpPr/>
          <p:nvPr/>
        </p:nvSpPr>
        <p:spPr>
          <a:xfrm>
            <a:off x="4699169" y="5731329"/>
            <a:ext cx="103734" cy="0"/>
          </a:xfrm>
          <a:custGeom>
            <a:avLst/>
            <a:gdLst/>
            <a:ahLst/>
            <a:cxnLst/>
            <a:rect l="l" t="t" r="r" b="b"/>
            <a:pathLst>
              <a:path w="114300">
                <a:moveTo>
                  <a:pt x="0" y="0"/>
                </a:moveTo>
                <a:lnTo>
                  <a:pt x="34290" y="0"/>
                </a:lnTo>
              </a:path>
              <a:path w="114300">
                <a:moveTo>
                  <a:pt x="57150" y="0"/>
                </a:moveTo>
                <a:lnTo>
                  <a:pt x="68579" y="0"/>
                </a:lnTo>
              </a:path>
              <a:path w="114300">
                <a:moveTo>
                  <a:pt x="102870" y="0"/>
                </a:moveTo>
                <a:lnTo>
                  <a:pt x="114299" y="0"/>
                </a:lnTo>
              </a:path>
            </a:pathLst>
          </a:custGeom>
          <a:ln w="9905">
            <a:solidFill>
              <a:srgbClr val="000000"/>
            </a:solidFill>
          </a:ln>
        </p:spPr>
        <p:txBody>
          <a:bodyPr wrap="square" lIns="0" tIns="0" rIns="0" bIns="0" rtlCol="0"/>
          <a:lstStyle/>
          <a:p>
            <a:endParaRPr sz="1634"/>
          </a:p>
        </p:txBody>
      </p:sp>
      <p:sp>
        <p:nvSpPr>
          <p:cNvPr id="2905" name="object 2905"/>
          <p:cNvSpPr/>
          <p:nvPr/>
        </p:nvSpPr>
        <p:spPr>
          <a:xfrm>
            <a:off x="4844397" y="5731329"/>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06" name="object 2906"/>
          <p:cNvSpPr/>
          <p:nvPr/>
        </p:nvSpPr>
        <p:spPr>
          <a:xfrm>
            <a:off x="4989625" y="573132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07" name="object 2907"/>
          <p:cNvSpPr/>
          <p:nvPr/>
        </p:nvSpPr>
        <p:spPr>
          <a:xfrm>
            <a:off x="5072613"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08" name="object 2908"/>
          <p:cNvSpPr/>
          <p:nvPr/>
        </p:nvSpPr>
        <p:spPr>
          <a:xfrm>
            <a:off x="5155600" y="5731329"/>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909" name="object 2909"/>
          <p:cNvSpPr/>
          <p:nvPr/>
        </p:nvSpPr>
        <p:spPr>
          <a:xfrm>
            <a:off x="5259335" y="573132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10" name="object 2910"/>
          <p:cNvSpPr/>
          <p:nvPr/>
        </p:nvSpPr>
        <p:spPr>
          <a:xfrm>
            <a:off x="5383816"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11" name="object 2911"/>
          <p:cNvSpPr/>
          <p:nvPr/>
        </p:nvSpPr>
        <p:spPr>
          <a:xfrm>
            <a:off x="5446057"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12" name="object 2912"/>
          <p:cNvSpPr/>
          <p:nvPr/>
        </p:nvSpPr>
        <p:spPr>
          <a:xfrm>
            <a:off x="5518671"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13" name="object 2913"/>
          <p:cNvSpPr/>
          <p:nvPr/>
        </p:nvSpPr>
        <p:spPr>
          <a:xfrm>
            <a:off x="5570538"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14" name="object 2914"/>
          <p:cNvSpPr/>
          <p:nvPr/>
        </p:nvSpPr>
        <p:spPr>
          <a:xfrm>
            <a:off x="5622405" y="573132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15" name="object 2915"/>
          <p:cNvSpPr/>
          <p:nvPr/>
        </p:nvSpPr>
        <p:spPr>
          <a:xfrm>
            <a:off x="5726140" y="573132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16" name="object 2916"/>
          <p:cNvSpPr/>
          <p:nvPr/>
        </p:nvSpPr>
        <p:spPr>
          <a:xfrm>
            <a:off x="5809128"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17" name="object 2917"/>
          <p:cNvSpPr/>
          <p:nvPr/>
        </p:nvSpPr>
        <p:spPr>
          <a:xfrm>
            <a:off x="5860995" y="5731329"/>
            <a:ext cx="134855" cy="0"/>
          </a:xfrm>
          <a:custGeom>
            <a:avLst/>
            <a:gdLst/>
            <a:ahLst/>
            <a:cxnLst/>
            <a:rect l="l" t="t" r="r" b="b"/>
            <a:pathLst>
              <a:path w="148589">
                <a:moveTo>
                  <a:pt x="0" y="0"/>
                </a:moveTo>
                <a:lnTo>
                  <a:pt x="11429" y="0"/>
                </a:lnTo>
              </a:path>
              <a:path w="148589">
                <a:moveTo>
                  <a:pt x="45720" y="0"/>
                </a:moveTo>
                <a:lnTo>
                  <a:pt x="57149" y="0"/>
                </a:lnTo>
              </a:path>
              <a:path w="148589">
                <a:moveTo>
                  <a:pt x="91439" y="0"/>
                </a:moveTo>
                <a:lnTo>
                  <a:pt x="102869"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2918" name="object 2918"/>
          <p:cNvSpPr/>
          <p:nvPr/>
        </p:nvSpPr>
        <p:spPr>
          <a:xfrm>
            <a:off x="6058090" y="5731329"/>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2919" name="object 2919"/>
          <p:cNvSpPr/>
          <p:nvPr/>
        </p:nvSpPr>
        <p:spPr>
          <a:xfrm>
            <a:off x="6192945"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20" name="object 2920"/>
          <p:cNvSpPr/>
          <p:nvPr/>
        </p:nvSpPr>
        <p:spPr>
          <a:xfrm>
            <a:off x="6255186" y="573132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21" name="object 2921"/>
          <p:cNvSpPr/>
          <p:nvPr/>
        </p:nvSpPr>
        <p:spPr>
          <a:xfrm>
            <a:off x="4522820" y="57403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22" name="object 2922"/>
          <p:cNvSpPr/>
          <p:nvPr/>
        </p:nvSpPr>
        <p:spPr>
          <a:xfrm>
            <a:off x="4574688" y="57403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23" name="object 2923"/>
          <p:cNvSpPr/>
          <p:nvPr/>
        </p:nvSpPr>
        <p:spPr>
          <a:xfrm>
            <a:off x="4626555" y="5740318"/>
            <a:ext cx="176349" cy="0"/>
          </a:xfrm>
          <a:custGeom>
            <a:avLst/>
            <a:gdLst/>
            <a:ahLst/>
            <a:cxnLst/>
            <a:rect l="l" t="t" r="r" b="b"/>
            <a:pathLst>
              <a:path w="194310">
                <a:moveTo>
                  <a:pt x="0" y="0"/>
                </a:moveTo>
                <a:lnTo>
                  <a:pt x="11429" y="0"/>
                </a:lnTo>
              </a:path>
              <a:path w="194310">
                <a:moveTo>
                  <a:pt x="45719" y="0"/>
                </a:moveTo>
                <a:lnTo>
                  <a:pt x="80010" y="0"/>
                </a:lnTo>
              </a:path>
              <a:path w="194310">
                <a:moveTo>
                  <a:pt x="102869" y="0"/>
                </a:moveTo>
                <a:lnTo>
                  <a:pt x="114299" y="0"/>
                </a:lnTo>
              </a:path>
              <a:path w="194310">
                <a:moveTo>
                  <a:pt x="137159" y="0"/>
                </a:moveTo>
                <a:lnTo>
                  <a:pt x="148589" y="0"/>
                </a:lnTo>
              </a:path>
              <a:path w="194310">
                <a:moveTo>
                  <a:pt x="182879" y="0"/>
                </a:moveTo>
                <a:lnTo>
                  <a:pt x="194309" y="0"/>
                </a:lnTo>
              </a:path>
            </a:pathLst>
          </a:custGeom>
          <a:ln w="9905">
            <a:solidFill>
              <a:srgbClr val="000000"/>
            </a:solidFill>
          </a:ln>
        </p:spPr>
        <p:txBody>
          <a:bodyPr wrap="square" lIns="0" tIns="0" rIns="0" bIns="0" rtlCol="0"/>
          <a:lstStyle/>
          <a:p>
            <a:endParaRPr sz="1634"/>
          </a:p>
        </p:txBody>
      </p:sp>
      <p:sp>
        <p:nvSpPr>
          <p:cNvPr id="2924" name="object 2924"/>
          <p:cNvSpPr/>
          <p:nvPr/>
        </p:nvSpPr>
        <p:spPr>
          <a:xfrm>
            <a:off x="4844397" y="5740318"/>
            <a:ext cx="186722" cy="0"/>
          </a:xfrm>
          <a:custGeom>
            <a:avLst/>
            <a:gdLst/>
            <a:ahLst/>
            <a:cxnLst/>
            <a:rect l="l" t="t" r="r" b="b"/>
            <a:pathLst>
              <a:path w="205739">
                <a:moveTo>
                  <a:pt x="0" y="0"/>
                </a:moveTo>
                <a:lnTo>
                  <a:pt x="11429" y="0"/>
                </a:lnTo>
              </a:path>
              <a:path w="205739">
                <a:moveTo>
                  <a:pt x="45720" y="0"/>
                </a:moveTo>
                <a:lnTo>
                  <a:pt x="57149" y="0"/>
                </a:lnTo>
              </a:path>
              <a:path w="205739">
                <a:moveTo>
                  <a:pt x="91439" y="0"/>
                </a:moveTo>
                <a:lnTo>
                  <a:pt x="171450" y="0"/>
                </a:lnTo>
              </a:path>
              <a:path w="205739">
                <a:moveTo>
                  <a:pt x="194310" y="0"/>
                </a:moveTo>
                <a:lnTo>
                  <a:pt x="205739" y="0"/>
                </a:lnTo>
              </a:path>
            </a:pathLst>
          </a:custGeom>
          <a:ln w="9905">
            <a:solidFill>
              <a:srgbClr val="000000"/>
            </a:solidFill>
          </a:ln>
        </p:spPr>
        <p:txBody>
          <a:bodyPr wrap="square" lIns="0" tIns="0" rIns="0" bIns="0" rtlCol="0"/>
          <a:lstStyle/>
          <a:p>
            <a:endParaRPr sz="1634"/>
          </a:p>
        </p:txBody>
      </p:sp>
      <p:sp>
        <p:nvSpPr>
          <p:cNvPr id="2925" name="object 2925"/>
          <p:cNvSpPr/>
          <p:nvPr/>
        </p:nvSpPr>
        <p:spPr>
          <a:xfrm>
            <a:off x="5072613" y="57403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26" name="object 2926"/>
          <p:cNvSpPr/>
          <p:nvPr/>
        </p:nvSpPr>
        <p:spPr>
          <a:xfrm>
            <a:off x="5124480" y="5740318"/>
            <a:ext cx="93361" cy="0"/>
          </a:xfrm>
          <a:custGeom>
            <a:avLst/>
            <a:gdLst/>
            <a:ahLst/>
            <a:cxnLst/>
            <a:rect l="l" t="t" r="r" b="b"/>
            <a:pathLst>
              <a:path w="102870">
                <a:moveTo>
                  <a:pt x="0" y="0"/>
                </a:moveTo>
                <a:lnTo>
                  <a:pt x="34290" y="0"/>
                </a:lnTo>
              </a:path>
              <a:path w="102870">
                <a:moveTo>
                  <a:pt x="57150" y="0"/>
                </a:moveTo>
                <a:lnTo>
                  <a:pt x="6857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27" name="object 2927"/>
          <p:cNvSpPr/>
          <p:nvPr/>
        </p:nvSpPr>
        <p:spPr>
          <a:xfrm>
            <a:off x="5259335" y="574031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28" name="object 2928"/>
          <p:cNvSpPr/>
          <p:nvPr/>
        </p:nvSpPr>
        <p:spPr>
          <a:xfrm>
            <a:off x="5383816" y="5740318"/>
            <a:ext cx="72614" cy="0"/>
          </a:xfrm>
          <a:custGeom>
            <a:avLst/>
            <a:gdLst/>
            <a:ahLst/>
            <a:cxnLst/>
            <a:rect l="l" t="t" r="r" b="b"/>
            <a:pathLst>
              <a:path w="80010">
                <a:moveTo>
                  <a:pt x="0" y="0"/>
                </a:moveTo>
                <a:lnTo>
                  <a:pt x="80010" y="0"/>
                </a:lnTo>
              </a:path>
            </a:pathLst>
          </a:custGeom>
          <a:ln w="9905">
            <a:solidFill>
              <a:srgbClr val="000000"/>
            </a:solidFill>
          </a:ln>
        </p:spPr>
        <p:txBody>
          <a:bodyPr wrap="square" lIns="0" tIns="0" rIns="0" bIns="0" rtlCol="0"/>
          <a:lstStyle/>
          <a:p>
            <a:endParaRPr sz="1634"/>
          </a:p>
        </p:txBody>
      </p:sp>
      <p:sp>
        <p:nvSpPr>
          <p:cNvPr id="2929" name="object 2929"/>
          <p:cNvSpPr/>
          <p:nvPr/>
        </p:nvSpPr>
        <p:spPr>
          <a:xfrm>
            <a:off x="5518671" y="57403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30" name="object 2930"/>
          <p:cNvSpPr/>
          <p:nvPr/>
        </p:nvSpPr>
        <p:spPr>
          <a:xfrm>
            <a:off x="5570538" y="57403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31" name="object 2931"/>
          <p:cNvSpPr/>
          <p:nvPr/>
        </p:nvSpPr>
        <p:spPr>
          <a:xfrm>
            <a:off x="5622406" y="5740318"/>
            <a:ext cx="145228" cy="0"/>
          </a:xfrm>
          <a:custGeom>
            <a:avLst/>
            <a:gdLst/>
            <a:ahLst/>
            <a:cxnLst/>
            <a:rect l="l" t="t" r="r" b="b"/>
            <a:pathLst>
              <a:path w="160020">
                <a:moveTo>
                  <a:pt x="0" y="0"/>
                </a:moveTo>
                <a:lnTo>
                  <a:pt x="11429" y="0"/>
                </a:lnTo>
              </a:path>
              <a:path w="160020">
                <a:moveTo>
                  <a:pt x="34289" y="0"/>
                </a:moveTo>
                <a:lnTo>
                  <a:pt x="12572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2932" name="object 2932"/>
          <p:cNvSpPr/>
          <p:nvPr/>
        </p:nvSpPr>
        <p:spPr>
          <a:xfrm>
            <a:off x="5809128" y="574031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33" name="object 2933"/>
          <p:cNvSpPr/>
          <p:nvPr/>
        </p:nvSpPr>
        <p:spPr>
          <a:xfrm>
            <a:off x="5860995" y="5740318"/>
            <a:ext cx="404564" cy="0"/>
          </a:xfrm>
          <a:custGeom>
            <a:avLst/>
            <a:gdLst/>
            <a:ahLst/>
            <a:cxnLst/>
            <a:rect l="l" t="t" r="r" b="b"/>
            <a:pathLst>
              <a:path w="445770">
                <a:moveTo>
                  <a:pt x="0" y="0"/>
                </a:moveTo>
                <a:lnTo>
                  <a:pt x="11429" y="0"/>
                </a:lnTo>
              </a:path>
              <a:path w="445770">
                <a:moveTo>
                  <a:pt x="45720" y="0"/>
                </a:moveTo>
                <a:lnTo>
                  <a:pt x="57149" y="0"/>
                </a:lnTo>
              </a:path>
              <a:path w="445770">
                <a:moveTo>
                  <a:pt x="91439" y="0"/>
                </a:moveTo>
                <a:lnTo>
                  <a:pt x="102869" y="0"/>
                </a:lnTo>
              </a:path>
              <a:path w="445770">
                <a:moveTo>
                  <a:pt x="137160" y="0"/>
                </a:moveTo>
                <a:lnTo>
                  <a:pt x="148589" y="0"/>
                </a:lnTo>
              </a:path>
              <a:path w="445770">
                <a:moveTo>
                  <a:pt x="182880" y="0"/>
                </a:moveTo>
                <a:lnTo>
                  <a:pt x="217170" y="0"/>
                </a:lnTo>
              </a:path>
              <a:path w="445770">
                <a:moveTo>
                  <a:pt x="240030" y="0"/>
                </a:moveTo>
                <a:lnTo>
                  <a:pt x="251459" y="0"/>
                </a:lnTo>
              </a:path>
              <a:path w="445770">
                <a:moveTo>
                  <a:pt x="285750" y="0"/>
                </a:moveTo>
                <a:lnTo>
                  <a:pt x="331469" y="0"/>
                </a:lnTo>
              </a:path>
              <a:path w="445770">
                <a:moveTo>
                  <a:pt x="365760" y="0"/>
                </a:moveTo>
                <a:lnTo>
                  <a:pt x="445770" y="0"/>
                </a:lnTo>
              </a:path>
            </a:pathLst>
          </a:custGeom>
          <a:ln w="9905">
            <a:solidFill>
              <a:srgbClr val="000000"/>
            </a:solidFill>
          </a:ln>
        </p:spPr>
        <p:txBody>
          <a:bodyPr wrap="square" lIns="0" tIns="0" rIns="0" bIns="0" rtlCol="0"/>
          <a:lstStyle/>
          <a:p>
            <a:endParaRPr sz="1634"/>
          </a:p>
        </p:txBody>
      </p:sp>
      <p:sp>
        <p:nvSpPr>
          <p:cNvPr id="2934" name="object 2934"/>
          <p:cNvSpPr/>
          <p:nvPr/>
        </p:nvSpPr>
        <p:spPr>
          <a:xfrm>
            <a:off x="4522820"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35" name="object 2935"/>
          <p:cNvSpPr/>
          <p:nvPr/>
        </p:nvSpPr>
        <p:spPr>
          <a:xfrm>
            <a:off x="4574688"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36" name="object 2936"/>
          <p:cNvSpPr/>
          <p:nvPr/>
        </p:nvSpPr>
        <p:spPr>
          <a:xfrm>
            <a:off x="4626555" y="57493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37" name="object 2937"/>
          <p:cNvSpPr/>
          <p:nvPr/>
        </p:nvSpPr>
        <p:spPr>
          <a:xfrm>
            <a:off x="4719916" y="5749308"/>
            <a:ext cx="82988" cy="0"/>
          </a:xfrm>
          <a:custGeom>
            <a:avLst/>
            <a:gdLst/>
            <a:ahLst/>
            <a:cxnLst/>
            <a:rect l="l" t="t" r="r" b="b"/>
            <a:pathLst>
              <a:path w="91439">
                <a:moveTo>
                  <a:pt x="0" y="0"/>
                </a:moveTo>
                <a:lnTo>
                  <a:pt x="11429" y="0"/>
                </a:lnTo>
              </a:path>
              <a:path w="91439">
                <a:moveTo>
                  <a:pt x="34289"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2938" name="object 2938"/>
          <p:cNvSpPr/>
          <p:nvPr/>
        </p:nvSpPr>
        <p:spPr>
          <a:xfrm>
            <a:off x="4844397" y="5749308"/>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39" name="object 2939"/>
          <p:cNvSpPr/>
          <p:nvPr/>
        </p:nvSpPr>
        <p:spPr>
          <a:xfrm>
            <a:off x="5020746"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0" name="object 2940"/>
          <p:cNvSpPr/>
          <p:nvPr/>
        </p:nvSpPr>
        <p:spPr>
          <a:xfrm>
            <a:off x="5072613" y="5749308"/>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941" name="object 2941"/>
          <p:cNvSpPr/>
          <p:nvPr/>
        </p:nvSpPr>
        <p:spPr>
          <a:xfrm>
            <a:off x="5176347" y="57493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42" name="object 2942"/>
          <p:cNvSpPr/>
          <p:nvPr/>
        </p:nvSpPr>
        <p:spPr>
          <a:xfrm>
            <a:off x="5259335" y="5749308"/>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43" name="object 2943"/>
          <p:cNvSpPr/>
          <p:nvPr/>
        </p:nvSpPr>
        <p:spPr>
          <a:xfrm>
            <a:off x="5383816"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4" name="object 2944"/>
          <p:cNvSpPr/>
          <p:nvPr/>
        </p:nvSpPr>
        <p:spPr>
          <a:xfrm>
            <a:off x="5518671"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5" name="object 2945"/>
          <p:cNvSpPr/>
          <p:nvPr/>
        </p:nvSpPr>
        <p:spPr>
          <a:xfrm>
            <a:off x="5570538"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6" name="object 2946"/>
          <p:cNvSpPr/>
          <p:nvPr/>
        </p:nvSpPr>
        <p:spPr>
          <a:xfrm>
            <a:off x="5622405" y="57493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47" name="object 2947"/>
          <p:cNvSpPr/>
          <p:nvPr/>
        </p:nvSpPr>
        <p:spPr>
          <a:xfrm>
            <a:off x="5757260"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8" name="object 2948"/>
          <p:cNvSpPr/>
          <p:nvPr/>
        </p:nvSpPr>
        <p:spPr>
          <a:xfrm>
            <a:off x="5809128"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49" name="object 2949"/>
          <p:cNvSpPr/>
          <p:nvPr/>
        </p:nvSpPr>
        <p:spPr>
          <a:xfrm>
            <a:off x="5860995"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50" name="object 2950"/>
          <p:cNvSpPr/>
          <p:nvPr/>
        </p:nvSpPr>
        <p:spPr>
          <a:xfrm>
            <a:off x="5912862" y="5749308"/>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2951" name="object 2951"/>
          <p:cNvSpPr/>
          <p:nvPr/>
        </p:nvSpPr>
        <p:spPr>
          <a:xfrm>
            <a:off x="5985476" y="57493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52" name="object 2952"/>
          <p:cNvSpPr/>
          <p:nvPr/>
        </p:nvSpPr>
        <p:spPr>
          <a:xfrm>
            <a:off x="6078837" y="5749308"/>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53" name="object 2953"/>
          <p:cNvSpPr/>
          <p:nvPr/>
        </p:nvSpPr>
        <p:spPr>
          <a:xfrm>
            <a:off x="6161825" y="5749308"/>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54" name="object 2954"/>
          <p:cNvSpPr/>
          <p:nvPr/>
        </p:nvSpPr>
        <p:spPr>
          <a:xfrm>
            <a:off x="4522820"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55" name="object 2955"/>
          <p:cNvSpPr/>
          <p:nvPr/>
        </p:nvSpPr>
        <p:spPr>
          <a:xfrm>
            <a:off x="4574688"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56" name="object 2956"/>
          <p:cNvSpPr/>
          <p:nvPr/>
        </p:nvSpPr>
        <p:spPr>
          <a:xfrm>
            <a:off x="4626555"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57" name="object 2957"/>
          <p:cNvSpPr/>
          <p:nvPr/>
        </p:nvSpPr>
        <p:spPr>
          <a:xfrm>
            <a:off x="4719916" y="5758299"/>
            <a:ext cx="82988" cy="0"/>
          </a:xfrm>
          <a:custGeom>
            <a:avLst/>
            <a:gdLst/>
            <a:ahLst/>
            <a:cxnLst/>
            <a:rect l="l" t="t" r="r" b="b"/>
            <a:pathLst>
              <a:path w="91439">
                <a:moveTo>
                  <a:pt x="0" y="0"/>
                </a:moveTo>
                <a:lnTo>
                  <a:pt x="11429" y="0"/>
                </a:lnTo>
              </a:path>
              <a:path w="91439">
                <a:moveTo>
                  <a:pt x="34289" y="0"/>
                </a:moveTo>
                <a:lnTo>
                  <a:pt x="45719" y="0"/>
                </a:lnTo>
              </a:path>
              <a:path w="91439">
                <a:moveTo>
                  <a:pt x="80010" y="0"/>
                </a:moveTo>
                <a:lnTo>
                  <a:pt x="91439" y="0"/>
                </a:lnTo>
              </a:path>
            </a:pathLst>
          </a:custGeom>
          <a:ln w="9905">
            <a:solidFill>
              <a:srgbClr val="000000"/>
            </a:solidFill>
          </a:ln>
        </p:spPr>
        <p:txBody>
          <a:bodyPr wrap="square" lIns="0" tIns="0" rIns="0" bIns="0" rtlCol="0"/>
          <a:lstStyle/>
          <a:p>
            <a:endParaRPr sz="1634"/>
          </a:p>
        </p:txBody>
      </p:sp>
      <p:sp>
        <p:nvSpPr>
          <p:cNvPr id="2958" name="object 2958"/>
          <p:cNvSpPr/>
          <p:nvPr/>
        </p:nvSpPr>
        <p:spPr>
          <a:xfrm>
            <a:off x="4844397" y="5758299"/>
            <a:ext cx="93361" cy="0"/>
          </a:xfrm>
          <a:custGeom>
            <a:avLst/>
            <a:gdLst/>
            <a:ahLst/>
            <a:cxnLst/>
            <a:rect l="l" t="t" r="r" b="b"/>
            <a:pathLst>
              <a:path w="102870">
                <a:moveTo>
                  <a:pt x="0" y="0"/>
                </a:moveTo>
                <a:lnTo>
                  <a:pt x="11429" y="0"/>
                </a:lnTo>
              </a:path>
              <a:path w="102870">
                <a:moveTo>
                  <a:pt x="45720"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59" name="object 2959"/>
          <p:cNvSpPr/>
          <p:nvPr/>
        </p:nvSpPr>
        <p:spPr>
          <a:xfrm>
            <a:off x="4989625"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60" name="object 2960"/>
          <p:cNvSpPr/>
          <p:nvPr/>
        </p:nvSpPr>
        <p:spPr>
          <a:xfrm>
            <a:off x="5072613" y="5758299"/>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961" name="object 2961"/>
          <p:cNvSpPr/>
          <p:nvPr/>
        </p:nvSpPr>
        <p:spPr>
          <a:xfrm>
            <a:off x="5176347"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62" name="object 2962"/>
          <p:cNvSpPr/>
          <p:nvPr/>
        </p:nvSpPr>
        <p:spPr>
          <a:xfrm>
            <a:off x="5259335" y="575829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63" name="object 2963"/>
          <p:cNvSpPr/>
          <p:nvPr/>
        </p:nvSpPr>
        <p:spPr>
          <a:xfrm>
            <a:off x="5383816"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64" name="object 2964"/>
          <p:cNvSpPr/>
          <p:nvPr/>
        </p:nvSpPr>
        <p:spPr>
          <a:xfrm>
            <a:off x="5446057"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65" name="object 2965"/>
          <p:cNvSpPr/>
          <p:nvPr/>
        </p:nvSpPr>
        <p:spPr>
          <a:xfrm>
            <a:off x="5518671"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66" name="object 2966"/>
          <p:cNvSpPr/>
          <p:nvPr/>
        </p:nvSpPr>
        <p:spPr>
          <a:xfrm>
            <a:off x="5570538"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67" name="object 2967"/>
          <p:cNvSpPr/>
          <p:nvPr/>
        </p:nvSpPr>
        <p:spPr>
          <a:xfrm>
            <a:off x="5622405"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68" name="object 2968"/>
          <p:cNvSpPr/>
          <p:nvPr/>
        </p:nvSpPr>
        <p:spPr>
          <a:xfrm>
            <a:off x="5726140"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69" name="object 2969"/>
          <p:cNvSpPr/>
          <p:nvPr/>
        </p:nvSpPr>
        <p:spPr>
          <a:xfrm>
            <a:off x="5809128"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70" name="object 2970"/>
          <p:cNvSpPr/>
          <p:nvPr/>
        </p:nvSpPr>
        <p:spPr>
          <a:xfrm>
            <a:off x="5860995"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71" name="object 2971"/>
          <p:cNvSpPr/>
          <p:nvPr/>
        </p:nvSpPr>
        <p:spPr>
          <a:xfrm>
            <a:off x="5912862" y="5758299"/>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2972" name="object 2972"/>
          <p:cNvSpPr/>
          <p:nvPr/>
        </p:nvSpPr>
        <p:spPr>
          <a:xfrm>
            <a:off x="5985476"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73" name="object 2973"/>
          <p:cNvSpPr/>
          <p:nvPr/>
        </p:nvSpPr>
        <p:spPr>
          <a:xfrm>
            <a:off x="6078837"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74" name="object 2974"/>
          <p:cNvSpPr/>
          <p:nvPr/>
        </p:nvSpPr>
        <p:spPr>
          <a:xfrm>
            <a:off x="6161825" y="575829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75" name="object 2975"/>
          <p:cNvSpPr/>
          <p:nvPr/>
        </p:nvSpPr>
        <p:spPr>
          <a:xfrm>
            <a:off x="6255186" y="575829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76" name="object 2976"/>
          <p:cNvSpPr/>
          <p:nvPr/>
        </p:nvSpPr>
        <p:spPr>
          <a:xfrm>
            <a:off x="4522820"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77" name="object 2977"/>
          <p:cNvSpPr/>
          <p:nvPr/>
        </p:nvSpPr>
        <p:spPr>
          <a:xfrm>
            <a:off x="4574688"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78" name="object 2978"/>
          <p:cNvSpPr/>
          <p:nvPr/>
        </p:nvSpPr>
        <p:spPr>
          <a:xfrm>
            <a:off x="4626555" y="576728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79" name="object 2979"/>
          <p:cNvSpPr/>
          <p:nvPr/>
        </p:nvSpPr>
        <p:spPr>
          <a:xfrm>
            <a:off x="4709542" y="5767289"/>
            <a:ext cx="93361" cy="0"/>
          </a:xfrm>
          <a:custGeom>
            <a:avLst/>
            <a:gdLst/>
            <a:ahLst/>
            <a:cxnLst/>
            <a:rect l="l" t="t" r="r" b="b"/>
            <a:pathLst>
              <a:path w="102870">
                <a:moveTo>
                  <a:pt x="0" y="0"/>
                </a:moveTo>
                <a:lnTo>
                  <a:pt x="2285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80" name="object 2980"/>
          <p:cNvSpPr/>
          <p:nvPr/>
        </p:nvSpPr>
        <p:spPr>
          <a:xfrm>
            <a:off x="4844397" y="5767289"/>
            <a:ext cx="51867" cy="0"/>
          </a:xfrm>
          <a:custGeom>
            <a:avLst/>
            <a:gdLst/>
            <a:ahLst/>
            <a:cxnLst/>
            <a:rect l="l" t="t" r="r" b="b"/>
            <a:pathLst>
              <a:path w="57150">
                <a:moveTo>
                  <a:pt x="0" y="0"/>
                </a:moveTo>
                <a:lnTo>
                  <a:pt x="1142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81" name="object 2981"/>
          <p:cNvSpPr/>
          <p:nvPr/>
        </p:nvSpPr>
        <p:spPr>
          <a:xfrm>
            <a:off x="4937758" y="5767289"/>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82" name="object 2982"/>
          <p:cNvSpPr/>
          <p:nvPr/>
        </p:nvSpPr>
        <p:spPr>
          <a:xfrm>
            <a:off x="5072613" y="5767289"/>
            <a:ext cx="51867" cy="0"/>
          </a:xfrm>
          <a:custGeom>
            <a:avLst/>
            <a:gdLst/>
            <a:ahLst/>
            <a:cxnLst/>
            <a:rect l="l" t="t" r="r" b="b"/>
            <a:pathLst>
              <a:path w="57150">
                <a:moveTo>
                  <a:pt x="0" y="0"/>
                </a:moveTo>
                <a:lnTo>
                  <a:pt x="11429" y="0"/>
                </a:lnTo>
              </a:path>
              <a:path w="57150">
                <a:moveTo>
                  <a:pt x="45719" y="0"/>
                </a:moveTo>
                <a:lnTo>
                  <a:pt x="57149" y="0"/>
                </a:lnTo>
              </a:path>
            </a:pathLst>
          </a:custGeom>
          <a:ln w="9905">
            <a:solidFill>
              <a:srgbClr val="000000"/>
            </a:solidFill>
          </a:ln>
        </p:spPr>
        <p:txBody>
          <a:bodyPr wrap="square" lIns="0" tIns="0" rIns="0" bIns="0" rtlCol="0"/>
          <a:lstStyle/>
          <a:p>
            <a:endParaRPr sz="1634"/>
          </a:p>
        </p:txBody>
      </p:sp>
      <p:sp>
        <p:nvSpPr>
          <p:cNvPr id="2983" name="object 2983"/>
          <p:cNvSpPr/>
          <p:nvPr/>
        </p:nvSpPr>
        <p:spPr>
          <a:xfrm>
            <a:off x="5165974" y="5767289"/>
            <a:ext cx="51867" cy="0"/>
          </a:xfrm>
          <a:custGeom>
            <a:avLst/>
            <a:gdLst/>
            <a:ahLst/>
            <a:cxnLst/>
            <a:rect l="l" t="t" r="r" b="b"/>
            <a:pathLst>
              <a:path w="57150">
                <a:moveTo>
                  <a:pt x="0" y="0"/>
                </a:moveTo>
                <a:lnTo>
                  <a:pt x="2285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84" name="object 2984"/>
          <p:cNvSpPr/>
          <p:nvPr/>
        </p:nvSpPr>
        <p:spPr>
          <a:xfrm>
            <a:off x="5259335"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85" name="object 2985"/>
          <p:cNvSpPr/>
          <p:nvPr/>
        </p:nvSpPr>
        <p:spPr>
          <a:xfrm>
            <a:off x="5311202" y="5767289"/>
            <a:ext cx="134855" cy="0"/>
          </a:xfrm>
          <a:custGeom>
            <a:avLst/>
            <a:gdLst/>
            <a:ahLst/>
            <a:cxnLst/>
            <a:rect l="l" t="t" r="r" b="b"/>
            <a:pathLst>
              <a:path w="148589">
                <a:moveTo>
                  <a:pt x="0" y="0"/>
                </a:moveTo>
                <a:lnTo>
                  <a:pt x="11429" y="0"/>
                </a:lnTo>
              </a:path>
              <a:path w="148589">
                <a:moveTo>
                  <a:pt x="45720" y="0"/>
                </a:moveTo>
                <a:lnTo>
                  <a:pt x="57149" y="0"/>
                </a:lnTo>
              </a:path>
              <a:path w="148589">
                <a:moveTo>
                  <a:pt x="91439" y="0"/>
                </a:moveTo>
                <a:lnTo>
                  <a:pt x="102869" y="0"/>
                </a:lnTo>
              </a:path>
              <a:path w="148589">
                <a:moveTo>
                  <a:pt x="137160" y="0"/>
                </a:moveTo>
                <a:lnTo>
                  <a:pt x="148589" y="0"/>
                </a:lnTo>
              </a:path>
            </a:pathLst>
          </a:custGeom>
          <a:ln w="9905">
            <a:solidFill>
              <a:srgbClr val="000000"/>
            </a:solidFill>
          </a:ln>
        </p:spPr>
        <p:txBody>
          <a:bodyPr wrap="square" lIns="0" tIns="0" rIns="0" bIns="0" rtlCol="0"/>
          <a:lstStyle/>
          <a:p>
            <a:endParaRPr sz="1634"/>
          </a:p>
        </p:txBody>
      </p:sp>
      <p:sp>
        <p:nvSpPr>
          <p:cNvPr id="2986" name="object 2986"/>
          <p:cNvSpPr/>
          <p:nvPr/>
        </p:nvSpPr>
        <p:spPr>
          <a:xfrm>
            <a:off x="5518671"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87" name="object 2987"/>
          <p:cNvSpPr/>
          <p:nvPr/>
        </p:nvSpPr>
        <p:spPr>
          <a:xfrm>
            <a:off x="5570538"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88" name="object 2988"/>
          <p:cNvSpPr/>
          <p:nvPr/>
        </p:nvSpPr>
        <p:spPr>
          <a:xfrm>
            <a:off x="5622406" y="5767289"/>
            <a:ext cx="145228" cy="0"/>
          </a:xfrm>
          <a:custGeom>
            <a:avLst/>
            <a:gdLst/>
            <a:ahLst/>
            <a:cxnLst/>
            <a:rect l="l" t="t" r="r" b="b"/>
            <a:pathLst>
              <a:path w="160020">
                <a:moveTo>
                  <a:pt x="0" y="0"/>
                </a:moveTo>
                <a:lnTo>
                  <a:pt x="11429" y="0"/>
                </a:lnTo>
              </a:path>
              <a:path w="160020">
                <a:moveTo>
                  <a:pt x="45720" y="0"/>
                </a:moveTo>
                <a:lnTo>
                  <a:pt x="68579" y="0"/>
                </a:lnTo>
              </a:path>
              <a:path w="160020">
                <a:moveTo>
                  <a:pt x="102870" y="0"/>
                </a:moveTo>
                <a:lnTo>
                  <a:pt x="114299" y="0"/>
                </a:lnTo>
              </a:path>
              <a:path w="160020">
                <a:moveTo>
                  <a:pt x="148589" y="0"/>
                </a:moveTo>
                <a:lnTo>
                  <a:pt x="160019" y="0"/>
                </a:lnTo>
              </a:path>
            </a:pathLst>
          </a:custGeom>
          <a:ln w="9905">
            <a:solidFill>
              <a:srgbClr val="000000"/>
            </a:solidFill>
          </a:ln>
        </p:spPr>
        <p:txBody>
          <a:bodyPr wrap="square" lIns="0" tIns="0" rIns="0" bIns="0" rtlCol="0"/>
          <a:lstStyle/>
          <a:p>
            <a:endParaRPr sz="1634"/>
          </a:p>
        </p:txBody>
      </p:sp>
      <p:sp>
        <p:nvSpPr>
          <p:cNvPr id="2989" name="object 2989"/>
          <p:cNvSpPr/>
          <p:nvPr/>
        </p:nvSpPr>
        <p:spPr>
          <a:xfrm>
            <a:off x="5809128"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90" name="object 2990"/>
          <p:cNvSpPr/>
          <p:nvPr/>
        </p:nvSpPr>
        <p:spPr>
          <a:xfrm>
            <a:off x="5860995" y="576728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91" name="object 2991"/>
          <p:cNvSpPr/>
          <p:nvPr/>
        </p:nvSpPr>
        <p:spPr>
          <a:xfrm>
            <a:off x="5912862" y="5767289"/>
            <a:ext cx="31120" cy="0"/>
          </a:xfrm>
          <a:custGeom>
            <a:avLst/>
            <a:gdLst/>
            <a:ahLst/>
            <a:cxnLst/>
            <a:rect l="l" t="t" r="r" b="b"/>
            <a:pathLst>
              <a:path w="34289">
                <a:moveTo>
                  <a:pt x="0" y="0"/>
                </a:moveTo>
                <a:lnTo>
                  <a:pt x="11429" y="0"/>
                </a:lnTo>
              </a:path>
              <a:path w="34289">
                <a:moveTo>
                  <a:pt x="22860" y="0"/>
                </a:moveTo>
                <a:lnTo>
                  <a:pt x="34289" y="0"/>
                </a:lnTo>
              </a:path>
            </a:pathLst>
          </a:custGeom>
          <a:ln w="9905">
            <a:solidFill>
              <a:srgbClr val="000000"/>
            </a:solidFill>
          </a:ln>
        </p:spPr>
        <p:txBody>
          <a:bodyPr wrap="square" lIns="0" tIns="0" rIns="0" bIns="0" rtlCol="0"/>
          <a:lstStyle/>
          <a:p>
            <a:endParaRPr sz="1634"/>
          </a:p>
        </p:txBody>
      </p:sp>
      <p:sp>
        <p:nvSpPr>
          <p:cNvPr id="2992" name="object 2992"/>
          <p:cNvSpPr/>
          <p:nvPr/>
        </p:nvSpPr>
        <p:spPr>
          <a:xfrm>
            <a:off x="5985476" y="5767289"/>
            <a:ext cx="41494" cy="0"/>
          </a:xfrm>
          <a:custGeom>
            <a:avLst/>
            <a:gdLst/>
            <a:ahLst/>
            <a:cxnLst/>
            <a:rect l="l" t="t" r="r" b="b"/>
            <a:pathLst>
              <a:path w="45720">
                <a:moveTo>
                  <a:pt x="0" y="0"/>
                </a:moveTo>
                <a:lnTo>
                  <a:pt x="11429" y="0"/>
                </a:lnTo>
              </a:path>
              <a:path w="45720">
                <a:moveTo>
                  <a:pt x="34289" y="0"/>
                </a:moveTo>
                <a:lnTo>
                  <a:pt x="45719" y="0"/>
                </a:lnTo>
              </a:path>
            </a:pathLst>
          </a:custGeom>
          <a:ln w="9905">
            <a:solidFill>
              <a:srgbClr val="000000"/>
            </a:solidFill>
          </a:ln>
        </p:spPr>
        <p:txBody>
          <a:bodyPr wrap="square" lIns="0" tIns="0" rIns="0" bIns="0" rtlCol="0"/>
          <a:lstStyle/>
          <a:p>
            <a:endParaRPr sz="1634"/>
          </a:p>
        </p:txBody>
      </p:sp>
      <p:sp>
        <p:nvSpPr>
          <p:cNvPr id="2993" name="object 2993"/>
          <p:cNvSpPr/>
          <p:nvPr/>
        </p:nvSpPr>
        <p:spPr>
          <a:xfrm>
            <a:off x="6068464" y="5767289"/>
            <a:ext cx="51867" cy="0"/>
          </a:xfrm>
          <a:custGeom>
            <a:avLst/>
            <a:gdLst/>
            <a:ahLst/>
            <a:cxnLst/>
            <a:rect l="l" t="t" r="r" b="b"/>
            <a:pathLst>
              <a:path w="57150">
                <a:moveTo>
                  <a:pt x="0" y="0"/>
                </a:moveTo>
                <a:lnTo>
                  <a:pt x="22859" y="0"/>
                </a:lnTo>
              </a:path>
              <a:path w="57150">
                <a:moveTo>
                  <a:pt x="45720" y="0"/>
                </a:moveTo>
                <a:lnTo>
                  <a:pt x="57149" y="0"/>
                </a:lnTo>
              </a:path>
            </a:pathLst>
          </a:custGeom>
          <a:ln w="9905">
            <a:solidFill>
              <a:srgbClr val="000000"/>
            </a:solidFill>
          </a:ln>
        </p:spPr>
        <p:txBody>
          <a:bodyPr wrap="square" lIns="0" tIns="0" rIns="0" bIns="0" rtlCol="0"/>
          <a:lstStyle/>
          <a:p>
            <a:endParaRPr sz="1634"/>
          </a:p>
        </p:txBody>
      </p:sp>
      <p:sp>
        <p:nvSpPr>
          <p:cNvPr id="2994" name="object 2994"/>
          <p:cNvSpPr/>
          <p:nvPr/>
        </p:nvSpPr>
        <p:spPr>
          <a:xfrm>
            <a:off x="6161825" y="5767289"/>
            <a:ext cx="93361" cy="0"/>
          </a:xfrm>
          <a:custGeom>
            <a:avLst/>
            <a:gdLst/>
            <a:ahLst/>
            <a:cxnLst/>
            <a:rect l="l" t="t" r="r" b="b"/>
            <a:pathLst>
              <a:path w="102870">
                <a:moveTo>
                  <a:pt x="0" y="0"/>
                </a:moveTo>
                <a:lnTo>
                  <a:pt x="11429" y="0"/>
                </a:lnTo>
              </a:path>
              <a:path w="102870">
                <a:moveTo>
                  <a:pt x="45719" y="0"/>
                </a:moveTo>
                <a:lnTo>
                  <a:pt x="5714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2995" name="object 2995"/>
          <p:cNvSpPr/>
          <p:nvPr/>
        </p:nvSpPr>
        <p:spPr>
          <a:xfrm>
            <a:off x="4522820"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96" name="object 2996"/>
          <p:cNvSpPr/>
          <p:nvPr/>
        </p:nvSpPr>
        <p:spPr>
          <a:xfrm>
            <a:off x="4574688"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2997" name="object 2997"/>
          <p:cNvSpPr/>
          <p:nvPr/>
        </p:nvSpPr>
        <p:spPr>
          <a:xfrm>
            <a:off x="4626555" y="5776279"/>
            <a:ext cx="176349" cy="0"/>
          </a:xfrm>
          <a:custGeom>
            <a:avLst/>
            <a:gdLst/>
            <a:ahLst/>
            <a:cxnLst/>
            <a:rect l="l" t="t" r="r" b="b"/>
            <a:pathLst>
              <a:path w="194310">
                <a:moveTo>
                  <a:pt x="0" y="0"/>
                </a:moveTo>
                <a:lnTo>
                  <a:pt x="11429" y="0"/>
                </a:lnTo>
              </a:path>
              <a:path w="194310">
                <a:moveTo>
                  <a:pt x="45719" y="0"/>
                </a:moveTo>
                <a:lnTo>
                  <a:pt x="91439" y="0"/>
                </a:lnTo>
              </a:path>
              <a:path w="194310">
                <a:moveTo>
                  <a:pt x="102869" y="0"/>
                </a:moveTo>
                <a:lnTo>
                  <a:pt x="114299" y="0"/>
                </a:lnTo>
              </a:path>
              <a:path w="194310">
                <a:moveTo>
                  <a:pt x="137159" y="0"/>
                </a:moveTo>
                <a:lnTo>
                  <a:pt x="148589" y="0"/>
                </a:lnTo>
              </a:path>
              <a:path w="194310">
                <a:moveTo>
                  <a:pt x="182879" y="0"/>
                </a:moveTo>
                <a:lnTo>
                  <a:pt x="194309" y="0"/>
                </a:lnTo>
              </a:path>
            </a:pathLst>
          </a:custGeom>
          <a:ln w="9905">
            <a:solidFill>
              <a:srgbClr val="000000"/>
            </a:solidFill>
          </a:ln>
        </p:spPr>
        <p:txBody>
          <a:bodyPr wrap="square" lIns="0" tIns="0" rIns="0" bIns="0" rtlCol="0"/>
          <a:lstStyle/>
          <a:p>
            <a:endParaRPr sz="1634"/>
          </a:p>
        </p:txBody>
      </p:sp>
      <p:sp>
        <p:nvSpPr>
          <p:cNvPr id="2998" name="object 2998"/>
          <p:cNvSpPr/>
          <p:nvPr/>
        </p:nvSpPr>
        <p:spPr>
          <a:xfrm>
            <a:off x="4844397" y="5776279"/>
            <a:ext cx="134855" cy="0"/>
          </a:xfrm>
          <a:custGeom>
            <a:avLst/>
            <a:gdLst/>
            <a:ahLst/>
            <a:cxnLst/>
            <a:rect l="l" t="t" r="r" b="b"/>
            <a:pathLst>
              <a:path w="148589">
                <a:moveTo>
                  <a:pt x="0" y="0"/>
                </a:moveTo>
                <a:lnTo>
                  <a:pt x="11429" y="0"/>
                </a:lnTo>
              </a:path>
              <a:path w="148589">
                <a:moveTo>
                  <a:pt x="45720" y="0"/>
                </a:moveTo>
                <a:lnTo>
                  <a:pt x="80010" y="0"/>
                </a:lnTo>
              </a:path>
              <a:path w="148589">
                <a:moveTo>
                  <a:pt x="114300" y="0"/>
                </a:moveTo>
                <a:lnTo>
                  <a:pt x="148590" y="0"/>
                </a:lnTo>
              </a:path>
            </a:pathLst>
          </a:custGeom>
          <a:ln w="9905">
            <a:solidFill>
              <a:srgbClr val="000000"/>
            </a:solidFill>
          </a:ln>
        </p:spPr>
        <p:txBody>
          <a:bodyPr wrap="square" lIns="0" tIns="0" rIns="0" bIns="0" rtlCol="0"/>
          <a:lstStyle/>
          <a:p>
            <a:endParaRPr sz="1634"/>
          </a:p>
        </p:txBody>
      </p:sp>
      <p:sp>
        <p:nvSpPr>
          <p:cNvPr id="2999" name="object 2999"/>
          <p:cNvSpPr/>
          <p:nvPr/>
        </p:nvSpPr>
        <p:spPr>
          <a:xfrm>
            <a:off x="5020746"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0" name="object 3000"/>
          <p:cNvSpPr/>
          <p:nvPr/>
        </p:nvSpPr>
        <p:spPr>
          <a:xfrm>
            <a:off x="5072613"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1" name="object 3001"/>
          <p:cNvSpPr/>
          <p:nvPr/>
        </p:nvSpPr>
        <p:spPr>
          <a:xfrm>
            <a:off x="5124480" y="5776279"/>
            <a:ext cx="93361" cy="0"/>
          </a:xfrm>
          <a:custGeom>
            <a:avLst/>
            <a:gdLst/>
            <a:ahLst/>
            <a:cxnLst/>
            <a:rect l="l" t="t" r="r" b="b"/>
            <a:pathLst>
              <a:path w="102870">
                <a:moveTo>
                  <a:pt x="0" y="0"/>
                </a:moveTo>
                <a:lnTo>
                  <a:pt x="45719" y="0"/>
                </a:lnTo>
              </a:path>
              <a:path w="102870">
                <a:moveTo>
                  <a:pt x="57150" y="0"/>
                </a:moveTo>
                <a:lnTo>
                  <a:pt x="68579" y="0"/>
                </a:lnTo>
              </a:path>
              <a:path w="102870">
                <a:moveTo>
                  <a:pt x="91439" y="0"/>
                </a:moveTo>
                <a:lnTo>
                  <a:pt x="102869" y="0"/>
                </a:lnTo>
              </a:path>
            </a:pathLst>
          </a:custGeom>
          <a:ln w="9905">
            <a:solidFill>
              <a:srgbClr val="000000"/>
            </a:solidFill>
          </a:ln>
        </p:spPr>
        <p:txBody>
          <a:bodyPr wrap="square" lIns="0" tIns="0" rIns="0" bIns="0" rtlCol="0"/>
          <a:lstStyle/>
          <a:p>
            <a:endParaRPr sz="1634"/>
          </a:p>
        </p:txBody>
      </p:sp>
      <p:sp>
        <p:nvSpPr>
          <p:cNvPr id="3002" name="object 3002"/>
          <p:cNvSpPr/>
          <p:nvPr/>
        </p:nvSpPr>
        <p:spPr>
          <a:xfrm>
            <a:off x="5259335"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3" name="object 3003"/>
          <p:cNvSpPr/>
          <p:nvPr/>
        </p:nvSpPr>
        <p:spPr>
          <a:xfrm>
            <a:off x="5321576" y="577627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004" name="object 3004"/>
          <p:cNvSpPr/>
          <p:nvPr/>
        </p:nvSpPr>
        <p:spPr>
          <a:xfrm>
            <a:off x="5404563" y="577627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005" name="object 3005"/>
          <p:cNvSpPr/>
          <p:nvPr/>
        </p:nvSpPr>
        <p:spPr>
          <a:xfrm>
            <a:off x="5518671"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6" name="object 3006"/>
          <p:cNvSpPr/>
          <p:nvPr/>
        </p:nvSpPr>
        <p:spPr>
          <a:xfrm>
            <a:off x="5570538"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7" name="object 3007"/>
          <p:cNvSpPr/>
          <p:nvPr/>
        </p:nvSpPr>
        <p:spPr>
          <a:xfrm>
            <a:off x="5622406"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08" name="object 3008"/>
          <p:cNvSpPr/>
          <p:nvPr/>
        </p:nvSpPr>
        <p:spPr>
          <a:xfrm>
            <a:off x="5684646" y="577627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sp>
        <p:nvSpPr>
          <p:cNvPr id="3009" name="object 3009"/>
          <p:cNvSpPr/>
          <p:nvPr/>
        </p:nvSpPr>
        <p:spPr>
          <a:xfrm>
            <a:off x="5757260" y="5776279"/>
            <a:ext cx="62241" cy="0"/>
          </a:xfrm>
          <a:custGeom>
            <a:avLst/>
            <a:gdLst/>
            <a:ahLst/>
            <a:cxnLst/>
            <a:rect l="l" t="t" r="r" b="b"/>
            <a:pathLst>
              <a:path w="68579">
                <a:moveTo>
                  <a:pt x="0" y="0"/>
                </a:moveTo>
                <a:lnTo>
                  <a:pt x="34290" y="0"/>
                </a:lnTo>
              </a:path>
              <a:path w="68579">
                <a:moveTo>
                  <a:pt x="57150" y="0"/>
                </a:moveTo>
                <a:lnTo>
                  <a:pt x="68579" y="0"/>
                </a:lnTo>
              </a:path>
            </a:pathLst>
          </a:custGeom>
          <a:ln w="9905">
            <a:solidFill>
              <a:srgbClr val="000000"/>
            </a:solidFill>
          </a:ln>
        </p:spPr>
        <p:txBody>
          <a:bodyPr wrap="square" lIns="0" tIns="0" rIns="0" bIns="0" rtlCol="0"/>
          <a:lstStyle/>
          <a:p>
            <a:endParaRPr sz="1634"/>
          </a:p>
        </p:txBody>
      </p:sp>
      <p:sp>
        <p:nvSpPr>
          <p:cNvPr id="3010" name="object 3010"/>
          <p:cNvSpPr/>
          <p:nvPr/>
        </p:nvSpPr>
        <p:spPr>
          <a:xfrm>
            <a:off x="5860995"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11" name="object 3011"/>
          <p:cNvSpPr/>
          <p:nvPr/>
        </p:nvSpPr>
        <p:spPr>
          <a:xfrm>
            <a:off x="5923236" y="5776279"/>
            <a:ext cx="10373" cy="0"/>
          </a:xfrm>
          <a:custGeom>
            <a:avLst/>
            <a:gdLst/>
            <a:ahLst/>
            <a:cxnLst/>
            <a:rect l="l" t="t" r="r" b="b"/>
            <a:pathLst>
              <a:path w="11429">
                <a:moveTo>
                  <a:pt x="0" y="0"/>
                </a:moveTo>
                <a:lnTo>
                  <a:pt x="11429" y="0"/>
                </a:lnTo>
              </a:path>
            </a:pathLst>
          </a:custGeom>
          <a:ln w="9905">
            <a:solidFill>
              <a:srgbClr val="000000"/>
            </a:solidFill>
          </a:ln>
        </p:spPr>
        <p:txBody>
          <a:bodyPr wrap="square" lIns="0" tIns="0" rIns="0" bIns="0" rtlCol="0"/>
          <a:lstStyle/>
          <a:p>
            <a:endParaRPr sz="1634"/>
          </a:p>
        </p:txBody>
      </p:sp>
      <p:sp>
        <p:nvSpPr>
          <p:cNvPr id="3012" name="object 3012"/>
          <p:cNvSpPr/>
          <p:nvPr/>
        </p:nvSpPr>
        <p:spPr>
          <a:xfrm>
            <a:off x="5985476" y="5776279"/>
            <a:ext cx="176349" cy="0"/>
          </a:xfrm>
          <a:custGeom>
            <a:avLst/>
            <a:gdLst/>
            <a:ahLst/>
            <a:cxnLst/>
            <a:rect l="l" t="t" r="r" b="b"/>
            <a:pathLst>
              <a:path w="194310">
                <a:moveTo>
                  <a:pt x="0" y="0"/>
                </a:moveTo>
                <a:lnTo>
                  <a:pt x="11429" y="0"/>
                </a:lnTo>
              </a:path>
              <a:path w="194310">
                <a:moveTo>
                  <a:pt x="45720" y="0"/>
                </a:moveTo>
                <a:lnTo>
                  <a:pt x="91439" y="0"/>
                </a:lnTo>
              </a:path>
              <a:path w="194310">
                <a:moveTo>
                  <a:pt x="102870" y="0"/>
                </a:moveTo>
                <a:lnTo>
                  <a:pt x="114299" y="0"/>
                </a:lnTo>
              </a:path>
              <a:path w="194310">
                <a:moveTo>
                  <a:pt x="148589" y="0"/>
                </a:moveTo>
                <a:lnTo>
                  <a:pt x="194309" y="0"/>
                </a:lnTo>
              </a:path>
            </a:pathLst>
          </a:custGeom>
          <a:ln w="9905">
            <a:solidFill>
              <a:srgbClr val="000000"/>
            </a:solidFill>
          </a:ln>
        </p:spPr>
        <p:txBody>
          <a:bodyPr wrap="square" lIns="0" tIns="0" rIns="0" bIns="0" rtlCol="0"/>
          <a:lstStyle/>
          <a:p>
            <a:endParaRPr sz="1634"/>
          </a:p>
        </p:txBody>
      </p:sp>
      <p:sp>
        <p:nvSpPr>
          <p:cNvPr id="3013" name="object 3013"/>
          <p:cNvSpPr/>
          <p:nvPr/>
        </p:nvSpPr>
        <p:spPr>
          <a:xfrm>
            <a:off x="6213692" y="5776279"/>
            <a:ext cx="31120" cy="0"/>
          </a:xfrm>
          <a:custGeom>
            <a:avLst/>
            <a:gdLst/>
            <a:ahLst/>
            <a:cxnLst/>
            <a:rect l="l" t="t" r="r" b="b"/>
            <a:pathLst>
              <a:path w="34289">
                <a:moveTo>
                  <a:pt x="0" y="0"/>
                </a:moveTo>
                <a:lnTo>
                  <a:pt x="34290" y="0"/>
                </a:lnTo>
              </a:path>
            </a:pathLst>
          </a:custGeom>
          <a:ln w="9905">
            <a:solidFill>
              <a:srgbClr val="000000"/>
            </a:solidFill>
          </a:ln>
        </p:spPr>
        <p:txBody>
          <a:bodyPr wrap="square" lIns="0" tIns="0" rIns="0" bIns="0" rtlCol="0"/>
          <a:lstStyle/>
          <a:p>
            <a:endParaRPr sz="1634"/>
          </a:p>
        </p:txBody>
      </p:sp>
      <p:grpSp>
        <p:nvGrpSpPr>
          <p:cNvPr id="3014" name="object 3014"/>
          <p:cNvGrpSpPr/>
          <p:nvPr/>
        </p:nvGrpSpPr>
        <p:grpSpPr>
          <a:xfrm>
            <a:off x="5902489" y="5780776"/>
            <a:ext cx="31120" cy="27086"/>
            <a:chOff x="5133479" y="6369558"/>
            <a:chExt cx="34290" cy="29845"/>
          </a:xfrm>
        </p:grpSpPr>
        <p:sp>
          <p:nvSpPr>
            <p:cNvPr id="3015" name="object 3015"/>
            <p:cNvSpPr/>
            <p:nvPr/>
          </p:nvSpPr>
          <p:spPr>
            <a:xfrm>
              <a:off x="5162054" y="6369558"/>
              <a:ext cx="0" cy="20320"/>
            </a:xfrm>
            <a:custGeom>
              <a:avLst/>
              <a:gdLst/>
              <a:ahLst/>
              <a:cxnLst/>
              <a:rect l="l" t="t" r="r" b="b"/>
              <a:pathLst>
                <a:path h="20320">
                  <a:moveTo>
                    <a:pt x="-5714" y="9905"/>
                  </a:moveTo>
                  <a:lnTo>
                    <a:pt x="5714" y="9905"/>
                  </a:lnTo>
                </a:path>
              </a:pathLst>
            </a:custGeom>
            <a:ln w="19811">
              <a:solidFill>
                <a:srgbClr val="000000"/>
              </a:solidFill>
            </a:ln>
          </p:spPr>
          <p:txBody>
            <a:bodyPr wrap="square" lIns="0" tIns="0" rIns="0" bIns="0" rtlCol="0"/>
            <a:lstStyle/>
            <a:p>
              <a:endParaRPr sz="1634"/>
            </a:p>
          </p:txBody>
        </p:sp>
        <p:sp>
          <p:nvSpPr>
            <p:cNvPr id="3016" name="object 3016"/>
            <p:cNvSpPr/>
            <p:nvPr/>
          </p:nvSpPr>
          <p:spPr>
            <a:xfrm>
              <a:off x="5133479" y="6394323"/>
              <a:ext cx="22860" cy="0"/>
            </a:xfrm>
            <a:custGeom>
              <a:avLst/>
              <a:gdLst/>
              <a:ahLst/>
              <a:cxnLst/>
              <a:rect l="l" t="t" r="r" b="b"/>
              <a:pathLst>
                <a:path w="22860">
                  <a:moveTo>
                    <a:pt x="0" y="0"/>
                  </a:moveTo>
                  <a:lnTo>
                    <a:pt x="22859" y="0"/>
                  </a:lnTo>
                </a:path>
              </a:pathLst>
            </a:custGeom>
            <a:ln w="9905">
              <a:solidFill>
                <a:srgbClr val="000000"/>
              </a:solidFill>
            </a:ln>
          </p:spPr>
          <p:txBody>
            <a:bodyPr wrap="square" lIns="0" tIns="0" rIns="0" bIns="0" rtlCol="0"/>
            <a:lstStyle/>
            <a:p>
              <a:endParaRPr sz="1634"/>
            </a:p>
          </p:txBody>
        </p:sp>
      </p:grpSp>
      <p:sp>
        <p:nvSpPr>
          <p:cNvPr id="3017" name="Slayt Numarası Yer Tutucusu 3016"/>
          <p:cNvSpPr>
            <a:spLocks noGrp="1"/>
          </p:cNvSpPr>
          <p:nvPr>
            <p:ph type="sldNum" sz="quarter" idx="12"/>
          </p:nvPr>
        </p:nvSpPr>
        <p:spPr/>
        <p:txBody>
          <a:bodyPr/>
          <a:lstStyle/>
          <a:p>
            <a:fld id="{F9CB6B75-D6EB-4223-BCB2-1FEC93DA649B}" type="slidenum">
              <a:rPr lang="en-US" altLang="en-US" smtClean="0">
                <a:solidFill>
                  <a:prstClr val="white"/>
                </a:solidFill>
              </a:rPr>
              <a:pPr/>
              <a:t>17</a:t>
            </a:fld>
            <a:endParaRPr lang="en-US" altLang="en-US">
              <a:solidFill>
                <a:prstClr val="white"/>
              </a:solidFill>
            </a:endParaRPr>
          </a:p>
        </p:txBody>
      </p:sp>
    </p:spTree>
    <p:extLst>
      <p:ext uri="{BB962C8B-B14F-4D97-AF65-F5344CB8AC3E}">
        <p14:creationId xmlns:p14="http://schemas.microsoft.com/office/powerpoint/2010/main" val="24156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93360" y="748963"/>
            <a:ext cx="3986860" cy="5489626"/>
          </a:xfrm>
          <a:prstGeom prst="rect">
            <a:avLst/>
          </a:prstGeom>
          <a:blipFill>
            <a:blip r:embed="rId2" cstate="print"/>
            <a:stretch>
              <a:fillRect/>
            </a:stretch>
          </a:blipFill>
        </p:spPr>
        <p:txBody>
          <a:bodyPr wrap="square" lIns="0" tIns="0" rIns="0" bIns="0" rtlCol="0"/>
          <a:lstStyle/>
          <a:p>
            <a:endParaRPr sz="1634"/>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18</a:t>
            </a:fld>
            <a:endParaRPr lang="en-US" altLang="en-US">
              <a:solidFill>
                <a:prstClr val="white"/>
              </a:solidFill>
            </a:endParaRPr>
          </a:p>
        </p:txBody>
      </p:sp>
    </p:spTree>
    <p:extLst>
      <p:ext uri="{BB962C8B-B14F-4D97-AF65-F5344CB8AC3E}">
        <p14:creationId xmlns:p14="http://schemas.microsoft.com/office/powerpoint/2010/main" val="3406867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39141" y="1338174"/>
            <a:ext cx="5947442" cy="4051176"/>
          </a:xfrm>
          <a:prstGeom prst="rect">
            <a:avLst/>
          </a:prstGeom>
          <a:blipFill>
            <a:blip r:embed="rId2" cstate="print"/>
            <a:stretch>
              <a:fillRect/>
            </a:stretch>
          </a:blipFill>
        </p:spPr>
        <p:txBody>
          <a:bodyPr wrap="square" lIns="0" tIns="0" rIns="0" bIns="0" rtlCol="0"/>
          <a:lstStyle/>
          <a:p>
            <a:endParaRPr sz="1634"/>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19</a:t>
            </a:fld>
            <a:endParaRPr lang="en-US" altLang="en-US">
              <a:solidFill>
                <a:prstClr val="white"/>
              </a:solidFill>
            </a:endParaRPr>
          </a:p>
        </p:txBody>
      </p:sp>
    </p:spTree>
    <p:extLst>
      <p:ext uri="{BB962C8B-B14F-4D97-AF65-F5344CB8AC3E}">
        <p14:creationId xmlns:p14="http://schemas.microsoft.com/office/powerpoint/2010/main" val="2819886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6730" y="439431"/>
            <a:ext cx="9144000" cy="762940"/>
          </a:xfrm>
          <a:prstGeom prst="rect">
            <a:avLst/>
          </a:prstGeom>
        </p:spPr>
        <p:txBody>
          <a:bodyPr vert="horz" wrap="square" lIns="0" tIns="147040" rIns="0" bIns="0" numCol="1" rtlCol="0" anchor="t" anchorCtr="0" compatLnSpc="1">
            <a:prstTxWarp prst="textNoShape">
              <a:avLst/>
            </a:prstTxWarp>
            <a:spAutoFit/>
          </a:bodyPr>
          <a:lstStyle/>
          <a:p>
            <a:pPr marL="2338731">
              <a:spcBef>
                <a:spcPts val="86"/>
              </a:spcBef>
            </a:pPr>
            <a:r>
              <a:rPr sz="3993" spc="-5" dirty="0"/>
              <a:t>Metilasyon</a:t>
            </a:r>
            <a:r>
              <a:rPr sz="3993" spc="-27" dirty="0"/>
              <a:t> </a:t>
            </a:r>
            <a:r>
              <a:rPr sz="3993" spc="-5" dirty="0"/>
              <a:t>Makinaları</a:t>
            </a:r>
            <a:endParaRPr sz="3993"/>
          </a:p>
        </p:txBody>
      </p:sp>
      <p:sp>
        <p:nvSpPr>
          <p:cNvPr id="3" name="object 3"/>
          <p:cNvSpPr txBox="1"/>
          <p:nvPr/>
        </p:nvSpPr>
        <p:spPr>
          <a:xfrm>
            <a:off x="2433839" y="1786538"/>
            <a:ext cx="7138082" cy="3139477"/>
          </a:xfrm>
          <a:prstGeom prst="rect">
            <a:avLst/>
          </a:prstGeom>
        </p:spPr>
        <p:txBody>
          <a:bodyPr vert="horz" wrap="square" lIns="0" tIns="10950" rIns="0" bIns="0" rtlCol="0">
            <a:spAutoFit/>
          </a:bodyPr>
          <a:lstStyle/>
          <a:p>
            <a:pPr marL="322743" marR="4611" indent="-311792">
              <a:spcBef>
                <a:spcPts val="86"/>
              </a:spcBef>
              <a:buChar char="•"/>
              <a:tabLst>
                <a:tab pos="322166" algn="l"/>
                <a:tab pos="322743" algn="l"/>
              </a:tabLst>
            </a:pPr>
            <a:r>
              <a:rPr sz="2904" spc="-5" dirty="0">
                <a:latin typeface="Times New Roman"/>
                <a:cs typeface="Times New Roman"/>
              </a:rPr>
              <a:t>Pek çok metiltransferaz enzimi, de-metilazlar,  muhtemelen nadir görülen üçüncül DNA  yapısıyla alakalı olan ve DNA metilasyonuna  neden olan metilasyon merkezleri, CpG  adacıklarına bağlanarak onları metilasyondan  koruyan trans-activating proteinlerini içeren  metilasyon-koruma bölgelerini</a:t>
            </a:r>
            <a:r>
              <a:rPr sz="2904" dirty="0">
                <a:latin typeface="Times New Roman"/>
                <a:cs typeface="Times New Roman"/>
              </a:rPr>
              <a:t> </a:t>
            </a:r>
            <a:r>
              <a:rPr sz="2904" spc="-5" dirty="0">
                <a:latin typeface="Times New Roman"/>
                <a:cs typeface="Times New Roman"/>
              </a:rPr>
              <a:t>içerir.</a:t>
            </a:r>
            <a:endParaRPr sz="2904">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20</a:t>
            </a:fld>
            <a:endParaRPr lang="en-US" altLang="en-US">
              <a:solidFill>
                <a:prstClr val="white"/>
              </a:solidFill>
            </a:endParaRPr>
          </a:p>
        </p:txBody>
      </p:sp>
    </p:spTree>
    <p:extLst>
      <p:ext uri="{BB962C8B-B14F-4D97-AF65-F5344CB8AC3E}">
        <p14:creationId xmlns:p14="http://schemas.microsoft.com/office/powerpoint/2010/main" val="2315058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6730" y="439432"/>
            <a:ext cx="9144000" cy="1325189"/>
          </a:xfrm>
          <a:prstGeom prst="rect">
            <a:avLst/>
          </a:prstGeom>
        </p:spPr>
        <p:txBody>
          <a:bodyPr vert="horz" wrap="square" lIns="0" tIns="146957" rIns="0" bIns="0" numCol="1" rtlCol="0" anchor="t" anchorCtr="0" compatLnSpc="1">
            <a:prstTxWarp prst="textNoShape">
              <a:avLst/>
            </a:prstTxWarp>
            <a:spAutoFit/>
          </a:bodyPr>
          <a:lstStyle/>
          <a:p>
            <a:pPr marL="4550094">
              <a:spcBef>
                <a:spcPts val="1157"/>
              </a:spcBef>
            </a:pPr>
            <a:r>
              <a:rPr sz="3993" spc="-5" dirty="0"/>
              <a:t>Hastalıkları:</a:t>
            </a:r>
            <a:endParaRPr sz="3993"/>
          </a:p>
          <a:p>
            <a:pPr marL="322743" marR="265110" indent="518693">
              <a:lnSpc>
                <a:spcPct val="80100"/>
              </a:lnSpc>
              <a:spcBef>
                <a:spcPts val="921"/>
              </a:spcBef>
            </a:pPr>
            <a:r>
              <a:rPr sz="1815" spc="-5" dirty="0">
                <a:solidFill>
                  <a:srgbClr val="000000"/>
                </a:solidFill>
              </a:rPr>
              <a:t>*Kanserde</a:t>
            </a:r>
            <a:r>
              <a:rPr sz="1815" spc="-5" dirty="0">
                <a:solidFill>
                  <a:srgbClr val="000000"/>
                </a:solidFill>
                <a:latin typeface="Times New Roman"/>
                <a:cs typeface="Times New Roman"/>
              </a:rPr>
              <a:t>, </a:t>
            </a:r>
            <a:r>
              <a:rPr sz="1815" spc="-9" dirty="0">
                <a:solidFill>
                  <a:srgbClr val="000000"/>
                </a:solidFill>
                <a:latin typeface="Times New Roman"/>
                <a:cs typeface="Times New Roman"/>
              </a:rPr>
              <a:t>transkripsiyon </a:t>
            </a:r>
            <a:r>
              <a:rPr sz="1815" spc="-5" dirty="0">
                <a:solidFill>
                  <a:srgbClr val="000000"/>
                </a:solidFill>
                <a:latin typeface="Times New Roman"/>
                <a:cs typeface="Times New Roman"/>
              </a:rPr>
              <a:t>başlangıç bölgesindeki </a:t>
            </a:r>
            <a:r>
              <a:rPr sz="1815" spc="-9" dirty="0">
                <a:solidFill>
                  <a:srgbClr val="000000"/>
                </a:solidFill>
                <a:latin typeface="Times New Roman"/>
                <a:cs typeface="Times New Roman"/>
              </a:rPr>
              <a:t>normal olmayan  metilasyon </a:t>
            </a:r>
            <a:r>
              <a:rPr sz="1815" spc="-5" dirty="0">
                <a:solidFill>
                  <a:srgbClr val="000000"/>
                </a:solidFill>
                <a:latin typeface="Times New Roman"/>
                <a:cs typeface="Times New Roman"/>
              </a:rPr>
              <a:t>tümör </a:t>
            </a:r>
            <a:r>
              <a:rPr sz="1815" spc="-9" dirty="0">
                <a:solidFill>
                  <a:srgbClr val="000000"/>
                </a:solidFill>
                <a:latin typeface="Times New Roman"/>
                <a:cs typeface="Times New Roman"/>
              </a:rPr>
              <a:t>süprasör genlerin </a:t>
            </a:r>
            <a:r>
              <a:rPr sz="1815" spc="-5" dirty="0">
                <a:solidFill>
                  <a:srgbClr val="000000"/>
                </a:solidFill>
                <a:latin typeface="Times New Roman"/>
                <a:cs typeface="Times New Roman"/>
              </a:rPr>
              <a:t>(</a:t>
            </a:r>
            <a:r>
              <a:rPr sz="1815" i="1" spc="-5" dirty="0">
                <a:solidFill>
                  <a:srgbClr val="000000"/>
                </a:solidFill>
                <a:latin typeface="Times New Roman"/>
                <a:cs typeface="Times New Roman"/>
              </a:rPr>
              <a:t>p16, VHL, Rb</a:t>
            </a:r>
            <a:r>
              <a:rPr sz="1815" spc="-5" dirty="0">
                <a:solidFill>
                  <a:srgbClr val="000000"/>
                </a:solidFill>
                <a:latin typeface="Times New Roman"/>
                <a:cs typeface="Times New Roman"/>
              </a:rPr>
              <a:t>… gibi) </a:t>
            </a:r>
            <a:r>
              <a:rPr sz="1815" spc="-9" dirty="0">
                <a:solidFill>
                  <a:srgbClr val="000000"/>
                </a:solidFill>
                <a:latin typeface="Times New Roman"/>
                <a:cs typeface="Times New Roman"/>
              </a:rPr>
              <a:t>ifadesini  baskılayabilir.</a:t>
            </a:r>
            <a:endParaRPr sz="1815">
              <a:latin typeface="Times New Roman"/>
              <a:cs typeface="Times New Roman"/>
            </a:endParaRPr>
          </a:p>
        </p:txBody>
      </p:sp>
      <p:sp>
        <p:nvSpPr>
          <p:cNvPr id="3" name="object 3"/>
          <p:cNvSpPr txBox="1"/>
          <p:nvPr/>
        </p:nvSpPr>
        <p:spPr>
          <a:xfrm>
            <a:off x="2433806" y="2245752"/>
            <a:ext cx="7291956" cy="4053566"/>
          </a:xfrm>
          <a:prstGeom prst="rect">
            <a:avLst/>
          </a:prstGeom>
        </p:spPr>
        <p:txBody>
          <a:bodyPr vert="horz" wrap="square" lIns="0" tIns="63393" rIns="0" bIns="0" rtlCol="0">
            <a:spAutoFit/>
          </a:bodyPr>
          <a:lstStyle/>
          <a:p>
            <a:pPr marL="322166" marR="749224" indent="518693">
              <a:lnSpc>
                <a:spcPts val="1752"/>
              </a:lnSpc>
              <a:spcBef>
                <a:spcPts val="499"/>
              </a:spcBef>
            </a:pPr>
            <a:r>
              <a:rPr sz="1815" b="1" spc="-5" dirty="0">
                <a:latin typeface="Times New Roman"/>
                <a:cs typeface="Times New Roman"/>
              </a:rPr>
              <a:t>*</a:t>
            </a:r>
            <a:r>
              <a:rPr sz="1815" spc="-5" dirty="0">
                <a:latin typeface="Times New Roman"/>
                <a:cs typeface="Times New Roman"/>
              </a:rPr>
              <a:t>Son zamanlarda üç insan hastalığı, </a:t>
            </a:r>
            <a:r>
              <a:rPr sz="1815" spc="-9" dirty="0">
                <a:latin typeface="Times New Roman"/>
                <a:cs typeface="Times New Roman"/>
              </a:rPr>
              <a:t>genlerdeki mutasyonlarla  </a:t>
            </a:r>
            <a:r>
              <a:rPr sz="1815" spc="-5" dirty="0">
                <a:latin typeface="Times New Roman"/>
                <a:cs typeface="Times New Roman"/>
              </a:rPr>
              <a:t>ilişkilendirilmiştir. Bu ya DNA metilasyonunun kendisinden ya da  </a:t>
            </a:r>
            <a:r>
              <a:rPr sz="1815" spc="-9" dirty="0">
                <a:latin typeface="Times New Roman"/>
                <a:cs typeface="Times New Roman"/>
              </a:rPr>
              <a:t>metilasyon aracılıklı </a:t>
            </a:r>
            <a:r>
              <a:rPr sz="1815" spc="-5" dirty="0">
                <a:latin typeface="Times New Roman"/>
                <a:cs typeface="Times New Roman"/>
              </a:rPr>
              <a:t>gen </a:t>
            </a:r>
            <a:r>
              <a:rPr sz="1815" spc="-9" dirty="0">
                <a:latin typeface="Times New Roman"/>
                <a:cs typeface="Times New Roman"/>
              </a:rPr>
              <a:t>düzenlenmesini içerdiği</a:t>
            </a:r>
            <a:r>
              <a:rPr sz="1815" spc="127" dirty="0">
                <a:latin typeface="Times New Roman"/>
                <a:cs typeface="Times New Roman"/>
              </a:rPr>
              <a:t> </a:t>
            </a:r>
            <a:r>
              <a:rPr sz="1815" spc="-9" dirty="0">
                <a:latin typeface="Times New Roman"/>
                <a:cs typeface="Times New Roman"/>
              </a:rPr>
              <a:t>düşünülmektedir.</a:t>
            </a:r>
            <a:endParaRPr sz="1815">
              <a:latin typeface="Times New Roman"/>
              <a:cs typeface="Times New Roman"/>
            </a:endParaRPr>
          </a:p>
          <a:p>
            <a:pPr marL="322743" marR="262805" indent="-311792">
              <a:lnSpc>
                <a:spcPts val="1752"/>
              </a:lnSpc>
              <a:spcBef>
                <a:spcPts val="422"/>
              </a:spcBef>
              <a:buChar char="•"/>
              <a:tabLst>
                <a:tab pos="322166" algn="l"/>
                <a:tab pos="322743" algn="l"/>
              </a:tabLst>
            </a:pPr>
            <a:r>
              <a:rPr sz="1815" spc="-5" dirty="0">
                <a:solidFill>
                  <a:srgbClr val="FF0065"/>
                </a:solidFill>
                <a:latin typeface="Times New Roman"/>
                <a:cs typeface="Times New Roman"/>
              </a:rPr>
              <a:t>Rett </a:t>
            </a:r>
            <a:r>
              <a:rPr sz="1815" spc="-9" dirty="0">
                <a:solidFill>
                  <a:srgbClr val="FF0065"/>
                </a:solidFill>
                <a:latin typeface="Times New Roman"/>
                <a:cs typeface="Times New Roman"/>
              </a:rPr>
              <a:t>Sendromu: </a:t>
            </a:r>
            <a:r>
              <a:rPr sz="1815" spc="-5" dirty="0">
                <a:latin typeface="Times New Roman"/>
                <a:cs typeface="Times New Roman"/>
              </a:rPr>
              <a:t>Rett </a:t>
            </a:r>
            <a:r>
              <a:rPr sz="1815" spc="-9" dirty="0">
                <a:latin typeface="Times New Roman"/>
                <a:cs typeface="Times New Roman"/>
              </a:rPr>
              <a:t>Sendromlu hastalarda metilasyon bağımlı </a:t>
            </a:r>
            <a:r>
              <a:rPr sz="1815" spc="-5" dirty="0">
                <a:latin typeface="Times New Roman"/>
                <a:cs typeface="Times New Roman"/>
              </a:rPr>
              <a:t>DNA-  </a:t>
            </a:r>
            <a:r>
              <a:rPr sz="1815" spc="-9" dirty="0">
                <a:latin typeface="Times New Roman"/>
                <a:cs typeface="Times New Roman"/>
              </a:rPr>
              <a:t>binding </a:t>
            </a:r>
            <a:r>
              <a:rPr sz="1815" spc="-5" dirty="0">
                <a:latin typeface="Times New Roman"/>
                <a:cs typeface="Times New Roman"/>
              </a:rPr>
              <a:t>proteinleri </a:t>
            </a:r>
            <a:r>
              <a:rPr sz="1815" spc="-9" dirty="0">
                <a:latin typeface="Times New Roman"/>
                <a:cs typeface="Times New Roman"/>
              </a:rPr>
              <a:t>kodlayan </a:t>
            </a:r>
            <a:r>
              <a:rPr sz="1815" spc="-5" dirty="0">
                <a:latin typeface="Times New Roman"/>
                <a:cs typeface="Times New Roman"/>
              </a:rPr>
              <a:t>gen; </a:t>
            </a:r>
            <a:r>
              <a:rPr sz="1815" i="1" spc="-5" dirty="0">
                <a:latin typeface="Times New Roman"/>
                <a:cs typeface="Times New Roman"/>
              </a:rPr>
              <a:t>MECP2</a:t>
            </a:r>
            <a:r>
              <a:rPr sz="1815" spc="-5" dirty="0">
                <a:latin typeface="Times New Roman"/>
                <a:cs typeface="Times New Roman"/>
              </a:rPr>
              <a:t>’ de </a:t>
            </a:r>
            <a:r>
              <a:rPr sz="1815" spc="-9" dirty="0">
                <a:latin typeface="Times New Roman"/>
                <a:cs typeface="Times New Roman"/>
              </a:rPr>
              <a:t>mutasyonlar</a:t>
            </a:r>
            <a:r>
              <a:rPr sz="1815" spc="95" dirty="0">
                <a:latin typeface="Times New Roman"/>
                <a:cs typeface="Times New Roman"/>
              </a:rPr>
              <a:t> </a:t>
            </a:r>
            <a:r>
              <a:rPr sz="1815" spc="-9" dirty="0">
                <a:latin typeface="Times New Roman"/>
                <a:cs typeface="Times New Roman"/>
              </a:rPr>
              <a:t>bulunmuştur.</a:t>
            </a:r>
            <a:endParaRPr sz="1815">
              <a:latin typeface="Times New Roman"/>
              <a:cs typeface="Times New Roman"/>
            </a:endParaRPr>
          </a:p>
          <a:p>
            <a:pPr marL="322166" marR="249549" indent="-311216">
              <a:lnSpc>
                <a:spcPct val="80200"/>
              </a:lnSpc>
              <a:spcBef>
                <a:spcPts val="439"/>
              </a:spcBef>
              <a:buChar char="•"/>
              <a:tabLst>
                <a:tab pos="322166" algn="l"/>
                <a:tab pos="322743" algn="l"/>
              </a:tabLst>
            </a:pPr>
            <a:r>
              <a:rPr sz="1815" spc="-5" dirty="0">
                <a:solidFill>
                  <a:srgbClr val="FF0065"/>
                </a:solidFill>
                <a:latin typeface="Times New Roman"/>
                <a:cs typeface="Times New Roman"/>
              </a:rPr>
              <a:t>ICF </a:t>
            </a:r>
            <a:r>
              <a:rPr sz="1815" spc="-9" dirty="0">
                <a:solidFill>
                  <a:srgbClr val="FF0065"/>
                </a:solidFill>
                <a:latin typeface="Times New Roman"/>
                <a:cs typeface="Times New Roman"/>
              </a:rPr>
              <a:t>Sendromu: </a:t>
            </a:r>
            <a:r>
              <a:rPr sz="1815" spc="-9" dirty="0">
                <a:latin typeface="Times New Roman"/>
                <a:cs typeface="Times New Roman"/>
              </a:rPr>
              <a:t>Kromozom </a:t>
            </a:r>
            <a:r>
              <a:rPr sz="1815" spc="-5" dirty="0">
                <a:latin typeface="Times New Roman"/>
                <a:cs typeface="Times New Roman"/>
              </a:rPr>
              <a:t>1, 9 ve 16’ nın satellit </a:t>
            </a:r>
            <a:r>
              <a:rPr sz="1815" spc="-9" dirty="0">
                <a:latin typeface="Times New Roman"/>
                <a:cs typeface="Times New Roman"/>
              </a:rPr>
              <a:t>bölgelerinin  hipometilasyonuyla karakterize </a:t>
            </a:r>
            <a:r>
              <a:rPr sz="1815" spc="-5" dirty="0">
                <a:latin typeface="Times New Roman"/>
                <a:cs typeface="Times New Roman"/>
              </a:rPr>
              <a:t>edilmiştir. Bu </a:t>
            </a:r>
            <a:r>
              <a:rPr sz="1815" spc="-9" dirty="0">
                <a:latin typeface="Times New Roman"/>
                <a:cs typeface="Times New Roman"/>
              </a:rPr>
              <a:t>kromozomların  </a:t>
            </a:r>
            <a:r>
              <a:rPr sz="1815" spc="-5" dirty="0">
                <a:latin typeface="Times New Roman"/>
                <a:cs typeface="Times New Roman"/>
              </a:rPr>
              <a:t>kararsızlığına neden olur. Son zamanlarda, </a:t>
            </a:r>
            <a:r>
              <a:rPr sz="1815" i="1" spc="-5" dirty="0">
                <a:latin typeface="Times New Roman"/>
                <a:cs typeface="Times New Roman"/>
              </a:rPr>
              <a:t>de novo </a:t>
            </a:r>
            <a:r>
              <a:rPr sz="1815" spc="-5" dirty="0">
                <a:latin typeface="Times New Roman"/>
                <a:cs typeface="Times New Roman"/>
              </a:rPr>
              <a:t>DNA metiltransferaz  geni DNMT3B’ deki mutasyonların bu sendromla bağlantısı olduğu  bulunmuştur.</a:t>
            </a:r>
            <a:endParaRPr sz="1815">
              <a:latin typeface="Times New Roman"/>
              <a:cs typeface="Times New Roman"/>
            </a:endParaRPr>
          </a:p>
          <a:p>
            <a:pPr marL="322743" marR="4611" indent="-311216">
              <a:lnSpc>
                <a:spcPct val="80200"/>
              </a:lnSpc>
              <a:spcBef>
                <a:spcPts val="431"/>
              </a:spcBef>
              <a:buChar char="•"/>
              <a:tabLst>
                <a:tab pos="322166" algn="l"/>
                <a:tab pos="323319" algn="l"/>
              </a:tabLst>
            </a:pPr>
            <a:r>
              <a:rPr sz="1815" spc="-5" dirty="0">
                <a:solidFill>
                  <a:srgbClr val="FF0065"/>
                </a:solidFill>
                <a:latin typeface="Times New Roman"/>
                <a:cs typeface="Times New Roman"/>
              </a:rPr>
              <a:t>X-bağımlı Alfa </a:t>
            </a:r>
            <a:r>
              <a:rPr sz="1815" spc="-9" dirty="0">
                <a:solidFill>
                  <a:srgbClr val="FF0065"/>
                </a:solidFill>
                <a:latin typeface="Times New Roman"/>
                <a:cs typeface="Times New Roman"/>
              </a:rPr>
              <a:t>Talasemi </a:t>
            </a:r>
            <a:r>
              <a:rPr sz="1815" spc="-5" dirty="0">
                <a:solidFill>
                  <a:srgbClr val="FF0065"/>
                </a:solidFill>
                <a:latin typeface="Times New Roman"/>
                <a:cs typeface="Times New Roman"/>
              </a:rPr>
              <a:t>/ Zeka </a:t>
            </a:r>
            <a:r>
              <a:rPr sz="1815" spc="-9" dirty="0">
                <a:solidFill>
                  <a:srgbClr val="FF0065"/>
                </a:solidFill>
                <a:latin typeface="Times New Roman"/>
                <a:cs typeface="Times New Roman"/>
              </a:rPr>
              <a:t>Geriliği </a:t>
            </a:r>
            <a:r>
              <a:rPr sz="1815" spc="-5" dirty="0">
                <a:solidFill>
                  <a:srgbClr val="FF0065"/>
                </a:solidFill>
                <a:latin typeface="Times New Roman"/>
                <a:cs typeface="Times New Roman"/>
              </a:rPr>
              <a:t>Sendromu (</a:t>
            </a:r>
            <a:r>
              <a:rPr sz="1815" i="1" spc="-5" dirty="0">
                <a:solidFill>
                  <a:srgbClr val="FF0065"/>
                </a:solidFill>
                <a:latin typeface="Times New Roman"/>
                <a:cs typeface="Times New Roman"/>
              </a:rPr>
              <a:t>ATR-X</a:t>
            </a:r>
            <a:r>
              <a:rPr sz="1815" spc="-5" dirty="0">
                <a:solidFill>
                  <a:srgbClr val="FF0065"/>
                </a:solidFill>
                <a:latin typeface="Times New Roman"/>
                <a:cs typeface="Times New Roman"/>
              </a:rPr>
              <a:t>): </a:t>
            </a:r>
            <a:r>
              <a:rPr sz="1815" i="1" spc="-5" dirty="0">
                <a:latin typeface="Times New Roman"/>
                <a:cs typeface="Times New Roman"/>
              </a:rPr>
              <a:t>ATRX </a:t>
            </a:r>
            <a:r>
              <a:rPr sz="1815" spc="-5" dirty="0">
                <a:latin typeface="Times New Roman"/>
                <a:cs typeface="Times New Roman"/>
              </a:rPr>
              <a:t>geni  alfa </a:t>
            </a:r>
            <a:r>
              <a:rPr sz="1815" spc="-9" dirty="0">
                <a:latin typeface="Times New Roman"/>
                <a:cs typeface="Times New Roman"/>
              </a:rPr>
              <a:t>talasemi, </a:t>
            </a:r>
            <a:r>
              <a:rPr sz="1815" spc="-5" dirty="0">
                <a:latin typeface="Times New Roman"/>
                <a:cs typeface="Times New Roman"/>
              </a:rPr>
              <a:t>çeşitli zeka </a:t>
            </a:r>
            <a:r>
              <a:rPr sz="1815" spc="-9" dirty="0">
                <a:latin typeface="Times New Roman"/>
                <a:cs typeface="Times New Roman"/>
              </a:rPr>
              <a:t>gerilikleri, </a:t>
            </a:r>
            <a:r>
              <a:rPr sz="1815" spc="-5" dirty="0">
                <a:latin typeface="Times New Roman"/>
                <a:cs typeface="Times New Roman"/>
              </a:rPr>
              <a:t>fasiyal dimorfizm ve </a:t>
            </a:r>
            <a:r>
              <a:rPr sz="1815" spc="-9" dirty="0">
                <a:latin typeface="Times New Roman"/>
                <a:cs typeface="Times New Roman"/>
              </a:rPr>
              <a:t>üregenital  anomalileri </a:t>
            </a:r>
            <a:r>
              <a:rPr sz="1815" spc="-5" dirty="0">
                <a:latin typeface="Times New Roman"/>
                <a:cs typeface="Times New Roman"/>
              </a:rPr>
              <a:t>içeren bir </a:t>
            </a:r>
            <a:r>
              <a:rPr sz="1815" spc="-9" dirty="0">
                <a:latin typeface="Times New Roman"/>
                <a:cs typeface="Times New Roman"/>
              </a:rPr>
              <a:t>hastalıkla ilişkilidir. </a:t>
            </a:r>
            <a:r>
              <a:rPr sz="1815" i="1" spc="-5" dirty="0">
                <a:latin typeface="Times New Roman"/>
                <a:cs typeface="Times New Roman"/>
              </a:rPr>
              <a:t>ATRX</a:t>
            </a:r>
            <a:r>
              <a:rPr sz="1815" spc="-5" dirty="0">
                <a:latin typeface="Times New Roman"/>
                <a:cs typeface="Times New Roman"/>
              </a:rPr>
              <a:t>’ deki mutasyonlar, rDNA  </a:t>
            </a:r>
            <a:r>
              <a:rPr sz="1815" spc="-9" dirty="0">
                <a:latin typeface="Times New Roman"/>
                <a:cs typeface="Times New Roman"/>
              </a:rPr>
              <a:t>dizileri </a:t>
            </a:r>
            <a:r>
              <a:rPr sz="1815" spc="-5" dirty="0">
                <a:latin typeface="Times New Roman"/>
                <a:cs typeface="Times New Roman"/>
              </a:rPr>
              <a:t>ve </a:t>
            </a:r>
            <a:r>
              <a:rPr sz="1815" spc="-9" dirty="0">
                <a:latin typeface="Times New Roman"/>
                <a:cs typeface="Times New Roman"/>
              </a:rPr>
              <a:t>subtelomerik tekrarlar </a:t>
            </a:r>
            <a:r>
              <a:rPr sz="1815" spc="-5" dirty="0">
                <a:latin typeface="Times New Roman"/>
                <a:cs typeface="Times New Roman"/>
              </a:rPr>
              <a:t>gibi fazla </a:t>
            </a:r>
            <a:r>
              <a:rPr sz="1815" spc="-9" dirty="0">
                <a:latin typeface="Times New Roman"/>
                <a:cs typeface="Times New Roman"/>
              </a:rPr>
              <a:t>miktarda tekrarlanan  </a:t>
            </a:r>
            <a:r>
              <a:rPr sz="1815" spc="-5" dirty="0">
                <a:latin typeface="Times New Roman"/>
                <a:cs typeface="Times New Roman"/>
              </a:rPr>
              <a:t>sekansların </a:t>
            </a:r>
            <a:r>
              <a:rPr sz="1815" spc="-9" dirty="0">
                <a:latin typeface="Times New Roman"/>
                <a:cs typeface="Times New Roman"/>
              </a:rPr>
              <a:t>metilasyon paternlerinde </a:t>
            </a:r>
            <a:r>
              <a:rPr sz="1815" spc="-5" dirty="0">
                <a:latin typeface="Times New Roman"/>
                <a:cs typeface="Times New Roman"/>
              </a:rPr>
              <a:t>değişikliklere neden olur. Bu </a:t>
            </a:r>
            <a:r>
              <a:rPr sz="1815" spc="-9" dirty="0">
                <a:latin typeface="Times New Roman"/>
                <a:cs typeface="Times New Roman"/>
              </a:rPr>
              <a:t>nedenle  </a:t>
            </a:r>
            <a:r>
              <a:rPr sz="1815" i="1" spc="-5" dirty="0">
                <a:latin typeface="Times New Roman"/>
                <a:cs typeface="Times New Roman"/>
              </a:rPr>
              <a:t>ATRX’ </a:t>
            </a:r>
            <a:r>
              <a:rPr sz="1815" spc="-5" dirty="0">
                <a:latin typeface="Times New Roman"/>
                <a:cs typeface="Times New Roman"/>
              </a:rPr>
              <a:t>in </a:t>
            </a:r>
            <a:r>
              <a:rPr sz="1815" spc="-9" dirty="0">
                <a:latin typeface="Times New Roman"/>
                <a:cs typeface="Times New Roman"/>
              </a:rPr>
              <a:t>görevini kaybetmesi </a:t>
            </a:r>
            <a:r>
              <a:rPr sz="1815" spc="-5" dirty="0">
                <a:latin typeface="Times New Roman"/>
                <a:cs typeface="Times New Roman"/>
              </a:rPr>
              <a:t>gen ifadesinin </a:t>
            </a:r>
            <a:r>
              <a:rPr sz="1815" spc="-9" dirty="0">
                <a:latin typeface="Times New Roman"/>
                <a:cs typeface="Times New Roman"/>
              </a:rPr>
              <a:t>düzenlenmesinin </a:t>
            </a:r>
            <a:r>
              <a:rPr sz="1815" spc="-5" dirty="0">
                <a:latin typeface="Times New Roman"/>
                <a:cs typeface="Times New Roman"/>
              </a:rPr>
              <a:t>de </a:t>
            </a:r>
            <a:r>
              <a:rPr sz="1815" spc="-9" dirty="0">
                <a:latin typeface="Times New Roman"/>
                <a:cs typeface="Times New Roman"/>
              </a:rPr>
              <a:t>kaybını  içerebilir.</a:t>
            </a:r>
            <a:endParaRPr sz="1815">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21</a:t>
            </a:fld>
            <a:endParaRPr lang="en-US" altLang="en-US">
              <a:solidFill>
                <a:prstClr val="white"/>
              </a:solidFill>
            </a:endParaRPr>
          </a:p>
        </p:txBody>
      </p:sp>
    </p:spTree>
    <p:extLst>
      <p:ext uri="{BB962C8B-B14F-4D97-AF65-F5344CB8AC3E}">
        <p14:creationId xmlns:p14="http://schemas.microsoft.com/office/powerpoint/2010/main" val="1718447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5031" y="1070769"/>
            <a:ext cx="6882205" cy="4722056"/>
          </a:xfrm>
          <a:prstGeom prst="rect">
            <a:avLst/>
          </a:prstGeom>
        </p:spPr>
        <p:txBody>
          <a:bodyPr vert="horz" wrap="square" lIns="0" tIns="44952" rIns="0" bIns="0" rtlCol="0">
            <a:spAutoFit/>
          </a:bodyPr>
          <a:lstStyle/>
          <a:p>
            <a:pPr marL="11527" marR="4611" indent="518693">
              <a:lnSpc>
                <a:spcPct val="89800"/>
              </a:lnSpc>
              <a:spcBef>
                <a:spcPts val="354"/>
              </a:spcBef>
            </a:pPr>
            <a:r>
              <a:rPr sz="2178" b="1" spc="-5" dirty="0">
                <a:latin typeface="Times New Roman"/>
                <a:cs typeface="Times New Roman"/>
              </a:rPr>
              <a:t>*</a:t>
            </a:r>
            <a:r>
              <a:rPr sz="2178" spc="-5" dirty="0">
                <a:latin typeface="Times New Roman"/>
                <a:cs typeface="Times New Roman"/>
              </a:rPr>
              <a:t>İmprinting hatalarıyla </a:t>
            </a:r>
            <a:r>
              <a:rPr sz="2178" spc="-9" dirty="0">
                <a:latin typeface="Times New Roman"/>
                <a:cs typeface="Times New Roman"/>
              </a:rPr>
              <a:t>alakalı </a:t>
            </a:r>
            <a:r>
              <a:rPr sz="2178" spc="-5" dirty="0">
                <a:latin typeface="Times New Roman"/>
                <a:cs typeface="Times New Roman"/>
              </a:rPr>
              <a:t>en iyi karakterize edilmiş  sendromlar; kromozom 11p üzerindeki Beckwith-Wiedemann  sendromu (BWS) ve kromozom 15q üzerindeki Prader-  Willi/Angelman </a:t>
            </a:r>
            <a:r>
              <a:rPr sz="2178" spc="-9" dirty="0">
                <a:latin typeface="Times New Roman"/>
                <a:cs typeface="Times New Roman"/>
              </a:rPr>
              <a:t>sendromlarıdır. </a:t>
            </a:r>
            <a:r>
              <a:rPr sz="2178" spc="-5" dirty="0">
                <a:latin typeface="Times New Roman"/>
                <a:cs typeface="Times New Roman"/>
              </a:rPr>
              <a:t>BWS hastalarında tipik  olarak; insülin-benzeri büyüme faktör </a:t>
            </a:r>
            <a:r>
              <a:rPr sz="2178" dirty="0">
                <a:latin typeface="Times New Roman"/>
                <a:cs typeface="Times New Roman"/>
              </a:rPr>
              <a:t>2 </a:t>
            </a:r>
            <a:r>
              <a:rPr sz="2178" spc="-5" dirty="0">
                <a:latin typeface="Times New Roman"/>
                <a:cs typeface="Times New Roman"/>
              </a:rPr>
              <a:t>geninin (</a:t>
            </a:r>
            <a:r>
              <a:rPr sz="2178" i="1" spc="-5" dirty="0">
                <a:latin typeface="Times New Roman"/>
                <a:cs typeface="Times New Roman"/>
              </a:rPr>
              <a:t>IGF2</a:t>
            </a:r>
            <a:r>
              <a:rPr sz="2178" spc="-5" dirty="0">
                <a:latin typeface="Times New Roman"/>
                <a:cs typeface="Times New Roman"/>
              </a:rPr>
              <a:t>)  bialelik ifadesi ve/veya </a:t>
            </a:r>
            <a:r>
              <a:rPr sz="2178" i="1" spc="-5" dirty="0">
                <a:latin typeface="Times New Roman"/>
                <a:cs typeface="Times New Roman"/>
              </a:rPr>
              <a:t>p57KIP2 </a:t>
            </a:r>
            <a:r>
              <a:rPr sz="2178" spc="-5" dirty="0">
                <a:latin typeface="Times New Roman"/>
                <a:cs typeface="Times New Roman"/>
              </a:rPr>
              <a:t>(normal olarak yalnızca  maternal alelden ifade olan ve tümör </a:t>
            </a:r>
            <a:r>
              <a:rPr sz="2178" spc="-9" dirty="0">
                <a:latin typeface="Times New Roman"/>
                <a:cs typeface="Times New Roman"/>
              </a:rPr>
              <a:t>baskılayıcı </a:t>
            </a:r>
            <a:r>
              <a:rPr sz="2178" spc="-5" dirty="0">
                <a:latin typeface="Times New Roman"/>
                <a:cs typeface="Times New Roman"/>
              </a:rPr>
              <a:t>olduğu  düşünülen gen)’ </a:t>
            </a:r>
            <a:r>
              <a:rPr sz="2178" dirty="0">
                <a:latin typeface="Times New Roman"/>
                <a:cs typeface="Times New Roman"/>
              </a:rPr>
              <a:t>deki</a:t>
            </a:r>
            <a:r>
              <a:rPr sz="2178" spc="-9" dirty="0">
                <a:latin typeface="Times New Roman"/>
                <a:cs typeface="Times New Roman"/>
              </a:rPr>
              <a:t> </a:t>
            </a:r>
            <a:r>
              <a:rPr sz="2178" dirty="0">
                <a:latin typeface="Times New Roman"/>
                <a:cs typeface="Times New Roman"/>
              </a:rPr>
              <a:t>mutasyonlar.</a:t>
            </a:r>
            <a:endParaRPr sz="2178">
              <a:latin typeface="Times New Roman"/>
              <a:cs typeface="Times New Roman"/>
            </a:endParaRPr>
          </a:p>
          <a:p>
            <a:pPr>
              <a:spcBef>
                <a:spcPts val="9"/>
              </a:spcBef>
            </a:pPr>
            <a:endParaRPr sz="2950">
              <a:latin typeface="Times New Roman"/>
              <a:cs typeface="Times New Roman"/>
            </a:endParaRPr>
          </a:p>
          <a:p>
            <a:pPr marL="11527" marR="105468" indent="518693">
              <a:lnSpc>
                <a:spcPct val="89800"/>
              </a:lnSpc>
            </a:pPr>
            <a:r>
              <a:rPr sz="2178" b="1" spc="-5" dirty="0">
                <a:latin typeface="Times New Roman"/>
                <a:cs typeface="Times New Roman"/>
              </a:rPr>
              <a:t>*</a:t>
            </a:r>
            <a:r>
              <a:rPr sz="2178" spc="-5" dirty="0">
                <a:latin typeface="Times New Roman"/>
                <a:cs typeface="Times New Roman"/>
              </a:rPr>
              <a:t>İmprinting’ deki hatalar ayrıca,kanserin pek çok  çeşidinin gelişimiyle ilişkilidir. Çünkü imprinte </a:t>
            </a:r>
            <a:r>
              <a:rPr sz="2178" spc="-9" dirty="0">
                <a:latin typeface="Times New Roman"/>
                <a:cs typeface="Times New Roman"/>
              </a:rPr>
              <a:t>olmuş </a:t>
            </a:r>
            <a:r>
              <a:rPr sz="2178" spc="-5" dirty="0">
                <a:latin typeface="Times New Roman"/>
                <a:cs typeface="Times New Roman"/>
              </a:rPr>
              <a:t>genler  görev açısından haploidtir. İmprinte olmuş bir tümör  baskılayıcı geni kanser hassasiyetinin </a:t>
            </a:r>
            <a:r>
              <a:rPr sz="2178" spc="-9" dirty="0">
                <a:latin typeface="Times New Roman"/>
                <a:cs typeface="Times New Roman"/>
              </a:rPr>
              <a:t>artmasıyla ilişkili  </a:t>
            </a:r>
            <a:r>
              <a:rPr sz="2178" spc="-5" dirty="0">
                <a:latin typeface="Times New Roman"/>
                <a:cs typeface="Times New Roman"/>
              </a:rPr>
              <a:t>olabilir, çünkü baskılama görevinin kaybı için yanlizca bir  alelinin inaktive </a:t>
            </a:r>
            <a:r>
              <a:rPr sz="2178" spc="-9" dirty="0">
                <a:latin typeface="Times New Roman"/>
                <a:cs typeface="Times New Roman"/>
              </a:rPr>
              <a:t>olması</a:t>
            </a:r>
            <a:r>
              <a:rPr sz="2178" spc="-5" dirty="0">
                <a:latin typeface="Times New Roman"/>
                <a:cs typeface="Times New Roman"/>
              </a:rPr>
              <a:t> yeterlidir.</a:t>
            </a:r>
            <a:endParaRPr sz="2178">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22</a:t>
            </a:fld>
            <a:endParaRPr lang="en-US" altLang="en-US">
              <a:solidFill>
                <a:prstClr val="white"/>
              </a:solidFill>
            </a:endParaRPr>
          </a:p>
        </p:txBody>
      </p:sp>
    </p:spTree>
    <p:extLst>
      <p:ext uri="{BB962C8B-B14F-4D97-AF65-F5344CB8AC3E}">
        <p14:creationId xmlns:p14="http://schemas.microsoft.com/office/powerpoint/2010/main" val="3627079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12667" y="581834"/>
            <a:ext cx="5747465" cy="625521"/>
          </a:xfrm>
          <a:prstGeom prst="rect">
            <a:avLst/>
          </a:prstGeom>
        </p:spPr>
        <p:txBody>
          <a:bodyPr vert="horz" wrap="square" lIns="0" tIns="10950" rIns="0" bIns="0" numCol="1" rtlCol="0" anchor="t" anchorCtr="0" compatLnSpc="1">
            <a:prstTxWarp prst="textNoShape">
              <a:avLst/>
            </a:prstTxWarp>
            <a:spAutoFit/>
          </a:bodyPr>
          <a:lstStyle/>
          <a:p>
            <a:pPr marL="11527">
              <a:spcBef>
                <a:spcPts val="86"/>
              </a:spcBef>
            </a:pPr>
            <a:r>
              <a:rPr sz="3993" spc="-5" dirty="0">
                <a:latin typeface="Arial"/>
                <a:cs typeface="Arial"/>
              </a:rPr>
              <a:t>Metilasyon İnhibitörleri:</a:t>
            </a:r>
            <a:endParaRPr sz="3993">
              <a:latin typeface="Arial"/>
              <a:cs typeface="Arial"/>
            </a:endParaRPr>
          </a:p>
        </p:txBody>
      </p:sp>
      <p:sp>
        <p:nvSpPr>
          <p:cNvPr id="3" name="object 3"/>
          <p:cNvSpPr txBox="1"/>
          <p:nvPr/>
        </p:nvSpPr>
        <p:spPr>
          <a:xfrm>
            <a:off x="2433839" y="1786538"/>
            <a:ext cx="7270632" cy="1798726"/>
          </a:xfrm>
          <a:prstGeom prst="rect">
            <a:avLst/>
          </a:prstGeom>
        </p:spPr>
        <p:txBody>
          <a:bodyPr vert="horz" wrap="square" lIns="0" tIns="10950" rIns="0" bIns="0" rtlCol="0">
            <a:spAutoFit/>
          </a:bodyPr>
          <a:lstStyle/>
          <a:p>
            <a:pPr marL="322743" marR="4611" indent="-311792">
              <a:spcBef>
                <a:spcPts val="86"/>
              </a:spcBef>
              <a:buFont typeface="Times New Roman"/>
              <a:buChar char="•"/>
              <a:tabLst>
                <a:tab pos="414378" algn="l"/>
                <a:tab pos="414955" algn="l"/>
              </a:tabLst>
            </a:pPr>
            <a:r>
              <a:rPr sz="1634" dirty="0"/>
              <a:t>	</a:t>
            </a:r>
            <a:r>
              <a:rPr sz="2904" spc="-5" dirty="0">
                <a:latin typeface="Times New Roman"/>
                <a:cs typeface="Times New Roman"/>
              </a:rPr>
              <a:t>5-azacitidin ve 5-aza 2’-deoksisitidin gibi  metilasyon inhibitörleri ile muamele kanser  hücrelerinin büyüme hızını kalıtsal bir biçimde  azaltabilir.</a:t>
            </a:r>
            <a:endParaRPr sz="2904">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23</a:t>
            </a:fld>
            <a:endParaRPr lang="en-US" altLang="en-US">
              <a:solidFill>
                <a:prstClr val="white"/>
              </a:solidFill>
            </a:endParaRPr>
          </a:p>
        </p:txBody>
      </p:sp>
    </p:spTree>
    <p:extLst>
      <p:ext uri="{BB962C8B-B14F-4D97-AF65-F5344CB8AC3E}">
        <p14:creationId xmlns:p14="http://schemas.microsoft.com/office/powerpoint/2010/main" val="3069627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6730" y="439432"/>
            <a:ext cx="9144000" cy="1262640"/>
          </a:xfrm>
          <a:prstGeom prst="rect">
            <a:avLst/>
          </a:prstGeom>
        </p:spPr>
        <p:txBody>
          <a:bodyPr vert="horz" wrap="square" lIns="0" tIns="153149" rIns="0" bIns="0" numCol="1" rtlCol="0" anchor="t" anchorCtr="0" compatLnSpc="1">
            <a:prstTxWarp prst="textNoShape">
              <a:avLst/>
            </a:prstTxWarp>
            <a:spAutoFit/>
          </a:bodyPr>
          <a:lstStyle/>
          <a:p>
            <a:pPr marL="273755" marR="4611" indent="1301920">
              <a:spcBef>
                <a:spcPts val="91"/>
              </a:spcBef>
            </a:pPr>
            <a:r>
              <a:rPr spc="-5" dirty="0">
                <a:latin typeface="Arial"/>
                <a:cs typeface="Arial"/>
              </a:rPr>
              <a:t>DNA </a:t>
            </a:r>
            <a:r>
              <a:rPr dirty="0">
                <a:latin typeface="Arial"/>
                <a:cs typeface="Arial"/>
              </a:rPr>
              <a:t>Metilasyonunun  </a:t>
            </a:r>
            <a:r>
              <a:rPr spc="-5" dirty="0">
                <a:latin typeface="Arial"/>
                <a:cs typeface="Arial"/>
              </a:rPr>
              <a:t>Değerlendirebilmesi İçin</a:t>
            </a:r>
            <a:r>
              <a:rPr spc="-59" dirty="0">
                <a:latin typeface="Arial"/>
                <a:cs typeface="Arial"/>
              </a:rPr>
              <a:t> </a:t>
            </a:r>
            <a:r>
              <a:rPr dirty="0">
                <a:latin typeface="Arial"/>
                <a:cs typeface="Arial"/>
              </a:rPr>
              <a:t>Metodlar:</a:t>
            </a:r>
          </a:p>
        </p:txBody>
      </p:sp>
      <p:sp>
        <p:nvSpPr>
          <p:cNvPr id="3" name="object 3"/>
          <p:cNvSpPr txBox="1"/>
          <p:nvPr/>
        </p:nvSpPr>
        <p:spPr>
          <a:xfrm>
            <a:off x="2433827" y="1736053"/>
            <a:ext cx="7308669" cy="4291528"/>
          </a:xfrm>
          <a:prstGeom prst="rect">
            <a:avLst/>
          </a:prstGeom>
        </p:spPr>
        <p:txBody>
          <a:bodyPr vert="horz" wrap="square" lIns="0" tIns="11526" rIns="0" bIns="0" rtlCol="0">
            <a:spAutoFit/>
          </a:bodyPr>
          <a:lstStyle/>
          <a:p>
            <a:pPr marL="840860">
              <a:lnSpc>
                <a:spcPts val="2609"/>
              </a:lnSpc>
              <a:spcBef>
                <a:spcPts val="91"/>
              </a:spcBef>
            </a:pPr>
            <a:r>
              <a:rPr sz="2178" b="1" dirty="0">
                <a:solidFill>
                  <a:srgbClr val="FF0065"/>
                </a:solidFill>
                <a:latin typeface="Times New Roman"/>
                <a:cs typeface="Times New Roman"/>
              </a:rPr>
              <a:t>Southern</a:t>
            </a:r>
            <a:r>
              <a:rPr sz="2178" b="1" spc="-9" dirty="0">
                <a:solidFill>
                  <a:srgbClr val="FF0065"/>
                </a:solidFill>
                <a:latin typeface="Times New Roman"/>
                <a:cs typeface="Times New Roman"/>
              </a:rPr>
              <a:t> </a:t>
            </a:r>
            <a:r>
              <a:rPr sz="2178" b="1" dirty="0">
                <a:solidFill>
                  <a:srgbClr val="FF0065"/>
                </a:solidFill>
                <a:latin typeface="Times New Roman"/>
                <a:cs typeface="Times New Roman"/>
              </a:rPr>
              <a:t>blot</a:t>
            </a:r>
            <a:endParaRPr sz="2178">
              <a:latin typeface="Times New Roman"/>
              <a:cs typeface="Times New Roman"/>
            </a:endParaRPr>
          </a:p>
          <a:p>
            <a:pPr marL="322166" marR="70888" indent="-311216">
              <a:lnSpc>
                <a:spcPct val="79900"/>
              </a:lnSpc>
              <a:spcBef>
                <a:spcPts val="522"/>
              </a:spcBef>
              <a:buChar char="•"/>
              <a:tabLst>
                <a:tab pos="322166" algn="l"/>
                <a:tab pos="322743" algn="l"/>
              </a:tabLst>
            </a:pPr>
            <a:r>
              <a:rPr sz="2178" spc="-5" dirty="0">
                <a:latin typeface="Times New Roman"/>
                <a:cs typeface="Times New Roman"/>
              </a:rPr>
              <a:t>Southern blot, DNA metilasyon analizinde en </a:t>
            </a:r>
            <a:r>
              <a:rPr sz="2178" spc="-9" dirty="0">
                <a:latin typeface="Times New Roman"/>
                <a:cs typeface="Times New Roman"/>
              </a:rPr>
              <a:t>sık kullanılan  </a:t>
            </a:r>
            <a:r>
              <a:rPr sz="2178" spc="-5" dirty="0">
                <a:latin typeface="Times New Roman"/>
                <a:cs typeface="Times New Roman"/>
              </a:rPr>
              <a:t>metoddur. Bu metodda; genomik DNA, aynı dizilim için  spesifik olan methylation-sensitive ve insensitive  endonükleazlarla kesilir (örneğin: </a:t>
            </a:r>
            <a:r>
              <a:rPr sz="2178" i="1" spc="-5" dirty="0">
                <a:latin typeface="Times New Roman"/>
                <a:cs typeface="Times New Roman"/>
              </a:rPr>
              <a:t>Hpa</a:t>
            </a:r>
            <a:r>
              <a:rPr sz="2178" spc="-5" dirty="0">
                <a:latin typeface="Times New Roman"/>
                <a:cs typeface="Times New Roman"/>
              </a:rPr>
              <a:t>II </a:t>
            </a:r>
            <a:r>
              <a:rPr sz="2178" dirty="0">
                <a:latin typeface="Times New Roman"/>
                <a:cs typeface="Times New Roman"/>
              </a:rPr>
              <a:t>ve </a:t>
            </a:r>
            <a:r>
              <a:rPr sz="2178" i="1" spc="-5" dirty="0">
                <a:latin typeface="Times New Roman"/>
                <a:cs typeface="Times New Roman"/>
              </a:rPr>
              <a:t>Msp</a:t>
            </a:r>
            <a:r>
              <a:rPr sz="2178" spc="-5" dirty="0">
                <a:latin typeface="Times New Roman"/>
                <a:cs typeface="Times New Roman"/>
              </a:rPr>
              <a:t>I). Daha sonra  restriksiyon fragmentleri agaroz </a:t>
            </a:r>
            <a:r>
              <a:rPr sz="2178" dirty="0">
                <a:latin typeface="Times New Roman"/>
                <a:cs typeface="Times New Roman"/>
              </a:rPr>
              <a:t>jelde </a:t>
            </a:r>
            <a:r>
              <a:rPr sz="2178" spc="-9" dirty="0">
                <a:latin typeface="Times New Roman"/>
                <a:cs typeface="Times New Roman"/>
              </a:rPr>
              <a:t>ayırılır, </a:t>
            </a:r>
            <a:r>
              <a:rPr sz="2178" spc="-5" dirty="0">
                <a:latin typeface="Times New Roman"/>
                <a:cs typeface="Times New Roman"/>
              </a:rPr>
              <a:t>bir membrana  trasfer edilir ve hedef DNA dizisi </a:t>
            </a:r>
            <a:r>
              <a:rPr sz="2178" dirty="0">
                <a:latin typeface="Times New Roman"/>
                <a:cs typeface="Times New Roman"/>
              </a:rPr>
              <a:t>için </a:t>
            </a:r>
            <a:r>
              <a:rPr sz="2178" spc="-5" dirty="0">
                <a:latin typeface="Times New Roman"/>
                <a:cs typeface="Times New Roman"/>
              </a:rPr>
              <a:t>spesifik olan bir probla  hibridize edilir. Otoradyografi tahmin edilen büyüklükteki  bantların varlığını ortaya çıkaracaktır. Bu tekniğin  sınırlamaları</a:t>
            </a:r>
            <a:r>
              <a:rPr sz="2178" spc="-14" dirty="0">
                <a:latin typeface="Times New Roman"/>
                <a:cs typeface="Times New Roman"/>
              </a:rPr>
              <a:t> </a:t>
            </a:r>
            <a:r>
              <a:rPr sz="2178" dirty="0">
                <a:latin typeface="Times New Roman"/>
                <a:cs typeface="Times New Roman"/>
              </a:rPr>
              <a:t>ise:</a:t>
            </a:r>
            <a:endParaRPr sz="2178">
              <a:latin typeface="Times New Roman"/>
              <a:cs typeface="Times New Roman"/>
            </a:endParaRPr>
          </a:p>
          <a:p>
            <a:pPr marL="322743" marR="4611" indent="-311216">
              <a:lnSpc>
                <a:spcPct val="79800"/>
              </a:lnSpc>
              <a:spcBef>
                <a:spcPts val="522"/>
              </a:spcBef>
              <a:buChar char="•"/>
              <a:tabLst>
                <a:tab pos="322166" algn="l"/>
                <a:tab pos="322743" algn="l"/>
              </a:tabLst>
            </a:pPr>
            <a:r>
              <a:rPr sz="2178" spc="-5" dirty="0">
                <a:latin typeface="Times New Roman"/>
                <a:cs typeface="Times New Roman"/>
              </a:rPr>
              <a:t>Southern blot </a:t>
            </a:r>
            <a:r>
              <a:rPr sz="2178" dirty="0">
                <a:latin typeface="Times New Roman"/>
                <a:cs typeface="Times New Roman"/>
              </a:rPr>
              <a:t>analizi için </a:t>
            </a:r>
            <a:r>
              <a:rPr sz="2178" spc="-5" dirty="0">
                <a:latin typeface="Times New Roman"/>
                <a:cs typeface="Times New Roman"/>
              </a:rPr>
              <a:t>gereken DNA </a:t>
            </a:r>
            <a:r>
              <a:rPr sz="2178" spc="-9" dirty="0">
                <a:latin typeface="Times New Roman"/>
                <a:cs typeface="Times New Roman"/>
              </a:rPr>
              <a:t>miktarıdır </a:t>
            </a:r>
            <a:r>
              <a:rPr sz="2178" spc="-5" dirty="0">
                <a:latin typeface="Times New Roman"/>
                <a:cs typeface="Times New Roman"/>
              </a:rPr>
              <a:t>(örnek  başına 5-10 µg). Bu ise özellikle tümör örnekleri küçük olduğu  zaman</a:t>
            </a:r>
            <a:r>
              <a:rPr sz="2178" spc="-9" dirty="0">
                <a:latin typeface="Times New Roman"/>
                <a:cs typeface="Times New Roman"/>
              </a:rPr>
              <a:t> </a:t>
            </a:r>
            <a:r>
              <a:rPr sz="2178" spc="-5" dirty="0">
                <a:latin typeface="Times New Roman"/>
                <a:cs typeface="Times New Roman"/>
              </a:rPr>
              <a:t>engelleyicidir.</a:t>
            </a:r>
            <a:endParaRPr sz="2178">
              <a:latin typeface="Times New Roman"/>
              <a:cs typeface="Times New Roman"/>
            </a:endParaRPr>
          </a:p>
          <a:p>
            <a:pPr marL="322743" marR="959006" indent="-311216">
              <a:lnSpc>
                <a:spcPct val="79800"/>
              </a:lnSpc>
              <a:spcBef>
                <a:spcPts val="526"/>
              </a:spcBef>
              <a:buChar char="•"/>
              <a:tabLst>
                <a:tab pos="322166" algn="l"/>
                <a:tab pos="322743" algn="l"/>
              </a:tabLst>
            </a:pPr>
            <a:r>
              <a:rPr sz="2178" spc="-9" dirty="0">
                <a:latin typeface="Times New Roman"/>
                <a:cs typeface="Times New Roman"/>
              </a:rPr>
              <a:t>Tamamlanmamış </a:t>
            </a:r>
            <a:r>
              <a:rPr sz="2178" spc="-5" dirty="0">
                <a:latin typeface="Times New Roman"/>
                <a:cs typeface="Times New Roman"/>
              </a:rPr>
              <a:t>enzim kesimi sonuçları etkileyebilir,  değerlendirme</a:t>
            </a:r>
            <a:r>
              <a:rPr sz="2178" spc="-14" dirty="0">
                <a:latin typeface="Times New Roman"/>
                <a:cs typeface="Times New Roman"/>
              </a:rPr>
              <a:t> </a:t>
            </a:r>
            <a:r>
              <a:rPr sz="2178" spc="-5" dirty="0">
                <a:latin typeface="Times New Roman"/>
                <a:cs typeface="Times New Roman"/>
              </a:rPr>
              <a:t>zorlaşır.</a:t>
            </a:r>
            <a:endParaRPr sz="2178">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24</a:t>
            </a:fld>
            <a:endParaRPr lang="en-US" altLang="en-US">
              <a:solidFill>
                <a:prstClr val="white"/>
              </a:solidFill>
            </a:endParaRPr>
          </a:p>
        </p:txBody>
      </p:sp>
    </p:spTree>
    <p:extLst>
      <p:ext uri="{BB962C8B-B14F-4D97-AF65-F5344CB8AC3E}">
        <p14:creationId xmlns:p14="http://schemas.microsoft.com/office/powerpoint/2010/main" val="3455592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5020" y="577284"/>
            <a:ext cx="6987668" cy="5602306"/>
          </a:xfrm>
          <a:prstGeom prst="rect">
            <a:avLst/>
          </a:prstGeom>
        </p:spPr>
        <p:txBody>
          <a:bodyPr vert="horz" wrap="square" lIns="0" tIns="46104" rIns="0" bIns="0" rtlCol="0">
            <a:spAutoFit/>
          </a:bodyPr>
          <a:lstStyle/>
          <a:p>
            <a:pPr marL="530220">
              <a:spcBef>
                <a:spcPts val="363"/>
              </a:spcBef>
            </a:pPr>
            <a:r>
              <a:rPr sz="2269" b="1" spc="-5" dirty="0">
                <a:solidFill>
                  <a:srgbClr val="FF0065"/>
                </a:solidFill>
                <a:latin typeface="Times New Roman"/>
                <a:cs typeface="Times New Roman"/>
              </a:rPr>
              <a:t>Restriksiyon Enzim PCR’ </a:t>
            </a:r>
            <a:r>
              <a:rPr sz="2269" b="1" dirty="0">
                <a:solidFill>
                  <a:srgbClr val="FF0065"/>
                </a:solidFill>
                <a:latin typeface="Times New Roman"/>
                <a:cs typeface="Times New Roman"/>
              </a:rPr>
              <a:t>ı</a:t>
            </a:r>
            <a:endParaRPr sz="2269">
              <a:latin typeface="Times New Roman"/>
              <a:cs typeface="Times New Roman"/>
            </a:endParaRPr>
          </a:p>
          <a:p>
            <a:pPr marL="11527" marR="4611" indent="518693">
              <a:lnSpc>
                <a:spcPts val="2451"/>
              </a:lnSpc>
              <a:spcBef>
                <a:spcPts val="581"/>
              </a:spcBef>
            </a:pPr>
            <a:r>
              <a:rPr sz="2269" dirty="0">
                <a:latin typeface="Times New Roman"/>
                <a:cs typeface="Times New Roman"/>
              </a:rPr>
              <a:t>Genomik DNA metilasyon-sensitive ve metilasyon-  insensitive restriksiyon enzimleri ile kesilir ve daha sonra  parçalanmış </a:t>
            </a:r>
            <a:r>
              <a:rPr sz="2269" spc="-5" dirty="0">
                <a:latin typeface="Times New Roman"/>
                <a:cs typeface="Times New Roman"/>
              </a:rPr>
              <a:t>DNA </a:t>
            </a:r>
            <a:r>
              <a:rPr sz="2269" dirty="0">
                <a:latin typeface="Times New Roman"/>
                <a:cs typeface="Times New Roman"/>
              </a:rPr>
              <a:t>hedef dizinin kanatları olan primerlerle  amplifiye edilir. Metilasyon-sensitive endonükleazların  kullanımı, </a:t>
            </a:r>
            <a:r>
              <a:rPr sz="2269" spc="-5" dirty="0">
                <a:latin typeface="Times New Roman"/>
                <a:cs typeface="Times New Roman"/>
              </a:rPr>
              <a:t>eğer </a:t>
            </a:r>
            <a:r>
              <a:rPr sz="2269" dirty="0">
                <a:latin typeface="Times New Roman"/>
                <a:cs typeface="Times New Roman"/>
              </a:rPr>
              <a:t>hedef dizi metilenmiş CpG </a:t>
            </a:r>
            <a:r>
              <a:rPr sz="2269" spc="-5" dirty="0">
                <a:latin typeface="Times New Roman"/>
                <a:cs typeface="Times New Roman"/>
              </a:rPr>
              <a:t>alanları  </a:t>
            </a:r>
            <a:r>
              <a:rPr sz="2269" dirty="0">
                <a:latin typeface="Times New Roman"/>
                <a:cs typeface="Times New Roman"/>
              </a:rPr>
              <a:t>içeriyorsa tahmin edilen bir büyüklükte DNA  amplifikasyonunu </a:t>
            </a:r>
            <a:r>
              <a:rPr sz="2269" spc="-5" dirty="0">
                <a:latin typeface="Times New Roman"/>
                <a:cs typeface="Times New Roman"/>
              </a:rPr>
              <a:t>olası </a:t>
            </a:r>
            <a:r>
              <a:rPr sz="2269" dirty="0">
                <a:latin typeface="Times New Roman"/>
                <a:cs typeface="Times New Roman"/>
              </a:rPr>
              <a:t>hale getirir. Metilasyon-insensitive  bir endonükleazın kullanımı ile, hedef </a:t>
            </a:r>
            <a:r>
              <a:rPr sz="2269" spc="-5" dirty="0">
                <a:latin typeface="Times New Roman"/>
                <a:cs typeface="Times New Roman"/>
              </a:rPr>
              <a:t>DNA </a:t>
            </a:r>
            <a:r>
              <a:rPr sz="2269" dirty="0">
                <a:latin typeface="Times New Roman"/>
                <a:cs typeface="Times New Roman"/>
              </a:rPr>
              <a:t>dizisinin  metilasyon durumu ne olursa olsun amplifikasyon </a:t>
            </a:r>
            <a:r>
              <a:rPr sz="2269" spc="-5" dirty="0">
                <a:latin typeface="Times New Roman"/>
                <a:cs typeface="Times New Roman"/>
              </a:rPr>
              <a:t>olası  </a:t>
            </a:r>
            <a:r>
              <a:rPr sz="2269" dirty="0">
                <a:latin typeface="Times New Roman"/>
                <a:cs typeface="Times New Roman"/>
              </a:rPr>
              <a:t>olmayacaktır. Bu tekniğin en büyük sınırlaması, enzim  kesiminin tamamlanmak zorunda olmasıdır. Diğer sınırlama  ise, eğer hedef bölgede pek çok CpG </a:t>
            </a:r>
            <a:r>
              <a:rPr sz="2269" spc="-5" dirty="0">
                <a:latin typeface="Times New Roman"/>
                <a:cs typeface="Times New Roman"/>
              </a:rPr>
              <a:t>alanı </a:t>
            </a:r>
            <a:r>
              <a:rPr sz="2269" dirty="0">
                <a:latin typeface="Times New Roman"/>
                <a:cs typeface="Times New Roman"/>
              </a:rPr>
              <a:t>varsa, bazıları  metilenmiş bazıları metillenmemiş, elde edilen sonuçlar  yetersiz olacaktır. Bu teknik yinede hedef bir dizideki DNA  metilasyonunun birincil seçicisi olarak oldukça faydalıdır  (Kane </a:t>
            </a:r>
            <a:r>
              <a:rPr sz="2269" spc="-5" dirty="0">
                <a:latin typeface="Times New Roman"/>
                <a:cs typeface="Times New Roman"/>
              </a:rPr>
              <a:t>et </a:t>
            </a:r>
            <a:r>
              <a:rPr sz="2269" dirty="0">
                <a:latin typeface="Times New Roman"/>
                <a:cs typeface="Times New Roman"/>
              </a:rPr>
              <a:t>al.,</a:t>
            </a:r>
            <a:r>
              <a:rPr sz="2269" spc="-5" dirty="0">
                <a:latin typeface="Times New Roman"/>
                <a:cs typeface="Times New Roman"/>
              </a:rPr>
              <a:t> </a:t>
            </a:r>
            <a:r>
              <a:rPr sz="2269" dirty="0">
                <a:latin typeface="Times New Roman"/>
                <a:cs typeface="Times New Roman"/>
              </a:rPr>
              <a:t>1997).</a:t>
            </a:r>
            <a:endParaRPr sz="2269">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25</a:t>
            </a:fld>
            <a:endParaRPr lang="en-US" altLang="en-US">
              <a:solidFill>
                <a:prstClr val="white"/>
              </a:solidFill>
            </a:endParaRPr>
          </a:p>
        </p:txBody>
      </p:sp>
    </p:spTree>
    <p:extLst>
      <p:ext uri="{BB962C8B-B14F-4D97-AF65-F5344CB8AC3E}">
        <p14:creationId xmlns:p14="http://schemas.microsoft.com/office/powerpoint/2010/main" val="3681020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5045" y="695942"/>
            <a:ext cx="7410098" cy="5345851"/>
          </a:xfrm>
          <a:prstGeom prst="rect">
            <a:avLst/>
          </a:prstGeom>
        </p:spPr>
        <p:txBody>
          <a:bodyPr vert="horz" wrap="square" lIns="0" tIns="10950" rIns="0" bIns="0" rtlCol="0">
            <a:spAutoFit/>
          </a:bodyPr>
          <a:lstStyle/>
          <a:p>
            <a:pPr marL="529644">
              <a:lnSpc>
                <a:spcPts val="3485"/>
              </a:lnSpc>
              <a:spcBef>
                <a:spcPts val="86"/>
              </a:spcBef>
            </a:pPr>
            <a:r>
              <a:rPr sz="2904" b="1" spc="-5" dirty="0">
                <a:solidFill>
                  <a:srgbClr val="FF0065"/>
                </a:solidFill>
                <a:latin typeface="Times New Roman"/>
                <a:cs typeface="Times New Roman"/>
              </a:rPr>
              <a:t>Bisülfit DNA</a:t>
            </a:r>
            <a:r>
              <a:rPr sz="2904" b="1" spc="-9" dirty="0">
                <a:solidFill>
                  <a:srgbClr val="FF0065"/>
                </a:solidFill>
                <a:latin typeface="Times New Roman"/>
                <a:cs typeface="Times New Roman"/>
              </a:rPr>
              <a:t> </a:t>
            </a:r>
            <a:r>
              <a:rPr sz="2904" b="1" spc="-5" dirty="0">
                <a:solidFill>
                  <a:srgbClr val="FF0065"/>
                </a:solidFill>
                <a:latin typeface="Times New Roman"/>
                <a:cs typeface="Times New Roman"/>
              </a:rPr>
              <a:t>Dizisi</a:t>
            </a:r>
            <a:endParaRPr sz="2904">
              <a:latin typeface="Times New Roman"/>
              <a:cs typeface="Times New Roman"/>
            </a:endParaRPr>
          </a:p>
          <a:p>
            <a:pPr marL="11527" marR="170016" indent="518117">
              <a:lnSpc>
                <a:spcPct val="80200"/>
              </a:lnSpc>
              <a:spcBef>
                <a:spcPts val="712"/>
              </a:spcBef>
            </a:pPr>
            <a:r>
              <a:rPr sz="2995" spc="-5" dirty="0">
                <a:latin typeface="Times New Roman"/>
                <a:cs typeface="Times New Roman"/>
              </a:rPr>
              <a:t>Bisülfüt metodu, 5-metilsitozin içeren DNA  dizisi için, genlerin metilasyon derecelerinin  analizi için yeni tekniklerin </a:t>
            </a:r>
            <a:r>
              <a:rPr sz="2995" spc="-9" dirty="0">
                <a:latin typeface="Times New Roman"/>
                <a:cs typeface="Times New Roman"/>
              </a:rPr>
              <a:t>geliştirilmesine  </a:t>
            </a:r>
            <a:r>
              <a:rPr sz="2995" spc="-5" dirty="0">
                <a:latin typeface="Times New Roman"/>
                <a:cs typeface="Times New Roman"/>
              </a:rPr>
              <a:t>olanak sağlamıştır (Grigg and Clark,</a:t>
            </a:r>
            <a:r>
              <a:rPr sz="2995" spc="-18" dirty="0">
                <a:latin typeface="Times New Roman"/>
                <a:cs typeface="Times New Roman"/>
              </a:rPr>
              <a:t> </a:t>
            </a:r>
            <a:r>
              <a:rPr sz="2995" spc="-5" dirty="0">
                <a:latin typeface="Times New Roman"/>
                <a:cs typeface="Times New Roman"/>
              </a:rPr>
              <a:t>1994).</a:t>
            </a:r>
            <a:endParaRPr sz="2995">
              <a:latin typeface="Times New Roman"/>
              <a:cs typeface="Times New Roman"/>
            </a:endParaRPr>
          </a:p>
          <a:p>
            <a:pPr marL="11527">
              <a:lnSpc>
                <a:spcPts val="2523"/>
              </a:lnSpc>
            </a:pPr>
            <a:r>
              <a:rPr sz="2995" spc="-5" dirty="0">
                <a:latin typeface="Times New Roman"/>
                <a:cs typeface="Times New Roman"/>
              </a:rPr>
              <a:t>Bisülfit genomik dizi analizi ilk olarak</a:t>
            </a:r>
            <a:r>
              <a:rPr sz="2995" spc="-54" dirty="0">
                <a:latin typeface="Times New Roman"/>
                <a:cs typeface="Times New Roman"/>
              </a:rPr>
              <a:t> </a:t>
            </a:r>
            <a:r>
              <a:rPr sz="2995" spc="-5" dirty="0">
                <a:latin typeface="Times New Roman"/>
                <a:cs typeface="Times New Roman"/>
              </a:rPr>
              <a:t>Frommer</a:t>
            </a:r>
            <a:endParaRPr sz="2995">
              <a:latin typeface="Times New Roman"/>
              <a:cs typeface="Times New Roman"/>
            </a:endParaRPr>
          </a:p>
          <a:p>
            <a:pPr marL="11527" marR="63972" indent="-576">
              <a:lnSpc>
                <a:spcPct val="80200"/>
              </a:lnSpc>
              <a:spcBef>
                <a:spcPts val="354"/>
              </a:spcBef>
            </a:pPr>
            <a:r>
              <a:rPr sz="2995" dirty="0">
                <a:latin typeface="Times New Roman"/>
                <a:cs typeface="Times New Roman"/>
              </a:rPr>
              <a:t>et al. </a:t>
            </a:r>
            <a:r>
              <a:rPr sz="2995" spc="-5" dirty="0">
                <a:latin typeface="Times New Roman"/>
                <a:cs typeface="Times New Roman"/>
              </a:rPr>
              <a:t>(1992) </a:t>
            </a:r>
            <a:r>
              <a:rPr sz="2995" spc="-9" dirty="0">
                <a:latin typeface="Times New Roman"/>
                <a:cs typeface="Times New Roman"/>
              </a:rPr>
              <a:t>tarafından </a:t>
            </a:r>
            <a:r>
              <a:rPr sz="2995" spc="-5" dirty="0">
                <a:latin typeface="Times New Roman"/>
                <a:cs typeface="Times New Roman"/>
              </a:rPr>
              <a:t>tanımlanmıştır. </a:t>
            </a:r>
            <a:r>
              <a:rPr sz="2995" dirty="0">
                <a:latin typeface="Times New Roman"/>
                <a:cs typeface="Times New Roman"/>
              </a:rPr>
              <a:t>Bu  teknik </a:t>
            </a:r>
            <a:r>
              <a:rPr sz="2995" spc="-5" dirty="0">
                <a:latin typeface="Times New Roman"/>
                <a:cs typeface="Times New Roman"/>
              </a:rPr>
              <a:t>genomik DNA’ daki tek 5-  metilsitozinlerin (5-MC) bile ortaya çıkarılması  için mükemmel bir </a:t>
            </a:r>
            <a:r>
              <a:rPr sz="2995" spc="-9" dirty="0">
                <a:latin typeface="Times New Roman"/>
                <a:cs typeface="Times New Roman"/>
              </a:rPr>
              <a:t>araçtır. </a:t>
            </a:r>
            <a:r>
              <a:rPr sz="2995" spc="-5" dirty="0">
                <a:latin typeface="Times New Roman"/>
                <a:cs typeface="Times New Roman"/>
              </a:rPr>
              <a:t>Metod tek iplikçikli  DNA’ daki bütün Sitozin’ leri sodyum bisülfitin  Urasil’ </a:t>
            </a:r>
            <a:r>
              <a:rPr sz="2995" dirty="0">
                <a:latin typeface="Times New Roman"/>
                <a:cs typeface="Times New Roman"/>
              </a:rPr>
              <a:t>e </a:t>
            </a:r>
            <a:r>
              <a:rPr sz="2995" spc="-5" dirty="0">
                <a:latin typeface="Times New Roman"/>
                <a:cs typeface="Times New Roman"/>
              </a:rPr>
              <a:t>deamine etmesi temeline dayanır. Bu  sırada </a:t>
            </a:r>
            <a:r>
              <a:rPr sz="2995" dirty="0">
                <a:latin typeface="Times New Roman"/>
                <a:cs typeface="Times New Roman"/>
              </a:rPr>
              <a:t>5-MC </a:t>
            </a:r>
            <a:r>
              <a:rPr sz="2995" spc="-5" dirty="0">
                <a:latin typeface="Times New Roman"/>
                <a:cs typeface="Times New Roman"/>
              </a:rPr>
              <a:t>değişmeden kalır (Hayatsu et al.,  </a:t>
            </a:r>
            <a:r>
              <a:rPr sz="2995" dirty="0">
                <a:latin typeface="Times New Roman"/>
                <a:cs typeface="Times New Roman"/>
              </a:rPr>
              <a:t>1970).</a:t>
            </a:r>
            <a:endParaRPr sz="2995">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26</a:t>
            </a:fld>
            <a:endParaRPr lang="en-US" altLang="en-US">
              <a:solidFill>
                <a:prstClr val="white"/>
              </a:solidFill>
            </a:endParaRPr>
          </a:p>
        </p:txBody>
      </p:sp>
    </p:spTree>
    <p:extLst>
      <p:ext uri="{BB962C8B-B14F-4D97-AF65-F5344CB8AC3E}">
        <p14:creationId xmlns:p14="http://schemas.microsoft.com/office/powerpoint/2010/main" val="875248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4868" y="642692"/>
            <a:ext cx="6946751" cy="4781868"/>
          </a:xfrm>
          <a:prstGeom prst="rect">
            <a:avLst/>
          </a:prstGeom>
        </p:spPr>
        <p:txBody>
          <a:bodyPr vert="horz" wrap="square" lIns="0" tIns="89327" rIns="0" bIns="0" rtlCol="0">
            <a:spAutoFit/>
          </a:bodyPr>
          <a:lstStyle/>
          <a:p>
            <a:pPr marL="11527" marR="4611" indent="518693">
              <a:lnSpc>
                <a:spcPct val="80000"/>
              </a:lnSpc>
              <a:spcBef>
                <a:spcPts val="703"/>
              </a:spcBef>
            </a:pPr>
            <a:r>
              <a:rPr sz="2541" spc="-5" dirty="0">
                <a:latin typeface="Times New Roman"/>
                <a:cs typeface="Times New Roman"/>
              </a:rPr>
              <a:t>Daha sonra bu modifiye edilmiş </a:t>
            </a:r>
            <a:r>
              <a:rPr sz="2541" dirty="0">
                <a:latin typeface="Times New Roman"/>
                <a:cs typeface="Times New Roman"/>
              </a:rPr>
              <a:t>DNA,  </a:t>
            </a:r>
            <a:r>
              <a:rPr sz="2541" spc="-5" dirty="0">
                <a:latin typeface="Times New Roman"/>
                <a:cs typeface="Times New Roman"/>
              </a:rPr>
              <a:t>değiştirilmiş dizi için spesifik olan bir primer seti  kullanılarak PCR ile amplifiye edilir. Bu  amplifikasyonda tüm Urasil’ ler (değiştirilmiş  Sitozin’ ler) Timin olarak amplifiye olurken, yalnizca  5-MC’ ler Sitozin olarak kalır. Amplifiye olmuş  fragmentlere ya direkt olarak ya da her bir molekülün  klonlanmasından sonra dizi analizi</a:t>
            </a:r>
            <a:r>
              <a:rPr sz="2541" spc="-23" dirty="0">
                <a:latin typeface="Times New Roman"/>
                <a:cs typeface="Times New Roman"/>
              </a:rPr>
              <a:t> </a:t>
            </a:r>
            <a:r>
              <a:rPr sz="2541" spc="-5" dirty="0">
                <a:latin typeface="Times New Roman"/>
                <a:cs typeface="Times New Roman"/>
              </a:rPr>
              <a:t>yapılabilir.</a:t>
            </a:r>
            <a:endParaRPr sz="2541">
              <a:latin typeface="Times New Roman"/>
              <a:cs typeface="Times New Roman"/>
            </a:endParaRPr>
          </a:p>
          <a:p>
            <a:pPr marL="11527" marR="144082">
              <a:lnSpc>
                <a:spcPct val="80000"/>
              </a:lnSpc>
            </a:pPr>
            <a:r>
              <a:rPr sz="2541" spc="-5" dirty="0">
                <a:latin typeface="Times New Roman"/>
                <a:cs typeface="Times New Roman"/>
              </a:rPr>
              <a:t>Klonlama stretejisi alleller arası metilasyon  farklılıklarının analizi için çok kullanışlıdır (Clark et  al., 1994, 1995). Bisülfit dönüşümünün  tamamlandığının kanıtlanması çok önemlidir, çünkü  metilenmiş CpG alanlarındaki Sitozinlerin bisülfit  muamelesine dirençli </a:t>
            </a:r>
            <a:r>
              <a:rPr sz="2541" spc="-9" dirty="0">
                <a:latin typeface="Times New Roman"/>
                <a:cs typeface="Times New Roman"/>
              </a:rPr>
              <a:t>olabileceği </a:t>
            </a:r>
            <a:r>
              <a:rPr sz="2541" spc="-5" dirty="0">
                <a:latin typeface="Times New Roman"/>
                <a:cs typeface="Times New Roman"/>
              </a:rPr>
              <a:t>rapor edilmiştir  </a:t>
            </a:r>
            <a:r>
              <a:rPr sz="2541" dirty="0">
                <a:latin typeface="Times New Roman"/>
                <a:cs typeface="Times New Roman"/>
              </a:rPr>
              <a:t>(Harrison et al.,</a:t>
            </a:r>
            <a:r>
              <a:rPr sz="2541" spc="-18" dirty="0">
                <a:latin typeface="Times New Roman"/>
                <a:cs typeface="Times New Roman"/>
              </a:rPr>
              <a:t> </a:t>
            </a:r>
            <a:r>
              <a:rPr sz="2541" dirty="0">
                <a:latin typeface="Times New Roman"/>
                <a:cs typeface="Times New Roman"/>
              </a:rPr>
              <a:t>1998).</a:t>
            </a:r>
            <a:endParaRPr sz="2541">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27</a:t>
            </a:fld>
            <a:endParaRPr lang="en-US" altLang="en-US">
              <a:solidFill>
                <a:prstClr val="white"/>
              </a:solidFill>
            </a:endParaRPr>
          </a:p>
        </p:txBody>
      </p:sp>
    </p:spTree>
    <p:extLst>
      <p:ext uri="{BB962C8B-B14F-4D97-AF65-F5344CB8AC3E}">
        <p14:creationId xmlns:p14="http://schemas.microsoft.com/office/powerpoint/2010/main" val="2569225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5032" y="698197"/>
            <a:ext cx="6987668" cy="5030650"/>
          </a:xfrm>
          <a:prstGeom prst="rect">
            <a:avLst/>
          </a:prstGeom>
        </p:spPr>
        <p:txBody>
          <a:bodyPr vert="horz" wrap="square" lIns="0" tIns="50715" rIns="0" bIns="0" rtlCol="0">
            <a:spAutoFit/>
          </a:bodyPr>
          <a:lstStyle/>
          <a:p>
            <a:pPr marL="530220">
              <a:spcBef>
                <a:spcPts val="399"/>
              </a:spcBef>
            </a:pPr>
            <a:r>
              <a:rPr sz="2541" b="1" dirty="0">
                <a:solidFill>
                  <a:srgbClr val="FF0065"/>
                </a:solidFill>
                <a:latin typeface="Times New Roman"/>
                <a:cs typeface="Times New Roman"/>
              </a:rPr>
              <a:t>MSP</a:t>
            </a:r>
            <a:endParaRPr sz="2541">
              <a:latin typeface="Times New Roman"/>
              <a:cs typeface="Times New Roman"/>
            </a:endParaRPr>
          </a:p>
          <a:p>
            <a:pPr marL="11527" marR="4611" indent="518693">
              <a:lnSpc>
                <a:spcPct val="89800"/>
              </a:lnSpc>
              <a:spcBef>
                <a:spcPts val="531"/>
              </a:spcBef>
            </a:pPr>
            <a:r>
              <a:rPr sz="2178" spc="-5" dirty="0">
                <a:latin typeface="Times New Roman"/>
                <a:cs typeface="Times New Roman"/>
              </a:rPr>
              <a:t>MSP </a:t>
            </a:r>
            <a:r>
              <a:rPr sz="2178" dirty="0">
                <a:latin typeface="Times New Roman"/>
                <a:cs typeface="Times New Roman"/>
              </a:rPr>
              <a:t>ilk </a:t>
            </a:r>
            <a:r>
              <a:rPr sz="2178" spc="-5" dirty="0">
                <a:latin typeface="Times New Roman"/>
                <a:cs typeface="Times New Roman"/>
              </a:rPr>
              <a:t>olarak Herman </a:t>
            </a:r>
            <a:r>
              <a:rPr sz="2178" dirty="0">
                <a:latin typeface="Times New Roman"/>
                <a:cs typeface="Times New Roman"/>
              </a:rPr>
              <a:t>et al. </a:t>
            </a:r>
            <a:r>
              <a:rPr sz="2178" spc="-5" dirty="0">
                <a:latin typeface="Times New Roman"/>
                <a:cs typeface="Times New Roman"/>
              </a:rPr>
              <a:t>(1996a) tarafindan  tanımlanmış bir tekniktir. Bisülfit muamelesi </a:t>
            </a:r>
            <a:r>
              <a:rPr sz="2178" spc="-9" dirty="0">
                <a:latin typeface="Times New Roman"/>
                <a:cs typeface="Times New Roman"/>
              </a:rPr>
              <a:t>sonrası  </a:t>
            </a:r>
            <a:r>
              <a:rPr sz="2178" spc="-5" dirty="0">
                <a:latin typeface="Times New Roman"/>
                <a:cs typeface="Times New Roman"/>
              </a:rPr>
              <a:t>metilenmiş ve </a:t>
            </a:r>
            <a:r>
              <a:rPr sz="2178" spc="-9" dirty="0">
                <a:latin typeface="Times New Roman"/>
                <a:cs typeface="Times New Roman"/>
              </a:rPr>
              <a:t>metillenmemiş </a:t>
            </a:r>
            <a:r>
              <a:rPr sz="2178" spc="-5" dirty="0">
                <a:latin typeface="Times New Roman"/>
                <a:cs typeface="Times New Roman"/>
              </a:rPr>
              <a:t>DNA arasındaki bulunan sekans  farklılıklarını avantaj olarak </a:t>
            </a:r>
            <a:r>
              <a:rPr sz="2178" spc="-9" dirty="0">
                <a:latin typeface="Times New Roman"/>
                <a:cs typeface="Times New Roman"/>
              </a:rPr>
              <a:t>kullanır. </a:t>
            </a:r>
            <a:r>
              <a:rPr sz="2178" spc="-5" dirty="0">
                <a:latin typeface="Times New Roman"/>
                <a:cs typeface="Times New Roman"/>
              </a:rPr>
              <a:t>Sitozinler Urasile  deamine </a:t>
            </a:r>
            <a:r>
              <a:rPr sz="2178" dirty="0">
                <a:latin typeface="Times New Roman"/>
                <a:cs typeface="Times New Roman"/>
              </a:rPr>
              <a:t>olur, </a:t>
            </a:r>
            <a:r>
              <a:rPr sz="2178" spc="-5" dirty="0">
                <a:latin typeface="Times New Roman"/>
                <a:cs typeface="Times New Roman"/>
              </a:rPr>
              <a:t>bu Urasiller PCR sırasında Timine replike olur,  PCR’ dan sonra amplifiye olmuş DNA; metillenmemiş veya  metillenmiş sekanslar için spesifik olan primer çifti ile elde  </a:t>
            </a:r>
            <a:r>
              <a:rPr sz="2178" dirty="0">
                <a:latin typeface="Times New Roman"/>
                <a:cs typeface="Times New Roman"/>
              </a:rPr>
              <a:t>edilir (Herman </a:t>
            </a:r>
            <a:r>
              <a:rPr sz="2178" spc="-5" dirty="0">
                <a:latin typeface="Times New Roman"/>
                <a:cs typeface="Times New Roman"/>
              </a:rPr>
              <a:t>et </a:t>
            </a:r>
            <a:r>
              <a:rPr sz="2178" dirty="0">
                <a:latin typeface="Times New Roman"/>
                <a:cs typeface="Times New Roman"/>
              </a:rPr>
              <a:t>al., 1996a). </a:t>
            </a:r>
            <a:r>
              <a:rPr sz="2178" spc="-5" dirty="0">
                <a:latin typeface="Times New Roman"/>
                <a:cs typeface="Times New Roman"/>
              </a:rPr>
              <a:t>MSP; DNA’ nın verilmiş bir  bölgesindeki metilasyonun </a:t>
            </a:r>
            <a:r>
              <a:rPr sz="2178" spc="-9" dirty="0">
                <a:latin typeface="Times New Roman"/>
                <a:cs typeface="Times New Roman"/>
              </a:rPr>
              <a:t>varlığının </a:t>
            </a:r>
            <a:r>
              <a:rPr sz="2178" spc="-5" dirty="0">
                <a:latin typeface="Times New Roman"/>
                <a:cs typeface="Times New Roman"/>
              </a:rPr>
              <a:t>analizi için oldukça </a:t>
            </a:r>
            <a:r>
              <a:rPr sz="2178" spc="-9" dirty="0">
                <a:latin typeface="Times New Roman"/>
                <a:cs typeface="Times New Roman"/>
              </a:rPr>
              <a:t>hızlı  </a:t>
            </a:r>
            <a:r>
              <a:rPr sz="2178" spc="-5" dirty="0">
                <a:latin typeface="Times New Roman"/>
                <a:cs typeface="Times New Roman"/>
              </a:rPr>
              <a:t>ve nitel bir yöntemdir. Primerlerin dikkatli seçilmesi çok  önemlidir çünkü hem metilenmiş hem de metillenmemiş  primer çiftleri ile </a:t>
            </a:r>
            <a:r>
              <a:rPr sz="2178" spc="-9" dirty="0">
                <a:latin typeface="Times New Roman"/>
                <a:cs typeface="Times New Roman"/>
              </a:rPr>
              <a:t>yanlış </a:t>
            </a:r>
            <a:r>
              <a:rPr sz="2178" spc="-5" dirty="0">
                <a:latin typeface="Times New Roman"/>
                <a:cs typeface="Times New Roman"/>
              </a:rPr>
              <a:t>pozitif sonuç elde etmek </a:t>
            </a:r>
            <a:r>
              <a:rPr sz="2178" spc="-9" dirty="0">
                <a:latin typeface="Times New Roman"/>
                <a:cs typeface="Times New Roman"/>
              </a:rPr>
              <a:t>olasıdır </a:t>
            </a:r>
            <a:r>
              <a:rPr sz="2178" spc="-5" dirty="0">
                <a:latin typeface="Times New Roman"/>
                <a:cs typeface="Times New Roman"/>
              </a:rPr>
              <a:t>ve bu  da sonuçları değerlendirmeyi oldukça </a:t>
            </a:r>
            <a:r>
              <a:rPr sz="2178" spc="-9" dirty="0">
                <a:latin typeface="Times New Roman"/>
                <a:cs typeface="Times New Roman"/>
              </a:rPr>
              <a:t>zorlaştırır. </a:t>
            </a:r>
            <a:r>
              <a:rPr sz="2178" spc="-5" dirty="0">
                <a:latin typeface="Times New Roman"/>
                <a:cs typeface="Times New Roman"/>
              </a:rPr>
              <a:t>Genomik  </a:t>
            </a:r>
            <a:r>
              <a:rPr sz="2178" dirty="0">
                <a:latin typeface="Times New Roman"/>
                <a:cs typeface="Times New Roman"/>
              </a:rPr>
              <a:t>DNA’ </a:t>
            </a:r>
            <a:r>
              <a:rPr sz="2178" spc="-5" dirty="0">
                <a:latin typeface="Times New Roman"/>
                <a:cs typeface="Times New Roman"/>
              </a:rPr>
              <a:t>nın tamamlanmamış bisülfit </a:t>
            </a:r>
            <a:r>
              <a:rPr sz="2178" dirty="0">
                <a:latin typeface="Times New Roman"/>
                <a:cs typeface="Times New Roman"/>
              </a:rPr>
              <a:t>modifikasyonu </a:t>
            </a:r>
            <a:r>
              <a:rPr sz="2178" spc="-5" dirty="0">
                <a:latin typeface="Times New Roman"/>
                <a:cs typeface="Times New Roman"/>
              </a:rPr>
              <a:t>da  metilenmiş C’ </a:t>
            </a:r>
            <a:r>
              <a:rPr sz="2178" dirty="0">
                <a:latin typeface="Times New Roman"/>
                <a:cs typeface="Times New Roman"/>
              </a:rPr>
              <a:t>ler </a:t>
            </a:r>
            <a:r>
              <a:rPr sz="2178" spc="-5" dirty="0">
                <a:latin typeface="Times New Roman"/>
                <a:cs typeface="Times New Roman"/>
              </a:rPr>
              <a:t>için </a:t>
            </a:r>
            <a:r>
              <a:rPr sz="2178" spc="-9" dirty="0">
                <a:latin typeface="Times New Roman"/>
                <a:cs typeface="Times New Roman"/>
              </a:rPr>
              <a:t>yanlış </a:t>
            </a:r>
            <a:r>
              <a:rPr sz="2178" spc="-5" dirty="0">
                <a:latin typeface="Times New Roman"/>
                <a:cs typeface="Times New Roman"/>
              </a:rPr>
              <a:t>pozitif sonuç</a:t>
            </a:r>
            <a:r>
              <a:rPr sz="2178" dirty="0">
                <a:latin typeface="Times New Roman"/>
                <a:cs typeface="Times New Roman"/>
              </a:rPr>
              <a:t> </a:t>
            </a:r>
            <a:r>
              <a:rPr sz="2178" spc="-9" dirty="0">
                <a:latin typeface="Times New Roman"/>
                <a:cs typeface="Times New Roman"/>
              </a:rPr>
              <a:t>verebilir.</a:t>
            </a:r>
            <a:endParaRPr sz="2178">
              <a:latin typeface="Times New Roman"/>
              <a:cs typeface="Times New Roman"/>
            </a:endParaRPr>
          </a:p>
        </p:txBody>
      </p:sp>
      <p:sp>
        <p:nvSpPr>
          <p:cNvPr id="3" name="Slayt Numarası Yer Tutucusu 2"/>
          <p:cNvSpPr>
            <a:spLocks noGrp="1"/>
          </p:cNvSpPr>
          <p:nvPr>
            <p:ph type="sldNum" sz="quarter" idx="12"/>
          </p:nvPr>
        </p:nvSpPr>
        <p:spPr/>
        <p:txBody>
          <a:bodyPr/>
          <a:lstStyle/>
          <a:p>
            <a:fld id="{F9CB6B75-D6EB-4223-BCB2-1FEC93DA649B}" type="slidenum">
              <a:rPr lang="en-US" altLang="en-US" smtClean="0">
                <a:solidFill>
                  <a:prstClr val="white"/>
                </a:solidFill>
              </a:rPr>
              <a:pPr/>
              <a:t>28</a:t>
            </a:fld>
            <a:endParaRPr lang="en-US" altLang="en-US">
              <a:solidFill>
                <a:prstClr val="white"/>
              </a:solidFill>
            </a:endParaRPr>
          </a:p>
        </p:txBody>
      </p:sp>
    </p:spTree>
    <p:extLst>
      <p:ext uri="{BB962C8B-B14F-4D97-AF65-F5344CB8AC3E}">
        <p14:creationId xmlns:p14="http://schemas.microsoft.com/office/powerpoint/2010/main" val="2750110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08102" y="511296"/>
            <a:ext cx="6002191" cy="1050384"/>
          </a:xfrm>
          <a:prstGeom prst="rect">
            <a:avLst/>
          </a:prstGeom>
        </p:spPr>
        <p:txBody>
          <a:bodyPr vert="horz" wrap="square" lIns="0" tIns="11526" rIns="0" bIns="0" numCol="1" rtlCol="0" anchor="t" anchorCtr="0" compatLnSpc="1">
            <a:prstTxWarp prst="textNoShape">
              <a:avLst/>
            </a:prstTxWarp>
            <a:spAutoFit/>
          </a:bodyPr>
          <a:lstStyle/>
          <a:p>
            <a:pPr marL="11527">
              <a:lnSpc>
                <a:spcPts val="2745"/>
              </a:lnSpc>
              <a:spcBef>
                <a:spcPts val="91"/>
              </a:spcBef>
            </a:pPr>
            <a:r>
              <a:rPr sz="2541" spc="-5" dirty="0">
                <a:solidFill>
                  <a:srgbClr val="FF0065"/>
                </a:solidFill>
              </a:rPr>
              <a:t>Metilasyon-Sensitive Tek Nükleotid</a:t>
            </a:r>
            <a:r>
              <a:rPr sz="2541" spc="-50" dirty="0">
                <a:solidFill>
                  <a:srgbClr val="FF0065"/>
                </a:solidFill>
              </a:rPr>
              <a:t> </a:t>
            </a:r>
            <a:r>
              <a:rPr sz="2541" spc="-5" dirty="0">
                <a:solidFill>
                  <a:srgbClr val="FF0065"/>
                </a:solidFill>
              </a:rPr>
              <a:t>Primer</a:t>
            </a:r>
            <a:endParaRPr sz="2541"/>
          </a:p>
          <a:p>
            <a:pPr marL="1826953">
              <a:lnSpc>
                <a:spcPts val="2745"/>
              </a:lnSpc>
            </a:pPr>
            <a:r>
              <a:rPr sz="2541" spc="-5" dirty="0">
                <a:solidFill>
                  <a:srgbClr val="FF0065"/>
                </a:solidFill>
              </a:rPr>
              <a:t>Extension</a:t>
            </a:r>
            <a:endParaRPr sz="2541"/>
          </a:p>
        </p:txBody>
      </p:sp>
      <p:sp>
        <p:nvSpPr>
          <p:cNvPr id="3" name="object 3"/>
          <p:cNvSpPr txBox="1">
            <a:spLocks noGrp="1"/>
          </p:cNvSpPr>
          <p:nvPr>
            <p:ph type="body" idx="1"/>
          </p:nvPr>
        </p:nvSpPr>
        <p:spPr>
          <a:xfrm>
            <a:off x="1846730" y="1798065"/>
            <a:ext cx="9144000" cy="4259084"/>
          </a:xfrm>
          <a:prstGeom prst="rect">
            <a:avLst/>
          </a:prstGeom>
        </p:spPr>
        <p:txBody>
          <a:bodyPr vert="horz" wrap="square" lIns="0" tIns="72614" rIns="0" bIns="0" numCol="1" rtlCol="0" anchor="t" anchorCtr="0" compatLnSpc="1">
            <a:prstTxWarp prst="textNoShape">
              <a:avLst/>
            </a:prstTxWarp>
            <a:spAutoFit/>
          </a:bodyPr>
          <a:lstStyle/>
          <a:p>
            <a:pPr marL="11527" marR="4611" indent="518693">
              <a:lnSpc>
                <a:spcPct val="80000"/>
              </a:lnSpc>
              <a:spcBef>
                <a:spcPts val="572"/>
              </a:spcBef>
            </a:pPr>
            <a:r>
              <a:rPr dirty="0"/>
              <a:t>Tek </a:t>
            </a:r>
            <a:r>
              <a:rPr spc="-5" dirty="0"/>
              <a:t>nükleotid primer extension analizi </a:t>
            </a:r>
            <a:r>
              <a:rPr dirty="0"/>
              <a:t>ilk </a:t>
            </a:r>
            <a:r>
              <a:rPr spc="-5" dirty="0"/>
              <a:t>olarak Kuppuswamy  </a:t>
            </a:r>
            <a:r>
              <a:rPr dirty="0"/>
              <a:t>et al. </a:t>
            </a:r>
            <a:r>
              <a:rPr spc="-5" dirty="0"/>
              <a:t>(1991) tarafından, normal olmayan </a:t>
            </a:r>
            <a:r>
              <a:rPr dirty="0"/>
              <a:t>allellerdeki </a:t>
            </a:r>
            <a:r>
              <a:rPr spc="-5" dirty="0"/>
              <a:t>mutasyonun  </a:t>
            </a:r>
            <a:r>
              <a:rPr dirty="0"/>
              <a:t>tespiti için </a:t>
            </a:r>
            <a:r>
              <a:rPr spc="-5" dirty="0"/>
              <a:t>tanımlanmıştır. Gonzalgo ve Jones (1997) spesifik CpG  alanlarındaki metilasyon farklılıklarının miktarı </a:t>
            </a:r>
            <a:r>
              <a:rPr dirty="0"/>
              <a:t>için </a:t>
            </a:r>
            <a:r>
              <a:rPr spc="-5" dirty="0"/>
              <a:t>bu </a:t>
            </a:r>
            <a:r>
              <a:rPr dirty="0"/>
              <a:t>metodu  modifiye etmiştir. </a:t>
            </a:r>
            <a:r>
              <a:rPr spc="-5" dirty="0"/>
              <a:t>DNA’ nın bisülfit muamelesi ve hedef sekansın  değiştirilmiş DNA </a:t>
            </a:r>
            <a:r>
              <a:rPr dirty="0"/>
              <a:t>için </a:t>
            </a:r>
            <a:r>
              <a:rPr spc="-5" dirty="0"/>
              <a:t>spesifik primerlerle amplifikasyonundan  sonra, bu amplifiye olmuş DNA metilasyon-sensitive tek nükleotid  primer extension (MS-SNuPE) </a:t>
            </a:r>
            <a:r>
              <a:rPr dirty="0"/>
              <a:t>ı için </a:t>
            </a:r>
            <a:r>
              <a:rPr spc="-5" dirty="0"/>
              <a:t>kalıp olarak kullanılabilir. </a:t>
            </a:r>
            <a:r>
              <a:rPr dirty="0"/>
              <a:t>Bu  </a:t>
            </a:r>
            <a:r>
              <a:rPr spc="-5" dirty="0"/>
              <a:t>tek nükleotid extension reaksiyonu için kullanılan </a:t>
            </a:r>
            <a:r>
              <a:rPr dirty="0"/>
              <a:t>primerler;  </a:t>
            </a:r>
            <a:r>
              <a:rPr spc="-5" dirty="0"/>
              <a:t>metilasyon </a:t>
            </a:r>
            <a:r>
              <a:rPr dirty="0"/>
              <a:t>analizi için </a:t>
            </a:r>
            <a:r>
              <a:rPr spc="-5" dirty="0"/>
              <a:t>birleşme bölgesinden </a:t>
            </a:r>
            <a:r>
              <a:rPr dirty="0"/>
              <a:t>yalnızca </a:t>
            </a:r>
            <a:r>
              <a:rPr spc="-5" dirty="0"/>
              <a:t>bir nükleotid  öncesinden primerin sonlanacağı şekilde dizayn edilir. Saflaştırılmış  amplifiye olmuş DNA ya dCTP ya da dTTP ve DNA polimeraz </a:t>
            </a:r>
            <a:r>
              <a:rPr dirty="0"/>
              <a:t>ile  </a:t>
            </a:r>
            <a:r>
              <a:rPr spc="-5" dirty="0"/>
              <a:t>inkübe edilir. Eğer hedef bölge </a:t>
            </a:r>
            <a:r>
              <a:rPr dirty="0"/>
              <a:t>metilenmiş </a:t>
            </a:r>
            <a:r>
              <a:rPr spc="-5" dirty="0"/>
              <a:t>ise; bir Sitozin nükleotid  extension </a:t>
            </a:r>
            <a:r>
              <a:rPr dirty="0"/>
              <a:t>u </a:t>
            </a:r>
            <a:r>
              <a:rPr spc="-5" dirty="0"/>
              <a:t>sırasında birleşecektir, eğer bölge </a:t>
            </a:r>
            <a:r>
              <a:rPr dirty="0"/>
              <a:t>metillenmemiş </a:t>
            </a:r>
            <a:r>
              <a:rPr spc="-5" dirty="0"/>
              <a:t>ise;  </a:t>
            </a:r>
            <a:r>
              <a:rPr dirty="0"/>
              <a:t>onun yerine Timin birleşecektir. </a:t>
            </a:r>
            <a:r>
              <a:rPr spc="-5" dirty="0"/>
              <a:t>İlgili Sitozin </a:t>
            </a:r>
            <a:r>
              <a:rPr dirty="0"/>
              <a:t>ve Timin  birleşmelerinin </a:t>
            </a:r>
            <a:r>
              <a:rPr spc="-5" dirty="0"/>
              <a:t>miktarı hedef bölgenin metilasyon durumunun  belirlenmesine </a:t>
            </a:r>
            <a:r>
              <a:rPr dirty="0"/>
              <a:t>izin </a:t>
            </a:r>
            <a:r>
              <a:rPr spc="-5" dirty="0"/>
              <a:t>verecektir. Yukarıda açıklandığı </a:t>
            </a:r>
            <a:r>
              <a:rPr dirty="0"/>
              <a:t>gibi primer  </a:t>
            </a:r>
            <a:r>
              <a:rPr spc="-5" dirty="0"/>
              <a:t>dizaynı ve DNA’ nın modifikasyonunun tamamlanması bu </a:t>
            </a:r>
            <a:r>
              <a:rPr dirty="0"/>
              <a:t>analiz ile  iyi </a:t>
            </a:r>
            <a:r>
              <a:rPr spc="-5" dirty="0"/>
              <a:t>sonuçlar </a:t>
            </a:r>
            <a:r>
              <a:rPr dirty="0"/>
              <a:t>elde edilmesi </a:t>
            </a:r>
            <a:r>
              <a:rPr spc="-5" dirty="0"/>
              <a:t>amacıyla</a:t>
            </a:r>
            <a:r>
              <a:rPr spc="-27" dirty="0"/>
              <a:t> </a:t>
            </a:r>
            <a:r>
              <a:rPr dirty="0"/>
              <a:t>önemlidir.</a:t>
            </a: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29</a:t>
            </a:fld>
            <a:endParaRPr lang="en-US" altLang="en-US">
              <a:solidFill>
                <a:prstClr val="white"/>
              </a:solidFill>
            </a:endParaRPr>
          </a:p>
        </p:txBody>
      </p:sp>
    </p:spTree>
    <p:extLst>
      <p:ext uri="{BB962C8B-B14F-4D97-AF65-F5344CB8AC3E}">
        <p14:creationId xmlns:p14="http://schemas.microsoft.com/office/powerpoint/2010/main" val="3461583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6730" y="439431"/>
            <a:ext cx="9144000" cy="1261243"/>
          </a:xfrm>
          <a:prstGeom prst="rect">
            <a:avLst/>
          </a:prstGeom>
        </p:spPr>
        <p:txBody>
          <a:bodyPr vert="horz" wrap="square" lIns="0" tIns="151765" rIns="0" bIns="0" numCol="1" rtlCol="0" anchor="t" anchorCtr="0" compatLnSpc="1">
            <a:prstTxWarp prst="textNoShape">
              <a:avLst/>
            </a:prstTxWarp>
            <a:spAutoFit/>
          </a:bodyPr>
          <a:lstStyle/>
          <a:p>
            <a:pPr marL="155608" marR="4611" algn="r">
              <a:spcBef>
                <a:spcPts val="91"/>
              </a:spcBef>
            </a:pPr>
            <a:r>
              <a:rPr spc="-5" dirty="0"/>
              <a:t>DNA </a:t>
            </a:r>
            <a:r>
              <a:rPr dirty="0"/>
              <a:t>Metilasyonunun</a:t>
            </a:r>
            <a:r>
              <a:rPr spc="-23" dirty="0"/>
              <a:t> </a:t>
            </a:r>
            <a:r>
              <a:rPr spc="-5" dirty="0"/>
              <a:t>Değerlendirilmesi</a:t>
            </a:r>
          </a:p>
          <a:p>
            <a:pPr marL="155608" marR="8069" algn="r">
              <a:spcBef>
                <a:spcPts val="5"/>
              </a:spcBef>
            </a:pPr>
            <a:r>
              <a:rPr dirty="0"/>
              <a:t>için </a:t>
            </a:r>
            <a:r>
              <a:rPr spc="-5" dirty="0"/>
              <a:t>Diğer</a:t>
            </a:r>
            <a:r>
              <a:rPr spc="-73" dirty="0"/>
              <a:t> </a:t>
            </a:r>
            <a:r>
              <a:rPr spc="-5" dirty="0"/>
              <a:t>Analizler:</a:t>
            </a:r>
          </a:p>
        </p:txBody>
      </p:sp>
      <p:sp>
        <p:nvSpPr>
          <p:cNvPr id="3" name="object 3"/>
          <p:cNvSpPr txBox="1"/>
          <p:nvPr/>
        </p:nvSpPr>
        <p:spPr>
          <a:xfrm>
            <a:off x="2744997" y="1727063"/>
            <a:ext cx="6961158" cy="3843535"/>
          </a:xfrm>
          <a:prstGeom prst="rect">
            <a:avLst/>
          </a:prstGeom>
        </p:spPr>
        <p:txBody>
          <a:bodyPr vert="horz" wrap="square" lIns="0" tIns="89327" rIns="0" bIns="0" rtlCol="0">
            <a:spAutoFit/>
          </a:bodyPr>
          <a:lstStyle/>
          <a:p>
            <a:pPr marL="11527" marR="4611" indent="518693">
              <a:lnSpc>
                <a:spcPct val="80000"/>
              </a:lnSpc>
              <a:spcBef>
                <a:spcPts val="703"/>
              </a:spcBef>
            </a:pPr>
            <a:r>
              <a:rPr sz="2541" spc="-5" dirty="0">
                <a:latin typeface="Times New Roman"/>
                <a:cs typeface="Times New Roman"/>
              </a:rPr>
              <a:t>Yukarıdaki analizler DNA metilasyon analizi için  en </a:t>
            </a:r>
            <a:r>
              <a:rPr sz="2541" spc="-9" dirty="0">
                <a:latin typeface="Times New Roman"/>
                <a:cs typeface="Times New Roman"/>
              </a:rPr>
              <a:t>geniş </a:t>
            </a:r>
            <a:r>
              <a:rPr sz="2541" spc="-5" dirty="0">
                <a:latin typeface="Times New Roman"/>
                <a:cs typeface="Times New Roman"/>
              </a:rPr>
              <a:t>ölçüde kullanılanlardır. COBRA analizi  (Xiong and Laird, 1997) ve genomik DNA’ </a:t>
            </a:r>
            <a:r>
              <a:rPr sz="2541" spc="-9" dirty="0">
                <a:latin typeface="Times New Roman"/>
                <a:cs typeface="Times New Roman"/>
              </a:rPr>
              <a:t>nın  </a:t>
            </a:r>
            <a:r>
              <a:rPr sz="2541" spc="-5" dirty="0">
                <a:latin typeface="Times New Roman"/>
                <a:cs typeface="Times New Roman"/>
              </a:rPr>
              <a:t>bisülfit modifikasyonu </a:t>
            </a:r>
            <a:r>
              <a:rPr sz="2541" spc="-9" dirty="0">
                <a:latin typeface="Times New Roman"/>
                <a:cs typeface="Times New Roman"/>
              </a:rPr>
              <a:t>tarafından </a:t>
            </a:r>
            <a:r>
              <a:rPr sz="2541" spc="-5" dirty="0">
                <a:latin typeface="Times New Roman"/>
                <a:cs typeface="Times New Roman"/>
              </a:rPr>
              <a:t>restriksiyon  enzimleri için yeni spesifik bölgelerin yaratılmasını  (Sadri and Hornsby, 1996) da </a:t>
            </a:r>
            <a:r>
              <a:rPr sz="2541" dirty="0">
                <a:latin typeface="Times New Roman"/>
                <a:cs typeface="Times New Roman"/>
              </a:rPr>
              <a:t>içeren </a:t>
            </a:r>
            <a:r>
              <a:rPr sz="2541" spc="-5" dirty="0">
                <a:latin typeface="Times New Roman"/>
                <a:cs typeface="Times New Roman"/>
              </a:rPr>
              <a:t>diğer ilginç  analizler hala geliştirilmektedir. Metilenmiş  sekansların ortaya çıkarılması için ve farklı şekillerde  metilenmiş genlerin klonlanması için (Gonzalgo et  al., 1997; Huang et al., 1997; Akama et al., 1998;  Ushijima et al., 1997; Toyota et al., 1999) pek çok  yeni metod</a:t>
            </a:r>
            <a:r>
              <a:rPr sz="2541" spc="-14" dirty="0">
                <a:latin typeface="Times New Roman"/>
                <a:cs typeface="Times New Roman"/>
              </a:rPr>
              <a:t> </a:t>
            </a:r>
            <a:r>
              <a:rPr sz="2541" spc="-5" dirty="0">
                <a:latin typeface="Times New Roman"/>
                <a:cs typeface="Times New Roman"/>
              </a:rPr>
              <a:t>geliştirilmektedir.</a:t>
            </a:r>
            <a:endParaRPr sz="2541">
              <a:latin typeface="Times New Roman"/>
              <a:cs typeface="Times New Roman"/>
            </a:endParaRPr>
          </a:p>
        </p:txBody>
      </p:sp>
      <p:sp>
        <p:nvSpPr>
          <p:cNvPr id="4" name="Slayt Numarası Yer Tutucusu 3"/>
          <p:cNvSpPr>
            <a:spLocks noGrp="1"/>
          </p:cNvSpPr>
          <p:nvPr>
            <p:ph type="sldNum" sz="quarter" idx="12"/>
          </p:nvPr>
        </p:nvSpPr>
        <p:spPr/>
        <p:txBody>
          <a:bodyPr/>
          <a:lstStyle/>
          <a:p>
            <a:fld id="{AC176F44-4C5F-45EC-BD5E-D54C48ABC3E5}" type="slidenum">
              <a:rPr lang="en-US" altLang="en-US" smtClean="0">
                <a:solidFill>
                  <a:prstClr val="white"/>
                </a:solidFill>
              </a:rPr>
              <a:pPr/>
              <a:t>30</a:t>
            </a:fld>
            <a:endParaRPr lang="en-US" altLang="en-US">
              <a:solidFill>
                <a:prstClr val="white"/>
              </a:solidFill>
            </a:endParaRPr>
          </a:p>
        </p:txBody>
      </p:sp>
    </p:spTree>
    <p:extLst>
      <p:ext uri="{BB962C8B-B14F-4D97-AF65-F5344CB8AC3E}">
        <p14:creationId xmlns:p14="http://schemas.microsoft.com/office/powerpoint/2010/main" val="707416224"/>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2105</Words>
  <Application>Microsoft Office PowerPoint</Application>
  <PresentationFormat>Geniş ekran</PresentationFormat>
  <Paragraphs>123</Paragraphs>
  <Slides>30</Slides>
  <Notes>3</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30</vt:i4>
      </vt:variant>
    </vt:vector>
  </HeadingPairs>
  <TitlesOfParts>
    <vt:vector size="39" baseType="lpstr">
      <vt:lpstr>MS PGothic</vt:lpstr>
      <vt:lpstr>MS PGothic</vt:lpstr>
      <vt:lpstr>Arial</vt:lpstr>
      <vt:lpstr>Calibri</vt:lpstr>
      <vt:lpstr>Chalkduster</vt:lpstr>
      <vt:lpstr>Rockwell</vt:lpstr>
      <vt:lpstr>Times New Roman</vt:lpstr>
      <vt:lpstr>Wingdings</vt:lpstr>
      <vt:lpstr>Advantage</vt:lpstr>
      <vt:lpstr>DNA Metilasyonundaki Mekanizmalar</vt:lpstr>
      <vt:lpstr>DNA Metilasyonu Nedir?</vt:lpstr>
      <vt:lpstr>PowerPoint Sunusu</vt:lpstr>
      <vt:lpstr>De novo DNA metilasyonu</vt:lpstr>
      <vt:lpstr>De novo DNA metilasyonu</vt:lpstr>
      <vt:lpstr>Replikasyon aracılıklı DNA metilasyon</vt:lpstr>
      <vt:lpstr>DNA Metilasyonunun Görevi:</vt:lpstr>
      <vt:lpstr>PowerPoint Sunusu</vt:lpstr>
      <vt:lpstr>PowerPoint Sunusu</vt:lpstr>
      <vt:lpstr>CpG Adacıkları Nedir?</vt:lpstr>
      <vt:lpstr>PowerPoint Sunusu</vt:lpstr>
      <vt:lpstr>PowerPoint Sunusu</vt:lpstr>
      <vt:lpstr>Rakamlarla Metilasyon</vt:lpstr>
      <vt:lpstr>CpG Adacıklarının Metilasyonu Nedir?</vt:lpstr>
      <vt:lpstr>CpG Adacıklarının  Metilasyonunun Nedeni Nedir?</vt:lpstr>
      <vt:lpstr>DNA Metiltransferazlar:</vt:lpstr>
      <vt:lpstr>PowerPoint Sunusu</vt:lpstr>
      <vt:lpstr>PowerPoint Sunusu</vt:lpstr>
      <vt:lpstr>PowerPoint Sunusu</vt:lpstr>
      <vt:lpstr>Metilasyon Makinaları</vt:lpstr>
      <vt:lpstr>Hastalıkları: *Kanserde, transkripsiyon başlangıç bölgesindeki normal olmayan  metilasyon tümör süprasör genlerin (p16, VHL, Rb… gibi) ifadesini  baskılayabilir.</vt:lpstr>
      <vt:lpstr>PowerPoint Sunusu</vt:lpstr>
      <vt:lpstr>Metilasyon İnhibitörleri:</vt:lpstr>
      <vt:lpstr>DNA Metilasyonunun  Değerlendirebilmesi İçin Metodlar:</vt:lpstr>
      <vt:lpstr>PowerPoint Sunusu</vt:lpstr>
      <vt:lpstr>PowerPoint Sunusu</vt:lpstr>
      <vt:lpstr>PowerPoint Sunusu</vt:lpstr>
      <vt:lpstr>PowerPoint Sunusu</vt:lpstr>
      <vt:lpstr>Metilasyon-Sensitive Tek Nükleotid Primer Extension</vt:lpstr>
      <vt:lpstr>DNA Metilasyonunun Değerlendirilmesi için Diğer Analizler: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Metilasyonundaki Mekanizmalar</dc:title>
  <dc:creator>Admin</dc:creator>
  <cp:lastModifiedBy>Admin</cp:lastModifiedBy>
  <cp:revision>3</cp:revision>
  <dcterms:created xsi:type="dcterms:W3CDTF">2020-11-02T13:08:55Z</dcterms:created>
  <dcterms:modified xsi:type="dcterms:W3CDTF">2020-11-02T13:47:00Z</dcterms:modified>
</cp:coreProperties>
</file>