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4" r:id="rId31"/>
    <p:sldId id="295" r:id="rId32"/>
    <p:sldId id="296" r:id="rId33"/>
    <p:sldId id="286" r:id="rId34"/>
    <p:sldId id="287" r:id="rId35"/>
    <p:sldId id="288" r:id="rId36"/>
    <p:sldId id="289" r:id="rId37"/>
    <p:sldId id="291" r:id="rId38"/>
    <p:sldId id="292" r:id="rId3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9C0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62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7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82DB6-8F34-4C47-8ECF-A51697CC3EBE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D60916E-5C4E-41E8-9879-4964C5B4F3CE}">
      <dgm:prSet phldrT="[Metin]" custT="1"/>
      <dgm:spPr/>
      <dgm:t>
        <a:bodyPr/>
        <a:lstStyle/>
        <a:p>
          <a:r>
            <a:rPr lang="tr-TR" sz="2000" dirty="0"/>
            <a:t>Sinir dokusu</a:t>
          </a:r>
        </a:p>
      </dgm:t>
    </dgm:pt>
    <dgm:pt modelId="{9AAB4B24-1C98-4C8A-AD25-940AF35A3AED}" type="parTrans" cxnId="{0F394556-6D50-4035-ADAD-F5D039DF2526}">
      <dgm:prSet/>
      <dgm:spPr/>
      <dgm:t>
        <a:bodyPr/>
        <a:lstStyle/>
        <a:p>
          <a:endParaRPr lang="tr-TR"/>
        </a:p>
      </dgm:t>
    </dgm:pt>
    <dgm:pt modelId="{C21590B4-FDB7-48E7-AE45-291E3BCC3DA6}" type="sibTrans" cxnId="{0F394556-6D50-4035-ADAD-F5D039DF2526}">
      <dgm:prSet/>
      <dgm:spPr/>
      <dgm:t>
        <a:bodyPr/>
        <a:lstStyle/>
        <a:p>
          <a:endParaRPr lang="tr-TR"/>
        </a:p>
      </dgm:t>
    </dgm:pt>
    <dgm:pt modelId="{8A41C994-9BF8-4440-AA29-45981980FEA8}">
      <dgm:prSet phldrT="[Metin]" custT="1"/>
      <dgm:spPr/>
      <dgm:t>
        <a:bodyPr/>
        <a:lstStyle/>
        <a:p>
          <a:r>
            <a:rPr lang="tr-TR" sz="1800" dirty="0"/>
            <a:t>Merkezi Sinir Sistemi:</a:t>
          </a:r>
        </a:p>
        <a:p>
          <a:r>
            <a:rPr lang="tr-TR" sz="1800" dirty="0"/>
            <a:t>-Beyin</a:t>
          </a:r>
        </a:p>
        <a:p>
          <a:r>
            <a:rPr lang="tr-TR" sz="1800" dirty="0"/>
            <a:t>-Omurilik</a:t>
          </a:r>
        </a:p>
      </dgm:t>
    </dgm:pt>
    <dgm:pt modelId="{E40EAB3A-B575-466D-A164-34A4DAAE9B97}" type="parTrans" cxnId="{D44DA1FE-D0BB-44F5-83E5-4104B9D6E5C8}">
      <dgm:prSet/>
      <dgm:spPr/>
      <dgm:t>
        <a:bodyPr/>
        <a:lstStyle/>
        <a:p>
          <a:endParaRPr lang="tr-TR"/>
        </a:p>
      </dgm:t>
    </dgm:pt>
    <dgm:pt modelId="{1460755C-9BA8-4C18-AACF-3294AAFA5AD5}" type="sibTrans" cxnId="{D44DA1FE-D0BB-44F5-83E5-4104B9D6E5C8}">
      <dgm:prSet/>
      <dgm:spPr/>
      <dgm:t>
        <a:bodyPr/>
        <a:lstStyle/>
        <a:p>
          <a:endParaRPr lang="tr-TR"/>
        </a:p>
      </dgm:t>
    </dgm:pt>
    <dgm:pt modelId="{9523EEEA-2F90-43CF-90F9-F1FA77C4F650}">
      <dgm:prSet phldrT="[Metin]" custT="1"/>
      <dgm:spPr/>
      <dgm:t>
        <a:bodyPr/>
        <a:lstStyle/>
        <a:p>
          <a:r>
            <a:rPr lang="tr-TR" sz="2000" dirty="0"/>
            <a:t>Çevresel Sinir Sistemi: </a:t>
          </a:r>
          <a:r>
            <a:rPr lang="tr-TR" sz="2000" dirty="0" err="1"/>
            <a:t>Periferik</a:t>
          </a:r>
          <a:r>
            <a:rPr lang="tr-TR" sz="2000" dirty="0"/>
            <a:t> sinirler</a:t>
          </a:r>
        </a:p>
        <a:p>
          <a:r>
            <a:rPr lang="tr-TR" sz="2000" dirty="0"/>
            <a:t>-Hücre tipleri:</a:t>
          </a:r>
        </a:p>
        <a:p>
          <a:r>
            <a:rPr lang="tr-TR" sz="2000" dirty="0"/>
            <a:t>Nöron</a:t>
          </a:r>
        </a:p>
        <a:p>
          <a:r>
            <a:rPr lang="tr-TR" sz="2000" dirty="0" err="1"/>
            <a:t>Schwann</a:t>
          </a:r>
          <a:r>
            <a:rPr lang="tr-TR" sz="2000" dirty="0"/>
            <a:t> hücresi</a:t>
          </a:r>
        </a:p>
      </dgm:t>
    </dgm:pt>
    <dgm:pt modelId="{00A6F23C-E6BF-4659-8303-46BA6430190C}" type="parTrans" cxnId="{5E19CF7D-90EB-4D14-8DD8-F8A64D2193F3}">
      <dgm:prSet/>
      <dgm:spPr/>
      <dgm:t>
        <a:bodyPr/>
        <a:lstStyle/>
        <a:p>
          <a:endParaRPr lang="tr-TR"/>
        </a:p>
      </dgm:t>
    </dgm:pt>
    <dgm:pt modelId="{0C3A44DF-A7DA-42FD-8653-20F768BDE3FD}" type="sibTrans" cxnId="{5E19CF7D-90EB-4D14-8DD8-F8A64D2193F3}">
      <dgm:prSet/>
      <dgm:spPr/>
      <dgm:t>
        <a:bodyPr/>
        <a:lstStyle/>
        <a:p>
          <a:endParaRPr lang="tr-TR"/>
        </a:p>
      </dgm:t>
    </dgm:pt>
    <dgm:pt modelId="{C13F8440-42E3-493F-A51A-8606369B129A}">
      <dgm:prSet custT="1"/>
      <dgm:spPr/>
      <dgm:t>
        <a:bodyPr/>
        <a:lstStyle/>
        <a:p>
          <a:r>
            <a:rPr lang="tr-TR" sz="1600" dirty="0"/>
            <a:t>Hücre tipleri:</a:t>
          </a:r>
        </a:p>
        <a:p>
          <a:r>
            <a:rPr lang="tr-TR" sz="1600" dirty="0"/>
            <a:t>-Nöron</a:t>
          </a:r>
        </a:p>
        <a:p>
          <a:r>
            <a:rPr lang="tr-TR" sz="1600" dirty="0"/>
            <a:t>-</a:t>
          </a:r>
          <a:r>
            <a:rPr lang="tr-TR" sz="1600" dirty="0" err="1"/>
            <a:t>Nöroglia</a:t>
          </a:r>
          <a:r>
            <a:rPr lang="tr-TR" sz="1600" dirty="0"/>
            <a:t>: </a:t>
          </a:r>
        </a:p>
        <a:p>
          <a:r>
            <a:rPr lang="tr-TR" sz="1600" dirty="0"/>
            <a:t>   </a:t>
          </a:r>
          <a:r>
            <a:rPr lang="tr-TR" sz="1600" dirty="0" err="1"/>
            <a:t>astrosit</a:t>
          </a:r>
          <a:endParaRPr lang="tr-TR" sz="1600" dirty="0"/>
        </a:p>
        <a:p>
          <a:r>
            <a:rPr lang="tr-TR" sz="1600" dirty="0"/>
            <a:t>                  </a:t>
          </a:r>
          <a:r>
            <a:rPr lang="tr-TR" sz="1600" dirty="0" err="1"/>
            <a:t>oligodendroglia</a:t>
          </a:r>
          <a:endParaRPr lang="tr-TR" sz="1600" dirty="0"/>
        </a:p>
        <a:p>
          <a:r>
            <a:rPr lang="tr-TR" sz="1600" dirty="0"/>
            <a:t>        </a:t>
          </a:r>
          <a:r>
            <a:rPr lang="tr-TR" sz="1600" dirty="0" err="1"/>
            <a:t>mikroglia</a:t>
          </a:r>
          <a:endParaRPr lang="tr-TR" sz="1600" dirty="0"/>
        </a:p>
        <a:p>
          <a:r>
            <a:rPr lang="tr-TR" sz="1600" dirty="0"/>
            <a:t>         ependim</a:t>
          </a:r>
        </a:p>
      </dgm:t>
    </dgm:pt>
    <dgm:pt modelId="{42F2669E-3ACE-4752-B41F-384788AF20D3}" type="parTrans" cxnId="{DD3BC55A-055B-4E3F-939C-F84824CBD934}">
      <dgm:prSet/>
      <dgm:spPr/>
      <dgm:t>
        <a:bodyPr/>
        <a:lstStyle/>
        <a:p>
          <a:endParaRPr lang="tr-TR"/>
        </a:p>
      </dgm:t>
    </dgm:pt>
    <dgm:pt modelId="{ADC38347-A20E-45C9-9D56-171FD186FFAC}" type="sibTrans" cxnId="{DD3BC55A-055B-4E3F-939C-F84824CBD934}">
      <dgm:prSet/>
      <dgm:spPr/>
      <dgm:t>
        <a:bodyPr/>
        <a:lstStyle/>
        <a:p>
          <a:endParaRPr lang="tr-TR"/>
        </a:p>
      </dgm:t>
    </dgm:pt>
    <dgm:pt modelId="{19347265-71C8-49D3-BE84-2C4C6D8630F2}" type="asst">
      <dgm:prSet/>
      <dgm:spPr/>
      <dgm:t>
        <a:bodyPr/>
        <a:lstStyle/>
        <a:p>
          <a:r>
            <a:rPr lang="tr-TR" dirty="0"/>
            <a:t>Sinir hücresi:</a:t>
          </a:r>
        </a:p>
        <a:p>
          <a:r>
            <a:rPr lang="tr-TR" dirty="0"/>
            <a:t>-Hücre gövdesi</a:t>
          </a:r>
        </a:p>
        <a:p>
          <a:r>
            <a:rPr lang="tr-TR" dirty="0"/>
            <a:t>-</a:t>
          </a:r>
          <a:r>
            <a:rPr lang="tr-TR" dirty="0" err="1"/>
            <a:t>Dendrit</a:t>
          </a:r>
          <a:endParaRPr lang="tr-TR" dirty="0"/>
        </a:p>
        <a:p>
          <a:r>
            <a:rPr lang="tr-TR" dirty="0"/>
            <a:t>-Akson</a:t>
          </a:r>
        </a:p>
      </dgm:t>
    </dgm:pt>
    <dgm:pt modelId="{F93C930B-13E4-4DE9-A249-61501531A652}" type="parTrans" cxnId="{9A86699F-8EE9-4247-A351-E5C6EBF08AF6}">
      <dgm:prSet/>
      <dgm:spPr/>
      <dgm:t>
        <a:bodyPr/>
        <a:lstStyle/>
        <a:p>
          <a:endParaRPr lang="tr-TR"/>
        </a:p>
      </dgm:t>
    </dgm:pt>
    <dgm:pt modelId="{84B040AC-6B87-4062-A670-F3606DB04FD2}" type="sibTrans" cxnId="{9A86699F-8EE9-4247-A351-E5C6EBF08AF6}">
      <dgm:prSet/>
      <dgm:spPr/>
      <dgm:t>
        <a:bodyPr/>
        <a:lstStyle/>
        <a:p>
          <a:endParaRPr lang="tr-TR"/>
        </a:p>
      </dgm:t>
    </dgm:pt>
    <dgm:pt modelId="{4B4EA852-6765-485F-8059-412E9A34CD46}">
      <dgm:prSet phldrT="[Metin]" custT="1"/>
      <dgm:spPr/>
      <dgm:t>
        <a:bodyPr/>
        <a:lstStyle/>
        <a:p>
          <a:r>
            <a:rPr lang="tr-TR" sz="2000" dirty="0"/>
            <a:t>Somatik sinir sistemi:  istemli çalışır</a:t>
          </a:r>
        </a:p>
      </dgm:t>
    </dgm:pt>
    <dgm:pt modelId="{B16933B8-CCF8-4EE6-B7EC-05509F127366}" type="parTrans" cxnId="{071497AD-7F83-4C38-97F6-30B828A1DD21}">
      <dgm:prSet/>
      <dgm:spPr/>
      <dgm:t>
        <a:bodyPr/>
        <a:lstStyle/>
        <a:p>
          <a:endParaRPr lang="tr-TR"/>
        </a:p>
      </dgm:t>
    </dgm:pt>
    <dgm:pt modelId="{3EAC5ED8-58F0-46A7-A09A-6D38DAF19A24}" type="sibTrans" cxnId="{071497AD-7F83-4C38-97F6-30B828A1DD21}">
      <dgm:prSet/>
      <dgm:spPr/>
      <dgm:t>
        <a:bodyPr/>
        <a:lstStyle/>
        <a:p>
          <a:endParaRPr lang="tr-TR"/>
        </a:p>
      </dgm:t>
    </dgm:pt>
    <dgm:pt modelId="{517CB326-73C4-4B30-837A-6EB114853A56}">
      <dgm:prSet phldrT="[Metin]" custT="1"/>
      <dgm:spPr/>
      <dgm:t>
        <a:bodyPr/>
        <a:lstStyle/>
        <a:p>
          <a:r>
            <a:rPr lang="tr-TR" sz="2000" dirty="0"/>
            <a:t>Otonom sinir sistemi: istemsiz çalışır</a:t>
          </a:r>
        </a:p>
      </dgm:t>
    </dgm:pt>
    <dgm:pt modelId="{798696A8-9407-4303-B386-32CA00DF70A5}" type="parTrans" cxnId="{29300B36-6FBA-4CD6-9373-C15080BBEB04}">
      <dgm:prSet/>
      <dgm:spPr/>
      <dgm:t>
        <a:bodyPr/>
        <a:lstStyle/>
        <a:p>
          <a:endParaRPr lang="tr-TR"/>
        </a:p>
      </dgm:t>
    </dgm:pt>
    <dgm:pt modelId="{B25057FB-3FEF-4963-B9B5-46075DECCB5D}" type="sibTrans" cxnId="{29300B36-6FBA-4CD6-9373-C15080BBEB04}">
      <dgm:prSet/>
      <dgm:spPr/>
      <dgm:t>
        <a:bodyPr/>
        <a:lstStyle/>
        <a:p>
          <a:endParaRPr lang="tr-TR"/>
        </a:p>
      </dgm:t>
    </dgm:pt>
    <dgm:pt modelId="{5F928400-55AC-4BD7-B3F9-85396308622B}">
      <dgm:prSet phldrT="[Metin]" custT="1"/>
      <dgm:spPr/>
      <dgm:t>
        <a:bodyPr/>
        <a:lstStyle/>
        <a:p>
          <a:r>
            <a:rPr lang="tr-TR" sz="2000" dirty="0"/>
            <a:t> </a:t>
          </a:r>
          <a:r>
            <a:rPr lang="tr-TR" sz="1800" dirty="0"/>
            <a:t>Sempatik S.S:  stres ve yardım durumunda aktiftir</a:t>
          </a:r>
        </a:p>
        <a:p>
          <a:r>
            <a:rPr lang="tr-TR" sz="1800" dirty="0"/>
            <a:t>Parasempatik S.S: Doğal durumda aktiftir</a:t>
          </a:r>
        </a:p>
        <a:p>
          <a:endParaRPr lang="tr-TR" sz="2000" dirty="0"/>
        </a:p>
      </dgm:t>
    </dgm:pt>
    <dgm:pt modelId="{8B216EEA-176C-4E89-B4B8-96D20236932B}" type="parTrans" cxnId="{48BD2A15-45FD-4D52-A886-781562DBFC81}">
      <dgm:prSet/>
      <dgm:spPr/>
      <dgm:t>
        <a:bodyPr/>
        <a:lstStyle/>
        <a:p>
          <a:endParaRPr lang="tr-TR"/>
        </a:p>
      </dgm:t>
    </dgm:pt>
    <dgm:pt modelId="{D634919A-CBF9-48BD-8E67-4B8999A2F4F6}" type="sibTrans" cxnId="{48BD2A15-45FD-4D52-A886-781562DBFC81}">
      <dgm:prSet/>
      <dgm:spPr/>
      <dgm:t>
        <a:bodyPr/>
        <a:lstStyle/>
        <a:p>
          <a:endParaRPr lang="tr-TR"/>
        </a:p>
      </dgm:t>
    </dgm:pt>
    <dgm:pt modelId="{EB33F018-5647-4250-A5A0-94B612DC4547}" type="pres">
      <dgm:prSet presAssocID="{01482DB6-8F34-4C47-8ECF-A51697CC3EB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8132C56-413D-43EB-BF64-A0B0EE3D32FD}" type="pres">
      <dgm:prSet presAssocID="{5D60916E-5C4E-41E8-9879-4964C5B4F3CE}" presName="root1" presStyleCnt="0"/>
      <dgm:spPr/>
    </dgm:pt>
    <dgm:pt modelId="{ECCEBDF5-CD53-476D-B834-BF980078E76A}" type="pres">
      <dgm:prSet presAssocID="{5D60916E-5C4E-41E8-9879-4964C5B4F3CE}" presName="LevelOneTextNode" presStyleLbl="node0" presStyleIdx="0" presStyleCnt="2" custLinFactNeighborX="12100" custLinFactNeighborY="-5500">
        <dgm:presLayoutVars>
          <dgm:chPref val="3"/>
        </dgm:presLayoutVars>
      </dgm:prSet>
      <dgm:spPr/>
    </dgm:pt>
    <dgm:pt modelId="{C2F631FC-C8C6-48A0-8B6E-BB07F82F257C}" type="pres">
      <dgm:prSet presAssocID="{5D60916E-5C4E-41E8-9879-4964C5B4F3CE}" presName="level2hierChild" presStyleCnt="0"/>
      <dgm:spPr/>
    </dgm:pt>
    <dgm:pt modelId="{C477C3C0-4198-4925-B51F-B9D160F4FC4E}" type="pres">
      <dgm:prSet presAssocID="{E40EAB3A-B575-466D-A164-34A4DAAE9B97}" presName="conn2-1" presStyleLbl="parChTrans1D2" presStyleIdx="0" presStyleCnt="2"/>
      <dgm:spPr/>
    </dgm:pt>
    <dgm:pt modelId="{95CFA197-4323-4B42-AE09-B7B23209AD7E}" type="pres">
      <dgm:prSet presAssocID="{E40EAB3A-B575-466D-A164-34A4DAAE9B97}" presName="connTx" presStyleLbl="parChTrans1D2" presStyleIdx="0" presStyleCnt="2"/>
      <dgm:spPr/>
    </dgm:pt>
    <dgm:pt modelId="{CED2C613-C020-4C9F-A375-B65A5921DA59}" type="pres">
      <dgm:prSet presAssocID="{8A41C994-9BF8-4440-AA29-45981980FEA8}" presName="root2" presStyleCnt="0"/>
      <dgm:spPr/>
    </dgm:pt>
    <dgm:pt modelId="{B819A09D-5EF2-4E2B-8505-C8E2959CFB0C}" type="pres">
      <dgm:prSet presAssocID="{8A41C994-9BF8-4440-AA29-45981980FEA8}" presName="LevelTwoTextNode" presStyleLbl="node2" presStyleIdx="0" presStyleCnt="2">
        <dgm:presLayoutVars>
          <dgm:chPref val="3"/>
        </dgm:presLayoutVars>
      </dgm:prSet>
      <dgm:spPr/>
    </dgm:pt>
    <dgm:pt modelId="{7DD1BE49-CDD1-4FCB-BEFC-788C95C18269}" type="pres">
      <dgm:prSet presAssocID="{8A41C994-9BF8-4440-AA29-45981980FEA8}" presName="level3hierChild" presStyleCnt="0"/>
      <dgm:spPr/>
    </dgm:pt>
    <dgm:pt modelId="{7C892AA5-81A4-4066-AC0C-A62A7304290A}" type="pres">
      <dgm:prSet presAssocID="{42F2669E-3ACE-4752-B41F-384788AF20D3}" presName="conn2-1" presStyleLbl="parChTrans1D3" presStyleIdx="0" presStyleCnt="3"/>
      <dgm:spPr/>
    </dgm:pt>
    <dgm:pt modelId="{8C809767-9DC1-4CEA-9676-6A436ED58B74}" type="pres">
      <dgm:prSet presAssocID="{42F2669E-3ACE-4752-B41F-384788AF20D3}" presName="connTx" presStyleLbl="parChTrans1D3" presStyleIdx="0" presStyleCnt="3"/>
      <dgm:spPr/>
    </dgm:pt>
    <dgm:pt modelId="{2E09E7C4-F82C-49D5-A3AB-C308FB206F9B}" type="pres">
      <dgm:prSet presAssocID="{C13F8440-42E3-493F-A51A-8606369B129A}" presName="root2" presStyleCnt="0"/>
      <dgm:spPr/>
    </dgm:pt>
    <dgm:pt modelId="{C0633CF9-46E1-4901-A8FA-A3E14BDC0E00}" type="pres">
      <dgm:prSet presAssocID="{C13F8440-42E3-493F-A51A-8606369B129A}" presName="LevelTwoTextNode" presStyleLbl="node3" presStyleIdx="0" presStyleCnt="3" custScaleX="118118" custScaleY="205016" custLinFactNeighborX="0">
        <dgm:presLayoutVars>
          <dgm:chPref val="3"/>
        </dgm:presLayoutVars>
      </dgm:prSet>
      <dgm:spPr/>
    </dgm:pt>
    <dgm:pt modelId="{EC0D6CB3-7C53-475A-A49F-AA892B708249}" type="pres">
      <dgm:prSet presAssocID="{C13F8440-42E3-493F-A51A-8606369B129A}" presName="level3hierChild" presStyleCnt="0"/>
      <dgm:spPr/>
    </dgm:pt>
    <dgm:pt modelId="{C6625A23-AFC5-46DD-9ACC-94EA8346DEF8}" type="pres">
      <dgm:prSet presAssocID="{00A6F23C-E6BF-4659-8303-46BA6430190C}" presName="conn2-1" presStyleLbl="parChTrans1D2" presStyleIdx="1" presStyleCnt="2"/>
      <dgm:spPr/>
    </dgm:pt>
    <dgm:pt modelId="{988DED52-99AC-452A-8A3D-99DCA7E1BDBA}" type="pres">
      <dgm:prSet presAssocID="{00A6F23C-E6BF-4659-8303-46BA6430190C}" presName="connTx" presStyleLbl="parChTrans1D2" presStyleIdx="1" presStyleCnt="2"/>
      <dgm:spPr/>
    </dgm:pt>
    <dgm:pt modelId="{7CD753BF-6F66-4188-9A42-8165E64AA359}" type="pres">
      <dgm:prSet presAssocID="{9523EEEA-2F90-43CF-90F9-F1FA77C4F650}" presName="root2" presStyleCnt="0"/>
      <dgm:spPr/>
    </dgm:pt>
    <dgm:pt modelId="{0A56D6BC-BB23-429D-BDF3-991A4C8A3C01}" type="pres">
      <dgm:prSet presAssocID="{9523EEEA-2F90-43CF-90F9-F1FA77C4F650}" presName="LevelTwoTextNode" presStyleLbl="node2" presStyleIdx="1" presStyleCnt="2" custScaleY="180045">
        <dgm:presLayoutVars>
          <dgm:chPref val="3"/>
        </dgm:presLayoutVars>
      </dgm:prSet>
      <dgm:spPr/>
    </dgm:pt>
    <dgm:pt modelId="{E7ACFC52-7F8A-475B-BC73-37D9A64FAA8F}" type="pres">
      <dgm:prSet presAssocID="{9523EEEA-2F90-43CF-90F9-F1FA77C4F650}" presName="level3hierChild" presStyleCnt="0"/>
      <dgm:spPr/>
    </dgm:pt>
    <dgm:pt modelId="{FC2517D8-D8E4-4228-BD28-31E39C1CEF7A}" type="pres">
      <dgm:prSet presAssocID="{B16933B8-CCF8-4EE6-B7EC-05509F127366}" presName="conn2-1" presStyleLbl="parChTrans1D3" presStyleIdx="1" presStyleCnt="3"/>
      <dgm:spPr/>
    </dgm:pt>
    <dgm:pt modelId="{35B825FD-0340-4E4B-A67F-D7E4BAFC6EA8}" type="pres">
      <dgm:prSet presAssocID="{B16933B8-CCF8-4EE6-B7EC-05509F127366}" presName="connTx" presStyleLbl="parChTrans1D3" presStyleIdx="1" presStyleCnt="3"/>
      <dgm:spPr/>
    </dgm:pt>
    <dgm:pt modelId="{B1C878E2-700D-46B6-980D-4CAED3E9D9E1}" type="pres">
      <dgm:prSet presAssocID="{4B4EA852-6765-485F-8059-412E9A34CD46}" presName="root2" presStyleCnt="0"/>
      <dgm:spPr/>
    </dgm:pt>
    <dgm:pt modelId="{AFAC10D0-5028-481C-AADF-B0FD961A07E8}" type="pres">
      <dgm:prSet presAssocID="{4B4EA852-6765-485F-8059-412E9A34CD46}" presName="LevelTwoTextNode" presStyleLbl="node3" presStyleIdx="1" presStyleCnt="3">
        <dgm:presLayoutVars>
          <dgm:chPref val="3"/>
        </dgm:presLayoutVars>
      </dgm:prSet>
      <dgm:spPr/>
    </dgm:pt>
    <dgm:pt modelId="{F3A0CC55-4486-41C2-9F8A-13BC98C429B6}" type="pres">
      <dgm:prSet presAssocID="{4B4EA852-6765-485F-8059-412E9A34CD46}" presName="level3hierChild" presStyleCnt="0"/>
      <dgm:spPr/>
    </dgm:pt>
    <dgm:pt modelId="{67819479-A3F9-4F75-8C06-CADEB9A41935}" type="pres">
      <dgm:prSet presAssocID="{798696A8-9407-4303-B386-32CA00DF70A5}" presName="conn2-1" presStyleLbl="parChTrans1D3" presStyleIdx="2" presStyleCnt="3"/>
      <dgm:spPr/>
    </dgm:pt>
    <dgm:pt modelId="{7E00E54B-FC3B-4931-865C-CC9F3B270EF6}" type="pres">
      <dgm:prSet presAssocID="{798696A8-9407-4303-B386-32CA00DF70A5}" presName="connTx" presStyleLbl="parChTrans1D3" presStyleIdx="2" presStyleCnt="3"/>
      <dgm:spPr/>
    </dgm:pt>
    <dgm:pt modelId="{B431C790-2DAB-4EED-9F73-29810335BBE5}" type="pres">
      <dgm:prSet presAssocID="{517CB326-73C4-4B30-837A-6EB114853A56}" presName="root2" presStyleCnt="0"/>
      <dgm:spPr/>
    </dgm:pt>
    <dgm:pt modelId="{C49FF673-0E00-4984-A5B3-387FE0B03506}" type="pres">
      <dgm:prSet presAssocID="{517CB326-73C4-4B30-837A-6EB114853A56}" presName="LevelTwoTextNode" presStyleLbl="node3" presStyleIdx="2" presStyleCnt="3">
        <dgm:presLayoutVars>
          <dgm:chPref val="3"/>
        </dgm:presLayoutVars>
      </dgm:prSet>
      <dgm:spPr/>
    </dgm:pt>
    <dgm:pt modelId="{795E3676-EC8D-4F76-A055-F9B64760EFF9}" type="pres">
      <dgm:prSet presAssocID="{517CB326-73C4-4B30-837A-6EB114853A56}" presName="level3hierChild" presStyleCnt="0"/>
      <dgm:spPr/>
    </dgm:pt>
    <dgm:pt modelId="{8E2986A0-B336-4E5B-96B7-6DEFEA537185}" type="pres">
      <dgm:prSet presAssocID="{8B216EEA-176C-4E89-B4B8-96D20236932B}" presName="conn2-1" presStyleLbl="parChTrans1D4" presStyleIdx="0" presStyleCnt="1"/>
      <dgm:spPr/>
    </dgm:pt>
    <dgm:pt modelId="{A2D97340-6078-4154-9778-EF89FFF94853}" type="pres">
      <dgm:prSet presAssocID="{8B216EEA-176C-4E89-B4B8-96D20236932B}" presName="connTx" presStyleLbl="parChTrans1D4" presStyleIdx="0" presStyleCnt="1"/>
      <dgm:spPr/>
    </dgm:pt>
    <dgm:pt modelId="{03240183-A649-4648-A4EB-A4A46D10CEE1}" type="pres">
      <dgm:prSet presAssocID="{5F928400-55AC-4BD7-B3F9-85396308622B}" presName="root2" presStyleCnt="0"/>
      <dgm:spPr/>
    </dgm:pt>
    <dgm:pt modelId="{13681F8C-9705-4D5B-B09A-07F94660A679}" type="pres">
      <dgm:prSet presAssocID="{5F928400-55AC-4BD7-B3F9-85396308622B}" presName="LevelTwoTextNode" presStyleLbl="node4" presStyleIdx="0" presStyleCnt="1" custScaleY="211840" custLinFactNeighborX="-10449" custLinFactNeighborY="-1100">
        <dgm:presLayoutVars>
          <dgm:chPref val="3"/>
        </dgm:presLayoutVars>
      </dgm:prSet>
      <dgm:spPr/>
    </dgm:pt>
    <dgm:pt modelId="{9B3C257C-3DB3-476F-92E9-C5DA8A2D3B4B}" type="pres">
      <dgm:prSet presAssocID="{5F928400-55AC-4BD7-B3F9-85396308622B}" presName="level3hierChild" presStyleCnt="0"/>
      <dgm:spPr/>
    </dgm:pt>
    <dgm:pt modelId="{B5172EE3-9C62-4CFE-84BE-898D66C18F65}" type="pres">
      <dgm:prSet presAssocID="{19347265-71C8-49D3-BE84-2C4C6D8630F2}" presName="root1" presStyleCnt="0"/>
      <dgm:spPr/>
    </dgm:pt>
    <dgm:pt modelId="{733C7C80-799A-43C7-9CD4-A9D373B74932}" type="pres">
      <dgm:prSet presAssocID="{19347265-71C8-49D3-BE84-2C4C6D8630F2}" presName="LevelOneTextNode" presStyleLbl="node0" presStyleIdx="1" presStyleCnt="2" custLinFactNeighborX="10132" custLinFactNeighborY="24618">
        <dgm:presLayoutVars>
          <dgm:chPref val="3"/>
        </dgm:presLayoutVars>
      </dgm:prSet>
      <dgm:spPr/>
    </dgm:pt>
    <dgm:pt modelId="{C8C3D75E-DB99-4FDA-A5BD-054039BB864C}" type="pres">
      <dgm:prSet presAssocID="{19347265-71C8-49D3-BE84-2C4C6D8630F2}" presName="level2hierChild" presStyleCnt="0"/>
      <dgm:spPr/>
    </dgm:pt>
  </dgm:ptLst>
  <dgm:cxnLst>
    <dgm:cxn modelId="{48BD2A15-45FD-4D52-A886-781562DBFC81}" srcId="{517CB326-73C4-4B30-837A-6EB114853A56}" destId="{5F928400-55AC-4BD7-B3F9-85396308622B}" srcOrd="0" destOrd="0" parTransId="{8B216EEA-176C-4E89-B4B8-96D20236932B}" sibTransId="{D634919A-CBF9-48BD-8E67-4B8999A2F4F6}"/>
    <dgm:cxn modelId="{827E481D-593D-4BDA-ACA4-82A1C65FF677}" type="presOf" srcId="{E40EAB3A-B575-466D-A164-34A4DAAE9B97}" destId="{95CFA197-4323-4B42-AE09-B7B23209AD7E}" srcOrd="1" destOrd="0" presId="urn:microsoft.com/office/officeart/2005/8/layout/hierarchy2"/>
    <dgm:cxn modelId="{29300B36-6FBA-4CD6-9373-C15080BBEB04}" srcId="{9523EEEA-2F90-43CF-90F9-F1FA77C4F650}" destId="{517CB326-73C4-4B30-837A-6EB114853A56}" srcOrd="1" destOrd="0" parTransId="{798696A8-9407-4303-B386-32CA00DF70A5}" sibTransId="{B25057FB-3FEF-4963-B9B5-46075DECCB5D}"/>
    <dgm:cxn modelId="{9F667249-3D16-4F14-A18F-CAE21D751D37}" type="presOf" srcId="{42F2669E-3ACE-4752-B41F-384788AF20D3}" destId="{7C892AA5-81A4-4066-AC0C-A62A7304290A}" srcOrd="0" destOrd="0" presId="urn:microsoft.com/office/officeart/2005/8/layout/hierarchy2"/>
    <dgm:cxn modelId="{A7D1DE4C-5198-426F-855F-577C0DDBF4CD}" type="presOf" srcId="{19347265-71C8-49D3-BE84-2C4C6D8630F2}" destId="{733C7C80-799A-43C7-9CD4-A9D373B74932}" srcOrd="0" destOrd="0" presId="urn:microsoft.com/office/officeart/2005/8/layout/hierarchy2"/>
    <dgm:cxn modelId="{0296684D-383A-418B-8D21-70B9D1F26D41}" type="presOf" srcId="{8B216EEA-176C-4E89-B4B8-96D20236932B}" destId="{8E2986A0-B336-4E5B-96B7-6DEFEA537185}" srcOrd="0" destOrd="0" presId="urn:microsoft.com/office/officeart/2005/8/layout/hierarchy2"/>
    <dgm:cxn modelId="{3276694F-5127-4801-BF60-B00DAD8021D0}" type="presOf" srcId="{42F2669E-3ACE-4752-B41F-384788AF20D3}" destId="{8C809767-9DC1-4CEA-9676-6A436ED58B74}" srcOrd="1" destOrd="0" presId="urn:microsoft.com/office/officeart/2005/8/layout/hierarchy2"/>
    <dgm:cxn modelId="{6708A151-0C42-4810-B890-BEDBA828A124}" type="presOf" srcId="{B16933B8-CCF8-4EE6-B7EC-05509F127366}" destId="{35B825FD-0340-4E4B-A67F-D7E4BAFC6EA8}" srcOrd="1" destOrd="0" presId="urn:microsoft.com/office/officeart/2005/8/layout/hierarchy2"/>
    <dgm:cxn modelId="{0F394556-6D50-4035-ADAD-F5D039DF2526}" srcId="{01482DB6-8F34-4C47-8ECF-A51697CC3EBE}" destId="{5D60916E-5C4E-41E8-9879-4964C5B4F3CE}" srcOrd="0" destOrd="0" parTransId="{9AAB4B24-1C98-4C8A-AD25-940AF35A3AED}" sibTransId="{C21590B4-FDB7-48E7-AE45-291E3BCC3DA6}"/>
    <dgm:cxn modelId="{DD3BC55A-055B-4E3F-939C-F84824CBD934}" srcId="{8A41C994-9BF8-4440-AA29-45981980FEA8}" destId="{C13F8440-42E3-493F-A51A-8606369B129A}" srcOrd="0" destOrd="0" parTransId="{42F2669E-3ACE-4752-B41F-384788AF20D3}" sibTransId="{ADC38347-A20E-45C9-9D56-171FD186FFAC}"/>
    <dgm:cxn modelId="{3FC5C06F-300D-4981-B837-0B573C315B97}" type="presOf" srcId="{00A6F23C-E6BF-4659-8303-46BA6430190C}" destId="{C6625A23-AFC5-46DD-9ACC-94EA8346DEF8}" srcOrd="0" destOrd="0" presId="urn:microsoft.com/office/officeart/2005/8/layout/hierarchy2"/>
    <dgm:cxn modelId="{AF81A977-1E5C-4275-92EF-F4BA9A02F47A}" type="presOf" srcId="{798696A8-9407-4303-B386-32CA00DF70A5}" destId="{7E00E54B-FC3B-4931-865C-CC9F3B270EF6}" srcOrd="1" destOrd="0" presId="urn:microsoft.com/office/officeart/2005/8/layout/hierarchy2"/>
    <dgm:cxn modelId="{5E19CF7D-90EB-4D14-8DD8-F8A64D2193F3}" srcId="{5D60916E-5C4E-41E8-9879-4964C5B4F3CE}" destId="{9523EEEA-2F90-43CF-90F9-F1FA77C4F650}" srcOrd="1" destOrd="0" parTransId="{00A6F23C-E6BF-4659-8303-46BA6430190C}" sibTransId="{0C3A44DF-A7DA-42FD-8653-20F768BDE3FD}"/>
    <dgm:cxn modelId="{D5C2238B-1F61-45FA-9647-FF6F59A0E3E2}" type="presOf" srcId="{9523EEEA-2F90-43CF-90F9-F1FA77C4F650}" destId="{0A56D6BC-BB23-429D-BDF3-991A4C8A3C01}" srcOrd="0" destOrd="0" presId="urn:microsoft.com/office/officeart/2005/8/layout/hierarchy2"/>
    <dgm:cxn modelId="{9B44278D-590C-4F87-A9FF-64A018DA876C}" type="presOf" srcId="{00A6F23C-E6BF-4659-8303-46BA6430190C}" destId="{988DED52-99AC-452A-8A3D-99DCA7E1BDBA}" srcOrd="1" destOrd="0" presId="urn:microsoft.com/office/officeart/2005/8/layout/hierarchy2"/>
    <dgm:cxn modelId="{CFDD0999-075F-4E7C-B23C-AC9244980363}" type="presOf" srcId="{E40EAB3A-B575-466D-A164-34A4DAAE9B97}" destId="{C477C3C0-4198-4925-B51F-B9D160F4FC4E}" srcOrd="0" destOrd="0" presId="urn:microsoft.com/office/officeart/2005/8/layout/hierarchy2"/>
    <dgm:cxn modelId="{B35C059C-173A-48EB-8F74-349C81303EC5}" type="presOf" srcId="{4B4EA852-6765-485F-8059-412E9A34CD46}" destId="{AFAC10D0-5028-481C-AADF-B0FD961A07E8}" srcOrd="0" destOrd="0" presId="urn:microsoft.com/office/officeart/2005/8/layout/hierarchy2"/>
    <dgm:cxn modelId="{9A86699F-8EE9-4247-A351-E5C6EBF08AF6}" srcId="{01482DB6-8F34-4C47-8ECF-A51697CC3EBE}" destId="{19347265-71C8-49D3-BE84-2C4C6D8630F2}" srcOrd="1" destOrd="0" parTransId="{F93C930B-13E4-4DE9-A249-61501531A652}" sibTransId="{84B040AC-6B87-4062-A670-F3606DB04FD2}"/>
    <dgm:cxn modelId="{C87781A8-EE46-418C-BDF6-BEE31D3B0028}" type="presOf" srcId="{01482DB6-8F34-4C47-8ECF-A51697CC3EBE}" destId="{EB33F018-5647-4250-A5A0-94B612DC4547}" srcOrd="0" destOrd="0" presId="urn:microsoft.com/office/officeart/2005/8/layout/hierarchy2"/>
    <dgm:cxn modelId="{071497AD-7F83-4C38-97F6-30B828A1DD21}" srcId="{9523EEEA-2F90-43CF-90F9-F1FA77C4F650}" destId="{4B4EA852-6765-485F-8059-412E9A34CD46}" srcOrd="0" destOrd="0" parTransId="{B16933B8-CCF8-4EE6-B7EC-05509F127366}" sibTransId="{3EAC5ED8-58F0-46A7-A09A-6D38DAF19A24}"/>
    <dgm:cxn modelId="{53C9CEAE-FD6B-40CC-8429-E114224DF1DF}" type="presOf" srcId="{517CB326-73C4-4B30-837A-6EB114853A56}" destId="{C49FF673-0E00-4984-A5B3-387FE0B03506}" srcOrd="0" destOrd="0" presId="urn:microsoft.com/office/officeart/2005/8/layout/hierarchy2"/>
    <dgm:cxn modelId="{73E4E0BE-8AAE-416B-976D-93AB9809BBC8}" type="presOf" srcId="{C13F8440-42E3-493F-A51A-8606369B129A}" destId="{C0633CF9-46E1-4901-A8FA-A3E14BDC0E00}" srcOrd="0" destOrd="0" presId="urn:microsoft.com/office/officeart/2005/8/layout/hierarchy2"/>
    <dgm:cxn modelId="{206385BF-8E62-4B45-B0DE-25400FCDA44C}" type="presOf" srcId="{798696A8-9407-4303-B386-32CA00DF70A5}" destId="{67819479-A3F9-4F75-8C06-CADEB9A41935}" srcOrd="0" destOrd="0" presId="urn:microsoft.com/office/officeart/2005/8/layout/hierarchy2"/>
    <dgm:cxn modelId="{A69C18DD-8AA7-4F87-B2C2-28ADCA42F5D9}" type="presOf" srcId="{5D60916E-5C4E-41E8-9879-4964C5B4F3CE}" destId="{ECCEBDF5-CD53-476D-B834-BF980078E76A}" srcOrd="0" destOrd="0" presId="urn:microsoft.com/office/officeart/2005/8/layout/hierarchy2"/>
    <dgm:cxn modelId="{751D0CE7-7A1B-4030-B8F2-DD0074087C8D}" type="presOf" srcId="{8B216EEA-176C-4E89-B4B8-96D20236932B}" destId="{A2D97340-6078-4154-9778-EF89FFF94853}" srcOrd="1" destOrd="0" presId="urn:microsoft.com/office/officeart/2005/8/layout/hierarchy2"/>
    <dgm:cxn modelId="{D1CFDDE8-B59D-48EE-8F21-5D9906002CC2}" type="presOf" srcId="{8A41C994-9BF8-4440-AA29-45981980FEA8}" destId="{B819A09D-5EF2-4E2B-8505-C8E2959CFB0C}" srcOrd="0" destOrd="0" presId="urn:microsoft.com/office/officeart/2005/8/layout/hierarchy2"/>
    <dgm:cxn modelId="{930B5AEF-22E9-484A-9F7D-0EDA804EBC0B}" type="presOf" srcId="{5F928400-55AC-4BD7-B3F9-85396308622B}" destId="{13681F8C-9705-4D5B-B09A-07F94660A679}" srcOrd="0" destOrd="0" presId="urn:microsoft.com/office/officeart/2005/8/layout/hierarchy2"/>
    <dgm:cxn modelId="{ACE6C5FB-653F-45E5-A229-87040A10A819}" type="presOf" srcId="{B16933B8-CCF8-4EE6-B7EC-05509F127366}" destId="{FC2517D8-D8E4-4228-BD28-31E39C1CEF7A}" srcOrd="0" destOrd="0" presId="urn:microsoft.com/office/officeart/2005/8/layout/hierarchy2"/>
    <dgm:cxn modelId="{D44DA1FE-D0BB-44F5-83E5-4104B9D6E5C8}" srcId="{5D60916E-5C4E-41E8-9879-4964C5B4F3CE}" destId="{8A41C994-9BF8-4440-AA29-45981980FEA8}" srcOrd="0" destOrd="0" parTransId="{E40EAB3A-B575-466D-A164-34A4DAAE9B97}" sibTransId="{1460755C-9BA8-4C18-AACF-3294AAFA5AD5}"/>
    <dgm:cxn modelId="{20F6A9F2-2306-47D3-A0A7-071BE5E65ECC}" type="presParOf" srcId="{EB33F018-5647-4250-A5A0-94B612DC4547}" destId="{28132C56-413D-43EB-BF64-A0B0EE3D32FD}" srcOrd="0" destOrd="0" presId="urn:microsoft.com/office/officeart/2005/8/layout/hierarchy2"/>
    <dgm:cxn modelId="{818D635C-2E78-44D1-9E0E-71B03D19B367}" type="presParOf" srcId="{28132C56-413D-43EB-BF64-A0B0EE3D32FD}" destId="{ECCEBDF5-CD53-476D-B834-BF980078E76A}" srcOrd="0" destOrd="0" presId="urn:microsoft.com/office/officeart/2005/8/layout/hierarchy2"/>
    <dgm:cxn modelId="{A3440F01-D8AE-47F3-8E46-EB6CAC8E5003}" type="presParOf" srcId="{28132C56-413D-43EB-BF64-A0B0EE3D32FD}" destId="{C2F631FC-C8C6-48A0-8B6E-BB07F82F257C}" srcOrd="1" destOrd="0" presId="urn:microsoft.com/office/officeart/2005/8/layout/hierarchy2"/>
    <dgm:cxn modelId="{062E51F4-98C2-475A-A407-7C553F90A58F}" type="presParOf" srcId="{C2F631FC-C8C6-48A0-8B6E-BB07F82F257C}" destId="{C477C3C0-4198-4925-B51F-B9D160F4FC4E}" srcOrd="0" destOrd="0" presId="urn:microsoft.com/office/officeart/2005/8/layout/hierarchy2"/>
    <dgm:cxn modelId="{B13A8893-89AA-4D33-AC3F-C043585EDB41}" type="presParOf" srcId="{C477C3C0-4198-4925-B51F-B9D160F4FC4E}" destId="{95CFA197-4323-4B42-AE09-B7B23209AD7E}" srcOrd="0" destOrd="0" presId="urn:microsoft.com/office/officeart/2005/8/layout/hierarchy2"/>
    <dgm:cxn modelId="{8F1FB471-8919-43D5-9A7C-ED7BA7ABAAD9}" type="presParOf" srcId="{C2F631FC-C8C6-48A0-8B6E-BB07F82F257C}" destId="{CED2C613-C020-4C9F-A375-B65A5921DA59}" srcOrd="1" destOrd="0" presId="urn:microsoft.com/office/officeart/2005/8/layout/hierarchy2"/>
    <dgm:cxn modelId="{7B8DE316-3807-4CAB-9A61-1527EC13F05B}" type="presParOf" srcId="{CED2C613-C020-4C9F-A375-B65A5921DA59}" destId="{B819A09D-5EF2-4E2B-8505-C8E2959CFB0C}" srcOrd="0" destOrd="0" presId="urn:microsoft.com/office/officeart/2005/8/layout/hierarchy2"/>
    <dgm:cxn modelId="{676306E8-6443-44EA-ABF3-554E43B9FDA8}" type="presParOf" srcId="{CED2C613-C020-4C9F-A375-B65A5921DA59}" destId="{7DD1BE49-CDD1-4FCB-BEFC-788C95C18269}" srcOrd="1" destOrd="0" presId="urn:microsoft.com/office/officeart/2005/8/layout/hierarchy2"/>
    <dgm:cxn modelId="{8F355F43-84C5-41F6-9D33-8224A7E320F4}" type="presParOf" srcId="{7DD1BE49-CDD1-4FCB-BEFC-788C95C18269}" destId="{7C892AA5-81A4-4066-AC0C-A62A7304290A}" srcOrd="0" destOrd="0" presId="urn:microsoft.com/office/officeart/2005/8/layout/hierarchy2"/>
    <dgm:cxn modelId="{7D64F5F8-5871-48BB-8C79-459C049E2288}" type="presParOf" srcId="{7C892AA5-81A4-4066-AC0C-A62A7304290A}" destId="{8C809767-9DC1-4CEA-9676-6A436ED58B74}" srcOrd="0" destOrd="0" presId="urn:microsoft.com/office/officeart/2005/8/layout/hierarchy2"/>
    <dgm:cxn modelId="{B2AD5652-BE58-4817-B964-8FE0FD9F34E7}" type="presParOf" srcId="{7DD1BE49-CDD1-4FCB-BEFC-788C95C18269}" destId="{2E09E7C4-F82C-49D5-A3AB-C308FB206F9B}" srcOrd="1" destOrd="0" presId="urn:microsoft.com/office/officeart/2005/8/layout/hierarchy2"/>
    <dgm:cxn modelId="{91637131-2A98-40C8-86DC-14DF2DBDA03C}" type="presParOf" srcId="{2E09E7C4-F82C-49D5-A3AB-C308FB206F9B}" destId="{C0633CF9-46E1-4901-A8FA-A3E14BDC0E00}" srcOrd="0" destOrd="0" presId="urn:microsoft.com/office/officeart/2005/8/layout/hierarchy2"/>
    <dgm:cxn modelId="{8D5C7F85-B4EC-4B4D-8E25-E9C07DAC35A5}" type="presParOf" srcId="{2E09E7C4-F82C-49D5-A3AB-C308FB206F9B}" destId="{EC0D6CB3-7C53-475A-A49F-AA892B708249}" srcOrd="1" destOrd="0" presId="urn:microsoft.com/office/officeart/2005/8/layout/hierarchy2"/>
    <dgm:cxn modelId="{8D68DA8F-5786-4223-B401-6CF1559D101A}" type="presParOf" srcId="{C2F631FC-C8C6-48A0-8B6E-BB07F82F257C}" destId="{C6625A23-AFC5-46DD-9ACC-94EA8346DEF8}" srcOrd="2" destOrd="0" presId="urn:microsoft.com/office/officeart/2005/8/layout/hierarchy2"/>
    <dgm:cxn modelId="{BE4FA25D-336F-4D13-B653-A1C4A618570E}" type="presParOf" srcId="{C6625A23-AFC5-46DD-9ACC-94EA8346DEF8}" destId="{988DED52-99AC-452A-8A3D-99DCA7E1BDBA}" srcOrd="0" destOrd="0" presId="urn:microsoft.com/office/officeart/2005/8/layout/hierarchy2"/>
    <dgm:cxn modelId="{5C93ECFF-E413-4078-82D5-DB51A12644C8}" type="presParOf" srcId="{C2F631FC-C8C6-48A0-8B6E-BB07F82F257C}" destId="{7CD753BF-6F66-4188-9A42-8165E64AA359}" srcOrd="3" destOrd="0" presId="urn:microsoft.com/office/officeart/2005/8/layout/hierarchy2"/>
    <dgm:cxn modelId="{C27D4CC3-3158-49BA-827B-754EFB05DA60}" type="presParOf" srcId="{7CD753BF-6F66-4188-9A42-8165E64AA359}" destId="{0A56D6BC-BB23-429D-BDF3-991A4C8A3C01}" srcOrd="0" destOrd="0" presId="urn:microsoft.com/office/officeart/2005/8/layout/hierarchy2"/>
    <dgm:cxn modelId="{E0822838-0BB9-4F20-850A-4B72ABCBFF29}" type="presParOf" srcId="{7CD753BF-6F66-4188-9A42-8165E64AA359}" destId="{E7ACFC52-7F8A-475B-BC73-37D9A64FAA8F}" srcOrd="1" destOrd="0" presId="urn:microsoft.com/office/officeart/2005/8/layout/hierarchy2"/>
    <dgm:cxn modelId="{0A01B089-098D-4C6E-8CDC-5033C51A65B9}" type="presParOf" srcId="{E7ACFC52-7F8A-475B-BC73-37D9A64FAA8F}" destId="{FC2517D8-D8E4-4228-BD28-31E39C1CEF7A}" srcOrd="0" destOrd="0" presId="urn:microsoft.com/office/officeart/2005/8/layout/hierarchy2"/>
    <dgm:cxn modelId="{B43F7A91-5341-4967-9C3E-94DF1AA275A3}" type="presParOf" srcId="{FC2517D8-D8E4-4228-BD28-31E39C1CEF7A}" destId="{35B825FD-0340-4E4B-A67F-D7E4BAFC6EA8}" srcOrd="0" destOrd="0" presId="urn:microsoft.com/office/officeart/2005/8/layout/hierarchy2"/>
    <dgm:cxn modelId="{13341C65-6505-4B4B-A5AB-BF06B4659D84}" type="presParOf" srcId="{E7ACFC52-7F8A-475B-BC73-37D9A64FAA8F}" destId="{B1C878E2-700D-46B6-980D-4CAED3E9D9E1}" srcOrd="1" destOrd="0" presId="urn:microsoft.com/office/officeart/2005/8/layout/hierarchy2"/>
    <dgm:cxn modelId="{15AF32EC-D58D-4188-8A02-79FD20261ED2}" type="presParOf" srcId="{B1C878E2-700D-46B6-980D-4CAED3E9D9E1}" destId="{AFAC10D0-5028-481C-AADF-B0FD961A07E8}" srcOrd="0" destOrd="0" presId="urn:microsoft.com/office/officeart/2005/8/layout/hierarchy2"/>
    <dgm:cxn modelId="{121C33BE-89EE-4854-9519-81AEF28F9DDF}" type="presParOf" srcId="{B1C878E2-700D-46B6-980D-4CAED3E9D9E1}" destId="{F3A0CC55-4486-41C2-9F8A-13BC98C429B6}" srcOrd="1" destOrd="0" presId="urn:microsoft.com/office/officeart/2005/8/layout/hierarchy2"/>
    <dgm:cxn modelId="{69DE1996-1372-4A1B-AD75-4A14B6F11BBD}" type="presParOf" srcId="{E7ACFC52-7F8A-475B-BC73-37D9A64FAA8F}" destId="{67819479-A3F9-4F75-8C06-CADEB9A41935}" srcOrd="2" destOrd="0" presId="urn:microsoft.com/office/officeart/2005/8/layout/hierarchy2"/>
    <dgm:cxn modelId="{9B5F6EB6-6A54-4199-8691-6F283E458D50}" type="presParOf" srcId="{67819479-A3F9-4F75-8C06-CADEB9A41935}" destId="{7E00E54B-FC3B-4931-865C-CC9F3B270EF6}" srcOrd="0" destOrd="0" presId="urn:microsoft.com/office/officeart/2005/8/layout/hierarchy2"/>
    <dgm:cxn modelId="{2BCDBA34-4601-429B-B178-E4B2008D49CD}" type="presParOf" srcId="{E7ACFC52-7F8A-475B-BC73-37D9A64FAA8F}" destId="{B431C790-2DAB-4EED-9F73-29810335BBE5}" srcOrd="3" destOrd="0" presId="urn:microsoft.com/office/officeart/2005/8/layout/hierarchy2"/>
    <dgm:cxn modelId="{31C3F881-42B8-409A-9F35-EE371003A49E}" type="presParOf" srcId="{B431C790-2DAB-4EED-9F73-29810335BBE5}" destId="{C49FF673-0E00-4984-A5B3-387FE0B03506}" srcOrd="0" destOrd="0" presId="urn:microsoft.com/office/officeart/2005/8/layout/hierarchy2"/>
    <dgm:cxn modelId="{FF3B6D10-A48E-4A81-80FB-B64DF93154A9}" type="presParOf" srcId="{B431C790-2DAB-4EED-9F73-29810335BBE5}" destId="{795E3676-EC8D-4F76-A055-F9B64760EFF9}" srcOrd="1" destOrd="0" presId="urn:microsoft.com/office/officeart/2005/8/layout/hierarchy2"/>
    <dgm:cxn modelId="{EAECE771-3AC6-4C1F-8A78-CBF1A3187D8E}" type="presParOf" srcId="{795E3676-EC8D-4F76-A055-F9B64760EFF9}" destId="{8E2986A0-B336-4E5B-96B7-6DEFEA537185}" srcOrd="0" destOrd="0" presId="urn:microsoft.com/office/officeart/2005/8/layout/hierarchy2"/>
    <dgm:cxn modelId="{AB9EC94C-7E16-45ED-8387-D96671EAB934}" type="presParOf" srcId="{8E2986A0-B336-4E5B-96B7-6DEFEA537185}" destId="{A2D97340-6078-4154-9778-EF89FFF94853}" srcOrd="0" destOrd="0" presId="urn:microsoft.com/office/officeart/2005/8/layout/hierarchy2"/>
    <dgm:cxn modelId="{0E445746-292C-4D8B-86DF-EA66D63FA92D}" type="presParOf" srcId="{795E3676-EC8D-4F76-A055-F9B64760EFF9}" destId="{03240183-A649-4648-A4EB-A4A46D10CEE1}" srcOrd="1" destOrd="0" presId="urn:microsoft.com/office/officeart/2005/8/layout/hierarchy2"/>
    <dgm:cxn modelId="{C2260D37-9A6D-4DEC-9FAF-ACF5D4A38482}" type="presParOf" srcId="{03240183-A649-4648-A4EB-A4A46D10CEE1}" destId="{13681F8C-9705-4D5B-B09A-07F94660A679}" srcOrd="0" destOrd="0" presId="urn:microsoft.com/office/officeart/2005/8/layout/hierarchy2"/>
    <dgm:cxn modelId="{AA3B99CD-EDD6-4BDA-8F8D-52F620E22C12}" type="presParOf" srcId="{03240183-A649-4648-A4EB-A4A46D10CEE1}" destId="{9B3C257C-3DB3-476F-92E9-C5DA8A2D3B4B}" srcOrd="1" destOrd="0" presId="urn:microsoft.com/office/officeart/2005/8/layout/hierarchy2"/>
    <dgm:cxn modelId="{EF13A8B2-6D0D-47E1-9E63-B3301E1FBD3C}" type="presParOf" srcId="{EB33F018-5647-4250-A5A0-94B612DC4547}" destId="{B5172EE3-9C62-4CFE-84BE-898D66C18F65}" srcOrd="1" destOrd="0" presId="urn:microsoft.com/office/officeart/2005/8/layout/hierarchy2"/>
    <dgm:cxn modelId="{CEBD57FB-2A50-4FFD-8702-A5A27C5E4423}" type="presParOf" srcId="{B5172EE3-9C62-4CFE-84BE-898D66C18F65}" destId="{733C7C80-799A-43C7-9CD4-A9D373B74932}" srcOrd="0" destOrd="0" presId="urn:microsoft.com/office/officeart/2005/8/layout/hierarchy2"/>
    <dgm:cxn modelId="{89DBCB2A-2563-41B4-81DC-234AD73704D0}" type="presParOf" srcId="{B5172EE3-9C62-4CFE-84BE-898D66C18F65}" destId="{C8C3D75E-DB99-4FDA-A5BD-054039BB864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EBDF5-CD53-476D-B834-BF980078E76A}">
      <dsp:nvSpPr>
        <dsp:cNvPr id="0" name=""/>
        <dsp:cNvSpPr/>
      </dsp:nvSpPr>
      <dsp:spPr>
        <a:xfrm>
          <a:off x="290792" y="2656868"/>
          <a:ext cx="2341753" cy="1170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Sinir dokusu</a:t>
          </a:r>
        </a:p>
      </dsp:txBody>
      <dsp:txXfrm>
        <a:off x="325086" y="2691162"/>
        <a:ext cx="2273165" cy="1102288"/>
      </dsp:txXfrm>
    </dsp:sp>
    <dsp:sp modelId="{C477C3C0-4198-4925-B51F-B9D160F4FC4E}">
      <dsp:nvSpPr>
        <dsp:cNvPr id="0" name=""/>
        <dsp:cNvSpPr/>
      </dsp:nvSpPr>
      <dsp:spPr>
        <a:xfrm rot="17623003">
          <a:off x="2147031" y="2483344"/>
          <a:ext cx="1624378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1624378" y="1536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2918611" y="2458101"/>
        <a:ext cx="81218" cy="81218"/>
      </dsp:txXfrm>
    </dsp:sp>
    <dsp:sp modelId="{B819A09D-5EF2-4E2B-8505-C8E2959CFB0C}">
      <dsp:nvSpPr>
        <dsp:cNvPr id="0" name=""/>
        <dsp:cNvSpPr/>
      </dsp:nvSpPr>
      <dsp:spPr>
        <a:xfrm>
          <a:off x="3285895" y="1169675"/>
          <a:ext cx="2341753" cy="1170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Merkezi Sinir Sistemi: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-Beyin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-Omurilik</a:t>
          </a:r>
        </a:p>
      </dsp:txBody>
      <dsp:txXfrm>
        <a:off x="3320189" y="1203969"/>
        <a:ext cx="2273165" cy="1102288"/>
      </dsp:txXfrm>
    </dsp:sp>
    <dsp:sp modelId="{7C892AA5-81A4-4066-AC0C-A62A7304290A}">
      <dsp:nvSpPr>
        <dsp:cNvPr id="0" name=""/>
        <dsp:cNvSpPr/>
      </dsp:nvSpPr>
      <dsp:spPr>
        <a:xfrm>
          <a:off x="5627649" y="1739748"/>
          <a:ext cx="936701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936701" y="1536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072582" y="1731696"/>
        <a:ext cx="46835" cy="46835"/>
      </dsp:txXfrm>
    </dsp:sp>
    <dsp:sp modelId="{C0633CF9-46E1-4901-A8FA-A3E14BDC0E00}">
      <dsp:nvSpPr>
        <dsp:cNvPr id="0" name=""/>
        <dsp:cNvSpPr/>
      </dsp:nvSpPr>
      <dsp:spPr>
        <a:xfrm>
          <a:off x="6564350" y="554871"/>
          <a:ext cx="2766032" cy="2400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Hücre tipleri: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-Nöron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-</a:t>
          </a:r>
          <a:r>
            <a:rPr lang="tr-TR" sz="1600" kern="1200" dirty="0" err="1"/>
            <a:t>Nöroglia</a:t>
          </a:r>
          <a:r>
            <a:rPr lang="tr-TR" sz="1600" kern="1200" dirty="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   </a:t>
          </a:r>
          <a:r>
            <a:rPr lang="tr-TR" sz="1600" kern="1200" dirty="0" err="1"/>
            <a:t>astrosit</a:t>
          </a:r>
          <a:endParaRPr lang="tr-T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                  </a:t>
          </a:r>
          <a:r>
            <a:rPr lang="tr-TR" sz="1600" kern="1200" dirty="0" err="1"/>
            <a:t>oligodendroglia</a:t>
          </a:r>
          <a:endParaRPr lang="tr-T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        </a:t>
          </a:r>
          <a:r>
            <a:rPr lang="tr-TR" sz="1600" kern="1200" dirty="0" err="1"/>
            <a:t>mikroglia</a:t>
          </a:r>
          <a:endParaRPr lang="tr-T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         ependim</a:t>
          </a:r>
        </a:p>
      </dsp:txBody>
      <dsp:txXfrm>
        <a:off x="6634658" y="625179"/>
        <a:ext cx="2625416" cy="2259869"/>
      </dsp:txXfrm>
    </dsp:sp>
    <dsp:sp modelId="{C6625A23-AFC5-46DD-9ACC-94EA8346DEF8}">
      <dsp:nvSpPr>
        <dsp:cNvPr id="0" name=""/>
        <dsp:cNvSpPr/>
      </dsp:nvSpPr>
      <dsp:spPr>
        <a:xfrm rot="3620491">
          <a:off x="2299043" y="3800628"/>
          <a:ext cx="1320353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1320353" y="1536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926211" y="3782985"/>
        <a:ext cx="66017" cy="66017"/>
      </dsp:txXfrm>
    </dsp:sp>
    <dsp:sp modelId="{0A56D6BC-BB23-429D-BDF3-991A4C8A3C01}">
      <dsp:nvSpPr>
        <dsp:cNvPr id="0" name=""/>
        <dsp:cNvSpPr/>
      </dsp:nvSpPr>
      <dsp:spPr>
        <a:xfrm>
          <a:off x="3285895" y="3335628"/>
          <a:ext cx="2341753" cy="2108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Çevresel Sinir Sistemi: </a:t>
          </a:r>
          <a:r>
            <a:rPr lang="tr-TR" sz="2000" kern="1200" dirty="0" err="1"/>
            <a:t>Periferik</a:t>
          </a:r>
          <a:r>
            <a:rPr lang="tr-TR" sz="2000" kern="1200" dirty="0"/>
            <a:t> sinirler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-Hücre tipleri: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Nöron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Schwann</a:t>
          </a:r>
          <a:r>
            <a:rPr lang="tr-TR" sz="2000" kern="1200" dirty="0"/>
            <a:t> hücresi</a:t>
          </a:r>
        </a:p>
      </dsp:txBody>
      <dsp:txXfrm>
        <a:off x="3347639" y="3397372"/>
        <a:ext cx="2218265" cy="1984617"/>
      </dsp:txXfrm>
    </dsp:sp>
    <dsp:sp modelId="{FC2517D8-D8E4-4228-BD28-31E39C1CEF7A}">
      <dsp:nvSpPr>
        <dsp:cNvPr id="0" name=""/>
        <dsp:cNvSpPr/>
      </dsp:nvSpPr>
      <dsp:spPr>
        <a:xfrm rot="19457599">
          <a:off x="5519224" y="4037688"/>
          <a:ext cx="1153551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1153551" y="1536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067161" y="4024215"/>
        <a:ext cx="57677" cy="57677"/>
      </dsp:txXfrm>
    </dsp:sp>
    <dsp:sp modelId="{AFAC10D0-5028-481C-AADF-B0FD961A07E8}">
      <dsp:nvSpPr>
        <dsp:cNvPr id="0" name=""/>
        <dsp:cNvSpPr/>
      </dsp:nvSpPr>
      <dsp:spPr>
        <a:xfrm>
          <a:off x="6564350" y="3130988"/>
          <a:ext cx="2341753" cy="1170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Somatik sinir sistemi:  istemli çalışır</a:t>
          </a:r>
        </a:p>
      </dsp:txBody>
      <dsp:txXfrm>
        <a:off x="6598644" y="3165282"/>
        <a:ext cx="2273165" cy="1102288"/>
      </dsp:txXfrm>
    </dsp:sp>
    <dsp:sp modelId="{67819479-A3F9-4F75-8C06-CADEB9A41935}">
      <dsp:nvSpPr>
        <dsp:cNvPr id="0" name=""/>
        <dsp:cNvSpPr/>
      </dsp:nvSpPr>
      <dsp:spPr>
        <a:xfrm rot="2142401">
          <a:off x="5519224" y="4710942"/>
          <a:ext cx="1153551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1153551" y="1536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067161" y="4697469"/>
        <a:ext cx="57677" cy="57677"/>
      </dsp:txXfrm>
    </dsp:sp>
    <dsp:sp modelId="{C49FF673-0E00-4984-A5B3-387FE0B03506}">
      <dsp:nvSpPr>
        <dsp:cNvPr id="0" name=""/>
        <dsp:cNvSpPr/>
      </dsp:nvSpPr>
      <dsp:spPr>
        <a:xfrm>
          <a:off x="6564350" y="4477496"/>
          <a:ext cx="2341753" cy="1170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Otonom sinir sistemi: istemsiz çalışır</a:t>
          </a:r>
        </a:p>
      </dsp:txBody>
      <dsp:txXfrm>
        <a:off x="6598644" y="4511790"/>
        <a:ext cx="2273165" cy="1102288"/>
      </dsp:txXfrm>
    </dsp:sp>
    <dsp:sp modelId="{8E2986A0-B336-4E5B-96B7-6DEFEA537185}">
      <dsp:nvSpPr>
        <dsp:cNvPr id="0" name=""/>
        <dsp:cNvSpPr/>
      </dsp:nvSpPr>
      <dsp:spPr>
        <a:xfrm rot="21536024">
          <a:off x="8906044" y="5041129"/>
          <a:ext cx="692131" cy="30731"/>
        </a:xfrm>
        <a:custGeom>
          <a:avLst/>
          <a:gdLst/>
          <a:ahLst/>
          <a:cxnLst/>
          <a:rect l="0" t="0" r="0" b="0"/>
          <a:pathLst>
            <a:path>
              <a:moveTo>
                <a:pt x="0" y="15365"/>
              </a:moveTo>
              <a:lnTo>
                <a:pt x="692131" y="1536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9234807" y="5039192"/>
        <a:ext cx="34606" cy="34606"/>
      </dsp:txXfrm>
    </dsp:sp>
    <dsp:sp modelId="{13681F8C-9705-4D5B-B09A-07F94660A679}">
      <dsp:nvSpPr>
        <dsp:cNvPr id="0" name=""/>
        <dsp:cNvSpPr/>
      </dsp:nvSpPr>
      <dsp:spPr>
        <a:xfrm>
          <a:off x="9598116" y="3809862"/>
          <a:ext cx="2341753" cy="2480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 </a:t>
          </a:r>
          <a:r>
            <a:rPr lang="tr-TR" sz="1800" kern="1200" dirty="0"/>
            <a:t>Sempatik S.S:  stres ve yardım durumunda aktiftir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Parasempatik S.S: Doğal durumda aktiftir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9666704" y="3878450"/>
        <a:ext cx="2204577" cy="2343209"/>
      </dsp:txXfrm>
    </dsp:sp>
    <dsp:sp modelId="{733C7C80-799A-43C7-9CD4-A9D373B74932}">
      <dsp:nvSpPr>
        <dsp:cNvPr id="0" name=""/>
        <dsp:cNvSpPr/>
      </dsp:nvSpPr>
      <dsp:spPr>
        <a:xfrm>
          <a:off x="244706" y="4356021"/>
          <a:ext cx="2341753" cy="1170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Sinir hücresi: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-Hücre gövdesi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-</a:t>
          </a:r>
          <a:r>
            <a:rPr lang="tr-TR" sz="1600" kern="1200" dirty="0" err="1"/>
            <a:t>Dendrit</a:t>
          </a:r>
          <a:endParaRPr lang="tr-T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-Akson</a:t>
          </a:r>
        </a:p>
      </dsp:txBody>
      <dsp:txXfrm>
        <a:off x="279000" y="4390315"/>
        <a:ext cx="2273165" cy="110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ABB85-69F7-477E-8D73-4F4CE5571518}" type="datetimeFigureOut">
              <a:rPr lang="tr-TR" smtClean="0"/>
              <a:pPr/>
              <a:t>30.12.2020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1C46E-0D9B-47E6-B85A-B4062F14A9A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1239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B135-66F3-4757-8720-6CF0147B0739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067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4BE3-D313-4860-BE22-C01B2FA50145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2058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46B79-CB93-4D04-A073-2BFB752F13C0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7183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5632AC17-8FBB-4308-A565-4A482BB0795E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96455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F03D-0F70-4592-911D-907D6198F204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26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30642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CB5A-D74C-4186-817F-3A1323A7C906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010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5B0F-0C8D-414E-A699-C78E2C3558FC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534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3" name="12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B16-9040-41A3-9AEA-6103C3B396AB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644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11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60AFB957-FD77-4547-B5D9-7F34561F5945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83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AB3E6-8BD2-45EA-A5F9-5E429E0EF6A8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986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8928-C198-476F-8EE6-2C33A99C6852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30309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D3F28E8-628D-4D60-A867-4671897B6AFB}" type="datetime1">
              <a:rPr lang="tr-TR" smtClean="0"/>
              <a:pPr/>
              <a:t>30.12.2020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C28320-87C1-4E05-87B1-17A2412C95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94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489915" y="3270159"/>
            <a:ext cx="7212169" cy="2216239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SİNİR DOKU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881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172808099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488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SİNİR SİSTEMİ- GİRİŞ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346194" cy="4572000"/>
          </a:xfrm>
        </p:spPr>
        <p:txBody>
          <a:bodyPr/>
          <a:lstStyle/>
          <a:p>
            <a:pPr marL="457200" lvl="0" indent="-457200" defTabSz="457200"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Sinir sistemi, iç ve dış değişikliklere cevap vermeyi sağlar</a:t>
            </a:r>
          </a:p>
          <a:p>
            <a:pPr marL="457200" lvl="0" indent="-457200" defTabSz="457200"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defTabSz="457200"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Organların işlevlerini düzgün yapmasını kontrol eder ve bunu gerçekleştirir.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741" y="1982797"/>
            <a:ext cx="5127014" cy="340057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76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318752"/>
            <a:ext cx="11379200" cy="758952"/>
          </a:xfrm>
        </p:spPr>
        <p:txBody>
          <a:bodyPr/>
          <a:lstStyle/>
          <a:p>
            <a:r>
              <a:rPr lang="tr-TR" dirty="0"/>
              <a:t>ANATOMİK AYRIM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Anatomik olarak, sinir sistemi ikiye ayrılır:</a:t>
            </a:r>
          </a:p>
          <a:p>
            <a:pPr lvl="1"/>
            <a:r>
              <a:rPr lang="tr-TR" dirty="0"/>
              <a:t>Merkezi sinir sistemi</a:t>
            </a:r>
          </a:p>
          <a:p>
            <a:pPr lvl="1"/>
            <a:r>
              <a:rPr lang="tr-TR" dirty="0"/>
              <a:t>Çevresel sinir sistemi</a:t>
            </a:r>
          </a:p>
          <a:p>
            <a:r>
              <a:rPr lang="tr-TR" dirty="0"/>
              <a:t>Merkezi sinir sistemi; beyin ve omurilikten meydana gelir</a:t>
            </a:r>
          </a:p>
          <a:p>
            <a:r>
              <a:rPr lang="tr-TR" dirty="0"/>
              <a:t>Vücudun her yerinden, sinir uzantıları ile M.S.S ne uyarılar gelir</a:t>
            </a:r>
          </a:p>
          <a:p>
            <a:r>
              <a:rPr lang="tr-TR" dirty="0"/>
              <a:t>Çevresel sinir sistemi şunlardan oluşur:</a:t>
            </a:r>
          </a:p>
          <a:p>
            <a:pPr marL="0" indent="0">
              <a:buNone/>
            </a:pPr>
            <a:endParaRPr lang="tr-TR" dirty="0"/>
          </a:p>
          <a:p>
            <a:pPr lvl="1"/>
            <a:r>
              <a:rPr lang="tr-TR" dirty="0"/>
              <a:t>Merkezi sinir sisteminden çıkan sinirler</a:t>
            </a:r>
          </a:p>
          <a:p>
            <a:pPr lvl="1"/>
            <a:r>
              <a:rPr lang="tr-TR" dirty="0"/>
              <a:t>Sinir gangliyonları</a:t>
            </a:r>
          </a:p>
          <a:p>
            <a:pPr lvl="1"/>
            <a:r>
              <a:rPr lang="tr-TR" dirty="0"/>
              <a:t>Duyu ve motor sinir sonlanmaları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224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58740" cy="47297"/>
          </a:xfrm>
        </p:spPr>
        <p:txBody>
          <a:bodyPr>
            <a:normAutofit fontScale="90000"/>
          </a:bodyPr>
          <a:lstStyle/>
          <a:p>
            <a:endParaRPr lang="tr-TR" sz="1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70" y="1159744"/>
            <a:ext cx="5400678" cy="36783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54" y="67245"/>
            <a:ext cx="4699000" cy="6206529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379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109822" cy="4572000"/>
          </a:xfrm>
        </p:spPr>
        <p:txBody>
          <a:bodyPr/>
          <a:lstStyle/>
          <a:p>
            <a:r>
              <a:rPr lang="tr-TR" dirty="0"/>
              <a:t>Merkezi ve çevresel </a:t>
            </a:r>
            <a:r>
              <a:rPr lang="tr-TR" dirty="0" err="1"/>
              <a:t>s.s</a:t>
            </a:r>
            <a:r>
              <a:rPr lang="tr-TR" dirty="0"/>
              <a:t>. </a:t>
            </a:r>
            <a:r>
              <a:rPr lang="tr-TR" dirty="0" err="1"/>
              <a:t>leri</a:t>
            </a:r>
            <a:r>
              <a:rPr lang="tr-TR" dirty="0"/>
              <a:t> birlikte şu üç görevi yapar:</a:t>
            </a:r>
          </a:p>
          <a:p>
            <a:pPr marL="0" indent="0">
              <a:buNone/>
            </a:pPr>
            <a:endParaRPr lang="tr-TR" dirty="0"/>
          </a:p>
          <a:p>
            <a:pPr lvl="1"/>
            <a:r>
              <a:rPr lang="tr-TR" dirty="0"/>
              <a:t>duyu nöronları ile duyu işlevi</a:t>
            </a:r>
          </a:p>
          <a:p>
            <a:pPr lvl="1"/>
            <a:r>
              <a:rPr lang="tr-TR" dirty="0"/>
              <a:t>motor nöronları ile motor işlevi</a:t>
            </a:r>
          </a:p>
          <a:p>
            <a:pPr lvl="1"/>
            <a:r>
              <a:rPr lang="tr-TR" dirty="0"/>
              <a:t>ara nöronlar ile duyu ve motor arasında bağ kurmak ve uyarıya anlam kazandırmak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655" y="1627844"/>
            <a:ext cx="5151881" cy="427988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337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İŞLEVSEL AYRIM- SOMATİK S.S.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Sinir sistemi işlevsel olarak; somatik ve otonom sinir sistemleri olarak ikiye ayrılır</a:t>
            </a:r>
          </a:p>
          <a:p>
            <a:r>
              <a:rPr lang="tr-TR" dirty="0"/>
              <a:t>Somatik S.S.</a:t>
            </a:r>
          </a:p>
          <a:p>
            <a:pPr lvl="1"/>
            <a:r>
              <a:rPr lang="tr-TR" dirty="0"/>
              <a:t>İç organlar, düz kas ve salgı bezleri haricindeki vücut bölgelerinin duyu ve motor sinirlerinden oluşur </a:t>
            </a:r>
          </a:p>
          <a:p>
            <a:pPr lvl="1"/>
            <a:r>
              <a:rPr lang="tr-TR" dirty="0"/>
              <a:t>Çizgili kasların istemli kasılmasını sağlar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743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İŞLEVSEL AYRIM- OTONOM S.S.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972706" cy="457200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Otonomik S.S.:  </a:t>
            </a:r>
          </a:p>
          <a:p>
            <a:pPr lvl="1"/>
            <a:r>
              <a:rPr lang="tr-TR" dirty="0"/>
              <a:t>Merkezi ve çevresel sistemlerin </a:t>
            </a:r>
            <a:r>
              <a:rPr lang="tr-TR" dirty="0" err="1"/>
              <a:t>otonomik</a:t>
            </a:r>
            <a:r>
              <a:rPr lang="tr-TR" dirty="0"/>
              <a:t> kısımlarından oluşur</a:t>
            </a:r>
          </a:p>
          <a:p>
            <a:pPr lvl="1"/>
            <a:r>
              <a:rPr lang="tr-TR" dirty="0"/>
              <a:t>Düz kas, kalbin iletim </a:t>
            </a:r>
            <a:r>
              <a:rPr lang="tr-TR" dirty="0" err="1"/>
              <a:t>sistemi,salgı</a:t>
            </a:r>
            <a:r>
              <a:rPr lang="tr-TR" dirty="0"/>
              <a:t> bezlerine ait götürücü( </a:t>
            </a:r>
            <a:r>
              <a:rPr lang="tr-TR" dirty="0" err="1"/>
              <a:t>efferent</a:t>
            </a:r>
            <a:r>
              <a:rPr lang="tr-TR" dirty="0"/>
              <a:t>)motor sinirler</a:t>
            </a:r>
          </a:p>
          <a:p>
            <a:pPr lvl="1"/>
            <a:r>
              <a:rPr lang="tr-TR" dirty="0"/>
              <a:t>İç organlara ait getirici( </a:t>
            </a:r>
            <a:r>
              <a:rPr lang="tr-TR" dirty="0" err="1"/>
              <a:t>afferent</a:t>
            </a:r>
            <a:r>
              <a:rPr lang="tr-TR" dirty="0"/>
              <a:t>) duyu sinirlerinden oluşur</a:t>
            </a:r>
          </a:p>
          <a:p>
            <a:pPr lvl="1"/>
            <a:r>
              <a:rPr lang="tr-TR" dirty="0"/>
              <a:t>Sempatik ve parasempatik olarak ikiye ayrılır</a:t>
            </a:r>
          </a:p>
          <a:p>
            <a:pPr lvl="1"/>
            <a:r>
              <a:rPr lang="tr-TR" dirty="0"/>
              <a:t>Sempatik S.S. Stres ve yardım şartları</a:t>
            </a:r>
          </a:p>
          <a:p>
            <a:pPr lvl="1"/>
            <a:r>
              <a:rPr lang="tr-TR"/>
              <a:t>Parasempatik S.S. </a:t>
            </a:r>
            <a:r>
              <a:rPr lang="tr-TR" dirty="0"/>
              <a:t>Doğal koşulları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18" y="1624752"/>
            <a:ext cx="4426039" cy="4474296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55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DUYU VE DEĞERLENDİRİLMESİ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328763" cy="4572000"/>
          </a:xfrm>
        </p:spPr>
        <p:txBody>
          <a:bodyPr/>
          <a:lstStyle/>
          <a:p>
            <a:r>
              <a:rPr lang="tr-TR" dirty="0"/>
              <a:t>Duyu işlevi, çevresel sinirlerin sonundaki duyu reseptörleri ile sağlanır</a:t>
            </a:r>
          </a:p>
          <a:p>
            <a:r>
              <a:rPr lang="tr-TR" dirty="0"/>
              <a:t>Bu reseptörler: sıcaklık, ses, ışık, oksijen derişimi gibi faktörleri takip ederler</a:t>
            </a:r>
          </a:p>
          <a:p>
            <a:r>
              <a:rPr lang="tr-TR" dirty="0"/>
              <a:t>Bu bilgileri sinirsel uyarı olarak M.S.S. ne gönderirler</a:t>
            </a:r>
          </a:p>
          <a:p>
            <a:r>
              <a:rPr lang="tr-TR" dirty="0"/>
              <a:t>MSS de bu bilgiler değerlendirilir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39" y="1527048"/>
            <a:ext cx="5694810" cy="481383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6773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MOTOR SİNİR VE EFEKTÖR ORGAN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05281" cy="457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sinirler:</a:t>
            </a:r>
          </a:p>
          <a:p>
            <a:pPr marL="914400" lvl="1" indent="-457200">
              <a:buFontTx/>
              <a:buChar char="-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M.S.S. den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efektör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organlara uyarı taşır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Efektör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organlar:</a:t>
            </a:r>
          </a:p>
          <a:p>
            <a:pPr marL="914400" lvl="1" indent="-457200">
              <a:buFontTx/>
              <a:buChar char="-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Uyarıldığında kasılan kaslar</a:t>
            </a:r>
          </a:p>
          <a:p>
            <a:pPr marL="914400" lvl="1" indent="-457200">
              <a:buFontTx/>
              <a:buChar char="-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Salgı bezleridir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45" y="1689093"/>
            <a:ext cx="5428291" cy="408064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7478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SİNİR HÜCRESİ: NÖRON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624977" cy="457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Nöronlar, fiziksel ve kimyasal değişikleri algılayıp tepki verebilen hücrelerdir.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Uyarıları diğer nöronlara ve sinir sistemi dışındaki hücrelere iletirler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096" y="1527048"/>
            <a:ext cx="4917699" cy="370251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31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NÖRON KISIMLARI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69675" cy="4572000"/>
          </a:xfrm>
        </p:spPr>
        <p:txBody>
          <a:bodyPr/>
          <a:lstStyle/>
          <a:p>
            <a:r>
              <a:rPr lang="tr-TR" dirty="0"/>
              <a:t>Nöron gövdesine: </a:t>
            </a:r>
            <a:r>
              <a:rPr lang="tr-TR" dirty="0" err="1"/>
              <a:t>perikaryon</a:t>
            </a:r>
            <a:endParaRPr lang="tr-TR" dirty="0"/>
          </a:p>
          <a:p>
            <a:r>
              <a:rPr lang="tr-TR" dirty="0" err="1"/>
              <a:t>Perikaryondan</a:t>
            </a:r>
            <a:r>
              <a:rPr lang="tr-TR" dirty="0"/>
              <a:t> çıkan kısa uzantılara: </a:t>
            </a:r>
            <a:r>
              <a:rPr lang="tr-TR" dirty="0" err="1"/>
              <a:t>dendrit</a:t>
            </a:r>
            <a:endParaRPr lang="tr-TR" dirty="0"/>
          </a:p>
          <a:p>
            <a:r>
              <a:rPr lang="tr-TR" dirty="0"/>
              <a:t>Tek uzun uzantıya: akson denir</a:t>
            </a:r>
          </a:p>
          <a:p>
            <a:r>
              <a:rPr lang="tr-TR" dirty="0"/>
              <a:t>Akson, </a:t>
            </a:r>
            <a:r>
              <a:rPr lang="tr-TR" dirty="0" err="1"/>
              <a:t>kollateral</a:t>
            </a:r>
            <a:r>
              <a:rPr lang="tr-TR" dirty="0"/>
              <a:t> denen yan kollar yapabilir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011" y="1672419"/>
            <a:ext cx="5650791" cy="234579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6988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NÖRON-NÖRON İLETİŞİMİ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397709" cy="4572000"/>
          </a:xfrm>
        </p:spPr>
        <p:txBody>
          <a:bodyPr/>
          <a:lstStyle/>
          <a:p>
            <a:r>
              <a:rPr lang="tr-TR" dirty="0"/>
              <a:t>Nöronların birbirleriyle ilişki kurdukları yapı: </a:t>
            </a:r>
            <a:r>
              <a:rPr lang="tr-TR" dirty="0" err="1"/>
              <a:t>Sinaps</a:t>
            </a:r>
            <a:endParaRPr lang="tr-TR" dirty="0"/>
          </a:p>
          <a:p>
            <a:r>
              <a:rPr lang="tr-TR" dirty="0"/>
              <a:t>Sinyal bir hücreden diğerine geçer</a:t>
            </a:r>
          </a:p>
          <a:p>
            <a:r>
              <a:rPr lang="tr-TR" dirty="0" err="1"/>
              <a:t>Sinapsda</a:t>
            </a:r>
            <a:r>
              <a:rPr lang="tr-TR" dirty="0"/>
              <a:t> iletim tek yönlüdür.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045" y="1959066"/>
            <a:ext cx="5035140" cy="317960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992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NÖRON- ÇEKİRDEK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740887" cy="4572000"/>
          </a:xfrm>
        </p:spPr>
        <p:txBody>
          <a:bodyPr/>
          <a:lstStyle/>
          <a:p>
            <a:r>
              <a:rPr lang="tr-TR" dirty="0"/>
              <a:t>Soluk renkli, küre şeklinde ve </a:t>
            </a:r>
            <a:r>
              <a:rPr lang="tr-TR" dirty="0" err="1"/>
              <a:t>perikaryonun</a:t>
            </a:r>
            <a:r>
              <a:rPr lang="tr-TR" dirty="0"/>
              <a:t> merkezindedir</a:t>
            </a:r>
          </a:p>
          <a:p>
            <a:r>
              <a:rPr lang="tr-TR" dirty="0"/>
              <a:t>Genelde tek çekirdekçik içerir</a:t>
            </a:r>
          </a:p>
          <a:p>
            <a:pPr>
              <a:buNone/>
            </a:pPr>
            <a:endParaRPr lang="tr-TR" dirty="0"/>
          </a:p>
          <a:p>
            <a:r>
              <a:rPr lang="tr-TR" dirty="0"/>
              <a:t>Erişkin bir nöronun çekirdeği mitoz geçirmez. Yani erişkin nöronlar çoğalamaz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063" y="1714009"/>
            <a:ext cx="5868473" cy="3111906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479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NÖRON- PERİKARYON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925743" cy="457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Nöronun hücre gövdesidir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Sitoplazma, hücre zarı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 iskeletini sağlayan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nörofilament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nörotübüller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bulundurur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6" y="2047032"/>
            <a:ext cx="4709375" cy="353203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8209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GOLGİ VE MİTOKONDRİ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5" y="1527048"/>
            <a:ext cx="10718745" cy="4572000"/>
          </a:xfrm>
        </p:spPr>
        <p:txBody>
          <a:bodyPr/>
          <a:lstStyle/>
          <a:p>
            <a:r>
              <a:rPr lang="tr-TR" dirty="0"/>
              <a:t>Golgi kompleksi çekirdeğin yanında yay şeklindedir</a:t>
            </a:r>
          </a:p>
          <a:p>
            <a:endParaRPr lang="tr-TR" dirty="0"/>
          </a:p>
          <a:p>
            <a:r>
              <a:rPr lang="tr-TR" dirty="0"/>
              <a:t>Aksonda </a:t>
            </a:r>
            <a:r>
              <a:rPr lang="tr-TR" dirty="0" err="1"/>
              <a:t>golgi</a:t>
            </a:r>
            <a:r>
              <a:rPr lang="tr-TR" dirty="0"/>
              <a:t> yoktur</a:t>
            </a:r>
          </a:p>
          <a:p>
            <a:endParaRPr lang="tr-TR" dirty="0"/>
          </a:p>
          <a:p>
            <a:r>
              <a:rPr lang="tr-TR" dirty="0"/>
              <a:t>Mitokondriler </a:t>
            </a:r>
            <a:r>
              <a:rPr lang="tr-TR" dirty="0" err="1"/>
              <a:t>perikaryonda</a:t>
            </a:r>
            <a:r>
              <a:rPr lang="tr-TR" dirty="0"/>
              <a:t> da vardır fakat akson sonlanmalarında özellikle boldur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0630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DENDRİTLER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225732" cy="4572000"/>
          </a:xfrm>
        </p:spPr>
        <p:txBody>
          <a:bodyPr/>
          <a:lstStyle/>
          <a:p>
            <a:r>
              <a:rPr lang="tr-TR" dirty="0"/>
              <a:t>Perikaryonda çıkan kısa </a:t>
            </a:r>
            <a:r>
              <a:rPr lang="tr-TR" dirty="0" err="1"/>
              <a:t>sitoplazmik</a:t>
            </a:r>
            <a:r>
              <a:rPr lang="tr-TR" dirty="0"/>
              <a:t> uzantılardır</a:t>
            </a:r>
          </a:p>
          <a:p>
            <a:r>
              <a:rPr lang="tr-TR" dirty="0"/>
              <a:t>Genelde bir nöronda birden çok </a:t>
            </a:r>
            <a:r>
              <a:rPr lang="tr-TR" dirty="0" err="1"/>
              <a:t>dendrit</a:t>
            </a:r>
            <a:r>
              <a:rPr lang="tr-TR" dirty="0"/>
              <a:t> vardır</a:t>
            </a:r>
          </a:p>
          <a:p>
            <a:r>
              <a:rPr lang="tr-TR" dirty="0"/>
              <a:t>Dendritler akson sonlarıyla yaptıkları </a:t>
            </a:r>
            <a:r>
              <a:rPr lang="tr-TR" dirty="0" err="1"/>
              <a:t>sinapslar</a:t>
            </a:r>
            <a:r>
              <a:rPr lang="tr-TR" dirty="0"/>
              <a:t> ile uyarıyı alır</a:t>
            </a:r>
          </a:p>
          <a:p>
            <a:r>
              <a:rPr lang="tr-TR" dirty="0"/>
              <a:t>Aldıkları uyarıyı </a:t>
            </a:r>
            <a:r>
              <a:rPr lang="tr-TR" dirty="0" err="1"/>
              <a:t>perikaryona</a:t>
            </a:r>
            <a:r>
              <a:rPr lang="tr-TR" dirty="0"/>
              <a:t> iletirler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7" y="1809702"/>
            <a:ext cx="4286718" cy="406075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699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AKSON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599219" cy="4572000"/>
          </a:xfrm>
        </p:spPr>
        <p:txBody>
          <a:bodyPr/>
          <a:lstStyle/>
          <a:p>
            <a:r>
              <a:rPr lang="tr-TR" dirty="0"/>
              <a:t>Nöronların uzun uzantıları aksonlardır.</a:t>
            </a:r>
          </a:p>
          <a:p>
            <a:r>
              <a:rPr lang="tr-TR" dirty="0"/>
              <a:t>Her nörondan sadece bir akson çıkar</a:t>
            </a:r>
          </a:p>
          <a:p>
            <a:r>
              <a:rPr lang="tr-TR" dirty="0"/>
              <a:t>Akson, nöronda oluşan aksiyon potansiyelinin yanıtını taşır.</a:t>
            </a:r>
          </a:p>
          <a:p>
            <a:r>
              <a:rPr lang="tr-TR" dirty="0"/>
              <a:t>Aksondan yanlara doğru </a:t>
            </a:r>
            <a:r>
              <a:rPr lang="tr-TR" dirty="0" err="1"/>
              <a:t>kollateral</a:t>
            </a:r>
            <a:r>
              <a:rPr lang="tr-TR" dirty="0"/>
              <a:t> denen uzantılar çıkabilir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63" y="1750628"/>
            <a:ext cx="5840173" cy="383808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14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AKSON-MYELİN KILIF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998464" cy="4572000"/>
          </a:xfrm>
        </p:spPr>
        <p:txBody>
          <a:bodyPr/>
          <a:lstStyle/>
          <a:p>
            <a:r>
              <a:rPr lang="tr-TR" dirty="0"/>
              <a:t>Çoğu nöronun aksonu </a:t>
            </a:r>
            <a:r>
              <a:rPr lang="tr-TR" dirty="0" err="1"/>
              <a:t>myelin</a:t>
            </a:r>
            <a:r>
              <a:rPr lang="tr-TR" dirty="0"/>
              <a:t> kılıf ile kaplıdır</a:t>
            </a:r>
          </a:p>
          <a:p>
            <a:r>
              <a:rPr lang="tr-TR" dirty="0"/>
              <a:t>Bunlara </a:t>
            </a:r>
            <a:r>
              <a:rPr lang="tr-TR" dirty="0" err="1"/>
              <a:t>myelinli</a:t>
            </a:r>
            <a:r>
              <a:rPr lang="tr-TR" dirty="0"/>
              <a:t> aksonlar denir</a:t>
            </a:r>
          </a:p>
          <a:p>
            <a:r>
              <a:rPr lang="tr-TR" dirty="0" err="1"/>
              <a:t>Myelinsiz</a:t>
            </a:r>
            <a:r>
              <a:rPr lang="tr-TR" dirty="0"/>
              <a:t> aksonlar da vardır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79" y="1624890"/>
            <a:ext cx="4539237" cy="447415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855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AKSON-MYELİN KILIF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354520" cy="4572000"/>
          </a:xfrm>
        </p:spPr>
        <p:txBody>
          <a:bodyPr/>
          <a:lstStyle/>
          <a:p>
            <a:r>
              <a:rPr lang="tr-TR" dirty="0"/>
              <a:t>Myelin, nöronun değil aksonu saran başka bir hücrenin parçasıdır</a:t>
            </a:r>
          </a:p>
          <a:p>
            <a:endParaRPr lang="tr-TR" dirty="0"/>
          </a:p>
          <a:p>
            <a:r>
              <a:rPr lang="tr-TR" dirty="0" err="1"/>
              <a:t>Myelini</a:t>
            </a:r>
            <a:r>
              <a:rPr lang="tr-TR" dirty="0"/>
              <a:t> yapan hücre M.S.S de </a:t>
            </a:r>
            <a:r>
              <a:rPr lang="tr-TR" i="1" u="sng" dirty="0" err="1"/>
              <a:t>oligodendrosit</a:t>
            </a:r>
            <a:r>
              <a:rPr lang="tr-TR" dirty="0"/>
              <a:t> iken, Ç.S.S de </a:t>
            </a:r>
            <a:r>
              <a:rPr lang="tr-TR" i="1" u="sng" dirty="0" err="1"/>
              <a:t>schwann</a:t>
            </a:r>
            <a:r>
              <a:rPr lang="tr-TR" dirty="0"/>
              <a:t> hücresidir.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97" y="1527048"/>
            <a:ext cx="4706117" cy="267451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97" y="4201563"/>
            <a:ext cx="4238117" cy="2125316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5646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NÖRONLARIN DAĞILIMI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127253" cy="4572000"/>
          </a:xfrm>
        </p:spPr>
        <p:txBody>
          <a:bodyPr/>
          <a:lstStyle/>
          <a:p>
            <a:r>
              <a:rPr lang="tr-TR" dirty="0"/>
              <a:t>M.S.S. ‘de boz madde ve ak madde kısımları vardır.</a:t>
            </a:r>
          </a:p>
          <a:p>
            <a:pPr algn="just"/>
            <a:r>
              <a:rPr lang="tr-TR" dirty="0"/>
              <a:t>Boz maddede nöronların </a:t>
            </a:r>
            <a:r>
              <a:rPr lang="tr-TR" dirty="0" err="1"/>
              <a:t>perikaryon</a:t>
            </a:r>
            <a:r>
              <a:rPr lang="tr-TR" dirty="0"/>
              <a:t>, </a:t>
            </a:r>
            <a:r>
              <a:rPr lang="tr-TR" dirty="0" err="1"/>
              <a:t>dendrit</a:t>
            </a:r>
            <a:r>
              <a:rPr lang="tr-TR" dirty="0"/>
              <a:t> ve aksonların </a:t>
            </a:r>
            <a:r>
              <a:rPr lang="tr-TR" dirty="0" err="1"/>
              <a:t>proksimal</a:t>
            </a:r>
            <a:r>
              <a:rPr lang="tr-TR" dirty="0"/>
              <a:t> kısımları vardır</a:t>
            </a:r>
          </a:p>
          <a:p>
            <a:pPr algn="just"/>
            <a:r>
              <a:rPr lang="tr-TR" dirty="0"/>
              <a:t>Ak maddede </a:t>
            </a:r>
            <a:r>
              <a:rPr lang="tr-TR" dirty="0" err="1"/>
              <a:t>yanlızca</a:t>
            </a:r>
            <a:r>
              <a:rPr lang="tr-TR" dirty="0"/>
              <a:t> aksonlar vardır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137" y="1777504"/>
            <a:ext cx="4761259" cy="332253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2295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YAPILARINA GÖRE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Aksonsuz, </a:t>
            </a:r>
            <a:r>
              <a:rPr lang="tr-TR" dirty="0" err="1"/>
              <a:t>unipolar</a:t>
            </a:r>
            <a:r>
              <a:rPr lang="tr-TR" dirty="0"/>
              <a:t>, </a:t>
            </a:r>
            <a:r>
              <a:rPr lang="tr-TR" dirty="0" err="1"/>
              <a:t>bipolar</a:t>
            </a:r>
            <a:r>
              <a:rPr lang="tr-TR" dirty="0"/>
              <a:t>, </a:t>
            </a:r>
            <a:r>
              <a:rPr lang="tr-TR" dirty="0" err="1"/>
              <a:t>multipolar</a:t>
            </a:r>
            <a:r>
              <a:rPr lang="tr-TR" dirty="0"/>
              <a:t> olarak dörde ayrılırlar</a:t>
            </a:r>
          </a:p>
          <a:p>
            <a:pPr marL="514350" lvl="0" indent="-51435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tr-TR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Aksonsuz nöronlar: 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Aksonları yoktur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Myelinsiz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uzantıları vardır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M.S.S. Ve özel duyu organlarında bulunur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483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YAPILARINA GÖRE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225732" cy="45720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Unipolar nöronlar( tek kutuplu nöron):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perikaryondan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tek akson çıkar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-akson hücre gövdesinden çıkıp ikiye ayrılır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ucunda dendritler, diğer ucunda akson sonlanmaları vardır.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Çevresel S.S. deki duyu nöronları çoğunlukla </a:t>
            </a:r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unipolardır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miyelinlidir</a:t>
            </a: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986" y="1527048"/>
            <a:ext cx="4778849" cy="264515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986" y="4262355"/>
            <a:ext cx="4778849" cy="1926845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4064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YAPILARINA GÖRE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17405" cy="4572000"/>
          </a:xfrm>
        </p:spPr>
        <p:txBody>
          <a:bodyPr/>
          <a:lstStyle/>
          <a:p>
            <a:pPr marL="514350" lvl="0" indent="-514350">
              <a:spcBef>
                <a:spcPts val="0"/>
              </a:spcBef>
              <a:buClr>
                <a:schemeClr val="accent2"/>
              </a:buClr>
              <a:buSzTx/>
              <a:buFont typeface="+mj-lt"/>
              <a:buAutoNum type="arabicPeriod" startAt="3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Bipolar nöronlar: ( iki kutuplu nöron)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Perikaryondan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biri akson biri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dendrit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olmak üzere iki uzantı çıkar.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Myelinsiz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aksonları vardır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Nadir bulunurlar</a:t>
            </a:r>
          </a:p>
          <a:p>
            <a:pPr marL="1371600" lvl="2" indent="-457200">
              <a:spcBef>
                <a:spcPts val="0"/>
              </a:spcBef>
              <a:buClr>
                <a:schemeClr val="accent2"/>
              </a:buClr>
              <a:buSzTx/>
              <a:buFont typeface="Courier New" panose="02070309020205020404" pitchFamily="49" charset="0"/>
              <a:buChar char="o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Görme koklama, işitme de görev alırlar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795" y="2281932"/>
            <a:ext cx="5095741" cy="1760023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0207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YAPILARINA GÖRE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586340" cy="45720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Multipolar nöronlar (çok kutuplu nöron):</a:t>
            </a:r>
          </a:p>
          <a:p>
            <a:pPr lvl="1"/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Perikaryondan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akson ve çok sayıda </a:t>
            </a:r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dendrit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çıkar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İskelet kasını kontrol eden </a:t>
            </a:r>
            <a:r>
              <a:rPr lang="tr-T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myelinli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motor nöronlar bu tipe örnektir.</a:t>
            </a:r>
          </a:p>
          <a:p>
            <a:pPr lvl="1"/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MSS de bu tip nöronlara yıldız hücresi denir.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006" y="1848152"/>
            <a:ext cx="5224530" cy="325188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8703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İŞLEVLERİNE GÖRE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Duyu, ara  ve motor nöronları olmak üzere üçe ayrılırlar.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73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DUYU NÖRONLARI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978767" cy="4572000"/>
          </a:xfrm>
        </p:spPr>
        <p:txBody>
          <a:bodyPr/>
          <a:lstStyle/>
          <a:p>
            <a:r>
              <a:rPr lang="tr-TR" dirty="0"/>
              <a:t>1- Duyu nöronları(</a:t>
            </a:r>
            <a:r>
              <a:rPr lang="tr-TR" dirty="0" err="1"/>
              <a:t>sensörik</a:t>
            </a:r>
            <a:r>
              <a:rPr lang="tr-TR" dirty="0"/>
              <a:t> nöronlar):</a:t>
            </a:r>
          </a:p>
          <a:p>
            <a:pPr lvl="1"/>
            <a:r>
              <a:rPr lang="tr-TR" sz="2800" dirty="0"/>
              <a:t>Canlının iç ve dış ortamındaki bilgileri toplayıp iletirler.</a:t>
            </a:r>
          </a:p>
          <a:p>
            <a:pPr lvl="1"/>
            <a:r>
              <a:rPr lang="tr-TR" sz="2800" dirty="0"/>
              <a:t>Perikaryonları MSS dışındaki gangliyonlardadır</a:t>
            </a:r>
          </a:p>
          <a:p>
            <a:pPr lvl="1"/>
            <a:r>
              <a:rPr lang="tr-TR" sz="2800" dirty="0"/>
              <a:t>Getirici(</a:t>
            </a:r>
            <a:r>
              <a:rPr lang="tr-TR" sz="2800" dirty="0" err="1"/>
              <a:t>afferent</a:t>
            </a:r>
            <a:r>
              <a:rPr lang="tr-TR" sz="2800" dirty="0"/>
              <a:t>) fiber denen uzantıları reseptör ile omurilik veya beyin arasındadır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30" y="1827611"/>
            <a:ext cx="4454881" cy="387219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9998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ARA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748107" cy="4572000"/>
          </a:xfrm>
        </p:spPr>
        <p:txBody>
          <a:bodyPr/>
          <a:lstStyle/>
          <a:p>
            <a:r>
              <a:rPr lang="tr-TR" dirty="0"/>
              <a:t>2-Ara nöronlar: </a:t>
            </a:r>
          </a:p>
          <a:p>
            <a:pPr lvl="1"/>
            <a:r>
              <a:rPr lang="tr-TR" sz="2800" dirty="0"/>
              <a:t>Sinir merkezlerinde duyu ve motor nöronların arasında bulunur</a:t>
            </a:r>
          </a:p>
          <a:p>
            <a:pPr lvl="1"/>
            <a:r>
              <a:rPr lang="tr-TR" sz="2800" dirty="0"/>
              <a:t>Duyu nöronu tarafından getirilen sinyali motor nöronlara yönlendirirler</a:t>
            </a:r>
          </a:p>
          <a:p>
            <a:pPr lvl="1"/>
            <a:r>
              <a:rPr lang="tr-TR" sz="2800" dirty="0"/>
              <a:t>İnsanda 20 milyar ara nöron olduğu düşünülmektedir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80" y="1527048"/>
            <a:ext cx="3697882" cy="472429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9345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MOTOR NÖRONLAR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12648" cy="457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3-Motor nöronlar: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ve salgı bezleri gibi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efektör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organları harekete geçirir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Somatik motor nöronlar: iskelet kasına</a:t>
            </a:r>
          </a:p>
          <a:p>
            <a:pPr marL="731520" lvl="1" indent="-457200">
              <a:buFont typeface="Arial" panose="020B0604020202020204" pitchFamily="34" charset="0"/>
              <a:buChar char="•"/>
            </a:pP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Visseral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motor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nöronlar:düz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kas, kalp kası ve salgı bezlerine etki eder.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78" y="1632074"/>
            <a:ext cx="4956758" cy="436194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041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GLİAL HÜCRE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Glial</a:t>
            </a:r>
            <a:r>
              <a:rPr lang="tr-TR" dirty="0"/>
              <a:t> hücre türleri:</a:t>
            </a:r>
          </a:p>
          <a:p>
            <a:r>
              <a:rPr lang="tr-TR" dirty="0"/>
              <a:t>MSS deki </a:t>
            </a:r>
            <a:r>
              <a:rPr lang="tr-TR" dirty="0" err="1"/>
              <a:t>glia</a:t>
            </a:r>
            <a:r>
              <a:rPr lang="tr-TR" dirty="0"/>
              <a:t> hücreleri:</a:t>
            </a:r>
          </a:p>
          <a:p>
            <a:pPr lvl="1"/>
            <a:r>
              <a:rPr lang="tr-TR" dirty="0" err="1"/>
              <a:t>astrosit</a:t>
            </a:r>
            <a:r>
              <a:rPr lang="tr-TR" dirty="0"/>
              <a:t>,</a:t>
            </a:r>
          </a:p>
          <a:p>
            <a:pPr lvl="1"/>
            <a:r>
              <a:rPr lang="tr-TR" dirty="0" err="1"/>
              <a:t>oligodendrosit</a:t>
            </a:r>
            <a:r>
              <a:rPr lang="tr-TR" dirty="0"/>
              <a:t>,</a:t>
            </a:r>
          </a:p>
          <a:p>
            <a:pPr lvl="1"/>
            <a:r>
              <a:rPr lang="tr-TR" dirty="0" err="1"/>
              <a:t>mikroglia</a:t>
            </a:r>
            <a:endParaRPr lang="tr-TR" dirty="0"/>
          </a:p>
          <a:p>
            <a:pPr lvl="1"/>
            <a:r>
              <a:rPr lang="tr-TR" dirty="0"/>
              <a:t>ependim hücreleri</a:t>
            </a:r>
          </a:p>
          <a:p>
            <a:r>
              <a:rPr lang="tr-TR" dirty="0"/>
              <a:t>ÇSS deki </a:t>
            </a:r>
            <a:r>
              <a:rPr lang="tr-TR" dirty="0" err="1"/>
              <a:t>glia</a:t>
            </a:r>
            <a:r>
              <a:rPr lang="tr-TR" dirty="0"/>
              <a:t> hücreleri:</a:t>
            </a:r>
          </a:p>
          <a:p>
            <a:pPr lvl="1"/>
            <a:r>
              <a:rPr lang="tr-TR" dirty="0" err="1"/>
              <a:t>Schwann</a:t>
            </a:r>
            <a:r>
              <a:rPr lang="tr-TR" dirty="0"/>
              <a:t> hücresi</a:t>
            </a:r>
          </a:p>
          <a:p>
            <a:pPr lvl="1"/>
            <a:r>
              <a:rPr lang="tr-TR" dirty="0"/>
              <a:t>uydu hücresi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0" y="1527047"/>
            <a:ext cx="5728466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0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err="1">
                <a:latin typeface="Times New Roman"/>
                <a:cs typeface="Times New Roman"/>
              </a:rPr>
              <a:t>Astrosit</a:t>
            </a:r>
            <a:r>
              <a:rPr lang="en-US" sz="2400" b="1" dirty="0">
                <a:latin typeface="Times New Roman"/>
                <a:cs typeface="Times New Roman"/>
              </a:rPr>
              <a:t>: </a:t>
            </a:r>
            <a:r>
              <a:rPr lang="en-US" sz="2400" u="sng" dirty="0">
                <a:latin typeface="Times New Roman"/>
                <a:cs typeface="Times New Roman"/>
              </a:rPr>
              <a:t>En </a:t>
            </a:r>
            <a:r>
              <a:rPr lang="en-US" sz="2400" u="sng" dirty="0" err="1">
                <a:latin typeface="Times New Roman"/>
                <a:cs typeface="Times New Roman"/>
              </a:rPr>
              <a:t>büyük</a:t>
            </a:r>
            <a:r>
              <a:rPr lang="en-US" sz="2400" u="sng" dirty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glia </a:t>
            </a:r>
            <a:r>
              <a:rPr lang="en-US" sz="2400" dirty="0" err="1">
                <a:latin typeface="Times New Roman"/>
                <a:cs typeface="Times New Roman"/>
              </a:rPr>
              <a:t>hücresi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astrositler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çok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fazla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sitoplazmik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dallanmaya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sahiptirler</a:t>
            </a:r>
            <a:r>
              <a:rPr lang="en-US" sz="2400" dirty="0">
                <a:latin typeface="Times New Roman"/>
                <a:cs typeface="Times New Roman"/>
              </a:rPr>
              <a:t>. Su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iyonların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nöronlara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taşınmasında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görevli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sinir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dokusu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zedelenmelerine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bağlı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olarak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glia </a:t>
            </a:r>
            <a:r>
              <a:rPr lang="en-US" sz="2400" dirty="0" err="1">
                <a:latin typeface="Times New Roman"/>
                <a:cs typeface="Times New Roman"/>
              </a:rPr>
              <a:t>hücre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ölümlerinde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hücrelerin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yerini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almakla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gör</a:t>
            </a:r>
            <a:r>
              <a:rPr lang="tr-TR" sz="2400" dirty="0">
                <a:latin typeface="Times New Roman"/>
                <a:cs typeface="Times New Roman"/>
              </a:rPr>
              <a:t>e</a:t>
            </a:r>
            <a:r>
              <a:rPr lang="en-US" sz="2400" dirty="0" err="1">
                <a:latin typeface="Times New Roman"/>
                <a:cs typeface="Times New Roman"/>
              </a:rPr>
              <a:t>vlidirler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endParaRPr lang="tr-TR" sz="2400" dirty="0">
              <a:latin typeface="Times New Roman"/>
              <a:cs typeface="Times New Roman"/>
            </a:endParaRPr>
          </a:p>
          <a:p>
            <a:pPr algn="just"/>
            <a:r>
              <a:rPr lang="en-US" sz="2400" b="1" dirty="0" err="1">
                <a:latin typeface="Times New Roman"/>
                <a:cs typeface="Times New Roman"/>
              </a:rPr>
              <a:t>Oligodentrosit</a:t>
            </a:r>
            <a:r>
              <a:rPr lang="en-US" sz="2400" b="1" dirty="0">
                <a:latin typeface="Times New Roman"/>
                <a:cs typeface="Times New Roman"/>
              </a:rPr>
              <a:t>: </a:t>
            </a:r>
            <a:r>
              <a:rPr lang="en-US" sz="2400" dirty="0" err="1">
                <a:latin typeface="Times New Roman"/>
                <a:cs typeface="Times New Roman"/>
              </a:rPr>
              <a:t>Uzantıları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ufak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seyrek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oligodentrositler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astrositlerden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miktar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daha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küçük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destek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hücreleridir</a:t>
            </a:r>
            <a:r>
              <a:rPr lang="en-US" sz="2400" dirty="0">
                <a:latin typeface="Times New Roman"/>
                <a:cs typeface="Times New Roman"/>
              </a:rPr>
              <a:t>. Hem </a:t>
            </a:r>
            <a:r>
              <a:rPr lang="en-US" sz="2400" dirty="0" err="1">
                <a:latin typeface="Times New Roman"/>
                <a:cs typeface="Times New Roman"/>
              </a:rPr>
              <a:t>ak</a:t>
            </a:r>
            <a:r>
              <a:rPr lang="en-US" sz="2400" dirty="0">
                <a:latin typeface="Times New Roman"/>
                <a:cs typeface="Times New Roman"/>
              </a:rPr>
              <a:t> hem de </a:t>
            </a:r>
            <a:r>
              <a:rPr lang="en-US" sz="2400" dirty="0" err="1">
                <a:latin typeface="Times New Roman"/>
                <a:cs typeface="Times New Roman"/>
              </a:rPr>
              <a:t>boz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maddede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bulunarak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nöronlara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madde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oksijen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geçişini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sağlarlar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dirty="0" err="1">
                <a:latin typeface="Times New Roman"/>
                <a:cs typeface="Times New Roman"/>
              </a:rPr>
              <a:t>Nöronların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canlılığını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sürüdürebilmesi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için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bulunması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zorunlu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merkezi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sinir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sisteminde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aksonların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miyelizasyonunda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görev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alırlar</a:t>
            </a:r>
            <a:r>
              <a:rPr lang="en-US" sz="2400" b="1" dirty="0">
                <a:latin typeface="Times New Roman"/>
                <a:cs typeface="Times New Roman"/>
              </a:rPr>
              <a:t>.</a:t>
            </a:r>
            <a:endParaRPr lang="tr-TR" sz="2400" b="1" dirty="0">
              <a:latin typeface="Times New Roman"/>
              <a:cs typeface="Times New Roman"/>
            </a:endParaRPr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90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b="1" dirty="0" err="1">
                <a:latin typeface="Times New Roman"/>
                <a:cs typeface="Times New Roman"/>
              </a:rPr>
              <a:t>Mikroglia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hücresi</a:t>
            </a:r>
            <a:r>
              <a:rPr lang="en-US" sz="2400" b="1" dirty="0">
                <a:latin typeface="Times New Roman"/>
                <a:cs typeface="Times New Roman"/>
              </a:rPr>
              <a:t>: </a:t>
            </a:r>
            <a:r>
              <a:rPr lang="en-US" sz="2400" dirty="0">
                <a:latin typeface="Times New Roman"/>
                <a:cs typeface="Times New Roman"/>
              </a:rPr>
              <a:t>En </a:t>
            </a:r>
            <a:r>
              <a:rPr lang="en-US" sz="2400" dirty="0" err="1">
                <a:latin typeface="Times New Roman"/>
                <a:cs typeface="Times New Roman"/>
              </a:rPr>
              <a:t>küçük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destek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hücresi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kısa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ince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yapılı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çok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fazla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sitoplazmik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uzantısı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bulunan</a:t>
            </a:r>
            <a:r>
              <a:rPr lang="en-US" sz="2400" dirty="0">
                <a:latin typeface="Times New Roman"/>
                <a:cs typeface="Times New Roman"/>
              </a:rPr>
              <a:t>  </a:t>
            </a:r>
            <a:r>
              <a:rPr lang="en-US" sz="2400" dirty="0" err="1">
                <a:latin typeface="Times New Roman"/>
                <a:cs typeface="Times New Roman"/>
              </a:rPr>
              <a:t>mikroglia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sinir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sisteminde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az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sayıda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bulunur</a:t>
            </a:r>
            <a:r>
              <a:rPr lang="en-US" sz="2400" dirty="0">
                <a:latin typeface="Times New Roman"/>
                <a:cs typeface="Times New Roman"/>
              </a:rPr>
              <a:t>. Oval </a:t>
            </a:r>
            <a:r>
              <a:rPr lang="en-US" sz="2400" dirty="0" err="1">
                <a:latin typeface="Times New Roman"/>
                <a:cs typeface="Times New Roman"/>
              </a:rPr>
              <a:t>şekillli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olmaları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oval </a:t>
            </a:r>
            <a:r>
              <a:rPr lang="en-US" sz="2400" dirty="0" err="1">
                <a:latin typeface="Times New Roman"/>
                <a:cs typeface="Times New Roman"/>
              </a:rPr>
              <a:t>çekirdeğe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sahip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olmaları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seb</a:t>
            </a:r>
            <a:r>
              <a:rPr lang="tr-TR" sz="2400" dirty="0">
                <a:latin typeface="Times New Roman"/>
                <a:cs typeface="Times New Roman"/>
              </a:rPr>
              <a:t>e</a:t>
            </a:r>
            <a:r>
              <a:rPr lang="en-US" sz="2400" dirty="0">
                <a:latin typeface="Times New Roman"/>
                <a:cs typeface="Times New Roman"/>
              </a:rPr>
              <a:t>bi </a:t>
            </a:r>
            <a:r>
              <a:rPr lang="en-US" sz="2400" dirty="0" err="1">
                <a:latin typeface="Times New Roman"/>
                <a:cs typeface="Times New Roman"/>
              </a:rPr>
              <a:t>ile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kolaylıkla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ayırt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edilebilirler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dirty="0" err="1">
                <a:latin typeface="Times New Roman"/>
                <a:cs typeface="Times New Roman"/>
              </a:rPr>
              <a:t>Nöronal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zedelenme</a:t>
            </a:r>
            <a:r>
              <a:rPr lang="tr-TR" sz="2400" dirty="0" err="1">
                <a:latin typeface="Times New Roman"/>
                <a:cs typeface="Times New Roman"/>
              </a:rPr>
              <a:t>yle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sayılarını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arttıran</a:t>
            </a:r>
            <a:r>
              <a:rPr lang="tr-TR" sz="2400" dirty="0">
                <a:latin typeface="Times New Roman"/>
                <a:cs typeface="Times New Roman"/>
              </a:rPr>
              <a:t>,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hareket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halinde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makrofaj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görevi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yapan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hücrelerdir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</a:pPr>
            <a:endParaRPr lang="tr-TR" sz="2400" dirty="0">
              <a:latin typeface="Times New Roman"/>
              <a:cs typeface="Times New Roman"/>
            </a:endParaRPr>
          </a:p>
          <a:p>
            <a:r>
              <a:rPr lang="en-US" sz="2400" b="1" dirty="0" err="1">
                <a:latin typeface="Times New Roman"/>
                <a:cs typeface="Times New Roman"/>
              </a:rPr>
              <a:t>Ependim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hücreleri</a:t>
            </a:r>
            <a:r>
              <a:rPr lang="en-US" sz="2400" b="1" dirty="0">
                <a:latin typeface="Times New Roman"/>
                <a:cs typeface="Times New Roman"/>
              </a:rPr>
              <a:t>: </a:t>
            </a:r>
            <a:r>
              <a:rPr lang="en-US" sz="2400" dirty="0" err="1">
                <a:latin typeface="Times New Roman"/>
                <a:cs typeface="Times New Roman"/>
              </a:rPr>
              <a:t>Beyin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ventrikülü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ve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omurilik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orta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kanalını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döşeyen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alçak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prizmatik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epitel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hücreleridir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dirty="0" err="1">
                <a:latin typeface="Times New Roman"/>
                <a:cs typeface="Times New Roman"/>
              </a:rPr>
              <a:t>Bulundukları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bazı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alanlarda</a:t>
            </a:r>
            <a:r>
              <a:rPr lang="en-US" sz="2400" dirty="0">
                <a:latin typeface="Times New Roman"/>
                <a:cs typeface="Times New Roman"/>
              </a:rPr>
              <a:t> BOS ‘un </a:t>
            </a:r>
            <a:r>
              <a:rPr lang="en-US" sz="2400" dirty="0" err="1">
                <a:latin typeface="Times New Roman"/>
                <a:cs typeface="Times New Roman"/>
              </a:rPr>
              <a:t>haraketini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kolaylaştırmak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amacı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ile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titrek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tüylere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sahiptirler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0" indent="0">
              <a:buNone/>
            </a:pPr>
            <a:endParaRPr lang="tr-TR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latin typeface="Times New Roman"/>
                <a:cs typeface="Times New Roman"/>
              </a:rPr>
              <a:t>Schwan </a:t>
            </a:r>
            <a:r>
              <a:rPr lang="en-US" sz="2400" b="1" dirty="0" err="1">
                <a:latin typeface="Times New Roman"/>
                <a:cs typeface="Times New Roman"/>
              </a:rPr>
              <a:t>hücresi</a:t>
            </a:r>
            <a:r>
              <a:rPr lang="en-US" sz="2400" b="1" dirty="0">
                <a:latin typeface="Times New Roman"/>
                <a:cs typeface="Times New Roman"/>
              </a:rPr>
              <a:t>: </a:t>
            </a:r>
            <a:r>
              <a:rPr lang="en-US" sz="2400" dirty="0" err="1">
                <a:latin typeface="Times New Roman"/>
                <a:cs typeface="Times New Roman"/>
              </a:rPr>
              <a:t>Periferik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sinir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sisteminde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nöronlar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etrafından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bulunan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oligodentrositler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ile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aynı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işlem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miyelinizasyonu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sağlayan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hücrelerdir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dirty="0" err="1">
                <a:latin typeface="Times New Roman"/>
                <a:cs typeface="Times New Roman"/>
              </a:rPr>
              <a:t>Oligodentrositler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gibi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birden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fazla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etrafına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saramayan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schwann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hücrleri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tek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nöronun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etrafında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miyelin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kılıf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oluşturabilirler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2074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MYELİN KILIF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81799" cy="4572000"/>
          </a:xfrm>
        </p:spPr>
        <p:txBody>
          <a:bodyPr/>
          <a:lstStyle/>
          <a:p>
            <a:r>
              <a:rPr lang="tr-TR" dirty="0"/>
              <a:t>Myelin kılıf, </a:t>
            </a:r>
            <a:r>
              <a:rPr lang="tr-TR" dirty="0" err="1"/>
              <a:t>akonun</a:t>
            </a:r>
            <a:r>
              <a:rPr lang="tr-TR" dirty="0"/>
              <a:t> kendi zarı olan </a:t>
            </a:r>
            <a:r>
              <a:rPr lang="tr-TR" dirty="0" err="1"/>
              <a:t>aksolemma</a:t>
            </a:r>
            <a:r>
              <a:rPr lang="tr-TR" dirty="0"/>
              <a:t> </a:t>
            </a:r>
            <a:r>
              <a:rPr lang="tr-TR" dirty="0" err="1"/>
              <a:t>nın</a:t>
            </a:r>
            <a:r>
              <a:rPr lang="tr-TR" dirty="0"/>
              <a:t> üstünü sarar</a:t>
            </a:r>
          </a:p>
          <a:p>
            <a:r>
              <a:rPr lang="tr-TR" dirty="0"/>
              <a:t>Myelin kılıfın, akson boyunca belirli aralıklarla uğradığı kesintilere </a:t>
            </a:r>
            <a:r>
              <a:rPr lang="tr-TR" dirty="0" err="1"/>
              <a:t>ranvier</a:t>
            </a:r>
            <a:r>
              <a:rPr lang="tr-TR" dirty="0"/>
              <a:t> boğumları denir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777" y="1527048"/>
            <a:ext cx="3970282" cy="276535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845" y="4292406"/>
            <a:ext cx="3762145" cy="2070429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929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 KILIFLARI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019670" cy="4572000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Epinöryum</a:t>
            </a:r>
            <a:r>
              <a:rPr lang="tr-TR" dirty="0"/>
              <a:t>:</a:t>
            </a:r>
          </a:p>
          <a:p>
            <a:pPr lvl="1"/>
            <a:r>
              <a:rPr lang="tr-TR" dirty="0"/>
              <a:t>Sinirin en dış tabakasındaki bağ dokudur</a:t>
            </a:r>
          </a:p>
          <a:p>
            <a:r>
              <a:rPr lang="tr-TR" dirty="0" err="1"/>
              <a:t>Perinöryum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Sinir demetlerini saran bağ dokudur</a:t>
            </a:r>
          </a:p>
          <a:p>
            <a:r>
              <a:rPr lang="tr-TR" dirty="0" err="1"/>
              <a:t>Endonöryum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Her bir sinir telini saran bağ dokudur</a:t>
            </a:r>
          </a:p>
          <a:p>
            <a:r>
              <a:rPr lang="tr-TR" dirty="0"/>
              <a:t>Kan damarları </a:t>
            </a:r>
            <a:r>
              <a:rPr lang="tr-TR" dirty="0" err="1"/>
              <a:t>epinöryumda</a:t>
            </a:r>
            <a:r>
              <a:rPr lang="tr-TR" dirty="0"/>
              <a:t> gömülüdür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930" y="955968"/>
            <a:ext cx="4462086" cy="401587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173" y="5088533"/>
            <a:ext cx="2196683" cy="1538748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690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SİNİRLERİN İLİŞKİLERİ VE SİNAPS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024222" cy="457200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Her nöron diğer nöronlardan veya duyu reseptörlerinden uyarıcı(</a:t>
            </a:r>
            <a:r>
              <a:rPr lang="tr-TR" dirty="0" err="1"/>
              <a:t>eksitatör</a:t>
            </a:r>
            <a:r>
              <a:rPr lang="tr-TR" dirty="0"/>
              <a:t>) veya engelleyici(inhibitör) sinyaller alır</a:t>
            </a:r>
          </a:p>
          <a:p>
            <a:r>
              <a:rPr lang="tr-TR" dirty="0"/>
              <a:t>Sinyal geçiş bölgelerine </a:t>
            </a:r>
            <a:r>
              <a:rPr lang="tr-TR" dirty="0" err="1"/>
              <a:t>sinaps</a:t>
            </a:r>
            <a:r>
              <a:rPr lang="tr-TR" dirty="0"/>
              <a:t> denir</a:t>
            </a:r>
          </a:p>
          <a:p>
            <a:r>
              <a:rPr lang="tr-TR" dirty="0"/>
              <a:t>Kimyasal </a:t>
            </a:r>
            <a:r>
              <a:rPr lang="tr-TR" dirty="0" err="1"/>
              <a:t>sinaps</a:t>
            </a:r>
            <a:r>
              <a:rPr lang="tr-TR" dirty="0"/>
              <a:t> şunlardan oluşur:</a:t>
            </a:r>
          </a:p>
          <a:p>
            <a:pPr lvl="1"/>
            <a:r>
              <a:rPr lang="tr-TR" dirty="0" err="1"/>
              <a:t>Presinaptik</a:t>
            </a:r>
            <a:r>
              <a:rPr lang="tr-TR" dirty="0"/>
              <a:t> zar</a:t>
            </a:r>
          </a:p>
          <a:p>
            <a:pPr lvl="1"/>
            <a:r>
              <a:rPr lang="tr-TR" dirty="0" err="1"/>
              <a:t>Sinaptiik</a:t>
            </a:r>
            <a:r>
              <a:rPr lang="tr-TR" dirty="0"/>
              <a:t> yarık</a:t>
            </a:r>
          </a:p>
          <a:p>
            <a:pPr lvl="1"/>
            <a:r>
              <a:rPr lang="tr-TR" dirty="0" err="1"/>
              <a:t>Postsinaptik</a:t>
            </a:r>
            <a:r>
              <a:rPr lang="tr-TR" dirty="0"/>
              <a:t> zar</a:t>
            </a:r>
          </a:p>
          <a:p>
            <a:r>
              <a:rPr lang="tr-TR" dirty="0" err="1"/>
              <a:t>Sinaptik</a:t>
            </a:r>
            <a:r>
              <a:rPr lang="tr-TR" dirty="0"/>
              <a:t> bölgede bolca mitokondri bulunur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22" y="1670674"/>
            <a:ext cx="3953814" cy="468527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1826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SİNAPTİK KESECİKLER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745439" cy="4572000"/>
          </a:xfrm>
        </p:spPr>
        <p:txBody>
          <a:bodyPr/>
          <a:lstStyle/>
          <a:p>
            <a:r>
              <a:rPr lang="tr-TR" dirty="0"/>
              <a:t>Sonlanma bölgelerindeki sitoplazmada </a:t>
            </a:r>
            <a:r>
              <a:rPr lang="tr-TR" dirty="0" err="1"/>
              <a:t>sinaptik</a:t>
            </a:r>
            <a:r>
              <a:rPr lang="tr-TR" dirty="0"/>
              <a:t> kesecikler bulunur.</a:t>
            </a:r>
          </a:p>
          <a:p>
            <a:r>
              <a:rPr lang="tr-TR" dirty="0"/>
              <a:t>Sinaptik keseciklerde, uyarı geçişinden sorumlu </a:t>
            </a:r>
            <a:r>
              <a:rPr lang="tr-TR" dirty="0" err="1"/>
              <a:t>nörotransmitter</a:t>
            </a:r>
            <a:r>
              <a:rPr lang="tr-TR" dirty="0"/>
              <a:t> maddeler vardır</a:t>
            </a:r>
          </a:p>
          <a:p>
            <a:r>
              <a:rPr lang="tr-TR" dirty="0" err="1"/>
              <a:t>Nörotransmitterler</a:t>
            </a:r>
            <a:r>
              <a:rPr lang="tr-TR" dirty="0"/>
              <a:t> </a:t>
            </a:r>
            <a:r>
              <a:rPr lang="tr-TR" dirty="0" err="1"/>
              <a:t>eksositoz</a:t>
            </a:r>
            <a:r>
              <a:rPr lang="tr-TR" dirty="0"/>
              <a:t> ile </a:t>
            </a:r>
            <a:r>
              <a:rPr lang="tr-TR" dirty="0" err="1"/>
              <a:t>sinaptik</a:t>
            </a:r>
            <a:r>
              <a:rPr lang="tr-TR" dirty="0"/>
              <a:t> boşluğa salınır.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616" y="1527048"/>
            <a:ext cx="3229144" cy="445621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1997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GLİAL HÜCRE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Nöroglial hücre türleri:</a:t>
            </a:r>
          </a:p>
          <a:p>
            <a:r>
              <a:rPr lang="tr-TR" dirty="0"/>
              <a:t>MSS deki </a:t>
            </a:r>
            <a:r>
              <a:rPr lang="tr-TR" dirty="0" err="1"/>
              <a:t>glia</a:t>
            </a:r>
            <a:r>
              <a:rPr lang="tr-TR" dirty="0"/>
              <a:t> hücreleri:</a:t>
            </a:r>
          </a:p>
          <a:p>
            <a:pPr lvl="1"/>
            <a:r>
              <a:rPr lang="tr-TR" dirty="0" err="1"/>
              <a:t>astrosit</a:t>
            </a:r>
            <a:r>
              <a:rPr lang="tr-TR" dirty="0"/>
              <a:t>,</a:t>
            </a:r>
          </a:p>
          <a:p>
            <a:pPr lvl="1"/>
            <a:r>
              <a:rPr lang="tr-TR" dirty="0" err="1"/>
              <a:t>oligodendrosit</a:t>
            </a:r>
            <a:r>
              <a:rPr lang="tr-TR" dirty="0"/>
              <a:t>,</a:t>
            </a:r>
          </a:p>
          <a:p>
            <a:pPr lvl="1"/>
            <a:r>
              <a:rPr lang="tr-TR" dirty="0" err="1"/>
              <a:t>mikroglia</a:t>
            </a:r>
            <a:r>
              <a:rPr lang="tr-TR" dirty="0"/>
              <a:t>,</a:t>
            </a:r>
          </a:p>
          <a:p>
            <a:pPr lvl="1"/>
            <a:r>
              <a:rPr lang="tr-TR" dirty="0"/>
              <a:t>ependim hücreleri</a:t>
            </a:r>
          </a:p>
          <a:p>
            <a:r>
              <a:rPr lang="tr-TR" dirty="0"/>
              <a:t>ÇSS deki </a:t>
            </a:r>
            <a:r>
              <a:rPr lang="tr-TR" dirty="0" err="1"/>
              <a:t>glia</a:t>
            </a:r>
            <a:r>
              <a:rPr lang="tr-TR" dirty="0"/>
              <a:t> hücreleri:</a:t>
            </a:r>
          </a:p>
          <a:p>
            <a:pPr lvl="1"/>
            <a:r>
              <a:rPr lang="tr-TR" dirty="0" err="1"/>
              <a:t>Schwann</a:t>
            </a:r>
            <a:r>
              <a:rPr lang="tr-TR" dirty="0"/>
              <a:t> hücresi</a:t>
            </a:r>
          </a:p>
          <a:p>
            <a:pPr lvl="1"/>
            <a:r>
              <a:rPr lang="tr-TR" dirty="0"/>
              <a:t>uydu hücresi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0" y="1527047"/>
            <a:ext cx="5728466" cy="457200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3711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MSS ZARLARI (MENİNKS)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032549" cy="4572000"/>
          </a:xfrm>
        </p:spPr>
        <p:txBody>
          <a:bodyPr/>
          <a:lstStyle/>
          <a:p>
            <a:r>
              <a:rPr lang="tr-TR" dirty="0"/>
              <a:t>MSS zarlarına </a:t>
            </a:r>
            <a:r>
              <a:rPr lang="tr-TR" dirty="0" err="1"/>
              <a:t>meninks</a:t>
            </a:r>
            <a:r>
              <a:rPr lang="tr-TR" dirty="0"/>
              <a:t> de denir</a:t>
            </a:r>
          </a:p>
          <a:p>
            <a:r>
              <a:rPr lang="tr-TR" dirty="0"/>
              <a:t>Dıştan içe doğru:</a:t>
            </a:r>
          </a:p>
          <a:p>
            <a:pPr lvl="1"/>
            <a:r>
              <a:rPr lang="tr-TR" dirty="0" err="1"/>
              <a:t>Duramater</a:t>
            </a:r>
            <a:endParaRPr lang="tr-TR" dirty="0"/>
          </a:p>
          <a:p>
            <a:pPr lvl="1"/>
            <a:r>
              <a:rPr lang="tr-TR" dirty="0" err="1"/>
              <a:t>Araknoid</a:t>
            </a:r>
            <a:endParaRPr lang="tr-TR" dirty="0"/>
          </a:p>
          <a:p>
            <a:pPr lvl="1"/>
            <a:r>
              <a:rPr lang="tr-TR" dirty="0" err="1"/>
              <a:t>Piamater</a:t>
            </a:r>
            <a:endParaRPr lang="tr-TR" dirty="0"/>
          </a:p>
          <a:p>
            <a:r>
              <a:rPr lang="tr-TR" dirty="0" err="1"/>
              <a:t>Araknoid</a:t>
            </a:r>
            <a:r>
              <a:rPr lang="tr-TR" dirty="0"/>
              <a:t> ve </a:t>
            </a:r>
            <a:r>
              <a:rPr lang="tr-TR" dirty="0" err="1"/>
              <a:t>pia</a:t>
            </a:r>
            <a:r>
              <a:rPr lang="tr-TR" dirty="0"/>
              <a:t> genelde birbirlerine bağlı olduğundan </a:t>
            </a:r>
            <a:r>
              <a:rPr lang="tr-TR" dirty="0" err="1"/>
              <a:t>pia-araknoid</a:t>
            </a:r>
            <a:r>
              <a:rPr lang="tr-TR" dirty="0"/>
              <a:t> olarak da isimlendirilir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294" y="1936818"/>
            <a:ext cx="4411964" cy="416223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8320-87C1-4E05-87B1-17A2412C95F9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803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EB244D9-A2F3-4C17-B5EF-ABE623578259}" vid="{BCA0D1A9-2823-4181-B104-397D0E9D5B8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4019</TotalTime>
  <Words>1367</Words>
  <Application>Microsoft Macintosh PowerPoint</Application>
  <PresentationFormat>Geniş ekran</PresentationFormat>
  <Paragraphs>250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6" baseType="lpstr">
      <vt:lpstr>Arial</vt:lpstr>
      <vt:lpstr>Calibri</vt:lpstr>
      <vt:lpstr>Courier New</vt:lpstr>
      <vt:lpstr>Georgia</vt:lpstr>
      <vt:lpstr>Times New Roman</vt:lpstr>
      <vt:lpstr>Wingdings</vt:lpstr>
      <vt:lpstr>Wingdings 2</vt:lpstr>
      <vt:lpstr>Tema1</vt:lpstr>
      <vt:lpstr>SİNİR DOKU</vt:lpstr>
      <vt:lpstr>PowerPoint Sunusu</vt:lpstr>
      <vt:lpstr>SİNİR SİSTEMİ- GİRİŞ</vt:lpstr>
      <vt:lpstr>ANATOMİK AYRIM</vt:lpstr>
      <vt:lpstr>PowerPoint Sunusu</vt:lpstr>
      <vt:lpstr>PowerPoint Sunusu</vt:lpstr>
      <vt:lpstr>İŞLEVSEL AYRIM- SOMATİK S.S.</vt:lpstr>
      <vt:lpstr>İŞLEVSEL AYRIM- OTONOM S.S.</vt:lpstr>
      <vt:lpstr>DUYU VE DEĞERLENDİRİLMESİ</vt:lpstr>
      <vt:lpstr>MOTOR SİNİR VE EFEKTÖR ORGAN</vt:lpstr>
      <vt:lpstr>SİNİR HÜCRESİ: NÖRON</vt:lpstr>
      <vt:lpstr>NÖRON KISIMLARI</vt:lpstr>
      <vt:lpstr>NÖRON-NÖRON İLETİŞİMİ</vt:lpstr>
      <vt:lpstr>NÖRON- ÇEKİRDEK</vt:lpstr>
      <vt:lpstr> NÖRON- PERİKARYON</vt:lpstr>
      <vt:lpstr>GOLGİ VE MİTOKONDRİ</vt:lpstr>
      <vt:lpstr>DENDRİTLER</vt:lpstr>
      <vt:lpstr>AKSON</vt:lpstr>
      <vt:lpstr>AKSON-MYELİN KILIF</vt:lpstr>
      <vt:lpstr>AKSON-MYELİN KILIF</vt:lpstr>
      <vt:lpstr>NÖRONLARIN DAĞILIMI</vt:lpstr>
      <vt:lpstr>YAPILARINA GÖRE NÖRONLAR</vt:lpstr>
      <vt:lpstr>YAPILARINA GÖRE NÖRONLAR</vt:lpstr>
      <vt:lpstr>YAPILARINA GÖRE NÖRONLAR</vt:lpstr>
      <vt:lpstr>YAPILARINA GÖRE NÖRONLAR</vt:lpstr>
      <vt:lpstr>İŞLEVLERİNE GÖRE NÖRONLAR</vt:lpstr>
      <vt:lpstr>DUYU NÖRONLARI</vt:lpstr>
      <vt:lpstr>ARA NÖRONLAR</vt:lpstr>
      <vt:lpstr>MOTOR NÖRONLAR</vt:lpstr>
      <vt:lpstr>GLİAL HÜCRE TÜRLERİ</vt:lpstr>
      <vt:lpstr>PowerPoint Sunusu</vt:lpstr>
      <vt:lpstr>PowerPoint Sunusu</vt:lpstr>
      <vt:lpstr>MYELİN KILIF</vt:lpstr>
      <vt:lpstr>BAĞ DOKU KILIFLARI</vt:lpstr>
      <vt:lpstr>SİNİRLERİN İLİŞKİLERİ VE SİNAPS</vt:lpstr>
      <vt:lpstr>SİNAPTİK KESECİKLER</vt:lpstr>
      <vt:lpstr>GLİAL HÜCRE TÜRLERİ</vt:lpstr>
      <vt:lpstr>MSS ZARLARI (MENİNKS)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DESTEK DOKULAR</dc:title>
  <dc:creator>hp</dc:creator>
  <cp:lastModifiedBy>Levent MERCAN</cp:lastModifiedBy>
  <cp:revision>122</cp:revision>
  <dcterms:created xsi:type="dcterms:W3CDTF">2016-03-01T07:51:31Z</dcterms:created>
  <dcterms:modified xsi:type="dcterms:W3CDTF">2020-12-30T16:50:15Z</dcterms:modified>
</cp:coreProperties>
</file>