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7"/>
  </p:normalViewPr>
  <p:slideViewPr>
    <p:cSldViewPr snapToGrid="0" snapToObjects="1">
      <p:cViewPr varScale="1">
        <p:scale>
          <a:sx n="106" d="100"/>
          <a:sy n="106" d="100"/>
        </p:scale>
        <p:origin x="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4D83E-F110-6C49-8BA0-2797A3725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865525-0E42-D14D-BEDC-A0A0DA164C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7A2B8-15E1-B54C-8F24-90CC3D59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E3B39-161E-B341-AA9B-627283810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6B54D-CFDF-0A48-9DCA-9E3AEEA7D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8014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B849E-C140-174A-BC0A-0B2B53B11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D0455-8878-D445-83E0-4647F223B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1E315-B9F0-F841-96BB-E1016F84C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78CA7-7A2D-8A42-8176-0D3047DEB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D97CD-A379-C347-89B4-6A8C7873A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9754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23155-09AD-E246-8E7F-3226A95E3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90BAE-C604-3D4C-BF84-823F03CDD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8CAA5-D4FC-064D-ABE7-DB3CD6A67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F4E04-CEF4-D040-A330-0BF2C5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B5930-B265-2D46-9F83-15DD6EC03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540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1C452-C828-EF4D-A9E1-28AA95C8C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85EE6-E180-6343-8222-52D7229CA8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D74E6-981F-D841-B820-ECF664FF7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4E235-160B-334B-B869-4C6191498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0BB44-BB9B-0645-8813-946E49CF8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C16CB-B1E2-8D4A-867F-0479C6ECC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0327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EA626-4E73-764B-96B8-CB7518D1F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28839-D825-1E49-AF18-EAAE34FA8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EAF6C3-A71B-6543-9F4C-55FB4E466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2BD170-EC25-6547-B1D1-055EBD5D47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4EB1C4-681F-9A4A-8259-ADA0263F8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6646EC-3C29-604A-9A06-A426211CB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5B3542-0ABD-C24A-B601-1F87D8E9F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786071-EA9B-0D49-AE15-C6A5A712B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229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78911-C1D8-484B-8A0B-2D67A0D3E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5815A7-F02D-FB4F-8ABC-EE7829F98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6EFED5-0592-264B-9C9D-83DAB4619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338D94-9A62-9844-8601-92347191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948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3AE9BC-3743-D940-B6C2-718B8C28D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34DCDA-651D-FF4F-ACB5-912983971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50C8B6-0D99-C74E-ACC0-C30848A1A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431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2B8AC-15BD-774F-AB74-4E5A27334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CD1F5-8627-FD43-AA48-89F408B5F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2B8DF-E9C2-464C-BA87-103884D84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91366-12FA-CC4E-88D3-21AFCA483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2A8D6-897F-9E4C-B899-D2DAD2E38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3E26B-3B67-B14E-B42A-E27BE780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626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0347-6326-874A-A934-927468E93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C0E242-39CB-184A-9553-84932AA86D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604C9-6A95-9C4F-A723-985672E5A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06821-2F10-DD4F-A2FC-7D15E2664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F0AA98-10E2-4A4D-8311-EBECF43C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AD711A-2AFB-C449-BABD-9CBD1F3A8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1851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A49DA-83EA-C246-8C3A-8D136FB6C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A3BBCC-EDEC-3741-836E-1D0515F8BB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4E075-3B71-874F-B255-CF1A33D75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D02BF-D1BA-5F4F-8D45-F736D5BFB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0C29D-6BFF-EB4F-9840-EF9771A35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7513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2402F3-C836-1A4E-BBE3-335222E682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2839CD-A74C-5C4A-8858-6D4577BC1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78C7F-BF2A-B64E-9D83-277875E8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2FAEA-79D0-924B-98A4-65BAD6A73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E9D706-3193-8643-A332-41DA02E3F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2405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DC9E5F-9EFE-B245-8CF9-D7CE9F55C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2AAF1-F321-E045-B30B-6DB6DB807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D6165-1B64-B342-9E81-BF502B380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A6953-34AE-E14E-9EAC-DB2B617DFFB7}" type="datetimeFigureOut">
              <a:rPr lang="tr-TR" smtClean="0"/>
              <a:t>16.01.2020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C0E18-DC69-A845-BC62-003273A6C4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2C805-3A60-A540-BBF4-44D92C58A4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24600-9415-6A4E-9A33-6058209CF5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87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F4D00-1E99-874E-A247-8273262F37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Üreme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2C6FB6-9460-8F47-8406-41BC4898FB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Kızgınlık, Üreme </a:t>
            </a:r>
            <a:r>
              <a:rPr lang="tr-TR" dirty="0" err="1"/>
              <a:t>fziyolojisi</a:t>
            </a:r>
            <a:r>
              <a:rPr lang="tr-TR" dirty="0"/>
              <a:t>, Üreme endokrinolojisi, Besleme ve döl </a:t>
            </a:r>
            <a:r>
              <a:rPr lang="tr-TR"/>
              <a:t>verimi ilişkisi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26981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Üreme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ZOOTEKNİ FAALİYETLERİNİN TANIMI VE KAPSAMI  </dc:title>
  <dc:creator>Microsoft Office User</dc:creator>
  <cp:lastModifiedBy>Microsoft Office User</cp:lastModifiedBy>
  <cp:revision>6</cp:revision>
  <cp:lastPrinted>2020-01-16T12:31:13Z</cp:lastPrinted>
  <dcterms:created xsi:type="dcterms:W3CDTF">2020-01-16T12:29:30Z</dcterms:created>
  <dcterms:modified xsi:type="dcterms:W3CDTF">2020-01-16T12:49:52Z</dcterms:modified>
</cp:coreProperties>
</file>