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Layouts/slideLayout6.xml" ContentType="application/vnd.openxmlformats-officedocument.presentationml.slideLayout+xml"/>
  <Override PartName="/ppt/notesSlides/notesSlide38.xml" ContentType="application/vnd.openxmlformats-officedocument.presentationml.notesSlide+xml"/>
  <Override PartName="/ppt/notesSlides/notesSlide49.xml" ContentType="application/vnd.openxmlformats-officedocument.presentationml.notesSlide+xml"/>
  <Override PartName="/ppt/slides/slide25.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27.xml" ContentType="application/vnd.openxmlformats-officedocument.presentationml.notesSlide+xml"/>
  <Override PartName="/ppt/notesSlides/notesSlide45.xml" ContentType="application/vnd.openxmlformats-officedocument.presentationml.notesSlide+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34.xml" ContentType="application/vnd.openxmlformats-officedocument.presentationml.notesSlide+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notesSlides/notesSlide23.xml" ContentType="application/vnd.openxmlformats-officedocument.presentationml.notesSlide+xml"/>
  <Override PartName="/ppt/notesSlides/notesSlide41.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30.xml" ContentType="application/vnd.openxmlformats-officedocument.presentationml.notesSlide+xml"/>
  <Override PartName="/ppt/notesSlides/notesSlide50.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notesSlides/notesSlide39.xml" ContentType="application/vnd.openxmlformats-officedocument.presentationml.notesSlide+xml"/>
  <Override PartName="/ppt/notesSlides/notesSlide48.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Layouts/slideLayout3.xml" ContentType="application/vnd.openxmlformats-officedocument.presentationml.slideLayout+xml"/>
  <Default Extension="jpeg" ContentType="image/jpeg"/>
  <Override PartName="/ppt/notesSlides/notesSlide17.xml" ContentType="application/vnd.openxmlformats-officedocument.presentationml.notesSlide+xml"/>
  <Override PartName="/ppt/notesSlides/notesSlide28.xml" ContentType="application/vnd.openxmlformats-officedocument.presentationml.notesSlide+xml"/>
  <Override PartName="/ppt/notesSlides/notesSlide37.xml" ContentType="application/vnd.openxmlformats-officedocument.presentationml.notesSlide+xml"/>
  <Override PartName="/ppt/notesSlides/notesSlide46.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ppt/notesSlides/notesSlide35.xml" ContentType="application/vnd.openxmlformats-officedocument.presentationml.notesSlide+xml"/>
  <Override PartName="/ppt/notesSlides/notesSlide44.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notesSlides/notesSlide42.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Default Extension="gif" ContentType="image/gif"/>
  <Override PartName="/ppt/notesSlides/notesSlide40.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slides/slide49.xml" ContentType="application/vnd.openxmlformats-officedocument.presentationml.slide+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notesSlides/notesSlide29.xml" ContentType="application/vnd.openxmlformats-officedocument.presentationml.notesSlide+xml"/>
  <Override PartName="/ppt/notesSlides/notesSlide47.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notesSlides/notesSlide18.xml" ContentType="application/vnd.openxmlformats-officedocument.presentationml.notesSlide+xml"/>
  <Override PartName="/ppt/notesSlides/notesSlide36.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notesSlides/notesSlide25.xml" ContentType="application/vnd.openxmlformats-officedocument.presentationml.notesSlide+xml"/>
  <Override PartName="/ppt/notesSlides/notesSlide43.xml" ContentType="application/vnd.openxmlformats-officedocument.presentationml.notesSlide+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32.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3" r:id="rId1"/>
  </p:sldMasterIdLst>
  <p:notesMasterIdLst>
    <p:notesMasterId r:id="rId52"/>
  </p:notesMasterIdLst>
  <p:sldIdLst>
    <p:sldId id="256" r:id="rId2"/>
    <p:sldId id="289" r:id="rId3"/>
    <p:sldId id="291" r:id="rId4"/>
    <p:sldId id="292" r:id="rId5"/>
    <p:sldId id="316" r:id="rId6"/>
    <p:sldId id="317" r:id="rId7"/>
    <p:sldId id="318" r:id="rId8"/>
    <p:sldId id="258" r:id="rId9"/>
    <p:sldId id="320" r:id="rId10"/>
    <p:sldId id="319" r:id="rId11"/>
    <p:sldId id="324" r:id="rId12"/>
    <p:sldId id="356" r:id="rId13"/>
    <p:sldId id="321" r:id="rId14"/>
    <p:sldId id="322" r:id="rId15"/>
    <p:sldId id="323" r:id="rId16"/>
    <p:sldId id="325" r:id="rId17"/>
    <p:sldId id="326" r:id="rId18"/>
    <p:sldId id="298" r:id="rId19"/>
    <p:sldId id="357" r:id="rId20"/>
    <p:sldId id="327" r:id="rId21"/>
    <p:sldId id="299" r:id="rId22"/>
    <p:sldId id="358" r:id="rId23"/>
    <p:sldId id="300" r:id="rId24"/>
    <p:sldId id="260" r:id="rId25"/>
    <p:sldId id="369" r:id="rId26"/>
    <p:sldId id="264" r:id="rId27"/>
    <p:sldId id="301" r:id="rId28"/>
    <p:sldId id="302" r:id="rId29"/>
    <p:sldId id="303" r:id="rId30"/>
    <p:sldId id="304" r:id="rId31"/>
    <p:sldId id="267" r:id="rId32"/>
    <p:sldId id="338" r:id="rId33"/>
    <p:sldId id="353" r:id="rId34"/>
    <p:sldId id="274" r:id="rId35"/>
    <p:sldId id="365" r:id="rId36"/>
    <p:sldId id="306" r:id="rId37"/>
    <p:sldId id="307" r:id="rId38"/>
    <p:sldId id="308" r:id="rId39"/>
    <p:sldId id="366" r:id="rId40"/>
    <p:sldId id="309" r:id="rId41"/>
    <p:sldId id="310" r:id="rId42"/>
    <p:sldId id="311" r:id="rId43"/>
    <p:sldId id="312" r:id="rId44"/>
    <p:sldId id="355" r:id="rId45"/>
    <p:sldId id="313" r:id="rId46"/>
    <p:sldId id="314" r:id="rId47"/>
    <p:sldId id="277" r:id="rId48"/>
    <p:sldId id="280" r:id="rId49"/>
    <p:sldId id="281" r:id="rId50"/>
    <p:sldId id="315" r:id="rId51"/>
  </p:sldIdLst>
  <p:sldSz cx="9144000" cy="6858000" type="screen4x3"/>
  <p:notesSz cx="6858000" cy="9144000"/>
  <p:defaultTextStyle>
    <a:defPPr>
      <a:defRPr lang="tr-TR"/>
    </a:defPPr>
    <a:lvl1pPr algn="l" rtl="0" fontAlgn="base">
      <a:spcBef>
        <a:spcPct val="20000"/>
      </a:spcBef>
      <a:spcAft>
        <a:spcPct val="0"/>
      </a:spcAft>
      <a:buFont typeface="Arial" charset="0"/>
      <a:defRPr sz="2800" kern="1200">
        <a:solidFill>
          <a:schemeClr val="tx1"/>
        </a:solidFill>
        <a:latin typeface="Arial" charset="0"/>
        <a:ea typeface="+mn-ea"/>
        <a:cs typeface="+mn-cs"/>
      </a:defRPr>
    </a:lvl1pPr>
    <a:lvl2pPr marL="457200" algn="l" rtl="0" fontAlgn="base">
      <a:spcBef>
        <a:spcPct val="20000"/>
      </a:spcBef>
      <a:spcAft>
        <a:spcPct val="0"/>
      </a:spcAft>
      <a:buFont typeface="Arial" charset="0"/>
      <a:defRPr sz="2800" kern="1200">
        <a:solidFill>
          <a:schemeClr val="tx1"/>
        </a:solidFill>
        <a:latin typeface="Arial" charset="0"/>
        <a:ea typeface="+mn-ea"/>
        <a:cs typeface="+mn-cs"/>
      </a:defRPr>
    </a:lvl2pPr>
    <a:lvl3pPr marL="914400" algn="l" rtl="0" fontAlgn="base">
      <a:spcBef>
        <a:spcPct val="20000"/>
      </a:spcBef>
      <a:spcAft>
        <a:spcPct val="0"/>
      </a:spcAft>
      <a:buFont typeface="Arial" charset="0"/>
      <a:defRPr sz="2800" kern="1200">
        <a:solidFill>
          <a:schemeClr val="tx1"/>
        </a:solidFill>
        <a:latin typeface="Arial" charset="0"/>
        <a:ea typeface="+mn-ea"/>
        <a:cs typeface="+mn-cs"/>
      </a:defRPr>
    </a:lvl3pPr>
    <a:lvl4pPr marL="1371600" algn="l" rtl="0" fontAlgn="base">
      <a:spcBef>
        <a:spcPct val="20000"/>
      </a:spcBef>
      <a:spcAft>
        <a:spcPct val="0"/>
      </a:spcAft>
      <a:buFont typeface="Arial" charset="0"/>
      <a:defRPr sz="2800" kern="1200">
        <a:solidFill>
          <a:schemeClr val="tx1"/>
        </a:solidFill>
        <a:latin typeface="Arial" charset="0"/>
        <a:ea typeface="+mn-ea"/>
        <a:cs typeface="+mn-cs"/>
      </a:defRPr>
    </a:lvl4pPr>
    <a:lvl5pPr marL="1828800" algn="l" rtl="0" fontAlgn="base">
      <a:spcBef>
        <a:spcPct val="20000"/>
      </a:spcBef>
      <a:spcAft>
        <a:spcPct val="0"/>
      </a:spcAft>
      <a:buFont typeface="Arial" charset="0"/>
      <a:defRPr sz="2800" kern="1200">
        <a:solidFill>
          <a:schemeClr val="tx1"/>
        </a:solidFill>
        <a:latin typeface="Arial" charset="0"/>
        <a:ea typeface="+mn-ea"/>
        <a:cs typeface="+mn-cs"/>
      </a:defRPr>
    </a:lvl5pPr>
    <a:lvl6pPr marL="2286000" algn="l" defTabSz="914400" rtl="0" eaLnBrk="1" latinLnBrk="0" hangingPunct="1">
      <a:defRPr sz="2800" kern="1200">
        <a:solidFill>
          <a:schemeClr val="tx1"/>
        </a:solidFill>
        <a:latin typeface="Arial" charset="0"/>
        <a:ea typeface="+mn-ea"/>
        <a:cs typeface="+mn-cs"/>
      </a:defRPr>
    </a:lvl6pPr>
    <a:lvl7pPr marL="2743200" algn="l" defTabSz="914400" rtl="0" eaLnBrk="1" latinLnBrk="0" hangingPunct="1">
      <a:defRPr sz="2800" kern="1200">
        <a:solidFill>
          <a:schemeClr val="tx1"/>
        </a:solidFill>
        <a:latin typeface="Arial" charset="0"/>
        <a:ea typeface="+mn-ea"/>
        <a:cs typeface="+mn-cs"/>
      </a:defRPr>
    </a:lvl7pPr>
    <a:lvl8pPr marL="3200400" algn="l" defTabSz="914400" rtl="0" eaLnBrk="1" latinLnBrk="0" hangingPunct="1">
      <a:defRPr sz="2800" kern="1200">
        <a:solidFill>
          <a:schemeClr val="tx1"/>
        </a:solidFill>
        <a:latin typeface="Arial" charset="0"/>
        <a:ea typeface="+mn-ea"/>
        <a:cs typeface="+mn-cs"/>
      </a:defRPr>
    </a:lvl8pPr>
    <a:lvl9pPr marL="3657600" algn="l" defTabSz="914400" rtl="0" eaLnBrk="1" latinLnBrk="0" hangingPunct="1">
      <a:defRPr sz="2800"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5F519"/>
    <a:srgbClr val="D7F717"/>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6877" autoAdjust="0"/>
    <p:restoredTop sz="89688" autoAdjust="0"/>
  </p:normalViewPr>
  <p:slideViewPr>
    <p:cSldViewPr>
      <p:cViewPr varScale="1">
        <p:scale>
          <a:sx n="83" d="100"/>
          <a:sy n="83" d="100"/>
        </p:scale>
        <p:origin x="-1098" y="-84"/>
      </p:cViewPr>
      <p:guideLst>
        <p:guide orient="horz" pos="2160"/>
        <p:guide pos="2880"/>
      </p:guideLst>
    </p:cSldViewPr>
  </p:slideViewPr>
  <p:notesTextViewPr>
    <p:cViewPr>
      <p:scale>
        <a:sx n="100" d="100"/>
        <a:sy n="100" d="100"/>
      </p:scale>
      <p:origin x="0" y="0"/>
    </p:cViewPr>
  </p:notesTextViewPr>
  <p:sorterViewPr>
    <p:cViewPr>
      <p:scale>
        <a:sx n="70" d="100"/>
        <a:sy n="70" d="100"/>
      </p:scale>
      <p:origin x="0" y="0"/>
    </p:cViewPr>
  </p:sorter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27330"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spcBef>
                <a:spcPct val="0"/>
              </a:spcBef>
              <a:buFontTx/>
              <a:buNone/>
              <a:defRPr sz="1200">
                <a:latin typeface="Calibri" charset="-94"/>
              </a:defRPr>
            </a:lvl1pPr>
          </a:lstStyle>
          <a:p>
            <a:pPr>
              <a:defRPr/>
            </a:pPr>
            <a:endParaRPr lang="tr-TR"/>
          </a:p>
        </p:txBody>
      </p:sp>
      <p:sp>
        <p:nvSpPr>
          <p:cNvPr id="227331"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spcBef>
                <a:spcPct val="0"/>
              </a:spcBef>
              <a:buFontTx/>
              <a:buNone/>
              <a:defRPr sz="1200">
                <a:latin typeface="Calibri" charset="-94"/>
              </a:defRPr>
            </a:lvl1pPr>
          </a:lstStyle>
          <a:p>
            <a:pPr>
              <a:defRPr/>
            </a:pPr>
            <a:fld id="{12A41840-5F15-4B30-825D-0BE5BA26FB40}" type="datetimeFigureOut">
              <a:rPr lang="tr-TR"/>
              <a:pPr>
                <a:defRPr/>
              </a:pPr>
              <a:t>15/01/2020</a:t>
            </a:fld>
            <a:endParaRPr lang="tr-TR"/>
          </a:p>
        </p:txBody>
      </p:sp>
      <p:sp>
        <p:nvSpPr>
          <p:cNvPr id="98308"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p:spPr>
      </p:sp>
      <p:sp>
        <p:nvSpPr>
          <p:cNvPr id="227333"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tr-TR" noProof="0" smtClean="0"/>
              <a:t>Asıl metin stillerini düzenlemek için tıklatın</a:t>
            </a:r>
          </a:p>
          <a:p>
            <a:pPr lvl="1"/>
            <a:r>
              <a:rPr lang="tr-TR" noProof="0" smtClean="0"/>
              <a:t>İkinci düzey</a:t>
            </a:r>
          </a:p>
          <a:p>
            <a:pPr lvl="2"/>
            <a:r>
              <a:rPr lang="tr-TR" noProof="0" smtClean="0"/>
              <a:t>Üçüncü düzey</a:t>
            </a:r>
          </a:p>
          <a:p>
            <a:pPr lvl="3"/>
            <a:r>
              <a:rPr lang="tr-TR" noProof="0" smtClean="0"/>
              <a:t>Dördüncü düzey</a:t>
            </a:r>
          </a:p>
          <a:p>
            <a:pPr lvl="4"/>
            <a:r>
              <a:rPr lang="tr-TR" noProof="0" smtClean="0"/>
              <a:t>Beşinci düzey</a:t>
            </a:r>
          </a:p>
        </p:txBody>
      </p:sp>
      <p:sp>
        <p:nvSpPr>
          <p:cNvPr id="227334"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spcBef>
                <a:spcPct val="0"/>
              </a:spcBef>
              <a:buFontTx/>
              <a:buNone/>
              <a:defRPr sz="1200">
                <a:latin typeface="Calibri" charset="-94"/>
              </a:defRPr>
            </a:lvl1pPr>
          </a:lstStyle>
          <a:p>
            <a:pPr>
              <a:defRPr/>
            </a:pPr>
            <a:endParaRPr lang="tr-TR"/>
          </a:p>
        </p:txBody>
      </p:sp>
      <p:sp>
        <p:nvSpPr>
          <p:cNvPr id="227335"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spcBef>
                <a:spcPct val="0"/>
              </a:spcBef>
              <a:buFontTx/>
              <a:buNone/>
              <a:defRPr sz="1200">
                <a:latin typeface="Calibri" charset="-94"/>
              </a:defRPr>
            </a:lvl1pPr>
          </a:lstStyle>
          <a:p>
            <a:pPr>
              <a:defRPr/>
            </a:pPr>
            <a:fld id="{26F63AA3-5E8F-4486-8222-DA86B963E9D2}" type="slidenum">
              <a:rPr lang="tr-TR"/>
              <a:pPr>
                <a:defRPr/>
              </a:pPr>
              <a:t>‹#›</a:t>
            </a:fld>
            <a:endParaRPr lang="tr-TR"/>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Calibri" charset="-94"/>
        <a:ea typeface="+mn-ea"/>
        <a:cs typeface="+mn-cs"/>
      </a:defRPr>
    </a:lvl1pPr>
    <a:lvl2pPr marL="457200" algn="l" rtl="0" eaLnBrk="0" fontAlgn="base" hangingPunct="0">
      <a:spcBef>
        <a:spcPct val="30000"/>
      </a:spcBef>
      <a:spcAft>
        <a:spcPct val="0"/>
      </a:spcAft>
      <a:defRPr sz="1200" kern="1200">
        <a:solidFill>
          <a:schemeClr val="tx1"/>
        </a:solidFill>
        <a:latin typeface="Calibri" charset="-94"/>
        <a:ea typeface="+mn-ea"/>
        <a:cs typeface="+mn-cs"/>
      </a:defRPr>
    </a:lvl2pPr>
    <a:lvl3pPr marL="914400" algn="l" rtl="0" eaLnBrk="0" fontAlgn="base" hangingPunct="0">
      <a:spcBef>
        <a:spcPct val="30000"/>
      </a:spcBef>
      <a:spcAft>
        <a:spcPct val="0"/>
      </a:spcAft>
      <a:defRPr sz="1200" kern="1200">
        <a:solidFill>
          <a:schemeClr val="tx1"/>
        </a:solidFill>
        <a:latin typeface="Calibri" charset="-94"/>
        <a:ea typeface="+mn-ea"/>
        <a:cs typeface="+mn-cs"/>
      </a:defRPr>
    </a:lvl3pPr>
    <a:lvl4pPr marL="1371600" algn="l" rtl="0" eaLnBrk="0" fontAlgn="base" hangingPunct="0">
      <a:spcBef>
        <a:spcPct val="30000"/>
      </a:spcBef>
      <a:spcAft>
        <a:spcPct val="0"/>
      </a:spcAft>
      <a:defRPr sz="1200" kern="1200">
        <a:solidFill>
          <a:schemeClr val="tx1"/>
        </a:solidFill>
        <a:latin typeface="Calibri" charset="-94"/>
        <a:ea typeface="+mn-ea"/>
        <a:cs typeface="+mn-cs"/>
      </a:defRPr>
    </a:lvl4pPr>
    <a:lvl5pPr marL="1828800" algn="l" rtl="0" eaLnBrk="0" fontAlgn="base" hangingPunct="0">
      <a:spcBef>
        <a:spcPct val="30000"/>
      </a:spcBef>
      <a:spcAft>
        <a:spcPct val="0"/>
      </a:spcAft>
      <a:defRPr sz="1200" kern="1200">
        <a:solidFill>
          <a:schemeClr val="tx1"/>
        </a:solidFill>
        <a:latin typeface="Calibri" charset="-94"/>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1 Slayt Görüntüsü Yer Tutucusu"/>
          <p:cNvSpPr>
            <a:spLocks noGrp="1" noRot="1" noChangeAspect="1" noTextEdit="1"/>
          </p:cNvSpPr>
          <p:nvPr>
            <p:ph type="sldImg"/>
          </p:nvPr>
        </p:nvSpPr>
        <p:spPr>
          <a:ln/>
        </p:spPr>
      </p:sp>
      <p:sp>
        <p:nvSpPr>
          <p:cNvPr id="99331" name="2 Not Yer Tutucusu"/>
          <p:cNvSpPr>
            <a:spLocks noGrp="1"/>
          </p:cNvSpPr>
          <p:nvPr>
            <p:ph type="body" idx="1"/>
          </p:nvPr>
        </p:nvSpPr>
        <p:spPr>
          <a:noFill/>
          <a:ln/>
        </p:spPr>
        <p:txBody>
          <a:bodyPr/>
          <a:lstStyle/>
          <a:p>
            <a:pPr eaLnBrk="1" hangingPunct="1"/>
            <a:endParaRPr lang="tr-TR" smtClean="0"/>
          </a:p>
        </p:txBody>
      </p:sp>
      <p:sp>
        <p:nvSpPr>
          <p:cNvPr id="99332" name="3 Slayt Numarası Yer Tutucusu"/>
          <p:cNvSpPr>
            <a:spLocks noGrp="1"/>
          </p:cNvSpPr>
          <p:nvPr>
            <p:ph type="sldNum" sz="quarter" idx="5"/>
          </p:nvPr>
        </p:nvSpPr>
        <p:spPr>
          <a:noFill/>
        </p:spPr>
        <p:txBody>
          <a:bodyPr/>
          <a:lstStyle/>
          <a:p>
            <a:fld id="{68DF6B88-DCCC-4CE4-B8FB-575BF6E3B0D3}" type="slidenum">
              <a:rPr lang="tr-TR" smtClean="0"/>
              <a:pPr/>
              <a:t>1</a:t>
            </a:fld>
            <a:endParaRPr lang="tr-TR"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1 Slayt Görüntüsü Yer Tutucusu"/>
          <p:cNvSpPr>
            <a:spLocks noGrp="1" noRot="1" noChangeAspect="1" noTextEdit="1"/>
          </p:cNvSpPr>
          <p:nvPr>
            <p:ph type="sldImg"/>
          </p:nvPr>
        </p:nvSpPr>
        <p:spPr>
          <a:ln/>
        </p:spPr>
      </p:sp>
      <p:sp>
        <p:nvSpPr>
          <p:cNvPr id="100355" name="2 Not Yer Tutucusu"/>
          <p:cNvSpPr>
            <a:spLocks noGrp="1"/>
          </p:cNvSpPr>
          <p:nvPr>
            <p:ph type="body" idx="1"/>
          </p:nvPr>
        </p:nvSpPr>
        <p:spPr>
          <a:noFill/>
          <a:ln/>
        </p:spPr>
        <p:txBody>
          <a:bodyPr/>
          <a:lstStyle/>
          <a:p>
            <a:pPr eaLnBrk="1" hangingPunct="1"/>
            <a:endParaRPr lang="tr-TR" smtClean="0"/>
          </a:p>
        </p:txBody>
      </p:sp>
      <p:sp>
        <p:nvSpPr>
          <p:cNvPr id="100356" name="3 Slayt Numarası Yer Tutucusu"/>
          <p:cNvSpPr>
            <a:spLocks noGrp="1"/>
          </p:cNvSpPr>
          <p:nvPr>
            <p:ph type="sldNum" sz="quarter" idx="5"/>
          </p:nvPr>
        </p:nvSpPr>
        <p:spPr>
          <a:noFill/>
        </p:spPr>
        <p:txBody>
          <a:bodyPr/>
          <a:lstStyle/>
          <a:p>
            <a:fld id="{46A1E16F-2033-4F84-8AE1-892B3A3A5A05}" type="slidenum">
              <a:rPr lang="tr-TR" smtClean="0"/>
              <a:pPr/>
              <a:t>2</a:t>
            </a:fld>
            <a:endParaRPr lang="tr-TR"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1 Slayt Görüntüsü Yer Tutucusu"/>
          <p:cNvSpPr>
            <a:spLocks noGrp="1" noRot="1" noChangeAspect="1" noTextEdit="1"/>
          </p:cNvSpPr>
          <p:nvPr>
            <p:ph type="sldImg"/>
          </p:nvPr>
        </p:nvSpPr>
        <p:spPr>
          <a:ln/>
        </p:spPr>
      </p:sp>
      <p:sp>
        <p:nvSpPr>
          <p:cNvPr id="102403" name="2 Not Yer Tutucusu"/>
          <p:cNvSpPr>
            <a:spLocks noGrp="1"/>
          </p:cNvSpPr>
          <p:nvPr>
            <p:ph type="body" idx="1"/>
          </p:nvPr>
        </p:nvSpPr>
        <p:spPr>
          <a:noFill/>
          <a:ln/>
        </p:spPr>
        <p:txBody>
          <a:bodyPr/>
          <a:lstStyle/>
          <a:p>
            <a:pPr eaLnBrk="1" hangingPunct="1"/>
            <a:endParaRPr lang="tr-TR" smtClean="0"/>
          </a:p>
        </p:txBody>
      </p:sp>
      <p:sp>
        <p:nvSpPr>
          <p:cNvPr id="102404" name="3 Slayt Numarası Yer Tutucusu"/>
          <p:cNvSpPr>
            <a:spLocks noGrp="1"/>
          </p:cNvSpPr>
          <p:nvPr>
            <p:ph type="sldNum" sz="quarter" idx="5"/>
          </p:nvPr>
        </p:nvSpPr>
        <p:spPr>
          <a:noFill/>
        </p:spPr>
        <p:txBody>
          <a:bodyPr/>
          <a:lstStyle/>
          <a:p>
            <a:fld id="{863B6D50-F2DB-4D45-9F24-4DA962A77056}" type="slidenum">
              <a:rPr lang="tr-TR" smtClean="0"/>
              <a:pPr/>
              <a:t>3</a:t>
            </a:fld>
            <a:endParaRPr lang="tr-TR"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1 Slayt Görüntüsü Yer Tutucusu"/>
          <p:cNvSpPr>
            <a:spLocks noGrp="1" noRot="1" noChangeAspect="1" noTextEdit="1"/>
          </p:cNvSpPr>
          <p:nvPr>
            <p:ph type="sldImg"/>
          </p:nvPr>
        </p:nvSpPr>
        <p:spPr>
          <a:ln/>
        </p:spPr>
      </p:sp>
      <p:sp>
        <p:nvSpPr>
          <p:cNvPr id="103427" name="2 Not Yer Tutucusu"/>
          <p:cNvSpPr>
            <a:spLocks noGrp="1"/>
          </p:cNvSpPr>
          <p:nvPr>
            <p:ph type="body" idx="1"/>
          </p:nvPr>
        </p:nvSpPr>
        <p:spPr>
          <a:noFill/>
          <a:ln/>
        </p:spPr>
        <p:txBody>
          <a:bodyPr/>
          <a:lstStyle/>
          <a:p>
            <a:pPr eaLnBrk="1" hangingPunct="1"/>
            <a:endParaRPr lang="tr-TR" smtClean="0"/>
          </a:p>
        </p:txBody>
      </p:sp>
      <p:sp>
        <p:nvSpPr>
          <p:cNvPr id="103428" name="3 Slayt Numarası Yer Tutucusu"/>
          <p:cNvSpPr>
            <a:spLocks noGrp="1"/>
          </p:cNvSpPr>
          <p:nvPr>
            <p:ph type="sldNum" sz="quarter" idx="5"/>
          </p:nvPr>
        </p:nvSpPr>
        <p:spPr>
          <a:noFill/>
        </p:spPr>
        <p:txBody>
          <a:bodyPr/>
          <a:lstStyle/>
          <a:p>
            <a:fld id="{A6D973A6-383A-41FE-8612-8ABAEE8E2C1A}" type="slidenum">
              <a:rPr lang="tr-TR" smtClean="0"/>
              <a:pPr/>
              <a:t>4</a:t>
            </a:fld>
            <a:endParaRPr lang="tr-TR"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1 Slayt Görüntüsü Yer Tutucusu"/>
          <p:cNvSpPr>
            <a:spLocks noGrp="1" noRot="1" noChangeAspect="1" noTextEdit="1"/>
          </p:cNvSpPr>
          <p:nvPr>
            <p:ph type="sldImg"/>
          </p:nvPr>
        </p:nvSpPr>
        <p:spPr>
          <a:ln/>
        </p:spPr>
      </p:sp>
      <p:sp>
        <p:nvSpPr>
          <p:cNvPr id="104451" name="2 Not Yer Tutucusu"/>
          <p:cNvSpPr>
            <a:spLocks noGrp="1"/>
          </p:cNvSpPr>
          <p:nvPr>
            <p:ph type="body" idx="1"/>
          </p:nvPr>
        </p:nvSpPr>
        <p:spPr>
          <a:noFill/>
          <a:ln/>
        </p:spPr>
        <p:txBody>
          <a:bodyPr/>
          <a:lstStyle/>
          <a:p>
            <a:pPr eaLnBrk="1" hangingPunct="1"/>
            <a:endParaRPr lang="tr-TR" smtClean="0"/>
          </a:p>
        </p:txBody>
      </p:sp>
      <p:sp>
        <p:nvSpPr>
          <p:cNvPr id="104452" name="3 Slayt Numarası Yer Tutucusu"/>
          <p:cNvSpPr>
            <a:spLocks noGrp="1"/>
          </p:cNvSpPr>
          <p:nvPr>
            <p:ph type="sldNum" sz="quarter" idx="5"/>
          </p:nvPr>
        </p:nvSpPr>
        <p:spPr>
          <a:noFill/>
        </p:spPr>
        <p:txBody>
          <a:bodyPr/>
          <a:lstStyle/>
          <a:p>
            <a:fld id="{C40236E5-0D91-4519-B70A-E7D565E5D021}" type="slidenum">
              <a:rPr lang="tr-TR" smtClean="0"/>
              <a:pPr/>
              <a:t>5</a:t>
            </a:fld>
            <a:endParaRPr lang="tr-TR"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1 Slayt Görüntüsü Yer Tutucusu"/>
          <p:cNvSpPr>
            <a:spLocks noGrp="1" noRot="1" noChangeAspect="1" noTextEdit="1"/>
          </p:cNvSpPr>
          <p:nvPr>
            <p:ph type="sldImg"/>
          </p:nvPr>
        </p:nvSpPr>
        <p:spPr>
          <a:ln/>
        </p:spPr>
      </p:sp>
      <p:sp>
        <p:nvSpPr>
          <p:cNvPr id="105475" name="2 Not Yer Tutucusu"/>
          <p:cNvSpPr>
            <a:spLocks noGrp="1"/>
          </p:cNvSpPr>
          <p:nvPr>
            <p:ph type="body" idx="1"/>
          </p:nvPr>
        </p:nvSpPr>
        <p:spPr>
          <a:noFill/>
          <a:ln/>
        </p:spPr>
        <p:txBody>
          <a:bodyPr/>
          <a:lstStyle/>
          <a:p>
            <a:pPr eaLnBrk="1" hangingPunct="1"/>
            <a:endParaRPr lang="tr-TR" smtClean="0"/>
          </a:p>
        </p:txBody>
      </p:sp>
      <p:sp>
        <p:nvSpPr>
          <p:cNvPr id="105476" name="3 Slayt Numarası Yer Tutucusu"/>
          <p:cNvSpPr>
            <a:spLocks noGrp="1"/>
          </p:cNvSpPr>
          <p:nvPr>
            <p:ph type="sldNum" sz="quarter" idx="5"/>
          </p:nvPr>
        </p:nvSpPr>
        <p:spPr>
          <a:noFill/>
        </p:spPr>
        <p:txBody>
          <a:bodyPr/>
          <a:lstStyle/>
          <a:p>
            <a:fld id="{D522853C-F378-4B78-A29A-ECD365846D58}" type="slidenum">
              <a:rPr lang="tr-TR" smtClean="0"/>
              <a:pPr/>
              <a:t>6</a:t>
            </a:fld>
            <a:endParaRPr lang="tr-TR"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1 Slayt Görüntüsü Yer Tutucusu"/>
          <p:cNvSpPr>
            <a:spLocks noGrp="1" noRot="1" noChangeAspect="1" noTextEdit="1"/>
          </p:cNvSpPr>
          <p:nvPr>
            <p:ph type="sldImg"/>
          </p:nvPr>
        </p:nvSpPr>
        <p:spPr>
          <a:ln/>
        </p:spPr>
      </p:sp>
      <p:sp>
        <p:nvSpPr>
          <p:cNvPr id="106499" name="2 Not Yer Tutucusu"/>
          <p:cNvSpPr>
            <a:spLocks noGrp="1"/>
          </p:cNvSpPr>
          <p:nvPr>
            <p:ph type="body" idx="1"/>
          </p:nvPr>
        </p:nvSpPr>
        <p:spPr>
          <a:noFill/>
          <a:ln/>
        </p:spPr>
        <p:txBody>
          <a:bodyPr/>
          <a:lstStyle/>
          <a:p>
            <a:pPr eaLnBrk="1" hangingPunct="1"/>
            <a:endParaRPr lang="tr-TR" smtClean="0"/>
          </a:p>
        </p:txBody>
      </p:sp>
      <p:sp>
        <p:nvSpPr>
          <p:cNvPr id="106500" name="3 Slayt Numarası Yer Tutucusu"/>
          <p:cNvSpPr>
            <a:spLocks noGrp="1"/>
          </p:cNvSpPr>
          <p:nvPr>
            <p:ph type="sldNum" sz="quarter" idx="5"/>
          </p:nvPr>
        </p:nvSpPr>
        <p:spPr>
          <a:noFill/>
        </p:spPr>
        <p:txBody>
          <a:bodyPr/>
          <a:lstStyle/>
          <a:p>
            <a:fld id="{BA29128C-17C8-4FC3-8429-629852609483}" type="slidenum">
              <a:rPr lang="tr-TR" smtClean="0"/>
              <a:pPr/>
              <a:t>7</a:t>
            </a:fld>
            <a:endParaRPr lang="tr-TR"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1 Slayt Görüntüsü Yer Tutucusu"/>
          <p:cNvSpPr>
            <a:spLocks noGrp="1" noRot="1" noChangeAspect="1" noTextEdit="1"/>
          </p:cNvSpPr>
          <p:nvPr>
            <p:ph type="sldImg"/>
          </p:nvPr>
        </p:nvSpPr>
        <p:spPr>
          <a:ln/>
        </p:spPr>
      </p:sp>
      <p:sp>
        <p:nvSpPr>
          <p:cNvPr id="107523" name="2 Not Yer Tutucusu"/>
          <p:cNvSpPr>
            <a:spLocks noGrp="1"/>
          </p:cNvSpPr>
          <p:nvPr>
            <p:ph type="body" idx="1"/>
          </p:nvPr>
        </p:nvSpPr>
        <p:spPr>
          <a:noFill/>
          <a:ln/>
        </p:spPr>
        <p:txBody>
          <a:bodyPr/>
          <a:lstStyle/>
          <a:p>
            <a:pPr eaLnBrk="1" hangingPunct="1"/>
            <a:endParaRPr lang="tr-TR" smtClean="0"/>
          </a:p>
        </p:txBody>
      </p:sp>
      <p:sp>
        <p:nvSpPr>
          <p:cNvPr id="107524" name="3 Slayt Numarası Yer Tutucusu"/>
          <p:cNvSpPr>
            <a:spLocks noGrp="1"/>
          </p:cNvSpPr>
          <p:nvPr>
            <p:ph type="sldNum" sz="quarter" idx="5"/>
          </p:nvPr>
        </p:nvSpPr>
        <p:spPr>
          <a:noFill/>
        </p:spPr>
        <p:txBody>
          <a:bodyPr/>
          <a:lstStyle/>
          <a:p>
            <a:fld id="{D697056C-16C2-4786-8CDC-07071F328CE9}" type="slidenum">
              <a:rPr lang="tr-TR" smtClean="0"/>
              <a:pPr/>
              <a:t>8</a:t>
            </a:fld>
            <a:endParaRPr lang="tr-TR"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1 Slayt Görüntüsü Yer Tutucusu"/>
          <p:cNvSpPr>
            <a:spLocks noGrp="1" noRot="1" noChangeAspect="1" noTextEdit="1"/>
          </p:cNvSpPr>
          <p:nvPr>
            <p:ph type="sldImg"/>
          </p:nvPr>
        </p:nvSpPr>
        <p:spPr>
          <a:ln/>
        </p:spPr>
      </p:sp>
      <p:sp>
        <p:nvSpPr>
          <p:cNvPr id="108547" name="2 Not Yer Tutucusu"/>
          <p:cNvSpPr>
            <a:spLocks noGrp="1"/>
          </p:cNvSpPr>
          <p:nvPr>
            <p:ph type="body" idx="1"/>
          </p:nvPr>
        </p:nvSpPr>
        <p:spPr>
          <a:noFill/>
          <a:ln/>
        </p:spPr>
        <p:txBody>
          <a:bodyPr/>
          <a:lstStyle/>
          <a:p>
            <a:pPr eaLnBrk="1" hangingPunct="1"/>
            <a:endParaRPr lang="tr-TR" smtClean="0"/>
          </a:p>
        </p:txBody>
      </p:sp>
      <p:sp>
        <p:nvSpPr>
          <p:cNvPr id="108548" name="3 Slayt Numarası Yer Tutucusu"/>
          <p:cNvSpPr>
            <a:spLocks noGrp="1"/>
          </p:cNvSpPr>
          <p:nvPr>
            <p:ph type="sldNum" sz="quarter" idx="5"/>
          </p:nvPr>
        </p:nvSpPr>
        <p:spPr>
          <a:noFill/>
        </p:spPr>
        <p:txBody>
          <a:bodyPr/>
          <a:lstStyle/>
          <a:p>
            <a:fld id="{BA51552E-D485-41A0-B99D-3EE8957734F9}" type="slidenum">
              <a:rPr lang="tr-TR" smtClean="0"/>
              <a:pPr/>
              <a:t>9</a:t>
            </a:fld>
            <a:endParaRPr lang="tr-TR"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1 Slayt Görüntüsü Yer Tutucusu"/>
          <p:cNvSpPr>
            <a:spLocks noGrp="1" noRot="1" noChangeAspect="1" noTextEdit="1"/>
          </p:cNvSpPr>
          <p:nvPr>
            <p:ph type="sldImg"/>
          </p:nvPr>
        </p:nvSpPr>
        <p:spPr>
          <a:ln/>
        </p:spPr>
      </p:sp>
      <p:sp>
        <p:nvSpPr>
          <p:cNvPr id="109571" name="2 Not Yer Tutucusu"/>
          <p:cNvSpPr>
            <a:spLocks noGrp="1"/>
          </p:cNvSpPr>
          <p:nvPr>
            <p:ph type="body" idx="1"/>
          </p:nvPr>
        </p:nvSpPr>
        <p:spPr>
          <a:noFill/>
          <a:ln/>
        </p:spPr>
        <p:txBody>
          <a:bodyPr/>
          <a:lstStyle/>
          <a:p>
            <a:pPr eaLnBrk="1" hangingPunct="1"/>
            <a:endParaRPr lang="tr-TR" smtClean="0"/>
          </a:p>
        </p:txBody>
      </p:sp>
      <p:sp>
        <p:nvSpPr>
          <p:cNvPr id="109572" name="3 Slayt Numarası Yer Tutucusu"/>
          <p:cNvSpPr>
            <a:spLocks noGrp="1"/>
          </p:cNvSpPr>
          <p:nvPr>
            <p:ph type="sldNum" sz="quarter" idx="5"/>
          </p:nvPr>
        </p:nvSpPr>
        <p:spPr>
          <a:noFill/>
        </p:spPr>
        <p:txBody>
          <a:bodyPr/>
          <a:lstStyle/>
          <a:p>
            <a:fld id="{4C1E1227-CC07-4CEC-AB54-02567919AD7B}" type="slidenum">
              <a:rPr lang="tr-TR" smtClean="0"/>
              <a:pPr/>
              <a:t>10</a:t>
            </a:fld>
            <a:endParaRPr lang="tr-TR" smtClean="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1 Slayt Görüntüsü Yer Tutucusu"/>
          <p:cNvSpPr>
            <a:spLocks noGrp="1" noRot="1" noChangeAspect="1" noTextEdit="1"/>
          </p:cNvSpPr>
          <p:nvPr>
            <p:ph type="sldImg"/>
          </p:nvPr>
        </p:nvSpPr>
        <p:spPr>
          <a:ln/>
        </p:spPr>
      </p:sp>
      <p:sp>
        <p:nvSpPr>
          <p:cNvPr id="110595" name="2 Not Yer Tutucusu"/>
          <p:cNvSpPr>
            <a:spLocks noGrp="1"/>
          </p:cNvSpPr>
          <p:nvPr>
            <p:ph type="body" idx="1"/>
          </p:nvPr>
        </p:nvSpPr>
        <p:spPr>
          <a:noFill/>
          <a:ln/>
        </p:spPr>
        <p:txBody>
          <a:bodyPr/>
          <a:lstStyle/>
          <a:p>
            <a:pPr eaLnBrk="1" hangingPunct="1"/>
            <a:endParaRPr lang="tr-TR" smtClean="0"/>
          </a:p>
        </p:txBody>
      </p:sp>
      <p:sp>
        <p:nvSpPr>
          <p:cNvPr id="110596" name="3 Slayt Numarası Yer Tutucusu"/>
          <p:cNvSpPr>
            <a:spLocks noGrp="1"/>
          </p:cNvSpPr>
          <p:nvPr>
            <p:ph type="sldNum" sz="quarter" idx="5"/>
          </p:nvPr>
        </p:nvSpPr>
        <p:spPr>
          <a:noFill/>
        </p:spPr>
        <p:txBody>
          <a:bodyPr/>
          <a:lstStyle/>
          <a:p>
            <a:fld id="{AE89D92C-191A-4E8E-BB50-4AF707563480}" type="slidenum">
              <a:rPr lang="tr-TR" smtClean="0"/>
              <a:pPr/>
              <a:t>11</a:t>
            </a:fld>
            <a:endParaRPr lang="tr-TR" smtClean="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1 Slayt Görüntüsü Yer Tutucusu"/>
          <p:cNvSpPr>
            <a:spLocks noGrp="1" noRot="1" noChangeAspect="1" noTextEdit="1"/>
          </p:cNvSpPr>
          <p:nvPr>
            <p:ph type="sldImg"/>
          </p:nvPr>
        </p:nvSpPr>
        <p:spPr>
          <a:ln/>
        </p:spPr>
      </p:sp>
      <p:sp>
        <p:nvSpPr>
          <p:cNvPr id="112643" name="2 Not Yer Tutucusu"/>
          <p:cNvSpPr>
            <a:spLocks noGrp="1"/>
          </p:cNvSpPr>
          <p:nvPr>
            <p:ph type="body" idx="1"/>
          </p:nvPr>
        </p:nvSpPr>
        <p:spPr>
          <a:noFill/>
          <a:ln/>
        </p:spPr>
        <p:txBody>
          <a:bodyPr/>
          <a:lstStyle/>
          <a:p>
            <a:pPr eaLnBrk="1" hangingPunct="1"/>
            <a:endParaRPr lang="tr-TR" smtClean="0"/>
          </a:p>
        </p:txBody>
      </p:sp>
      <p:sp>
        <p:nvSpPr>
          <p:cNvPr id="112644" name="3 Slayt Numarası Yer Tutucusu"/>
          <p:cNvSpPr>
            <a:spLocks noGrp="1"/>
          </p:cNvSpPr>
          <p:nvPr>
            <p:ph type="sldNum" sz="quarter" idx="5"/>
          </p:nvPr>
        </p:nvSpPr>
        <p:spPr>
          <a:noFill/>
        </p:spPr>
        <p:txBody>
          <a:bodyPr/>
          <a:lstStyle/>
          <a:p>
            <a:fld id="{D2A747B2-195B-41DF-888F-6A5BEC85E56A}" type="slidenum">
              <a:rPr lang="tr-TR" smtClean="0"/>
              <a:pPr/>
              <a:t>12</a:t>
            </a:fld>
            <a:endParaRPr lang="tr-TR" smtClean="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1 Slayt Görüntüsü Yer Tutucusu"/>
          <p:cNvSpPr>
            <a:spLocks noGrp="1" noRot="1" noChangeAspect="1" noTextEdit="1"/>
          </p:cNvSpPr>
          <p:nvPr>
            <p:ph type="sldImg"/>
          </p:nvPr>
        </p:nvSpPr>
        <p:spPr>
          <a:ln/>
        </p:spPr>
      </p:sp>
      <p:sp>
        <p:nvSpPr>
          <p:cNvPr id="113667" name="2 Not Yer Tutucusu"/>
          <p:cNvSpPr>
            <a:spLocks noGrp="1"/>
          </p:cNvSpPr>
          <p:nvPr>
            <p:ph type="body" idx="1"/>
          </p:nvPr>
        </p:nvSpPr>
        <p:spPr>
          <a:noFill/>
          <a:ln/>
        </p:spPr>
        <p:txBody>
          <a:bodyPr/>
          <a:lstStyle/>
          <a:p>
            <a:pPr eaLnBrk="1" hangingPunct="1"/>
            <a:endParaRPr lang="tr-TR" smtClean="0"/>
          </a:p>
        </p:txBody>
      </p:sp>
      <p:sp>
        <p:nvSpPr>
          <p:cNvPr id="113668" name="3 Slayt Numarası Yer Tutucusu"/>
          <p:cNvSpPr>
            <a:spLocks noGrp="1"/>
          </p:cNvSpPr>
          <p:nvPr>
            <p:ph type="sldNum" sz="quarter" idx="5"/>
          </p:nvPr>
        </p:nvSpPr>
        <p:spPr>
          <a:noFill/>
        </p:spPr>
        <p:txBody>
          <a:bodyPr/>
          <a:lstStyle/>
          <a:p>
            <a:fld id="{0E64B3AE-175E-4E81-B199-2AC33B54FF90}" type="slidenum">
              <a:rPr lang="tr-TR" smtClean="0"/>
              <a:pPr/>
              <a:t>13</a:t>
            </a:fld>
            <a:endParaRPr lang="tr-TR" smtClean="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1 Slayt Görüntüsü Yer Tutucusu"/>
          <p:cNvSpPr>
            <a:spLocks noGrp="1" noRot="1" noChangeAspect="1" noTextEdit="1"/>
          </p:cNvSpPr>
          <p:nvPr>
            <p:ph type="sldImg"/>
          </p:nvPr>
        </p:nvSpPr>
        <p:spPr>
          <a:ln/>
        </p:spPr>
      </p:sp>
      <p:sp>
        <p:nvSpPr>
          <p:cNvPr id="114691" name="2 Not Yer Tutucusu"/>
          <p:cNvSpPr>
            <a:spLocks noGrp="1"/>
          </p:cNvSpPr>
          <p:nvPr>
            <p:ph type="body" idx="1"/>
          </p:nvPr>
        </p:nvSpPr>
        <p:spPr>
          <a:noFill/>
          <a:ln/>
        </p:spPr>
        <p:txBody>
          <a:bodyPr/>
          <a:lstStyle/>
          <a:p>
            <a:pPr eaLnBrk="1" hangingPunct="1"/>
            <a:endParaRPr lang="tr-TR" smtClean="0"/>
          </a:p>
        </p:txBody>
      </p:sp>
      <p:sp>
        <p:nvSpPr>
          <p:cNvPr id="114692" name="3 Slayt Numarası Yer Tutucusu"/>
          <p:cNvSpPr>
            <a:spLocks noGrp="1"/>
          </p:cNvSpPr>
          <p:nvPr>
            <p:ph type="sldNum" sz="quarter" idx="5"/>
          </p:nvPr>
        </p:nvSpPr>
        <p:spPr>
          <a:noFill/>
        </p:spPr>
        <p:txBody>
          <a:bodyPr/>
          <a:lstStyle/>
          <a:p>
            <a:fld id="{A0DF8BDF-2426-4601-9E4B-643840742F26}" type="slidenum">
              <a:rPr lang="tr-TR" smtClean="0"/>
              <a:pPr/>
              <a:t>14</a:t>
            </a:fld>
            <a:endParaRPr lang="tr-TR" smtClean="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1 Slayt Görüntüsü Yer Tutucusu"/>
          <p:cNvSpPr>
            <a:spLocks noGrp="1" noRot="1" noChangeAspect="1" noTextEdit="1"/>
          </p:cNvSpPr>
          <p:nvPr>
            <p:ph type="sldImg"/>
          </p:nvPr>
        </p:nvSpPr>
        <p:spPr>
          <a:ln/>
        </p:spPr>
      </p:sp>
      <p:sp>
        <p:nvSpPr>
          <p:cNvPr id="115715" name="2 Not Yer Tutucusu"/>
          <p:cNvSpPr>
            <a:spLocks noGrp="1"/>
          </p:cNvSpPr>
          <p:nvPr>
            <p:ph type="body" idx="1"/>
          </p:nvPr>
        </p:nvSpPr>
        <p:spPr>
          <a:noFill/>
          <a:ln/>
        </p:spPr>
        <p:txBody>
          <a:bodyPr/>
          <a:lstStyle/>
          <a:p>
            <a:pPr eaLnBrk="1" hangingPunct="1"/>
            <a:endParaRPr lang="tr-TR" smtClean="0"/>
          </a:p>
        </p:txBody>
      </p:sp>
      <p:sp>
        <p:nvSpPr>
          <p:cNvPr id="115716" name="3 Slayt Numarası Yer Tutucusu"/>
          <p:cNvSpPr>
            <a:spLocks noGrp="1"/>
          </p:cNvSpPr>
          <p:nvPr>
            <p:ph type="sldNum" sz="quarter" idx="5"/>
          </p:nvPr>
        </p:nvSpPr>
        <p:spPr>
          <a:noFill/>
        </p:spPr>
        <p:txBody>
          <a:bodyPr/>
          <a:lstStyle/>
          <a:p>
            <a:fld id="{4C53DF73-D372-4C32-A05A-2782DBDFDE3F}" type="slidenum">
              <a:rPr lang="tr-TR" smtClean="0"/>
              <a:pPr/>
              <a:t>15</a:t>
            </a:fld>
            <a:endParaRPr lang="tr-TR" smtClean="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1 Slayt Görüntüsü Yer Tutucusu"/>
          <p:cNvSpPr>
            <a:spLocks noGrp="1" noRot="1" noChangeAspect="1" noTextEdit="1"/>
          </p:cNvSpPr>
          <p:nvPr>
            <p:ph type="sldImg"/>
          </p:nvPr>
        </p:nvSpPr>
        <p:spPr>
          <a:ln/>
        </p:spPr>
      </p:sp>
      <p:sp>
        <p:nvSpPr>
          <p:cNvPr id="116739" name="2 Not Yer Tutucusu"/>
          <p:cNvSpPr>
            <a:spLocks noGrp="1"/>
          </p:cNvSpPr>
          <p:nvPr>
            <p:ph type="body" idx="1"/>
          </p:nvPr>
        </p:nvSpPr>
        <p:spPr>
          <a:noFill/>
          <a:ln/>
        </p:spPr>
        <p:txBody>
          <a:bodyPr/>
          <a:lstStyle/>
          <a:p>
            <a:pPr eaLnBrk="1" hangingPunct="1"/>
            <a:endParaRPr lang="tr-TR" smtClean="0"/>
          </a:p>
        </p:txBody>
      </p:sp>
      <p:sp>
        <p:nvSpPr>
          <p:cNvPr id="116740" name="3 Slayt Numarası Yer Tutucusu"/>
          <p:cNvSpPr>
            <a:spLocks noGrp="1"/>
          </p:cNvSpPr>
          <p:nvPr>
            <p:ph type="sldNum" sz="quarter" idx="5"/>
          </p:nvPr>
        </p:nvSpPr>
        <p:spPr>
          <a:noFill/>
        </p:spPr>
        <p:txBody>
          <a:bodyPr/>
          <a:lstStyle/>
          <a:p>
            <a:fld id="{229558A0-DBB1-4B45-88FC-6C429899B186}" type="slidenum">
              <a:rPr lang="tr-TR" smtClean="0"/>
              <a:pPr/>
              <a:t>16</a:t>
            </a:fld>
            <a:endParaRPr lang="tr-TR" smtClean="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1 Slayt Görüntüsü Yer Tutucusu"/>
          <p:cNvSpPr>
            <a:spLocks noGrp="1" noRot="1" noChangeAspect="1" noTextEdit="1"/>
          </p:cNvSpPr>
          <p:nvPr>
            <p:ph type="sldImg"/>
          </p:nvPr>
        </p:nvSpPr>
        <p:spPr>
          <a:ln/>
        </p:spPr>
      </p:sp>
      <p:sp>
        <p:nvSpPr>
          <p:cNvPr id="117763" name="2 Not Yer Tutucusu"/>
          <p:cNvSpPr>
            <a:spLocks noGrp="1"/>
          </p:cNvSpPr>
          <p:nvPr>
            <p:ph type="body" idx="1"/>
          </p:nvPr>
        </p:nvSpPr>
        <p:spPr>
          <a:noFill/>
          <a:ln/>
        </p:spPr>
        <p:txBody>
          <a:bodyPr/>
          <a:lstStyle/>
          <a:p>
            <a:pPr eaLnBrk="1" hangingPunct="1"/>
            <a:endParaRPr lang="tr-TR" smtClean="0"/>
          </a:p>
        </p:txBody>
      </p:sp>
      <p:sp>
        <p:nvSpPr>
          <p:cNvPr id="117764" name="3 Slayt Numarası Yer Tutucusu"/>
          <p:cNvSpPr>
            <a:spLocks noGrp="1"/>
          </p:cNvSpPr>
          <p:nvPr>
            <p:ph type="sldNum" sz="quarter" idx="5"/>
          </p:nvPr>
        </p:nvSpPr>
        <p:spPr>
          <a:noFill/>
        </p:spPr>
        <p:txBody>
          <a:bodyPr/>
          <a:lstStyle/>
          <a:p>
            <a:fld id="{8A8D0B80-3BA0-47B4-9861-9DC1FB17E765}" type="slidenum">
              <a:rPr lang="tr-TR" smtClean="0"/>
              <a:pPr/>
              <a:t>17</a:t>
            </a:fld>
            <a:endParaRPr lang="tr-TR" smtClean="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1 Slayt Görüntüsü Yer Tutucusu"/>
          <p:cNvSpPr>
            <a:spLocks noGrp="1" noRot="1" noChangeAspect="1" noTextEdit="1"/>
          </p:cNvSpPr>
          <p:nvPr>
            <p:ph type="sldImg"/>
          </p:nvPr>
        </p:nvSpPr>
        <p:spPr>
          <a:ln/>
        </p:spPr>
      </p:sp>
      <p:sp>
        <p:nvSpPr>
          <p:cNvPr id="118787" name="2 Not Yer Tutucusu"/>
          <p:cNvSpPr>
            <a:spLocks noGrp="1"/>
          </p:cNvSpPr>
          <p:nvPr>
            <p:ph type="body" idx="1"/>
          </p:nvPr>
        </p:nvSpPr>
        <p:spPr>
          <a:noFill/>
          <a:ln/>
        </p:spPr>
        <p:txBody>
          <a:bodyPr/>
          <a:lstStyle/>
          <a:p>
            <a:pPr eaLnBrk="1" hangingPunct="1"/>
            <a:endParaRPr lang="tr-TR" smtClean="0"/>
          </a:p>
        </p:txBody>
      </p:sp>
      <p:sp>
        <p:nvSpPr>
          <p:cNvPr id="118788" name="3 Slayt Numarası Yer Tutucusu"/>
          <p:cNvSpPr>
            <a:spLocks noGrp="1"/>
          </p:cNvSpPr>
          <p:nvPr>
            <p:ph type="sldNum" sz="quarter" idx="5"/>
          </p:nvPr>
        </p:nvSpPr>
        <p:spPr>
          <a:noFill/>
        </p:spPr>
        <p:txBody>
          <a:bodyPr/>
          <a:lstStyle/>
          <a:p>
            <a:fld id="{2979F66D-7A96-403F-A6ED-FE07DABB90CC}" type="slidenum">
              <a:rPr lang="tr-TR" smtClean="0"/>
              <a:pPr/>
              <a:t>18</a:t>
            </a:fld>
            <a:endParaRPr lang="tr-TR" smtClean="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1 Slayt Görüntüsü Yer Tutucusu"/>
          <p:cNvSpPr>
            <a:spLocks noGrp="1" noRot="1" noChangeAspect="1" noTextEdit="1"/>
          </p:cNvSpPr>
          <p:nvPr>
            <p:ph type="sldImg"/>
          </p:nvPr>
        </p:nvSpPr>
        <p:spPr>
          <a:ln/>
        </p:spPr>
      </p:sp>
      <p:sp>
        <p:nvSpPr>
          <p:cNvPr id="119811" name="2 Not Yer Tutucusu"/>
          <p:cNvSpPr>
            <a:spLocks noGrp="1"/>
          </p:cNvSpPr>
          <p:nvPr>
            <p:ph type="body" idx="1"/>
          </p:nvPr>
        </p:nvSpPr>
        <p:spPr>
          <a:noFill/>
          <a:ln/>
        </p:spPr>
        <p:txBody>
          <a:bodyPr/>
          <a:lstStyle/>
          <a:p>
            <a:pPr eaLnBrk="1" hangingPunct="1"/>
            <a:endParaRPr lang="tr-TR" smtClean="0"/>
          </a:p>
        </p:txBody>
      </p:sp>
      <p:sp>
        <p:nvSpPr>
          <p:cNvPr id="119812" name="3 Slayt Numarası Yer Tutucusu"/>
          <p:cNvSpPr>
            <a:spLocks noGrp="1"/>
          </p:cNvSpPr>
          <p:nvPr>
            <p:ph type="sldNum" sz="quarter" idx="5"/>
          </p:nvPr>
        </p:nvSpPr>
        <p:spPr>
          <a:noFill/>
        </p:spPr>
        <p:txBody>
          <a:bodyPr/>
          <a:lstStyle/>
          <a:p>
            <a:fld id="{FFD22D4D-3F9B-42A4-B3EA-11E5F85B0886}" type="slidenum">
              <a:rPr lang="tr-TR" smtClean="0"/>
              <a:pPr/>
              <a:t>19</a:t>
            </a:fld>
            <a:endParaRPr lang="tr-TR" smtClean="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1 Slayt Görüntüsü Yer Tutucusu"/>
          <p:cNvSpPr>
            <a:spLocks noGrp="1" noRot="1" noChangeAspect="1" noTextEdit="1"/>
          </p:cNvSpPr>
          <p:nvPr>
            <p:ph type="sldImg"/>
          </p:nvPr>
        </p:nvSpPr>
        <p:spPr>
          <a:ln/>
        </p:spPr>
      </p:sp>
      <p:sp>
        <p:nvSpPr>
          <p:cNvPr id="120835" name="2 Not Yer Tutucusu"/>
          <p:cNvSpPr>
            <a:spLocks noGrp="1"/>
          </p:cNvSpPr>
          <p:nvPr>
            <p:ph type="body" idx="1"/>
          </p:nvPr>
        </p:nvSpPr>
        <p:spPr>
          <a:noFill/>
          <a:ln/>
        </p:spPr>
        <p:txBody>
          <a:bodyPr/>
          <a:lstStyle/>
          <a:p>
            <a:pPr eaLnBrk="1" hangingPunct="1"/>
            <a:endParaRPr lang="tr-TR" smtClean="0"/>
          </a:p>
        </p:txBody>
      </p:sp>
      <p:sp>
        <p:nvSpPr>
          <p:cNvPr id="120836" name="3 Slayt Numarası Yer Tutucusu"/>
          <p:cNvSpPr>
            <a:spLocks noGrp="1"/>
          </p:cNvSpPr>
          <p:nvPr>
            <p:ph type="sldNum" sz="quarter" idx="5"/>
          </p:nvPr>
        </p:nvSpPr>
        <p:spPr>
          <a:noFill/>
        </p:spPr>
        <p:txBody>
          <a:bodyPr/>
          <a:lstStyle/>
          <a:p>
            <a:fld id="{7E56D0D6-8828-4D8F-8670-4BCF25F4AD1C}" type="slidenum">
              <a:rPr lang="tr-TR" smtClean="0"/>
              <a:pPr/>
              <a:t>20</a:t>
            </a:fld>
            <a:endParaRPr lang="tr-TR" smtClean="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1 Slayt Görüntüsü Yer Tutucusu"/>
          <p:cNvSpPr>
            <a:spLocks noGrp="1" noRot="1" noChangeAspect="1" noTextEdit="1"/>
          </p:cNvSpPr>
          <p:nvPr>
            <p:ph type="sldImg"/>
          </p:nvPr>
        </p:nvSpPr>
        <p:spPr>
          <a:ln/>
        </p:spPr>
      </p:sp>
      <p:sp>
        <p:nvSpPr>
          <p:cNvPr id="121859" name="2 Not Yer Tutucusu"/>
          <p:cNvSpPr>
            <a:spLocks noGrp="1"/>
          </p:cNvSpPr>
          <p:nvPr>
            <p:ph type="body" idx="1"/>
          </p:nvPr>
        </p:nvSpPr>
        <p:spPr>
          <a:noFill/>
          <a:ln/>
        </p:spPr>
        <p:txBody>
          <a:bodyPr/>
          <a:lstStyle/>
          <a:p>
            <a:pPr eaLnBrk="1" hangingPunct="1"/>
            <a:endParaRPr lang="tr-TR" smtClean="0"/>
          </a:p>
        </p:txBody>
      </p:sp>
      <p:sp>
        <p:nvSpPr>
          <p:cNvPr id="121860" name="3 Slayt Numarası Yer Tutucusu"/>
          <p:cNvSpPr>
            <a:spLocks noGrp="1"/>
          </p:cNvSpPr>
          <p:nvPr>
            <p:ph type="sldNum" sz="quarter" idx="5"/>
          </p:nvPr>
        </p:nvSpPr>
        <p:spPr>
          <a:noFill/>
        </p:spPr>
        <p:txBody>
          <a:bodyPr/>
          <a:lstStyle/>
          <a:p>
            <a:fld id="{B789D99C-A232-4A81-81C3-E046D3ACF7F0}" type="slidenum">
              <a:rPr lang="tr-TR" smtClean="0"/>
              <a:pPr/>
              <a:t>21</a:t>
            </a:fld>
            <a:endParaRPr lang="tr-TR" smtClean="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1 Slayt Görüntüsü Yer Tutucusu"/>
          <p:cNvSpPr>
            <a:spLocks noGrp="1" noRot="1" noChangeAspect="1" noTextEdit="1"/>
          </p:cNvSpPr>
          <p:nvPr>
            <p:ph type="sldImg"/>
          </p:nvPr>
        </p:nvSpPr>
        <p:spPr>
          <a:ln/>
        </p:spPr>
      </p:sp>
      <p:sp>
        <p:nvSpPr>
          <p:cNvPr id="122883" name="2 Not Yer Tutucusu"/>
          <p:cNvSpPr>
            <a:spLocks noGrp="1"/>
          </p:cNvSpPr>
          <p:nvPr>
            <p:ph type="body" idx="1"/>
          </p:nvPr>
        </p:nvSpPr>
        <p:spPr>
          <a:noFill/>
          <a:ln/>
        </p:spPr>
        <p:txBody>
          <a:bodyPr/>
          <a:lstStyle/>
          <a:p>
            <a:pPr eaLnBrk="1" hangingPunct="1"/>
            <a:endParaRPr lang="tr-TR" smtClean="0"/>
          </a:p>
        </p:txBody>
      </p:sp>
      <p:sp>
        <p:nvSpPr>
          <p:cNvPr id="122884" name="3 Slayt Numarası Yer Tutucusu"/>
          <p:cNvSpPr>
            <a:spLocks noGrp="1"/>
          </p:cNvSpPr>
          <p:nvPr>
            <p:ph type="sldNum" sz="quarter" idx="5"/>
          </p:nvPr>
        </p:nvSpPr>
        <p:spPr>
          <a:noFill/>
        </p:spPr>
        <p:txBody>
          <a:bodyPr/>
          <a:lstStyle/>
          <a:p>
            <a:fld id="{FF785598-55FA-4EEE-BB46-D452F0B77E8A}" type="slidenum">
              <a:rPr lang="tr-TR" smtClean="0"/>
              <a:pPr/>
              <a:t>22</a:t>
            </a:fld>
            <a:endParaRPr lang="tr-TR" smtClean="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1 Slayt Görüntüsü Yer Tutucusu"/>
          <p:cNvSpPr>
            <a:spLocks noGrp="1" noRot="1" noChangeAspect="1" noTextEdit="1"/>
          </p:cNvSpPr>
          <p:nvPr>
            <p:ph type="sldImg"/>
          </p:nvPr>
        </p:nvSpPr>
        <p:spPr>
          <a:ln/>
        </p:spPr>
      </p:sp>
      <p:sp>
        <p:nvSpPr>
          <p:cNvPr id="125955" name="2 Not Yer Tutucusu"/>
          <p:cNvSpPr>
            <a:spLocks noGrp="1"/>
          </p:cNvSpPr>
          <p:nvPr>
            <p:ph type="body" idx="1"/>
          </p:nvPr>
        </p:nvSpPr>
        <p:spPr>
          <a:noFill/>
          <a:ln/>
        </p:spPr>
        <p:txBody>
          <a:bodyPr/>
          <a:lstStyle/>
          <a:p>
            <a:pPr eaLnBrk="1" hangingPunct="1"/>
            <a:endParaRPr lang="tr-TR" smtClean="0"/>
          </a:p>
        </p:txBody>
      </p:sp>
      <p:sp>
        <p:nvSpPr>
          <p:cNvPr id="125956" name="3 Slayt Numarası Yer Tutucusu"/>
          <p:cNvSpPr>
            <a:spLocks noGrp="1"/>
          </p:cNvSpPr>
          <p:nvPr>
            <p:ph type="sldNum" sz="quarter" idx="5"/>
          </p:nvPr>
        </p:nvSpPr>
        <p:spPr>
          <a:noFill/>
        </p:spPr>
        <p:txBody>
          <a:bodyPr/>
          <a:lstStyle/>
          <a:p>
            <a:fld id="{3B46C7F4-B06B-44F5-B7BC-519A61F1848C}" type="slidenum">
              <a:rPr lang="tr-TR" smtClean="0"/>
              <a:pPr/>
              <a:t>23</a:t>
            </a:fld>
            <a:endParaRPr lang="tr-TR" smtClean="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1 Slayt Görüntüsü Yer Tutucusu"/>
          <p:cNvSpPr>
            <a:spLocks noGrp="1" noRot="1" noChangeAspect="1" noTextEdit="1"/>
          </p:cNvSpPr>
          <p:nvPr>
            <p:ph type="sldImg"/>
          </p:nvPr>
        </p:nvSpPr>
        <p:spPr>
          <a:ln/>
        </p:spPr>
      </p:sp>
      <p:sp>
        <p:nvSpPr>
          <p:cNvPr id="126979" name="2 Not Yer Tutucusu"/>
          <p:cNvSpPr>
            <a:spLocks noGrp="1"/>
          </p:cNvSpPr>
          <p:nvPr>
            <p:ph type="body" idx="1"/>
          </p:nvPr>
        </p:nvSpPr>
        <p:spPr>
          <a:noFill/>
          <a:ln/>
        </p:spPr>
        <p:txBody>
          <a:bodyPr/>
          <a:lstStyle/>
          <a:p>
            <a:pPr eaLnBrk="1" hangingPunct="1"/>
            <a:endParaRPr lang="tr-TR" smtClean="0"/>
          </a:p>
        </p:txBody>
      </p:sp>
      <p:sp>
        <p:nvSpPr>
          <p:cNvPr id="126980" name="3 Slayt Numarası Yer Tutucusu"/>
          <p:cNvSpPr>
            <a:spLocks noGrp="1"/>
          </p:cNvSpPr>
          <p:nvPr>
            <p:ph type="sldNum" sz="quarter" idx="5"/>
          </p:nvPr>
        </p:nvSpPr>
        <p:spPr>
          <a:noFill/>
        </p:spPr>
        <p:txBody>
          <a:bodyPr/>
          <a:lstStyle/>
          <a:p>
            <a:fld id="{3C5EB7A5-BFE6-4B46-97DA-AA7C8979544E}" type="slidenum">
              <a:rPr lang="tr-TR" smtClean="0"/>
              <a:pPr/>
              <a:t>24</a:t>
            </a:fld>
            <a:endParaRPr lang="tr-TR" smtClean="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1 Slayt Görüntüsü Yer Tutucusu"/>
          <p:cNvSpPr>
            <a:spLocks noGrp="1" noRot="1" noChangeAspect="1" noTextEdit="1"/>
          </p:cNvSpPr>
          <p:nvPr>
            <p:ph type="sldImg"/>
          </p:nvPr>
        </p:nvSpPr>
        <p:spPr>
          <a:ln/>
        </p:spPr>
      </p:sp>
      <p:sp>
        <p:nvSpPr>
          <p:cNvPr id="128003" name="2 Not Yer Tutucusu"/>
          <p:cNvSpPr>
            <a:spLocks noGrp="1"/>
          </p:cNvSpPr>
          <p:nvPr>
            <p:ph type="body" idx="1"/>
          </p:nvPr>
        </p:nvSpPr>
        <p:spPr>
          <a:noFill/>
          <a:ln/>
        </p:spPr>
        <p:txBody>
          <a:bodyPr/>
          <a:lstStyle/>
          <a:p>
            <a:pPr eaLnBrk="1" hangingPunct="1"/>
            <a:endParaRPr lang="tr-TR" smtClean="0"/>
          </a:p>
        </p:txBody>
      </p:sp>
      <p:sp>
        <p:nvSpPr>
          <p:cNvPr id="128004" name="3 Slayt Numarası Yer Tutucusu"/>
          <p:cNvSpPr>
            <a:spLocks noGrp="1"/>
          </p:cNvSpPr>
          <p:nvPr>
            <p:ph type="sldNum" sz="quarter" idx="5"/>
          </p:nvPr>
        </p:nvSpPr>
        <p:spPr>
          <a:noFill/>
        </p:spPr>
        <p:txBody>
          <a:bodyPr/>
          <a:lstStyle/>
          <a:p>
            <a:fld id="{49CD02AF-4A27-4D4A-A02C-E14DB3DB0AF5}" type="slidenum">
              <a:rPr lang="tr-TR" smtClean="0"/>
              <a:pPr/>
              <a:t>25</a:t>
            </a:fld>
            <a:endParaRPr lang="tr-TR" smtClean="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1 Slayt Görüntüsü Yer Tutucusu"/>
          <p:cNvSpPr>
            <a:spLocks noGrp="1" noRot="1" noChangeAspect="1" noTextEdit="1"/>
          </p:cNvSpPr>
          <p:nvPr>
            <p:ph type="sldImg"/>
          </p:nvPr>
        </p:nvSpPr>
        <p:spPr>
          <a:ln/>
        </p:spPr>
      </p:sp>
      <p:sp>
        <p:nvSpPr>
          <p:cNvPr id="130051" name="2 Not Yer Tutucusu"/>
          <p:cNvSpPr>
            <a:spLocks noGrp="1"/>
          </p:cNvSpPr>
          <p:nvPr>
            <p:ph type="body" idx="1"/>
          </p:nvPr>
        </p:nvSpPr>
        <p:spPr>
          <a:noFill/>
          <a:ln/>
        </p:spPr>
        <p:txBody>
          <a:bodyPr/>
          <a:lstStyle/>
          <a:p>
            <a:pPr eaLnBrk="1" hangingPunct="1"/>
            <a:endParaRPr lang="tr-TR" smtClean="0"/>
          </a:p>
        </p:txBody>
      </p:sp>
      <p:sp>
        <p:nvSpPr>
          <p:cNvPr id="130052" name="3 Slayt Numarası Yer Tutucusu"/>
          <p:cNvSpPr>
            <a:spLocks noGrp="1"/>
          </p:cNvSpPr>
          <p:nvPr>
            <p:ph type="sldNum" sz="quarter" idx="5"/>
          </p:nvPr>
        </p:nvSpPr>
        <p:spPr>
          <a:noFill/>
        </p:spPr>
        <p:txBody>
          <a:bodyPr/>
          <a:lstStyle/>
          <a:p>
            <a:fld id="{085601F0-6237-4688-BE4D-4372AE5F06DF}" type="slidenum">
              <a:rPr lang="tr-TR" smtClean="0"/>
              <a:pPr/>
              <a:t>26</a:t>
            </a:fld>
            <a:endParaRPr lang="tr-TR" smtClean="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1 Slayt Görüntüsü Yer Tutucusu"/>
          <p:cNvSpPr>
            <a:spLocks noGrp="1" noRot="1" noChangeAspect="1" noTextEdit="1"/>
          </p:cNvSpPr>
          <p:nvPr>
            <p:ph type="sldImg"/>
          </p:nvPr>
        </p:nvSpPr>
        <p:spPr>
          <a:ln/>
        </p:spPr>
      </p:sp>
      <p:sp>
        <p:nvSpPr>
          <p:cNvPr id="134147" name="2 Not Yer Tutucusu"/>
          <p:cNvSpPr>
            <a:spLocks noGrp="1"/>
          </p:cNvSpPr>
          <p:nvPr>
            <p:ph type="body" idx="1"/>
          </p:nvPr>
        </p:nvSpPr>
        <p:spPr>
          <a:noFill/>
          <a:ln/>
        </p:spPr>
        <p:txBody>
          <a:bodyPr/>
          <a:lstStyle/>
          <a:p>
            <a:pPr eaLnBrk="1" hangingPunct="1"/>
            <a:endParaRPr lang="tr-TR" smtClean="0"/>
          </a:p>
        </p:txBody>
      </p:sp>
      <p:sp>
        <p:nvSpPr>
          <p:cNvPr id="134148" name="3 Slayt Numarası Yer Tutucusu"/>
          <p:cNvSpPr>
            <a:spLocks noGrp="1"/>
          </p:cNvSpPr>
          <p:nvPr>
            <p:ph type="sldNum" sz="quarter" idx="5"/>
          </p:nvPr>
        </p:nvSpPr>
        <p:spPr>
          <a:noFill/>
        </p:spPr>
        <p:txBody>
          <a:bodyPr/>
          <a:lstStyle/>
          <a:p>
            <a:fld id="{EE354010-D634-4681-8181-7A3EA4928568}" type="slidenum">
              <a:rPr lang="tr-TR" smtClean="0"/>
              <a:pPr/>
              <a:t>27</a:t>
            </a:fld>
            <a:endParaRPr lang="tr-TR" smtClean="0"/>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1 Slayt Görüntüsü Yer Tutucusu"/>
          <p:cNvSpPr>
            <a:spLocks noGrp="1" noRot="1" noChangeAspect="1" noTextEdit="1"/>
          </p:cNvSpPr>
          <p:nvPr>
            <p:ph type="sldImg"/>
          </p:nvPr>
        </p:nvSpPr>
        <p:spPr>
          <a:ln/>
        </p:spPr>
      </p:sp>
      <p:sp>
        <p:nvSpPr>
          <p:cNvPr id="135171" name="2 Not Yer Tutucusu"/>
          <p:cNvSpPr>
            <a:spLocks noGrp="1"/>
          </p:cNvSpPr>
          <p:nvPr>
            <p:ph type="body" idx="1"/>
          </p:nvPr>
        </p:nvSpPr>
        <p:spPr>
          <a:noFill/>
          <a:ln/>
        </p:spPr>
        <p:txBody>
          <a:bodyPr/>
          <a:lstStyle/>
          <a:p>
            <a:pPr eaLnBrk="1" hangingPunct="1"/>
            <a:endParaRPr lang="tr-TR" smtClean="0"/>
          </a:p>
        </p:txBody>
      </p:sp>
      <p:sp>
        <p:nvSpPr>
          <p:cNvPr id="135172" name="3 Slayt Numarası Yer Tutucusu"/>
          <p:cNvSpPr>
            <a:spLocks noGrp="1"/>
          </p:cNvSpPr>
          <p:nvPr>
            <p:ph type="sldNum" sz="quarter" idx="5"/>
          </p:nvPr>
        </p:nvSpPr>
        <p:spPr>
          <a:noFill/>
        </p:spPr>
        <p:txBody>
          <a:bodyPr/>
          <a:lstStyle/>
          <a:p>
            <a:fld id="{9BC1224A-F34B-43E5-A8C3-5D46D13B3B7C}" type="slidenum">
              <a:rPr lang="tr-TR" smtClean="0"/>
              <a:pPr/>
              <a:t>28</a:t>
            </a:fld>
            <a:endParaRPr lang="tr-TR" smtClean="0"/>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1 Slayt Görüntüsü Yer Tutucusu"/>
          <p:cNvSpPr>
            <a:spLocks noGrp="1" noRot="1" noChangeAspect="1" noTextEdit="1"/>
          </p:cNvSpPr>
          <p:nvPr>
            <p:ph type="sldImg"/>
          </p:nvPr>
        </p:nvSpPr>
        <p:spPr>
          <a:ln/>
        </p:spPr>
      </p:sp>
      <p:sp>
        <p:nvSpPr>
          <p:cNvPr id="136195" name="2 Not Yer Tutucusu"/>
          <p:cNvSpPr>
            <a:spLocks noGrp="1"/>
          </p:cNvSpPr>
          <p:nvPr>
            <p:ph type="body" idx="1"/>
          </p:nvPr>
        </p:nvSpPr>
        <p:spPr>
          <a:noFill/>
          <a:ln/>
        </p:spPr>
        <p:txBody>
          <a:bodyPr/>
          <a:lstStyle/>
          <a:p>
            <a:pPr eaLnBrk="1" hangingPunct="1"/>
            <a:endParaRPr lang="tr-TR" smtClean="0"/>
          </a:p>
        </p:txBody>
      </p:sp>
      <p:sp>
        <p:nvSpPr>
          <p:cNvPr id="136196" name="3 Slayt Numarası Yer Tutucusu"/>
          <p:cNvSpPr>
            <a:spLocks noGrp="1"/>
          </p:cNvSpPr>
          <p:nvPr>
            <p:ph type="sldNum" sz="quarter" idx="5"/>
          </p:nvPr>
        </p:nvSpPr>
        <p:spPr>
          <a:noFill/>
        </p:spPr>
        <p:txBody>
          <a:bodyPr/>
          <a:lstStyle/>
          <a:p>
            <a:fld id="{3D5C9260-638D-42F5-B32C-40B74E90588A}" type="slidenum">
              <a:rPr lang="tr-TR" smtClean="0"/>
              <a:pPr/>
              <a:t>29</a:t>
            </a:fld>
            <a:endParaRPr lang="tr-TR" smtClean="0"/>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1 Slayt Görüntüsü Yer Tutucusu"/>
          <p:cNvSpPr>
            <a:spLocks noGrp="1" noRot="1" noChangeAspect="1" noTextEdit="1"/>
          </p:cNvSpPr>
          <p:nvPr>
            <p:ph type="sldImg"/>
          </p:nvPr>
        </p:nvSpPr>
        <p:spPr>
          <a:ln/>
        </p:spPr>
      </p:sp>
      <p:sp>
        <p:nvSpPr>
          <p:cNvPr id="137219" name="2 Not Yer Tutucusu"/>
          <p:cNvSpPr>
            <a:spLocks noGrp="1"/>
          </p:cNvSpPr>
          <p:nvPr>
            <p:ph type="body" idx="1"/>
          </p:nvPr>
        </p:nvSpPr>
        <p:spPr>
          <a:noFill/>
          <a:ln/>
        </p:spPr>
        <p:txBody>
          <a:bodyPr/>
          <a:lstStyle/>
          <a:p>
            <a:pPr eaLnBrk="1" hangingPunct="1"/>
            <a:endParaRPr lang="tr-TR" smtClean="0"/>
          </a:p>
        </p:txBody>
      </p:sp>
      <p:sp>
        <p:nvSpPr>
          <p:cNvPr id="137220" name="3 Slayt Numarası Yer Tutucusu"/>
          <p:cNvSpPr>
            <a:spLocks noGrp="1"/>
          </p:cNvSpPr>
          <p:nvPr>
            <p:ph type="sldNum" sz="quarter" idx="5"/>
          </p:nvPr>
        </p:nvSpPr>
        <p:spPr>
          <a:noFill/>
        </p:spPr>
        <p:txBody>
          <a:bodyPr/>
          <a:lstStyle/>
          <a:p>
            <a:fld id="{A5009F83-D12F-493C-8913-261B4E1496BC}" type="slidenum">
              <a:rPr lang="tr-TR" smtClean="0"/>
              <a:pPr/>
              <a:t>30</a:t>
            </a:fld>
            <a:endParaRPr lang="tr-TR" smtClean="0"/>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1 Slayt Görüntüsü Yer Tutucusu"/>
          <p:cNvSpPr>
            <a:spLocks noGrp="1" noRot="1" noChangeAspect="1" noTextEdit="1"/>
          </p:cNvSpPr>
          <p:nvPr>
            <p:ph type="sldImg"/>
          </p:nvPr>
        </p:nvSpPr>
        <p:spPr>
          <a:ln/>
        </p:spPr>
      </p:sp>
      <p:sp>
        <p:nvSpPr>
          <p:cNvPr id="140291" name="2 Not Yer Tutucusu"/>
          <p:cNvSpPr>
            <a:spLocks noGrp="1"/>
          </p:cNvSpPr>
          <p:nvPr>
            <p:ph type="body" idx="1"/>
          </p:nvPr>
        </p:nvSpPr>
        <p:spPr>
          <a:noFill/>
          <a:ln/>
        </p:spPr>
        <p:txBody>
          <a:bodyPr/>
          <a:lstStyle/>
          <a:p>
            <a:pPr eaLnBrk="1" hangingPunct="1"/>
            <a:endParaRPr lang="tr-TR" smtClean="0"/>
          </a:p>
        </p:txBody>
      </p:sp>
      <p:sp>
        <p:nvSpPr>
          <p:cNvPr id="140292" name="3 Slayt Numarası Yer Tutucusu"/>
          <p:cNvSpPr>
            <a:spLocks noGrp="1"/>
          </p:cNvSpPr>
          <p:nvPr>
            <p:ph type="sldNum" sz="quarter" idx="5"/>
          </p:nvPr>
        </p:nvSpPr>
        <p:spPr>
          <a:noFill/>
        </p:spPr>
        <p:txBody>
          <a:bodyPr/>
          <a:lstStyle/>
          <a:p>
            <a:fld id="{0D9A32A4-F7AB-4F9B-A481-9E2CB0C2C0E4}" type="slidenum">
              <a:rPr lang="tr-TR" smtClean="0"/>
              <a:pPr/>
              <a:t>31</a:t>
            </a:fld>
            <a:endParaRPr lang="tr-TR" smtClean="0"/>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1 Slayt Görüntüsü Yer Tutucusu"/>
          <p:cNvSpPr>
            <a:spLocks noGrp="1" noRot="1" noChangeAspect="1" noTextEdit="1"/>
          </p:cNvSpPr>
          <p:nvPr>
            <p:ph type="sldImg"/>
          </p:nvPr>
        </p:nvSpPr>
        <p:spPr>
          <a:ln/>
        </p:spPr>
      </p:sp>
      <p:sp>
        <p:nvSpPr>
          <p:cNvPr id="145411" name="2 Not Yer Tutucusu"/>
          <p:cNvSpPr>
            <a:spLocks noGrp="1"/>
          </p:cNvSpPr>
          <p:nvPr>
            <p:ph type="body" idx="1"/>
          </p:nvPr>
        </p:nvSpPr>
        <p:spPr>
          <a:noFill/>
          <a:ln/>
        </p:spPr>
        <p:txBody>
          <a:bodyPr/>
          <a:lstStyle/>
          <a:p>
            <a:pPr eaLnBrk="1" hangingPunct="1"/>
            <a:endParaRPr lang="tr-TR" smtClean="0"/>
          </a:p>
        </p:txBody>
      </p:sp>
      <p:sp>
        <p:nvSpPr>
          <p:cNvPr id="145412" name="3 Slayt Numarası Yer Tutucusu"/>
          <p:cNvSpPr>
            <a:spLocks noGrp="1"/>
          </p:cNvSpPr>
          <p:nvPr>
            <p:ph type="sldNum" sz="quarter" idx="5"/>
          </p:nvPr>
        </p:nvSpPr>
        <p:spPr>
          <a:noFill/>
        </p:spPr>
        <p:txBody>
          <a:bodyPr/>
          <a:lstStyle/>
          <a:p>
            <a:fld id="{C206E0B4-DFF8-47C4-9478-5C3045681FA4}" type="slidenum">
              <a:rPr lang="tr-TR" smtClean="0"/>
              <a:pPr/>
              <a:t>32</a:t>
            </a:fld>
            <a:endParaRPr lang="tr-TR" smtClean="0"/>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1 Slayt Görüntüsü Yer Tutucusu"/>
          <p:cNvSpPr>
            <a:spLocks noGrp="1" noRot="1" noChangeAspect="1" noTextEdit="1"/>
          </p:cNvSpPr>
          <p:nvPr>
            <p:ph type="sldImg"/>
          </p:nvPr>
        </p:nvSpPr>
        <p:spPr>
          <a:ln/>
        </p:spPr>
      </p:sp>
      <p:sp>
        <p:nvSpPr>
          <p:cNvPr id="162819" name="2 Not Yer Tutucusu"/>
          <p:cNvSpPr>
            <a:spLocks noGrp="1"/>
          </p:cNvSpPr>
          <p:nvPr>
            <p:ph type="body" idx="1"/>
          </p:nvPr>
        </p:nvSpPr>
        <p:spPr>
          <a:noFill/>
          <a:ln/>
        </p:spPr>
        <p:txBody>
          <a:bodyPr/>
          <a:lstStyle/>
          <a:p>
            <a:pPr eaLnBrk="1" hangingPunct="1"/>
            <a:endParaRPr lang="tr-TR" smtClean="0"/>
          </a:p>
        </p:txBody>
      </p:sp>
      <p:sp>
        <p:nvSpPr>
          <p:cNvPr id="162820" name="3 Slayt Numarası Yer Tutucusu"/>
          <p:cNvSpPr>
            <a:spLocks noGrp="1"/>
          </p:cNvSpPr>
          <p:nvPr>
            <p:ph type="sldNum" sz="quarter" idx="5"/>
          </p:nvPr>
        </p:nvSpPr>
        <p:spPr>
          <a:noFill/>
        </p:spPr>
        <p:txBody>
          <a:bodyPr/>
          <a:lstStyle/>
          <a:p>
            <a:fld id="{BF0468FA-C004-4722-9815-8E4ADA67F0AA}" type="slidenum">
              <a:rPr lang="tr-TR" smtClean="0"/>
              <a:pPr/>
              <a:t>33</a:t>
            </a:fld>
            <a:endParaRPr lang="tr-TR" smtClean="0"/>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1 Slayt Görüntüsü Yer Tutucusu"/>
          <p:cNvSpPr>
            <a:spLocks noGrp="1" noRot="1" noChangeAspect="1" noTextEdit="1"/>
          </p:cNvSpPr>
          <p:nvPr>
            <p:ph type="sldImg"/>
          </p:nvPr>
        </p:nvSpPr>
        <p:spPr>
          <a:ln/>
        </p:spPr>
      </p:sp>
      <p:sp>
        <p:nvSpPr>
          <p:cNvPr id="163843" name="2 Not Yer Tutucusu"/>
          <p:cNvSpPr>
            <a:spLocks noGrp="1"/>
          </p:cNvSpPr>
          <p:nvPr>
            <p:ph type="body" idx="1"/>
          </p:nvPr>
        </p:nvSpPr>
        <p:spPr>
          <a:noFill/>
          <a:ln/>
        </p:spPr>
        <p:txBody>
          <a:bodyPr/>
          <a:lstStyle/>
          <a:p>
            <a:pPr eaLnBrk="1" hangingPunct="1"/>
            <a:endParaRPr lang="tr-TR" smtClean="0"/>
          </a:p>
        </p:txBody>
      </p:sp>
      <p:sp>
        <p:nvSpPr>
          <p:cNvPr id="163844" name="3 Slayt Numarası Yer Tutucusu"/>
          <p:cNvSpPr>
            <a:spLocks noGrp="1"/>
          </p:cNvSpPr>
          <p:nvPr>
            <p:ph type="sldNum" sz="quarter" idx="5"/>
          </p:nvPr>
        </p:nvSpPr>
        <p:spPr>
          <a:noFill/>
        </p:spPr>
        <p:txBody>
          <a:bodyPr/>
          <a:lstStyle/>
          <a:p>
            <a:fld id="{94E43A6E-250F-48F0-9441-E20F32D21C5B}" type="slidenum">
              <a:rPr lang="tr-TR" smtClean="0"/>
              <a:pPr/>
              <a:t>34</a:t>
            </a:fld>
            <a:endParaRPr lang="tr-TR" smtClean="0"/>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1 Slayt Görüntüsü Yer Tutucusu"/>
          <p:cNvSpPr>
            <a:spLocks noGrp="1" noRot="1" noChangeAspect="1" noTextEdit="1"/>
          </p:cNvSpPr>
          <p:nvPr>
            <p:ph type="sldImg"/>
          </p:nvPr>
        </p:nvSpPr>
        <p:spPr>
          <a:ln/>
        </p:spPr>
      </p:sp>
      <p:sp>
        <p:nvSpPr>
          <p:cNvPr id="164867" name="2 Not Yer Tutucusu"/>
          <p:cNvSpPr>
            <a:spLocks noGrp="1"/>
          </p:cNvSpPr>
          <p:nvPr>
            <p:ph type="body" idx="1"/>
          </p:nvPr>
        </p:nvSpPr>
        <p:spPr>
          <a:noFill/>
          <a:ln/>
        </p:spPr>
        <p:txBody>
          <a:bodyPr/>
          <a:lstStyle/>
          <a:p>
            <a:pPr eaLnBrk="1" hangingPunct="1"/>
            <a:endParaRPr lang="tr-TR" smtClean="0"/>
          </a:p>
        </p:txBody>
      </p:sp>
      <p:sp>
        <p:nvSpPr>
          <p:cNvPr id="164868" name="3 Slayt Numarası Yer Tutucusu"/>
          <p:cNvSpPr>
            <a:spLocks noGrp="1"/>
          </p:cNvSpPr>
          <p:nvPr>
            <p:ph type="sldNum" sz="quarter" idx="5"/>
          </p:nvPr>
        </p:nvSpPr>
        <p:spPr>
          <a:noFill/>
        </p:spPr>
        <p:txBody>
          <a:bodyPr/>
          <a:lstStyle/>
          <a:p>
            <a:fld id="{CF0DBC4E-CD94-4019-92F7-C3C23FF704F6}" type="slidenum">
              <a:rPr lang="tr-TR" smtClean="0"/>
              <a:pPr/>
              <a:t>35</a:t>
            </a:fld>
            <a:endParaRPr lang="tr-TR" smtClean="0"/>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1 Slayt Görüntüsü Yer Tutucusu"/>
          <p:cNvSpPr>
            <a:spLocks noGrp="1" noRot="1" noChangeAspect="1" noTextEdit="1"/>
          </p:cNvSpPr>
          <p:nvPr>
            <p:ph type="sldImg"/>
          </p:nvPr>
        </p:nvSpPr>
        <p:spPr>
          <a:ln/>
        </p:spPr>
      </p:sp>
      <p:sp>
        <p:nvSpPr>
          <p:cNvPr id="165891" name="2 Not Yer Tutucusu"/>
          <p:cNvSpPr>
            <a:spLocks noGrp="1"/>
          </p:cNvSpPr>
          <p:nvPr>
            <p:ph type="body" idx="1"/>
          </p:nvPr>
        </p:nvSpPr>
        <p:spPr>
          <a:noFill/>
          <a:ln/>
        </p:spPr>
        <p:txBody>
          <a:bodyPr/>
          <a:lstStyle/>
          <a:p>
            <a:pPr eaLnBrk="1" hangingPunct="1"/>
            <a:endParaRPr lang="tr-TR" smtClean="0"/>
          </a:p>
        </p:txBody>
      </p:sp>
      <p:sp>
        <p:nvSpPr>
          <p:cNvPr id="165892" name="3 Slayt Numarası Yer Tutucusu"/>
          <p:cNvSpPr>
            <a:spLocks noGrp="1"/>
          </p:cNvSpPr>
          <p:nvPr>
            <p:ph type="sldNum" sz="quarter" idx="5"/>
          </p:nvPr>
        </p:nvSpPr>
        <p:spPr>
          <a:noFill/>
        </p:spPr>
        <p:txBody>
          <a:bodyPr/>
          <a:lstStyle/>
          <a:p>
            <a:fld id="{E6EA4A2C-BEAA-45F4-BF34-1B924EB387CA}" type="slidenum">
              <a:rPr lang="tr-TR" smtClean="0"/>
              <a:pPr/>
              <a:t>36</a:t>
            </a:fld>
            <a:endParaRPr lang="tr-TR" smtClean="0"/>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1 Slayt Görüntüsü Yer Tutucusu"/>
          <p:cNvSpPr>
            <a:spLocks noGrp="1" noRot="1" noChangeAspect="1" noTextEdit="1"/>
          </p:cNvSpPr>
          <p:nvPr>
            <p:ph type="sldImg"/>
          </p:nvPr>
        </p:nvSpPr>
        <p:spPr>
          <a:ln/>
        </p:spPr>
      </p:sp>
      <p:sp>
        <p:nvSpPr>
          <p:cNvPr id="166915" name="2 Not Yer Tutucusu"/>
          <p:cNvSpPr>
            <a:spLocks noGrp="1"/>
          </p:cNvSpPr>
          <p:nvPr>
            <p:ph type="body" idx="1"/>
          </p:nvPr>
        </p:nvSpPr>
        <p:spPr>
          <a:noFill/>
          <a:ln/>
        </p:spPr>
        <p:txBody>
          <a:bodyPr/>
          <a:lstStyle/>
          <a:p>
            <a:pPr eaLnBrk="1" hangingPunct="1"/>
            <a:endParaRPr lang="tr-TR" smtClean="0"/>
          </a:p>
        </p:txBody>
      </p:sp>
      <p:sp>
        <p:nvSpPr>
          <p:cNvPr id="166916" name="3 Slayt Numarası Yer Tutucusu"/>
          <p:cNvSpPr>
            <a:spLocks noGrp="1"/>
          </p:cNvSpPr>
          <p:nvPr>
            <p:ph type="sldNum" sz="quarter" idx="5"/>
          </p:nvPr>
        </p:nvSpPr>
        <p:spPr>
          <a:noFill/>
        </p:spPr>
        <p:txBody>
          <a:bodyPr/>
          <a:lstStyle/>
          <a:p>
            <a:fld id="{5A1717B1-D315-4B80-8E59-79AEE9540F75}" type="slidenum">
              <a:rPr lang="tr-TR" smtClean="0"/>
              <a:pPr/>
              <a:t>37</a:t>
            </a:fld>
            <a:endParaRPr lang="tr-TR" smtClean="0"/>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1 Slayt Görüntüsü Yer Tutucusu"/>
          <p:cNvSpPr>
            <a:spLocks noGrp="1" noRot="1" noChangeAspect="1" noTextEdit="1"/>
          </p:cNvSpPr>
          <p:nvPr>
            <p:ph type="sldImg"/>
          </p:nvPr>
        </p:nvSpPr>
        <p:spPr>
          <a:ln/>
        </p:spPr>
      </p:sp>
      <p:sp>
        <p:nvSpPr>
          <p:cNvPr id="167939" name="2 Not Yer Tutucusu"/>
          <p:cNvSpPr>
            <a:spLocks noGrp="1"/>
          </p:cNvSpPr>
          <p:nvPr>
            <p:ph type="body" idx="1"/>
          </p:nvPr>
        </p:nvSpPr>
        <p:spPr>
          <a:noFill/>
          <a:ln/>
        </p:spPr>
        <p:txBody>
          <a:bodyPr/>
          <a:lstStyle/>
          <a:p>
            <a:pPr eaLnBrk="1" hangingPunct="1"/>
            <a:endParaRPr lang="tr-TR" smtClean="0"/>
          </a:p>
        </p:txBody>
      </p:sp>
      <p:sp>
        <p:nvSpPr>
          <p:cNvPr id="167940" name="3 Slayt Numarası Yer Tutucusu"/>
          <p:cNvSpPr>
            <a:spLocks noGrp="1"/>
          </p:cNvSpPr>
          <p:nvPr>
            <p:ph type="sldNum" sz="quarter" idx="5"/>
          </p:nvPr>
        </p:nvSpPr>
        <p:spPr>
          <a:noFill/>
        </p:spPr>
        <p:txBody>
          <a:bodyPr/>
          <a:lstStyle/>
          <a:p>
            <a:fld id="{C143BB5D-F48E-427A-895A-9DFD4D244050}" type="slidenum">
              <a:rPr lang="tr-TR" smtClean="0"/>
              <a:pPr/>
              <a:t>38</a:t>
            </a:fld>
            <a:endParaRPr lang="tr-TR" smtClean="0"/>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1 Slayt Görüntüsü Yer Tutucusu"/>
          <p:cNvSpPr>
            <a:spLocks noGrp="1" noRot="1" noChangeAspect="1" noTextEdit="1"/>
          </p:cNvSpPr>
          <p:nvPr>
            <p:ph type="sldImg"/>
          </p:nvPr>
        </p:nvSpPr>
        <p:spPr>
          <a:ln/>
        </p:spPr>
      </p:sp>
      <p:sp>
        <p:nvSpPr>
          <p:cNvPr id="168963" name="2 Not Yer Tutucusu"/>
          <p:cNvSpPr>
            <a:spLocks noGrp="1"/>
          </p:cNvSpPr>
          <p:nvPr>
            <p:ph type="body" idx="1"/>
          </p:nvPr>
        </p:nvSpPr>
        <p:spPr>
          <a:noFill/>
          <a:ln/>
        </p:spPr>
        <p:txBody>
          <a:bodyPr/>
          <a:lstStyle/>
          <a:p>
            <a:pPr eaLnBrk="1" hangingPunct="1"/>
            <a:endParaRPr lang="tr-TR" smtClean="0"/>
          </a:p>
        </p:txBody>
      </p:sp>
      <p:sp>
        <p:nvSpPr>
          <p:cNvPr id="168964" name="3 Slayt Numarası Yer Tutucusu"/>
          <p:cNvSpPr>
            <a:spLocks noGrp="1"/>
          </p:cNvSpPr>
          <p:nvPr>
            <p:ph type="sldNum" sz="quarter" idx="5"/>
          </p:nvPr>
        </p:nvSpPr>
        <p:spPr>
          <a:noFill/>
        </p:spPr>
        <p:txBody>
          <a:bodyPr/>
          <a:lstStyle/>
          <a:p>
            <a:fld id="{8D96F867-425D-4AC9-AFC7-F9BD3B02DAE5}" type="slidenum">
              <a:rPr lang="tr-TR" smtClean="0"/>
              <a:pPr/>
              <a:t>39</a:t>
            </a:fld>
            <a:endParaRPr lang="tr-TR" smtClean="0"/>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1 Slayt Görüntüsü Yer Tutucusu"/>
          <p:cNvSpPr>
            <a:spLocks noGrp="1" noRot="1" noChangeAspect="1" noTextEdit="1"/>
          </p:cNvSpPr>
          <p:nvPr>
            <p:ph type="sldImg"/>
          </p:nvPr>
        </p:nvSpPr>
        <p:spPr>
          <a:ln/>
        </p:spPr>
      </p:sp>
      <p:sp>
        <p:nvSpPr>
          <p:cNvPr id="169987" name="2 Not Yer Tutucusu"/>
          <p:cNvSpPr>
            <a:spLocks noGrp="1"/>
          </p:cNvSpPr>
          <p:nvPr>
            <p:ph type="body" idx="1"/>
          </p:nvPr>
        </p:nvSpPr>
        <p:spPr>
          <a:noFill/>
          <a:ln/>
        </p:spPr>
        <p:txBody>
          <a:bodyPr/>
          <a:lstStyle/>
          <a:p>
            <a:pPr eaLnBrk="1" hangingPunct="1"/>
            <a:endParaRPr lang="tr-TR" smtClean="0"/>
          </a:p>
        </p:txBody>
      </p:sp>
      <p:sp>
        <p:nvSpPr>
          <p:cNvPr id="169988" name="3 Slayt Numarası Yer Tutucusu"/>
          <p:cNvSpPr>
            <a:spLocks noGrp="1"/>
          </p:cNvSpPr>
          <p:nvPr>
            <p:ph type="sldNum" sz="quarter" idx="5"/>
          </p:nvPr>
        </p:nvSpPr>
        <p:spPr>
          <a:noFill/>
        </p:spPr>
        <p:txBody>
          <a:bodyPr/>
          <a:lstStyle/>
          <a:p>
            <a:fld id="{A8DE61A4-099B-4F1C-B463-210A57717BAB}" type="slidenum">
              <a:rPr lang="tr-TR" smtClean="0"/>
              <a:pPr/>
              <a:t>40</a:t>
            </a:fld>
            <a:endParaRPr lang="tr-TR" smtClean="0"/>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1 Slayt Görüntüsü Yer Tutucusu"/>
          <p:cNvSpPr>
            <a:spLocks noGrp="1" noRot="1" noChangeAspect="1" noTextEdit="1"/>
          </p:cNvSpPr>
          <p:nvPr>
            <p:ph type="sldImg"/>
          </p:nvPr>
        </p:nvSpPr>
        <p:spPr>
          <a:ln/>
        </p:spPr>
      </p:sp>
      <p:sp>
        <p:nvSpPr>
          <p:cNvPr id="171011" name="2 Not Yer Tutucusu"/>
          <p:cNvSpPr>
            <a:spLocks noGrp="1"/>
          </p:cNvSpPr>
          <p:nvPr>
            <p:ph type="body" idx="1"/>
          </p:nvPr>
        </p:nvSpPr>
        <p:spPr>
          <a:noFill/>
          <a:ln/>
        </p:spPr>
        <p:txBody>
          <a:bodyPr/>
          <a:lstStyle/>
          <a:p>
            <a:pPr eaLnBrk="1" hangingPunct="1"/>
            <a:endParaRPr lang="tr-TR" smtClean="0"/>
          </a:p>
        </p:txBody>
      </p:sp>
      <p:sp>
        <p:nvSpPr>
          <p:cNvPr id="171012" name="3 Slayt Numarası Yer Tutucusu"/>
          <p:cNvSpPr>
            <a:spLocks noGrp="1"/>
          </p:cNvSpPr>
          <p:nvPr>
            <p:ph type="sldNum" sz="quarter" idx="5"/>
          </p:nvPr>
        </p:nvSpPr>
        <p:spPr>
          <a:noFill/>
        </p:spPr>
        <p:txBody>
          <a:bodyPr/>
          <a:lstStyle/>
          <a:p>
            <a:fld id="{5E008D11-BF7D-4273-89D5-6C0EE10D0EC5}" type="slidenum">
              <a:rPr lang="tr-TR" smtClean="0"/>
              <a:pPr/>
              <a:t>41</a:t>
            </a:fld>
            <a:endParaRPr lang="tr-TR" smtClean="0"/>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1 Slayt Görüntüsü Yer Tutucusu"/>
          <p:cNvSpPr>
            <a:spLocks noGrp="1" noRot="1" noChangeAspect="1" noTextEdit="1"/>
          </p:cNvSpPr>
          <p:nvPr>
            <p:ph type="sldImg"/>
          </p:nvPr>
        </p:nvSpPr>
        <p:spPr>
          <a:ln/>
        </p:spPr>
      </p:sp>
      <p:sp>
        <p:nvSpPr>
          <p:cNvPr id="172035" name="2 Not Yer Tutucusu"/>
          <p:cNvSpPr>
            <a:spLocks noGrp="1"/>
          </p:cNvSpPr>
          <p:nvPr>
            <p:ph type="body" idx="1"/>
          </p:nvPr>
        </p:nvSpPr>
        <p:spPr>
          <a:noFill/>
          <a:ln/>
        </p:spPr>
        <p:txBody>
          <a:bodyPr/>
          <a:lstStyle/>
          <a:p>
            <a:pPr eaLnBrk="1" hangingPunct="1"/>
            <a:endParaRPr lang="tr-TR" smtClean="0"/>
          </a:p>
        </p:txBody>
      </p:sp>
      <p:sp>
        <p:nvSpPr>
          <p:cNvPr id="172036" name="3 Slayt Numarası Yer Tutucusu"/>
          <p:cNvSpPr>
            <a:spLocks noGrp="1"/>
          </p:cNvSpPr>
          <p:nvPr>
            <p:ph type="sldNum" sz="quarter" idx="5"/>
          </p:nvPr>
        </p:nvSpPr>
        <p:spPr>
          <a:noFill/>
        </p:spPr>
        <p:txBody>
          <a:bodyPr/>
          <a:lstStyle/>
          <a:p>
            <a:fld id="{2B94FA5B-751A-48BE-84BB-8FA9C863F149}" type="slidenum">
              <a:rPr lang="tr-TR" smtClean="0"/>
              <a:pPr/>
              <a:t>42</a:t>
            </a:fld>
            <a:endParaRPr lang="tr-TR" smtClean="0"/>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1 Slayt Görüntüsü Yer Tutucusu"/>
          <p:cNvSpPr>
            <a:spLocks noGrp="1" noRot="1" noChangeAspect="1" noTextEdit="1"/>
          </p:cNvSpPr>
          <p:nvPr>
            <p:ph type="sldImg"/>
          </p:nvPr>
        </p:nvSpPr>
        <p:spPr>
          <a:ln/>
        </p:spPr>
      </p:sp>
      <p:sp>
        <p:nvSpPr>
          <p:cNvPr id="174083" name="2 Not Yer Tutucusu"/>
          <p:cNvSpPr>
            <a:spLocks noGrp="1"/>
          </p:cNvSpPr>
          <p:nvPr>
            <p:ph type="body" idx="1"/>
          </p:nvPr>
        </p:nvSpPr>
        <p:spPr>
          <a:noFill/>
          <a:ln/>
        </p:spPr>
        <p:txBody>
          <a:bodyPr/>
          <a:lstStyle/>
          <a:p>
            <a:pPr eaLnBrk="1" hangingPunct="1"/>
            <a:endParaRPr lang="tr-TR" smtClean="0"/>
          </a:p>
        </p:txBody>
      </p:sp>
      <p:sp>
        <p:nvSpPr>
          <p:cNvPr id="174084" name="3 Slayt Numarası Yer Tutucusu"/>
          <p:cNvSpPr>
            <a:spLocks noGrp="1"/>
          </p:cNvSpPr>
          <p:nvPr>
            <p:ph type="sldNum" sz="quarter" idx="5"/>
          </p:nvPr>
        </p:nvSpPr>
        <p:spPr>
          <a:noFill/>
        </p:spPr>
        <p:txBody>
          <a:bodyPr/>
          <a:lstStyle/>
          <a:p>
            <a:fld id="{A0E123FD-4328-44D1-BD2C-214C8270436F}" type="slidenum">
              <a:rPr lang="tr-TR" smtClean="0"/>
              <a:pPr/>
              <a:t>43</a:t>
            </a:fld>
            <a:endParaRPr lang="tr-TR" smtClean="0"/>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1 Slayt Görüntüsü Yer Tutucusu"/>
          <p:cNvSpPr>
            <a:spLocks noGrp="1" noRot="1" noChangeAspect="1" noTextEdit="1"/>
          </p:cNvSpPr>
          <p:nvPr>
            <p:ph type="sldImg"/>
          </p:nvPr>
        </p:nvSpPr>
        <p:spPr>
          <a:ln/>
        </p:spPr>
      </p:sp>
      <p:sp>
        <p:nvSpPr>
          <p:cNvPr id="176131" name="2 Not Yer Tutucusu"/>
          <p:cNvSpPr>
            <a:spLocks noGrp="1"/>
          </p:cNvSpPr>
          <p:nvPr>
            <p:ph type="body" idx="1"/>
          </p:nvPr>
        </p:nvSpPr>
        <p:spPr>
          <a:noFill/>
          <a:ln/>
        </p:spPr>
        <p:txBody>
          <a:bodyPr/>
          <a:lstStyle/>
          <a:p>
            <a:pPr eaLnBrk="1" hangingPunct="1"/>
            <a:endParaRPr lang="tr-TR" smtClean="0"/>
          </a:p>
        </p:txBody>
      </p:sp>
      <p:sp>
        <p:nvSpPr>
          <p:cNvPr id="176132" name="3 Slayt Numarası Yer Tutucusu"/>
          <p:cNvSpPr>
            <a:spLocks noGrp="1"/>
          </p:cNvSpPr>
          <p:nvPr>
            <p:ph type="sldNum" sz="quarter" idx="5"/>
          </p:nvPr>
        </p:nvSpPr>
        <p:spPr>
          <a:noFill/>
        </p:spPr>
        <p:txBody>
          <a:bodyPr/>
          <a:lstStyle/>
          <a:p>
            <a:fld id="{157F962C-8928-44C0-9B26-09897C2BED58}" type="slidenum">
              <a:rPr lang="tr-TR" smtClean="0"/>
              <a:pPr/>
              <a:t>44</a:t>
            </a:fld>
            <a:endParaRPr lang="tr-TR" smtClean="0"/>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1 Slayt Görüntüsü Yer Tutucusu"/>
          <p:cNvSpPr>
            <a:spLocks noGrp="1" noRot="1" noChangeAspect="1" noTextEdit="1"/>
          </p:cNvSpPr>
          <p:nvPr>
            <p:ph type="sldImg"/>
          </p:nvPr>
        </p:nvSpPr>
        <p:spPr>
          <a:ln/>
        </p:spPr>
      </p:sp>
      <p:sp>
        <p:nvSpPr>
          <p:cNvPr id="177155" name="2 Not Yer Tutucusu"/>
          <p:cNvSpPr>
            <a:spLocks noGrp="1"/>
          </p:cNvSpPr>
          <p:nvPr>
            <p:ph type="body" idx="1"/>
          </p:nvPr>
        </p:nvSpPr>
        <p:spPr>
          <a:noFill/>
          <a:ln/>
        </p:spPr>
        <p:txBody>
          <a:bodyPr/>
          <a:lstStyle/>
          <a:p>
            <a:pPr eaLnBrk="1" hangingPunct="1"/>
            <a:endParaRPr lang="tr-TR" smtClean="0"/>
          </a:p>
        </p:txBody>
      </p:sp>
      <p:sp>
        <p:nvSpPr>
          <p:cNvPr id="177156" name="3 Slayt Numarası Yer Tutucusu"/>
          <p:cNvSpPr>
            <a:spLocks noGrp="1"/>
          </p:cNvSpPr>
          <p:nvPr>
            <p:ph type="sldNum" sz="quarter" idx="5"/>
          </p:nvPr>
        </p:nvSpPr>
        <p:spPr>
          <a:noFill/>
        </p:spPr>
        <p:txBody>
          <a:bodyPr/>
          <a:lstStyle/>
          <a:p>
            <a:fld id="{EA2ACA77-C042-4AB3-8372-982C5F4521CD}" type="slidenum">
              <a:rPr lang="tr-TR" smtClean="0"/>
              <a:pPr/>
              <a:t>45</a:t>
            </a:fld>
            <a:endParaRPr lang="tr-TR" smtClean="0"/>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8" name="1 Slayt Görüntüsü Yer Tutucusu"/>
          <p:cNvSpPr>
            <a:spLocks noGrp="1" noRot="1" noChangeAspect="1" noTextEdit="1"/>
          </p:cNvSpPr>
          <p:nvPr>
            <p:ph type="sldImg"/>
          </p:nvPr>
        </p:nvSpPr>
        <p:spPr>
          <a:ln/>
        </p:spPr>
      </p:sp>
      <p:sp>
        <p:nvSpPr>
          <p:cNvPr id="178179" name="2 Not Yer Tutucusu"/>
          <p:cNvSpPr>
            <a:spLocks noGrp="1"/>
          </p:cNvSpPr>
          <p:nvPr>
            <p:ph type="body" idx="1"/>
          </p:nvPr>
        </p:nvSpPr>
        <p:spPr>
          <a:noFill/>
          <a:ln/>
        </p:spPr>
        <p:txBody>
          <a:bodyPr/>
          <a:lstStyle/>
          <a:p>
            <a:pPr eaLnBrk="1" hangingPunct="1"/>
            <a:endParaRPr lang="tr-TR" smtClean="0"/>
          </a:p>
        </p:txBody>
      </p:sp>
      <p:sp>
        <p:nvSpPr>
          <p:cNvPr id="178180" name="3 Slayt Numarası Yer Tutucusu"/>
          <p:cNvSpPr>
            <a:spLocks noGrp="1"/>
          </p:cNvSpPr>
          <p:nvPr>
            <p:ph type="sldNum" sz="quarter" idx="5"/>
          </p:nvPr>
        </p:nvSpPr>
        <p:spPr>
          <a:noFill/>
        </p:spPr>
        <p:txBody>
          <a:bodyPr/>
          <a:lstStyle/>
          <a:p>
            <a:fld id="{B1FB23B5-AD3F-45BD-982A-ADC7C5A16F18}" type="slidenum">
              <a:rPr lang="tr-TR" smtClean="0"/>
              <a:pPr/>
              <a:t>46</a:t>
            </a:fld>
            <a:endParaRPr lang="tr-TR" smtClean="0"/>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1 Slayt Görüntüsü Yer Tutucusu"/>
          <p:cNvSpPr>
            <a:spLocks noGrp="1" noRot="1" noChangeAspect="1" noTextEdit="1"/>
          </p:cNvSpPr>
          <p:nvPr>
            <p:ph type="sldImg"/>
          </p:nvPr>
        </p:nvSpPr>
        <p:spPr>
          <a:ln/>
        </p:spPr>
      </p:sp>
      <p:sp>
        <p:nvSpPr>
          <p:cNvPr id="179203" name="2 Not Yer Tutucusu"/>
          <p:cNvSpPr>
            <a:spLocks noGrp="1"/>
          </p:cNvSpPr>
          <p:nvPr>
            <p:ph type="body" idx="1"/>
          </p:nvPr>
        </p:nvSpPr>
        <p:spPr>
          <a:noFill/>
          <a:ln/>
        </p:spPr>
        <p:txBody>
          <a:bodyPr/>
          <a:lstStyle/>
          <a:p>
            <a:pPr eaLnBrk="1" hangingPunct="1"/>
            <a:endParaRPr lang="tr-TR" smtClean="0"/>
          </a:p>
        </p:txBody>
      </p:sp>
      <p:sp>
        <p:nvSpPr>
          <p:cNvPr id="179204" name="3 Slayt Numarası Yer Tutucusu"/>
          <p:cNvSpPr>
            <a:spLocks noGrp="1"/>
          </p:cNvSpPr>
          <p:nvPr>
            <p:ph type="sldNum" sz="quarter" idx="5"/>
          </p:nvPr>
        </p:nvSpPr>
        <p:spPr>
          <a:noFill/>
        </p:spPr>
        <p:txBody>
          <a:bodyPr/>
          <a:lstStyle/>
          <a:p>
            <a:fld id="{374E4805-72BE-4224-BB6C-98CEA47CCCCD}" type="slidenum">
              <a:rPr lang="tr-TR" smtClean="0"/>
              <a:pPr/>
              <a:t>47</a:t>
            </a:fld>
            <a:endParaRPr lang="tr-TR" smtClean="0"/>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1 Slayt Görüntüsü Yer Tutucusu"/>
          <p:cNvSpPr>
            <a:spLocks noGrp="1" noRot="1" noChangeAspect="1" noTextEdit="1"/>
          </p:cNvSpPr>
          <p:nvPr>
            <p:ph type="sldImg"/>
          </p:nvPr>
        </p:nvSpPr>
        <p:spPr>
          <a:ln/>
        </p:spPr>
      </p:sp>
      <p:sp>
        <p:nvSpPr>
          <p:cNvPr id="181251" name="2 Not Yer Tutucusu"/>
          <p:cNvSpPr>
            <a:spLocks noGrp="1"/>
          </p:cNvSpPr>
          <p:nvPr>
            <p:ph type="body" idx="1"/>
          </p:nvPr>
        </p:nvSpPr>
        <p:spPr>
          <a:noFill/>
          <a:ln/>
        </p:spPr>
        <p:txBody>
          <a:bodyPr/>
          <a:lstStyle/>
          <a:p>
            <a:pPr eaLnBrk="1" hangingPunct="1"/>
            <a:endParaRPr lang="tr-TR" smtClean="0"/>
          </a:p>
        </p:txBody>
      </p:sp>
      <p:sp>
        <p:nvSpPr>
          <p:cNvPr id="181252" name="3 Slayt Numarası Yer Tutucusu"/>
          <p:cNvSpPr>
            <a:spLocks noGrp="1"/>
          </p:cNvSpPr>
          <p:nvPr>
            <p:ph type="sldNum" sz="quarter" idx="5"/>
          </p:nvPr>
        </p:nvSpPr>
        <p:spPr>
          <a:noFill/>
        </p:spPr>
        <p:txBody>
          <a:bodyPr/>
          <a:lstStyle/>
          <a:p>
            <a:fld id="{CCC8EA2C-FD85-4829-98E6-4B97B9ABBE83}" type="slidenum">
              <a:rPr lang="tr-TR" smtClean="0"/>
              <a:pPr/>
              <a:t>48</a:t>
            </a:fld>
            <a:endParaRPr lang="tr-TR" smtClean="0"/>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1 Slayt Görüntüsü Yer Tutucusu"/>
          <p:cNvSpPr>
            <a:spLocks noGrp="1" noRot="1" noChangeAspect="1" noTextEdit="1"/>
          </p:cNvSpPr>
          <p:nvPr>
            <p:ph type="sldImg"/>
          </p:nvPr>
        </p:nvSpPr>
        <p:spPr>
          <a:ln/>
        </p:spPr>
      </p:sp>
      <p:sp>
        <p:nvSpPr>
          <p:cNvPr id="182275" name="2 Not Yer Tutucusu"/>
          <p:cNvSpPr>
            <a:spLocks noGrp="1"/>
          </p:cNvSpPr>
          <p:nvPr>
            <p:ph type="body" idx="1"/>
          </p:nvPr>
        </p:nvSpPr>
        <p:spPr>
          <a:noFill/>
          <a:ln/>
        </p:spPr>
        <p:txBody>
          <a:bodyPr/>
          <a:lstStyle/>
          <a:p>
            <a:pPr eaLnBrk="1" hangingPunct="1"/>
            <a:endParaRPr lang="tr-TR" smtClean="0"/>
          </a:p>
        </p:txBody>
      </p:sp>
      <p:sp>
        <p:nvSpPr>
          <p:cNvPr id="182276" name="3 Slayt Numarası Yer Tutucusu"/>
          <p:cNvSpPr>
            <a:spLocks noGrp="1"/>
          </p:cNvSpPr>
          <p:nvPr>
            <p:ph type="sldNum" sz="quarter" idx="5"/>
          </p:nvPr>
        </p:nvSpPr>
        <p:spPr>
          <a:noFill/>
        </p:spPr>
        <p:txBody>
          <a:bodyPr/>
          <a:lstStyle/>
          <a:p>
            <a:fld id="{30B61497-FEDF-4B68-B13B-316E10AD570F}" type="slidenum">
              <a:rPr lang="tr-TR" smtClean="0"/>
              <a:pPr/>
              <a:t>49</a:t>
            </a:fld>
            <a:endParaRPr lang="tr-TR" smtClean="0"/>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1 Slayt Görüntüsü Yer Tutucusu"/>
          <p:cNvSpPr>
            <a:spLocks noGrp="1" noRot="1" noChangeAspect="1" noTextEdit="1"/>
          </p:cNvSpPr>
          <p:nvPr>
            <p:ph type="sldImg"/>
          </p:nvPr>
        </p:nvSpPr>
        <p:spPr>
          <a:ln/>
        </p:spPr>
      </p:sp>
      <p:sp>
        <p:nvSpPr>
          <p:cNvPr id="189443" name="2 Not Yer Tutucusu"/>
          <p:cNvSpPr>
            <a:spLocks noGrp="1"/>
          </p:cNvSpPr>
          <p:nvPr>
            <p:ph type="body" idx="1"/>
          </p:nvPr>
        </p:nvSpPr>
        <p:spPr>
          <a:noFill/>
          <a:ln/>
        </p:spPr>
        <p:txBody>
          <a:bodyPr/>
          <a:lstStyle/>
          <a:p>
            <a:pPr eaLnBrk="1" hangingPunct="1"/>
            <a:endParaRPr lang="tr-TR" smtClean="0"/>
          </a:p>
        </p:txBody>
      </p:sp>
      <p:sp>
        <p:nvSpPr>
          <p:cNvPr id="189444" name="3 Slayt Numarası Yer Tutucusu"/>
          <p:cNvSpPr>
            <a:spLocks noGrp="1"/>
          </p:cNvSpPr>
          <p:nvPr>
            <p:ph type="sldNum" sz="quarter" idx="5"/>
          </p:nvPr>
        </p:nvSpPr>
        <p:spPr>
          <a:noFill/>
        </p:spPr>
        <p:txBody>
          <a:bodyPr/>
          <a:lstStyle/>
          <a:p>
            <a:fld id="{0CCA76E0-2569-4FE0-A6C9-127CBF14A41E}" type="slidenum">
              <a:rPr lang="tr-TR" smtClean="0"/>
              <a:pPr/>
              <a:t>50</a:t>
            </a:fld>
            <a:endParaRPr lang="tr-TR"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1 Başlık"/>
          <p:cNvSpPr>
            <a:spLocks noGrp="1"/>
          </p:cNvSpPr>
          <p:nvPr>
            <p:ph type="ctrTitle"/>
          </p:nvPr>
        </p:nvSpPr>
        <p:spPr>
          <a:xfrm>
            <a:off x="685800" y="2130425"/>
            <a:ext cx="7772400" cy="1470025"/>
          </a:xfrm>
        </p:spPr>
        <p:txBody>
          <a:bodyPr/>
          <a:lstStyle/>
          <a:p>
            <a:r>
              <a:rPr lang="tr-TR" smtClean="0"/>
              <a:t>Asıl başlık stili için tıklatın</a:t>
            </a:r>
            <a:endParaRPr lang="tr-TR"/>
          </a:p>
        </p:txBody>
      </p:sp>
      <p:sp>
        <p:nvSpPr>
          <p:cNvPr id="3" name="2 Alt Başlık"/>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tr-TR" smtClean="0"/>
              <a:t>Asıl alt başlık stilini düzenlemek için tıklatın</a:t>
            </a:r>
            <a:endParaRPr lang="tr-TR"/>
          </a:p>
        </p:txBody>
      </p:sp>
      <p:sp>
        <p:nvSpPr>
          <p:cNvPr id="4" name="3 Veri Yer Tutucusu"/>
          <p:cNvSpPr>
            <a:spLocks noGrp="1"/>
          </p:cNvSpPr>
          <p:nvPr>
            <p:ph type="dt" sz="half" idx="10"/>
          </p:nvPr>
        </p:nvSpPr>
        <p:spPr/>
        <p:txBody>
          <a:bodyPr/>
          <a:lstStyle>
            <a:lvl1pPr>
              <a:defRPr/>
            </a:lvl1pPr>
          </a:lstStyle>
          <a:p>
            <a:pPr>
              <a:defRPr/>
            </a:pPr>
            <a:fld id="{FCD70D06-19AE-4177-B5FD-4E349C98CEA3}" type="datetimeFigureOut">
              <a:rPr lang="tr-TR"/>
              <a:pPr>
                <a:defRPr/>
              </a:pPr>
              <a:t>15/01/2020</a:t>
            </a:fld>
            <a:endParaRPr lang="tr-TR"/>
          </a:p>
        </p:txBody>
      </p:sp>
      <p:sp>
        <p:nvSpPr>
          <p:cNvPr id="5" name="4 Altbilgi Yer Tutucusu"/>
          <p:cNvSpPr>
            <a:spLocks noGrp="1"/>
          </p:cNvSpPr>
          <p:nvPr>
            <p:ph type="ftr" sz="quarter" idx="11"/>
          </p:nvPr>
        </p:nvSpPr>
        <p:spPr/>
        <p:txBody>
          <a:bodyPr/>
          <a:lstStyle>
            <a:lvl1pPr>
              <a:defRPr/>
            </a:lvl1pPr>
          </a:lstStyle>
          <a:p>
            <a:pPr>
              <a:defRPr/>
            </a:pPr>
            <a:endParaRPr lang="tr-TR"/>
          </a:p>
        </p:txBody>
      </p:sp>
      <p:sp>
        <p:nvSpPr>
          <p:cNvPr id="6" name="5 Slayt Numarası Yer Tutucusu"/>
          <p:cNvSpPr>
            <a:spLocks noGrp="1"/>
          </p:cNvSpPr>
          <p:nvPr>
            <p:ph type="sldNum" sz="quarter" idx="12"/>
          </p:nvPr>
        </p:nvSpPr>
        <p:spPr/>
        <p:txBody>
          <a:bodyPr/>
          <a:lstStyle>
            <a:lvl1pPr>
              <a:defRPr/>
            </a:lvl1pPr>
          </a:lstStyle>
          <a:p>
            <a:pPr>
              <a:defRPr/>
            </a:pPr>
            <a:fld id="{EC2766A6-9473-43A9-B3CD-19733841E3EB}" type="slidenum">
              <a:rPr lang="tr-TR"/>
              <a:pPr>
                <a:defRPr/>
              </a:pPr>
              <a:t>‹#›</a:t>
            </a:fld>
            <a:endParaRPr lang="tr-T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İçerik Yer Tutucusu"/>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lvl1pPr>
              <a:defRPr/>
            </a:lvl1pPr>
          </a:lstStyle>
          <a:p>
            <a:pPr>
              <a:defRPr/>
            </a:pPr>
            <a:fld id="{051EB16D-79F9-4A46-A673-BBABB81C5722}" type="datetimeFigureOut">
              <a:rPr lang="tr-TR"/>
              <a:pPr>
                <a:defRPr/>
              </a:pPr>
              <a:t>15/01/2020</a:t>
            </a:fld>
            <a:endParaRPr lang="tr-TR"/>
          </a:p>
        </p:txBody>
      </p:sp>
      <p:sp>
        <p:nvSpPr>
          <p:cNvPr id="5" name="4 Altbilgi Yer Tutucusu"/>
          <p:cNvSpPr>
            <a:spLocks noGrp="1"/>
          </p:cNvSpPr>
          <p:nvPr>
            <p:ph type="ftr" sz="quarter" idx="11"/>
          </p:nvPr>
        </p:nvSpPr>
        <p:spPr/>
        <p:txBody>
          <a:bodyPr/>
          <a:lstStyle>
            <a:lvl1pPr>
              <a:defRPr/>
            </a:lvl1pPr>
          </a:lstStyle>
          <a:p>
            <a:pPr>
              <a:defRPr/>
            </a:pPr>
            <a:endParaRPr lang="tr-TR"/>
          </a:p>
        </p:txBody>
      </p:sp>
      <p:sp>
        <p:nvSpPr>
          <p:cNvPr id="6" name="5 Slayt Numarası Yer Tutucusu"/>
          <p:cNvSpPr>
            <a:spLocks noGrp="1"/>
          </p:cNvSpPr>
          <p:nvPr>
            <p:ph type="sldNum" sz="quarter" idx="12"/>
          </p:nvPr>
        </p:nvSpPr>
        <p:spPr/>
        <p:txBody>
          <a:bodyPr/>
          <a:lstStyle>
            <a:lvl1pPr>
              <a:defRPr/>
            </a:lvl1pPr>
          </a:lstStyle>
          <a:p>
            <a:pPr>
              <a:defRPr/>
            </a:pPr>
            <a:fld id="{2191622D-3E06-4FA9-B359-601895549DED}" type="slidenum">
              <a:rPr lang="tr-TR"/>
              <a:pPr>
                <a:defRPr/>
              </a:pPr>
              <a:t>‹#›</a:t>
            </a:fld>
            <a:endParaRPr lang="tr-T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1 Başlık"/>
          <p:cNvSpPr>
            <a:spLocks noGrp="1"/>
          </p:cNvSpPr>
          <p:nvPr>
            <p:ph type="title"/>
          </p:nvPr>
        </p:nvSpPr>
        <p:spPr>
          <a:xfrm>
            <a:off x="722313" y="4406900"/>
            <a:ext cx="7772400" cy="1362075"/>
          </a:xfrm>
        </p:spPr>
        <p:txBody>
          <a:bodyPr anchor="t"/>
          <a:lstStyle>
            <a:lvl1pPr algn="l">
              <a:defRPr sz="4000" b="1" cap="all"/>
            </a:lvl1pPr>
          </a:lstStyle>
          <a:p>
            <a:r>
              <a:rPr lang="tr-TR" smtClean="0"/>
              <a:t>Asıl başlık stili için tıklatın</a:t>
            </a:r>
            <a:endParaRPr lang="tr-TR"/>
          </a:p>
        </p:txBody>
      </p:sp>
      <p:sp>
        <p:nvSpPr>
          <p:cNvPr id="3" name="2 Metin Yer Tutucusu"/>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tr-TR" smtClean="0"/>
              <a:t>Asıl metin stillerini düzenlemek için tıklatın</a:t>
            </a:r>
          </a:p>
        </p:txBody>
      </p:sp>
      <p:sp>
        <p:nvSpPr>
          <p:cNvPr id="4" name="3 Veri Yer Tutucusu"/>
          <p:cNvSpPr>
            <a:spLocks noGrp="1"/>
          </p:cNvSpPr>
          <p:nvPr>
            <p:ph type="dt" sz="half" idx="10"/>
          </p:nvPr>
        </p:nvSpPr>
        <p:spPr/>
        <p:txBody>
          <a:bodyPr/>
          <a:lstStyle>
            <a:lvl1pPr>
              <a:defRPr/>
            </a:lvl1pPr>
          </a:lstStyle>
          <a:p>
            <a:pPr>
              <a:defRPr/>
            </a:pPr>
            <a:fld id="{860150C4-3281-453B-937C-6E8EA0A45921}" type="datetimeFigureOut">
              <a:rPr lang="tr-TR"/>
              <a:pPr>
                <a:defRPr/>
              </a:pPr>
              <a:t>15/01/2020</a:t>
            </a:fld>
            <a:endParaRPr lang="tr-TR"/>
          </a:p>
        </p:txBody>
      </p:sp>
      <p:sp>
        <p:nvSpPr>
          <p:cNvPr id="5" name="4 Altbilgi Yer Tutucusu"/>
          <p:cNvSpPr>
            <a:spLocks noGrp="1"/>
          </p:cNvSpPr>
          <p:nvPr>
            <p:ph type="ftr" sz="quarter" idx="11"/>
          </p:nvPr>
        </p:nvSpPr>
        <p:spPr/>
        <p:txBody>
          <a:bodyPr/>
          <a:lstStyle>
            <a:lvl1pPr>
              <a:defRPr/>
            </a:lvl1pPr>
          </a:lstStyle>
          <a:p>
            <a:pPr>
              <a:defRPr/>
            </a:pPr>
            <a:endParaRPr lang="tr-TR"/>
          </a:p>
        </p:txBody>
      </p:sp>
      <p:sp>
        <p:nvSpPr>
          <p:cNvPr id="6" name="5 Slayt Numarası Yer Tutucusu"/>
          <p:cNvSpPr>
            <a:spLocks noGrp="1"/>
          </p:cNvSpPr>
          <p:nvPr>
            <p:ph type="sldNum" sz="quarter" idx="12"/>
          </p:nvPr>
        </p:nvSpPr>
        <p:spPr/>
        <p:txBody>
          <a:bodyPr/>
          <a:lstStyle>
            <a:lvl1pPr>
              <a:defRPr/>
            </a:lvl1pPr>
          </a:lstStyle>
          <a:p>
            <a:pPr>
              <a:defRPr/>
            </a:pPr>
            <a:fld id="{85F4B19A-ED82-4DE5-9249-D81A12DBDE56}" type="slidenum">
              <a:rPr lang="tr-TR"/>
              <a:pPr>
                <a:defRPr/>
              </a:pPr>
              <a:t>‹#›</a:t>
            </a:fld>
            <a:endParaRPr lang="tr-T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İçerik Yer Tutucusu"/>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İçerik Yer Tutucusu"/>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3 Veri Yer Tutucusu"/>
          <p:cNvSpPr>
            <a:spLocks noGrp="1"/>
          </p:cNvSpPr>
          <p:nvPr>
            <p:ph type="dt" sz="half" idx="10"/>
          </p:nvPr>
        </p:nvSpPr>
        <p:spPr/>
        <p:txBody>
          <a:bodyPr/>
          <a:lstStyle>
            <a:lvl1pPr>
              <a:defRPr/>
            </a:lvl1pPr>
          </a:lstStyle>
          <a:p>
            <a:pPr>
              <a:defRPr/>
            </a:pPr>
            <a:fld id="{BAD7A767-4AD1-46AD-997F-DDE79239F88F}" type="datetimeFigureOut">
              <a:rPr lang="tr-TR"/>
              <a:pPr>
                <a:defRPr/>
              </a:pPr>
              <a:t>15/01/2020</a:t>
            </a:fld>
            <a:endParaRPr lang="tr-TR"/>
          </a:p>
        </p:txBody>
      </p:sp>
      <p:sp>
        <p:nvSpPr>
          <p:cNvPr id="6" name="4 Altbilgi Yer Tutucusu"/>
          <p:cNvSpPr>
            <a:spLocks noGrp="1"/>
          </p:cNvSpPr>
          <p:nvPr>
            <p:ph type="ftr" sz="quarter" idx="11"/>
          </p:nvPr>
        </p:nvSpPr>
        <p:spPr/>
        <p:txBody>
          <a:bodyPr/>
          <a:lstStyle>
            <a:lvl1pPr>
              <a:defRPr/>
            </a:lvl1pPr>
          </a:lstStyle>
          <a:p>
            <a:pPr>
              <a:defRPr/>
            </a:pPr>
            <a:endParaRPr lang="tr-TR"/>
          </a:p>
        </p:txBody>
      </p:sp>
      <p:sp>
        <p:nvSpPr>
          <p:cNvPr id="7" name="5 Slayt Numarası Yer Tutucusu"/>
          <p:cNvSpPr>
            <a:spLocks noGrp="1"/>
          </p:cNvSpPr>
          <p:nvPr>
            <p:ph type="sldNum" sz="quarter" idx="12"/>
          </p:nvPr>
        </p:nvSpPr>
        <p:spPr/>
        <p:txBody>
          <a:bodyPr/>
          <a:lstStyle>
            <a:lvl1pPr>
              <a:defRPr/>
            </a:lvl1pPr>
          </a:lstStyle>
          <a:p>
            <a:pPr>
              <a:defRPr/>
            </a:pPr>
            <a:fld id="{3A040E77-D074-4C18-A241-9BD1DDB4C50E}" type="slidenum">
              <a:rPr lang="tr-TR"/>
              <a:pPr>
                <a:defRPr/>
              </a:pPr>
              <a:t>‹#›</a:t>
            </a:fld>
            <a:endParaRPr lang="tr-T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lvl1pPr>
              <a:defRPr/>
            </a:lvl1pPr>
          </a:lstStyle>
          <a:p>
            <a:r>
              <a:rPr lang="tr-TR" smtClean="0"/>
              <a:t>Asıl başlık stili için tıklatın</a:t>
            </a:r>
            <a:endParaRPr lang="tr-TR"/>
          </a:p>
        </p:txBody>
      </p:sp>
      <p:sp>
        <p:nvSpPr>
          <p:cNvPr id="3" name="2 Metin Yer Tutucusu"/>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3 İçerik Yer Tutucusu"/>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4 Metin Yer Tutucusu"/>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5 İçerik Yer Tutucusu"/>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3 Veri Yer Tutucusu"/>
          <p:cNvSpPr>
            <a:spLocks noGrp="1"/>
          </p:cNvSpPr>
          <p:nvPr>
            <p:ph type="dt" sz="half" idx="10"/>
          </p:nvPr>
        </p:nvSpPr>
        <p:spPr/>
        <p:txBody>
          <a:bodyPr/>
          <a:lstStyle>
            <a:lvl1pPr>
              <a:defRPr/>
            </a:lvl1pPr>
          </a:lstStyle>
          <a:p>
            <a:pPr>
              <a:defRPr/>
            </a:pPr>
            <a:fld id="{8DD8250C-2EFB-4844-BB70-8F4347E33F03}" type="datetimeFigureOut">
              <a:rPr lang="tr-TR"/>
              <a:pPr>
                <a:defRPr/>
              </a:pPr>
              <a:t>15/01/2020</a:t>
            </a:fld>
            <a:endParaRPr lang="tr-TR"/>
          </a:p>
        </p:txBody>
      </p:sp>
      <p:sp>
        <p:nvSpPr>
          <p:cNvPr id="8" name="4 Altbilgi Yer Tutucusu"/>
          <p:cNvSpPr>
            <a:spLocks noGrp="1"/>
          </p:cNvSpPr>
          <p:nvPr>
            <p:ph type="ftr" sz="quarter" idx="11"/>
          </p:nvPr>
        </p:nvSpPr>
        <p:spPr/>
        <p:txBody>
          <a:bodyPr/>
          <a:lstStyle>
            <a:lvl1pPr>
              <a:defRPr/>
            </a:lvl1pPr>
          </a:lstStyle>
          <a:p>
            <a:pPr>
              <a:defRPr/>
            </a:pPr>
            <a:endParaRPr lang="tr-TR"/>
          </a:p>
        </p:txBody>
      </p:sp>
      <p:sp>
        <p:nvSpPr>
          <p:cNvPr id="9" name="5 Slayt Numarası Yer Tutucusu"/>
          <p:cNvSpPr>
            <a:spLocks noGrp="1"/>
          </p:cNvSpPr>
          <p:nvPr>
            <p:ph type="sldNum" sz="quarter" idx="12"/>
          </p:nvPr>
        </p:nvSpPr>
        <p:spPr/>
        <p:txBody>
          <a:bodyPr/>
          <a:lstStyle>
            <a:lvl1pPr>
              <a:defRPr/>
            </a:lvl1pPr>
          </a:lstStyle>
          <a:p>
            <a:pPr>
              <a:defRPr/>
            </a:pPr>
            <a:fld id="{4B20F958-ED79-4B7B-AD4B-58621AFEE77D}" type="slidenum">
              <a:rPr lang="tr-TR"/>
              <a:pPr>
                <a:defRPr/>
              </a:pPr>
              <a:t>‹#›</a:t>
            </a:fld>
            <a:endParaRPr lang="tr-T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3 Veri Yer Tutucusu"/>
          <p:cNvSpPr>
            <a:spLocks noGrp="1"/>
          </p:cNvSpPr>
          <p:nvPr>
            <p:ph type="dt" sz="half" idx="10"/>
          </p:nvPr>
        </p:nvSpPr>
        <p:spPr/>
        <p:txBody>
          <a:bodyPr/>
          <a:lstStyle>
            <a:lvl1pPr>
              <a:defRPr/>
            </a:lvl1pPr>
          </a:lstStyle>
          <a:p>
            <a:pPr>
              <a:defRPr/>
            </a:pPr>
            <a:fld id="{F051818D-F461-47CD-BA7D-F77C6C7B8A83}" type="datetimeFigureOut">
              <a:rPr lang="tr-TR"/>
              <a:pPr>
                <a:defRPr/>
              </a:pPr>
              <a:t>15/01/2020</a:t>
            </a:fld>
            <a:endParaRPr lang="tr-TR"/>
          </a:p>
        </p:txBody>
      </p:sp>
      <p:sp>
        <p:nvSpPr>
          <p:cNvPr id="4" name="4 Altbilgi Yer Tutucusu"/>
          <p:cNvSpPr>
            <a:spLocks noGrp="1"/>
          </p:cNvSpPr>
          <p:nvPr>
            <p:ph type="ftr" sz="quarter" idx="11"/>
          </p:nvPr>
        </p:nvSpPr>
        <p:spPr/>
        <p:txBody>
          <a:bodyPr/>
          <a:lstStyle>
            <a:lvl1pPr>
              <a:defRPr/>
            </a:lvl1pPr>
          </a:lstStyle>
          <a:p>
            <a:pPr>
              <a:defRPr/>
            </a:pPr>
            <a:endParaRPr lang="tr-TR"/>
          </a:p>
        </p:txBody>
      </p:sp>
      <p:sp>
        <p:nvSpPr>
          <p:cNvPr id="5" name="5 Slayt Numarası Yer Tutucusu"/>
          <p:cNvSpPr>
            <a:spLocks noGrp="1"/>
          </p:cNvSpPr>
          <p:nvPr>
            <p:ph type="sldNum" sz="quarter" idx="12"/>
          </p:nvPr>
        </p:nvSpPr>
        <p:spPr/>
        <p:txBody>
          <a:bodyPr/>
          <a:lstStyle>
            <a:lvl1pPr>
              <a:defRPr/>
            </a:lvl1pPr>
          </a:lstStyle>
          <a:p>
            <a:pPr>
              <a:defRPr/>
            </a:pPr>
            <a:fld id="{870CC499-9BEA-47AB-96CB-19F8759239A9}" type="slidenum">
              <a:rPr lang="tr-TR"/>
              <a:pPr>
                <a:defRPr/>
              </a:pPr>
              <a:t>‹#›</a:t>
            </a:fld>
            <a:endParaRPr lang="tr-T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3 Veri Yer Tutucusu"/>
          <p:cNvSpPr>
            <a:spLocks noGrp="1"/>
          </p:cNvSpPr>
          <p:nvPr>
            <p:ph type="dt" sz="half" idx="10"/>
          </p:nvPr>
        </p:nvSpPr>
        <p:spPr/>
        <p:txBody>
          <a:bodyPr/>
          <a:lstStyle>
            <a:lvl1pPr>
              <a:defRPr/>
            </a:lvl1pPr>
          </a:lstStyle>
          <a:p>
            <a:pPr>
              <a:defRPr/>
            </a:pPr>
            <a:fld id="{6D76BC30-0E38-4495-850E-A7023090E20F}" type="datetimeFigureOut">
              <a:rPr lang="tr-TR"/>
              <a:pPr>
                <a:defRPr/>
              </a:pPr>
              <a:t>15/01/2020</a:t>
            </a:fld>
            <a:endParaRPr lang="tr-TR"/>
          </a:p>
        </p:txBody>
      </p:sp>
      <p:sp>
        <p:nvSpPr>
          <p:cNvPr id="3" name="4 Altbilgi Yer Tutucusu"/>
          <p:cNvSpPr>
            <a:spLocks noGrp="1"/>
          </p:cNvSpPr>
          <p:nvPr>
            <p:ph type="ftr" sz="quarter" idx="11"/>
          </p:nvPr>
        </p:nvSpPr>
        <p:spPr/>
        <p:txBody>
          <a:bodyPr/>
          <a:lstStyle>
            <a:lvl1pPr>
              <a:defRPr/>
            </a:lvl1pPr>
          </a:lstStyle>
          <a:p>
            <a:pPr>
              <a:defRPr/>
            </a:pPr>
            <a:endParaRPr lang="tr-TR"/>
          </a:p>
        </p:txBody>
      </p:sp>
      <p:sp>
        <p:nvSpPr>
          <p:cNvPr id="4" name="5 Slayt Numarası Yer Tutucusu"/>
          <p:cNvSpPr>
            <a:spLocks noGrp="1"/>
          </p:cNvSpPr>
          <p:nvPr>
            <p:ph type="sldNum" sz="quarter" idx="12"/>
          </p:nvPr>
        </p:nvSpPr>
        <p:spPr/>
        <p:txBody>
          <a:bodyPr/>
          <a:lstStyle>
            <a:lvl1pPr>
              <a:defRPr/>
            </a:lvl1pPr>
          </a:lstStyle>
          <a:p>
            <a:pPr>
              <a:defRPr/>
            </a:pPr>
            <a:fld id="{B18EDC49-E810-48B4-A1BD-ED7CE4460D08}" type="slidenum">
              <a:rPr lang="tr-TR"/>
              <a:pPr>
                <a:defRPr/>
              </a:pPr>
              <a:t>‹#›</a:t>
            </a:fld>
            <a:endParaRPr lang="tr-T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3050"/>
            <a:ext cx="3008313" cy="1162050"/>
          </a:xfrm>
        </p:spPr>
        <p:txBody>
          <a:bodyPr anchor="b"/>
          <a:lstStyle>
            <a:lvl1pPr algn="l">
              <a:defRPr sz="2000" b="1"/>
            </a:lvl1pPr>
          </a:lstStyle>
          <a:p>
            <a:r>
              <a:rPr lang="tr-TR" smtClean="0"/>
              <a:t>Asıl başlık stili için tıklatın</a:t>
            </a:r>
            <a:endParaRPr lang="tr-TR"/>
          </a:p>
        </p:txBody>
      </p:sp>
      <p:sp>
        <p:nvSpPr>
          <p:cNvPr id="3" name="2 İçerik Yer Tutucusu"/>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Metin Yer Tutucusu"/>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3 Veri Yer Tutucusu"/>
          <p:cNvSpPr>
            <a:spLocks noGrp="1"/>
          </p:cNvSpPr>
          <p:nvPr>
            <p:ph type="dt" sz="half" idx="10"/>
          </p:nvPr>
        </p:nvSpPr>
        <p:spPr/>
        <p:txBody>
          <a:bodyPr/>
          <a:lstStyle>
            <a:lvl1pPr>
              <a:defRPr/>
            </a:lvl1pPr>
          </a:lstStyle>
          <a:p>
            <a:pPr>
              <a:defRPr/>
            </a:pPr>
            <a:fld id="{140E0931-F34E-473F-8439-471B547BF6E6}" type="datetimeFigureOut">
              <a:rPr lang="tr-TR"/>
              <a:pPr>
                <a:defRPr/>
              </a:pPr>
              <a:t>15/01/2020</a:t>
            </a:fld>
            <a:endParaRPr lang="tr-TR"/>
          </a:p>
        </p:txBody>
      </p:sp>
      <p:sp>
        <p:nvSpPr>
          <p:cNvPr id="6" name="4 Altbilgi Yer Tutucusu"/>
          <p:cNvSpPr>
            <a:spLocks noGrp="1"/>
          </p:cNvSpPr>
          <p:nvPr>
            <p:ph type="ftr" sz="quarter" idx="11"/>
          </p:nvPr>
        </p:nvSpPr>
        <p:spPr/>
        <p:txBody>
          <a:bodyPr/>
          <a:lstStyle>
            <a:lvl1pPr>
              <a:defRPr/>
            </a:lvl1pPr>
          </a:lstStyle>
          <a:p>
            <a:pPr>
              <a:defRPr/>
            </a:pPr>
            <a:endParaRPr lang="tr-TR"/>
          </a:p>
        </p:txBody>
      </p:sp>
      <p:sp>
        <p:nvSpPr>
          <p:cNvPr id="7" name="5 Slayt Numarası Yer Tutucusu"/>
          <p:cNvSpPr>
            <a:spLocks noGrp="1"/>
          </p:cNvSpPr>
          <p:nvPr>
            <p:ph type="sldNum" sz="quarter" idx="12"/>
          </p:nvPr>
        </p:nvSpPr>
        <p:spPr/>
        <p:txBody>
          <a:bodyPr/>
          <a:lstStyle>
            <a:lvl1pPr>
              <a:defRPr/>
            </a:lvl1pPr>
          </a:lstStyle>
          <a:p>
            <a:pPr>
              <a:defRPr/>
            </a:pPr>
            <a:fld id="{C348E28E-4481-4FB9-93FE-E482F2EA7214}" type="slidenum">
              <a:rPr lang="tr-TR"/>
              <a:pPr>
                <a:defRPr/>
              </a:pPr>
              <a:t>‹#›</a:t>
            </a:fld>
            <a:endParaRPr lang="tr-T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1 Başlık"/>
          <p:cNvSpPr>
            <a:spLocks noGrp="1"/>
          </p:cNvSpPr>
          <p:nvPr>
            <p:ph type="title"/>
          </p:nvPr>
        </p:nvSpPr>
        <p:spPr>
          <a:xfrm>
            <a:off x="1792288" y="4800600"/>
            <a:ext cx="5486400" cy="566738"/>
          </a:xfrm>
        </p:spPr>
        <p:txBody>
          <a:bodyPr anchor="b"/>
          <a:lstStyle>
            <a:lvl1pPr algn="l">
              <a:defRPr sz="2000" b="1"/>
            </a:lvl1pPr>
          </a:lstStyle>
          <a:p>
            <a:r>
              <a:rPr lang="tr-TR" smtClean="0"/>
              <a:t>Asıl başlık stili için tıklatın</a:t>
            </a:r>
            <a:endParaRPr lang="tr-TR"/>
          </a:p>
        </p:txBody>
      </p:sp>
      <p:sp>
        <p:nvSpPr>
          <p:cNvPr id="3" name="2 Resim Yer Tutucusu"/>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tr-TR" noProof="0" smtClean="0"/>
          </a:p>
        </p:txBody>
      </p:sp>
      <p:sp>
        <p:nvSpPr>
          <p:cNvPr id="4" name="3 Metin Yer Tutucusu"/>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3 Veri Yer Tutucusu"/>
          <p:cNvSpPr>
            <a:spLocks noGrp="1"/>
          </p:cNvSpPr>
          <p:nvPr>
            <p:ph type="dt" sz="half" idx="10"/>
          </p:nvPr>
        </p:nvSpPr>
        <p:spPr/>
        <p:txBody>
          <a:bodyPr/>
          <a:lstStyle>
            <a:lvl1pPr>
              <a:defRPr/>
            </a:lvl1pPr>
          </a:lstStyle>
          <a:p>
            <a:pPr>
              <a:defRPr/>
            </a:pPr>
            <a:fld id="{09409DB9-2E8E-4DF2-A4B4-88130145BA02}" type="datetimeFigureOut">
              <a:rPr lang="tr-TR"/>
              <a:pPr>
                <a:defRPr/>
              </a:pPr>
              <a:t>15/01/2020</a:t>
            </a:fld>
            <a:endParaRPr lang="tr-TR"/>
          </a:p>
        </p:txBody>
      </p:sp>
      <p:sp>
        <p:nvSpPr>
          <p:cNvPr id="6" name="4 Altbilgi Yer Tutucusu"/>
          <p:cNvSpPr>
            <a:spLocks noGrp="1"/>
          </p:cNvSpPr>
          <p:nvPr>
            <p:ph type="ftr" sz="quarter" idx="11"/>
          </p:nvPr>
        </p:nvSpPr>
        <p:spPr/>
        <p:txBody>
          <a:bodyPr/>
          <a:lstStyle>
            <a:lvl1pPr>
              <a:defRPr/>
            </a:lvl1pPr>
          </a:lstStyle>
          <a:p>
            <a:pPr>
              <a:defRPr/>
            </a:pPr>
            <a:endParaRPr lang="tr-TR"/>
          </a:p>
        </p:txBody>
      </p:sp>
      <p:sp>
        <p:nvSpPr>
          <p:cNvPr id="7" name="5 Slayt Numarası Yer Tutucusu"/>
          <p:cNvSpPr>
            <a:spLocks noGrp="1"/>
          </p:cNvSpPr>
          <p:nvPr>
            <p:ph type="sldNum" sz="quarter" idx="12"/>
          </p:nvPr>
        </p:nvSpPr>
        <p:spPr/>
        <p:txBody>
          <a:bodyPr/>
          <a:lstStyle>
            <a:lvl1pPr>
              <a:defRPr/>
            </a:lvl1pPr>
          </a:lstStyle>
          <a:p>
            <a:pPr>
              <a:defRPr/>
            </a:pPr>
            <a:fld id="{9BF36817-26CF-42E7-9E32-0E230EB4B8D1}" type="slidenum">
              <a:rPr lang="tr-TR"/>
              <a:pPr>
                <a:defRPr/>
              </a:pPr>
              <a:t>‹#›</a:t>
            </a:fld>
            <a:endParaRPr lang="tr-T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Dikey Metin Yer Tutucusu"/>
          <p:cNvSpPr>
            <a:spLocks noGrp="1"/>
          </p:cNvSpPr>
          <p:nvPr>
            <p:ph type="body" orient="vert" idx="1"/>
          </p:nvPr>
        </p:nvSpPr>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lvl1pPr>
              <a:defRPr/>
            </a:lvl1pPr>
          </a:lstStyle>
          <a:p>
            <a:pPr>
              <a:defRPr/>
            </a:pPr>
            <a:fld id="{221CB949-AE97-49D8-ADCB-8FD15B970174}" type="datetimeFigureOut">
              <a:rPr lang="tr-TR"/>
              <a:pPr>
                <a:defRPr/>
              </a:pPr>
              <a:t>15/01/2020</a:t>
            </a:fld>
            <a:endParaRPr lang="tr-TR"/>
          </a:p>
        </p:txBody>
      </p:sp>
      <p:sp>
        <p:nvSpPr>
          <p:cNvPr id="5" name="4 Altbilgi Yer Tutucusu"/>
          <p:cNvSpPr>
            <a:spLocks noGrp="1"/>
          </p:cNvSpPr>
          <p:nvPr>
            <p:ph type="ftr" sz="quarter" idx="11"/>
          </p:nvPr>
        </p:nvSpPr>
        <p:spPr/>
        <p:txBody>
          <a:bodyPr/>
          <a:lstStyle>
            <a:lvl1pPr>
              <a:defRPr/>
            </a:lvl1pPr>
          </a:lstStyle>
          <a:p>
            <a:pPr>
              <a:defRPr/>
            </a:pPr>
            <a:endParaRPr lang="tr-TR"/>
          </a:p>
        </p:txBody>
      </p:sp>
      <p:sp>
        <p:nvSpPr>
          <p:cNvPr id="6" name="5 Slayt Numarası Yer Tutucusu"/>
          <p:cNvSpPr>
            <a:spLocks noGrp="1"/>
          </p:cNvSpPr>
          <p:nvPr>
            <p:ph type="sldNum" sz="quarter" idx="12"/>
          </p:nvPr>
        </p:nvSpPr>
        <p:spPr/>
        <p:txBody>
          <a:bodyPr/>
          <a:lstStyle>
            <a:lvl1pPr>
              <a:defRPr/>
            </a:lvl1pPr>
          </a:lstStyle>
          <a:p>
            <a:pPr>
              <a:defRPr/>
            </a:pPr>
            <a:fld id="{2B85435E-65FF-4E7F-8745-4CBA2471A37D}" type="slidenum">
              <a:rPr lang="tr-TR"/>
              <a:pPr>
                <a:defRPr/>
              </a:pPr>
              <a:t>‹#›</a:t>
            </a:fld>
            <a:endParaRPr lang="tr-T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1 Dikey Başlık"/>
          <p:cNvSpPr>
            <a:spLocks noGrp="1"/>
          </p:cNvSpPr>
          <p:nvPr>
            <p:ph type="title" orient="vert"/>
          </p:nvPr>
        </p:nvSpPr>
        <p:spPr>
          <a:xfrm>
            <a:off x="6629400" y="274638"/>
            <a:ext cx="2057400" cy="5851525"/>
          </a:xfrm>
        </p:spPr>
        <p:txBody>
          <a:bodyPr vert="eaVert"/>
          <a:lstStyle/>
          <a:p>
            <a:r>
              <a:rPr lang="tr-TR" smtClean="0"/>
              <a:t>Asıl başlık stili için tıklatın</a:t>
            </a:r>
            <a:endParaRPr lang="tr-TR"/>
          </a:p>
        </p:txBody>
      </p:sp>
      <p:sp>
        <p:nvSpPr>
          <p:cNvPr id="3" name="2 Dikey Metin Yer Tutucusu"/>
          <p:cNvSpPr>
            <a:spLocks noGrp="1"/>
          </p:cNvSpPr>
          <p:nvPr>
            <p:ph type="body" orient="vert" idx="1"/>
          </p:nvPr>
        </p:nvSpPr>
        <p:spPr>
          <a:xfrm>
            <a:off x="457200" y="274638"/>
            <a:ext cx="6019800" cy="5851525"/>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lvl1pPr>
              <a:defRPr/>
            </a:lvl1pPr>
          </a:lstStyle>
          <a:p>
            <a:pPr>
              <a:defRPr/>
            </a:pPr>
            <a:fld id="{223536AF-743D-40DF-B500-D25F6436E27F}" type="datetimeFigureOut">
              <a:rPr lang="tr-TR"/>
              <a:pPr>
                <a:defRPr/>
              </a:pPr>
              <a:t>15/01/2020</a:t>
            </a:fld>
            <a:endParaRPr lang="tr-TR"/>
          </a:p>
        </p:txBody>
      </p:sp>
      <p:sp>
        <p:nvSpPr>
          <p:cNvPr id="5" name="4 Altbilgi Yer Tutucusu"/>
          <p:cNvSpPr>
            <a:spLocks noGrp="1"/>
          </p:cNvSpPr>
          <p:nvPr>
            <p:ph type="ftr" sz="quarter" idx="11"/>
          </p:nvPr>
        </p:nvSpPr>
        <p:spPr/>
        <p:txBody>
          <a:bodyPr/>
          <a:lstStyle>
            <a:lvl1pPr>
              <a:defRPr/>
            </a:lvl1pPr>
          </a:lstStyle>
          <a:p>
            <a:pPr>
              <a:defRPr/>
            </a:pPr>
            <a:endParaRPr lang="tr-TR"/>
          </a:p>
        </p:txBody>
      </p:sp>
      <p:sp>
        <p:nvSpPr>
          <p:cNvPr id="6" name="5 Slayt Numarası Yer Tutucusu"/>
          <p:cNvSpPr>
            <a:spLocks noGrp="1"/>
          </p:cNvSpPr>
          <p:nvPr>
            <p:ph type="sldNum" sz="quarter" idx="12"/>
          </p:nvPr>
        </p:nvSpPr>
        <p:spPr/>
        <p:txBody>
          <a:bodyPr/>
          <a:lstStyle>
            <a:lvl1pPr>
              <a:defRPr/>
            </a:lvl1pPr>
          </a:lstStyle>
          <a:p>
            <a:pPr>
              <a:defRPr/>
            </a:pPr>
            <a:fld id="{1FA40677-F54F-4FB7-87B9-B3D24351FEC1}" type="slidenum">
              <a:rPr lang="tr-TR"/>
              <a:pPr>
                <a:defRPr/>
              </a:pPr>
              <a:t>‹#›</a:t>
            </a:fld>
            <a:endParaRPr lang="tr-T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1 Başlık Yer Tutucusu"/>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tr-TR" smtClean="0"/>
              <a:t>Asıl başlık stili için tıklatın</a:t>
            </a:r>
          </a:p>
        </p:txBody>
      </p:sp>
      <p:sp>
        <p:nvSpPr>
          <p:cNvPr id="1027" name="2 Metin Yer Tutucusu"/>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p>
        </p:txBody>
      </p:sp>
      <p:sp>
        <p:nvSpPr>
          <p:cNvPr id="4" name="3 Veri Yer Tutucusu"/>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buFontTx/>
              <a:buNone/>
              <a:defRPr sz="1200">
                <a:solidFill>
                  <a:schemeClr val="tx1">
                    <a:tint val="75000"/>
                  </a:schemeClr>
                </a:solidFill>
                <a:latin typeface="+mn-lt"/>
              </a:defRPr>
            </a:lvl1pPr>
          </a:lstStyle>
          <a:p>
            <a:pPr>
              <a:defRPr/>
            </a:pPr>
            <a:fld id="{E06D7D21-2C2A-40BE-9263-8D42D1E70FC8}" type="datetimeFigureOut">
              <a:rPr lang="tr-TR"/>
              <a:pPr>
                <a:defRPr/>
              </a:pPr>
              <a:t>15/01/2020</a:t>
            </a:fld>
            <a:endParaRPr lang="tr-TR"/>
          </a:p>
        </p:txBody>
      </p:sp>
      <p:sp>
        <p:nvSpPr>
          <p:cNvPr id="5" name="4 Altbilgi Yer Tutucusu"/>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buFontTx/>
              <a:buNone/>
              <a:defRPr sz="1200">
                <a:solidFill>
                  <a:schemeClr val="tx1">
                    <a:tint val="75000"/>
                  </a:schemeClr>
                </a:solidFill>
                <a:latin typeface="+mn-lt"/>
              </a:defRPr>
            </a:lvl1pPr>
          </a:lstStyle>
          <a:p>
            <a:pPr>
              <a:defRPr/>
            </a:pPr>
            <a:endParaRPr lang="tr-TR"/>
          </a:p>
        </p:txBody>
      </p:sp>
      <p:sp>
        <p:nvSpPr>
          <p:cNvPr id="6" name="5 Slayt Numarası Yer Tutucusu"/>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buFontTx/>
              <a:buNone/>
              <a:defRPr sz="1200">
                <a:solidFill>
                  <a:schemeClr val="tx1">
                    <a:tint val="75000"/>
                  </a:schemeClr>
                </a:solidFill>
                <a:latin typeface="+mn-lt"/>
              </a:defRPr>
            </a:lvl1pPr>
          </a:lstStyle>
          <a:p>
            <a:pPr>
              <a:defRPr/>
            </a:pPr>
            <a:fld id="{84B5DAF9-E937-4A9A-AECC-F9306BD054D9}" type="slidenum">
              <a:rPr lang="tr-TR"/>
              <a:pPr>
                <a:defRPr/>
              </a:pPr>
              <a:t>‹#›</a:t>
            </a:fld>
            <a:endParaRPr lang="tr-TR"/>
          </a:p>
        </p:txBody>
      </p:sp>
    </p:spTree>
  </p:cSld>
  <p:clrMap bg1="lt1" tx1="dk1" bg2="lt2" tx2="dk2" accent1="accent1" accent2="accent2" accent3="accent3" accent4="accent4" accent5="accent5" accent6="accent6" hlink="hlink" folHlink="folHlink"/>
  <p:sldLayoutIdLst>
    <p:sldLayoutId id="2147483694" r:id="rId1"/>
    <p:sldLayoutId id="2147483695" r:id="rId2"/>
    <p:sldLayoutId id="2147483696" r:id="rId3"/>
    <p:sldLayoutId id="2147483697" r:id="rId4"/>
    <p:sldLayoutId id="2147483698" r:id="rId5"/>
    <p:sldLayoutId id="2147483699" r:id="rId6"/>
    <p:sldLayoutId id="2147483700" r:id="rId7"/>
    <p:sldLayoutId id="2147483701" r:id="rId8"/>
    <p:sldLayoutId id="2147483702" r:id="rId9"/>
    <p:sldLayoutId id="2147483703" r:id="rId10"/>
    <p:sldLayoutId id="2147483704" r:id="rId11"/>
  </p:sldLayoutIdLst>
  <p:txStyles>
    <p:titleStyle>
      <a:lvl1pPr algn="ctr" rtl="0" eaLnBrk="0" fontAlgn="base" hangingPunct="0">
        <a:spcBef>
          <a:spcPct val="0"/>
        </a:spcBef>
        <a:spcAft>
          <a:spcPct val="0"/>
        </a:spcAft>
        <a:defRPr sz="44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charset="-94"/>
        </a:defRPr>
      </a:lvl2pPr>
      <a:lvl3pPr algn="ctr" rtl="0" eaLnBrk="0" fontAlgn="base" hangingPunct="0">
        <a:spcBef>
          <a:spcPct val="0"/>
        </a:spcBef>
        <a:spcAft>
          <a:spcPct val="0"/>
        </a:spcAft>
        <a:defRPr sz="4400">
          <a:solidFill>
            <a:schemeClr val="tx1"/>
          </a:solidFill>
          <a:latin typeface="Calibri" charset="-94"/>
        </a:defRPr>
      </a:lvl3pPr>
      <a:lvl4pPr algn="ctr" rtl="0" eaLnBrk="0" fontAlgn="base" hangingPunct="0">
        <a:spcBef>
          <a:spcPct val="0"/>
        </a:spcBef>
        <a:spcAft>
          <a:spcPct val="0"/>
        </a:spcAft>
        <a:defRPr sz="4400">
          <a:solidFill>
            <a:schemeClr val="tx1"/>
          </a:solidFill>
          <a:latin typeface="Calibri" charset="-94"/>
        </a:defRPr>
      </a:lvl4pPr>
      <a:lvl5pPr algn="ctr" rtl="0" eaLnBrk="0" fontAlgn="base" hangingPunct="0">
        <a:spcBef>
          <a:spcPct val="0"/>
        </a:spcBef>
        <a:spcAft>
          <a:spcPct val="0"/>
        </a:spcAft>
        <a:defRPr sz="4400">
          <a:solidFill>
            <a:schemeClr val="tx1"/>
          </a:solidFill>
          <a:latin typeface="Calibri" charset="-94"/>
        </a:defRPr>
      </a:lvl5pPr>
      <a:lvl6pPr marL="457200" algn="ctr" rtl="0" fontAlgn="base">
        <a:spcBef>
          <a:spcPct val="0"/>
        </a:spcBef>
        <a:spcAft>
          <a:spcPct val="0"/>
        </a:spcAft>
        <a:defRPr sz="4400">
          <a:solidFill>
            <a:schemeClr val="tx1"/>
          </a:solidFill>
          <a:latin typeface="Calibri" charset="-94"/>
        </a:defRPr>
      </a:lvl6pPr>
      <a:lvl7pPr marL="914400" algn="ctr" rtl="0" fontAlgn="base">
        <a:spcBef>
          <a:spcPct val="0"/>
        </a:spcBef>
        <a:spcAft>
          <a:spcPct val="0"/>
        </a:spcAft>
        <a:defRPr sz="4400">
          <a:solidFill>
            <a:schemeClr val="tx1"/>
          </a:solidFill>
          <a:latin typeface="Calibri" charset="-94"/>
        </a:defRPr>
      </a:lvl7pPr>
      <a:lvl8pPr marL="1371600" algn="ctr" rtl="0" fontAlgn="base">
        <a:spcBef>
          <a:spcPct val="0"/>
        </a:spcBef>
        <a:spcAft>
          <a:spcPct val="0"/>
        </a:spcAft>
        <a:defRPr sz="4400">
          <a:solidFill>
            <a:schemeClr val="tx1"/>
          </a:solidFill>
          <a:latin typeface="Calibri" charset="-94"/>
        </a:defRPr>
      </a:lvl8pPr>
      <a:lvl9pPr marL="1828800" algn="ctr" rtl="0" fontAlgn="base">
        <a:spcBef>
          <a:spcPct val="0"/>
        </a:spcBef>
        <a:spcAft>
          <a:spcPct val="0"/>
        </a:spcAft>
        <a:defRPr sz="4400">
          <a:solidFill>
            <a:schemeClr val="tx1"/>
          </a:solidFill>
          <a:latin typeface="Calibri" charset="-94"/>
        </a:defRPr>
      </a:lvl9pPr>
    </p:titleStyle>
    <p:bodyStyle>
      <a:lvl1pPr marL="342900" indent="-342900" algn="l" rtl="0" eaLnBrk="0" fontAlgn="base" hangingPunct="0">
        <a:spcBef>
          <a:spcPct val="20000"/>
        </a:spcBef>
        <a:spcAft>
          <a:spcPct val="0"/>
        </a:spcAft>
        <a:buFont typeface="Arial" charset="0"/>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a:solidFill>
            <a:schemeClr val="tx1"/>
          </a:solidFill>
          <a:latin typeface="+mn-lt"/>
        </a:defRPr>
      </a:lvl2pPr>
      <a:lvl3pPr marL="1143000" indent="-228600" algn="l" rtl="0" eaLnBrk="0" fontAlgn="base" hangingPunct="0">
        <a:spcBef>
          <a:spcPct val="20000"/>
        </a:spcBef>
        <a:spcAft>
          <a:spcPct val="0"/>
        </a:spcAft>
        <a:buFont typeface="Arial" charset="0"/>
        <a:buChar char="•"/>
        <a:defRPr sz="2400">
          <a:solidFill>
            <a:schemeClr val="tx1"/>
          </a:solidFill>
          <a:latin typeface="+mn-lt"/>
        </a:defRPr>
      </a:lvl3pPr>
      <a:lvl4pPr marL="1600200" indent="-228600" algn="l" rtl="0" eaLnBrk="0" fontAlgn="base" hangingPunct="0">
        <a:spcBef>
          <a:spcPct val="20000"/>
        </a:spcBef>
        <a:spcAft>
          <a:spcPct val="0"/>
        </a:spcAft>
        <a:buFont typeface="Arial" charset="0"/>
        <a:buChar char="–"/>
        <a:defRPr sz="2000">
          <a:solidFill>
            <a:schemeClr val="tx1"/>
          </a:solidFill>
          <a:latin typeface="+mn-lt"/>
        </a:defRPr>
      </a:lvl4pPr>
      <a:lvl5pPr marL="2057400" indent="-228600" algn="l" rtl="0" eaLnBrk="0" fontAlgn="base" hangingPunct="0">
        <a:spcBef>
          <a:spcPct val="20000"/>
        </a:spcBef>
        <a:spcAft>
          <a:spcPct val="0"/>
        </a:spcAft>
        <a:buFont typeface="Arial" charset="0"/>
        <a:buChar char="»"/>
        <a:defRPr sz="2000">
          <a:solidFill>
            <a:schemeClr val="tx1"/>
          </a:solidFill>
          <a:latin typeface="+mn-lt"/>
        </a:defRPr>
      </a:lvl5pPr>
      <a:lvl6pPr marL="2514600" indent="-228600" algn="l" rtl="0" fontAlgn="base">
        <a:spcBef>
          <a:spcPct val="20000"/>
        </a:spcBef>
        <a:spcAft>
          <a:spcPct val="0"/>
        </a:spcAft>
        <a:buFont typeface="Arial" charset="0"/>
        <a:buChar char="»"/>
        <a:defRPr sz="2000">
          <a:solidFill>
            <a:schemeClr val="tx1"/>
          </a:solidFill>
          <a:latin typeface="+mn-lt"/>
        </a:defRPr>
      </a:lvl6pPr>
      <a:lvl7pPr marL="2971800" indent="-228600" algn="l" rtl="0" fontAlgn="base">
        <a:spcBef>
          <a:spcPct val="20000"/>
        </a:spcBef>
        <a:spcAft>
          <a:spcPct val="0"/>
        </a:spcAft>
        <a:buFont typeface="Arial" charset="0"/>
        <a:buChar char="»"/>
        <a:defRPr sz="2000">
          <a:solidFill>
            <a:schemeClr val="tx1"/>
          </a:solidFill>
          <a:latin typeface="+mn-lt"/>
        </a:defRPr>
      </a:lvl7pPr>
      <a:lvl8pPr marL="3429000" indent="-228600" algn="l" rtl="0" fontAlgn="base">
        <a:spcBef>
          <a:spcPct val="20000"/>
        </a:spcBef>
        <a:spcAft>
          <a:spcPct val="0"/>
        </a:spcAft>
        <a:buFont typeface="Arial" charset="0"/>
        <a:buChar char="»"/>
        <a:defRPr sz="2000">
          <a:solidFill>
            <a:schemeClr val="tx1"/>
          </a:solidFill>
          <a:latin typeface="+mn-lt"/>
        </a:defRPr>
      </a:lvl8pPr>
      <a:lvl9pPr marL="3886200" indent="-228600" algn="l" rtl="0" fontAlgn="base">
        <a:spcBef>
          <a:spcPct val="20000"/>
        </a:spcBef>
        <a:spcAft>
          <a:spcPct val="0"/>
        </a:spcAft>
        <a:buFont typeface="Arial" charset="0"/>
        <a:buChar char="»"/>
        <a:defRPr sz="2000">
          <a:solidFill>
            <a:schemeClr val="tx1"/>
          </a:solidFill>
          <a:latin typeface="+mn-lt"/>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hyperlink" Target="http://www.dremed.com/catalog/" TargetMode="External"/><Relationship Id="rId2" Type="http://schemas.openxmlformats.org/officeDocument/2006/relationships/notesSlide" Target="../notesSlides/notesSlide5.xml"/><Relationship Id="rId1" Type="http://schemas.openxmlformats.org/officeDocument/2006/relationships/slideLayout" Target="../slideLayouts/slideLayout7.xml"/><Relationship Id="rId4" Type="http://schemas.openxmlformats.org/officeDocument/2006/relationships/image" Target="../media/image1.jpeg"/></Relationships>
</file>

<file path=ppt/slides/_rels/slide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4.xml"/><Relationship Id="rId1" Type="http://schemas.openxmlformats.org/officeDocument/2006/relationships/slideLayout" Target="../slideLayouts/slideLayout7.xml"/><Relationship Id="rId4" Type="http://schemas.openxmlformats.org/officeDocument/2006/relationships/image" Target="../media/image7.png"/></Relationships>
</file>

<file path=ppt/slides/_rels/slide2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5.xml"/><Relationship Id="rId1" Type="http://schemas.openxmlformats.org/officeDocument/2006/relationships/slideLayout" Target="../slideLayouts/slideLayout7.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s>
</file>

<file path=ppt/slides/_rels/slide2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33.xml"/><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16.gif"/><Relationship Id="rId2" Type="http://schemas.openxmlformats.org/officeDocument/2006/relationships/notesSlide" Target="../notesSlides/notesSlide35.xml"/><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39.xml"/><Relationship Id="rId1" Type="http://schemas.openxmlformats.org/officeDocument/2006/relationships/slideLayout" Target="../slideLayouts/slideLayout6.xml"/><Relationship Id="rId4" Type="http://schemas.openxmlformats.org/officeDocument/2006/relationships/image" Target="../media/image18.png"/></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1 Başlık"/>
          <p:cNvSpPr>
            <a:spLocks noGrp="1"/>
          </p:cNvSpPr>
          <p:nvPr>
            <p:ph type="ctrTitle" idx="4294967295"/>
          </p:nvPr>
        </p:nvSpPr>
        <p:spPr>
          <a:xfrm>
            <a:off x="684213" y="1628775"/>
            <a:ext cx="7772400" cy="1470025"/>
          </a:xfrm>
        </p:spPr>
        <p:txBody>
          <a:bodyPr/>
          <a:lstStyle/>
          <a:p>
            <a:pPr eaLnBrk="1" hangingPunct="1"/>
            <a:r>
              <a:rPr lang="tr-TR" sz="4800" b="1" smtClean="0">
                <a:solidFill>
                  <a:schemeClr val="accent2"/>
                </a:solidFill>
                <a:latin typeface="Harlow Solid Italic" pitchFamily="82" charset="0"/>
              </a:rPr>
              <a:t>Anestezi makineleri ve Solunum Devreleri</a:t>
            </a:r>
          </a:p>
        </p:txBody>
      </p:sp>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p:cNvSpPr>
          <p:nvPr>
            <p:ph type="title"/>
          </p:nvPr>
        </p:nvSpPr>
        <p:spPr>
          <a:xfrm>
            <a:off x="684213" y="1125538"/>
            <a:ext cx="7793037" cy="4608512"/>
          </a:xfrm>
        </p:spPr>
        <p:txBody>
          <a:bodyPr/>
          <a:lstStyle/>
          <a:p>
            <a:pPr algn="just" eaLnBrk="1" hangingPunct="1"/>
            <a:r>
              <a:rPr lang="tr-TR" sz="2800" smtClean="0">
                <a:latin typeface="Arial" charset="0"/>
              </a:rPr>
              <a:t>	</a:t>
            </a:r>
            <a:r>
              <a:rPr lang="tr-TR" sz="2800" b="1" smtClean="0">
                <a:solidFill>
                  <a:schemeClr val="tx2"/>
                </a:solidFill>
                <a:latin typeface="Comic Sans MS" pitchFamily="66" charset="0"/>
              </a:rPr>
              <a:t>Başarılı ve güvenli anestezi uygulaması için gerekli en önemli araç ve gereçlerin başında gelen anestezi makinesi başlıca hava kaynağı, dağıtım şebekesi (Inhaled Delivery System-Anesthesia Workstation-ADU) olarak işlev görür. İyi planlanmamış bir anestezi sistemi anestezi indüksiyonu ve uyanmayı geciktirdiği gibi solunum sistemine ait ölümcül komplikasyon gelişimine de neden olabilir.</a:t>
            </a:r>
          </a:p>
        </p:txBody>
      </p:sp>
    </p:spTree>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p:cNvSpPr>
          <p:nvPr>
            <p:ph type="title"/>
          </p:nvPr>
        </p:nvSpPr>
        <p:spPr/>
        <p:txBody>
          <a:bodyPr/>
          <a:lstStyle/>
          <a:p>
            <a:pPr eaLnBrk="1" hangingPunct="1"/>
            <a:r>
              <a:rPr lang="tr-TR" sz="4000" smtClean="0">
                <a:solidFill>
                  <a:schemeClr val="accent2"/>
                </a:solidFill>
                <a:latin typeface="Harlow Solid Italic" pitchFamily="82" charset="0"/>
              </a:rPr>
              <a:t>Modern Bir Anestezi Makinesinden Beklenen Özellikler</a:t>
            </a:r>
          </a:p>
        </p:txBody>
      </p:sp>
      <p:sp>
        <p:nvSpPr>
          <p:cNvPr id="5123" name="Rectangle 3"/>
          <p:cNvSpPr>
            <a:spLocks noGrp="1"/>
          </p:cNvSpPr>
          <p:nvPr>
            <p:ph type="body" idx="1"/>
          </p:nvPr>
        </p:nvSpPr>
        <p:spPr>
          <a:xfrm>
            <a:off x="468313" y="1484313"/>
            <a:ext cx="8229600" cy="4897437"/>
          </a:xfrm>
        </p:spPr>
        <p:txBody>
          <a:bodyPr/>
          <a:lstStyle/>
          <a:p>
            <a:pPr algn="just" eaLnBrk="1" hangingPunct="1">
              <a:lnSpc>
                <a:spcPct val="80000"/>
              </a:lnSpc>
              <a:buFontTx/>
              <a:buChar char="•"/>
            </a:pPr>
            <a:r>
              <a:rPr lang="tr-TR" sz="2000" b="1" dirty="0" smtClean="0">
                <a:solidFill>
                  <a:schemeClr val="tx2"/>
                </a:solidFill>
                <a:latin typeface="Comic Sans MS" pitchFamily="66" charset="0"/>
              </a:rPr>
              <a:t>Kompakt ve ergonomik yapı</a:t>
            </a:r>
          </a:p>
          <a:p>
            <a:pPr algn="just" eaLnBrk="1" hangingPunct="1">
              <a:lnSpc>
                <a:spcPct val="80000"/>
              </a:lnSpc>
              <a:buFontTx/>
              <a:buChar char="•"/>
            </a:pPr>
            <a:r>
              <a:rPr lang="tr-TR" sz="2000" b="1" dirty="0" err="1" smtClean="0">
                <a:solidFill>
                  <a:schemeClr val="tx2"/>
                </a:solidFill>
                <a:latin typeface="Comic Sans MS" pitchFamily="66" charset="0"/>
              </a:rPr>
              <a:t>Hipoksik</a:t>
            </a:r>
            <a:r>
              <a:rPr lang="tr-TR" sz="2000" b="1" dirty="0" smtClean="0">
                <a:solidFill>
                  <a:schemeClr val="tx2"/>
                </a:solidFill>
                <a:latin typeface="Comic Sans MS" pitchFamily="66" charset="0"/>
              </a:rPr>
              <a:t> karışım vermeyen, aynı zamanda </a:t>
            </a:r>
            <a:r>
              <a:rPr lang="tr-TR" sz="2000" b="1" dirty="0" err="1" smtClean="0">
                <a:solidFill>
                  <a:schemeClr val="tx2"/>
                </a:solidFill>
                <a:latin typeface="Comic Sans MS" pitchFamily="66" charset="0"/>
              </a:rPr>
              <a:t>azotprotoksit</a:t>
            </a:r>
            <a:r>
              <a:rPr lang="tr-TR" sz="2000" b="1" dirty="0" smtClean="0">
                <a:solidFill>
                  <a:schemeClr val="tx2"/>
                </a:solidFill>
                <a:latin typeface="Comic Sans MS" pitchFamily="66" charset="0"/>
              </a:rPr>
              <a:t> ve hava verebilen</a:t>
            </a:r>
          </a:p>
          <a:p>
            <a:pPr algn="just" eaLnBrk="1" hangingPunct="1">
              <a:lnSpc>
                <a:spcPct val="80000"/>
              </a:lnSpc>
              <a:buFontTx/>
              <a:buChar char="•"/>
            </a:pPr>
            <a:r>
              <a:rPr lang="tr-TR" sz="2000" b="1" dirty="0" smtClean="0">
                <a:solidFill>
                  <a:schemeClr val="tx2"/>
                </a:solidFill>
                <a:latin typeface="Comic Sans MS" pitchFamily="66" charset="0"/>
              </a:rPr>
              <a:t>Düşük akımda kullanılabilen</a:t>
            </a:r>
          </a:p>
          <a:p>
            <a:pPr algn="just" eaLnBrk="1" hangingPunct="1">
              <a:lnSpc>
                <a:spcPct val="80000"/>
              </a:lnSpc>
              <a:buFontTx/>
              <a:buChar char="•"/>
            </a:pPr>
            <a:r>
              <a:rPr lang="tr-TR" sz="2000" b="1" dirty="0" smtClean="0">
                <a:solidFill>
                  <a:schemeClr val="tx2"/>
                </a:solidFill>
                <a:latin typeface="Comic Sans MS" pitchFamily="66" charset="0"/>
              </a:rPr>
              <a:t>Otomatik hava yolu kontrolü yapan</a:t>
            </a:r>
          </a:p>
          <a:p>
            <a:pPr algn="just" eaLnBrk="1" hangingPunct="1">
              <a:lnSpc>
                <a:spcPct val="80000"/>
              </a:lnSpc>
              <a:buFontTx/>
              <a:buChar char="•"/>
            </a:pPr>
            <a:r>
              <a:rPr lang="tr-TR" sz="2000" b="1" dirty="0" err="1" smtClean="0">
                <a:solidFill>
                  <a:schemeClr val="tx2"/>
                </a:solidFill>
                <a:latin typeface="Comic Sans MS" pitchFamily="66" charset="0"/>
              </a:rPr>
              <a:t>Tidal</a:t>
            </a:r>
            <a:r>
              <a:rPr lang="tr-TR" sz="2000" b="1" dirty="0" smtClean="0">
                <a:solidFill>
                  <a:schemeClr val="tx2"/>
                </a:solidFill>
                <a:latin typeface="Comic Sans MS" pitchFamily="66" charset="0"/>
              </a:rPr>
              <a:t> volüm garantili</a:t>
            </a:r>
          </a:p>
          <a:p>
            <a:pPr algn="just" eaLnBrk="1" hangingPunct="1">
              <a:lnSpc>
                <a:spcPct val="80000"/>
              </a:lnSpc>
              <a:buFontTx/>
              <a:buChar char="•"/>
            </a:pPr>
            <a:r>
              <a:rPr lang="tr-TR" sz="2000" b="1" dirty="0" smtClean="0">
                <a:solidFill>
                  <a:schemeClr val="tx2"/>
                </a:solidFill>
                <a:latin typeface="Comic Sans MS" pitchFamily="66" charset="0"/>
              </a:rPr>
              <a:t>Dakika volüm garantili</a:t>
            </a:r>
          </a:p>
          <a:p>
            <a:pPr algn="just" eaLnBrk="1" hangingPunct="1">
              <a:lnSpc>
                <a:spcPct val="80000"/>
              </a:lnSpc>
              <a:buFontTx/>
              <a:buChar char="•"/>
            </a:pPr>
            <a:r>
              <a:rPr lang="tr-TR" sz="2000" b="1" dirty="0" smtClean="0">
                <a:solidFill>
                  <a:schemeClr val="tx2"/>
                </a:solidFill>
                <a:latin typeface="Comic Sans MS" pitchFamily="66" charset="0"/>
              </a:rPr>
              <a:t>Taze gaz </a:t>
            </a:r>
            <a:r>
              <a:rPr lang="tr-TR" sz="2000" b="1" dirty="0" err="1" smtClean="0">
                <a:solidFill>
                  <a:schemeClr val="tx2"/>
                </a:solidFill>
                <a:latin typeface="Comic Sans MS" pitchFamily="66" charset="0"/>
              </a:rPr>
              <a:t>kompansasyonlu</a:t>
            </a:r>
            <a:endParaRPr lang="tr-TR" sz="2000" b="1" dirty="0" smtClean="0">
              <a:solidFill>
                <a:schemeClr val="tx2"/>
              </a:solidFill>
              <a:latin typeface="Comic Sans MS" pitchFamily="66" charset="0"/>
            </a:endParaRPr>
          </a:p>
          <a:p>
            <a:pPr algn="just" eaLnBrk="1" hangingPunct="1">
              <a:lnSpc>
                <a:spcPct val="80000"/>
              </a:lnSpc>
              <a:buFontTx/>
              <a:buChar char="•"/>
            </a:pPr>
            <a:r>
              <a:rPr lang="tr-TR" sz="2000" b="1" dirty="0" err="1" smtClean="0">
                <a:solidFill>
                  <a:schemeClr val="tx2"/>
                </a:solidFill>
                <a:latin typeface="Comic Sans MS" pitchFamily="66" charset="0"/>
              </a:rPr>
              <a:t>Yenidoğandan</a:t>
            </a:r>
            <a:r>
              <a:rPr lang="tr-TR" sz="2000" b="1" dirty="0" smtClean="0">
                <a:solidFill>
                  <a:schemeClr val="tx2"/>
                </a:solidFill>
                <a:latin typeface="Comic Sans MS" pitchFamily="66" charset="0"/>
              </a:rPr>
              <a:t> erişkine kadar </a:t>
            </a:r>
            <a:r>
              <a:rPr lang="tr-TR" sz="2000" b="1" dirty="0" err="1" smtClean="0">
                <a:solidFill>
                  <a:schemeClr val="tx2"/>
                </a:solidFill>
                <a:latin typeface="Comic Sans MS" pitchFamily="66" charset="0"/>
              </a:rPr>
              <a:t>ventilasyon</a:t>
            </a:r>
            <a:r>
              <a:rPr lang="tr-TR" sz="2000" b="1" dirty="0" smtClean="0">
                <a:solidFill>
                  <a:schemeClr val="tx2"/>
                </a:solidFill>
                <a:latin typeface="Comic Sans MS" pitchFamily="66" charset="0"/>
              </a:rPr>
              <a:t> kapasiteli</a:t>
            </a:r>
          </a:p>
          <a:p>
            <a:pPr algn="just" eaLnBrk="1" hangingPunct="1">
              <a:lnSpc>
                <a:spcPct val="80000"/>
              </a:lnSpc>
              <a:buFontTx/>
              <a:buChar char="•"/>
            </a:pPr>
            <a:r>
              <a:rPr lang="tr-TR" sz="2000" b="1" dirty="0" smtClean="0">
                <a:solidFill>
                  <a:schemeClr val="tx2"/>
                </a:solidFill>
                <a:latin typeface="Comic Sans MS" pitchFamily="66" charset="0"/>
              </a:rPr>
              <a:t>Karbondioksit </a:t>
            </a:r>
            <a:r>
              <a:rPr lang="tr-TR" sz="2000" b="1" dirty="0" err="1" smtClean="0">
                <a:solidFill>
                  <a:schemeClr val="tx2"/>
                </a:solidFill>
                <a:latin typeface="Comic Sans MS" pitchFamily="66" charset="0"/>
              </a:rPr>
              <a:t>absorbsiyonu</a:t>
            </a:r>
            <a:r>
              <a:rPr lang="tr-TR" sz="2000" b="1" dirty="0" smtClean="0">
                <a:solidFill>
                  <a:schemeClr val="tx2"/>
                </a:solidFill>
                <a:latin typeface="Comic Sans MS" pitchFamily="66" charset="0"/>
              </a:rPr>
              <a:t> yapan</a:t>
            </a:r>
          </a:p>
          <a:p>
            <a:pPr algn="just" eaLnBrk="1" hangingPunct="1">
              <a:lnSpc>
                <a:spcPct val="80000"/>
              </a:lnSpc>
              <a:buFontTx/>
              <a:buChar char="•"/>
            </a:pPr>
            <a:r>
              <a:rPr lang="tr-TR" sz="2000" b="1" dirty="0" err="1" smtClean="0">
                <a:solidFill>
                  <a:schemeClr val="tx2"/>
                </a:solidFill>
                <a:latin typeface="Comic Sans MS" pitchFamily="66" charset="0"/>
              </a:rPr>
              <a:t>Ventilatör</a:t>
            </a:r>
            <a:r>
              <a:rPr lang="tr-TR" sz="2000" b="1" dirty="0" smtClean="0">
                <a:solidFill>
                  <a:schemeClr val="tx2"/>
                </a:solidFill>
                <a:latin typeface="Comic Sans MS" pitchFamily="66" charset="0"/>
              </a:rPr>
              <a:t> ve absorban kabı steril edilebilen</a:t>
            </a:r>
          </a:p>
          <a:p>
            <a:pPr algn="just" eaLnBrk="1" hangingPunct="1">
              <a:lnSpc>
                <a:spcPct val="80000"/>
              </a:lnSpc>
              <a:buFontTx/>
              <a:buChar char="•"/>
            </a:pPr>
            <a:r>
              <a:rPr lang="tr-TR" sz="2000" b="1" dirty="0" smtClean="0">
                <a:solidFill>
                  <a:schemeClr val="tx2"/>
                </a:solidFill>
                <a:latin typeface="Comic Sans MS" pitchFamily="66" charset="0"/>
              </a:rPr>
              <a:t>Alarmları ve parametre sınırlayıcı mekanizmaları olan</a:t>
            </a:r>
          </a:p>
          <a:p>
            <a:pPr algn="just" eaLnBrk="1" hangingPunct="1">
              <a:lnSpc>
                <a:spcPct val="80000"/>
              </a:lnSpc>
              <a:buFontTx/>
              <a:buChar char="•"/>
            </a:pPr>
            <a:r>
              <a:rPr lang="tr-TR" sz="2000" b="1" dirty="0" smtClean="0">
                <a:solidFill>
                  <a:schemeClr val="tx2"/>
                </a:solidFill>
                <a:latin typeface="Comic Sans MS" pitchFamily="66" charset="0"/>
              </a:rPr>
              <a:t>Nümerik ve/veya dalga form görüntülü</a:t>
            </a:r>
          </a:p>
          <a:p>
            <a:pPr algn="just" eaLnBrk="1" hangingPunct="1">
              <a:lnSpc>
                <a:spcPct val="80000"/>
              </a:lnSpc>
              <a:buFontTx/>
              <a:buChar char="•"/>
            </a:pPr>
            <a:r>
              <a:rPr lang="tr-TR" sz="2000" b="1" dirty="0" smtClean="0">
                <a:solidFill>
                  <a:schemeClr val="tx2"/>
                </a:solidFill>
                <a:latin typeface="Comic Sans MS" pitchFamily="66" charset="0"/>
              </a:rPr>
              <a:t>Oksijen, karbondioksit, </a:t>
            </a:r>
            <a:r>
              <a:rPr lang="tr-TR" sz="2000" b="1" dirty="0" err="1" smtClean="0">
                <a:solidFill>
                  <a:schemeClr val="tx2"/>
                </a:solidFill>
                <a:latin typeface="Comic Sans MS" pitchFamily="66" charset="0"/>
              </a:rPr>
              <a:t>azotprotoksit</a:t>
            </a:r>
            <a:r>
              <a:rPr lang="tr-TR" sz="2000" b="1" dirty="0" smtClean="0">
                <a:solidFill>
                  <a:schemeClr val="tx2"/>
                </a:solidFill>
                <a:latin typeface="Comic Sans MS" pitchFamily="66" charset="0"/>
              </a:rPr>
              <a:t> ve </a:t>
            </a:r>
            <a:r>
              <a:rPr lang="tr-TR" sz="2000" b="1" dirty="0" err="1" smtClean="0">
                <a:solidFill>
                  <a:schemeClr val="tx2"/>
                </a:solidFill>
                <a:latin typeface="Comic Sans MS" pitchFamily="66" charset="0"/>
              </a:rPr>
              <a:t>anestezik</a:t>
            </a:r>
            <a:r>
              <a:rPr lang="tr-TR" sz="2000" b="1" dirty="0" smtClean="0">
                <a:solidFill>
                  <a:schemeClr val="tx2"/>
                </a:solidFill>
                <a:latin typeface="Comic Sans MS" pitchFamily="66" charset="0"/>
              </a:rPr>
              <a:t> ajan monitörü olan</a:t>
            </a:r>
          </a:p>
          <a:p>
            <a:pPr algn="just" eaLnBrk="1" hangingPunct="1">
              <a:lnSpc>
                <a:spcPct val="80000"/>
              </a:lnSpc>
              <a:buFontTx/>
              <a:buChar char="•"/>
            </a:pPr>
            <a:r>
              <a:rPr lang="tr-TR" sz="2000" b="1" dirty="0" err="1" smtClean="0">
                <a:solidFill>
                  <a:schemeClr val="tx2"/>
                </a:solidFill>
                <a:latin typeface="Comic Sans MS" pitchFamily="66" charset="0"/>
              </a:rPr>
              <a:t>Manuel</a:t>
            </a:r>
            <a:r>
              <a:rPr lang="tr-TR" sz="2000" b="1" dirty="0" smtClean="0">
                <a:solidFill>
                  <a:schemeClr val="tx2"/>
                </a:solidFill>
                <a:latin typeface="Comic Sans MS" pitchFamily="66" charset="0"/>
              </a:rPr>
              <a:t>/kontrollü solunum değişimli</a:t>
            </a:r>
          </a:p>
        </p:txBody>
      </p:sp>
    </p:spTree>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p:cNvSpPr>
          <p:nvPr>
            <p:ph type="title"/>
          </p:nvPr>
        </p:nvSpPr>
        <p:spPr>
          <a:xfrm>
            <a:off x="0" y="274638"/>
            <a:ext cx="9144000" cy="1143000"/>
          </a:xfrm>
        </p:spPr>
        <p:txBody>
          <a:bodyPr/>
          <a:lstStyle/>
          <a:p>
            <a:pPr eaLnBrk="1" hangingPunct="1"/>
            <a:r>
              <a:rPr lang="tr-TR" sz="4000" smtClean="0">
                <a:solidFill>
                  <a:schemeClr val="accent2"/>
                </a:solidFill>
                <a:latin typeface="Harlow Solid Italic" pitchFamily="82" charset="0"/>
              </a:rPr>
              <a:t>Anestezi Makinesinde Olması Gereken Parçalar</a:t>
            </a:r>
          </a:p>
        </p:txBody>
      </p:sp>
      <p:sp>
        <p:nvSpPr>
          <p:cNvPr id="6147" name="Rectangle 3"/>
          <p:cNvSpPr>
            <a:spLocks noGrp="1"/>
          </p:cNvSpPr>
          <p:nvPr>
            <p:ph type="body" idx="1"/>
          </p:nvPr>
        </p:nvSpPr>
        <p:spPr/>
        <p:txBody>
          <a:bodyPr/>
          <a:lstStyle/>
          <a:p>
            <a:pPr eaLnBrk="1" hangingPunct="1">
              <a:buClr>
                <a:schemeClr val="tx2"/>
              </a:buClr>
              <a:buFontTx/>
              <a:buChar char="•"/>
            </a:pPr>
            <a:r>
              <a:rPr lang="tr-TR" b="1" smtClean="0">
                <a:solidFill>
                  <a:schemeClr val="tx2"/>
                </a:solidFill>
                <a:latin typeface="Comic Sans MS" pitchFamily="66" charset="0"/>
              </a:rPr>
              <a:t>Gaz kaynağı bağlantıları ve gaz silindirleri,</a:t>
            </a:r>
          </a:p>
          <a:p>
            <a:pPr eaLnBrk="1" hangingPunct="1">
              <a:buClr>
                <a:schemeClr val="tx2"/>
              </a:buClr>
              <a:buFontTx/>
              <a:buChar char="•"/>
            </a:pPr>
            <a:r>
              <a:rPr lang="tr-TR" b="1" smtClean="0">
                <a:solidFill>
                  <a:schemeClr val="tx2"/>
                </a:solidFill>
                <a:latin typeface="Comic Sans MS" pitchFamily="66" charset="0"/>
              </a:rPr>
              <a:t>Oksijen basınç göstergeleri ve valfleri,</a:t>
            </a:r>
          </a:p>
          <a:p>
            <a:pPr eaLnBrk="1" hangingPunct="1">
              <a:buClr>
                <a:schemeClr val="tx2"/>
              </a:buClr>
              <a:buFontTx/>
              <a:buChar char="•"/>
            </a:pPr>
            <a:r>
              <a:rPr lang="tr-TR" b="1" smtClean="0">
                <a:solidFill>
                  <a:schemeClr val="tx2"/>
                </a:solidFill>
                <a:latin typeface="Comic Sans MS" pitchFamily="66" charset="0"/>
              </a:rPr>
              <a:t>Akım kontrol valfleri ve flowmetreler,</a:t>
            </a:r>
          </a:p>
          <a:p>
            <a:pPr eaLnBrk="1" hangingPunct="1">
              <a:buClr>
                <a:schemeClr val="tx2"/>
              </a:buClr>
              <a:buFontTx/>
              <a:buChar char="•"/>
            </a:pPr>
            <a:r>
              <a:rPr lang="tr-TR" b="1" smtClean="0">
                <a:solidFill>
                  <a:schemeClr val="tx2"/>
                </a:solidFill>
                <a:latin typeface="Comic Sans MS" pitchFamily="66" charset="0"/>
              </a:rPr>
              <a:t>Vaporizatörler,</a:t>
            </a:r>
          </a:p>
          <a:p>
            <a:pPr eaLnBrk="1" hangingPunct="1">
              <a:buClr>
                <a:schemeClr val="tx2"/>
              </a:buClr>
              <a:buFontTx/>
              <a:buChar char="•"/>
            </a:pPr>
            <a:r>
              <a:rPr lang="tr-TR" b="1" smtClean="0">
                <a:solidFill>
                  <a:schemeClr val="tx2"/>
                </a:solidFill>
                <a:latin typeface="Comic Sans MS" pitchFamily="66" charset="0"/>
              </a:rPr>
              <a:t>Absorbsiyon kanisterleri,</a:t>
            </a:r>
          </a:p>
          <a:p>
            <a:pPr eaLnBrk="1" hangingPunct="1">
              <a:buClr>
                <a:schemeClr val="tx2"/>
              </a:buClr>
              <a:buFontTx/>
              <a:buChar char="•"/>
            </a:pPr>
            <a:r>
              <a:rPr lang="tr-TR" b="1" smtClean="0">
                <a:solidFill>
                  <a:schemeClr val="tx2"/>
                </a:solidFill>
                <a:latin typeface="Comic Sans MS" pitchFamily="66" charset="0"/>
              </a:rPr>
              <a:t>Solunum parçaları.</a:t>
            </a:r>
          </a:p>
        </p:txBody>
      </p:sp>
    </p:spTree>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7">
            <a:hlinkClick r:id="rId3"/>
          </p:cNvPr>
          <p:cNvSpPr>
            <a:spLocks noChangeArrowheads="1"/>
          </p:cNvSpPr>
          <p:nvPr/>
        </p:nvSpPr>
        <p:spPr bwMode="auto">
          <a:xfrm>
            <a:off x="0" y="3429000"/>
            <a:ext cx="9144000" cy="0"/>
          </a:xfrm>
          <a:prstGeom prst="rect">
            <a:avLst/>
          </a:prstGeom>
          <a:noFill/>
          <a:ln w="9525">
            <a:noFill/>
            <a:miter lim="800000"/>
            <a:headEnd/>
            <a:tailEnd/>
          </a:ln>
        </p:spPr>
        <p:txBody>
          <a:bodyPr anchor="ctr">
            <a:spAutoFit/>
          </a:bodyPr>
          <a:lstStyle/>
          <a:p>
            <a:endParaRPr lang="tr-TR"/>
          </a:p>
        </p:txBody>
      </p:sp>
      <p:sp>
        <p:nvSpPr>
          <p:cNvPr id="7171" name="Rectangle 8">
            <a:hlinkClick r:id="rId3"/>
          </p:cNvPr>
          <p:cNvSpPr>
            <a:spLocks noChangeArrowheads="1"/>
          </p:cNvSpPr>
          <p:nvPr/>
        </p:nvSpPr>
        <p:spPr bwMode="auto">
          <a:xfrm>
            <a:off x="0" y="3429000"/>
            <a:ext cx="9144000" cy="0"/>
          </a:xfrm>
          <a:prstGeom prst="rect">
            <a:avLst/>
          </a:prstGeom>
          <a:noFill/>
          <a:ln w="9525">
            <a:noFill/>
            <a:miter lim="800000"/>
            <a:headEnd/>
            <a:tailEnd/>
          </a:ln>
        </p:spPr>
        <p:txBody>
          <a:bodyPr anchor="ctr">
            <a:spAutoFit/>
          </a:bodyPr>
          <a:lstStyle/>
          <a:p>
            <a:endParaRPr lang="tr-TR"/>
          </a:p>
        </p:txBody>
      </p:sp>
      <p:sp>
        <p:nvSpPr>
          <p:cNvPr id="7172" name="Rectangle 9">
            <a:hlinkClick r:id="rId3"/>
          </p:cNvPr>
          <p:cNvSpPr>
            <a:spLocks noChangeArrowheads="1"/>
          </p:cNvSpPr>
          <p:nvPr/>
        </p:nvSpPr>
        <p:spPr bwMode="auto">
          <a:xfrm>
            <a:off x="0" y="3429000"/>
            <a:ext cx="9144000" cy="0"/>
          </a:xfrm>
          <a:prstGeom prst="rect">
            <a:avLst/>
          </a:prstGeom>
          <a:noFill/>
          <a:ln w="9525">
            <a:noFill/>
            <a:miter lim="800000"/>
            <a:headEnd/>
            <a:tailEnd/>
          </a:ln>
        </p:spPr>
        <p:txBody>
          <a:bodyPr anchor="ctr">
            <a:spAutoFit/>
          </a:bodyPr>
          <a:lstStyle/>
          <a:p>
            <a:endParaRPr lang="tr-TR"/>
          </a:p>
        </p:txBody>
      </p:sp>
      <p:pic>
        <p:nvPicPr>
          <p:cNvPr id="7173" name="Picture 10"/>
          <p:cNvPicPr>
            <a:picLocks noChangeAspect="1" noChangeArrowheads="1"/>
          </p:cNvPicPr>
          <p:nvPr/>
        </p:nvPicPr>
        <p:blipFill>
          <a:blip r:embed="rId4" cstate="print"/>
          <a:srcRect/>
          <a:stretch>
            <a:fillRect/>
          </a:stretch>
        </p:blipFill>
        <p:spPr bwMode="auto">
          <a:xfrm>
            <a:off x="1908175" y="981075"/>
            <a:ext cx="4608513" cy="5059363"/>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5" descr="ams300[1]"/>
          <p:cNvPicPr>
            <a:picLocks noChangeAspect="1" noChangeArrowheads="1"/>
          </p:cNvPicPr>
          <p:nvPr/>
        </p:nvPicPr>
        <p:blipFill>
          <a:blip r:embed="rId3" cstate="print"/>
          <a:srcRect/>
          <a:stretch>
            <a:fillRect/>
          </a:stretch>
        </p:blipFill>
        <p:spPr bwMode="auto">
          <a:xfrm>
            <a:off x="2411413" y="0"/>
            <a:ext cx="3640137" cy="6524625"/>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4" descr="tara0027"/>
          <p:cNvPicPr>
            <a:picLocks noChangeAspect="1" noChangeArrowheads="1"/>
          </p:cNvPicPr>
          <p:nvPr/>
        </p:nvPicPr>
        <p:blipFill>
          <a:blip r:embed="rId3" cstate="print"/>
          <a:srcRect/>
          <a:stretch>
            <a:fillRect/>
          </a:stretch>
        </p:blipFill>
        <p:spPr bwMode="auto">
          <a:xfrm>
            <a:off x="0" y="0"/>
            <a:ext cx="9144000" cy="6858000"/>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descr="D:\Belgelerim\serhat\Kitaplar\Miller - Anesthesia 6th Ed\das\book\body\0\1255\f009003.gif"/>
          <p:cNvPicPr>
            <a:picLocks noChangeAspect="1" noChangeArrowheads="1"/>
          </p:cNvPicPr>
          <p:nvPr/>
        </p:nvPicPr>
        <p:blipFill>
          <a:blip r:embed="rId3" cstate="print"/>
          <a:srcRect/>
          <a:stretch>
            <a:fillRect/>
          </a:stretch>
        </p:blipFill>
        <p:spPr bwMode="auto">
          <a:xfrm>
            <a:off x="323850" y="333375"/>
            <a:ext cx="8605838" cy="6048375"/>
          </a:xfrm>
          <a:prstGeom prst="rect">
            <a:avLst/>
          </a:prstGeom>
          <a:noFill/>
          <a:ln w="9525">
            <a:noFill/>
            <a:miter lim="800000"/>
            <a:headEnd/>
            <a:tailEnd/>
          </a:ln>
        </p:spPr>
      </p:pic>
      <p:sp>
        <p:nvSpPr>
          <p:cNvPr id="10243" name="Rectangle 4"/>
          <p:cNvSpPr>
            <a:spLocks noChangeArrowheads="1"/>
          </p:cNvSpPr>
          <p:nvPr/>
        </p:nvSpPr>
        <p:spPr bwMode="auto">
          <a:xfrm>
            <a:off x="1042988" y="0"/>
            <a:ext cx="7092950" cy="519113"/>
          </a:xfrm>
          <a:prstGeom prst="rect">
            <a:avLst/>
          </a:prstGeom>
          <a:noFill/>
          <a:ln w="9525" algn="ctr">
            <a:noFill/>
            <a:miter lim="800000"/>
            <a:headEnd/>
            <a:tailEnd/>
          </a:ln>
        </p:spPr>
        <p:txBody>
          <a:bodyPr wrap="none" anchor="ctr">
            <a:spAutoFit/>
          </a:bodyPr>
          <a:lstStyle/>
          <a:p>
            <a:pPr>
              <a:spcBef>
                <a:spcPct val="0"/>
              </a:spcBef>
              <a:buFontTx/>
              <a:buNone/>
            </a:pPr>
            <a:r>
              <a:rPr lang="tr-TR">
                <a:solidFill>
                  <a:schemeClr val="accent2"/>
                </a:solidFill>
                <a:latin typeface="Harlow Solid Italic" pitchFamily="82" charset="0"/>
              </a:rPr>
              <a:t>Diagram of a generic two-gas anesthesia machine </a:t>
            </a:r>
          </a:p>
        </p:txBody>
      </p:sp>
    </p:spTree>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3"/>
          <p:cNvSpPr>
            <a:spLocks noGrp="1"/>
          </p:cNvSpPr>
          <p:nvPr>
            <p:ph type="body" idx="1"/>
          </p:nvPr>
        </p:nvSpPr>
        <p:spPr>
          <a:xfrm>
            <a:off x="539750" y="1628775"/>
            <a:ext cx="8064500" cy="3960813"/>
          </a:xfrm>
        </p:spPr>
        <p:txBody>
          <a:bodyPr/>
          <a:lstStyle/>
          <a:p>
            <a:pPr algn="just" eaLnBrk="1" hangingPunct="1">
              <a:lnSpc>
                <a:spcPct val="90000"/>
              </a:lnSpc>
            </a:pPr>
            <a:r>
              <a:rPr lang="tr-TR" b="1" smtClean="0">
                <a:solidFill>
                  <a:schemeClr val="tx2"/>
                </a:solidFill>
                <a:latin typeface="Comic Sans MS" pitchFamily="66" charset="0"/>
              </a:rPr>
              <a:t>Oksijen, azotprotoksit, azot, karbondiyoksit, helyum. </a:t>
            </a:r>
          </a:p>
          <a:p>
            <a:pPr algn="just" eaLnBrk="1" hangingPunct="1">
              <a:lnSpc>
                <a:spcPct val="90000"/>
              </a:lnSpc>
            </a:pPr>
            <a:r>
              <a:rPr lang="tr-TR" b="1" smtClean="0">
                <a:solidFill>
                  <a:schemeClr val="tx2"/>
                </a:solidFill>
                <a:latin typeface="Comic Sans MS" pitchFamily="66" charset="0"/>
              </a:rPr>
              <a:t>Basınç altında silindir ve tanklara doldurulur.</a:t>
            </a:r>
          </a:p>
          <a:p>
            <a:pPr algn="just" eaLnBrk="1" hangingPunct="1">
              <a:lnSpc>
                <a:spcPct val="90000"/>
              </a:lnSpc>
            </a:pPr>
            <a:r>
              <a:rPr lang="tr-TR" b="1" smtClean="0">
                <a:solidFill>
                  <a:schemeClr val="tx2"/>
                </a:solidFill>
                <a:latin typeface="Comic Sans MS" pitchFamily="66" charset="0"/>
              </a:rPr>
              <a:t>Doğrudan ameliyathanelerde bulunan silindirler veya merkezi gaz santrallerinden anestezi makinelerine dağıtılır.  </a:t>
            </a:r>
          </a:p>
        </p:txBody>
      </p:sp>
      <p:sp>
        <p:nvSpPr>
          <p:cNvPr id="11267" name="Rectangle 4"/>
          <p:cNvSpPr>
            <a:spLocks noGrp="1"/>
          </p:cNvSpPr>
          <p:nvPr>
            <p:ph type="title"/>
          </p:nvPr>
        </p:nvSpPr>
        <p:spPr/>
        <p:txBody>
          <a:bodyPr/>
          <a:lstStyle/>
          <a:p>
            <a:pPr eaLnBrk="1" hangingPunct="1"/>
            <a:r>
              <a:rPr lang="tr-TR" smtClean="0">
                <a:solidFill>
                  <a:schemeClr val="accent2"/>
                </a:solidFill>
                <a:latin typeface="Harlow Solid Italic" pitchFamily="82" charset="0"/>
              </a:rPr>
              <a:t>Tıbbi Gazlar ve Kaynakları</a:t>
            </a:r>
          </a:p>
        </p:txBody>
      </p:sp>
    </p:spTree>
  </p:cSld>
  <p:clrMapOvr>
    <a:masterClrMapping/>
  </p:clrMapOv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p:cNvSpPr>
          <p:nvPr>
            <p:ph type="title"/>
          </p:nvPr>
        </p:nvSpPr>
        <p:spPr/>
        <p:txBody>
          <a:bodyPr/>
          <a:lstStyle/>
          <a:p>
            <a:pPr eaLnBrk="1" hangingPunct="1"/>
            <a:r>
              <a:rPr lang="tr-TR" smtClean="0">
                <a:solidFill>
                  <a:schemeClr val="accent2"/>
                </a:solidFill>
                <a:latin typeface="Harlow Solid Italic" pitchFamily="82" charset="0"/>
              </a:rPr>
              <a:t>Gaz Silindirleri-1</a:t>
            </a:r>
          </a:p>
        </p:txBody>
      </p:sp>
      <p:sp>
        <p:nvSpPr>
          <p:cNvPr id="12291" name="Rectangle 3"/>
          <p:cNvSpPr>
            <a:spLocks noGrp="1"/>
          </p:cNvSpPr>
          <p:nvPr>
            <p:ph type="body" idx="1"/>
          </p:nvPr>
        </p:nvSpPr>
        <p:spPr>
          <a:xfrm>
            <a:off x="457200" y="1412875"/>
            <a:ext cx="8435975" cy="5040313"/>
          </a:xfrm>
        </p:spPr>
        <p:txBody>
          <a:bodyPr/>
          <a:lstStyle/>
          <a:p>
            <a:pPr algn="just" eaLnBrk="1" hangingPunct="1">
              <a:lnSpc>
                <a:spcPct val="80000"/>
              </a:lnSpc>
            </a:pPr>
            <a:r>
              <a:rPr lang="tr-TR" sz="2600" b="1" smtClean="0">
                <a:solidFill>
                  <a:schemeClr val="tx2"/>
                </a:solidFill>
                <a:latin typeface="Comic Sans MS" pitchFamily="66" charset="0"/>
              </a:rPr>
              <a:t>Hafif olmaları için molibden çeliğinden yapılırlar ve belirli zamanlarda dayanıklılık testinden geçirilirler.</a:t>
            </a:r>
          </a:p>
          <a:p>
            <a:pPr algn="just" eaLnBrk="1" hangingPunct="1">
              <a:lnSpc>
                <a:spcPct val="80000"/>
              </a:lnSpc>
            </a:pPr>
            <a:r>
              <a:rPr lang="tr-TR" sz="2600" b="1" smtClean="0">
                <a:solidFill>
                  <a:schemeClr val="tx2"/>
                </a:solidFill>
                <a:latin typeface="Comic Sans MS" pitchFamily="66" charset="0"/>
              </a:rPr>
              <a:t>Üretim ve kullanım için her ülkenin standartları mevcuttur. Bunlar kullanılan çeliğin bileşim ve kalitesini, tüpün duvar kalınlığını, üretim şeklini, ısı ile muamele ediliş şeklini ve test yöntemlerini içerir. </a:t>
            </a:r>
          </a:p>
          <a:p>
            <a:pPr algn="just" eaLnBrk="1" hangingPunct="1">
              <a:lnSpc>
                <a:spcPct val="80000"/>
              </a:lnSpc>
            </a:pPr>
            <a:r>
              <a:rPr lang="tr-TR" sz="2600" b="1" smtClean="0">
                <a:solidFill>
                  <a:schemeClr val="tx2"/>
                </a:solidFill>
                <a:latin typeface="Comic Sans MS" pitchFamily="66" charset="0"/>
              </a:rPr>
              <a:t>Silindirlerin içindeki gazların cinsine göre farklı renkleri vardır. Uluslararası bir renk kodu yerleştirilmeye çalışılmaktadır.</a:t>
            </a:r>
          </a:p>
          <a:p>
            <a:pPr algn="just" eaLnBrk="1" hangingPunct="1">
              <a:lnSpc>
                <a:spcPct val="80000"/>
              </a:lnSpc>
            </a:pPr>
            <a:r>
              <a:rPr lang="tr-TR" sz="2600" b="1" smtClean="0">
                <a:solidFill>
                  <a:schemeClr val="tx2"/>
                </a:solidFill>
                <a:latin typeface="Comic Sans MS" pitchFamily="66" charset="0"/>
              </a:rPr>
              <a:t>Silindirler üzerinde; boş ağırlığı, maximum basınç ve dolum tarihi ile gazın formülü yazılı olmalıdır.</a:t>
            </a:r>
          </a:p>
        </p:txBody>
      </p:sp>
    </p:spTree>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0045" name="Group 477"/>
          <p:cNvGraphicFramePr>
            <a:graphicFrameLocks noGrp="1"/>
          </p:cNvGraphicFramePr>
          <p:nvPr/>
        </p:nvGraphicFramePr>
        <p:xfrm>
          <a:off x="250825" y="476250"/>
          <a:ext cx="8569325" cy="5875339"/>
        </p:xfrm>
        <a:graphic>
          <a:graphicData uri="http://schemas.openxmlformats.org/drawingml/2006/table">
            <a:tbl>
              <a:tblPr/>
              <a:tblGrid>
                <a:gridCol w="1954213"/>
                <a:gridCol w="1876425"/>
                <a:gridCol w="1487487"/>
                <a:gridCol w="1625600"/>
                <a:gridCol w="1625600"/>
              </a:tblGrid>
              <a:tr h="576263">
                <a:tc>
                  <a:txBody>
                    <a:bodyPr/>
                    <a:lstStyle/>
                    <a:p>
                      <a:pPr marL="0" marR="0" lvl="0" indent="0" algn="l" defTabSz="914400" rtl="0" eaLnBrk="1" fontAlgn="base" latinLnBrk="0" hangingPunct="1">
                        <a:lnSpc>
                          <a:spcPct val="100000"/>
                        </a:lnSpc>
                        <a:spcBef>
                          <a:spcPct val="20000"/>
                        </a:spcBef>
                        <a:spcAft>
                          <a:spcPct val="0"/>
                        </a:spcAft>
                        <a:buClrTx/>
                        <a:buSzTx/>
                        <a:buFont typeface="Arial" charset="0"/>
                        <a:buNone/>
                        <a:tabLst/>
                      </a:pPr>
                      <a:r>
                        <a:rPr kumimoji="0" lang="tr-TR" sz="2800" b="1" i="0" u="none" strike="noStrike" cap="none" normalizeH="0" baseline="0" dirty="0" smtClean="0">
                          <a:ln>
                            <a:noFill/>
                          </a:ln>
                          <a:solidFill>
                            <a:schemeClr val="accent2"/>
                          </a:solidFill>
                          <a:effectLst/>
                          <a:latin typeface="Harlow Solid Italic" pitchFamily="82" charset="0"/>
                        </a:rPr>
                        <a:t>Gaz</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 typeface="Arial" charset="0"/>
                        <a:buNone/>
                        <a:tabLst/>
                      </a:pPr>
                      <a:r>
                        <a:rPr kumimoji="0" lang="tr-TR" sz="2800" b="1" i="0" u="none" strike="noStrike" cap="none" normalizeH="0" baseline="0" smtClean="0">
                          <a:ln>
                            <a:noFill/>
                          </a:ln>
                          <a:solidFill>
                            <a:schemeClr val="accent2"/>
                          </a:solidFill>
                          <a:effectLst/>
                          <a:latin typeface="Harlow Solid Italic" pitchFamily="82" charset="0"/>
                        </a:rPr>
                        <a:t>İngiltere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 typeface="Arial" charset="0"/>
                        <a:buNone/>
                        <a:tabLst/>
                      </a:pPr>
                      <a:r>
                        <a:rPr kumimoji="0" lang="tr-TR" sz="2800" b="1" i="0" u="none" strike="noStrike" cap="none" normalizeH="0" baseline="0" smtClean="0">
                          <a:ln>
                            <a:noFill/>
                          </a:ln>
                          <a:solidFill>
                            <a:schemeClr val="accent2"/>
                          </a:solidFill>
                          <a:effectLst/>
                          <a:latin typeface="Harlow Solid Italic" pitchFamily="82" charset="0"/>
                        </a:rPr>
                        <a:t>ABD</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 typeface="Arial" charset="0"/>
                        <a:buNone/>
                        <a:tabLst/>
                      </a:pPr>
                      <a:r>
                        <a:rPr kumimoji="0" lang="tr-TR" sz="2800" b="1" i="0" u="none" strike="noStrike" cap="none" normalizeH="0" baseline="0" smtClean="0">
                          <a:ln>
                            <a:noFill/>
                          </a:ln>
                          <a:solidFill>
                            <a:schemeClr val="accent2"/>
                          </a:solidFill>
                          <a:effectLst/>
                          <a:latin typeface="Harlow Solid Italic" pitchFamily="82" charset="0"/>
                        </a:rPr>
                        <a:t>U</a:t>
                      </a:r>
                      <a:r>
                        <a:rPr kumimoji="0" lang="tr-TR" sz="2800" b="1" i="0" u="none" strike="noStrike" cap="none" normalizeH="0" baseline="0" smtClean="0">
                          <a:ln>
                            <a:noFill/>
                          </a:ln>
                          <a:solidFill>
                            <a:schemeClr val="accent2"/>
                          </a:solidFill>
                          <a:effectLst/>
                          <a:latin typeface="Arial" charset="0"/>
                        </a:rPr>
                        <a:t>.</a:t>
                      </a:r>
                      <a:r>
                        <a:rPr kumimoji="0" lang="tr-TR" sz="2800" b="1" i="0" u="none" strike="noStrike" cap="none" normalizeH="0" baseline="0" smtClean="0">
                          <a:ln>
                            <a:noFill/>
                          </a:ln>
                          <a:solidFill>
                            <a:schemeClr val="accent2"/>
                          </a:solidFill>
                          <a:effectLst/>
                          <a:latin typeface="Harlow Solid Italic" pitchFamily="82" charset="0"/>
                        </a:rPr>
                        <a:t>arası</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 typeface="Arial" charset="0"/>
                        <a:buNone/>
                        <a:tabLst/>
                      </a:pPr>
                      <a:r>
                        <a:rPr kumimoji="0" lang="tr-TR" sz="2800" b="1" i="0" u="none" strike="noStrike" cap="none" normalizeH="0" baseline="0" smtClean="0">
                          <a:ln>
                            <a:noFill/>
                          </a:ln>
                          <a:solidFill>
                            <a:schemeClr val="accent2"/>
                          </a:solidFill>
                          <a:effectLst/>
                          <a:latin typeface="Harlow Solid Italic" pitchFamily="82" charset="0"/>
                        </a:rPr>
                        <a:t>Bizde</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968375">
                <a:tc>
                  <a:txBody>
                    <a:bodyPr/>
                    <a:lstStyle/>
                    <a:p>
                      <a:pPr marL="0" marR="0" lvl="0" indent="0" algn="l" defTabSz="914400" rtl="0" eaLnBrk="1" fontAlgn="base" latinLnBrk="0" hangingPunct="1">
                        <a:lnSpc>
                          <a:spcPct val="100000"/>
                        </a:lnSpc>
                        <a:spcBef>
                          <a:spcPct val="20000"/>
                        </a:spcBef>
                        <a:spcAft>
                          <a:spcPct val="0"/>
                        </a:spcAft>
                        <a:buClrTx/>
                        <a:buSzTx/>
                        <a:buFont typeface="Arial" charset="0"/>
                        <a:buNone/>
                        <a:tabLst/>
                      </a:pPr>
                      <a:r>
                        <a:rPr kumimoji="0" lang="tr-TR" sz="1800" b="1" i="0" u="none" strike="noStrike" cap="none" normalizeH="0" baseline="0" smtClean="0">
                          <a:ln>
                            <a:noFill/>
                          </a:ln>
                          <a:solidFill>
                            <a:schemeClr val="accent1"/>
                          </a:solidFill>
                          <a:effectLst/>
                          <a:latin typeface="Comic Sans MS" pitchFamily="66" charset="0"/>
                        </a:rPr>
                        <a:t>Oksijen </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 typeface="Arial" charset="0"/>
                        <a:buNone/>
                        <a:tabLst/>
                      </a:pPr>
                      <a:r>
                        <a:rPr kumimoji="0" lang="tr-TR" sz="1800" b="0" i="0" u="none" strike="noStrike" cap="none" normalizeH="0" baseline="0" smtClean="0">
                          <a:ln>
                            <a:noFill/>
                          </a:ln>
                          <a:solidFill>
                            <a:schemeClr val="tx1"/>
                          </a:solidFill>
                          <a:effectLst/>
                          <a:latin typeface="Comic Sans MS" pitchFamily="66" charset="0"/>
                        </a:rPr>
                        <a:t>Siyah (G)</a:t>
                      </a:r>
                    </a:p>
                    <a:p>
                      <a:pPr marL="0" marR="0" lvl="0" indent="0" algn="l" defTabSz="914400" rtl="0" eaLnBrk="1" fontAlgn="base" latinLnBrk="0" hangingPunct="1">
                        <a:lnSpc>
                          <a:spcPct val="100000"/>
                        </a:lnSpc>
                        <a:spcBef>
                          <a:spcPct val="20000"/>
                        </a:spcBef>
                        <a:spcAft>
                          <a:spcPct val="0"/>
                        </a:spcAft>
                        <a:buClrTx/>
                        <a:buSzTx/>
                        <a:buFont typeface="Arial" charset="0"/>
                        <a:buNone/>
                        <a:tabLst/>
                      </a:pPr>
                      <a:r>
                        <a:rPr kumimoji="0" lang="tr-TR" sz="1800" b="0" i="0" u="none" strike="noStrike" cap="none" normalizeH="0" baseline="0" smtClean="0">
                          <a:ln>
                            <a:noFill/>
                          </a:ln>
                          <a:solidFill>
                            <a:schemeClr val="tx1"/>
                          </a:solidFill>
                          <a:effectLst/>
                          <a:latin typeface="Comic Sans MS" pitchFamily="66" charset="0"/>
                        </a:rPr>
                        <a:t>Beyaz (Ü)</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 typeface="Arial" charset="0"/>
                        <a:buNone/>
                        <a:tabLst/>
                      </a:pPr>
                      <a:r>
                        <a:rPr kumimoji="0" lang="tr-TR" sz="1800" b="0" i="0" u="none" strike="noStrike" cap="none" normalizeH="0" baseline="0" smtClean="0">
                          <a:ln>
                            <a:noFill/>
                          </a:ln>
                          <a:solidFill>
                            <a:schemeClr val="tx1"/>
                          </a:solidFill>
                          <a:effectLst/>
                          <a:latin typeface="Comic Sans MS" pitchFamily="66" charset="0"/>
                        </a:rPr>
                        <a:t>Yeşil</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 typeface="Arial" charset="0"/>
                        <a:buNone/>
                        <a:tabLst/>
                      </a:pPr>
                      <a:r>
                        <a:rPr kumimoji="0" lang="tr-TR" sz="1800" b="0" i="0" u="none" strike="noStrike" cap="none" normalizeH="0" baseline="0" smtClean="0">
                          <a:ln>
                            <a:noFill/>
                          </a:ln>
                          <a:solidFill>
                            <a:schemeClr val="tx1"/>
                          </a:solidFill>
                          <a:effectLst/>
                          <a:latin typeface="Comic Sans MS" pitchFamily="66" charset="0"/>
                        </a:rPr>
                        <a:t>Beyaz </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 typeface="Arial" charset="0"/>
                        <a:buNone/>
                        <a:tabLst/>
                      </a:pPr>
                      <a:r>
                        <a:rPr kumimoji="0" lang="tr-TR" sz="1800" b="1" i="0" u="none" strike="noStrike" cap="none" normalizeH="0" baseline="0" dirty="0" smtClean="0">
                          <a:ln>
                            <a:noFill/>
                          </a:ln>
                          <a:solidFill>
                            <a:schemeClr val="tx1"/>
                          </a:solidFill>
                          <a:effectLst/>
                          <a:latin typeface="Comic Sans MS" pitchFamily="66" charset="0"/>
                        </a:rPr>
                        <a:t>Mavi-Beyaz</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88963">
                <a:tc>
                  <a:txBody>
                    <a:bodyPr/>
                    <a:lstStyle/>
                    <a:p>
                      <a:pPr marL="0" marR="0" lvl="0" indent="0" algn="l" defTabSz="914400" rtl="0" eaLnBrk="1" fontAlgn="base" latinLnBrk="0" hangingPunct="1">
                        <a:lnSpc>
                          <a:spcPct val="100000"/>
                        </a:lnSpc>
                        <a:spcBef>
                          <a:spcPct val="20000"/>
                        </a:spcBef>
                        <a:spcAft>
                          <a:spcPct val="0"/>
                        </a:spcAft>
                        <a:buClrTx/>
                        <a:buSzTx/>
                        <a:buFont typeface="Arial" charset="0"/>
                        <a:buNone/>
                        <a:tabLst/>
                      </a:pPr>
                      <a:r>
                        <a:rPr kumimoji="0" lang="tr-TR" sz="1800" b="1" i="0" u="none" strike="noStrike" cap="none" normalizeH="0" baseline="0" smtClean="0">
                          <a:ln>
                            <a:noFill/>
                          </a:ln>
                          <a:solidFill>
                            <a:schemeClr val="accent1"/>
                          </a:solidFill>
                          <a:effectLst/>
                          <a:latin typeface="Comic Sans MS" pitchFamily="66" charset="0"/>
                        </a:rPr>
                        <a:t>Azotprotoksit</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 typeface="Arial" charset="0"/>
                        <a:buNone/>
                        <a:tabLst/>
                      </a:pPr>
                      <a:r>
                        <a:rPr kumimoji="0" lang="tr-TR" sz="1800" b="0" i="0" u="none" strike="noStrike" cap="none" normalizeH="0" baseline="0" smtClean="0">
                          <a:ln>
                            <a:noFill/>
                          </a:ln>
                          <a:solidFill>
                            <a:schemeClr val="tx1"/>
                          </a:solidFill>
                          <a:effectLst/>
                          <a:latin typeface="Comic Sans MS" pitchFamily="66" charset="0"/>
                        </a:rPr>
                        <a:t>Mavi </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 typeface="Arial" charset="0"/>
                        <a:buNone/>
                        <a:tabLst/>
                      </a:pPr>
                      <a:r>
                        <a:rPr kumimoji="0" lang="tr-TR" sz="1800" b="0" i="0" u="none" strike="noStrike" cap="none" normalizeH="0" baseline="0" smtClean="0">
                          <a:ln>
                            <a:noFill/>
                          </a:ln>
                          <a:solidFill>
                            <a:schemeClr val="tx1"/>
                          </a:solidFill>
                          <a:effectLst/>
                          <a:latin typeface="Comic Sans MS" pitchFamily="66" charset="0"/>
                        </a:rPr>
                        <a:t>Mavi </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 typeface="Arial" charset="0"/>
                        <a:buNone/>
                        <a:tabLst/>
                      </a:pPr>
                      <a:r>
                        <a:rPr kumimoji="0" lang="tr-TR" sz="1800" b="0" i="0" u="none" strike="noStrike" cap="none" normalizeH="0" baseline="0" smtClean="0">
                          <a:ln>
                            <a:noFill/>
                          </a:ln>
                          <a:solidFill>
                            <a:schemeClr val="tx1"/>
                          </a:solidFill>
                          <a:effectLst/>
                          <a:latin typeface="Comic Sans MS" pitchFamily="66" charset="0"/>
                        </a:rPr>
                        <a:t>Mavi </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 typeface="Arial" charset="0"/>
                        <a:buNone/>
                        <a:tabLst/>
                      </a:pPr>
                      <a:r>
                        <a:rPr kumimoji="0" lang="tr-TR" sz="1800" b="1" i="0" u="none" strike="noStrike" cap="none" normalizeH="0" baseline="0" dirty="0" smtClean="0">
                          <a:ln>
                            <a:noFill/>
                          </a:ln>
                          <a:solidFill>
                            <a:schemeClr val="tx1"/>
                          </a:solidFill>
                          <a:effectLst/>
                          <a:latin typeface="Comic Sans MS" pitchFamily="66" charset="0"/>
                        </a:rPr>
                        <a:t>Gri-mavi</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55625">
                <a:tc>
                  <a:txBody>
                    <a:bodyPr/>
                    <a:lstStyle/>
                    <a:p>
                      <a:pPr marL="0" marR="0" lvl="0" indent="0" algn="l" defTabSz="914400" rtl="0" eaLnBrk="1" fontAlgn="base" latinLnBrk="0" hangingPunct="1">
                        <a:lnSpc>
                          <a:spcPct val="100000"/>
                        </a:lnSpc>
                        <a:spcBef>
                          <a:spcPct val="20000"/>
                        </a:spcBef>
                        <a:spcAft>
                          <a:spcPct val="0"/>
                        </a:spcAft>
                        <a:buClrTx/>
                        <a:buSzTx/>
                        <a:buFont typeface="Arial" charset="0"/>
                        <a:buNone/>
                        <a:tabLst/>
                      </a:pPr>
                      <a:r>
                        <a:rPr kumimoji="0" lang="tr-TR" sz="1800" b="1" i="0" u="none" strike="noStrike" cap="none" normalizeH="0" baseline="0" smtClean="0">
                          <a:ln>
                            <a:noFill/>
                          </a:ln>
                          <a:solidFill>
                            <a:schemeClr val="accent1"/>
                          </a:solidFill>
                          <a:effectLst/>
                          <a:latin typeface="Comic Sans MS" pitchFamily="66" charset="0"/>
                        </a:rPr>
                        <a:t>Siklopropan </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 typeface="Arial" charset="0"/>
                        <a:buNone/>
                        <a:tabLst/>
                      </a:pPr>
                      <a:r>
                        <a:rPr kumimoji="0" lang="tr-TR" sz="1800" b="0" i="0" u="none" strike="noStrike" cap="none" normalizeH="0" baseline="0" smtClean="0">
                          <a:ln>
                            <a:noFill/>
                          </a:ln>
                          <a:solidFill>
                            <a:schemeClr val="tx1"/>
                          </a:solidFill>
                          <a:effectLst/>
                          <a:latin typeface="Comic Sans MS" pitchFamily="66" charset="0"/>
                        </a:rPr>
                        <a:t>Turuncu </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 typeface="Arial" charset="0"/>
                        <a:buNone/>
                        <a:tabLst/>
                      </a:pPr>
                      <a:r>
                        <a:rPr kumimoji="0" lang="tr-TR" sz="1800" b="0" i="0" u="none" strike="noStrike" cap="none" normalizeH="0" baseline="0" smtClean="0">
                          <a:ln>
                            <a:noFill/>
                          </a:ln>
                          <a:solidFill>
                            <a:schemeClr val="tx1"/>
                          </a:solidFill>
                          <a:effectLst/>
                          <a:latin typeface="Comic Sans MS" pitchFamily="66" charset="0"/>
                        </a:rPr>
                        <a:t>Turuncu </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 typeface="Arial" charset="0"/>
                        <a:buNone/>
                        <a:tabLst/>
                      </a:pPr>
                      <a:r>
                        <a:rPr kumimoji="0" lang="tr-TR" sz="1800" b="0" i="0" u="none" strike="noStrike" cap="none" normalizeH="0" baseline="0" smtClean="0">
                          <a:ln>
                            <a:noFill/>
                          </a:ln>
                          <a:solidFill>
                            <a:schemeClr val="tx1"/>
                          </a:solidFill>
                          <a:effectLst/>
                          <a:latin typeface="Comic Sans MS" pitchFamily="66" charset="0"/>
                        </a:rPr>
                        <a:t>Turuncu </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 typeface="Arial" charset="0"/>
                        <a:buNone/>
                        <a:tabLst/>
                      </a:pPr>
                      <a:r>
                        <a:rPr kumimoji="0" lang="tr-TR" sz="1800" b="0" i="0" u="none" strike="noStrike" cap="none" normalizeH="0" baseline="0" dirty="0" smtClean="0">
                          <a:ln>
                            <a:noFill/>
                          </a:ln>
                          <a:solidFill>
                            <a:schemeClr val="tx1"/>
                          </a:solidFill>
                          <a:effectLst/>
                          <a:latin typeface="Comic Sans MS" pitchFamily="66" charset="0"/>
                        </a:rPr>
                        <a:t>-</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95300">
                <a:tc>
                  <a:txBody>
                    <a:bodyPr/>
                    <a:lstStyle/>
                    <a:p>
                      <a:pPr marL="0" marR="0" lvl="0" indent="0" algn="l" defTabSz="914400" rtl="0" eaLnBrk="1" fontAlgn="base" latinLnBrk="0" hangingPunct="1">
                        <a:lnSpc>
                          <a:spcPct val="100000"/>
                        </a:lnSpc>
                        <a:spcBef>
                          <a:spcPct val="20000"/>
                        </a:spcBef>
                        <a:spcAft>
                          <a:spcPct val="0"/>
                        </a:spcAft>
                        <a:buClrTx/>
                        <a:buSzTx/>
                        <a:buFont typeface="Arial" charset="0"/>
                        <a:buNone/>
                        <a:tabLst/>
                      </a:pPr>
                      <a:r>
                        <a:rPr kumimoji="0" lang="tr-TR" sz="1800" b="1" i="0" u="none" strike="noStrike" cap="none" normalizeH="0" baseline="0" smtClean="0">
                          <a:ln>
                            <a:noFill/>
                          </a:ln>
                          <a:solidFill>
                            <a:schemeClr val="accent1"/>
                          </a:solidFill>
                          <a:effectLst/>
                          <a:latin typeface="Comic Sans MS" pitchFamily="66" charset="0"/>
                        </a:rPr>
                        <a:t>Karbondioksit </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 typeface="Arial" charset="0"/>
                        <a:buNone/>
                        <a:tabLst/>
                      </a:pPr>
                      <a:r>
                        <a:rPr kumimoji="0" lang="tr-TR" sz="1800" b="0" i="0" u="none" strike="noStrike" cap="none" normalizeH="0" baseline="0" smtClean="0">
                          <a:ln>
                            <a:noFill/>
                          </a:ln>
                          <a:solidFill>
                            <a:schemeClr val="tx1"/>
                          </a:solidFill>
                          <a:effectLst/>
                          <a:latin typeface="Comic Sans MS" pitchFamily="66" charset="0"/>
                        </a:rPr>
                        <a:t>Gri </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 typeface="Arial" charset="0"/>
                        <a:buNone/>
                        <a:tabLst/>
                      </a:pPr>
                      <a:r>
                        <a:rPr kumimoji="0" lang="tr-TR" sz="1800" b="0" i="0" u="none" strike="noStrike" cap="none" normalizeH="0" baseline="0" smtClean="0">
                          <a:ln>
                            <a:noFill/>
                          </a:ln>
                          <a:solidFill>
                            <a:schemeClr val="tx1"/>
                          </a:solidFill>
                          <a:effectLst/>
                          <a:latin typeface="Comic Sans MS" pitchFamily="66" charset="0"/>
                        </a:rPr>
                        <a:t>Gri </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 typeface="Arial" charset="0"/>
                        <a:buNone/>
                        <a:tabLst/>
                      </a:pPr>
                      <a:r>
                        <a:rPr kumimoji="0" lang="tr-TR" sz="1800" b="0" i="0" u="none" strike="noStrike" cap="none" normalizeH="0" baseline="0" smtClean="0">
                          <a:ln>
                            <a:noFill/>
                          </a:ln>
                          <a:solidFill>
                            <a:schemeClr val="tx1"/>
                          </a:solidFill>
                          <a:effectLst/>
                          <a:latin typeface="Comic Sans MS" pitchFamily="66" charset="0"/>
                        </a:rPr>
                        <a:t>Gri </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 typeface="Arial" charset="0"/>
                        <a:buNone/>
                        <a:tabLst/>
                      </a:pPr>
                      <a:r>
                        <a:rPr kumimoji="0" lang="tr-TR" sz="1800" b="1" i="0" u="none" strike="noStrike" cap="none" normalizeH="0" baseline="0" dirty="0" smtClean="0">
                          <a:ln>
                            <a:noFill/>
                          </a:ln>
                          <a:solidFill>
                            <a:schemeClr val="tx1"/>
                          </a:solidFill>
                          <a:effectLst/>
                          <a:latin typeface="Comic Sans MS" pitchFamily="66" charset="0"/>
                        </a:rPr>
                        <a:t>Kırmızı</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661988">
                <a:tc>
                  <a:txBody>
                    <a:bodyPr/>
                    <a:lstStyle/>
                    <a:p>
                      <a:pPr marL="0" marR="0" lvl="0" indent="0" algn="l" defTabSz="914400" rtl="0" eaLnBrk="1" fontAlgn="base" latinLnBrk="0" hangingPunct="1">
                        <a:lnSpc>
                          <a:spcPct val="100000"/>
                        </a:lnSpc>
                        <a:spcBef>
                          <a:spcPct val="20000"/>
                        </a:spcBef>
                        <a:spcAft>
                          <a:spcPct val="0"/>
                        </a:spcAft>
                        <a:buClrTx/>
                        <a:buSzTx/>
                        <a:buFont typeface="Arial" charset="0"/>
                        <a:buNone/>
                        <a:tabLst/>
                      </a:pPr>
                      <a:r>
                        <a:rPr kumimoji="0" lang="tr-TR" sz="1800" b="1" i="0" u="none" strike="noStrike" cap="none" normalizeH="0" baseline="0" smtClean="0">
                          <a:ln>
                            <a:noFill/>
                          </a:ln>
                          <a:solidFill>
                            <a:schemeClr val="accent1"/>
                          </a:solidFill>
                          <a:effectLst/>
                          <a:latin typeface="Comic Sans MS" pitchFamily="66" charset="0"/>
                        </a:rPr>
                        <a:t>Helyum </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 typeface="Arial" charset="0"/>
                        <a:buNone/>
                        <a:tabLst/>
                      </a:pPr>
                      <a:r>
                        <a:rPr kumimoji="0" lang="tr-TR" sz="1800" b="0" i="0" u="none" strike="noStrike" cap="none" normalizeH="0" baseline="0" smtClean="0">
                          <a:ln>
                            <a:noFill/>
                          </a:ln>
                          <a:solidFill>
                            <a:schemeClr val="tx1"/>
                          </a:solidFill>
                          <a:effectLst/>
                          <a:latin typeface="Comic Sans MS" pitchFamily="66" charset="0"/>
                        </a:rPr>
                        <a:t>Kahverengi </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 typeface="Arial" charset="0"/>
                        <a:buNone/>
                        <a:tabLst/>
                      </a:pPr>
                      <a:r>
                        <a:rPr kumimoji="0" lang="tr-TR" sz="1800" b="0" i="0" u="none" strike="noStrike" cap="none" normalizeH="0" baseline="0" smtClean="0">
                          <a:ln>
                            <a:noFill/>
                          </a:ln>
                          <a:solidFill>
                            <a:schemeClr val="tx1"/>
                          </a:solidFill>
                          <a:effectLst/>
                          <a:latin typeface="Comic Sans MS" pitchFamily="66" charset="0"/>
                        </a:rPr>
                        <a:t>Kahverengi </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 typeface="Arial" charset="0"/>
                        <a:buNone/>
                        <a:tabLst/>
                      </a:pPr>
                      <a:r>
                        <a:rPr kumimoji="0" lang="tr-TR" sz="1800" b="0" i="0" u="none" strike="noStrike" cap="none" normalizeH="0" baseline="0" smtClean="0">
                          <a:ln>
                            <a:noFill/>
                          </a:ln>
                          <a:solidFill>
                            <a:schemeClr val="tx1"/>
                          </a:solidFill>
                          <a:effectLst/>
                          <a:latin typeface="Comic Sans MS" pitchFamily="66" charset="0"/>
                        </a:rPr>
                        <a:t>Kahverengi </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 typeface="Arial" charset="0"/>
                        <a:buNone/>
                        <a:tabLst/>
                      </a:pPr>
                      <a:r>
                        <a:rPr kumimoji="0" lang="tr-TR" sz="1800" b="1" i="0" u="none" strike="noStrike" cap="none" normalizeH="0" baseline="0" dirty="0" smtClean="0">
                          <a:ln>
                            <a:noFill/>
                          </a:ln>
                          <a:solidFill>
                            <a:schemeClr val="tx1"/>
                          </a:solidFill>
                          <a:effectLst/>
                          <a:latin typeface="Comic Sans MS" pitchFamily="66" charset="0"/>
                        </a:rPr>
                        <a:t>Kahverengi</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035050">
                <a:tc>
                  <a:txBody>
                    <a:bodyPr/>
                    <a:lstStyle/>
                    <a:p>
                      <a:pPr marL="0" marR="0" lvl="0" indent="0" algn="l" defTabSz="914400" rtl="0" eaLnBrk="1" fontAlgn="base" latinLnBrk="0" hangingPunct="1">
                        <a:lnSpc>
                          <a:spcPct val="100000"/>
                        </a:lnSpc>
                        <a:spcBef>
                          <a:spcPct val="20000"/>
                        </a:spcBef>
                        <a:spcAft>
                          <a:spcPct val="0"/>
                        </a:spcAft>
                        <a:buClrTx/>
                        <a:buSzTx/>
                        <a:buFont typeface="Arial" charset="0"/>
                        <a:buNone/>
                        <a:tabLst/>
                      </a:pPr>
                      <a:r>
                        <a:rPr kumimoji="0" lang="tr-TR" sz="1800" b="1" i="0" u="none" strike="noStrike" cap="none" normalizeH="0" baseline="0" smtClean="0">
                          <a:ln>
                            <a:noFill/>
                          </a:ln>
                          <a:solidFill>
                            <a:schemeClr val="accent1"/>
                          </a:solidFill>
                          <a:effectLst/>
                          <a:latin typeface="Comic Sans MS" pitchFamily="66" charset="0"/>
                        </a:rPr>
                        <a:t>Azot </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 typeface="Arial" charset="0"/>
                        <a:buNone/>
                        <a:tabLst/>
                      </a:pPr>
                      <a:r>
                        <a:rPr kumimoji="0" lang="tr-TR" sz="1800" b="0" i="0" u="none" strike="noStrike" cap="none" normalizeH="0" baseline="0" smtClean="0">
                          <a:ln>
                            <a:noFill/>
                          </a:ln>
                          <a:solidFill>
                            <a:schemeClr val="tx1"/>
                          </a:solidFill>
                          <a:effectLst/>
                          <a:latin typeface="Comic Sans MS" pitchFamily="66" charset="0"/>
                        </a:rPr>
                        <a:t>Siyah (G)</a:t>
                      </a:r>
                    </a:p>
                    <a:p>
                      <a:pPr marL="0" marR="0" lvl="0" indent="0" algn="l" defTabSz="914400" rtl="0" eaLnBrk="1" fontAlgn="base" latinLnBrk="0" hangingPunct="1">
                        <a:lnSpc>
                          <a:spcPct val="100000"/>
                        </a:lnSpc>
                        <a:spcBef>
                          <a:spcPct val="20000"/>
                        </a:spcBef>
                        <a:spcAft>
                          <a:spcPct val="0"/>
                        </a:spcAft>
                        <a:buClrTx/>
                        <a:buSzTx/>
                        <a:buFont typeface="Arial" charset="0"/>
                        <a:buNone/>
                        <a:tabLst/>
                      </a:pPr>
                      <a:r>
                        <a:rPr kumimoji="0" lang="tr-TR" sz="1800" b="0" i="0" u="none" strike="noStrike" cap="none" normalizeH="0" baseline="0" smtClean="0">
                          <a:ln>
                            <a:noFill/>
                          </a:ln>
                          <a:solidFill>
                            <a:schemeClr val="tx1"/>
                          </a:solidFill>
                          <a:effectLst/>
                          <a:latin typeface="Comic Sans MS" pitchFamily="66" charset="0"/>
                        </a:rPr>
                        <a:t>Gri (Ü) </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 typeface="Arial" charset="0"/>
                        <a:buNone/>
                        <a:tabLst/>
                      </a:pPr>
                      <a:r>
                        <a:rPr kumimoji="0" lang="tr-TR" sz="1800" b="0" i="0" u="none" strike="noStrike" cap="none" normalizeH="0" baseline="0" smtClean="0">
                          <a:ln>
                            <a:noFill/>
                          </a:ln>
                          <a:solidFill>
                            <a:schemeClr val="tx1"/>
                          </a:solidFill>
                          <a:effectLst/>
                          <a:latin typeface="Comic Sans MS" pitchFamily="66" charset="0"/>
                        </a:rPr>
                        <a:t>Siyah </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 typeface="Arial" charset="0"/>
                        <a:buNone/>
                        <a:tabLst/>
                      </a:pPr>
                      <a:r>
                        <a:rPr kumimoji="0" lang="tr-TR" sz="1800" b="0" i="0" u="none" strike="noStrike" cap="none" normalizeH="0" baseline="0" smtClean="0">
                          <a:ln>
                            <a:noFill/>
                          </a:ln>
                          <a:solidFill>
                            <a:schemeClr val="tx1"/>
                          </a:solidFill>
                          <a:effectLst/>
                          <a:latin typeface="Comic Sans MS" pitchFamily="66" charset="0"/>
                        </a:rPr>
                        <a:t>Siyah </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 typeface="Arial" charset="0"/>
                        <a:buNone/>
                        <a:tabLst/>
                        <a:defRPr/>
                      </a:pPr>
                      <a:r>
                        <a:rPr kumimoji="0" lang="tr-TR" sz="1800" b="1" i="0" u="none" strike="noStrike" cap="none" normalizeH="0" baseline="0" dirty="0" smtClean="0">
                          <a:ln>
                            <a:noFill/>
                          </a:ln>
                          <a:solidFill>
                            <a:schemeClr val="tx1"/>
                          </a:solidFill>
                          <a:effectLst/>
                          <a:latin typeface="Comic Sans MS" pitchFamily="66" charset="0"/>
                        </a:rPr>
                        <a:t>Yeşil</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993775">
                <a:tc>
                  <a:txBody>
                    <a:bodyPr/>
                    <a:lstStyle/>
                    <a:p>
                      <a:pPr marL="0" marR="0" lvl="0" indent="0" algn="l" defTabSz="914400" rtl="0" eaLnBrk="1" fontAlgn="base" latinLnBrk="0" hangingPunct="1">
                        <a:lnSpc>
                          <a:spcPct val="100000"/>
                        </a:lnSpc>
                        <a:spcBef>
                          <a:spcPct val="20000"/>
                        </a:spcBef>
                        <a:spcAft>
                          <a:spcPct val="0"/>
                        </a:spcAft>
                        <a:buClrTx/>
                        <a:buSzTx/>
                        <a:buFont typeface="Arial" charset="0"/>
                        <a:buNone/>
                        <a:tabLst/>
                      </a:pPr>
                      <a:r>
                        <a:rPr kumimoji="0" lang="tr-TR" sz="1800" b="1" i="0" u="none" strike="noStrike" cap="none" normalizeH="0" baseline="0" smtClean="0">
                          <a:ln>
                            <a:noFill/>
                          </a:ln>
                          <a:solidFill>
                            <a:schemeClr val="accent1"/>
                          </a:solidFill>
                          <a:effectLst/>
                          <a:latin typeface="Comic Sans MS" pitchFamily="66" charset="0"/>
                        </a:rPr>
                        <a:t>Hava </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 typeface="Arial" charset="0"/>
                        <a:buNone/>
                        <a:tabLst/>
                      </a:pPr>
                      <a:r>
                        <a:rPr kumimoji="0" lang="tr-TR" sz="1800" b="0" i="0" u="none" strike="noStrike" cap="none" normalizeH="0" baseline="0" smtClean="0">
                          <a:ln>
                            <a:noFill/>
                          </a:ln>
                          <a:solidFill>
                            <a:schemeClr val="tx1"/>
                          </a:solidFill>
                          <a:effectLst/>
                          <a:latin typeface="Comic Sans MS" pitchFamily="66" charset="0"/>
                        </a:rPr>
                        <a:t>Gri (G)</a:t>
                      </a:r>
                      <a:r>
                        <a:rPr kumimoji="0" lang="tr-TR" sz="1800" b="0" i="0" u="none" strike="noStrike" cap="none" normalizeH="0" baseline="0" smtClean="0">
                          <a:ln>
                            <a:noFill/>
                          </a:ln>
                          <a:solidFill>
                            <a:schemeClr val="tx1"/>
                          </a:solidFill>
                          <a:effectLst/>
                          <a:latin typeface="Arial" charset="0"/>
                        </a:rPr>
                        <a:t>-</a:t>
                      </a:r>
                      <a:r>
                        <a:rPr kumimoji="0" lang="tr-TR" sz="1800" b="0" i="0" u="none" strike="noStrike" cap="none" normalizeH="0" baseline="0" smtClean="0">
                          <a:ln>
                            <a:noFill/>
                          </a:ln>
                          <a:solidFill>
                            <a:schemeClr val="tx1"/>
                          </a:solidFill>
                          <a:effectLst/>
                          <a:latin typeface="Comic Sans MS" pitchFamily="66" charset="0"/>
                        </a:rPr>
                        <a:t>Beyaz</a:t>
                      </a:r>
                      <a:endParaRPr kumimoji="0" lang="tr-TR" sz="1800" b="0" i="0" u="none" strike="noStrike" cap="none" normalizeH="0" baseline="0" smtClean="0">
                        <a:ln>
                          <a:noFill/>
                        </a:ln>
                        <a:solidFill>
                          <a:schemeClr val="tx1"/>
                        </a:solidFill>
                        <a:effectLst/>
                        <a:latin typeface="Arial" charset="0"/>
                      </a:endParaRPr>
                    </a:p>
                    <a:p>
                      <a:pPr marL="0" marR="0" lvl="0" indent="0" algn="l" defTabSz="914400" rtl="0" eaLnBrk="1" fontAlgn="base" latinLnBrk="0" hangingPunct="1">
                        <a:lnSpc>
                          <a:spcPct val="100000"/>
                        </a:lnSpc>
                        <a:spcBef>
                          <a:spcPct val="20000"/>
                        </a:spcBef>
                        <a:spcAft>
                          <a:spcPct val="0"/>
                        </a:spcAft>
                        <a:buClrTx/>
                        <a:buSzTx/>
                        <a:buFont typeface="Arial" charset="0"/>
                        <a:buNone/>
                        <a:tabLst/>
                      </a:pPr>
                      <a:r>
                        <a:rPr kumimoji="0" lang="tr-TR" sz="1800" b="0" i="0" u="none" strike="noStrike" cap="none" normalizeH="0" baseline="0" smtClean="0">
                          <a:ln>
                            <a:noFill/>
                          </a:ln>
                          <a:solidFill>
                            <a:schemeClr val="tx1"/>
                          </a:solidFill>
                          <a:effectLst/>
                          <a:latin typeface="Comic Sans MS" pitchFamily="66" charset="0"/>
                        </a:rPr>
                        <a:t>/Siyah (Ü)</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 typeface="Arial" charset="0"/>
                        <a:buNone/>
                        <a:tabLst/>
                      </a:pPr>
                      <a:r>
                        <a:rPr kumimoji="0" lang="tr-TR" sz="1800" b="0" i="0" u="none" strike="noStrike" cap="none" normalizeH="0" baseline="0" smtClean="0">
                          <a:ln>
                            <a:noFill/>
                          </a:ln>
                          <a:solidFill>
                            <a:schemeClr val="tx1"/>
                          </a:solidFill>
                          <a:effectLst/>
                          <a:latin typeface="Comic Sans MS" pitchFamily="66" charset="0"/>
                        </a:rPr>
                        <a:t>Sarı </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 typeface="Arial" charset="0"/>
                        <a:buNone/>
                        <a:tabLst/>
                      </a:pPr>
                      <a:r>
                        <a:rPr kumimoji="0" lang="tr-TR" sz="1800" b="0" i="0" u="none" strike="noStrike" cap="none" normalizeH="0" baseline="0" smtClean="0">
                          <a:ln>
                            <a:noFill/>
                          </a:ln>
                          <a:solidFill>
                            <a:schemeClr val="tx1"/>
                          </a:solidFill>
                          <a:effectLst/>
                          <a:latin typeface="Comic Sans MS" pitchFamily="66" charset="0"/>
                        </a:rPr>
                        <a:t>Beyaz/Siyah </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 typeface="Arial" charset="0"/>
                        <a:buNone/>
                        <a:tabLst/>
                      </a:pPr>
                      <a:r>
                        <a:rPr kumimoji="0" lang="tr-TR" sz="1800" b="1" i="0" u="none" strike="noStrike" cap="none" normalizeH="0" baseline="0" smtClean="0">
                          <a:ln>
                            <a:noFill/>
                          </a:ln>
                          <a:solidFill>
                            <a:schemeClr val="tx1"/>
                          </a:solidFill>
                          <a:effectLst/>
                          <a:latin typeface="Comic Sans MS" pitchFamily="66" charset="0"/>
                        </a:rPr>
                        <a:t>Gri</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Tree>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p:cNvSpPr>
          <p:nvPr>
            <p:ph type="title"/>
          </p:nvPr>
        </p:nvSpPr>
        <p:spPr>
          <a:xfrm>
            <a:off x="428625" y="0"/>
            <a:ext cx="8229600" cy="796925"/>
          </a:xfrm>
        </p:spPr>
        <p:txBody>
          <a:bodyPr/>
          <a:lstStyle/>
          <a:p>
            <a:pPr eaLnBrk="1" hangingPunct="1"/>
            <a:r>
              <a:rPr lang="tr-TR" smtClean="0">
                <a:solidFill>
                  <a:schemeClr val="accent2"/>
                </a:solidFill>
                <a:latin typeface="Harlow Solid Italic" pitchFamily="82" charset="0"/>
              </a:rPr>
              <a:t>Gaz Silindirleri-2</a:t>
            </a:r>
          </a:p>
        </p:txBody>
      </p:sp>
      <p:sp>
        <p:nvSpPr>
          <p:cNvPr id="15363" name="Rectangle 3"/>
          <p:cNvSpPr>
            <a:spLocks noGrp="1"/>
          </p:cNvSpPr>
          <p:nvPr>
            <p:ph type="body" idx="1"/>
          </p:nvPr>
        </p:nvSpPr>
        <p:spPr>
          <a:xfrm>
            <a:off x="714375" y="1214438"/>
            <a:ext cx="8001000" cy="4572000"/>
          </a:xfrm>
        </p:spPr>
        <p:txBody>
          <a:bodyPr/>
          <a:lstStyle/>
          <a:p>
            <a:pPr algn="just" eaLnBrk="1" hangingPunct="1">
              <a:lnSpc>
                <a:spcPct val="90000"/>
              </a:lnSpc>
            </a:pPr>
            <a:r>
              <a:rPr lang="tr-TR" sz="2800" b="1" smtClean="0">
                <a:solidFill>
                  <a:schemeClr val="tx2"/>
                </a:solidFill>
                <a:latin typeface="Comic Sans MS" pitchFamily="66" charset="0"/>
              </a:rPr>
              <a:t>Siklopropan, N</a:t>
            </a:r>
            <a:r>
              <a:rPr lang="tr-TR" sz="2800" b="1" baseline="-25000" smtClean="0">
                <a:solidFill>
                  <a:schemeClr val="tx2"/>
                </a:solidFill>
                <a:latin typeface="Comic Sans MS" pitchFamily="66" charset="0"/>
              </a:rPr>
              <a:t>2</a:t>
            </a:r>
            <a:r>
              <a:rPr lang="tr-TR" sz="2800" b="1" smtClean="0">
                <a:solidFill>
                  <a:schemeClr val="tx2"/>
                </a:solidFill>
                <a:latin typeface="Comic Sans MS" pitchFamily="66" charset="0"/>
              </a:rPr>
              <a:t>O ve CO</a:t>
            </a:r>
            <a:r>
              <a:rPr lang="tr-TR" sz="2800" b="1" baseline="-25000" smtClean="0">
                <a:solidFill>
                  <a:schemeClr val="tx2"/>
                </a:solidFill>
                <a:latin typeface="Comic Sans MS" pitchFamily="66" charset="0"/>
              </a:rPr>
              <a:t>2</a:t>
            </a:r>
            <a:r>
              <a:rPr lang="tr-TR" sz="2800" b="1" smtClean="0">
                <a:solidFill>
                  <a:schemeClr val="tx2"/>
                </a:solidFill>
                <a:latin typeface="Comic Sans MS" pitchFamily="66" charset="0"/>
              </a:rPr>
              <a:t> silindir tüplere sıvı halde doldurulan gazlardır (sıvı gazlar).</a:t>
            </a:r>
          </a:p>
          <a:p>
            <a:pPr algn="just" eaLnBrk="1" hangingPunct="1">
              <a:lnSpc>
                <a:spcPct val="90000"/>
              </a:lnSpc>
            </a:pPr>
            <a:r>
              <a:rPr lang="tr-TR" sz="2800" b="1" smtClean="0">
                <a:solidFill>
                  <a:schemeClr val="tx2"/>
                </a:solidFill>
                <a:latin typeface="Comic Sans MS" pitchFamily="66" charset="0"/>
              </a:rPr>
              <a:t>Dolu bir silindirin içindeki gazın %90-95’i sıvılaşmış haldedir. Silindirin basıncının aşırı artmaması için özellikle sıcak iklim bölgelerinde tam olarak doldurulmamalıdır (N</a:t>
            </a:r>
            <a:r>
              <a:rPr lang="tr-TR" sz="2800" b="1" baseline="-25000" smtClean="0">
                <a:solidFill>
                  <a:schemeClr val="tx2"/>
                </a:solidFill>
                <a:latin typeface="Comic Sans MS" pitchFamily="66" charset="0"/>
              </a:rPr>
              <a:t>2</a:t>
            </a:r>
            <a:r>
              <a:rPr lang="tr-TR" sz="2800" b="1" smtClean="0">
                <a:solidFill>
                  <a:schemeClr val="tx2"/>
                </a:solidFill>
                <a:latin typeface="Comic Sans MS" pitchFamily="66" charset="0"/>
              </a:rPr>
              <a:t>O ve CO</a:t>
            </a:r>
            <a:r>
              <a:rPr lang="tr-TR" sz="2800" b="1" baseline="-25000" smtClean="0">
                <a:solidFill>
                  <a:schemeClr val="tx2"/>
                </a:solidFill>
                <a:latin typeface="Comic Sans MS" pitchFamily="66" charset="0"/>
              </a:rPr>
              <a:t>2</a:t>
            </a:r>
            <a:r>
              <a:rPr lang="tr-TR" sz="2800" b="1" smtClean="0">
                <a:solidFill>
                  <a:schemeClr val="tx2"/>
                </a:solidFill>
                <a:latin typeface="Comic Sans MS" pitchFamily="66" charset="0"/>
              </a:rPr>
              <a:t> silindiri sıcak olmayan iklimde %75 doldurulurken, sıcak iklimde %67 doldurulmalıdır).</a:t>
            </a:r>
          </a:p>
          <a:p>
            <a:pPr algn="just" eaLnBrk="1" hangingPunct="1">
              <a:lnSpc>
                <a:spcPct val="90000"/>
              </a:lnSpc>
            </a:pPr>
            <a:r>
              <a:rPr lang="tr-TR" sz="2800" b="1" smtClean="0">
                <a:solidFill>
                  <a:schemeClr val="tx2"/>
                </a:solidFill>
                <a:latin typeface="Comic Sans MS" pitchFamily="66" charset="0"/>
              </a:rPr>
              <a:t>Gaz kısmının basıncı, sıvı kısmı bitinceye kadar sabit olarak devam eder.</a:t>
            </a: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3"/>
          <p:cNvSpPr>
            <a:spLocks noGrp="1"/>
          </p:cNvSpPr>
          <p:nvPr>
            <p:ph type="title"/>
          </p:nvPr>
        </p:nvSpPr>
        <p:spPr>
          <a:xfrm>
            <a:off x="428625" y="0"/>
            <a:ext cx="8229600" cy="1000125"/>
          </a:xfrm>
        </p:spPr>
        <p:txBody>
          <a:bodyPr/>
          <a:lstStyle/>
          <a:p>
            <a:pPr eaLnBrk="1" hangingPunct="1"/>
            <a:r>
              <a:rPr lang="tr-TR" smtClean="0">
                <a:solidFill>
                  <a:schemeClr val="accent2"/>
                </a:solidFill>
                <a:latin typeface="Harlow Solid Italic" pitchFamily="82" charset="0"/>
              </a:rPr>
              <a:t>Gaz Silindirleri-3</a:t>
            </a:r>
          </a:p>
        </p:txBody>
      </p:sp>
      <p:sp>
        <p:nvSpPr>
          <p:cNvPr id="16387" name="Rectangle 2"/>
          <p:cNvSpPr>
            <a:spLocks noGrp="1"/>
          </p:cNvSpPr>
          <p:nvPr>
            <p:ph type="body" idx="4294967295"/>
          </p:nvPr>
        </p:nvSpPr>
        <p:spPr>
          <a:xfrm>
            <a:off x="428625" y="1000125"/>
            <a:ext cx="8429625" cy="5214938"/>
          </a:xfrm>
        </p:spPr>
        <p:txBody>
          <a:bodyPr/>
          <a:lstStyle/>
          <a:p>
            <a:pPr algn="just" eaLnBrk="1" hangingPunct="1">
              <a:lnSpc>
                <a:spcPct val="80000"/>
              </a:lnSpc>
            </a:pPr>
            <a:r>
              <a:rPr lang="tr-TR" sz="2800" b="1" smtClean="0">
                <a:solidFill>
                  <a:schemeClr val="tx2"/>
                </a:solidFill>
                <a:latin typeface="Comic Sans MS" pitchFamily="66" charset="0"/>
              </a:rPr>
              <a:t>Sıvı gazların en önemli yararı aynı volümde daha fazla gaz bulundurmasıdır. </a:t>
            </a:r>
          </a:p>
          <a:p>
            <a:pPr algn="just" eaLnBrk="1" hangingPunct="1">
              <a:lnSpc>
                <a:spcPct val="80000"/>
              </a:lnSpc>
            </a:pPr>
            <a:r>
              <a:rPr lang="tr-TR" sz="2800" b="1" smtClean="0">
                <a:solidFill>
                  <a:schemeClr val="tx2"/>
                </a:solidFill>
                <a:latin typeface="Comic Sans MS" pitchFamily="66" charset="0"/>
              </a:rPr>
              <a:t>Boş ağırlığı bilinen silindirlerdeki N</a:t>
            </a:r>
            <a:r>
              <a:rPr lang="tr-TR" sz="2800" b="1" baseline="-25000" smtClean="0">
                <a:solidFill>
                  <a:schemeClr val="tx2"/>
                </a:solidFill>
                <a:latin typeface="Comic Sans MS" pitchFamily="66" charset="0"/>
              </a:rPr>
              <a:t>2</a:t>
            </a:r>
            <a:r>
              <a:rPr lang="tr-TR" sz="2800" b="1" smtClean="0">
                <a:solidFill>
                  <a:schemeClr val="tx2"/>
                </a:solidFill>
                <a:latin typeface="Comic Sans MS" pitchFamily="66" charset="0"/>
              </a:rPr>
              <a:t>O ve CO</a:t>
            </a:r>
            <a:r>
              <a:rPr lang="tr-TR" sz="2800" b="1" baseline="-25000" smtClean="0">
                <a:solidFill>
                  <a:schemeClr val="tx2"/>
                </a:solidFill>
                <a:latin typeface="Comic Sans MS" pitchFamily="66" charset="0"/>
              </a:rPr>
              <a:t>2</a:t>
            </a:r>
            <a:r>
              <a:rPr lang="tr-TR" sz="2800" b="1" smtClean="0">
                <a:solidFill>
                  <a:schemeClr val="tx2"/>
                </a:solidFill>
                <a:latin typeface="Comic Sans MS" pitchFamily="66" charset="0"/>
              </a:rPr>
              <a:t> gibi sıvılaşan gazların tartılarak hesaplanması mümkündür.</a:t>
            </a:r>
          </a:p>
          <a:p>
            <a:pPr algn="just" eaLnBrk="1" hangingPunct="1">
              <a:lnSpc>
                <a:spcPct val="80000"/>
              </a:lnSpc>
            </a:pPr>
            <a:r>
              <a:rPr lang="tr-TR" sz="2800" b="1" smtClean="0">
                <a:solidFill>
                  <a:schemeClr val="tx2"/>
                </a:solidFill>
                <a:latin typeface="Comic Sans MS" pitchFamily="66" charset="0"/>
              </a:rPr>
              <a:t>Bu gazların 100 L’si 0.182 kg (1 kg’ı 550 L) gelmektedir. Silindir tartılarak boş ağırlığı çıkartılır ve içindeki gaz miktarı bulunur. </a:t>
            </a:r>
          </a:p>
          <a:p>
            <a:pPr algn="just" eaLnBrk="1" hangingPunct="1">
              <a:lnSpc>
                <a:spcPct val="80000"/>
              </a:lnSpc>
            </a:pPr>
            <a:r>
              <a:rPr lang="tr-TR" sz="2800" b="1" smtClean="0">
                <a:solidFill>
                  <a:schemeClr val="tx2"/>
                </a:solidFill>
                <a:latin typeface="Comic Sans MS" pitchFamily="66" charset="0"/>
              </a:rPr>
              <a:t>Gazların basıncı atmosfer (atm) veya psig (paunds per square inch gauge) olarak ifade edilmektedir.</a:t>
            </a:r>
          </a:p>
          <a:p>
            <a:pPr algn="just" eaLnBrk="1" hangingPunct="1">
              <a:lnSpc>
                <a:spcPct val="80000"/>
              </a:lnSpc>
            </a:pPr>
            <a:endParaRPr lang="tr-TR" sz="2800" b="1" smtClean="0">
              <a:solidFill>
                <a:schemeClr val="tx2"/>
              </a:solidFill>
              <a:latin typeface="Comic Sans MS" pitchFamily="66" charset="0"/>
            </a:endParaRPr>
          </a:p>
          <a:p>
            <a:pPr algn="just" eaLnBrk="1" hangingPunct="1">
              <a:lnSpc>
                <a:spcPct val="80000"/>
              </a:lnSpc>
            </a:pPr>
            <a:endParaRPr lang="tr-TR" sz="2800" b="1" smtClean="0">
              <a:latin typeface="Comic Sans MS" pitchFamily="66" charset="0"/>
            </a:endParaRPr>
          </a:p>
        </p:txBody>
      </p:sp>
    </p:spTree>
  </p:cSld>
  <p:clrMapOvr>
    <a:masterClrMapping/>
  </p:clrMapOv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p:cNvSpPr>
          <p:nvPr>
            <p:ph type="title"/>
          </p:nvPr>
        </p:nvSpPr>
        <p:spPr>
          <a:xfrm>
            <a:off x="428625" y="0"/>
            <a:ext cx="8229600" cy="928688"/>
          </a:xfrm>
        </p:spPr>
        <p:txBody>
          <a:bodyPr/>
          <a:lstStyle/>
          <a:p>
            <a:pPr eaLnBrk="1" hangingPunct="1"/>
            <a:r>
              <a:rPr lang="tr-TR" smtClean="0">
                <a:solidFill>
                  <a:schemeClr val="accent2"/>
                </a:solidFill>
                <a:latin typeface="Harlow Solid Italic" pitchFamily="82" charset="0"/>
              </a:rPr>
              <a:t>Gaz Silindirleri-4</a:t>
            </a:r>
          </a:p>
        </p:txBody>
      </p:sp>
      <p:sp>
        <p:nvSpPr>
          <p:cNvPr id="17411" name="Rectangle 3"/>
          <p:cNvSpPr>
            <a:spLocks noGrp="1"/>
          </p:cNvSpPr>
          <p:nvPr>
            <p:ph type="body" idx="1"/>
          </p:nvPr>
        </p:nvSpPr>
        <p:spPr>
          <a:xfrm>
            <a:off x="428625" y="1000125"/>
            <a:ext cx="8247063" cy="5445125"/>
          </a:xfrm>
        </p:spPr>
        <p:txBody>
          <a:bodyPr/>
          <a:lstStyle/>
          <a:p>
            <a:pPr algn="just" eaLnBrk="1" hangingPunct="1">
              <a:lnSpc>
                <a:spcPct val="90000"/>
              </a:lnSpc>
            </a:pPr>
            <a:r>
              <a:rPr lang="tr-TR" sz="2600" b="1" smtClean="0">
                <a:solidFill>
                  <a:schemeClr val="tx2"/>
                </a:solidFill>
                <a:latin typeface="Comic Sans MS" pitchFamily="66" charset="0"/>
              </a:rPr>
              <a:t>Sıvılaştırılamayan sıkıştırılmış gazda (oksijen) ise kaptaki basınç hem sıcaklığa, hem de kaptaki gazın miktarına bağlıdır. Belli sıcaklıkta verilen basınç yarıya indiğinde silindir içeriğindeki gaz da yarıya inmiş demektir.</a:t>
            </a:r>
          </a:p>
          <a:p>
            <a:pPr algn="just" eaLnBrk="1" hangingPunct="1">
              <a:lnSpc>
                <a:spcPct val="90000"/>
              </a:lnSpc>
            </a:pPr>
            <a:r>
              <a:rPr lang="tr-TR" sz="2600" b="1" smtClean="0">
                <a:solidFill>
                  <a:schemeClr val="tx2"/>
                </a:solidFill>
                <a:latin typeface="Comic Sans MS" pitchFamily="66" charset="0"/>
              </a:rPr>
              <a:t>Oksijen, helyum ve hava gibi gaz silindirleri dolu olduklarında 138 atm (2000 psig) olup gaz azaldıkça basınç azalmaktadır.</a:t>
            </a:r>
          </a:p>
          <a:p>
            <a:pPr algn="just" eaLnBrk="1" hangingPunct="1">
              <a:lnSpc>
                <a:spcPct val="90000"/>
              </a:lnSpc>
            </a:pPr>
            <a:r>
              <a:rPr lang="tr-TR" sz="2600" b="1" smtClean="0">
                <a:solidFill>
                  <a:schemeClr val="tx2"/>
                </a:solidFill>
                <a:latin typeface="Comic Sans MS" pitchFamily="66" charset="0"/>
              </a:rPr>
              <a:t>Silindirlerin en zayıf noktaları valfleridir. Devrilmesi veya valfte bir kopma olduğu zaman kaçan gaz bir tuğla duvarı yıkacak güçtedir.</a:t>
            </a:r>
          </a:p>
          <a:p>
            <a:pPr algn="just" eaLnBrk="1" hangingPunct="1">
              <a:lnSpc>
                <a:spcPct val="90000"/>
              </a:lnSpc>
            </a:pPr>
            <a:r>
              <a:rPr lang="tr-TR" sz="2600" b="1" smtClean="0">
                <a:solidFill>
                  <a:schemeClr val="tx2"/>
                </a:solidFill>
                <a:latin typeface="Comic Sans MS" pitchFamily="66" charset="0"/>
              </a:rPr>
              <a:t>Yüksek basınçlı oksijenle makine yağları patlamalara neden olduğundan bağlantı yerleri yağlanmamalıdır.</a:t>
            </a:r>
          </a:p>
          <a:p>
            <a:pPr algn="just" eaLnBrk="1" hangingPunct="1">
              <a:lnSpc>
                <a:spcPct val="90000"/>
              </a:lnSpc>
            </a:pPr>
            <a:endParaRPr lang="tr-TR" sz="2800" b="1" smtClean="0">
              <a:solidFill>
                <a:schemeClr val="tx2"/>
              </a:solidFill>
              <a:latin typeface="Comic Sans MS" pitchFamily="66" charset="0"/>
            </a:endParaRPr>
          </a:p>
        </p:txBody>
      </p:sp>
    </p:spTree>
  </p:cSld>
  <p:clrMapOvr>
    <a:masterClrMapping/>
  </p:clrMapOv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p:cNvSpPr>
          <p:nvPr>
            <p:ph type="title"/>
          </p:nvPr>
        </p:nvSpPr>
        <p:spPr>
          <a:xfrm>
            <a:off x="428625" y="0"/>
            <a:ext cx="8229600" cy="928688"/>
          </a:xfrm>
        </p:spPr>
        <p:txBody>
          <a:bodyPr/>
          <a:lstStyle/>
          <a:p>
            <a:pPr eaLnBrk="1" hangingPunct="1"/>
            <a:r>
              <a:rPr lang="tr-TR" smtClean="0">
                <a:solidFill>
                  <a:schemeClr val="accent2"/>
                </a:solidFill>
                <a:latin typeface="Harlow Solid Italic" pitchFamily="82" charset="0"/>
              </a:rPr>
              <a:t>Gaz Silindirleri-5</a:t>
            </a:r>
          </a:p>
        </p:txBody>
      </p:sp>
      <p:sp>
        <p:nvSpPr>
          <p:cNvPr id="18435" name="Rectangle 3"/>
          <p:cNvSpPr>
            <a:spLocks noGrp="1"/>
          </p:cNvSpPr>
          <p:nvPr>
            <p:ph type="body" idx="1"/>
          </p:nvPr>
        </p:nvSpPr>
        <p:spPr>
          <a:xfrm>
            <a:off x="428625" y="1071563"/>
            <a:ext cx="8229600" cy="5040312"/>
          </a:xfrm>
        </p:spPr>
        <p:txBody>
          <a:bodyPr/>
          <a:lstStyle/>
          <a:p>
            <a:pPr eaLnBrk="1" hangingPunct="1">
              <a:lnSpc>
                <a:spcPct val="80000"/>
              </a:lnSpc>
            </a:pPr>
            <a:r>
              <a:rPr lang="tr-TR" sz="2600" b="1" smtClean="0">
                <a:solidFill>
                  <a:schemeClr val="tx2"/>
                </a:solidFill>
                <a:latin typeface="Comic Sans MS" pitchFamily="66" charset="0"/>
              </a:rPr>
              <a:t>Silindirde sıvılaşan gazlar, sıvı halden gaz haline geçerken ısı kaybederek, gaz akımı giderek yavaşlar. Bu nedenle merkezi sistemde çok sayıda ve aynı anda gaz veren likit gaz silindiri grupları (manifold) bulundurmak gerekir.</a:t>
            </a:r>
          </a:p>
          <a:p>
            <a:pPr eaLnBrk="1" hangingPunct="1">
              <a:lnSpc>
                <a:spcPct val="80000"/>
              </a:lnSpc>
            </a:pPr>
            <a:r>
              <a:rPr lang="tr-TR" sz="2600" b="1" smtClean="0">
                <a:solidFill>
                  <a:schemeClr val="tx2"/>
                </a:solidFill>
                <a:latin typeface="Comic Sans MS" pitchFamily="66" charset="0"/>
              </a:rPr>
              <a:t>Bir silindirin anestezi makinesi üzerinde yanlış bir yere bağlanmasını önlemek için çeşitli yöntemler vardır.</a:t>
            </a:r>
          </a:p>
          <a:p>
            <a:pPr eaLnBrk="1" hangingPunct="1">
              <a:lnSpc>
                <a:spcPct val="80000"/>
              </a:lnSpc>
            </a:pPr>
            <a:r>
              <a:rPr lang="tr-TR" sz="2600" b="1" smtClean="0">
                <a:solidFill>
                  <a:schemeClr val="tx2"/>
                </a:solidFill>
                <a:latin typeface="Comic Sans MS" pitchFamily="66" charset="0"/>
              </a:rPr>
              <a:t>Küçük boyda ve doğrudan makineye takılan silindirler için en çok pin-indeks sistemi kullanılmaktadır. Silindir başı üzerinde içinde bulunan gaza göre farklı konumlara yerleştirilen iki çıkıntı (pin) makinede bulunan uygun deliklere girmektedir. </a:t>
            </a:r>
          </a:p>
        </p:txBody>
      </p:sp>
    </p:spTree>
  </p:cSld>
  <p:clrMapOvr>
    <a:masterClrMapping/>
  </p:clrMapOv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3"/>
          <p:cNvSpPr>
            <a:spLocks noGrp="1"/>
          </p:cNvSpPr>
          <p:nvPr>
            <p:ph type="body" idx="1"/>
          </p:nvPr>
        </p:nvSpPr>
        <p:spPr>
          <a:xfrm>
            <a:off x="468313" y="1341438"/>
            <a:ext cx="8229600" cy="5183187"/>
          </a:xfrm>
        </p:spPr>
        <p:txBody>
          <a:bodyPr/>
          <a:lstStyle/>
          <a:p>
            <a:pPr algn="just" eaLnBrk="1" hangingPunct="1">
              <a:lnSpc>
                <a:spcPct val="80000"/>
              </a:lnSpc>
            </a:pPr>
            <a:r>
              <a:rPr lang="tr-TR" sz="2400" b="1" smtClean="0">
                <a:solidFill>
                  <a:schemeClr val="tx2"/>
                </a:solidFill>
                <a:latin typeface="Comic Sans MS" pitchFamily="66" charset="0"/>
              </a:rPr>
              <a:t>Silindirlerin sürekli olarak taşınması ve değiştirilmesi işleminden kurtulmak için özellikle büyük hastanelerde gazlar merkezden dağıtılır.</a:t>
            </a:r>
          </a:p>
          <a:p>
            <a:pPr algn="just" eaLnBrk="1" hangingPunct="1">
              <a:lnSpc>
                <a:spcPct val="80000"/>
              </a:lnSpc>
            </a:pPr>
            <a:r>
              <a:rPr lang="tr-TR" sz="2400" b="1" smtClean="0">
                <a:solidFill>
                  <a:schemeClr val="tx2"/>
                </a:solidFill>
                <a:latin typeface="Comic Sans MS" pitchFamily="66" charset="0"/>
              </a:rPr>
              <a:t>Bu merkezlerde gaz silindirleri birbirine bağlanır ve eksiz bakır borulardan yapılan gaz boruları ile operasyon odasına gelirler. Gaz salınım sistemleri operasyon odasında tavana asılı olarak gaz sütunları ya da kol eklemi şeklinde yapılmıştır. Gaz çıkışı uygun hortumun ucuyla birleştirilir. </a:t>
            </a:r>
          </a:p>
          <a:p>
            <a:pPr algn="just" eaLnBrk="1" hangingPunct="1">
              <a:lnSpc>
                <a:spcPct val="80000"/>
              </a:lnSpc>
            </a:pPr>
            <a:r>
              <a:rPr lang="tr-TR" sz="2400" b="1" smtClean="0">
                <a:solidFill>
                  <a:schemeClr val="tx2"/>
                </a:solidFill>
                <a:latin typeface="Comic Sans MS" pitchFamily="66" charset="0"/>
              </a:rPr>
              <a:t>Sistemdeki basınç 4 atm (60 psig) olup 1500 L/dak gaz akımı sağlayabilir. Duvar, tavan veya anestezi makinesindeki bağlantı yerleri özel renkler ve bağlantı tipleri ile ayırt edilmesi gerekir.</a:t>
            </a:r>
          </a:p>
          <a:p>
            <a:pPr algn="just" eaLnBrk="1" hangingPunct="1">
              <a:lnSpc>
                <a:spcPct val="80000"/>
              </a:lnSpc>
            </a:pPr>
            <a:r>
              <a:rPr lang="tr-TR" sz="2400" b="1" smtClean="0">
                <a:solidFill>
                  <a:schemeClr val="tx2"/>
                </a:solidFill>
                <a:latin typeface="Comic Sans MS" pitchFamily="66" charset="0"/>
              </a:rPr>
              <a:t>Anestezi makinesi üzerinde gaz basıncının düştüğünü gösteren sesli veya ışıklı bir alarm bulunmalıdır. </a:t>
            </a:r>
          </a:p>
        </p:txBody>
      </p:sp>
      <p:sp>
        <p:nvSpPr>
          <p:cNvPr id="19459" name="Rectangle 4"/>
          <p:cNvSpPr>
            <a:spLocks noGrp="1"/>
          </p:cNvSpPr>
          <p:nvPr>
            <p:ph type="title"/>
          </p:nvPr>
        </p:nvSpPr>
        <p:spPr>
          <a:xfrm>
            <a:off x="539750" y="260350"/>
            <a:ext cx="8229600" cy="981075"/>
          </a:xfrm>
        </p:spPr>
        <p:txBody>
          <a:bodyPr/>
          <a:lstStyle/>
          <a:p>
            <a:pPr eaLnBrk="1" hangingPunct="1"/>
            <a:r>
              <a:rPr lang="tr-TR" smtClean="0">
                <a:solidFill>
                  <a:schemeClr val="accent2"/>
                </a:solidFill>
                <a:latin typeface="Harlow Solid Italic" pitchFamily="82" charset="0"/>
              </a:rPr>
              <a:t>Gaz Boru Hatları-1</a:t>
            </a:r>
          </a:p>
        </p:txBody>
      </p:sp>
    </p:spTree>
  </p:cSld>
  <p:clrMapOvr>
    <a:masterClrMapping/>
  </p:clrMapOv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3"/>
          <p:cNvSpPr>
            <a:spLocks noGrp="1"/>
          </p:cNvSpPr>
          <p:nvPr>
            <p:ph type="title"/>
          </p:nvPr>
        </p:nvSpPr>
        <p:spPr>
          <a:xfrm>
            <a:off x="457200" y="274638"/>
            <a:ext cx="8229600" cy="1066800"/>
          </a:xfrm>
        </p:spPr>
        <p:txBody>
          <a:bodyPr/>
          <a:lstStyle/>
          <a:p>
            <a:pPr eaLnBrk="1" hangingPunct="1"/>
            <a:r>
              <a:rPr lang="tr-TR" smtClean="0">
                <a:solidFill>
                  <a:schemeClr val="accent2"/>
                </a:solidFill>
                <a:latin typeface="Harlow Solid Italic" pitchFamily="82" charset="0"/>
              </a:rPr>
              <a:t>Gaz Boru Hatları-2</a:t>
            </a:r>
          </a:p>
        </p:txBody>
      </p:sp>
      <p:sp>
        <p:nvSpPr>
          <p:cNvPr id="20483" name="Rectangle 2"/>
          <p:cNvSpPr>
            <a:spLocks noGrp="1"/>
          </p:cNvSpPr>
          <p:nvPr>
            <p:ph type="body" idx="4294967295"/>
          </p:nvPr>
        </p:nvSpPr>
        <p:spPr>
          <a:xfrm>
            <a:off x="395288" y="1341438"/>
            <a:ext cx="8353425" cy="4535487"/>
          </a:xfrm>
        </p:spPr>
        <p:txBody>
          <a:bodyPr/>
          <a:lstStyle/>
          <a:p>
            <a:pPr algn="just" eaLnBrk="1" hangingPunct="1">
              <a:lnSpc>
                <a:spcPct val="90000"/>
              </a:lnSpc>
            </a:pPr>
            <a:r>
              <a:rPr lang="tr-TR" sz="2600" b="1" smtClean="0">
                <a:solidFill>
                  <a:schemeClr val="tx2"/>
                </a:solidFill>
                <a:latin typeface="Comic Sans MS" pitchFamily="66" charset="0"/>
              </a:rPr>
              <a:t>Hastane inşası, restorasyonu sırasında borular zarar görebilir veya yanlış bağlanarak istenmeyen kazalara neden olunabilir.</a:t>
            </a:r>
          </a:p>
          <a:p>
            <a:pPr algn="just" eaLnBrk="1" hangingPunct="1">
              <a:lnSpc>
                <a:spcPct val="90000"/>
              </a:lnSpc>
            </a:pPr>
            <a:r>
              <a:rPr lang="tr-TR" sz="2600" b="1" smtClean="0">
                <a:solidFill>
                  <a:schemeClr val="tx2"/>
                </a:solidFill>
                <a:latin typeface="Comic Sans MS" pitchFamily="66" charset="0"/>
              </a:rPr>
              <a:t>Bunların önlenmesi için boru hattı ve bağlantılarının uluslararası standartlara uygunluğu kontrol edilmelidir. </a:t>
            </a:r>
          </a:p>
          <a:p>
            <a:pPr algn="just" eaLnBrk="1" hangingPunct="1">
              <a:lnSpc>
                <a:spcPct val="90000"/>
              </a:lnSpc>
            </a:pPr>
            <a:r>
              <a:rPr lang="tr-TR" sz="2600" b="1" smtClean="0">
                <a:solidFill>
                  <a:schemeClr val="tx2"/>
                </a:solidFill>
                <a:latin typeface="Comic Sans MS" pitchFamily="66" charset="0"/>
              </a:rPr>
              <a:t>Hastaya giden gaz karışımı içindeki oksijen miktarı sürekli analiz edilmelidir.</a:t>
            </a:r>
          </a:p>
          <a:p>
            <a:pPr algn="just" eaLnBrk="1" hangingPunct="1">
              <a:lnSpc>
                <a:spcPct val="90000"/>
              </a:lnSpc>
            </a:pPr>
            <a:r>
              <a:rPr lang="tr-TR" sz="2600" b="1" smtClean="0">
                <a:solidFill>
                  <a:schemeClr val="tx2"/>
                </a:solidFill>
                <a:latin typeface="Comic Sans MS" pitchFamily="66" charset="0"/>
              </a:rPr>
              <a:t>Doğru hattan doğru gaz geldiği kesinleştirilmiş olmalıdır.</a:t>
            </a:r>
          </a:p>
          <a:p>
            <a:pPr algn="just" eaLnBrk="1" hangingPunct="1">
              <a:lnSpc>
                <a:spcPct val="90000"/>
              </a:lnSpc>
            </a:pPr>
            <a:r>
              <a:rPr lang="tr-TR" sz="2600" b="1" smtClean="0">
                <a:solidFill>
                  <a:schemeClr val="tx2"/>
                </a:solidFill>
                <a:latin typeface="Comic Sans MS" pitchFamily="66" charset="0"/>
              </a:rPr>
              <a:t>Hattın bakımı belli aralıklarla tekrarlanmalıdır.</a:t>
            </a:r>
          </a:p>
        </p:txBody>
      </p:sp>
    </p:spTree>
  </p:cSld>
  <p:clrMapOvr>
    <a:masterClrMapping/>
  </p:clrMapOv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p:cNvSpPr>
          <p:nvPr>
            <p:ph type="title"/>
          </p:nvPr>
        </p:nvSpPr>
        <p:spPr>
          <a:xfrm>
            <a:off x="0" y="274638"/>
            <a:ext cx="9144000" cy="1143000"/>
          </a:xfrm>
        </p:spPr>
        <p:txBody>
          <a:bodyPr/>
          <a:lstStyle/>
          <a:p>
            <a:pPr eaLnBrk="1" hangingPunct="1"/>
            <a:r>
              <a:rPr lang="tr-TR" smtClean="0">
                <a:solidFill>
                  <a:schemeClr val="accent2"/>
                </a:solidFill>
                <a:latin typeface="Harlow Solid Italic" pitchFamily="82" charset="0"/>
              </a:rPr>
              <a:t>Basınç Regülatörleri</a:t>
            </a:r>
          </a:p>
        </p:txBody>
      </p:sp>
      <p:sp>
        <p:nvSpPr>
          <p:cNvPr id="21507" name="Rectangle 3"/>
          <p:cNvSpPr>
            <a:spLocks noGrp="1"/>
          </p:cNvSpPr>
          <p:nvPr>
            <p:ph type="body" idx="1"/>
          </p:nvPr>
        </p:nvSpPr>
        <p:spPr>
          <a:xfrm>
            <a:off x="395288" y="1628775"/>
            <a:ext cx="8424862" cy="4248150"/>
          </a:xfrm>
        </p:spPr>
        <p:txBody>
          <a:bodyPr/>
          <a:lstStyle/>
          <a:p>
            <a:pPr marL="609600" indent="-609600" algn="just" eaLnBrk="1" hangingPunct="1">
              <a:buFont typeface="Arial" charset="0"/>
              <a:buNone/>
            </a:pPr>
            <a:r>
              <a:rPr lang="tr-TR" smtClean="0"/>
              <a:t>	</a:t>
            </a:r>
            <a:r>
              <a:rPr lang="tr-TR" b="1" smtClean="0">
                <a:solidFill>
                  <a:schemeClr val="tx2"/>
                </a:solidFill>
                <a:latin typeface="Comic Sans MS" pitchFamily="66" charset="0"/>
              </a:rPr>
              <a:t>Kaynaktaki yüksek basıncı (100–2000 psig) normal çalışma basıncına (35-60 psig) çevirmek için kullanılırlar. Bu iki avantaj sağlar :</a:t>
            </a:r>
          </a:p>
          <a:p>
            <a:pPr marL="609600" indent="-609600" algn="just" eaLnBrk="1" hangingPunct="1">
              <a:buFont typeface="Wingdings" pitchFamily="2" charset="2"/>
              <a:buAutoNum type="arabicPeriod"/>
            </a:pPr>
            <a:r>
              <a:rPr lang="tr-TR" b="1" smtClean="0">
                <a:solidFill>
                  <a:schemeClr val="tx2"/>
                </a:solidFill>
                <a:latin typeface="Comic Sans MS" pitchFamily="66" charset="0"/>
              </a:rPr>
              <a:t>Makinedeki konnektör ve tüplerin yıpranıp ayrılma şansını en aza indirir,</a:t>
            </a:r>
          </a:p>
          <a:p>
            <a:pPr marL="609600" indent="-609600" algn="just" eaLnBrk="1" hangingPunct="1">
              <a:buFont typeface="Wingdings" pitchFamily="2" charset="2"/>
              <a:buAutoNum type="arabicPeriod"/>
            </a:pPr>
            <a:r>
              <a:rPr lang="tr-TR" b="1" smtClean="0">
                <a:solidFill>
                  <a:schemeClr val="tx2"/>
                </a:solidFill>
                <a:latin typeface="Comic Sans MS" pitchFamily="66" charset="0"/>
              </a:rPr>
              <a:t>Flowmetreye daha sabit ve uygun oranda gaz girmesini sağlar.</a:t>
            </a:r>
          </a:p>
        </p:txBody>
      </p:sp>
    </p:spTree>
  </p:cSld>
  <p:clrMapOvr>
    <a:masterClrMapping/>
  </p:clrMapOv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Picture 2" descr="D:\Belgelerim\serhat\Kitaplar\Miller - Anesthesia 6th Ed\das\book\body\0\1255\f009003.gif"/>
          <p:cNvPicPr>
            <a:picLocks noChangeAspect="1" noChangeArrowheads="1"/>
          </p:cNvPicPr>
          <p:nvPr/>
        </p:nvPicPr>
        <p:blipFill>
          <a:blip r:embed="rId3" cstate="print"/>
          <a:srcRect/>
          <a:stretch>
            <a:fillRect/>
          </a:stretch>
        </p:blipFill>
        <p:spPr bwMode="auto">
          <a:xfrm>
            <a:off x="357188" y="357188"/>
            <a:ext cx="8572500" cy="6024562"/>
          </a:xfrm>
          <a:prstGeom prst="rect">
            <a:avLst/>
          </a:prstGeom>
          <a:noFill/>
          <a:ln w="9525">
            <a:noFill/>
            <a:miter lim="800000"/>
            <a:headEnd/>
            <a:tailEnd/>
          </a:ln>
        </p:spPr>
      </p:pic>
      <p:sp>
        <p:nvSpPr>
          <p:cNvPr id="22531" name="Rectangle 3"/>
          <p:cNvSpPr>
            <a:spLocks noChangeArrowheads="1"/>
          </p:cNvSpPr>
          <p:nvPr/>
        </p:nvSpPr>
        <p:spPr bwMode="auto">
          <a:xfrm>
            <a:off x="1042988" y="0"/>
            <a:ext cx="7092950" cy="519113"/>
          </a:xfrm>
          <a:prstGeom prst="rect">
            <a:avLst/>
          </a:prstGeom>
          <a:noFill/>
          <a:ln w="9525" algn="ctr">
            <a:noFill/>
            <a:miter lim="800000"/>
            <a:headEnd/>
            <a:tailEnd/>
          </a:ln>
        </p:spPr>
        <p:txBody>
          <a:bodyPr wrap="none" anchor="ctr">
            <a:spAutoFit/>
          </a:bodyPr>
          <a:lstStyle/>
          <a:p>
            <a:pPr>
              <a:spcBef>
                <a:spcPct val="0"/>
              </a:spcBef>
              <a:buFontTx/>
              <a:buNone/>
            </a:pPr>
            <a:r>
              <a:rPr lang="tr-TR">
                <a:solidFill>
                  <a:schemeClr val="accent2"/>
                </a:solidFill>
                <a:latin typeface="Harlow Solid Italic" pitchFamily="82" charset="0"/>
              </a:rPr>
              <a:t>Diagram of a generic two-gas anesthesia machine </a:t>
            </a:r>
          </a:p>
        </p:txBody>
      </p:sp>
    </p:spTree>
  </p:cSld>
  <p:clrMapOvr>
    <a:masterClrMapping/>
  </p:clrMapOv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2"/>
          <p:cNvSpPr>
            <a:spLocks noGrp="1"/>
          </p:cNvSpPr>
          <p:nvPr>
            <p:ph type="title"/>
          </p:nvPr>
        </p:nvSpPr>
        <p:spPr>
          <a:xfrm>
            <a:off x="1692275" y="0"/>
            <a:ext cx="6321425" cy="1139825"/>
          </a:xfrm>
        </p:spPr>
        <p:txBody>
          <a:bodyPr/>
          <a:lstStyle/>
          <a:p>
            <a:pPr eaLnBrk="1" hangingPunct="1">
              <a:defRPr/>
            </a:pPr>
            <a:r>
              <a:rPr lang="tr-TR" smtClean="0">
                <a:solidFill>
                  <a:schemeClr val="accent2"/>
                </a:solidFill>
                <a:effectLst>
                  <a:outerShdw blurRad="38100" dist="38100" dir="2700000" algn="tl">
                    <a:srgbClr val="C0C0C0"/>
                  </a:outerShdw>
                </a:effectLst>
                <a:latin typeface="Harlow Solid Italic" pitchFamily="82" charset="0"/>
              </a:rPr>
              <a:t>Basınç Regülatörü</a:t>
            </a:r>
          </a:p>
        </p:txBody>
      </p:sp>
      <p:pic>
        <p:nvPicPr>
          <p:cNvPr id="23555" name="Picture 3" descr="tara0001"/>
          <p:cNvPicPr>
            <a:picLocks noGrp="1" noChangeAspect="1" noChangeArrowheads="1"/>
          </p:cNvPicPr>
          <p:nvPr>
            <p:ph idx="1"/>
          </p:nvPr>
        </p:nvPicPr>
        <p:blipFill>
          <a:blip r:embed="rId3" cstate="print"/>
          <a:srcRect/>
          <a:stretch>
            <a:fillRect/>
          </a:stretch>
        </p:blipFill>
        <p:spPr>
          <a:xfrm>
            <a:off x="1979613" y="981075"/>
            <a:ext cx="5688012" cy="4535488"/>
          </a:xfrm>
          <a:noFill/>
        </p:spPr>
      </p:pic>
      <p:sp>
        <p:nvSpPr>
          <p:cNvPr id="23556" name="Text Box 4"/>
          <p:cNvSpPr txBox="1">
            <a:spLocks noChangeArrowheads="1"/>
          </p:cNvSpPr>
          <p:nvPr/>
        </p:nvSpPr>
        <p:spPr bwMode="auto">
          <a:xfrm>
            <a:off x="2916238" y="3357563"/>
            <a:ext cx="1152525" cy="366712"/>
          </a:xfrm>
          <a:prstGeom prst="rect">
            <a:avLst/>
          </a:prstGeom>
          <a:noFill/>
          <a:ln w="9525">
            <a:noFill/>
            <a:miter lim="800000"/>
            <a:headEnd/>
            <a:tailEnd/>
          </a:ln>
        </p:spPr>
        <p:txBody>
          <a:bodyPr>
            <a:spAutoFit/>
          </a:bodyPr>
          <a:lstStyle/>
          <a:p>
            <a:pPr>
              <a:spcBef>
                <a:spcPct val="50000"/>
              </a:spcBef>
              <a:buFontTx/>
              <a:buNone/>
            </a:pPr>
            <a:r>
              <a:rPr lang="tr-TR" sz="1800"/>
              <a:t>Diyafram </a:t>
            </a:r>
          </a:p>
        </p:txBody>
      </p:sp>
      <p:sp>
        <p:nvSpPr>
          <p:cNvPr id="23557" name="Text Box 5"/>
          <p:cNvSpPr txBox="1">
            <a:spLocks noChangeArrowheads="1"/>
          </p:cNvSpPr>
          <p:nvPr/>
        </p:nvSpPr>
        <p:spPr bwMode="auto">
          <a:xfrm>
            <a:off x="5364163" y="2852738"/>
            <a:ext cx="863600" cy="366712"/>
          </a:xfrm>
          <a:prstGeom prst="rect">
            <a:avLst/>
          </a:prstGeom>
          <a:noFill/>
          <a:ln w="9525">
            <a:noFill/>
            <a:miter lim="800000"/>
            <a:headEnd/>
            <a:tailEnd/>
          </a:ln>
        </p:spPr>
        <p:txBody>
          <a:bodyPr>
            <a:spAutoFit/>
          </a:bodyPr>
          <a:lstStyle/>
          <a:p>
            <a:pPr>
              <a:spcBef>
                <a:spcPct val="50000"/>
              </a:spcBef>
              <a:buFontTx/>
              <a:buNone/>
            </a:pPr>
            <a:r>
              <a:rPr lang="tr-TR" sz="1800"/>
              <a:t>Vana </a:t>
            </a:r>
          </a:p>
        </p:txBody>
      </p:sp>
      <p:sp>
        <p:nvSpPr>
          <p:cNvPr id="23558" name="Text Box 6"/>
          <p:cNvSpPr txBox="1">
            <a:spLocks noChangeArrowheads="1"/>
          </p:cNvSpPr>
          <p:nvPr/>
        </p:nvSpPr>
        <p:spPr bwMode="auto">
          <a:xfrm>
            <a:off x="5508625" y="3429000"/>
            <a:ext cx="865188" cy="366713"/>
          </a:xfrm>
          <a:prstGeom prst="rect">
            <a:avLst/>
          </a:prstGeom>
          <a:noFill/>
          <a:ln w="9525">
            <a:noFill/>
            <a:miter lim="800000"/>
            <a:headEnd/>
            <a:tailEnd/>
          </a:ln>
        </p:spPr>
        <p:txBody>
          <a:bodyPr>
            <a:spAutoFit/>
          </a:bodyPr>
          <a:lstStyle/>
          <a:p>
            <a:pPr>
              <a:spcBef>
                <a:spcPct val="50000"/>
              </a:spcBef>
              <a:buFontTx/>
              <a:buNone/>
            </a:pPr>
            <a:r>
              <a:rPr lang="tr-TR" sz="1800"/>
              <a:t>Yay </a:t>
            </a:r>
          </a:p>
        </p:txBody>
      </p:sp>
      <p:sp>
        <p:nvSpPr>
          <p:cNvPr id="23559" name="Text Box 7"/>
          <p:cNvSpPr txBox="1">
            <a:spLocks noChangeArrowheads="1"/>
          </p:cNvSpPr>
          <p:nvPr/>
        </p:nvSpPr>
        <p:spPr bwMode="auto">
          <a:xfrm>
            <a:off x="2916238" y="5084763"/>
            <a:ext cx="719137" cy="366712"/>
          </a:xfrm>
          <a:prstGeom prst="rect">
            <a:avLst/>
          </a:prstGeom>
          <a:noFill/>
          <a:ln w="9525">
            <a:noFill/>
            <a:miter lim="800000"/>
            <a:headEnd/>
            <a:tailEnd/>
          </a:ln>
        </p:spPr>
        <p:txBody>
          <a:bodyPr>
            <a:spAutoFit/>
          </a:bodyPr>
          <a:lstStyle/>
          <a:p>
            <a:pPr>
              <a:spcBef>
                <a:spcPct val="50000"/>
              </a:spcBef>
              <a:buFontTx/>
              <a:buNone/>
            </a:pPr>
            <a:r>
              <a:rPr lang="tr-TR" sz="1800"/>
              <a:t>Valf </a:t>
            </a:r>
          </a:p>
        </p:txBody>
      </p:sp>
      <p:sp>
        <p:nvSpPr>
          <p:cNvPr id="23560" name="Text Box 8"/>
          <p:cNvSpPr txBox="1">
            <a:spLocks noChangeArrowheads="1"/>
          </p:cNvSpPr>
          <p:nvPr/>
        </p:nvSpPr>
        <p:spPr bwMode="auto">
          <a:xfrm>
            <a:off x="6516688" y="4724400"/>
            <a:ext cx="1512887" cy="641350"/>
          </a:xfrm>
          <a:prstGeom prst="rect">
            <a:avLst/>
          </a:prstGeom>
          <a:noFill/>
          <a:ln w="9525">
            <a:noFill/>
            <a:miter lim="800000"/>
            <a:headEnd/>
            <a:tailEnd/>
          </a:ln>
        </p:spPr>
        <p:txBody>
          <a:bodyPr>
            <a:spAutoFit/>
          </a:bodyPr>
          <a:lstStyle/>
          <a:p>
            <a:pPr>
              <a:spcBef>
                <a:spcPct val="50000"/>
              </a:spcBef>
              <a:buFontTx/>
              <a:buNone/>
            </a:pPr>
            <a:r>
              <a:rPr lang="tr-TR" sz="1800"/>
              <a:t>Yüksek basınç odası</a:t>
            </a:r>
          </a:p>
        </p:txBody>
      </p:sp>
      <p:sp>
        <p:nvSpPr>
          <p:cNvPr id="23561" name="Text Box 9"/>
          <p:cNvSpPr txBox="1">
            <a:spLocks noChangeArrowheads="1"/>
          </p:cNvSpPr>
          <p:nvPr/>
        </p:nvSpPr>
        <p:spPr bwMode="auto">
          <a:xfrm>
            <a:off x="6588125" y="4005263"/>
            <a:ext cx="1728788" cy="641350"/>
          </a:xfrm>
          <a:prstGeom prst="rect">
            <a:avLst/>
          </a:prstGeom>
          <a:noFill/>
          <a:ln w="9525">
            <a:noFill/>
            <a:miter lim="800000"/>
            <a:headEnd/>
            <a:tailEnd/>
          </a:ln>
        </p:spPr>
        <p:txBody>
          <a:bodyPr>
            <a:spAutoFit/>
          </a:bodyPr>
          <a:lstStyle/>
          <a:p>
            <a:pPr>
              <a:spcBef>
                <a:spcPct val="50000"/>
              </a:spcBef>
              <a:buFontTx/>
              <a:buNone/>
            </a:pPr>
            <a:r>
              <a:rPr lang="tr-TR" sz="1800"/>
              <a:t>Düşük basınç odası</a:t>
            </a:r>
          </a:p>
        </p:txBody>
      </p:sp>
    </p:spTree>
  </p:cSld>
  <p:clrMapOvr>
    <a:masterClrMapping/>
  </p:clrMapOv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p:cNvSpPr>
          <p:nvPr>
            <p:ph type="title"/>
          </p:nvPr>
        </p:nvSpPr>
        <p:spPr>
          <a:xfrm>
            <a:off x="0" y="260350"/>
            <a:ext cx="9144000" cy="1143000"/>
          </a:xfrm>
        </p:spPr>
        <p:txBody>
          <a:bodyPr/>
          <a:lstStyle/>
          <a:p>
            <a:pPr eaLnBrk="1" hangingPunct="1"/>
            <a:r>
              <a:rPr lang="tr-TR" i="1" smtClean="0">
                <a:solidFill>
                  <a:schemeClr val="accent2"/>
                </a:solidFill>
                <a:latin typeface="Harlow Solid Italic" pitchFamily="82" charset="0"/>
              </a:rPr>
              <a:t>Oksijen Basınç Göstergeleri ve Oksijen Flaş Valfleri</a:t>
            </a:r>
          </a:p>
        </p:txBody>
      </p:sp>
      <p:sp>
        <p:nvSpPr>
          <p:cNvPr id="24579" name="Rectangle 3"/>
          <p:cNvSpPr>
            <a:spLocks noGrp="1"/>
          </p:cNvSpPr>
          <p:nvPr>
            <p:ph type="body" idx="1"/>
          </p:nvPr>
        </p:nvSpPr>
        <p:spPr>
          <a:xfrm>
            <a:off x="684213" y="1628775"/>
            <a:ext cx="8135937" cy="4752975"/>
          </a:xfrm>
        </p:spPr>
        <p:txBody>
          <a:bodyPr/>
          <a:lstStyle/>
          <a:p>
            <a:pPr algn="just" eaLnBrk="1" hangingPunct="1">
              <a:lnSpc>
                <a:spcPct val="80000"/>
              </a:lnSpc>
              <a:buFont typeface="Arial" charset="0"/>
              <a:buNone/>
            </a:pPr>
            <a:r>
              <a:rPr lang="tr-TR" sz="1400" dirty="0" smtClean="0"/>
              <a:t>	</a:t>
            </a:r>
            <a:r>
              <a:rPr lang="tr-TR" sz="1400" dirty="0" smtClean="0">
                <a:latin typeface="Arial" charset="0"/>
              </a:rPr>
              <a:t>	</a:t>
            </a:r>
            <a:r>
              <a:rPr lang="tr-TR" sz="2400" b="1" dirty="0" err="1" smtClean="0">
                <a:solidFill>
                  <a:schemeClr val="tx2"/>
                </a:solidFill>
                <a:latin typeface="Comic Sans MS" pitchFamily="66" charset="0"/>
              </a:rPr>
              <a:t>Azotprotoksit</a:t>
            </a:r>
            <a:r>
              <a:rPr lang="tr-TR" sz="2400" b="1" dirty="0" smtClean="0">
                <a:solidFill>
                  <a:schemeClr val="tx2"/>
                </a:solidFill>
                <a:latin typeface="Comic Sans MS" pitchFamily="66" charset="0"/>
              </a:rPr>
              <a:t> ve hava </a:t>
            </a:r>
            <a:r>
              <a:rPr lang="tr-TR" sz="2400" b="1" dirty="0" err="1" smtClean="0">
                <a:solidFill>
                  <a:schemeClr val="tx2"/>
                </a:solidFill>
                <a:latin typeface="Comic Sans MS" pitchFamily="66" charset="0"/>
              </a:rPr>
              <a:t>flowmetreler</a:t>
            </a:r>
            <a:r>
              <a:rPr lang="tr-TR" sz="2400" b="1" dirty="0" smtClean="0">
                <a:solidFill>
                  <a:schemeClr val="tx2"/>
                </a:solidFill>
                <a:latin typeface="Comic Sans MS" pitchFamily="66" charset="0"/>
              </a:rPr>
              <a:t> ile direk bağlantılı iken oksijen; basıncı düşünce alarm veren yetersizlik-güvenlik </a:t>
            </a:r>
            <a:r>
              <a:rPr lang="tr-TR" sz="2400" b="1" dirty="0" err="1" smtClean="0">
                <a:solidFill>
                  <a:schemeClr val="tx2"/>
                </a:solidFill>
                <a:latin typeface="Comic Sans MS" pitchFamily="66" charset="0"/>
              </a:rPr>
              <a:t>valfi</a:t>
            </a:r>
            <a:r>
              <a:rPr lang="tr-TR" sz="2400" b="1" dirty="0" smtClean="0">
                <a:solidFill>
                  <a:schemeClr val="tx2"/>
                </a:solidFill>
                <a:latin typeface="Comic Sans MS" pitchFamily="66" charset="0"/>
              </a:rPr>
              <a:t>, oksijen flaş </a:t>
            </a:r>
            <a:r>
              <a:rPr lang="tr-TR" sz="2400" b="1" dirty="0" err="1" smtClean="0">
                <a:solidFill>
                  <a:schemeClr val="tx2"/>
                </a:solidFill>
                <a:latin typeface="Comic Sans MS" pitchFamily="66" charset="0"/>
              </a:rPr>
              <a:t>valfi</a:t>
            </a:r>
            <a:r>
              <a:rPr lang="tr-TR" sz="2400" b="1" dirty="0" smtClean="0">
                <a:solidFill>
                  <a:schemeClr val="tx2"/>
                </a:solidFill>
                <a:latin typeface="Comic Sans MS" pitchFamily="66" charset="0"/>
              </a:rPr>
              <a:t> ve </a:t>
            </a:r>
            <a:r>
              <a:rPr lang="tr-TR" sz="2400" b="1" dirty="0" err="1" smtClean="0">
                <a:solidFill>
                  <a:schemeClr val="tx2"/>
                </a:solidFill>
                <a:latin typeface="Comic Sans MS" pitchFamily="66" charset="0"/>
              </a:rPr>
              <a:t>ventilatör</a:t>
            </a:r>
            <a:r>
              <a:rPr lang="tr-TR" sz="2400" b="1" dirty="0" smtClean="0">
                <a:solidFill>
                  <a:schemeClr val="tx2"/>
                </a:solidFill>
                <a:latin typeface="Comic Sans MS" pitchFamily="66" charset="0"/>
              </a:rPr>
              <a:t> çıkışı ile de ilgilidir. Oksijen basıncı 25 </a:t>
            </a:r>
            <a:r>
              <a:rPr lang="tr-TR" sz="2400" b="1" dirty="0" err="1" smtClean="0">
                <a:solidFill>
                  <a:schemeClr val="tx2"/>
                </a:solidFill>
                <a:latin typeface="Comic Sans MS" pitchFamily="66" charset="0"/>
              </a:rPr>
              <a:t>psig’in</a:t>
            </a:r>
            <a:r>
              <a:rPr lang="tr-TR" sz="2400" b="1" dirty="0" smtClean="0">
                <a:solidFill>
                  <a:schemeClr val="tx2"/>
                </a:solidFill>
                <a:latin typeface="Comic Sans MS" pitchFamily="66" charset="0"/>
              </a:rPr>
              <a:t> altına düştüğünde hastanın </a:t>
            </a:r>
            <a:r>
              <a:rPr lang="tr-TR" sz="2400" b="1" dirty="0" err="1" smtClean="0">
                <a:solidFill>
                  <a:schemeClr val="tx2"/>
                </a:solidFill>
                <a:latin typeface="Comic Sans MS" pitchFamily="66" charset="0"/>
              </a:rPr>
              <a:t>hipoksik</a:t>
            </a:r>
            <a:r>
              <a:rPr lang="tr-TR" sz="2400" b="1" dirty="0" smtClean="0">
                <a:solidFill>
                  <a:schemeClr val="tx2"/>
                </a:solidFill>
                <a:latin typeface="Comic Sans MS" pitchFamily="66" charset="0"/>
              </a:rPr>
              <a:t> bir karışıma maruz kalmasını önlemek için güvenlik </a:t>
            </a:r>
            <a:r>
              <a:rPr lang="tr-TR" sz="2400" b="1" dirty="0" err="1" smtClean="0">
                <a:solidFill>
                  <a:schemeClr val="tx2"/>
                </a:solidFill>
                <a:latin typeface="Comic Sans MS" pitchFamily="66" charset="0"/>
              </a:rPr>
              <a:t>valfi</a:t>
            </a:r>
            <a:r>
              <a:rPr lang="tr-TR" sz="2400" b="1" dirty="0" smtClean="0">
                <a:solidFill>
                  <a:schemeClr val="tx2"/>
                </a:solidFill>
                <a:latin typeface="Comic Sans MS" pitchFamily="66" charset="0"/>
              </a:rPr>
              <a:t> otomatik olarak </a:t>
            </a:r>
            <a:r>
              <a:rPr lang="tr-TR" sz="2400" b="1" dirty="0" err="1" smtClean="0">
                <a:solidFill>
                  <a:schemeClr val="tx2"/>
                </a:solidFill>
                <a:latin typeface="Comic Sans MS" pitchFamily="66" charset="0"/>
              </a:rPr>
              <a:t>azotprotoksit</a:t>
            </a:r>
            <a:r>
              <a:rPr lang="tr-TR" sz="2400" b="1" dirty="0" smtClean="0">
                <a:solidFill>
                  <a:schemeClr val="tx2"/>
                </a:solidFill>
                <a:latin typeface="Comic Sans MS" pitchFamily="66" charset="0"/>
              </a:rPr>
              <a:t> ve diğer gazların girişini durdurmaktadır ve gaz alarmı vermektedir.</a:t>
            </a:r>
          </a:p>
          <a:p>
            <a:pPr algn="just" eaLnBrk="1" hangingPunct="1">
              <a:lnSpc>
                <a:spcPct val="80000"/>
              </a:lnSpc>
              <a:buFont typeface="Arial" charset="0"/>
              <a:buNone/>
            </a:pPr>
            <a:r>
              <a:rPr lang="tr-TR" sz="2400" b="1" dirty="0" smtClean="0">
                <a:solidFill>
                  <a:schemeClr val="tx2"/>
                </a:solidFill>
                <a:latin typeface="Comic Sans MS" pitchFamily="66" charset="0"/>
              </a:rPr>
              <a:t>		Oksijen flaş </a:t>
            </a:r>
            <a:r>
              <a:rPr lang="tr-TR" sz="2400" b="1" dirty="0" err="1" smtClean="0">
                <a:solidFill>
                  <a:schemeClr val="tx2"/>
                </a:solidFill>
                <a:latin typeface="Comic Sans MS" pitchFamily="66" charset="0"/>
              </a:rPr>
              <a:t>valfi</a:t>
            </a:r>
            <a:r>
              <a:rPr lang="tr-TR" sz="2400" b="1" dirty="0" smtClean="0">
                <a:solidFill>
                  <a:schemeClr val="tx2"/>
                </a:solidFill>
                <a:latin typeface="Comic Sans MS" pitchFamily="66" charset="0"/>
              </a:rPr>
              <a:t> </a:t>
            </a:r>
            <a:r>
              <a:rPr lang="tr-TR" sz="2400" b="1" dirty="0" err="1" smtClean="0">
                <a:solidFill>
                  <a:schemeClr val="tx2"/>
                </a:solidFill>
                <a:latin typeface="Comic Sans MS" pitchFamily="66" charset="0"/>
              </a:rPr>
              <a:t>flowmetre</a:t>
            </a:r>
            <a:r>
              <a:rPr lang="tr-TR" sz="2400" b="1" dirty="0" smtClean="0">
                <a:solidFill>
                  <a:schemeClr val="tx2"/>
                </a:solidFill>
                <a:latin typeface="Comic Sans MS" pitchFamily="66" charset="0"/>
              </a:rPr>
              <a:t> ve </a:t>
            </a:r>
            <a:r>
              <a:rPr lang="tr-TR" sz="2400" b="1" dirty="0" err="1" smtClean="0">
                <a:solidFill>
                  <a:schemeClr val="tx2"/>
                </a:solidFill>
                <a:latin typeface="Comic Sans MS" pitchFamily="66" charset="0"/>
              </a:rPr>
              <a:t>vaporizatörü</a:t>
            </a:r>
            <a:r>
              <a:rPr lang="tr-TR" sz="2400" b="1" dirty="0" smtClean="0">
                <a:solidFill>
                  <a:schemeClr val="tx2"/>
                </a:solidFill>
                <a:latin typeface="Comic Sans MS" pitchFamily="66" charset="0"/>
              </a:rPr>
              <a:t> devre dışı bırakıp ortak gaz çıkışına direkt olarak yüksek akımla (35–75 </a:t>
            </a:r>
            <a:r>
              <a:rPr lang="tr-TR" sz="2400" b="1" dirty="0" err="1" smtClean="0">
                <a:solidFill>
                  <a:schemeClr val="tx2"/>
                </a:solidFill>
                <a:latin typeface="Comic Sans MS" pitchFamily="66" charset="0"/>
              </a:rPr>
              <a:t>lt</a:t>
            </a:r>
            <a:r>
              <a:rPr lang="tr-TR" sz="2400" b="1" dirty="0" smtClean="0">
                <a:solidFill>
                  <a:schemeClr val="tx2"/>
                </a:solidFill>
                <a:latin typeface="Comic Sans MS" pitchFamily="66" charset="0"/>
              </a:rPr>
              <a:t>/</a:t>
            </a:r>
            <a:r>
              <a:rPr lang="tr-TR" sz="2400" b="1" dirty="0" err="1" smtClean="0">
                <a:solidFill>
                  <a:schemeClr val="tx2"/>
                </a:solidFill>
                <a:latin typeface="Comic Sans MS" pitchFamily="66" charset="0"/>
              </a:rPr>
              <a:t>dk</a:t>
            </a:r>
            <a:r>
              <a:rPr lang="tr-TR" sz="2400" b="1" dirty="0" smtClean="0">
                <a:solidFill>
                  <a:schemeClr val="tx2"/>
                </a:solidFill>
                <a:latin typeface="Comic Sans MS" pitchFamily="66" charset="0"/>
              </a:rPr>
              <a:t>) oksijen sağlar. Oksijen boru hattında 45–55 </a:t>
            </a:r>
            <a:r>
              <a:rPr lang="tr-TR" sz="2400" b="1" dirty="0" err="1" smtClean="0">
                <a:solidFill>
                  <a:schemeClr val="tx2"/>
                </a:solidFill>
                <a:latin typeface="Comic Sans MS" pitchFamily="66" charset="0"/>
              </a:rPr>
              <a:t>psig</a:t>
            </a:r>
            <a:r>
              <a:rPr lang="tr-TR" sz="2400" b="1" dirty="0" smtClean="0">
                <a:solidFill>
                  <a:schemeClr val="tx2"/>
                </a:solidFill>
                <a:latin typeface="Comic Sans MS" pitchFamily="66" charset="0"/>
              </a:rPr>
              <a:t> basınçla bulunduğundan ciddi bir </a:t>
            </a:r>
            <a:r>
              <a:rPr lang="tr-TR" sz="2400" b="1" dirty="0" err="1" smtClean="0">
                <a:solidFill>
                  <a:schemeClr val="tx2"/>
                </a:solidFill>
                <a:latin typeface="Comic Sans MS" pitchFamily="66" charset="0"/>
              </a:rPr>
              <a:t>barotravma</a:t>
            </a:r>
            <a:r>
              <a:rPr lang="tr-TR" sz="2400" b="1" dirty="0" smtClean="0">
                <a:solidFill>
                  <a:schemeClr val="tx2"/>
                </a:solidFill>
                <a:latin typeface="Comic Sans MS" pitchFamily="66" charset="0"/>
              </a:rPr>
              <a:t> riski vardır. Bu nedenle flaş </a:t>
            </a:r>
            <a:r>
              <a:rPr lang="tr-TR" sz="2400" b="1" dirty="0" err="1" smtClean="0">
                <a:solidFill>
                  <a:schemeClr val="tx2"/>
                </a:solidFill>
                <a:latin typeface="Comic Sans MS" pitchFamily="66" charset="0"/>
              </a:rPr>
              <a:t>valfi</a:t>
            </a:r>
            <a:r>
              <a:rPr lang="tr-TR" sz="2400" b="1" dirty="0" smtClean="0">
                <a:solidFill>
                  <a:schemeClr val="tx2"/>
                </a:solidFill>
                <a:latin typeface="Comic Sans MS" pitchFamily="66" charset="0"/>
              </a:rPr>
              <a:t> dikkatli kullanılmalıdır.</a:t>
            </a:r>
          </a:p>
        </p:txBody>
      </p:sp>
    </p:spTree>
  </p:cSld>
  <p:clrMapOvr>
    <a:masterClrMapping/>
  </p:clrMapOvr>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2" name="Picture 2" descr="D:\Belgelerim\serhat\Kitaplar\Miller - Anesthesia 6th Ed\das\book\body\0\1255\f009003.gif"/>
          <p:cNvPicPr>
            <a:picLocks noChangeAspect="1" noChangeArrowheads="1"/>
          </p:cNvPicPr>
          <p:nvPr/>
        </p:nvPicPr>
        <p:blipFill>
          <a:blip r:embed="rId3" cstate="print"/>
          <a:srcRect/>
          <a:stretch>
            <a:fillRect/>
          </a:stretch>
        </p:blipFill>
        <p:spPr bwMode="auto">
          <a:xfrm>
            <a:off x="357188" y="357188"/>
            <a:ext cx="8572500" cy="6024562"/>
          </a:xfrm>
          <a:prstGeom prst="rect">
            <a:avLst/>
          </a:prstGeom>
          <a:noFill/>
          <a:ln w="9525">
            <a:noFill/>
            <a:miter lim="800000"/>
            <a:headEnd/>
            <a:tailEnd/>
          </a:ln>
        </p:spPr>
      </p:pic>
      <p:sp>
        <p:nvSpPr>
          <p:cNvPr id="25603" name="Rectangle 3"/>
          <p:cNvSpPr>
            <a:spLocks noChangeArrowheads="1"/>
          </p:cNvSpPr>
          <p:nvPr/>
        </p:nvSpPr>
        <p:spPr bwMode="auto">
          <a:xfrm>
            <a:off x="1042988" y="0"/>
            <a:ext cx="7092950" cy="519113"/>
          </a:xfrm>
          <a:prstGeom prst="rect">
            <a:avLst/>
          </a:prstGeom>
          <a:noFill/>
          <a:ln w="9525" algn="ctr">
            <a:noFill/>
            <a:miter lim="800000"/>
            <a:headEnd/>
            <a:tailEnd/>
          </a:ln>
        </p:spPr>
        <p:txBody>
          <a:bodyPr wrap="none" anchor="ctr">
            <a:spAutoFit/>
          </a:bodyPr>
          <a:lstStyle/>
          <a:p>
            <a:pPr>
              <a:spcBef>
                <a:spcPct val="0"/>
              </a:spcBef>
              <a:buFontTx/>
              <a:buNone/>
            </a:pPr>
            <a:r>
              <a:rPr lang="tr-TR">
                <a:solidFill>
                  <a:schemeClr val="accent2"/>
                </a:solidFill>
                <a:latin typeface="Harlow Solid Italic" pitchFamily="82" charset="0"/>
              </a:rPr>
              <a:t>Diagram of a generic two-gas anesthesia machine </a:t>
            </a:r>
          </a:p>
        </p:txBody>
      </p:sp>
    </p:spTree>
  </p:cSld>
  <p:clrMapOvr>
    <a:masterClrMapping/>
  </p:clrMapOvr>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p:cNvSpPr>
          <p:nvPr>
            <p:ph type="title"/>
          </p:nvPr>
        </p:nvSpPr>
        <p:spPr>
          <a:xfrm>
            <a:off x="285750" y="0"/>
            <a:ext cx="8435975" cy="928688"/>
          </a:xfrm>
        </p:spPr>
        <p:txBody>
          <a:bodyPr/>
          <a:lstStyle/>
          <a:p>
            <a:pPr eaLnBrk="1" hangingPunct="1"/>
            <a:r>
              <a:rPr lang="tr-TR" smtClean="0">
                <a:solidFill>
                  <a:schemeClr val="accent2"/>
                </a:solidFill>
                <a:latin typeface="Harlow Solid Italic" pitchFamily="82" charset="0"/>
              </a:rPr>
              <a:t>Akım Ölçerler (Flowmetre)</a:t>
            </a:r>
          </a:p>
        </p:txBody>
      </p:sp>
      <p:sp>
        <p:nvSpPr>
          <p:cNvPr id="28675" name="Rectangle 3"/>
          <p:cNvSpPr>
            <a:spLocks noGrp="1"/>
          </p:cNvSpPr>
          <p:nvPr>
            <p:ph type="body" idx="1"/>
          </p:nvPr>
        </p:nvSpPr>
        <p:spPr>
          <a:xfrm>
            <a:off x="571500" y="857250"/>
            <a:ext cx="8135938" cy="5715000"/>
          </a:xfrm>
        </p:spPr>
        <p:txBody>
          <a:bodyPr/>
          <a:lstStyle/>
          <a:p>
            <a:pPr algn="just" eaLnBrk="1" hangingPunct="1">
              <a:lnSpc>
                <a:spcPct val="80000"/>
              </a:lnSpc>
            </a:pPr>
            <a:r>
              <a:rPr lang="tr-TR" sz="2400" b="1" smtClean="0">
                <a:solidFill>
                  <a:schemeClr val="tx2"/>
                </a:solidFill>
                <a:latin typeface="Comic Sans MS" pitchFamily="66" charset="0"/>
              </a:rPr>
              <a:t>Gazların ml/dk veya L/dk olarak verilmesini sağlayan aygıtlardır. Daha çok rotametre tipinde olanlar kullanılmaktadır. Bunlar içinde cam veya metal bir top olan ya da bobin bulunan üst kısmı daha geniş olan cam tüplerdir (Torpe). Top veya bobin aşağıdan yukarı yönde olan gaz akımıyla yükselir ve yükseldikçe cam tüple arasında kalan anüler mesafe genişleyeceğinden daha çok gaz geçer. Geçen gaz miktarı topun ortası, bobinin üst kenarından okunur.	</a:t>
            </a:r>
          </a:p>
          <a:p>
            <a:pPr algn="just" eaLnBrk="1" hangingPunct="1">
              <a:lnSpc>
                <a:spcPct val="80000"/>
              </a:lnSpc>
            </a:pPr>
            <a:r>
              <a:rPr lang="tr-TR" sz="2400" b="1" smtClean="0">
                <a:solidFill>
                  <a:schemeClr val="tx2"/>
                </a:solidFill>
                <a:latin typeface="Comic Sans MS" pitchFamily="66" charset="0"/>
              </a:rPr>
              <a:t>Her akım ölçer kullanılacağı spesifik gaz için ve normal atmosfer basıncında kalibre edilir (yoğunluk-viskozite).</a:t>
            </a:r>
          </a:p>
          <a:p>
            <a:pPr algn="just" eaLnBrk="1" hangingPunct="1">
              <a:lnSpc>
                <a:spcPct val="80000"/>
              </a:lnSpc>
            </a:pPr>
            <a:r>
              <a:rPr lang="tr-TR" sz="2400" b="1" smtClean="0">
                <a:solidFill>
                  <a:schemeClr val="tx2"/>
                </a:solidFill>
                <a:latin typeface="Comic Sans MS" pitchFamily="66" charset="0"/>
              </a:rPr>
              <a:t>Flowmetrelerin dizilişi de önemlidir. Sistemdeki bir çatlak ya da delikten sisteme ilk giren gaz daha çok kaçacağından oksijenin ya en sona konması veya flowmetre bloğu içinde gaz karışımına en son eklenmesi gerekir.</a:t>
            </a:r>
          </a:p>
        </p:txBody>
      </p:sp>
    </p:spTree>
  </p:cSld>
  <p:clrMapOvr>
    <a:masterClrMapping/>
  </p:clrMapOvr>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Picture 2" descr="D:\Belgelerim\serhat\Kitaplar\Miller - Anesthesia 6th Ed\das\book\body\0\1255\f009006.gif"/>
          <p:cNvPicPr>
            <a:picLocks noChangeAspect="1" noChangeArrowheads="1"/>
          </p:cNvPicPr>
          <p:nvPr/>
        </p:nvPicPr>
        <p:blipFill>
          <a:blip r:embed="rId3" cstate="print"/>
          <a:srcRect/>
          <a:stretch>
            <a:fillRect/>
          </a:stretch>
        </p:blipFill>
        <p:spPr bwMode="auto">
          <a:xfrm>
            <a:off x="0" y="285750"/>
            <a:ext cx="5472113" cy="6264275"/>
          </a:xfrm>
          <a:prstGeom prst="rect">
            <a:avLst/>
          </a:prstGeom>
          <a:noFill/>
          <a:ln w="9525">
            <a:noFill/>
            <a:miter lim="800000"/>
            <a:headEnd/>
            <a:tailEnd/>
          </a:ln>
        </p:spPr>
      </p:pic>
      <p:sp>
        <p:nvSpPr>
          <p:cNvPr id="29699" name="Rectangle 5"/>
          <p:cNvSpPr>
            <a:spLocks noChangeArrowheads="1"/>
          </p:cNvSpPr>
          <p:nvPr/>
        </p:nvSpPr>
        <p:spPr bwMode="auto">
          <a:xfrm>
            <a:off x="6143625" y="500063"/>
            <a:ext cx="2233613" cy="641350"/>
          </a:xfrm>
          <a:prstGeom prst="rect">
            <a:avLst/>
          </a:prstGeom>
          <a:noFill/>
          <a:ln w="9525">
            <a:noFill/>
            <a:miter lim="800000"/>
            <a:headEnd/>
            <a:tailEnd/>
          </a:ln>
        </p:spPr>
        <p:txBody>
          <a:bodyPr>
            <a:spAutoFit/>
          </a:bodyPr>
          <a:lstStyle/>
          <a:p>
            <a:pPr eaLnBrk="0" hangingPunct="0">
              <a:spcBef>
                <a:spcPct val="0"/>
              </a:spcBef>
              <a:buFontTx/>
              <a:buNone/>
            </a:pPr>
            <a:r>
              <a:rPr lang="tr-TR" sz="3600">
                <a:solidFill>
                  <a:schemeClr val="accent2"/>
                </a:solidFill>
                <a:latin typeface="Harlow Solid Italic" pitchFamily="82" charset="0"/>
              </a:rPr>
              <a:t>Flowmetre</a:t>
            </a:r>
          </a:p>
        </p:txBody>
      </p:sp>
      <p:pic>
        <p:nvPicPr>
          <p:cNvPr id="29700" name="Picture 7" descr="Needle valve"/>
          <p:cNvPicPr>
            <a:picLocks noChangeAspect="1" noChangeArrowheads="1"/>
          </p:cNvPicPr>
          <p:nvPr/>
        </p:nvPicPr>
        <p:blipFill>
          <a:blip r:embed="rId4" cstate="print"/>
          <a:srcRect/>
          <a:stretch>
            <a:fillRect/>
          </a:stretch>
        </p:blipFill>
        <p:spPr bwMode="auto">
          <a:xfrm>
            <a:off x="5786438" y="2286000"/>
            <a:ext cx="3000375" cy="2000250"/>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2" name="Picture 2" descr="http://www.asevet.com/resources/images/knobs.gif"/>
          <p:cNvPicPr>
            <a:picLocks noChangeAspect="1" noChangeArrowheads="1"/>
          </p:cNvPicPr>
          <p:nvPr/>
        </p:nvPicPr>
        <p:blipFill>
          <a:blip r:embed="rId3" cstate="print"/>
          <a:srcRect/>
          <a:stretch>
            <a:fillRect/>
          </a:stretch>
        </p:blipFill>
        <p:spPr bwMode="auto">
          <a:xfrm>
            <a:off x="2571750" y="5572125"/>
            <a:ext cx="2228850" cy="857250"/>
          </a:xfrm>
          <a:prstGeom prst="rect">
            <a:avLst/>
          </a:prstGeom>
          <a:noFill/>
          <a:ln w="9525">
            <a:noFill/>
            <a:miter lim="800000"/>
            <a:headEnd/>
            <a:tailEnd/>
          </a:ln>
        </p:spPr>
      </p:pic>
      <p:pic>
        <p:nvPicPr>
          <p:cNvPr id="30723" name="Picture 4" descr="Ball flowmeter"/>
          <p:cNvPicPr>
            <a:picLocks noChangeAspect="1" noChangeArrowheads="1"/>
          </p:cNvPicPr>
          <p:nvPr/>
        </p:nvPicPr>
        <p:blipFill>
          <a:blip r:embed="rId4" cstate="print"/>
          <a:srcRect/>
          <a:stretch>
            <a:fillRect/>
          </a:stretch>
        </p:blipFill>
        <p:spPr bwMode="auto">
          <a:xfrm>
            <a:off x="1000125" y="1584325"/>
            <a:ext cx="3719513" cy="3487738"/>
          </a:xfrm>
          <a:prstGeom prst="rect">
            <a:avLst/>
          </a:prstGeom>
          <a:noFill/>
          <a:ln w="9525">
            <a:noFill/>
            <a:miter lim="800000"/>
            <a:headEnd/>
            <a:tailEnd/>
          </a:ln>
        </p:spPr>
      </p:pic>
      <p:pic>
        <p:nvPicPr>
          <p:cNvPr id="30724" name="Picture 5" descr="Bobbin flowmeter"/>
          <p:cNvPicPr>
            <a:picLocks noChangeAspect="1" noChangeArrowheads="1"/>
          </p:cNvPicPr>
          <p:nvPr/>
        </p:nvPicPr>
        <p:blipFill>
          <a:blip r:embed="rId5" cstate="print"/>
          <a:srcRect/>
          <a:stretch>
            <a:fillRect/>
          </a:stretch>
        </p:blipFill>
        <p:spPr bwMode="auto">
          <a:xfrm>
            <a:off x="6929438" y="1571625"/>
            <a:ext cx="1787525" cy="3500438"/>
          </a:xfrm>
          <a:prstGeom prst="rect">
            <a:avLst/>
          </a:prstGeom>
          <a:noFill/>
          <a:ln w="9525">
            <a:noFill/>
            <a:miter lim="800000"/>
            <a:headEnd/>
            <a:tailEnd/>
          </a:ln>
        </p:spPr>
      </p:pic>
      <p:pic>
        <p:nvPicPr>
          <p:cNvPr id="30725" name="Picture 6" descr="Ball flowmeter"/>
          <p:cNvPicPr>
            <a:picLocks noChangeAspect="1" noChangeArrowheads="1"/>
          </p:cNvPicPr>
          <p:nvPr/>
        </p:nvPicPr>
        <p:blipFill>
          <a:blip r:embed="rId6" cstate="print"/>
          <a:srcRect/>
          <a:stretch>
            <a:fillRect/>
          </a:stretch>
        </p:blipFill>
        <p:spPr bwMode="auto">
          <a:xfrm>
            <a:off x="5072063" y="1571625"/>
            <a:ext cx="1866900" cy="3500438"/>
          </a:xfrm>
          <a:prstGeom prst="rect">
            <a:avLst/>
          </a:prstGeom>
          <a:noFill/>
          <a:ln w="9525">
            <a:noFill/>
            <a:miter lim="800000"/>
            <a:headEnd/>
            <a:tailEnd/>
          </a:ln>
        </p:spPr>
      </p:pic>
      <p:sp>
        <p:nvSpPr>
          <p:cNvPr id="30726" name="Rectangle 5"/>
          <p:cNvSpPr>
            <a:spLocks noChangeArrowheads="1"/>
          </p:cNvSpPr>
          <p:nvPr/>
        </p:nvSpPr>
        <p:spPr bwMode="auto">
          <a:xfrm>
            <a:off x="3357563" y="357188"/>
            <a:ext cx="2233612" cy="641350"/>
          </a:xfrm>
          <a:prstGeom prst="rect">
            <a:avLst/>
          </a:prstGeom>
          <a:noFill/>
          <a:ln w="9525">
            <a:noFill/>
            <a:miter lim="800000"/>
            <a:headEnd/>
            <a:tailEnd/>
          </a:ln>
        </p:spPr>
        <p:txBody>
          <a:bodyPr>
            <a:spAutoFit/>
          </a:bodyPr>
          <a:lstStyle/>
          <a:p>
            <a:pPr eaLnBrk="0" hangingPunct="0">
              <a:spcBef>
                <a:spcPct val="0"/>
              </a:spcBef>
              <a:buFontTx/>
              <a:buNone/>
            </a:pPr>
            <a:r>
              <a:rPr lang="tr-TR" sz="3600">
                <a:solidFill>
                  <a:schemeClr val="accent2"/>
                </a:solidFill>
                <a:latin typeface="Harlow Solid Italic" pitchFamily="82" charset="0"/>
              </a:rPr>
              <a:t>Flowmetre</a:t>
            </a: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70" name="Picture 2" descr="D:\Belgelerim\serhat\Kitaplar\Miller - Anesthesia 6th Ed\das\book\body\0\1255\f009009.gif"/>
          <p:cNvPicPr>
            <a:picLocks noChangeAspect="1" noChangeArrowheads="1"/>
          </p:cNvPicPr>
          <p:nvPr/>
        </p:nvPicPr>
        <p:blipFill>
          <a:blip r:embed="rId3" cstate="print"/>
          <a:srcRect/>
          <a:stretch>
            <a:fillRect/>
          </a:stretch>
        </p:blipFill>
        <p:spPr bwMode="auto">
          <a:xfrm>
            <a:off x="642938" y="1785938"/>
            <a:ext cx="7572375" cy="4286250"/>
          </a:xfrm>
          <a:prstGeom prst="rect">
            <a:avLst/>
          </a:prstGeom>
          <a:noFill/>
          <a:ln w="9525">
            <a:noFill/>
            <a:miter lim="800000"/>
            <a:headEnd/>
            <a:tailEnd/>
          </a:ln>
        </p:spPr>
      </p:pic>
      <p:sp>
        <p:nvSpPr>
          <p:cNvPr id="32771" name="Rectangle 1"/>
          <p:cNvSpPr>
            <a:spLocks noGrp="1" noChangeArrowheads="1"/>
          </p:cNvSpPr>
          <p:nvPr>
            <p:ph type="title" idx="4294967295"/>
          </p:nvPr>
        </p:nvSpPr>
        <p:spPr>
          <a:noFill/>
        </p:spPr>
        <p:txBody>
          <a:bodyPr/>
          <a:lstStyle/>
          <a:p>
            <a:pPr eaLnBrk="1" hangingPunct="1"/>
            <a:r>
              <a:rPr lang="tr-TR" smtClean="0">
                <a:solidFill>
                  <a:schemeClr val="accent2"/>
                </a:solidFill>
                <a:latin typeface="Harlow Solid Italic" pitchFamily="82" charset="0"/>
              </a:rPr>
              <a:t>Flowmetre</a:t>
            </a:r>
          </a:p>
        </p:txBody>
      </p:sp>
    </p:spTree>
  </p:cSld>
  <p:clrMapOvr>
    <a:masterClrMapping/>
  </p:clrMapOvr>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p:cNvSpPr>
          <p:nvPr>
            <p:ph type="title"/>
          </p:nvPr>
        </p:nvSpPr>
        <p:spPr>
          <a:xfrm>
            <a:off x="827088" y="260350"/>
            <a:ext cx="8064500" cy="1143000"/>
          </a:xfrm>
        </p:spPr>
        <p:txBody>
          <a:bodyPr/>
          <a:lstStyle/>
          <a:p>
            <a:pPr eaLnBrk="1" hangingPunct="1"/>
            <a:r>
              <a:rPr lang="tr-TR" sz="4000" smtClean="0">
                <a:solidFill>
                  <a:schemeClr val="accent2"/>
                </a:solidFill>
                <a:latin typeface="Harlow Solid Italic" pitchFamily="82" charset="0"/>
              </a:rPr>
              <a:t>Buharlaştırıcılar (Vaporizatörler)-1</a:t>
            </a:r>
          </a:p>
        </p:txBody>
      </p:sp>
      <p:sp>
        <p:nvSpPr>
          <p:cNvPr id="36867" name="Rectangle 3"/>
          <p:cNvSpPr>
            <a:spLocks noGrp="1"/>
          </p:cNvSpPr>
          <p:nvPr>
            <p:ph type="body" idx="1"/>
          </p:nvPr>
        </p:nvSpPr>
        <p:spPr>
          <a:xfrm>
            <a:off x="684213" y="1412875"/>
            <a:ext cx="8135937" cy="4968875"/>
          </a:xfrm>
        </p:spPr>
        <p:txBody>
          <a:bodyPr/>
          <a:lstStyle/>
          <a:p>
            <a:pPr algn="just" eaLnBrk="1" hangingPunct="1"/>
            <a:r>
              <a:rPr lang="tr-TR" sz="2800" b="1" smtClean="0">
                <a:solidFill>
                  <a:schemeClr val="tx2"/>
                </a:solidFill>
                <a:latin typeface="Comic Sans MS" pitchFamily="66" charset="0"/>
              </a:rPr>
              <a:t>Volatil anesteziklerin buharlaştırılarak belirli miktarlarda verilmeleri için tasarlanmış ajan spesifik araçlardır.</a:t>
            </a:r>
          </a:p>
          <a:p>
            <a:pPr algn="just" eaLnBrk="1" hangingPunct="1">
              <a:buFontTx/>
              <a:buChar char="•"/>
            </a:pPr>
            <a:r>
              <a:rPr lang="tr-TR" sz="2800" b="1" smtClean="0">
                <a:solidFill>
                  <a:schemeClr val="tx2"/>
                </a:solidFill>
                <a:latin typeface="Comic Sans MS" pitchFamily="66" charset="0"/>
              </a:rPr>
              <a:t>Buharlaşma; ajanın kaynama noktası, sıvının ısısı, üzerinden geçen gazın ısısı ve akım hızı, gaz–sıvı temas yüzeyinin genişliği, sıvının üzerindeki boşluğun şekli ve volümü gibi etkenlere bağlı olarak gerçekleşir.</a:t>
            </a:r>
          </a:p>
          <a:p>
            <a:pPr algn="just" eaLnBrk="1" hangingPunct="1">
              <a:buFontTx/>
              <a:buChar char="•"/>
            </a:pPr>
            <a:r>
              <a:rPr lang="tr-TR" sz="2800" b="1" smtClean="0">
                <a:solidFill>
                  <a:schemeClr val="tx2"/>
                </a:solidFill>
                <a:latin typeface="Comic Sans MS" pitchFamily="66" charset="0"/>
              </a:rPr>
              <a:t>Buharlaştırıcılar her ajanın kendi özelliklerine göre yapılmış olup sadece o ajanda kullanılabilir.</a:t>
            </a:r>
          </a:p>
        </p:txBody>
      </p:sp>
    </p:spTree>
  </p:cSld>
  <p:clrMapOvr>
    <a:masterClrMapping/>
  </p:clrMapOvr>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p:cNvSpPr>
          <p:nvPr>
            <p:ph type="title"/>
          </p:nvPr>
        </p:nvSpPr>
        <p:spPr/>
        <p:txBody>
          <a:bodyPr/>
          <a:lstStyle/>
          <a:p>
            <a:pPr eaLnBrk="1" hangingPunct="1"/>
            <a:r>
              <a:rPr lang="tr-TR" smtClean="0">
                <a:solidFill>
                  <a:schemeClr val="accent2"/>
                </a:solidFill>
                <a:latin typeface="Harlow Solid Italic" pitchFamily="82" charset="0"/>
              </a:rPr>
              <a:t>Vaporizatörler-2</a:t>
            </a:r>
          </a:p>
        </p:txBody>
      </p:sp>
      <p:sp>
        <p:nvSpPr>
          <p:cNvPr id="37891" name="Rectangle 3"/>
          <p:cNvSpPr>
            <a:spLocks noGrp="1"/>
          </p:cNvSpPr>
          <p:nvPr>
            <p:ph type="body" idx="1"/>
          </p:nvPr>
        </p:nvSpPr>
        <p:spPr>
          <a:xfrm>
            <a:off x="611188" y="1484313"/>
            <a:ext cx="7772400" cy="4114800"/>
          </a:xfrm>
        </p:spPr>
        <p:txBody>
          <a:bodyPr/>
          <a:lstStyle/>
          <a:p>
            <a:pPr algn="just" eaLnBrk="1" hangingPunct="1">
              <a:buFont typeface="Arial" charset="0"/>
              <a:buNone/>
            </a:pPr>
            <a:r>
              <a:rPr lang="tr-TR" smtClean="0"/>
              <a:t>	</a:t>
            </a:r>
            <a:r>
              <a:rPr lang="tr-TR" b="1" smtClean="0">
                <a:solidFill>
                  <a:schemeClr val="tx2"/>
                </a:solidFill>
                <a:latin typeface="Comic Sans MS" pitchFamily="66" charset="0"/>
              </a:rPr>
              <a:t>İdeal bir anestezi vaporizatörü şu özelliklerden etkilenmemelidir:</a:t>
            </a:r>
          </a:p>
          <a:p>
            <a:pPr algn="just" eaLnBrk="1" hangingPunct="1">
              <a:buFontTx/>
              <a:buChar char="•"/>
            </a:pPr>
            <a:r>
              <a:rPr lang="tr-TR" b="1" smtClean="0">
                <a:solidFill>
                  <a:schemeClr val="tx2"/>
                </a:solidFill>
                <a:latin typeface="Comic Sans MS" pitchFamily="66" charset="0"/>
              </a:rPr>
              <a:t>Taşıyıcı gazın akım hızı,</a:t>
            </a:r>
          </a:p>
          <a:p>
            <a:pPr algn="just" eaLnBrk="1" hangingPunct="1">
              <a:buFontTx/>
              <a:buChar char="•"/>
            </a:pPr>
            <a:r>
              <a:rPr lang="tr-TR" b="1" smtClean="0">
                <a:solidFill>
                  <a:schemeClr val="tx2"/>
                </a:solidFill>
                <a:latin typeface="Comic Sans MS" pitchFamily="66" charset="0"/>
              </a:rPr>
              <a:t>Ortam sıcaklık ve basıncı,</a:t>
            </a:r>
          </a:p>
          <a:p>
            <a:pPr algn="just" eaLnBrk="1" hangingPunct="1">
              <a:buFontTx/>
              <a:buChar char="•"/>
            </a:pPr>
            <a:r>
              <a:rPr lang="tr-TR" b="1" smtClean="0">
                <a:solidFill>
                  <a:schemeClr val="tx2"/>
                </a:solidFill>
                <a:latin typeface="Comic Sans MS" pitchFamily="66" charset="0"/>
              </a:rPr>
              <a:t>Buharlaşmaya bağlı sıcaklık düşüşü,</a:t>
            </a:r>
          </a:p>
          <a:p>
            <a:pPr algn="just" eaLnBrk="1" hangingPunct="1">
              <a:buFontTx/>
              <a:buChar char="•"/>
            </a:pPr>
            <a:r>
              <a:rPr lang="tr-TR" b="1" smtClean="0">
                <a:solidFill>
                  <a:schemeClr val="tx2"/>
                </a:solidFill>
                <a:latin typeface="Comic Sans MS" pitchFamily="66" charset="0"/>
              </a:rPr>
              <a:t>Solunum tipine göre basınçta olan dalgalanmalar.</a:t>
            </a:r>
          </a:p>
        </p:txBody>
      </p:sp>
    </p:spTree>
  </p:cSld>
  <p:clrMapOvr>
    <a:masterClrMapping/>
  </p:clrMapOvr>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a:spLocks noGrp="1"/>
          </p:cNvSpPr>
          <p:nvPr>
            <p:ph type="title"/>
          </p:nvPr>
        </p:nvSpPr>
        <p:spPr/>
        <p:txBody>
          <a:bodyPr/>
          <a:lstStyle/>
          <a:p>
            <a:pPr eaLnBrk="1" hangingPunct="1"/>
            <a:r>
              <a:rPr lang="tr-TR" smtClean="0">
                <a:solidFill>
                  <a:schemeClr val="accent2"/>
                </a:solidFill>
                <a:latin typeface="Harlow Solid Italic" pitchFamily="82" charset="0"/>
              </a:rPr>
              <a:t>Vaporizatörler-3</a:t>
            </a:r>
          </a:p>
        </p:txBody>
      </p:sp>
      <p:sp>
        <p:nvSpPr>
          <p:cNvPr id="38915" name="Rectangle 3"/>
          <p:cNvSpPr>
            <a:spLocks noGrp="1"/>
          </p:cNvSpPr>
          <p:nvPr>
            <p:ph type="body" idx="1"/>
          </p:nvPr>
        </p:nvSpPr>
        <p:spPr/>
        <p:txBody>
          <a:bodyPr/>
          <a:lstStyle/>
          <a:p>
            <a:pPr eaLnBrk="1" hangingPunct="1">
              <a:buFont typeface="Arial" charset="0"/>
              <a:buNone/>
            </a:pPr>
            <a:r>
              <a:rPr lang="tr-TR" smtClean="0">
                <a:latin typeface="Comic Sans MS" pitchFamily="66" charset="0"/>
              </a:rPr>
              <a:t>	</a:t>
            </a:r>
            <a:r>
              <a:rPr lang="tr-TR" b="1" smtClean="0">
                <a:solidFill>
                  <a:schemeClr val="tx2"/>
                </a:solidFill>
                <a:latin typeface="Comic Sans MS" pitchFamily="66" charset="0"/>
              </a:rPr>
              <a:t>İstenilen diğer özellikler ise :</a:t>
            </a:r>
          </a:p>
          <a:p>
            <a:pPr eaLnBrk="1" hangingPunct="1">
              <a:buFontTx/>
              <a:buChar char="•"/>
            </a:pPr>
            <a:r>
              <a:rPr lang="tr-TR" b="1" smtClean="0">
                <a:solidFill>
                  <a:schemeClr val="tx2"/>
                </a:solidFill>
                <a:latin typeface="Comic Sans MS" pitchFamily="66" charset="0"/>
              </a:rPr>
              <a:t>Gaz akımına düşük direnç göstermesi,</a:t>
            </a:r>
          </a:p>
          <a:p>
            <a:pPr eaLnBrk="1" hangingPunct="1">
              <a:buFontTx/>
              <a:buChar char="•"/>
            </a:pPr>
            <a:r>
              <a:rPr lang="tr-TR" b="1" smtClean="0">
                <a:solidFill>
                  <a:schemeClr val="tx2"/>
                </a:solidFill>
                <a:latin typeface="Comic Sans MS" pitchFamily="66" charset="0"/>
              </a:rPr>
              <a:t>Minimal servis ihtiyacı,</a:t>
            </a:r>
          </a:p>
          <a:p>
            <a:pPr eaLnBrk="1" hangingPunct="1">
              <a:buFontTx/>
              <a:buChar char="•"/>
            </a:pPr>
            <a:r>
              <a:rPr lang="tr-TR" b="1" smtClean="0">
                <a:solidFill>
                  <a:schemeClr val="tx2"/>
                </a:solidFill>
                <a:latin typeface="Comic Sans MS" pitchFamily="66" charset="0"/>
              </a:rPr>
              <a:t>Aşınmaya ve solüsyonlara dirençli yapı, </a:t>
            </a:r>
          </a:p>
          <a:p>
            <a:pPr eaLnBrk="1" hangingPunct="1">
              <a:buFontTx/>
              <a:buChar char="•"/>
            </a:pPr>
            <a:r>
              <a:rPr lang="tr-TR" b="1" smtClean="0">
                <a:solidFill>
                  <a:schemeClr val="tx2"/>
                </a:solidFill>
                <a:latin typeface="Comic Sans MS" pitchFamily="66" charset="0"/>
              </a:rPr>
              <a:t>Düşük ağırlıklı olması,</a:t>
            </a:r>
          </a:p>
          <a:p>
            <a:pPr eaLnBrk="1" hangingPunct="1">
              <a:buFontTx/>
              <a:buChar char="•"/>
            </a:pPr>
            <a:r>
              <a:rPr lang="tr-TR" b="1" smtClean="0">
                <a:solidFill>
                  <a:schemeClr val="tx2"/>
                </a:solidFill>
                <a:latin typeface="Comic Sans MS" pitchFamily="66" charset="0"/>
              </a:rPr>
              <a:t>Kullanımının emniyetli ve ekonomik oluşu.</a:t>
            </a:r>
          </a:p>
        </p:txBody>
      </p:sp>
    </p:spTree>
  </p:cSld>
  <p:clrMapOvr>
    <a:masterClrMapping/>
  </p:clrMapOvr>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Grp="1"/>
          </p:cNvSpPr>
          <p:nvPr>
            <p:ph type="title"/>
          </p:nvPr>
        </p:nvSpPr>
        <p:spPr>
          <a:xfrm>
            <a:off x="428625" y="0"/>
            <a:ext cx="8229600" cy="928688"/>
          </a:xfrm>
        </p:spPr>
        <p:txBody>
          <a:bodyPr/>
          <a:lstStyle/>
          <a:p>
            <a:pPr eaLnBrk="1" hangingPunct="1"/>
            <a:r>
              <a:rPr lang="tr-TR" smtClean="0">
                <a:solidFill>
                  <a:schemeClr val="accent2"/>
                </a:solidFill>
                <a:latin typeface="Harlow Solid Italic" pitchFamily="82" charset="0"/>
              </a:rPr>
              <a:t>Vaporizatörler-4</a:t>
            </a:r>
          </a:p>
        </p:txBody>
      </p:sp>
      <p:sp>
        <p:nvSpPr>
          <p:cNvPr id="39939" name="Rectangle 3"/>
          <p:cNvSpPr>
            <a:spLocks noGrp="1"/>
          </p:cNvSpPr>
          <p:nvPr>
            <p:ph type="body" idx="1"/>
          </p:nvPr>
        </p:nvSpPr>
        <p:spPr>
          <a:xfrm>
            <a:off x="285750" y="1000125"/>
            <a:ext cx="8572500" cy="5235575"/>
          </a:xfrm>
        </p:spPr>
        <p:txBody>
          <a:bodyPr/>
          <a:lstStyle/>
          <a:p>
            <a:pPr algn="just" eaLnBrk="1" hangingPunct="1">
              <a:lnSpc>
                <a:spcPct val="80000"/>
              </a:lnSpc>
              <a:buFont typeface="Arial" charset="0"/>
              <a:buNone/>
            </a:pPr>
            <a:r>
              <a:rPr lang="tr-TR" sz="1800" smtClean="0">
                <a:solidFill>
                  <a:schemeClr val="tx2"/>
                </a:solidFill>
              </a:rPr>
              <a:t>	</a:t>
            </a:r>
            <a:r>
              <a:rPr lang="tr-TR" sz="2200" b="1" smtClean="0">
                <a:solidFill>
                  <a:schemeClr val="tx2"/>
                </a:solidFill>
                <a:latin typeface="Comic Sans MS" pitchFamily="66" charset="0"/>
              </a:rPr>
              <a:t>Dikkat edilmesi gereken noktalar :</a:t>
            </a:r>
          </a:p>
          <a:p>
            <a:pPr algn="just" eaLnBrk="1" hangingPunct="1">
              <a:lnSpc>
                <a:spcPct val="80000"/>
              </a:lnSpc>
              <a:buFontTx/>
              <a:buChar char="•"/>
            </a:pPr>
            <a:r>
              <a:rPr lang="tr-TR" sz="2200" b="1" smtClean="0">
                <a:solidFill>
                  <a:schemeClr val="tx2"/>
                </a:solidFill>
                <a:latin typeface="Comic Sans MS" pitchFamily="66" charset="0"/>
              </a:rPr>
              <a:t>Sıvı anesteziğin solunum devresine kaçması veya fazla doldurulduğunda buraya taşmasını önlemek için vaporizatörün doldurma yeri kaidesine yakın yerleştirilir. Sıvı anesteziğin akciğere kaçması öldürücü olabilir.</a:t>
            </a:r>
          </a:p>
          <a:p>
            <a:pPr algn="just" eaLnBrk="1" hangingPunct="1">
              <a:lnSpc>
                <a:spcPct val="80000"/>
              </a:lnSpc>
              <a:buFontTx/>
              <a:buChar char="•"/>
            </a:pPr>
            <a:r>
              <a:rPr lang="tr-TR" sz="2200" b="1" smtClean="0">
                <a:solidFill>
                  <a:schemeClr val="tx2"/>
                </a:solidFill>
                <a:latin typeface="Comic Sans MS" pitchFamily="66" charset="0"/>
              </a:rPr>
              <a:t>Buharlaştırıcıya uygun olmayan anestezik konulduğunda verilecek yoğunluk bilinemez-düşük veya yüksek olabilir.</a:t>
            </a:r>
          </a:p>
          <a:p>
            <a:pPr algn="just" eaLnBrk="1" hangingPunct="1">
              <a:lnSpc>
                <a:spcPct val="80000"/>
              </a:lnSpc>
              <a:buFontTx/>
              <a:buChar char="•"/>
            </a:pPr>
            <a:r>
              <a:rPr lang="tr-TR" sz="2200" b="1" smtClean="0">
                <a:solidFill>
                  <a:schemeClr val="tx2"/>
                </a:solidFill>
                <a:latin typeface="Comic Sans MS" pitchFamily="66" charset="0"/>
              </a:rPr>
              <a:t>Uygun anestezik varken yanlışlıkla farklı bir anestezikle tamamlanması da beklenmedik derecede düşük veya yüksek konsantrasyonlar verilmesine neden olabilir.</a:t>
            </a:r>
          </a:p>
          <a:p>
            <a:pPr algn="just" eaLnBrk="1" hangingPunct="1">
              <a:lnSpc>
                <a:spcPct val="80000"/>
              </a:lnSpc>
              <a:buFontTx/>
              <a:buChar char="•"/>
            </a:pPr>
            <a:r>
              <a:rPr lang="tr-TR" sz="2200" b="1" smtClean="0">
                <a:solidFill>
                  <a:schemeClr val="tx2"/>
                </a:solidFill>
                <a:latin typeface="Comic Sans MS" pitchFamily="66" charset="0"/>
              </a:rPr>
              <a:t>Seri olarak bağlanmış buharlaştırıcıların birden fazlasının aynı anda açılması kontaminasyona yol açabilir.</a:t>
            </a:r>
          </a:p>
          <a:p>
            <a:pPr algn="just" eaLnBrk="1" hangingPunct="1">
              <a:lnSpc>
                <a:spcPct val="80000"/>
              </a:lnSpc>
              <a:buFontTx/>
              <a:buChar char="•"/>
            </a:pPr>
            <a:r>
              <a:rPr lang="tr-TR" sz="2200" b="1" smtClean="0">
                <a:solidFill>
                  <a:schemeClr val="tx2"/>
                </a:solidFill>
                <a:latin typeface="Comic Sans MS" pitchFamily="66" charset="0"/>
              </a:rPr>
              <a:t>Gelişmiş buharlaştırıcılarda karışıklığı önlemek için sadece o anestezik şişesine uygun özel şişe ağızlıkları ile doldurmaya yarayacak girişler bulunur.</a:t>
            </a:r>
          </a:p>
          <a:p>
            <a:pPr algn="just" eaLnBrk="1" hangingPunct="1">
              <a:lnSpc>
                <a:spcPct val="80000"/>
              </a:lnSpc>
              <a:buFontTx/>
              <a:buChar char="•"/>
            </a:pPr>
            <a:r>
              <a:rPr lang="tr-TR" sz="2200" b="1" smtClean="0">
                <a:solidFill>
                  <a:schemeClr val="tx2"/>
                </a:solidFill>
                <a:latin typeface="Comic Sans MS" pitchFamily="66" charset="0"/>
              </a:rPr>
              <a:t>Modern anestezi makinelerinin çoğunda aynı anda birden fazla buharlaştırıcı açılamaz.</a:t>
            </a:r>
          </a:p>
        </p:txBody>
      </p:sp>
    </p:spTree>
  </p:cSld>
  <p:clrMapOvr>
    <a:masterClrMapping/>
  </p:clrMapOvr>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1 Başlık"/>
          <p:cNvSpPr>
            <a:spLocks noGrp="1"/>
          </p:cNvSpPr>
          <p:nvPr>
            <p:ph type="title" idx="4294967295"/>
          </p:nvPr>
        </p:nvSpPr>
        <p:spPr>
          <a:xfrm>
            <a:off x="395288" y="0"/>
            <a:ext cx="8229600" cy="850900"/>
          </a:xfrm>
        </p:spPr>
        <p:txBody>
          <a:bodyPr/>
          <a:lstStyle/>
          <a:p>
            <a:pPr eaLnBrk="1" hangingPunct="1"/>
            <a:r>
              <a:rPr lang="tr-TR" smtClean="0">
                <a:solidFill>
                  <a:schemeClr val="accent2"/>
                </a:solidFill>
                <a:latin typeface="Harlow Solid Italic" pitchFamily="82" charset="0"/>
              </a:rPr>
              <a:t>Vaporizatörler</a:t>
            </a:r>
          </a:p>
        </p:txBody>
      </p:sp>
      <p:pic>
        <p:nvPicPr>
          <p:cNvPr id="43011" name="Picture 2" descr="D:\Belgelerim\serhat\Kitaplar\Miller - Anesthesia 6th Ed\das\book\body\0\1255\f009014.gif"/>
          <p:cNvPicPr>
            <a:picLocks noChangeAspect="1" noChangeArrowheads="1"/>
          </p:cNvPicPr>
          <p:nvPr/>
        </p:nvPicPr>
        <p:blipFill>
          <a:blip r:embed="rId3" cstate="print"/>
          <a:srcRect/>
          <a:stretch>
            <a:fillRect/>
          </a:stretch>
        </p:blipFill>
        <p:spPr bwMode="auto">
          <a:xfrm>
            <a:off x="1331913" y="1844675"/>
            <a:ext cx="6572250" cy="4429125"/>
          </a:xfrm>
          <a:prstGeom prst="rect">
            <a:avLst/>
          </a:prstGeom>
          <a:noFill/>
          <a:ln w="9525">
            <a:noFill/>
            <a:miter lim="800000"/>
            <a:headEnd/>
            <a:tailEnd/>
          </a:ln>
        </p:spPr>
      </p:pic>
      <p:sp>
        <p:nvSpPr>
          <p:cNvPr id="43012" name="Rectangle 6"/>
          <p:cNvSpPr>
            <a:spLocks noChangeArrowheads="1"/>
          </p:cNvSpPr>
          <p:nvPr/>
        </p:nvSpPr>
        <p:spPr bwMode="auto">
          <a:xfrm>
            <a:off x="323850" y="620713"/>
            <a:ext cx="8489950" cy="946150"/>
          </a:xfrm>
          <a:prstGeom prst="rect">
            <a:avLst/>
          </a:prstGeom>
          <a:noFill/>
          <a:ln w="9525" algn="ctr">
            <a:noFill/>
            <a:miter lim="800000"/>
            <a:headEnd/>
            <a:tailEnd/>
          </a:ln>
        </p:spPr>
        <p:txBody>
          <a:bodyPr wrap="none" anchor="ctr">
            <a:spAutoFit/>
          </a:bodyPr>
          <a:lstStyle/>
          <a:p>
            <a:pPr algn="ctr">
              <a:spcBef>
                <a:spcPct val="0"/>
              </a:spcBef>
              <a:buFontTx/>
              <a:buNone/>
            </a:pPr>
            <a:r>
              <a:rPr lang="tr-TR">
                <a:solidFill>
                  <a:schemeClr val="tx2"/>
                </a:solidFill>
                <a:latin typeface="Harlow Solid Italic" pitchFamily="82" charset="0"/>
              </a:rPr>
              <a:t>Generic variable-bypass vaporizer. Datex-Ohmeda Tec 4,5,7;</a:t>
            </a:r>
          </a:p>
          <a:p>
            <a:pPr algn="ctr">
              <a:spcBef>
                <a:spcPct val="0"/>
              </a:spcBef>
              <a:buFontTx/>
              <a:buNone/>
            </a:pPr>
            <a:r>
              <a:rPr lang="tr-TR">
                <a:solidFill>
                  <a:schemeClr val="tx2"/>
                </a:solidFill>
                <a:latin typeface="Harlow Solid Italic" pitchFamily="82" charset="0"/>
              </a:rPr>
              <a:t>Drager Vapor 19.n, 20.n. </a:t>
            </a:r>
          </a:p>
        </p:txBody>
      </p:sp>
    </p:spTree>
  </p:cSld>
  <p:clrMapOvr>
    <a:masterClrMapping/>
  </p:clrMapOvr>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4"/>
          <p:cNvSpPr>
            <a:spLocks noGrp="1"/>
          </p:cNvSpPr>
          <p:nvPr>
            <p:ph type="title"/>
          </p:nvPr>
        </p:nvSpPr>
        <p:spPr>
          <a:xfrm>
            <a:off x="914400" y="260350"/>
            <a:ext cx="8229600" cy="1143000"/>
          </a:xfrm>
        </p:spPr>
        <p:txBody>
          <a:bodyPr/>
          <a:lstStyle/>
          <a:p>
            <a:pPr eaLnBrk="1" hangingPunct="1"/>
            <a:r>
              <a:rPr lang="tr-TR" smtClean="0">
                <a:solidFill>
                  <a:schemeClr val="accent2"/>
                </a:solidFill>
                <a:latin typeface="Harlow Solid Italic" pitchFamily="82" charset="0"/>
              </a:rPr>
              <a:t>Solunum Devreleri</a:t>
            </a:r>
          </a:p>
        </p:txBody>
      </p:sp>
      <p:sp>
        <p:nvSpPr>
          <p:cNvPr id="48131" name="Rectangle 5"/>
          <p:cNvSpPr>
            <a:spLocks noGrp="1"/>
          </p:cNvSpPr>
          <p:nvPr>
            <p:ph type="body" idx="1"/>
          </p:nvPr>
        </p:nvSpPr>
        <p:spPr>
          <a:xfrm>
            <a:off x="395288" y="1341438"/>
            <a:ext cx="7740650" cy="4741862"/>
          </a:xfrm>
        </p:spPr>
        <p:txBody>
          <a:bodyPr/>
          <a:lstStyle/>
          <a:p>
            <a:pPr marL="990600" lvl="1" indent="-533400" algn="just" eaLnBrk="1" hangingPunct="1">
              <a:buFontTx/>
              <a:buNone/>
            </a:pPr>
            <a:r>
              <a:rPr lang="tr-TR" smtClean="0">
                <a:latin typeface="Arial" charset="0"/>
              </a:rPr>
              <a:t>		</a:t>
            </a:r>
            <a:r>
              <a:rPr lang="tr-TR" b="1" smtClean="0">
                <a:solidFill>
                  <a:schemeClr val="tx2"/>
                </a:solidFill>
                <a:latin typeface="Comic Sans MS" pitchFamily="66" charset="0"/>
              </a:rPr>
              <a:t>Hastaya giden ve dönen gazın içinden geçtiği, hortumlar, valfler, bağlantılar ve rezervuar balondan oluşan değişik kombinasyonlardaki sistemlerdir. </a:t>
            </a:r>
          </a:p>
          <a:p>
            <a:pPr marL="990600" lvl="1" indent="-533400" eaLnBrk="1" hangingPunct="1">
              <a:buFont typeface="Wingdings" pitchFamily="2" charset="2"/>
              <a:buChar char="Ø"/>
            </a:pPr>
            <a:r>
              <a:rPr lang="tr-TR" b="1" smtClean="0">
                <a:solidFill>
                  <a:schemeClr val="tx2"/>
                </a:solidFill>
                <a:latin typeface="Comic Sans MS" pitchFamily="66" charset="0"/>
              </a:rPr>
              <a:t>Açık</a:t>
            </a:r>
          </a:p>
          <a:p>
            <a:pPr marL="990600" lvl="1" indent="-533400" eaLnBrk="1" hangingPunct="1">
              <a:buFont typeface="Wingdings" pitchFamily="2" charset="2"/>
              <a:buChar char="Ø"/>
            </a:pPr>
            <a:r>
              <a:rPr lang="tr-TR" b="1" smtClean="0">
                <a:solidFill>
                  <a:schemeClr val="tx2"/>
                </a:solidFill>
                <a:latin typeface="Comic Sans MS" pitchFamily="66" charset="0"/>
              </a:rPr>
              <a:t>Tekrar solumasız</a:t>
            </a:r>
          </a:p>
          <a:p>
            <a:pPr marL="990600" lvl="1" indent="-533400" eaLnBrk="1" hangingPunct="1">
              <a:buFont typeface="Wingdings" pitchFamily="2" charset="2"/>
              <a:buChar char="Ø"/>
            </a:pPr>
            <a:r>
              <a:rPr lang="tr-TR" b="1" smtClean="0">
                <a:solidFill>
                  <a:schemeClr val="tx2"/>
                </a:solidFill>
                <a:latin typeface="Comic Sans MS" pitchFamily="66" charset="0"/>
              </a:rPr>
              <a:t>Yarı kapalı </a:t>
            </a:r>
          </a:p>
          <a:p>
            <a:pPr marL="990600" lvl="1" indent="-533400" eaLnBrk="1" hangingPunct="1">
              <a:buFont typeface="Wingdings" pitchFamily="2" charset="2"/>
              <a:buChar char="Ø"/>
            </a:pPr>
            <a:r>
              <a:rPr lang="tr-TR" b="1" smtClean="0">
                <a:solidFill>
                  <a:schemeClr val="tx2"/>
                </a:solidFill>
                <a:latin typeface="Comic Sans MS" pitchFamily="66" charset="0"/>
              </a:rPr>
              <a:t>Kapalı devre 	</a:t>
            </a: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4"/>
          <p:cNvSpPr>
            <a:spLocks noGrp="1"/>
          </p:cNvSpPr>
          <p:nvPr>
            <p:ph type="title"/>
          </p:nvPr>
        </p:nvSpPr>
        <p:spPr>
          <a:xfrm>
            <a:off x="395288" y="0"/>
            <a:ext cx="8229600" cy="1143000"/>
          </a:xfrm>
        </p:spPr>
        <p:txBody>
          <a:bodyPr/>
          <a:lstStyle/>
          <a:p>
            <a:pPr eaLnBrk="1" hangingPunct="1"/>
            <a:r>
              <a:rPr lang="tr-TR" smtClean="0">
                <a:solidFill>
                  <a:schemeClr val="accent2"/>
                </a:solidFill>
                <a:latin typeface="Harlow Solid Italic" pitchFamily="82" charset="0"/>
              </a:rPr>
              <a:t>Halka(circle) sistemi</a:t>
            </a:r>
          </a:p>
        </p:txBody>
      </p:sp>
      <p:pic>
        <p:nvPicPr>
          <p:cNvPr id="65539" name="Picture 5"/>
          <p:cNvPicPr>
            <a:picLocks noChangeAspect="1" noChangeArrowheads="1"/>
          </p:cNvPicPr>
          <p:nvPr/>
        </p:nvPicPr>
        <p:blipFill>
          <a:blip r:embed="rId3" cstate="print"/>
          <a:srcRect/>
          <a:stretch>
            <a:fillRect/>
          </a:stretch>
        </p:blipFill>
        <p:spPr bwMode="auto">
          <a:xfrm>
            <a:off x="1187450" y="1052513"/>
            <a:ext cx="7416800" cy="4464050"/>
          </a:xfrm>
          <a:prstGeom prst="rect">
            <a:avLst/>
          </a:prstGeom>
          <a:noFill/>
          <a:ln w="9525">
            <a:solidFill>
              <a:schemeClr val="hlink"/>
            </a:solidFill>
            <a:miter lim="800000"/>
            <a:headEnd/>
            <a:tailEnd/>
          </a:ln>
        </p:spPr>
      </p:pic>
      <p:sp>
        <p:nvSpPr>
          <p:cNvPr id="65540" name="Rectangle 6"/>
          <p:cNvSpPr>
            <a:spLocks noChangeArrowheads="1"/>
          </p:cNvSpPr>
          <p:nvPr/>
        </p:nvSpPr>
        <p:spPr bwMode="auto">
          <a:xfrm>
            <a:off x="0" y="5516563"/>
            <a:ext cx="8893175" cy="1069975"/>
          </a:xfrm>
          <a:prstGeom prst="rect">
            <a:avLst/>
          </a:prstGeom>
          <a:noFill/>
          <a:ln w="9525" algn="ctr">
            <a:noFill/>
            <a:miter lim="800000"/>
            <a:headEnd/>
            <a:tailEnd/>
          </a:ln>
        </p:spPr>
        <p:txBody>
          <a:bodyPr>
            <a:spAutoFit/>
          </a:bodyPr>
          <a:lstStyle/>
          <a:p>
            <a:pPr marL="990600" indent="-533400" algn="just">
              <a:spcBef>
                <a:spcPct val="50000"/>
              </a:spcBef>
              <a:buFontTx/>
              <a:buNone/>
            </a:pPr>
            <a:r>
              <a:rPr lang="tr-TR" sz="1600">
                <a:solidFill>
                  <a:schemeClr val="tx2"/>
                </a:solidFill>
              </a:rPr>
              <a:t>	Oklar gazın akım yönünü göstermektedir. 1. Y bağlantısı. 2. Devreyi açma kapama mandalı. 3. İnspiratuar hortum. 4. Ekspiratuar hortum. 5. Havayolu basınç göstergesi. 6. Solunum volümetresi. 7. Ekspiratuar valv. 8. İnspiratuar valv. 9. Soda-lime kabı. 10.Taze gaz hortumu. 11. Kaçak gaz çıkışı.</a:t>
            </a: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1 Başlık"/>
          <p:cNvSpPr>
            <a:spLocks noGrp="1"/>
          </p:cNvSpPr>
          <p:nvPr>
            <p:ph type="title" idx="4294967295"/>
          </p:nvPr>
        </p:nvSpPr>
        <p:spPr/>
        <p:txBody>
          <a:bodyPr/>
          <a:lstStyle/>
          <a:p>
            <a:pPr eaLnBrk="1" hangingPunct="1"/>
            <a:r>
              <a:rPr lang="tr-TR" smtClean="0">
                <a:solidFill>
                  <a:schemeClr val="accent2"/>
                </a:solidFill>
                <a:latin typeface="Harlow Solid Italic" pitchFamily="82" charset="0"/>
              </a:rPr>
              <a:t>Halka(circle) sistemi</a:t>
            </a:r>
          </a:p>
        </p:txBody>
      </p:sp>
      <p:pic>
        <p:nvPicPr>
          <p:cNvPr id="66563" name="Picture 2" descr="D:\Belgelerim\serhat\Kitaplar\Miller - Anesthesia 6th Ed\das\book\body\0\1255\f009022.gif"/>
          <p:cNvPicPr>
            <a:picLocks noChangeAspect="1" noChangeArrowheads="1"/>
          </p:cNvPicPr>
          <p:nvPr/>
        </p:nvPicPr>
        <p:blipFill>
          <a:blip r:embed="rId3" cstate="print"/>
          <a:srcRect/>
          <a:stretch>
            <a:fillRect/>
          </a:stretch>
        </p:blipFill>
        <p:spPr bwMode="auto">
          <a:xfrm>
            <a:off x="1071563" y="1928813"/>
            <a:ext cx="6858000" cy="4286250"/>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7586" name="Picture 2" descr="Circle Absorber Function"/>
          <p:cNvPicPr>
            <a:picLocks noChangeAspect="1" noChangeArrowheads="1" noCrop="1"/>
          </p:cNvPicPr>
          <p:nvPr/>
        </p:nvPicPr>
        <p:blipFill>
          <a:blip r:embed="rId3" cstate="print"/>
          <a:srcRect/>
          <a:stretch>
            <a:fillRect/>
          </a:stretch>
        </p:blipFill>
        <p:spPr bwMode="auto">
          <a:xfrm>
            <a:off x="928688" y="1500188"/>
            <a:ext cx="7429500" cy="4071937"/>
          </a:xfrm>
          <a:prstGeom prst="rect">
            <a:avLst/>
          </a:prstGeom>
          <a:noFill/>
          <a:ln w="9525">
            <a:noFill/>
            <a:miter lim="800000"/>
            <a:headEnd/>
            <a:tailEnd/>
          </a:ln>
        </p:spPr>
      </p:pic>
      <p:sp>
        <p:nvSpPr>
          <p:cNvPr id="67587" name="2 Başlık"/>
          <p:cNvSpPr>
            <a:spLocks noGrp="1"/>
          </p:cNvSpPr>
          <p:nvPr>
            <p:ph type="title"/>
          </p:nvPr>
        </p:nvSpPr>
        <p:spPr>
          <a:xfrm>
            <a:off x="500063" y="0"/>
            <a:ext cx="8229600" cy="928688"/>
          </a:xfrm>
        </p:spPr>
        <p:txBody>
          <a:bodyPr/>
          <a:lstStyle/>
          <a:p>
            <a:pPr eaLnBrk="1" hangingPunct="1"/>
            <a:r>
              <a:rPr lang="tr-TR" smtClean="0">
                <a:solidFill>
                  <a:schemeClr val="accent2"/>
                </a:solidFill>
                <a:latin typeface="Harlow Solid Italic" pitchFamily="82" charset="0"/>
              </a:rPr>
              <a:t>Halka(circle) sistemi</a:t>
            </a:r>
            <a:endParaRPr lang="tr-TR" smtClean="0"/>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2"/>
          <p:cNvSpPr>
            <a:spLocks noGrp="1"/>
          </p:cNvSpPr>
          <p:nvPr>
            <p:ph type="title"/>
          </p:nvPr>
        </p:nvSpPr>
        <p:spPr/>
        <p:txBody>
          <a:bodyPr/>
          <a:lstStyle/>
          <a:p>
            <a:pPr eaLnBrk="1" hangingPunct="1"/>
            <a:r>
              <a:rPr lang="tr-TR" smtClean="0">
                <a:solidFill>
                  <a:schemeClr val="accent2"/>
                </a:solidFill>
                <a:latin typeface="Harlow Solid Italic" pitchFamily="82" charset="0"/>
              </a:rPr>
              <a:t>Solunum Bölümü</a:t>
            </a:r>
          </a:p>
        </p:txBody>
      </p:sp>
      <p:sp>
        <p:nvSpPr>
          <p:cNvPr id="68611" name="Rectangle 3"/>
          <p:cNvSpPr>
            <a:spLocks noGrp="1"/>
          </p:cNvSpPr>
          <p:nvPr>
            <p:ph type="body" idx="1"/>
          </p:nvPr>
        </p:nvSpPr>
        <p:spPr>
          <a:xfrm>
            <a:off x="457200" y="1600200"/>
            <a:ext cx="7786688" cy="4060825"/>
          </a:xfrm>
        </p:spPr>
        <p:txBody>
          <a:bodyPr/>
          <a:lstStyle/>
          <a:p>
            <a:pPr marL="609600" indent="-609600" eaLnBrk="1" hangingPunct="1">
              <a:lnSpc>
                <a:spcPct val="80000"/>
              </a:lnSpc>
              <a:buFont typeface="Arial" charset="0"/>
              <a:buNone/>
            </a:pPr>
            <a:r>
              <a:rPr lang="tr-TR" sz="2800" smtClean="0"/>
              <a:t>	</a:t>
            </a:r>
            <a:r>
              <a:rPr lang="tr-TR" sz="2800" b="1" smtClean="0">
                <a:solidFill>
                  <a:schemeClr val="tx2"/>
                </a:solidFill>
                <a:latin typeface="Comic Sans MS" pitchFamily="66" charset="0"/>
              </a:rPr>
              <a:t>Ana bölümler :</a:t>
            </a:r>
          </a:p>
          <a:p>
            <a:pPr marL="609600" indent="-609600" eaLnBrk="1" hangingPunct="1">
              <a:lnSpc>
                <a:spcPct val="80000"/>
              </a:lnSpc>
              <a:buFont typeface="Wingdings" pitchFamily="2" charset="2"/>
              <a:buAutoNum type="arabicPeriod"/>
            </a:pPr>
            <a:r>
              <a:rPr lang="tr-TR" sz="2800" b="1" smtClean="0">
                <a:solidFill>
                  <a:schemeClr val="tx2"/>
                </a:solidFill>
                <a:latin typeface="Comic Sans MS" pitchFamily="66" charset="0"/>
              </a:rPr>
              <a:t>Solunum tüpleri,</a:t>
            </a:r>
          </a:p>
          <a:p>
            <a:pPr marL="609600" indent="-609600" eaLnBrk="1" hangingPunct="1">
              <a:lnSpc>
                <a:spcPct val="80000"/>
              </a:lnSpc>
              <a:buFont typeface="Wingdings" pitchFamily="2" charset="2"/>
              <a:buAutoNum type="arabicPeriod"/>
            </a:pPr>
            <a:r>
              <a:rPr lang="tr-TR" sz="2800" b="1" smtClean="0">
                <a:solidFill>
                  <a:schemeClr val="tx2"/>
                </a:solidFill>
                <a:latin typeface="Comic Sans MS" pitchFamily="66" charset="0"/>
              </a:rPr>
              <a:t>Respiratör valfleri,</a:t>
            </a:r>
          </a:p>
          <a:p>
            <a:pPr marL="609600" indent="-609600" eaLnBrk="1" hangingPunct="1">
              <a:lnSpc>
                <a:spcPct val="80000"/>
              </a:lnSpc>
              <a:buFont typeface="Wingdings" pitchFamily="2" charset="2"/>
              <a:buAutoNum type="arabicPeriod"/>
            </a:pPr>
            <a:r>
              <a:rPr lang="tr-TR" sz="2800" b="1" smtClean="0">
                <a:solidFill>
                  <a:schemeClr val="tx2"/>
                </a:solidFill>
                <a:latin typeface="Comic Sans MS" pitchFamily="66" charset="0"/>
              </a:rPr>
              <a:t>Rezervuar balon,</a:t>
            </a:r>
          </a:p>
          <a:p>
            <a:pPr marL="609600" indent="-609600" eaLnBrk="1" hangingPunct="1">
              <a:lnSpc>
                <a:spcPct val="80000"/>
              </a:lnSpc>
              <a:buFont typeface="Wingdings" pitchFamily="2" charset="2"/>
              <a:buAutoNum type="arabicPeriod"/>
            </a:pPr>
            <a:r>
              <a:rPr lang="tr-TR" sz="2800" b="1" smtClean="0">
                <a:solidFill>
                  <a:schemeClr val="tx2"/>
                </a:solidFill>
                <a:latin typeface="Comic Sans MS" pitchFamily="66" charset="0"/>
              </a:rPr>
              <a:t>Karbondioksit absorbsiyon kanisteri,</a:t>
            </a:r>
          </a:p>
          <a:p>
            <a:pPr marL="609600" indent="-609600" eaLnBrk="1" hangingPunct="1">
              <a:lnSpc>
                <a:spcPct val="80000"/>
              </a:lnSpc>
              <a:buFont typeface="Wingdings" pitchFamily="2" charset="2"/>
              <a:buAutoNum type="arabicPeriod"/>
            </a:pPr>
            <a:r>
              <a:rPr lang="tr-TR" sz="2800" b="1" smtClean="0">
                <a:solidFill>
                  <a:schemeClr val="tx2"/>
                </a:solidFill>
                <a:latin typeface="Comic Sans MS" pitchFamily="66" charset="0"/>
              </a:rPr>
              <a:t>Taze gaz akımını sağlayan bölüm,</a:t>
            </a:r>
          </a:p>
          <a:p>
            <a:pPr marL="609600" indent="-609600" eaLnBrk="1" hangingPunct="1">
              <a:lnSpc>
                <a:spcPct val="80000"/>
              </a:lnSpc>
              <a:buFont typeface="Wingdings" pitchFamily="2" charset="2"/>
              <a:buAutoNum type="arabicPeriod"/>
            </a:pPr>
            <a:r>
              <a:rPr lang="tr-TR" sz="2800" b="1" smtClean="0">
                <a:solidFill>
                  <a:schemeClr val="tx2"/>
                </a:solidFill>
                <a:latin typeface="Comic Sans MS" pitchFamily="66" charset="0"/>
              </a:rPr>
              <a:t>Kaçak valfi,</a:t>
            </a:r>
          </a:p>
          <a:p>
            <a:pPr marL="609600" indent="-609600" eaLnBrk="1" hangingPunct="1">
              <a:lnSpc>
                <a:spcPct val="80000"/>
              </a:lnSpc>
              <a:buFont typeface="Wingdings" pitchFamily="2" charset="2"/>
              <a:buAutoNum type="arabicPeriod"/>
            </a:pPr>
            <a:r>
              <a:rPr lang="tr-TR" sz="2800" b="1" smtClean="0">
                <a:solidFill>
                  <a:schemeClr val="tx2"/>
                </a:solidFill>
                <a:latin typeface="Comic Sans MS" pitchFamily="66" charset="0"/>
              </a:rPr>
              <a:t>Y konnektörü,</a:t>
            </a:r>
          </a:p>
          <a:p>
            <a:pPr marL="609600" indent="-609600" eaLnBrk="1" hangingPunct="1">
              <a:lnSpc>
                <a:spcPct val="80000"/>
              </a:lnSpc>
              <a:buFont typeface="Wingdings" pitchFamily="2" charset="2"/>
              <a:buAutoNum type="arabicPeriod"/>
            </a:pPr>
            <a:r>
              <a:rPr lang="tr-TR" sz="2800" b="1" smtClean="0">
                <a:solidFill>
                  <a:schemeClr val="tx2"/>
                </a:solidFill>
                <a:latin typeface="Comic Sans MS" pitchFamily="66" charset="0"/>
              </a:rPr>
              <a:t>Maske.</a:t>
            </a:r>
          </a:p>
        </p:txBody>
      </p:sp>
    </p:spTree>
  </p:cSld>
  <p:clrMapOvr>
    <a:masterClrMapping/>
  </p:clrMapOvr>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2"/>
          <p:cNvSpPr>
            <a:spLocks noGrp="1"/>
          </p:cNvSpPr>
          <p:nvPr>
            <p:ph type="title"/>
          </p:nvPr>
        </p:nvSpPr>
        <p:spPr/>
        <p:txBody>
          <a:bodyPr/>
          <a:lstStyle/>
          <a:p>
            <a:pPr eaLnBrk="1" hangingPunct="1"/>
            <a:r>
              <a:rPr lang="tr-TR" dirty="0" smtClean="0">
                <a:solidFill>
                  <a:schemeClr val="accent2"/>
                </a:solidFill>
                <a:latin typeface="Harlow Solid Italic" pitchFamily="82" charset="0"/>
              </a:rPr>
              <a:t>Solunum Hortumu</a:t>
            </a:r>
          </a:p>
        </p:txBody>
      </p:sp>
      <p:sp>
        <p:nvSpPr>
          <p:cNvPr id="69635" name="Rectangle 3"/>
          <p:cNvSpPr>
            <a:spLocks noGrp="1"/>
          </p:cNvSpPr>
          <p:nvPr>
            <p:ph type="body" idx="1"/>
          </p:nvPr>
        </p:nvSpPr>
        <p:spPr>
          <a:xfrm>
            <a:off x="755650" y="1557338"/>
            <a:ext cx="8137525" cy="4392612"/>
          </a:xfrm>
        </p:spPr>
        <p:txBody>
          <a:bodyPr/>
          <a:lstStyle/>
          <a:p>
            <a:pPr algn="just" eaLnBrk="1" hangingPunct="1">
              <a:lnSpc>
                <a:spcPct val="90000"/>
              </a:lnSpc>
              <a:buFontTx/>
              <a:buChar char="•"/>
            </a:pPr>
            <a:r>
              <a:rPr lang="tr-TR" sz="2600" b="1" smtClean="0">
                <a:solidFill>
                  <a:schemeClr val="tx2"/>
                </a:solidFill>
                <a:latin typeface="Comic Sans MS" pitchFamily="66" charset="0"/>
              </a:rPr>
              <a:t>1 m uzunlukta, direnci ihmal edilebilir düzeye indirmek için geniş delikli ve bükülmeyen, tıkanmayan fleksibl hortumlar,</a:t>
            </a:r>
          </a:p>
          <a:p>
            <a:pPr algn="just" eaLnBrk="1" hangingPunct="1">
              <a:lnSpc>
                <a:spcPct val="90000"/>
              </a:lnSpc>
              <a:buFontTx/>
              <a:buChar char="•"/>
            </a:pPr>
            <a:r>
              <a:rPr lang="tr-TR" sz="2600" b="1" smtClean="0">
                <a:solidFill>
                  <a:schemeClr val="tx2"/>
                </a:solidFill>
                <a:latin typeface="Comic Sans MS" pitchFamily="66" charset="0"/>
              </a:rPr>
              <a:t>Tüplerin son kısmı 22 mm genişliktedir, genleşme kabiliyeti fazla olmamalıdır, ortalama volümü 1 m için 400–500 ml civarındadır,</a:t>
            </a:r>
          </a:p>
          <a:p>
            <a:pPr algn="just" eaLnBrk="1" hangingPunct="1">
              <a:lnSpc>
                <a:spcPct val="90000"/>
              </a:lnSpc>
              <a:buFontTx/>
              <a:buChar char="•"/>
            </a:pPr>
            <a:r>
              <a:rPr lang="tr-TR" sz="2600" b="1" smtClean="0">
                <a:solidFill>
                  <a:schemeClr val="tx2"/>
                </a:solidFill>
                <a:latin typeface="Comic Sans MS" pitchFamily="66" charset="0"/>
              </a:rPr>
              <a:t>Tüplerin birbirine eklenip uzatılması sistemdeki direnci artırmaz,</a:t>
            </a:r>
          </a:p>
          <a:p>
            <a:pPr algn="just" eaLnBrk="1" hangingPunct="1">
              <a:lnSpc>
                <a:spcPct val="90000"/>
              </a:lnSpc>
              <a:buFontTx/>
              <a:buChar char="•"/>
            </a:pPr>
            <a:r>
              <a:rPr lang="tr-TR" sz="2600" b="1" smtClean="0">
                <a:solidFill>
                  <a:schemeClr val="tx2"/>
                </a:solidFill>
                <a:latin typeface="Comic Sans MS" pitchFamily="66" charset="0"/>
              </a:rPr>
              <a:t>Akım şekli daima türbülandır,</a:t>
            </a:r>
          </a:p>
          <a:p>
            <a:pPr algn="just" eaLnBrk="1" hangingPunct="1">
              <a:lnSpc>
                <a:spcPct val="90000"/>
              </a:lnSpc>
              <a:buFontTx/>
              <a:buChar char="•"/>
            </a:pPr>
            <a:r>
              <a:rPr lang="tr-TR" sz="2600" b="1" smtClean="0">
                <a:solidFill>
                  <a:schemeClr val="tx2"/>
                </a:solidFill>
                <a:latin typeface="Comic Sans MS" pitchFamily="66" charset="0"/>
              </a:rPr>
              <a:t>İnfant ve çocuklarda daha küçük tüpler kullanılır.</a:t>
            </a:r>
          </a:p>
        </p:txBody>
      </p:sp>
    </p:spTree>
  </p:cSld>
  <p:clrMapOvr>
    <a:masterClrMapping/>
  </p:clrMapOvr>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2"/>
          <p:cNvSpPr>
            <a:spLocks noGrp="1"/>
          </p:cNvSpPr>
          <p:nvPr>
            <p:ph type="title"/>
          </p:nvPr>
        </p:nvSpPr>
        <p:spPr/>
        <p:txBody>
          <a:bodyPr/>
          <a:lstStyle/>
          <a:p>
            <a:pPr eaLnBrk="1" hangingPunct="1"/>
            <a:r>
              <a:rPr lang="tr-TR" smtClean="0">
                <a:solidFill>
                  <a:schemeClr val="accent2"/>
                </a:solidFill>
                <a:latin typeface="Harlow Solid Italic" pitchFamily="82" charset="0"/>
              </a:rPr>
              <a:t>Solunum Valfleri</a:t>
            </a:r>
          </a:p>
        </p:txBody>
      </p:sp>
      <p:sp>
        <p:nvSpPr>
          <p:cNvPr id="70659" name="Rectangle 3"/>
          <p:cNvSpPr>
            <a:spLocks noGrp="1"/>
          </p:cNvSpPr>
          <p:nvPr>
            <p:ph type="body" idx="1"/>
          </p:nvPr>
        </p:nvSpPr>
        <p:spPr>
          <a:xfrm>
            <a:off x="684213" y="1484313"/>
            <a:ext cx="8064500" cy="4681537"/>
          </a:xfrm>
        </p:spPr>
        <p:txBody>
          <a:bodyPr/>
          <a:lstStyle/>
          <a:p>
            <a:pPr algn="just" eaLnBrk="1" hangingPunct="1">
              <a:buFontTx/>
              <a:buChar char="•"/>
            </a:pPr>
            <a:r>
              <a:rPr lang="tr-TR" sz="2800" b="1" smtClean="0">
                <a:solidFill>
                  <a:schemeClr val="tx2"/>
                </a:solidFill>
                <a:latin typeface="Comic Sans MS" pitchFamily="66" charset="0"/>
              </a:rPr>
              <a:t>Devrede iki benzer valf vardır. İnspiratuar valf inspirasyonda açılır, ekspirasyonda kapanır. Böylece dışarı çıkan gazın inspirasyon koluna geri kaçması engellenir,</a:t>
            </a:r>
          </a:p>
          <a:p>
            <a:pPr algn="just" eaLnBrk="1" hangingPunct="1">
              <a:buFontTx/>
              <a:buChar char="•"/>
            </a:pPr>
            <a:r>
              <a:rPr lang="tr-TR" sz="2800" b="1" smtClean="0">
                <a:solidFill>
                  <a:schemeClr val="tx2"/>
                </a:solidFill>
                <a:latin typeface="Comic Sans MS" pitchFamily="66" charset="0"/>
              </a:rPr>
              <a:t>Ekspirasyon valfi ileri geri çalışır. Bu valfler devrenin inspiratuar ve ekspiratuar kollarında herhangi bir yere monte edilebilir. En modern anestezi cihazındaki solunum valfleri soda-lime yakınında veya içinde yer alır.</a:t>
            </a:r>
          </a:p>
        </p:txBody>
      </p:sp>
    </p:spTree>
  </p:cSld>
  <p:clrMapOvr>
    <a:masterClrMapping/>
  </p:clrMapOvr>
  <p:transition/>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682" name="Picture 2" descr="http://www.asevet.com/resources/circuits/images/valve1.gif"/>
          <p:cNvPicPr>
            <a:picLocks noChangeAspect="1" noChangeArrowheads="1"/>
          </p:cNvPicPr>
          <p:nvPr/>
        </p:nvPicPr>
        <p:blipFill>
          <a:blip r:embed="rId3" cstate="print"/>
          <a:srcRect/>
          <a:stretch>
            <a:fillRect/>
          </a:stretch>
        </p:blipFill>
        <p:spPr bwMode="auto">
          <a:xfrm>
            <a:off x="1400175" y="2071688"/>
            <a:ext cx="2386013" cy="2286000"/>
          </a:xfrm>
          <a:prstGeom prst="rect">
            <a:avLst/>
          </a:prstGeom>
          <a:noFill/>
          <a:ln w="9525">
            <a:noFill/>
            <a:miter lim="800000"/>
            <a:headEnd/>
            <a:tailEnd/>
          </a:ln>
        </p:spPr>
      </p:pic>
      <p:pic>
        <p:nvPicPr>
          <p:cNvPr id="71683" name="Picture 4" descr="http://www.asevet.com/resources/circuits/images/valve2.gif"/>
          <p:cNvPicPr>
            <a:picLocks noChangeAspect="1" noChangeArrowheads="1"/>
          </p:cNvPicPr>
          <p:nvPr/>
        </p:nvPicPr>
        <p:blipFill>
          <a:blip r:embed="rId4" cstate="print"/>
          <a:srcRect/>
          <a:stretch>
            <a:fillRect/>
          </a:stretch>
        </p:blipFill>
        <p:spPr bwMode="auto">
          <a:xfrm>
            <a:off x="5357813" y="1928813"/>
            <a:ext cx="2252662" cy="2286000"/>
          </a:xfrm>
          <a:prstGeom prst="rect">
            <a:avLst/>
          </a:prstGeom>
          <a:noFill/>
          <a:ln w="9525">
            <a:noFill/>
            <a:miter lim="800000"/>
            <a:headEnd/>
            <a:tailEnd/>
          </a:ln>
        </p:spPr>
      </p:pic>
      <p:sp>
        <p:nvSpPr>
          <p:cNvPr id="71684" name="3 Başlık"/>
          <p:cNvSpPr>
            <a:spLocks noGrp="1"/>
          </p:cNvSpPr>
          <p:nvPr>
            <p:ph type="title"/>
          </p:nvPr>
        </p:nvSpPr>
        <p:spPr/>
        <p:txBody>
          <a:bodyPr/>
          <a:lstStyle/>
          <a:p>
            <a:pPr eaLnBrk="1" hangingPunct="1"/>
            <a:r>
              <a:rPr lang="tr-TR" smtClean="0">
                <a:solidFill>
                  <a:schemeClr val="accent2"/>
                </a:solidFill>
                <a:latin typeface="Harlow Solid Italic" pitchFamily="82" charset="0"/>
              </a:rPr>
              <a:t>Solunum Valfleri</a:t>
            </a:r>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2"/>
          <p:cNvSpPr>
            <a:spLocks noGrp="1"/>
          </p:cNvSpPr>
          <p:nvPr>
            <p:ph type="title"/>
          </p:nvPr>
        </p:nvSpPr>
        <p:spPr/>
        <p:txBody>
          <a:bodyPr/>
          <a:lstStyle/>
          <a:p>
            <a:pPr eaLnBrk="1" hangingPunct="1"/>
            <a:r>
              <a:rPr lang="tr-TR" smtClean="0">
                <a:solidFill>
                  <a:schemeClr val="accent2"/>
                </a:solidFill>
                <a:latin typeface="Harlow Solid Italic" pitchFamily="82" charset="0"/>
              </a:rPr>
              <a:t>Solunum Balonları</a:t>
            </a:r>
          </a:p>
        </p:txBody>
      </p:sp>
      <p:sp>
        <p:nvSpPr>
          <p:cNvPr id="72707" name="Rectangle 3"/>
          <p:cNvSpPr>
            <a:spLocks noGrp="1"/>
          </p:cNvSpPr>
          <p:nvPr>
            <p:ph type="body" idx="1"/>
          </p:nvPr>
        </p:nvSpPr>
        <p:spPr>
          <a:xfrm>
            <a:off x="683568" y="1916832"/>
            <a:ext cx="8135937" cy="3744416"/>
          </a:xfrm>
        </p:spPr>
        <p:txBody>
          <a:bodyPr/>
          <a:lstStyle/>
          <a:p>
            <a:pPr algn="just" eaLnBrk="1" hangingPunct="1">
              <a:lnSpc>
                <a:spcPct val="80000"/>
              </a:lnSpc>
              <a:buFontTx/>
              <a:buChar char="•"/>
            </a:pPr>
            <a:r>
              <a:rPr lang="tr-TR" sz="2800" b="1" dirty="0" smtClean="0">
                <a:solidFill>
                  <a:schemeClr val="tx2"/>
                </a:solidFill>
                <a:latin typeface="Comic Sans MS" pitchFamily="66" charset="0"/>
              </a:rPr>
              <a:t>Üç önemli fonksiyonu vardır: </a:t>
            </a:r>
            <a:r>
              <a:rPr lang="tr-TR" sz="2800" b="1" dirty="0" err="1" smtClean="0">
                <a:solidFill>
                  <a:schemeClr val="tx2"/>
                </a:solidFill>
                <a:latin typeface="Comic Sans MS" pitchFamily="66" charset="0"/>
              </a:rPr>
              <a:t>Anestezik</a:t>
            </a:r>
            <a:r>
              <a:rPr lang="tr-TR" sz="2800" b="1" dirty="0" smtClean="0">
                <a:solidFill>
                  <a:schemeClr val="tx2"/>
                </a:solidFill>
                <a:latin typeface="Comic Sans MS" pitchFamily="66" charset="0"/>
              </a:rPr>
              <a:t> gaz ve oksijeni hastanın </a:t>
            </a:r>
            <a:r>
              <a:rPr lang="tr-TR" sz="2800" b="1" dirty="0" err="1" smtClean="0">
                <a:solidFill>
                  <a:schemeClr val="tx2"/>
                </a:solidFill>
                <a:latin typeface="Comic Sans MS" pitchFamily="66" charset="0"/>
              </a:rPr>
              <a:t>inspire</a:t>
            </a:r>
            <a:r>
              <a:rPr lang="tr-TR" sz="2800" b="1" dirty="0" smtClean="0">
                <a:solidFill>
                  <a:schemeClr val="tx2"/>
                </a:solidFill>
                <a:latin typeface="Comic Sans MS" pitchFamily="66" charset="0"/>
              </a:rPr>
              <a:t> edebileceği şekilde rezervuarda bulundurur, kabaca </a:t>
            </a:r>
            <a:r>
              <a:rPr lang="tr-TR" sz="2800" b="1" dirty="0" err="1" smtClean="0">
                <a:solidFill>
                  <a:schemeClr val="tx2"/>
                </a:solidFill>
                <a:latin typeface="Comic Sans MS" pitchFamily="66" charset="0"/>
              </a:rPr>
              <a:t>ventilasyon</a:t>
            </a:r>
            <a:r>
              <a:rPr lang="tr-TR" sz="2800" b="1" dirty="0" smtClean="0">
                <a:solidFill>
                  <a:schemeClr val="tx2"/>
                </a:solidFill>
                <a:latin typeface="Comic Sans MS" pitchFamily="66" charset="0"/>
              </a:rPr>
              <a:t> volümünün hesaplanmasını sağlar ve gerektiğinde </a:t>
            </a:r>
            <a:r>
              <a:rPr lang="tr-TR" sz="2800" b="1" dirty="0" err="1" smtClean="0">
                <a:solidFill>
                  <a:schemeClr val="tx2"/>
                </a:solidFill>
                <a:latin typeface="Comic Sans MS" pitchFamily="66" charset="0"/>
              </a:rPr>
              <a:t>manuel</a:t>
            </a:r>
            <a:r>
              <a:rPr lang="tr-TR" sz="2800" b="1" dirty="0" smtClean="0">
                <a:solidFill>
                  <a:schemeClr val="tx2"/>
                </a:solidFill>
                <a:latin typeface="Comic Sans MS" pitchFamily="66" charset="0"/>
              </a:rPr>
              <a:t> </a:t>
            </a:r>
            <a:r>
              <a:rPr lang="tr-TR" sz="2800" b="1" dirty="0" err="1" smtClean="0">
                <a:solidFill>
                  <a:schemeClr val="tx2"/>
                </a:solidFill>
                <a:latin typeface="Comic Sans MS" pitchFamily="66" charset="0"/>
              </a:rPr>
              <a:t>ventilasyonu</a:t>
            </a:r>
            <a:r>
              <a:rPr lang="tr-TR" sz="2800" b="1" dirty="0" smtClean="0">
                <a:solidFill>
                  <a:schemeClr val="tx2"/>
                </a:solidFill>
                <a:latin typeface="Comic Sans MS" pitchFamily="66" charset="0"/>
              </a:rPr>
              <a:t> sağlar.</a:t>
            </a:r>
          </a:p>
          <a:p>
            <a:pPr algn="just" eaLnBrk="1" hangingPunct="1">
              <a:lnSpc>
                <a:spcPct val="80000"/>
              </a:lnSpc>
              <a:buFontTx/>
              <a:buChar char="•"/>
            </a:pPr>
            <a:r>
              <a:rPr lang="tr-TR" sz="2800" b="1" dirty="0" smtClean="0">
                <a:solidFill>
                  <a:schemeClr val="tx2"/>
                </a:solidFill>
                <a:latin typeface="Comic Sans MS" pitchFamily="66" charset="0"/>
              </a:rPr>
              <a:t>Rezervuar balonların hacmi 0.5–6 L arasında değişir. Optimal ebat hastanın </a:t>
            </a:r>
            <a:r>
              <a:rPr lang="tr-TR" sz="2800" b="1" dirty="0" err="1" smtClean="0">
                <a:solidFill>
                  <a:schemeClr val="tx2"/>
                </a:solidFill>
                <a:latin typeface="Comic Sans MS" pitchFamily="66" charset="0"/>
              </a:rPr>
              <a:t>inspiratuar</a:t>
            </a:r>
            <a:r>
              <a:rPr lang="tr-TR" sz="2800" b="1" dirty="0" smtClean="0">
                <a:solidFill>
                  <a:schemeClr val="tx2"/>
                </a:solidFill>
                <a:latin typeface="Comic Sans MS" pitchFamily="66" charset="0"/>
              </a:rPr>
              <a:t> kapasitesi ile </a:t>
            </a:r>
            <a:r>
              <a:rPr lang="tr-TR" sz="2800" b="1" dirty="0" err="1" smtClean="0">
                <a:solidFill>
                  <a:schemeClr val="tx2"/>
                </a:solidFill>
                <a:latin typeface="Comic Sans MS" pitchFamily="66" charset="0"/>
              </a:rPr>
              <a:t>vital</a:t>
            </a:r>
            <a:r>
              <a:rPr lang="tr-TR" sz="2800" b="1" dirty="0" smtClean="0">
                <a:solidFill>
                  <a:schemeClr val="tx2"/>
                </a:solidFill>
                <a:latin typeface="Comic Sans MS" pitchFamily="66" charset="0"/>
              </a:rPr>
              <a:t> kapasitesi arasında bir volüm tutar ve böylece derin bir nefes alması balonu boşaltmaz.</a:t>
            </a:r>
          </a:p>
        </p:txBody>
      </p:sp>
    </p:spTree>
  </p:cSld>
  <p:clrMapOvr>
    <a:masterClrMapping/>
  </p:clrMapOvr>
  <p:transition/>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2"/>
          <p:cNvSpPr>
            <a:spLocks noGrp="1"/>
          </p:cNvSpPr>
          <p:nvPr>
            <p:ph type="title"/>
          </p:nvPr>
        </p:nvSpPr>
        <p:spPr/>
        <p:txBody>
          <a:bodyPr/>
          <a:lstStyle/>
          <a:p>
            <a:pPr eaLnBrk="1" hangingPunct="1"/>
            <a:r>
              <a:rPr lang="tr-TR" smtClean="0">
                <a:solidFill>
                  <a:schemeClr val="accent2"/>
                </a:solidFill>
                <a:latin typeface="Harlow Solid Italic" pitchFamily="82" charset="0"/>
              </a:rPr>
              <a:t>Karbondioksit Absorbsiyonu</a:t>
            </a:r>
          </a:p>
        </p:txBody>
      </p:sp>
      <p:sp>
        <p:nvSpPr>
          <p:cNvPr id="73731" name="Rectangle 3"/>
          <p:cNvSpPr>
            <a:spLocks noGrp="1"/>
          </p:cNvSpPr>
          <p:nvPr>
            <p:ph type="body" idx="1"/>
          </p:nvPr>
        </p:nvSpPr>
        <p:spPr>
          <a:xfrm>
            <a:off x="539750" y="1268413"/>
            <a:ext cx="7920038" cy="4752975"/>
          </a:xfrm>
        </p:spPr>
        <p:txBody>
          <a:bodyPr/>
          <a:lstStyle/>
          <a:p>
            <a:pPr algn="just" eaLnBrk="1" hangingPunct="1">
              <a:lnSpc>
                <a:spcPct val="80000"/>
              </a:lnSpc>
              <a:buFontTx/>
              <a:buChar char="•"/>
            </a:pPr>
            <a:r>
              <a:rPr lang="tr-TR" sz="2200" b="1" dirty="0" smtClean="0">
                <a:solidFill>
                  <a:schemeClr val="tx2"/>
                </a:solidFill>
                <a:latin typeface="Comic Sans MS" pitchFamily="66" charset="0"/>
              </a:rPr>
              <a:t>Sistemdeki karbondioksitin emilmesi için bazı hidroksit tuzlarının oluşturduğu granüller kullanılmaktadır: Soda-lime, Bara-lime ve kalsiyum hidroksit-lime (</a:t>
            </a:r>
            <a:r>
              <a:rPr lang="tr-TR" sz="2200" b="1" dirty="0" err="1" smtClean="0">
                <a:solidFill>
                  <a:schemeClr val="tx2"/>
                </a:solidFill>
                <a:latin typeface="Comic Sans MS" pitchFamily="66" charset="0"/>
              </a:rPr>
              <a:t>Amsorb</a:t>
            </a:r>
            <a:r>
              <a:rPr lang="tr-TR" sz="2200" b="1" dirty="0" smtClean="0">
                <a:solidFill>
                  <a:schemeClr val="tx2"/>
                </a:solidFill>
                <a:latin typeface="Comic Sans MS" pitchFamily="66" charset="0"/>
              </a:rPr>
              <a:t>). </a:t>
            </a:r>
          </a:p>
          <a:p>
            <a:pPr algn="just" eaLnBrk="1" hangingPunct="1">
              <a:lnSpc>
                <a:spcPct val="80000"/>
              </a:lnSpc>
              <a:buFontTx/>
              <a:buChar char="•"/>
            </a:pPr>
            <a:r>
              <a:rPr lang="tr-TR" sz="2200" b="1" dirty="0" smtClean="0">
                <a:solidFill>
                  <a:schemeClr val="tx2"/>
                </a:solidFill>
                <a:latin typeface="Comic Sans MS" pitchFamily="66" charset="0"/>
              </a:rPr>
              <a:t>Absorbanda kullanılan indikatör tuz oluşturan zayıf bir asit ya da bazdır. Rengi hidrojen iyonunun konsantrasyonuna bağlıdır. İndikatörde renk değişince emilim kapasitesine erişilmiş demektir ve absorban değiştirilmelidir. Değiştirilmezse renk eski haline döner. Ancak kullanılmaya devam edilirse renk tekrar hızla değişir,</a:t>
            </a:r>
          </a:p>
          <a:p>
            <a:pPr algn="just" eaLnBrk="1" hangingPunct="1">
              <a:lnSpc>
                <a:spcPct val="80000"/>
              </a:lnSpc>
              <a:buFontTx/>
              <a:buChar char="•"/>
            </a:pPr>
            <a:r>
              <a:rPr lang="tr-TR" sz="2200" b="1" dirty="0" smtClean="0">
                <a:solidFill>
                  <a:schemeClr val="tx2"/>
                </a:solidFill>
                <a:latin typeface="Comic Sans MS" pitchFamily="66" charset="0"/>
              </a:rPr>
              <a:t>Emilebilen karbondioksit hacmi 100 gr absorban için 15 L kadardır.</a:t>
            </a:r>
          </a:p>
        </p:txBody>
      </p:sp>
    </p:spTree>
  </p:cSld>
  <p:clrMapOvr>
    <a:masterClrMapping/>
  </p:clrMapOvr>
  <p:transition/>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2"/>
          <p:cNvSpPr>
            <a:spLocks noGrp="1"/>
          </p:cNvSpPr>
          <p:nvPr>
            <p:ph type="title"/>
          </p:nvPr>
        </p:nvSpPr>
        <p:spPr/>
        <p:txBody>
          <a:bodyPr/>
          <a:lstStyle/>
          <a:p>
            <a:pPr eaLnBrk="1" hangingPunct="1"/>
            <a:r>
              <a:rPr lang="tr-TR" b="1" smtClean="0">
                <a:solidFill>
                  <a:schemeClr val="accent2"/>
                </a:solidFill>
                <a:latin typeface="Harlow Solid Italic" pitchFamily="82" charset="0"/>
              </a:rPr>
              <a:t>Soda-lime</a:t>
            </a:r>
          </a:p>
        </p:txBody>
      </p:sp>
      <p:sp>
        <p:nvSpPr>
          <p:cNvPr id="74755" name="Rectangle 3"/>
          <p:cNvSpPr>
            <a:spLocks noGrp="1"/>
          </p:cNvSpPr>
          <p:nvPr>
            <p:ph type="body" idx="1"/>
          </p:nvPr>
        </p:nvSpPr>
        <p:spPr>
          <a:xfrm>
            <a:off x="684213" y="1341438"/>
            <a:ext cx="8064500" cy="4751387"/>
          </a:xfrm>
        </p:spPr>
        <p:txBody>
          <a:bodyPr/>
          <a:lstStyle/>
          <a:p>
            <a:pPr algn="just" eaLnBrk="1" hangingPunct="1">
              <a:lnSpc>
                <a:spcPct val="80000"/>
              </a:lnSpc>
              <a:buFontTx/>
              <a:buChar char="•"/>
            </a:pPr>
            <a:r>
              <a:rPr lang="tr-TR" sz="2200" b="1" dirty="0" smtClean="0">
                <a:solidFill>
                  <a:schemeClr val="tx2"/>
                </a:solidFill>
                <a:latin typeface="Comic Sans MS" pitchFamily="66" charset="0"/>
              </a:rPr>
              <a:t>Soda-lime; %80 </a:t>
            </a:r>
            <a:r>
              <a:rPr lang="tr-TR" sz="2200" b="1" dirty="0" err="1" smtClean="0">
                <a:solidFill>
                  <a:schemeClr val="tx2"/>
                </a:solidFill>
                <a:latin typeface="Comic Sans MS" pitchFamily="66" charset="0"/>
              </a:rPr>
              <a:t>Ca</a:t>
            </a:r>
            <a:r>
              <a:rPr lang="tr-TR" sz="2200" b="1" dirty="0" smtClean="0">
                <a:solidFill>
                  <a:schemeClr val="tx2"/>
                </a:solidFill>
                <a:latin typeface="Comic Sans MS" pitchFamily="66" charset="0"/>
              </a:rPr>
              <a:t>(OH), %15 su, %4 </a:t>
            </a:r>
            <a:r>
              <a:rPr lang="tr-TR" sz="2200" b="1" dirty="0" err="1" smtClean="0">
                <a:solidFill>
                  <a:schemeClr val="tx2"/>
                </a:solidFill>
                <a:latin typeface="Comic Sans MS" pitchFamily="66" charset="0"/>
              </a:rPr>
              <a:t>Na</a:t>
            </a:r>
            <a:r>
              <a:rPr lang="tr-TR" sz="2200" b="1" dirty="0" smtClean="0">
                <a:solidFill>
                  <a:schemeClr val="tx2"/>
                </a:solidFill>
                <a:latin typeface="Comic Sans MS" pitchFamily="66" charset="0"/>
              </a:rPr>
              <a:t>(OH) ve %1 K(OH)(</a:t>
            </a:r>
            <a:r>
              <a:rPr lang="tr-TR" sz="2200" b="1" dirty="0" err="1" smtClean="0">
                <a:solidFill>
                  <a:schemeClr val="tx2"/>
                </a:solidFill>
                <a:latin typeface="Comic Sans MS" pitchFamily="66" charset="0"/>
              </a:rPr>
              <a:t>aktivatör</a:t>
            </a:r>
            <a:r>
              <a:rPr lang="tr-TR" sz="2200" b="1" dirty="0" smtClean="0">
                <a:solidFill>
                  <a:schemeClr val="tx2"/>
                </a:solidFill>
                <a:latin typeface="Comic Sans MS" pitchFamily="66" charset="0"/>
              </a:rPr>
              <a:t>). Sertleştirmek için eser miktarda </a:t>
            </a:r>
            <a:r>
              <a:rPr lang="tr-TR" sz="2200" b="1" dirty="0" err="1" smtClean="0">
                <a:solidFill>
                  <a:schemeClr val="tx2"/>
                </a:solidFill>
                <a:latin typeface="Comic Sans MS" pitchFamily="66" charset="0"/>
              </a:rPr>
              <a:t>silica</a:t>
            </a:r>
            <a:r>
              <a:rPr lang="tr-TR" sz="2200" b="1" dirty="0" smtClean="0">
                <a:solidFill>
                  <a:schemeClr val="tx2"/>
                </a:solidFill>
                <a:latin typeface="Comic Sans MS" pitchFamily="66" charset="0"/>
              </a:rPr>
              <a:t> katılır.</a:t>
            </a:r>
          </a:p>
          <a:p>
            <a:pPr algn="just" eaLnBrk="1" hangingPunct="1">
              <a:lnSpc>
                <a:spcPct val="80000"/>
              </a:lnSpc>
              <a:buFontTx/>
              <a:buChar char="•"/>
            </a:pPr>
            <a:r>
              <a:rPr lang="tr-TR" sz="2200" b="1" dirty="0" smtClean="0">
                <a:solidFill>
                  <a:schemeClr val="tx2"/>
                </a:solidFill>
                <a:latin typeface="Comic Sans MS" pitchFamily="66" charset="0"/>
              </a:rPr>
              <a:t>Soda-</a:t>
            </a:r>
            <a:r>
              <a:rPr lang="tr-TR" sz="2200" b="1" dirty="0" err="1" smtClean="0">
                <a:solidFill>
                  <a:schemeClr val="tx2"/>
                </a:solidFill>
                <a:latin typeface="Comic Sans MS" pitchFamily="66" charset="0"/>
              </a:rPr>
              <a:t>lime’da</a:t>
            </a:r>
            <a:r>
              <a:rPr lang="tr-TR" sz="2200" b="1" dirty="0" smtClean="0">
                <a:solidFill>
                  <a:schemeClr val="tx2"/>
                </a:solidFill>
                <a:latin typeface="Comic Sans MS" pitchFamily="66" charset="0"/>
              </a:rPr>
              <a:t> optimum emilim %14-19 oranındaki nemde oluşur. Soda-</a:t>
            </a:r>
            <a:r>
              <a:rPr lang="tr-TR" sz="2200" b="1" dirty="0" err="1" smtClean="0">
                <a:solidFill>
                  <a:schemeClr val="tx2"/>
                </a:solidFill>
                <a:latin typeface="Comic Sans MS" pitchFamily="66" charset="0"/>
              </a:rPr>
              <a:t>lime’ın</a:t>
            </a:r>
            <a:r>
              <a:rPr lang="tr-TR" sz="2200" b="1" dirty="0" smtClean="0">
                <a:solidFill>
                  <a:schemeClr val="tx2"/>
                </a:solidFill>
                <a:latin typeface="Comic Sans MS" pitchFamily="66" charset="0"/>
              </a:rPr>
              <a:t> kurumasına izin vermemek gerekir. Çünkü hem karbondioksit </a:t>
            </a:r>
            <a:r>
              <a:rPr lang="tr-TR" sz="2200" b="1" dirty="0" err="1" smtClean="0">
                <a:solidFill>
                  <a:schemeClr val="tx2"/>
                </a:solidFill>
                <a:latin typeface="Comic Sans MS" pitchFamily="66" charset="0"/>
              </a:rPr>
              <a:t>absorbsiyonu</a:t>
            </a:r>
            <a:r>
              <a:rPr lang="tr-TR" sz="2200" b="1" dirty="0" smtClean="0">
                <a:solidFill>
                  <a:schemeClr val="tx2"/>
                </a:solidFill>
                <a:latin typeface="Comic Sans MS" pitchFamily="66" charset="0"/>
              </a:rPr>
              <a:t> yeterli olmaz, hem de önemli miktarda </a:t>
            </a:r>
            <a:r>
              <a:rPr lang="tr-TR" sz="2200" b="1" dirty="0" err="1" smtClean="0">
                <a:solidFill>
                  <a:schemeClr val="tx2"/>
                </a:solidFill>
                <a:latin typeface="Comic Sans MS" pitchFamily="66" charset="0"/>
              </a:rPr>
              <a:t>volatil</a:t>
            </a:r>
            <a:r>
              <a:rPr lang="tr-TR" sz="2200" b="1" dirty="0" smtClean="0">
                <a:solidFill>
                  <a:schemeClr val="tx2"/>
                </a:solidFill>
                <a:latin typeface="Comic Sans MS" pitchFamily="66" charset="0"/>
              </a:rPr>
              <a:t> </a:t>
            </a:r>
            <a:r>
              <a:rPr lang="tr-TR" sz="2200" b="1" dirty="0" err="1" smtClean="0">
                <a:solidFill>
                  <a:schemeClr val="tx2"/>
                </a:solidFill>
                <a:latin typeface="Comic Sans MS" pitchFamily="66" charset="0"/>
              </a:rPr>
              <a:t>anestezikleri</a:t>
            </a:r>
            <a:r>
              <a:rPr lang="tr-TR" sz="2200" b="1" dirty="0" smtClean="0">
                <a:solidFill>
                  <a:schemeClr val="tx2"/>
                </a:solidFill>
                <a:latin typeface="Comic Sans MS" pitchFamily="66" charset="0"/>
              </a:rPr>
              <a:t> </a:t>
            </a:r>
            <a:r>
              <a:rPr lang="tr-TR" sz="2200" b="1" dirty="0" err="1" smtClean="0">
                <a:solidFill>
                  <a:schemeClr val="tx2"/>
                </a:solidFill>
                <a:latin typeface="Comic Sans MS" pitchFamily="66" charset="0"/>
              </a:rPr>
              <a:t>absorbe</a:t>
            </a:r>
            <a:r>
              <a:rPr lang="tr-TR" sz="2200" b="1" dirty="0" smtClean="0">
                <a:solidFill>
                  <a:schemeClr val="tx2"/>
                </a:solidFill>
                <a:latin typeface="Comic Sans MS" pitchFamily="66" charset="0"/>
              </a:rPr>
              <a:t> eder ve sonra bu maddeleri tekrar sisteme verir.</a:t>
            </a:r>
          </a:p>
          <a:p>
            <a:pPr algn="just" eaLnBrk="1" hangingPunct="1">
              <a:lnSpc>
                <a:spcPct val="80000"/>
              </a:lnSpc>
              <a:buFontTx/>
              <a:buChar char="•"/>
            </a:pPr>
            <a:r>
              <a:rPr lang="tr-TR" sz="2200" b="1" dirty="0" smtClean="0">
                <a:solidFill>
                  <a:schemeClr val="tx2"/>
                </a:solidFill>
                <a:latin typeface="Comic Sans MS" pitchFamily="66" charset="0"/>
              </a:rPr>
              <a:t>Dolu bir </a:t>
            </a:r>
            <a:r>
              <a:rPr lang="tr-TR" sz="2200" b="1" dirty="0" err="1" smtClean="0">
                <a:solidFill>
                  <a:schemeClr val="tx2"/>
                </a:solidFill>
                <a:latin typeface="Comic Sans MS" pitchFamily="66" charset="0"/>
              </a:rPr>
              <a:t>kanisterdeki</a:t>
            </a:r>
            <a:r>
              <a:rPr lang="tr-TR" sz="2200" b="1" dirty="0" smtClean="0">
                <a:solidFill>
                  <a:schemeClr val="tx2"/>
                </a:solidFill>
                <a:latin typeface="Comic Sans MS" pitchFamily="66" charset="0"/>
              </a:rPr>
              <a:t> hava boşluğu hastanın </a:t>
            </a:r>
            <a:r>
              <a:rPr lang="tr-TR" sz="2200" b="1" dirty="0" err="1" smtClean="0">
                <a:solidFill>
                  <a:schemeClr val="tx2"/>
                </a:solidFill>
                <a:latin typeface="Comic Sans MS" pitchFamily="66" charset="0"/>
              </a:rPr>
              <a:t>tidal</a:t>
            </a:r>
            <a:r>
              <a:rPr lang="tr-TR" sz="2200" b="1" dirty="0" smtClean="0">
                <a:solidFill>
                  <a:schemeClr val="tx2"/>
                </a:solidFill>
                <a:latin typeface="Comic Sans MS" pitchFamily="66" charset="0"/>
              </a:rPr>
              <a:t> volümü kadar olmalıdır.</a:t>
            </a:r>
          </a:p>
          <a:p>
            <a:pPr algn="just" eaLnBrk="1" hangingPunct="1">
              <a:lnSpc>
                <a:spcPct val="80000"/>
              </a:lnSpc>
              <a:buFontTx/>
              <a:buChar char="•"/>
            </a:pPr>
            <a:r>
              <a:rPr lang="tr-TR" sz="2200" b="1" dirty="0" smtClean="0">
                <a:solidFill>
                  <a:schemeClr val="tx2"/>
                </a:solidFill>
                <a:latin typeface="Comic Sans MS" pitchFamily="66" charset="0"/>
              </a:rPr>
              <a:t>Reaksiyon sonucu nötralizasyon ısısı açığa çıkar, oluşan son ürünler su ve </a:t>
            </a:r>
            <a:r>
              <a:rPr lang="tr-TR" sz="2200" b="1" dirty="0" err="1" smtClean="0">
                <a:solidFill>
                  <a:schemeClr val="tx2"/>
                </a:solidFill>
                <a:latin typeface="Comic Sans MS" pitchFamily="66" charset="0"/>
              </a:rPr>
              <a:t>kalsiyumkarbonattır</a:t>
            </a:r>
            <a:r>
              <a:rPr lang="tr-TR" sz="2200" b="1" dirty="0" smtClean="0">
                <a:solidFill>
                  <a:schemeClr val="tx2"/>
                </a:solidFill>
                <a:latin typeface="Comic Sans MS" pitchFamily="66" charset="0"/>
              </a:rPr>
              <a:t>,</a:t>
            </a:r>
          </a:p>
          <a:p>
            <a:pPr algn="just" eaLnBrk="1" hangingPunct="1">
              <a:lnSpc>
                <a:spcPct val="80000"/>
              </a:lnSpc>
              <a:buFontTx/>
              <a:buChar char="•"/>
            </a:pPr>
            <a:r>
              <a:rPr lang="tr-TR" sz="2200" b="1" dirty="0" smtClean="0">
                <a:solidFill>
                  <a:schemeClr val="tx2"/>
                </a:solidFill>
                <a:latin typeface="Comic Sans MS" pitchFamily="66" charset="0"/>
              </a:rPr>
              <a:t>Soda-</a:t>
            </a:r>
            <a:r>
              <a:rPr lang="tr-TR" sz="2200" b="1" dirty="0" err="1" smtClean="0">
                <a:solidFill>
                  <a:schemeClr val="tx2"/>
                </a:solidFill>
                <a:latin typeface="Comic Sans MS" pitchFamily="66" charset="0"/>
              </a:rPr>
              <a:t>lime’da</a:t>
            </a:r>
            <a:r>
              <a:rPr lang="tr-TR" sz="2200" b="1" dirty="0" smtClean="0">
                <a:solidFill>
                  <a:schemeClr val="tx2"/>
                </a:solidFill>
                <a:latin typeface="Comic Sans MS" pitchFamily="66" charset="0"/>
              </a:rPr>
              <a:t> kullanılan indikatörlerden </a:t>
            </a:r>
            <a:r>
              <a:rPr lang="tr-TR" sz="2200" b="1" dirty="0" err="1" smtClean="0">
                <a:solidFill>
                  <a:schemeClr val="tx2"/>
                </a:solidFill>
                <a:latin typeface="Comic Sans MS" pitchFamily="66" charset="0"/>
              </a:rPr>
              <a:t>etilviyole</a:t>
            </a:r>
            <a:r>
              <a:rPr lang="tr-TR" sz="2200" b="1" dirty="0" smtClean="0">
                <a:solidFill>
                  <a:schemeClr val="tx2"/>
                </a:solidFill>
                <a:latin typeface="Comic Sans MS" pitchFamily="66" charset="0"/>
              </a:rPr>
              <a:t> granülleri renksizken mora dönüşür. Ancak bu renk değişikliği güvenilir bir bulgu değildir. Bu bulgu ortaya çıkmadan daha önce </a:t>
            </a:r>
            <a:r>
              <a:rPr lang="tr-TR" sz="2200" b="1" dirty="0" err="1" smtClean="0">
                <a:solidFill>
                  <a:schemeClr val="tx2"/>
                </a:solidFill>
                <a:latin typeface="Comic Sans MS" pitchFamily="66" charset="0"/>
              </a:rPr>
              <a:t>hiperkarbi</a:t>
            </a:r>
            <a:r>
              <a:rPr lang="tr-TR" sz="2200" b="1" dirty="0" smtClean="0">
                <a:solidFill>
                  <a:schemeClr val="tx2"/>
                </a:solidFill>
                <a:latin typeface="Comic Sans MS" pitchFamily="66" charset="0"/>
              </a:rPr>
              <a:t> gelişmiş olabilir.</a:t>
            </a:r>
          </a:p>
        </p:txBody>
      </p:sp>
    </p:spTree>
  </p:cSld>
  <p:clrMapOvr>
    <a:masterClrMapping/>
  </p:clrMapOvr>
  <p:transition/>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2"/>
          <p:cNvSpPr>
            <a:spLocks noGrp="1"/>
          </p:cNvSpPr>
          <p:nvPr>
            <p:ph type="title"/>
          </p:nvPr>
        </p:nvSpPr>
        <p:spPr/>
        <p:txBody>
          <a:bodyPr/>
          <a:lstStyle/>
          <a:p>
            <a:pPr eaLnBrk="1" hangingPunct="1"/>
            <a:r>
              <a:rPr lang="tr-TR" smtClean="0">
                <a:solidFill>
                  <a:schemeClr val="accent2"/>
                </a:solidFill>
                <a:latin typeface="Harlow Solid Italic" pitchFamily="82" charset="0"/>
              </a:rPr>
              <a:t>Bara-lime</a:t>
            </a:r>
          </a:p>
        </p:txBody>
      </p:sp>
      <p:sp>
        <p:nvSpPr>
          <p:cNvPr id="76803" name="Rectangle 3"/>
          <p:cNvSpPr>
            <a:spLocks noGrp="1"/>
          </p:cNvSpPr>
          <p:nvPr>
            <p:ph type="body" idx="1"/>
          </p:nvPr>
        </p:nvSpPr>
        <p:spPr>
          <a:xfrm>
            <a:off x="684213" y="1628775"/>
            <a:ext cx="7772400" cy="4114800"/>
          </a:xfrm>
        </p:spPr>
        <p:txBody>
          <a:bodyPr/>
          <a:lstStyle/>
          <a:p>
            <a:pPr algn="just" eaLnBrk="1" hangingPunct="1">
              <a:buFontTx/>
              <a:buChar char="•"/>
            </a:pPr>
            <a:r>
              <a:rPr lang="tr-TR" sz="2800" b="1" dirty="0" smtClean="0">
                <a:solidFill>
                  <a:schemeClr val="tx2"/>
                </a:solidFill>
                <a:latin typeface="Comic Sans MS" pitchFamily="66" charset="0"/>
              </a:rPr>
              <a:t>Bara-lime %80 </a:t>
            </a:r>
            <a:r>
              <a:rPr lang="tr-TR" sz="2800" b="1" dirty="0" err="1" smtClean="0">
                <a:solidFill>
                  <a:schemeClr val="tx2"/>
                </a:solidFill>
                <a:latin typeface="Comic Sans MS" pitchFamily="66" charset="0"/>
              </a:rPr>
              <a:t>kalsiyumhidroksit</a:t>
            </a:r>
            <a:r>
              <a:rPr lang="tr-TR" sz="2800" b="1" dirty="0" smtClean="0">
                <a:solidFill>
                  <a:schemeClr val="tx2"/>
                </a:solidFill>
                <a:latin typeface="Comic Sans MS" pitchFamily="66" charset="0"/>
              </a:rPr>
              <a:t> ve </a:t>
            </a:r>
            <a:r>
              <a:rPr lang="tr-TR" sz="2800" b="1" dirty="0" err="1" smtClean="0">
                <a:solidFill>
                  <a:schemeClr val="tx2"/>
                </a:solidFill>
                <a:latin typeface="Comic Sans MS" pitchFamily="66" charset="0"/>
              </a:rPr>
              <a:t>aktivatör</a:t>
            </a:r>
            <a:r>
              <a:rPr lang="tr-TR" sz="2800" b="1" dirty="0" smtClean="0">
                <a:solidFill>
                  <a:schemeClr val="tx2"/>
                </a:solidFill>
                <a:latin typeface="Comic Sans MS" pitchFamily="66" charset="0"/>
              </a:rPr>
              <a:t> olarak %20 </a:t>
            </a:r>
            <a:r>
              <a:rPr lang="tr-TR" sz="2800" b="1" dirty="0" err="1" smtClean="0">
                <a:solidFill>
                  <a:schemeClr val="tx2"/>
                </a:solidFill>
                <a:latin typeface="Comic Sans MS" pitchFamily="66" charset="0"/>
              </a:rPr>
              <a:t>baryumhidroksit</a:t>
            </a:r>
            <a:r>
              <a:rPr lang="tr-TR" sz="2800" b="1" dirty="0" smtClean="0">
                <a:solidFill>
                  <a:schemeClr val="tx2"/>
                </a:solidFill>
                <a:latin typeface="Comic Sans MS" pitchFamily="66" charset="0"/>
              </a:rPr>
              <a:t> içerir,</a:t>
            </a:r>
          </a:p>
          <a:p>
            <a:pPr algn="just" eaLnBrk="1" hangingPunct="1">
              <a:buFontTx/>
              <a:buChar char="•"/>
            </a:pPr>
            <a:r>
              <a:rPr lang="tr-TR" sz="2800" b="1" dirty="0" smtClean="0">
                <a:solidFill>
                  <a:schemeClr val="tx2"/>
                </a:solidFill>
                <a:latin typeface="Comic Sans MS" pitchFamily="66" charset="0"/>
              </a:rPr>
              <a:t>Kuru havalarda daha güvenilir bir performans gösterir. Optimal aktivitesi için %11-14 oranında nem gereklidir,</a:t>
            </a:r>
          </a:p>
          <a:p>
            <a:pPr algn="just" eaLnBrk="1" hangingPunct="1">
              <a:buFontTx/>
              <a:buChar char="•"/>
            </a:pPr>
            <a:r>
              <a:rPr lang="tr-TR" sz="2800" b="1" dirty="0" smtClean="0">
                <a:solidFill>
                  <a:schemeClr val="tx2"/>
                </a:solidFill>
                <a:latin typeface="Comic Sans MS" pitchFamily="66" charset="0"/>
              </a:rPr>
              <a:t>Uzun etkili olan fakat fazla ısınma özelliği olmayan bir Soda-lime türevidir, pembe olan rengi beyazlaşır.</a:t>
            </a:r>
          </a:p>
        </p:txBody>
      </p:sp>
    </p:spTree>
  </p:cSld>
  <p:clrMapOvr>
    <a:masterClrMapping/>
  </p:clrMapOvr>
  <p:transition/>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2"/>
          <p:cNvSpPr>
            <a:spLocks noGrp="1"/>
          </p:cNvSpPr>
          <p:nvPr>
            <p:ph type="title"/>
          </p:nvPr>
        </p:nvSpPr>
        <p:spPr/>
        <p:txBody>
          <a:bodyPr/>
          <a:lstStyle/>
          <a:p>
            <a:pPr eaLnBrk="1" hangingPunct="1"/>
            <a:r>
              <a:rPr lang="tr-TR" sz="4000" smtClean="0">
                <a:solidFill>
                  <a:schemeClr val="accent2"/>
                </a:solidFill>
                <a:latin typeface="Harlow Solid Italic" pitchFamily="82" charset="0"/>
              </a:rPr>
              <a:t>Kalsiyum Hidroksit-Lime (Amsorb)</a:t>
            </a:r>
          </a:p>
        </p:txBody>
      </p:sp>
      <p:sp>
        <p:nvSpPr>
          <p:cNvPr id="78851" name="Rectangle 3"/>
          <p:cNvSpPr>
            <a:spLocks noGrp="1"/>
          </p:cNvSpPr>
          <p:nvPr>
            <p:ph type="body" idx="1"/>
          </p:nvPr>
        </p:nvSpPr>
        <p:spPr/>
        <p:txBody>
          <a:bodyPr/>
          <a:lstStyle/>
          <a:p>
            <a:pPr eaLnBrk="1" hangingPunct="1"/>
            <a:r>
              <a:rPr lang="tr-TR" b="1" smtClean="0">
                <a:solidFill>
                  <a:schemeClr val="tx2"/>
                </a:solidFill>
                <a:latin typeface="Comic Sans MS" pitchFamily="66" charset="0"/>
              </a:rPr>
              <a:t>Temel olarak kalsiyum hidroksit ve kalsiyum kloridden oluşur.</a:t>
            </a:r>
          </a:p>
          <a:p>
            <a:pPr eaLnBrk="1" hangingPunct="1"/>
            <a:r>
              <a:rPr lang="tr-TR" b="1" smtClean="0">
                <a:solidFill>
                  <a:schemeClr val="tx2"/>
                </a:solidFill>
                <a:latin typeface="Comic Sans MS" pitchFamily="66" charset="0"/>
              </a:rPr>
              <a:t>Kalsiyum sülfat ve polivinilprolidin içermesi sert ve gözenekli olmasını sağlıyor.</a:t>
            </a:r>
          </a:p>
          <a:p>
            <a:pPr eaLnBrk="1" hangingPunct="1"/>
            <a:r>
              <a:rPr lang="tr-TR" b="1" smtClean="0">
                <a:solidFill>
                  <a:schemeClr val="tx2"/>
                </a:solidFill>
                <a:latin typeface="Comic Sans MS" pitchFamily="66" charset="0"/>
              </a:rPr>
              <a:t>En önemli avantajı Na ve K hidroksit içermemesi; karbon monoksit ve Compound A oluşmaz.</a:t>
            </a:r>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2"/>
          <p:cNvSpPr>
            <a:spLocks noGrp="1"/>
          </p:cNvSpPr>
          <p:nvPr>
            <p:ph type="title"/>
          </p:nvPr>
        </p:nvSpPr>
        <p:spPr/>
        <p:txBody>
          <a:bodyPr/>
          <a:lstStyle/>
          <a:p>
            <a:pPr eaLnBrk="1" hangingPunct="1"/>
            <a:r>
              <a:rPr lang="tr-TR" smtClean="0">
                <a:solidFill>
                  <a:schemeClr val="accent2"/>
                </a:solidFill>
                <a:latin typeface="Harlow Solid Italic" pitchFamily="82" charset="0"/>
              </a:rPr>
              <a:t>Absorbanların Sakıncaları</a:t>
            </a:r>
          </a:p>
        </p:txBody>
      </p:sp>
      <p:sp>
        <p:nvSpPr>
          <p:cNvPr id="79875" name="Rectangle 3"/>
          <p:cNvSpPr>
            <a:spLocks noGrp="1"/>
          </p:cNvSpPr>
          <p:nvPr>
            <p:ph type="body" idx="1"/>
          </p:nvPr>
        </p:nvSpPr>
        <p:spPr>
          <a:xfrm>
            <a:off x="250825" y="1484313"/>
            <a:ext cx="8343900" cy="3889375"/>
          </a:xfrm>
        </p:spPr>
        <p:txBody>
          <a:bodyPr/>
          <a:lstStyle/>
          <a:p>
            <a:pPr algn="just" eaLnBrk="1" hangingPunct="1">
              <a:buFontTx/>
              <a:buChar char="•"/>
            </a:pPr>
            <a:r>
              <a:rPr lang="tr-TR" sz="2800" b="1" smtClean="0">
                <a:solidFill>
                  <a:schemeClr val="tx2"/>
                </a:solidFill>
                <a:latin typeface="Comic Sans MS" pitchFamily="66" charset="0"/>
              </a:rPr>
              <a:t>Sevofluran ile temasta Compound A maddesi ortaya çıkabilir,</a:t>
            </a:r>
          </a:p>
          <a:p>
            <a:pPr algn="just" eaLnBrk="1" hangingPunct="1">
              <a:buFontTx/>
              <a:buChar char="•"/>
            </a:pPr>
            <a:r>
              <a:rPr lang="tr-TR" sz="2800" b="1" smtClean="0">
                <a:solidFill>
                  <a:schemeClr val="tx2"/>
                </a:solidFill>
                <a:latin typeface="Comic Sans MS" pitchFamily="66" charset="0"/>
              </a:rPr>
              <a:t>Solunum yollarına alkali tozlar kaçabilir,</a:t>
            </a:r>
          </a:p>
          <a:p>
            <a:pPr algn="just" eaLnBrk="1" hangingPunct="1">
              <a:buFontTx/>
              <a:buChar char="•"/>
            </a:pPr>
            <a:r>
              <a:rPr lang="tr-TR" sz="2800" b="1" smtClean="0">
                <a:solidFill>
                  <a:schemeClr val="tx2"/>
                </a:solidFill>
                <a:latin typeface="Comic Sans MS" pitchFamily="66" charset="0"/>
              </a:rPr>
              <a:t>Solunuma direnç ve ölü boşluk yaratır,</a:t>
            </a:r>
          </a:p>
          <a:p>
            <a:pPr algn="just" eaLnBrk="1" hangingPunct="1">
              <a:buFontTx/>
              <a:buChar char="•"/>
            </a:pPr>
            <a:r>
              <a:rPr lang="tr-TR" sz="2800" b="1" smtClean="0">
                <a:solidFill>
                  <a:schemeClr val="tx2"/>
                </a:solidFill>
                <a:latin typeface="Comic Sans MS" pitchFamily="66" charset="0"/>
              </a:rPr>
              <a:t>Bazı volatil anesteziklerle etkileşerek CO oluşumuna ve karboksihemoglobinemiye neden olabilir (Özellikle desfluran ile).</a:t>
            </a:r>
          </a:p>
        </p:txBody>
      </p:sp>
    </p:spTree>
  </p:cSld>
  <p:clrMapOvr>
    <a:masterClrMapping/>
  </p:clrMapOvr>
  <p:transition/>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2"/>
          <p:cNvSpPr>
            <a:spLocks noGrp="1"/>
          </p:cNvSpPr>
          <p:nvPr>
            <p:ph type="title"/>
          </p:nvPr>
        </p:nvSpPr>
        <p:spPr/>
        <p:txBody>
          <a:bodyPr/>
          <a:lstStyle/>
          <a:p>
            <a:pPr eaLnBrk="1" hangingPunct="1"/>
            <a:r>
              <a:rPr lang="tr-TR" i="1" smtClean="0">
                <a:solidFill>
                  <a:schemeClr val="accent2"/>
                </a:solidFill>
                <a:latin typeface="Harlow Solid Italic" pitchFamily="82" charset="0"/>
              </a:rPr>
              <a:t>Sodalime Harcandığının Göstergeleri</a:t>
            </a:r>
          </a:p>
        </p:txBody>
      </p:sp>
      <p:sp>
        <p:nvSpPr>
          <p:cNvPr id="80899" name="Rectangle 3"/>
          <p:cNvSpPr>
            <a:spLocks noGrp="1"/>
          </p:cNvSpPr>
          <p:nvPr>
            <p:ph type="body" idx="1"/>
          </p:nvPr>
        </p:nvSpPr>
        <p:spPr>
          <a:xfrm>
            <a:off x="755650" y="1773238"/>
            <a:ext cx="8064500" cy="3970337"/>
          </a:xfrm>
        </p:spPr>
        <p:txBody>
          <a:bodyPr/>
          <a:lstStyle/>
          <a:p>
            <a:pPr marL="609600" indent="-609600" algn="just" eaLnBrk="1" hangingPunct="1">
              <a:buFont typeface="Wingdings" pitchFamily="2" charset="2"/>
              <a:buAutoNum type="arabicPeriod"/>
            </a:pPr>
            <a:r>
              <a:rPr lang="tr-TR" b="1" smtClean="0">
                <a:solidFill>
                  <a:schemeClr val="tx2"/>
                </a:solidFill>
                <a:latin typeface="Comic Sans MS" pitchFamily="66" charset="0"/>
              </a:rPr>
              <a:t>Kan basıncında yükselme sonra düşme,</a:t>
            </a:r>
          </a:p>
          <a:p>
            <a:pPr marL="609600" indent="-609600" algn="just" eaLnBrk="1" hangingPunct="1">
              <a:buFont typeface="Wingdings" pitchFamily="2" charset="2"/>
              <a:buAutoNum type="arabicPeriod"/>
            </a:pPr>
            <a:r>
              <a:rPr lang="tr-TR" b="1" smtClean="0">
                <a:solidFill>
                  <a:schemeClr val="tx2"/>
                </a:solidFill>
                <a:latin typeface="Comic Sans MS" pitchFamily="66" charset="0"/>
              </a:rPr>
              <a:t>Nabız hızında artma,</a:t>
            </a:r>
          </a:p>
          <a:p>
            <a:pPr marL="609600" indent="-609600" algn="just" eaLnBrk="1" hangingPunct="1">
              <a:buFont typeface="Wingdings" pitchFamily="2" charset="2"/>
              <a:buAutoNum type="arabicPeriod"/>
            </a:pPr>
            <a:r>
              <a:rPr lang="tr-TR" b="1" smtClean="0">
                <a:solidFill>
                  <a:schemeClr val="tx2"/>
                </a:solidFill>
                <a:latin typeface="Comic Sans MS" pitchFamily="66" charset="0"/>
              </a:rPr>
              <a:t>Spontan solunumun derinleşmesi,</a:t>
            </a:r>
          </a:p>
          <a:p>
            <a:pPr marL="609600" indent="-609600" algn="just" eaLnBrk="1" hangingPunct="1">
              <a:buFont typeface="Wingdings" pitchFamily="2" charset="2"/>
              <a:buAutoNum type="arabicPeriod"/>
            </a:pPr>
            <a:r>
              <a:rPr lang="tr-TR" b="1" smtClean="0">
                <a:solidFill>
                  <a:schemeClr val="tx2"/>
                </a:solidFill>
                <a:latin typeface="Comic Sans MS" pitchFamily="66" charset="0"/>
              </a:rPr>
              <a:t>Yara yerinden sızıntının artması terleme,</a:t>
            </a:r>
          </a:p>
          <a:p>
            <a:pPr marL="609600" indent="-609600" algn="just" eaLnBrk="1" hangingPunct="1">
              <a:buFont typeface="Wingdings" pitchFamily="2" charset="2"/>
              <a:buAutoNum type="arabicPeriod"/>
            </a:pPr>
            <a:r>
              <a:rPr lang="tr-TR" b="1" smtClean="0">
                <a:solidFill>
                  <a:schemeClr val="tx2"/>
                </a:solidFill>
                <a:latin typeface="Comic Sans MS" pitchFamily="66" charset="0"/>
              </a:rPr>
              <a:t>Kanister sıcaklığının artması.</a:t>
            </a:r>
          </a:p>
        </p:txBody>
      </p:sp>
    </p:spTree>
  </p:cSld>
  <p:clrMapOvr>
    <a:masterClrMapping/>
  </p:clrMapOvr>
  <p:transition/>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1 Başlık"/>
          <p:cNvSpPr>
            <a:spLocks noGrp="1"/>
          </p:cNvSpPr>
          <p:nvPr>
            <p:ph type="title" idx="4294967295"/>
          </p:nvPr>
        </p:nvSpPr>
        <p:spPr/>
        <p:txBody>
          <a:bodyPr/>
          <a:lstStyle/>
          <a:p>
            <a:pPr eaLnBrk="1" hangingPunct="1"/>
            <a:r>
              <a:rPr lang="tr-TR" smtClean="0">
                <a:solidFill>
                  <a:schemeClr val="accent2"/>
                </a:solidFill>
                <a:latin typeface="Harlow Solid Italic" pitchFamily="82" charset="0"/>
              </a:rPr>
              <a:t>Absorbsiyon Kapasiteleri</a:t>
            </a:r>
          </a:p>
        </p:txBody>
      </p:sp>
      <p:sp>
        <p:nvSpPr>
          <p:cNvPr id="81923" name="4 Dikdörtgen"/>
          <p:cNvSpPr>
            <a:spLocks noChangeArrowheads="1"/>
          </p:cNvSpPr>
          <p:nvPr/>
        </p:nvSpPr>
        <p:spPr bwMode="auto">
          <a:xfrm>
            <a:off x="684213" y="1773238"/>
            <a:ext cx="7643812" cy="3508375"/>
          </a:xfrm>
          <a:prstGeom prst="rect">
            <a:avLst/>
          </a:prstGeom>
          <a:noFill/>
          <a:ln w="9525">
            <a:noFill/>
            <a:miter lim="800000"/>
            <a:headEnd/>
            <a:tailEnd/>
          </a:ln>
        </p:spPr>
        <p:txBody>
          <a:bodyPr>
            <a:spAutoFit/>
          </a:bodyPr>
          <a:lstStyle/>
          <a:p>
            <a:pPr>
              <a:spcBef>
                <a:spcPct val="0"/>
              </a:spcBef>
              <a:buFont typeface="Arial" charset="0"/>
              <a:buChar char="•"/>
            </a:pPr>
            <a:r>
              <a:rPr lang="tr-TR" b="1" dirty="0">
                <a:solidFill>
                  <a:schemeClr val="tx2"/>
                </a:solidFill>
                <a:latin typeface="Comic Sans MS" pitchFamily="66" charset="0"/>
              </a:rPr>
              <a:t>Soda-lime 26 L/100 g</a:t>
            </a:r>
          </a:p>
          <a:p>
            <a:pPr>
              <a:spcBef>
                <a:spcPct val="0"/>
              </a:spcBef>
              <a:buFont typeface="Arial" charset="0"/>
              <a:buChar char="•"/>
            </a:pPr>
            <a:r>
              <a:rPr lang="tr-TR" b="1" dirty="0">
                <a:solidFill>
                  <a:schemeClr val="tx2"/>
                </a:solidFill>
                <a:latin typeface="Comic Sans MS" pitchFamily="66" charset="0"/>
              </a:rPr>
              <a:t>K</a:t>
            </a:r>
            <a:r>
              <a:rPr lang="en-US" b="1" dirty="0">
                <a:solidFill>
                  <a:schemeClr val="tx2"/>
                </a:solidFill>
                <a:latin typeface="Comic Sans MS" pitchFamily="66" charset="0"/>
              </a:rPr>
              <a:t>al</a:t>
            </a:r>
            <a:r>
              <a:rPr lang="tr-TR" b="1" dirty="0">
                <a:solidFill>
                  <a:schemeClr val="tx2"/>
                </a:solidFill>
                <a:latin typeface="Comic Sans MS" pitchFamily="66" charset="0"/>
              </a:rPr>
              <a:t>s</a:t>
            </a:r>
            <a:r>
              <a:rPr lang="en-US" b="1" dirty="0" err="1">
                <a:solidFill>
                  <a:schemeClr val="tx2"/>
                </a:solidFill>
                <a:latin typeface="Comic Sans MS" pitchFamily="66" charset="0"/>
              </a:rPr>
              <a:t>ium</a:t>
            </a:r>
            <a:r>
              <a:rPr lang="en-US" b="1" dirty="0">
                <a:solidFill>
                  <a:schemeClr val="tx2"/>
                </a:solidFill>
                <a:latin typeface="Comic Sans MS" pitchFamily="66" charset="0"/>
              </a:rPr>
              <a:t> hydroxide</a:t>
            </a:r>
            <a:r>
              <a:rPr lang="tr-TR" b="1" dirty="0">
                <a:solidFill>
                  <a:schemeClr val="tx2"/>
                </a:solidFill>
                <a:latin typeface="Comic Sans MS" pitchFamily="66" charset="0"/>
              </a:rPr>
              <a:t>-</a:t>
            </a:r>
            <a:r>
              <a:rPr lang="en-US" b="1" dirty="0">
                <a:solidFill>
                  <a:schemeClr val="tx2"/>
                </a:solidFill>
                <a:latin typeface="Comic Sans MS" pitchFamily="66" charset="0"/>
              </a:rPr>
              <a:t>lime 10.2 L </a:t>
            </a:r>
            <a:r>
              <a:rPr lang="tr-TR" b="1" dirty="0">
                <a:solidFill>
                  <a:schemeClr val="tx2"/>
                </a:solidFill>
                <a:latin typeface="Comic Sans MS" pitchFamily="66" charset="0"/>
              </a:rPr>
              <a:t>/</a:t>
            </a:r>
            <a:r>
              <a:rPr lang="en-US" b="1" dirty="0">
                <a:solidFill>
                  <a:schemeClr val="tx2"/>
                </a:solidFill>
                <a:latin typeface="Comic Sans MS" pitchFamily="66" charset="0"/>
              </a:rPr>
              <a:t>100 g</a:t>
            </a:r>
            <a:endParaRPr lang="tr-TR" b="1" dirty="0">
              <a:solidFill>
                <a:schemeClr val="tx2"/>
              </a:solidFill>
              <a:latin typeface="Comic Sans MS" pitchFamily="66" charset="0"/>
            </a:endParaRPr>
          </a:p>
          <a:p>
            <a:pPr>
              <a:spcBef>
                <a:spcPct val="0"/>
              </a:spcBef>
              <a:buFont typeface="Arial" charset="0"/>
              <a:buChar char="•"/>
            </a:pPr>
            <a:r>
              <a:rPr lang="tr-TR" b="1" dirty="0">
                <a:solidFill>
                  <a:schemeClr val="tx2"/>
                </a:solidFill>
                <a:latin typeface="Comic Sans MS" pitchFamily="66" charset="0"/>
              </a:rPr>
              <a:t>Genelde</a:t>
            </a:r>
            <a:r>
              <a:rPr lang="en-US" b="1" dirty="0">
                <a:solidFill>
                  <a:schemeClr val="tx2"/>
                </a:solidFill>
                <a:latin typeface="Comic Sans MS" pitchFamily="66" charset="0"/>
              </a:rPr>
              <a:t> </a:t>
            </a:r>
            <a:r>
              <a:rPr lang="en-US" b="1" dirty="0" smtClean="0">
                <a:solidFill>
                  <a:schemeClr val="tx2"/>
                </a:solidFill>
                <a:latin typeface="Comic Sans MS" pitchFamily="66" charset="0"/>
              </a:rPr>
              <a:t>10</a:t>
            </a:r>
            <a:r>
              <a:rPr lang="tr-TR" b="1" dirty="0" smtClean="0">
                <a:solidFill>
                  <a:schemeClr val="tx2"/>
                </a:solidFill>
                <a:latin typeface="Comic Sans MS" pitchFamily="66" charset="0"/>
              </a:rPr>
              <a:t>-</a:t>
            </a:r>
            <a:r>
              <a:rPr lang="en-US" b="1" dirty="0" smtClean="0">
                <a:solidFill>
                  <a:schemeClr val="tx2"/>
                </a:solidFill>
                <a:latin typeface="Comic Sans MS" pitchFamily="66" charset="0"/>
              </a:rPr>
              <a:t>20 </a:t>
            </a:r>
            <a:r>
              <a:rPr lang="en-US" b="1" dirty="0">
                <a:solidFill>
                  <a:schemeClr val="tx2"/>
                </a:solidFill>
                <a:latin typeface="Comic Sans MS" pitchFamily="66" charset="0"/>
              </a:rPr>
              <a:t>L </a:t>
            </a:r>
            <a:r>
              <a:rPr lang="tr-TR" b="1" dirty="0">
                <a:solidFill>
                  <a:schemeClr val="tx2"/>
                </a:solidFill>
                <a:latin typeface="Comic Sans MS" pitchFamily="66" charset="0"/>
              </a:rPr>
              <a:t>veya daha az/</a:t>
            </a:r>
            <a:r>
              <a:rPr lang="en-US" b="1" dirty="0">
                <a:solidFill>
                  <a:schemeClr val="tx2"/>
                </a:solidFill>
                <a:latin typeface="Comic Sans MS" pitchFamily="66" charset="0"/>
              </a:rPr>
              <a:t>100 g </a:t>
            </a:r>
            <a:r>
              <a:rPr lang="en-US" b="1" dirty="0" smtClean="0">
                <a:solidFill>
                  <a:schemeClr val="tx2"/>
                </a:solidFill>
                <a:latin typeface="Comic Sans MS" pitchFamily="66" charset="0"/>
              </a:rPr>
              <a:t>absorb</a:t>
            </a:r>
            <a:r>
              <a:rPr lang="tr-TR" b="1" dirty="0">
                <a:solidFill>
                  <a:schemeClr val="tx2"/>
                </a:solidFill>
                <a:latin typeface="Comic Sans MS" pitchFamily="66" charset="0"/>
              </a:rPr>
              <a:t>a</a:t>
            </a:r>
            <a:r>
              <a:rPr lang="en-US" b="1" dirty="0">
                <a:solidFill>
                  <a:schemeClr val="tx2"/>
                </a:solidFill>
                <a:latin typeface="Comic Sans MS" pitchFamily="66" charset="0"/>
              </a:rPr>
              <a:t>n</a:t>
            </a:r>
            <a:endParaRPr lang="tr-TR" b="1" dirty="0">
              <a:solidFill>
                <a:schemeClr val="tx2"/>
              </a:solidFill>
              <a:latin typeface="Comic Sans MS" pitchFamily="66" charset="0"/>
            </a:endParaRPr>
          </a:p>
          <a:p>
            <a:pPr>
              <a:spcBef>
                <a:spcPct val="0"/>
              </a:spcBef>
              <a:buFont typeface="Arial" charset="0"/>
              <a:buChar char="•"/>
            </a:pPr>
            <a:r>
              <a:rPr lang="tr-TR" b="1" dirty="0">
                <a:solidFill>
                  <a:schemeClr val="tx2"/>
                </a:solidFill>
                <a:latin typeface="Comic Sans MS" pitchFamily="66" charset="0"/>
              </a:rPr>
              <a:t>Normal bir erişkin 12-18 L/saat CO</a:t>
            </a:r>
            <a:r>
              <a:rPr lang="tr-TR" b="1" baseline="-25000" dirty="0">
                <a:solidFill>
                  <a:schemeClr val="tx2"/>
                </a:solidFill>
                <a:latin typeface="Comic Sans MS" pitchFamily="66" charset="0"/>
              </a:rPr>
              <a:t>2</a:t>
            </a:r>
            <a:r>
              <a:rPr lang="tr-TR" b="1" dirty="0">
                <a:solidFill>
                  <a:schemeClr val="tx2"/>
                </a:solidFill>
                <a:latin typeface="Comic Sans MS" pitchFamily="66" charset="0"/>
              </a:rPr>
              <a:t> çıkardığı düşünülürse 1 kg soda-lime yaklaşık 8 saat etkili olabilir (taze gaz akımı ve </a:t>
            </a:r>
            <a:r>
              <a:rPr lang="tr-TR" b="1" dirty="0" err="1">
                <a:solidFill>
                  <a:schemeClr val="tx2"/>
                </a:solidFill>
                <a:latin typeface="Comic Sans MS" pitchFamily="66" charset="0"/>
              </a:rPr>
              <a:t>TV’e</a:t>
            </a:r>
            <a:r>
              <a:rPr lang="tr-TR" b="1" dirty="0">
                <a:solidFill>
                  <a:schemeClr val="tx2"/>
                </a:solidFill>
                <a:latin typeface="Comic Sans MS" pitchFamily="66" charset="0"/>
              </a:rPr>
              <a:t> göre değişir).</a:t>
            </a:r>
          </a:p>
        </p:txBody>
      </p:sp>
    </p:spTree>
  </p:cSld>
  <p:clrMapOvr>
    <a:masterClrMapping/>
  </p:clrMapOvr>
  <p:transition/>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1 Başlık"/>
          <p:cNvSpPr>
            <a:spLocks noGrp="1"/>
          </p:cNvSpPr>
          <p:nvPr>
            <p:ph type="title" idx="4294967295"/>
          </p:nvPr>
        </p:nvSpPr>
        <p:spPr>
          <a:xfrm>
            <a:off x="500063" y="214313"/>
            <a:ext cx="8229600" cy="1143000"/>
          </a:xfrm>
        </p:spPr>
        <p:txBody>
          <a:bodyPr/>
          <a:lstStyle/>
          <a:p>
            <a:pPr eaLnBrk="1" hangingPunct="1"/>
            <a:r>
              <a:rPr lang="tr-TR" sz="3200" smtClean="0">
                <a:solidFill>
                  <a:schemeClr val="accent2"/>
                </a:solidFill>
                <a:latin typeface="Harlow Solid Italic" pitchFamily="82" charset="0"/>
              </a:rPr>
              <a:t>Genel anestezide k</a:t>
            </a:r>
            <a:r>
              <a:rPr lang="en-US" sz="3200" smtClean="0">
                <a:solidFill>
                  <a:schemeClr val="accent2"/>
                </a:solidFill>
                <a:latin typeface="Harlow Solid Italic" pitchFamily="82" charset="0"/>
              </a:rPr>
              <a:t>arbon monoxid </a:t>
            </a:r>
            <a:r>
              <a:rPr lang="tr-TR" sz="3200" smtClean="0">
                <a:solidFill>
                  <a:schemeClr val="accent2"/>
                </a:solidFill>
                <a:latin typeface="Harlow Solid Italic" pitchFamily="82" charset="0"/>
              </a:rPr>
              <a:t>oluşumunu azaltmak için:</a:t>
            </a:r>
          </a:p>
        </p:txBody>
      </p:sp>
      <p:sp>
        <p:nvSpPr>
          <p:cNvPr id="83971" name="Rectangle 1"/>
          <p:cNvSpPr>
            <a:spLocks noChangeArrowheads="1"/>
          </p:cNvSpPr>
          <p:nvPr/>
        </p:nvSpPr>
        <p:spPr bwMode="auto">
          <a:xfrm>
            <a:off x="323850" y="1765300"/>
            <a:ext cx="8820150" cy="4108450"/>
          </a:xfrm>
          <a:prstGeom prst="rect">
            <a:avLst/>
          </a:prstGeom>
          <a:noFill/>
          <a:ln w="9525">
            <a:noFill/>
            <a:miter lim="800000"/>
            <a:headEnd/>
            <a:tailEnd/>
          </a:ln>
        </p:spPr>
        <p:txBody>
          <a:bodyPr anchor="ctr">
            <a:spAutoFit/>
          </a:bodyPr>
          <a:lstStyle/>
          <a:p>
            <a:pPr marL="342900" indent="-342900">
              <a:spcBef>
                <a:spcPct val="0"/>
              </a:spcBef>
              <a:buFontTx/>
              <a:buAutoNum type="arabicPeriod"/>
            </a:pPr>
            <a:r>
              <a:rPr lang="tr-TR" sz="2400" b="1">
                <a:solidFill>
                  <a:schemeClr val="tx2"/>
                </a:solidFill>
                <a:latin typeface="Comic Sans MS" pitchFamily="66" charset="0"/>
              </a:rPr>
              <a:t>Anestezi personelinin eğitilmesi (Pazartesi komplikasyonu)</a:t>
            </a:r>
          </a:p>
          <a:p>
            <a:pPr marL="342900" indent="-342900" eaLnBrk="0" hangingPunct="0">
              <a:spcBef>
                <a:spcPct val="0"/>
              </a:spcBef>
              <a:buFontTx/>
              <a:buAutoNum type="arabicPeriod" startAt="2"/>
            </a:pPr>
            <a:r>
              <a:rPr lang="tr-TR" sz="2400" b="1">
                <a:solidFill>
                  <a:schemeClr val="tx2"/>
                </a:solidFill>
                <a:latin typeface="Comic Sans MS" pitchFamily="66" charset="0"/>
              </a:rPr>
              <a:t>Son hastadan sonra gazların kapatılarak makinenin kapatılması </a:t>
            </a:r>
          </a:p>
          <a:p>
            <a:pPr marL="342900" indent="-342900" eaLnBrk="0" hangingPunct="0">
              <a:spcBef>
                <a:spcPct val="0"/>
              </a:spcBef>
              <a:buFontTx/>
              <a:buAutoNum type="arabicPeriod" startAt="3"/>
            </a:pPr>
            <a:r>
              <a:rPr lang="tr-TR" sz="2400" b="1">
                <a:solidFill>
                  <a:schemeClr val="tx2"/>
                </a:solidFill>
                <a:latin typeface="Comic Sans MS" pitchFamily="66" charset="0"/>
              </a:rPr>
              <a:t>Sabah taze gaz akımının açık olduğu görüldüğünde absorbanın değiştirilmesi </a:t>
            </a:r>
          </a:p>
          <a:p>
            <a:pPr marL="342900" indent="-342900" eaLnBrk="0" hangingPunct="0">
              <a:spcBef>
                <a:spcPct val="0"/>
              </a:spcBef>
              <a:buFontTx/>
              <a:buAutoNum type="arabicPeriod" startAt="4"/>
            </a:pPr>
            <a:r>
              <a:rPr lang="tr-TR" sz="2400" b="1">
                <a:solidFill>
                  <a:schemeClr val="tx2"/>
                </a:solidFill>
                <a:latin typeface="Comic Sans MS" pitchFamily="66" charset="0"/>
              </a:rPr>
              <a:t>Kuru absorbana su ekleyerek nemlendirilmesi </a:t>
            </a:r>
          </a:p>
          <a:p>
            <a:pPr marL="342900" indent="-342900" eaLnBrk="0" hangingPunct="0">
              <a:spcBef>
                <a:spcPct val="0"/>
              </a:spcBef>
              <a:buFontTx/>
              <a:buAutoNum type="arabicPeriod" startAt="5"/>
            </a:pPr>
            <a:r>
              <a:rPr lang="tr-TR" sz="2400" b="1">
                <a:solidFill>
                  <a:schemeClr val="tx2"/>
                </a:solidFill>
                <a:latin typeface="Comic Sans MS" pitchFamily="66" charset="0"/>
              </a:rPr>
              <a:t>Soda-lime’ın kimyasal içeriğini değiştirerek (e.g., Dragersorb 800 plus, Sofnolime, Spherasorb) potasyum hydroxid oranını azaltmak veya elimine etmek</a:t>
            </a:r>
          </a:p>
          <a:p>
            <a:pPr marL="342900" indent="-342900" eaLnBrk="0" hangingPunct="0">
              <a:spcBef>
                <a:spcPct val="0"/>
              </a:spcBef>
              <a:buFontTx/>
              <a:buAutoNum type="arabicPeriod" startAt="6"/>
            </a:pPr>
            <a:r>
              <a:rPr lang="tr-TR" sz="2400" b="1">
                <a:solidFill>
                  <a:schemeClr val="tx2"/>
                </a:solidFill>
                <a:latin typeface="Comic Sans MS" pitchFamily="66" charset="0"/>
              </a:rPr>
              <a:t>Kalsiyum hidroksit-lime kullanmak</a:t>
            </a:r>
          </a:p>
        </p:txBody>
      </p:sp>
    </p:spTree>
  </p:cSld>
  <p:clrMapOvr>
    <a:masterClrMapping/>
  </p:clrMapOvr>
  <p:transition/>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1 Başlık"/>
          <p:cNvSpPr>
            <a:spLocks noGrp="1"/>
          </p:cNvSpPr>
          <p:nvPr>
            <p:ph type="title" idx="4294967295"/>
          </p:nvPr>
        </p:nvSpPr>
        <p:spPr>
          <a:xfrm>
            <a:off x="395288" y="0"/>
            <a:ext cx="8229600" cy="908050"/>
          </a:xfrm>
        </p:spPr>
        <p:txBody>
          <a:bodyPr/>
          <a:lstStyle/>
          <a:p>
            <a:pPr eaLnBrk="1" hangingPunct="1"/>
            <a:r>
              <a:rPr lang="tr-TR" smtClean="0">
                <a:solidFill>
                  <a:schemeClr val="accent2"/>
                </a:solidFill>
                <a:latin typeface="Harlow Solid Italic" pitchFamily="82" charset="0"/>
              </a:rPr>
              <a:t>Ventilatör-Ventilog-Körük</a:t>
            </a:r>
          </a:p>
        </p:txBody>
      </p:sp>
      <p:pic>
        <p:nvPicPr>
          <p:cNvPr id="84995" name="Picture 2" descr="D:\Belgelerim\serhat\Kitaplar\Miller - Anesthesia 6th Ed\das\book\body\0\1255\f009024.gif"/>
          <p:cNvPicPr>
            <a:picLocks noChangeAspect="1" noChangeArrowheads="1"/>
          </p:cNvPicPr>
          <p:nvPr/>
        </p:nvPicPr>
        <p:blipFill>
          <a:blip r:embed="rId3" cstate="print"/>
          <a:srcRect/>
          <a:stretch>
            <a:fillRect/>
          </a:stretch>
        </p:blipFill>
        <p:spPr bwMode="auto">
          <a:xfrm>
            <a:off x="1619250" y="1196975"/>
            <a:ext cx="6121400" cy="5254625"/>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2"/>
          <p:cNvSpPr>
            <a:spLocks noGrp="1"/>
          </p:cNvSpPr>
          <p:nvPr>
            <p:ph type="title"/>
          </p:nvPr>
        </p:nvSpPr>
        <p:spPr/>
        <p:txBody>
          <a:bodyPr/>
          <a:lstStyle/>
          <a:p>
            <a:pPr eaLnBrk="1" hangingPunct="1"/>
            <a:r>
              <a:rPr lang="tr-TR" i="1" smtClean="0">
                <a:solidFill>
                  <a:schemeClr val="accent2"/>
                </a:solidFill>
                <a:latin typeface="Harlow Solid Italic" pitchFamily="82" charset="0"/>
              </a:rPr>
              <a:t>Anestezi Bittiğinde;</a:t>
            </a:r>
          </a:p>
        </p:txBody>
      </p:sp>
      <p:sp>
        <p:nvSpPr>
          <p:cNvPr id="92163" name="Rectangle 3"/>
          <p:cNvSpPr>
            <a:spLocks noGrp="1"/>
          </p:cNvSpPr>
          <p:nvPr>
            <p:ph type="body" idx="1"/>
          </p:nvPr>
        </p:nvSpPr>
        <p:spPr>
          <a:xfrm>
            <a:off x="684213" y="1557338"/>
            <a:ext cx="8135937" cy="4535487"/>
          </a:xfrm>
        </p:spPr>
        <p:txBody>
          <a:bodyPr/>
          <a:lstStyle/>
          <a:p>
            <a:pPr marL="609600" indent="-609600" algn="just" eaLnBrk="1" hangingPunct="1">
              <a:lnSpc>
                <a:spcPct val="80000"/>
              </a:lnSpc>
              <a:buFont typeface="Wingdings" pitchFamily="2" charset="2"/>
              <a:buAutoNum type="arabicPeriod"/>
            </a:pPr>
            <a:r>
              <a:rPr lang="tr-TR" sz="2200" b="1" smtClean="0">
                <a:solidFill>
                  <a:schemeClr val="tx2"/>
                </a:solidFill>
                <a:latin typeface="Comic Sans MS" pitchFamily="66" charset="0"/>
              </a:rPr>
              <a:t>Gaz silindirlerini kapat, basınç göstergelerinin sıfıra inmesine izin ver,</a:t>
            </a:r>
          </a:p>
          <a:p>
            <a:pPr marL="609600" indent="-609600" algn="just" eaLnBrk="1" hangingPunct="1">
              <a:lnSpc>
                <a:spcPct val="80000"/>
              </a:lnSpc>
              <a:buFont typeface="Wingdings" pitchFamily="2" charset="2"/>
              <a:buAutoNum type="arabicPeriod"/>
            </a:pPr>
            <a:r>
              <a:rPr lang="tr-TR" sz="2200" b="1" smtClean="0">
                <a:solidFill>
                  <a:schemeClr val="tx2"/>
                </a:solidFill>
                <a:latin typeface="Comic Sans MS" pitchFamily="66" charset="0"/>
              </a:rPr>
              <a:t>Flowmetre düğmelerinin rotametre sıfıra inene kadar açık kalmasını sağla, </a:t>
            </a:r>
          </a:p>
          <a:p>
            <a:pPr marL="609600" indent="-609600" algn="just" eaLnBrk="1" hangingPunct="1">
              <a:lnSpc>
                <a:spcPct val="80000"/>
              </a:lnSpc>
              <a:buFont typeface="Wingdings" pitchFamily="2" charset="2"/>
              <a:buAutoNum type="arabicPeriod"/>
            </a:pPr>
            <a:r>
              <a:rPr lang="tr-TR" sz="2200" b="1" smtClean="0">
                <a:solidFill>
                  <a:schemeClr val="tx2"/>
                </a:solidFill>
                <a:latin typeface="Comic Sans MS" pitchFamily="66" charset="0"/>
              </a:rPr>
              <a:t>Flowmetre düğmelerini valf yataklarına zarar vermeyecek şekilde nazikçe kapat,</a:t>
            </a:r>
          </a:p>
          <a:p>
            <a:pPr marL="609600" indent="-609600" algn="just" eaLnBrk="1" hangingPunct="1">
              <a:lnSpc>
                <a:spcPct val="80000"/>
              </a:lnSpc>
              <a:buFont typeface="Wingdings" pitchFamily="2" charset="2"/>
              <a:buAutoNum type="arabicPeriod"/>
            </a:pPr>
            <a:r>
              <a:rPr lang="tr-TR" sz="2200" b="1" smtClean="0">
                <a:solidFill>
                  <a:schemeClr val="tx2"/>
                </a:solidFill>
                <a:latin typeface="Comic Sans MS" pitchFamily="66" charset="0"/>
              </a:rPr>
              <a:t>Boş silindirleri değiştir,</a:t>
            </a:r>
          </a:p>
          <a:p>
            <a:pPr marL="609600" indent="-609600" algn="just" eaLnBrk="1" hangingPunct="1">
              <a:lnSpc>
                <a:spcPct val="80000"/>
              </a:lnSpc>
              <a:buFont typeface="Wingdings" pitchFamily="2" charset="2"/>
              <a:buAutoNum type="arabicPeriod"/>
            </a:pPr>
            <a:r>
              <a:rPr lang="tr-TR" sz="2200" b="1" smtClean="0">
                <a:solidFill>
                  <a:schemeClr val="tx2"/>
                </a:solidFill>
                <a:latin typeface="Comic Sans MS" pitchFamily="66" charset="0"/>
              </a:rPr>
              <a:t>Yüz maskelerini, solunum tüplerini ve rezervuar balonunu temizlik işlemi için ayır,</a:t>
            </a:r>
          </a:p>
          <a:p>
            <a:pPr marL="609600" indent="-609600" algn="just" eaLnBrk="1" hangingPunct="1">
              <a:lnSpc>
                <a:spcPct val="80000"/>
              </a:lnSpc>
              <a:buFont typeface="Wingdings" pitchFamily="2" charset="2"/>
              <a:buAutoNum type="arabicPeriod"/>
            </a:pPr>
            <a:r>
              <a:rPr lang="tr-TR" sz="2200" b="1" smtClean="0">
                <a:solidFill>
                  <a:schemeClr val="tx2"/>
                </a:solidFill>
                <a:latin typeface="Comic Sans MS" pitchFamily="66" charset="0"/>
              </a:rPr>
              <a:t>Ventilatör, monitör ve alarmları kapat, kullanılan cihazları eski yerine koy,</a:t>
            </a:r>
          </a:p>
          <a:p>
            <a:pPr marL="609600" indent="-609600" algn="just" eaLnBrk="1" hangingPunct="1">
              <a:lnSpc>
                <a:spcPct val="80000"/>
              </a:lnSpc>
              <a:buFont typeface="Wingdings" pitchFamily="2" charset="2"/>
              <a:buAutoNum type="arabicPeriod"/>
            </a:pPr>
            <a:r>
              <a:rPr lang="tr-TR" sz="2200" b="1" smtClean="0">
                <a:solidFill>
                  <a:schemeClr val="tx2"/>
                </a:solidFill>
                <a:latin typeface="Comic Sans MS" pitchFamily="66" charset="0"/>
              </a:rPr>
              <a:t>Ventilatör, makine veya alarmlar hatalı ise makineyi kullanımdan kaldır ve sorumlu kişiyi haberdar et.</a:t>
            </a:r>
          </a:p>
        </p:txBody>
      </p:sp>
    </p:spTree>
  </p:cSld>
  <p:clrMapOvr>
    <a:masterClrMapping/>
  </p:clrMapOvr>
  <p:transition/>
  <p:timing>
    <p:tnLst>
      <p:par>
        <p:cTn id="1" dur="indefinite" restart="never" nodeType="tmRoot"/>
      </p:par>
    </p:tnLst>
  </p:timing>
</p:sld>
</file>

<file path=ppt/theme/theme1.xml><?xml version="1.0" encoding="utf-8"?>
<a:theme xmlns:a="http://schemas.openxmlformats.org/drawingml/2006/main" name="Ofis Teması">
  <a:themeElements>
    <a:clrScheme name="Ofis Teması 1">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fontScheme name="Ofis Teması">
      <a:majorFont>
        <a:latin typeface="Calibri"/>
        <a:ea typeface=""/>
        <a:cs typeface=""/>
      </a:majorFont>
      <a:minorFont>
        <a:latin typeface="Calibri"/>
        <a:ea typeface=""/>
        <a:cs typeface=""/>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990600" marR="0" indent="-533400" algn="l" defTabSz="914400" rtl="0" eaLnBrk="1" fontAlgn="base" latinLnBrk="0" hangingPunct="1">
          <a:lnSpc>
            <a:spcPct val="100000"/>
          </a:lnSpc>
          <a:spcBef>
            <a:spcPct val="20000"/>
          </a:spcBef>
          <a:spcAft>
            <a:spcPct val="0"/>
          </a:spcAft>
          <a:buClrTx/>
          <a:buSzTx/>
          <a:buFont typeface="Arial" charset="0"/>
          <a:buNone/>
          <a:tabLst/>
          <a:defRPr kumimoji="0" lang="tr-TR" sz="2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990600" marR="0" indent="-533400" algn="l" defTabSz="914400" rtl="0" eaLnBrk="1" fontAlgn="base" latinLnBrk="0" hangingPunct="1">
          <a:lnSpc>
            <a:spcPct val="100000"/>
          </a:lnSpc>
          <a:spcBef>
            <a:spcPct val="20000"/>
          </a:spcBef>
          <a:spcAft>
            <a:spcPct val="0"/>
          </a:spcAft>
          <a:buClrTx/>
          <a:buSzTx/>
          <a:buFont typeface="Arial" charset="0"/>
          <a:buNone/>
          <a:tabLst/>
          <a:defRPr kumimoji="0" lang="tr-TR" sz="2800" b="0" i="0" u="none" strike="noStrike" cap="none" normalizeH="0" baseline="0" smtClean="0">
            <a:ln>
              <a:noFill/>
            </a:ln>
            <a:solidFill>
              <a:schemeClr val="tx1"/>
            </a:solidFill>
            <a:effectLst/>
            <a:latin typeface="Arial" charset="0"/>
          </a:defRPr>
        </a:defPPr>
      </a:lstStyle>
    </a:lnDef>
  </a:objectDefaults>
  <a:extraClrSchemeLst>
    <a:extraClrScheme>
      <a:clrScheme name="Ofis Teması 1">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is Teması">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2405</TotalTime>
  <Words>1775</Words>
  <Application>Microsoft Office PowerPoint</Application>
  <PresentationFormat>Ekran Gösterisi (4:3)</PresentationFormat>
  <Paragraphs>290</Paragraphs>
  <Slides>50</Slides>
  <Notes>50</Notes>
  <HiddenSlides>0</HiddenSlides>
  <MMClips>0</MMClips>
  <ScaleCrop>false</ScaleCrop>
  <HeadingPairs>
    <vt:vector size="4" baseType="variant">
      <vt:variant>
        <vt:lpstr>Tema</vt:lpstr>
      </vt:variant>
      <vt:variant>
        <vt:i4>1</vt:i4>
      </vt:variant>
      <vt:variant>
        <vt:lpstr>Slayt Başlıkları</vt:lpstr>
      </vt:variant>
      <vt:variant>
        <vt:i4>50</vt:i4>
      </vt:variant>
    </vt:vector>
  </HeadingPairs>
  <TitlesOfParts>
    <vt:vector size="51" baseType="lpstr">
      <vt:lpstr>Ofis Teması</vt:lpstr>
      <vt:lpstr>Anestezi makineleri ve Solunum Devreleri</vt:lpstr>
      <vt:lpstr> Başarılı ve güvenli anestezi uygulaması için gerekli en önemli araç ve gereçlerin başında gelen anestezi makinesi başlıca hava kaynağı, dağıtım şebekesi (Inhaled Delivery System-Anesthesia Workstation-ADU) olarak işlev görür. İyi planlanmamış bir anestezi sistemi anestezi indüksiyonu ve uyanmayı geciktirdiği gibi solunum sistemine ait ölümcül komplikasyon gelişimine de neden olabilir.</vt:lpstr>
      <vt:lpstr>Modern Bir Anestezi Makinesinden Beklenen Özellikler</vt:lpstr>
      <vt:lpstr>Anestezi Makinesinde Olması Gereken Parçalar</vt:lpstr>
      <vt:lpstr>Slayt 5</vt:lpstr>
      <vt:lpstr>Slayt 6</vt:lpstr>
      <vt:lpstr>Slayt 7</vt:lpstr>
      <vt:lpstr>Slayt 8</vt:lpstr>
      <vt:lpstr>Tıbbi Gazlar ve Kaynakları</vt:lpstr>
      <vt:lpstr>Gaz Silindirleri-1</vt:lpstr>
      <vt:lpstr>Slayt 11</vt:lpstr>
      <vt:lpstr>Gaz Silindirleri-2</vt:lpstr>
      <vt:lpstr>Gaz Silindirleri-3</vt:lpstr>
      <vt:lpstr>Gaz Silindirleri-4</vt:lpstr>
      <vt:lpstr>Gaz Silindirleri-5</vt:lpstr>
      <vt:lpstr>Gaz Boru Hatları-1</vt:lpstr>
      <vt:lpstr>Gaz Boru Hatları-2</vt:lpstr>
      <vt:lpstr>Basınç Regülatörleri</vt:lpstr>
      <vt:lpstr>Slayt 19</vt:lpstr>
      <vt:lpstr>Basınç Regülatörü</vt:lpstr>
      <vt:lpstr>Oksijen Basınç Göstergeleri ve Oksijen Flaş Valfleri</vt:lpstr>
      <vt:lpstr>Slayt 22</vt:lpstr>
      <vt:lpstr>Akım Ölçerler (Flowmetre)</vt:lpstr>
      <vt:lpstr>Slayt 24</vt:lpstr>
      <vt:lpstr>Slayt 25</vt:lpstr>
      <vt:lpstr>Flowmetre</vt:lpstr>
      <vt:lpstr>Buharlaştırıcılar (Vaporizatörler)-1</vt:lpstr>
      <vt:lpstr>Vaporizatörler-2</vt:lpstr>
      <vt:lpstr>Vaporizatörler-3</vt:lpstr>
      <vt:lpstr>Vaporizatörler-4</vt:lpstr>
      <vt:lpstr>Vaporizatörler</vt:lpstr>
      <vt:lpstr>Solunum Devreleri</vt:lpstr>
      <vt:lpstr>Halka(circle) sistemi</vt:lpstr>
      <vt:lpstr>Halka(circle) sistemi</vt:lpstr>
      <vt:lpstr>Halka(circle) sistemi</vt:lpstr>
      <vt:lpstr>Solunum Bölümü</vt:lpstr>
      <vt:lpstr>Solunum Hortumu</vt:lpstr>
      <vt:lpstr>Solunum Valfleri</vt:lpstr>
      <vt:lpstr>Solunum Valfleri</vt:lpstr>
      <vt:lpstr>Solunum Balonları</vt:lpstr>
      <vt:lpstr>Karbondioksit Absorbsiyonu</vt:lpstr>
      <vt:lpstr>Soda-lime</vt:lpstr>
      <vt:lpstr>Bara-lime</vt:lpstr>
      <vt:lpstr>Kalsiyum Hidroksit-Lime (Amsorb)</vt:lpstr>
      <vt:lpstr>Absorbanların Sakıncaları</vt:lpstr>
      <vt:lpstr>Sodalime Harcandığının Göstergeleri</vt:lpstr>
      <vt:lpstr>Absorbsiyon Kapasiteleri</vt:lpstr>
      <vt:lpstr>Genel anestezide karbon monoxid oluşumunu azaltmak için:</vt:lpstr>
      <vt:lpstr>Ventilatör-Ventilog-Körük</vt:lpstr>
      <vt:lpstr>Anestezi Bittiğinde;</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Miller anestezi makine</dc:title>
  <dc:creator>OMU</dc:creator>
  <cp:lastModifiedBy>Admin</cp:lastModifiedBy>
  <cp:revision>314</cp:revision>
  <dcterms:created xsi:type="dcterms:W3CDTF">2009-10-06T11:35:50Z</dcterms:created>
  <dcterms:modified xsi:type="dcterms:W3CDTF">2020-01-15T12:51:44Z</dcterms:modified>
</cp:coreProperties>
</file>