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12"/>
  </p:handoutMasterIdLst>
  <p:sldIdLst>
    <p:sldId id="320" r:id="rId2"/>
    <p:sldId id="256" r:id="rId3"/>
    <p:sldId id="257" r:id="rId4"/>
    <p:sldId id="265" r:id="rId5"/>
    <p:sldId id="267" r:id="rId6"/>
    <p:sldId id="323" r:id="rId7"/>
    <p:sldId id="324" r:id="rId8"/>
    <p:sldId id="325" r:id="rId9"/>
    <p:sldId id="321" r:id="rId10"/>
    <p:sldId id="322" r:id="rId11"/>
  </p:sldIdLst>
  <p:sldSz cx="9144000" cy="6858000" type="screen4x3"/>
  <p:notesSz cx="6858000" cy="9947275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55CDA5-D3FE-4E39-9EA7-E584749144EF}" type="datetimeFigureOut">
              <a:rPr lang="tr-TR" smtClean="0"/>
              <a:t>5.4.2020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0E8BD-800C-46E3-9C26-AE4E5D6189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97907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5.4.2020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1975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5.4.2020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2367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5.4.2020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1873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5.4.2020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5248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5.4.2020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9100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5.4.2020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651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5.4.2020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302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5.4.2020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159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5.4.2020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54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5.4.2020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8647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5.4.2020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742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D9F75050-0E15-4C5B-92B0-66D068882F1F}" type="datetimeFigureOut">
              <a:rPr lang="tr-TR" smtClean="0"/>
              <a:pPr/>
              <a:t>5.4.2020</a:t>
            </a:fld>
            <a:endParaRPr 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5371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66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421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Yaralanmalarda ilk yardım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3707904" y="4869160"/>
            <a:ext cx="4208512" cy="648072"/>
          </a:xfrm>
        </p:spPr>
        <p:txBody>
          <a:bodyPr>
            <a:normAutofit/>
          </a:bodyPr>
          <a:lstStyle/>
          <a:p>
            <a:pPr algn="l"/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dirty="0">
                <a:solidFill>
                  <a:srgbClr val="FF0000"/>
                </a:solidFill>
                <a:latin typeface="Comic Sans MS" panose="030F0702030302020204" pitchFamily="66" charset="0"/>
              </a:rPr>
              <a:t>YARA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altLang="tr-TR" dirty="0">
                <a:latin typeface="Comic Sans MS" panose="030F0702030302020204" pitchFamily="66" charset="0"/>
              </a:rPr>
              <a:t>Yara herhangi bir nedenle deri ya da deri altı dokuları bütünlüğünün bozulmasıdır.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Yaralanma çeşitleri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96952"/>
          </a:xfrm>
        </p:spPr>
        <p:txBody>
          <a:bodyPr/>
          <a:lstStyle/>
          <a:p>
            <a:pPr marL="274320" indent="-274320" fontAlgn="auto">
              <a:lnSpc>
                <a:spcPct val="110000"/>
              </a:lnSpc>
              <a:spcAft>
                <a:spcPts val="0"/>
              </a:spcAft>
              <a:buNone/>
              <a:defRPr/>
            </a:pPr>
            <a:endParaRPr lang="tr-TR" sz="1800" dirty="0">
              <a:latin typeface="Comic Sans MS" pitchFamily="66" charset="0"/>
            </a:endParaRPr>
          </a:p>
          <a:p>
            <a:pPr marL="274320" indent="-274320" fontAlgn="auto">
              <a:lnSpc>
                <a:spcPct val="11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tr-TR" sz="1800" dirty="0">
                <a:latin typeface="Comic Sans MS" pitchFamily="66" charset="0"/>
              </a:rPr>
              <a:t>Kesik Yaralar</a:t>
            </a:r>
          </a:p>
          <a:p>
            <a:pPr marL="274320" indent="-274320" fontAlgn="auto">
              <a:lnSpc>
                <a:spcPct val="11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tr-TR" sz="1800" dirty="0">
              <a:latin typeface="Comic Sans MS" pitchFamily="66" charset="0"/>
            </a:endParaRPr>
          </a:p>
          <a:p>
            <a:pPr marL="274320" indent="-274320" fontAlgn="auto">
              <a:lnSpc>
                <a:spcPct val="11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tr-TR" sz="1800" dirty="0" err="1">
                <a:latin typeface="Comic Sans MS" pitchFamily="66" charset="0"/>
              </a:rPr>
              <a:t>Ezikli</a:t>
            </a:r>
            <a:r>
              <a:rPr lang="tr-TR" sz="1800" dirty="0">
                <a:latin typeface="Comic Sans MS" pitchFamily="66" charset="0"/>
              </a:rPr>
              <a:t> Yaralar</a:t>
            </a:r>
          </a:p>
          <a:p>
            <a:pPr marL="274320" indent="-274320" fontAlgn="auto">
              <a:lnSpc>
                <a:spcPct val="11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tr-TR" sz="1800" dirty="0">
              <a:latin typeface="Comic Sans MS" pitchFamily="66" charset="0"/>
            </a:endParaRPr>
          </a:p>
          <a:p>
            <a:pPr marL="274320" indent="-274320" fontAlgn="auto">
              <a:lnSpc>
                <a:spcPct val="11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tr-TR" sz="1800" dirty="0">
                <a:latin typeface="Comic Sans MS" pitchFamily="66" charset="0"/>
              </a:rPr>
              <a:t>Delici Cisim Yaraları</a:t>
            </a:r>
          </a:p>
          <a:p>
            <a:pPr marL="274320" indent="-274320" fontAlgn="auto">
              <a:lnSpc>
                <a:spcPct val="11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tr-TR" sz="1800" dirty="0">
              <a:latin typeface="Comic Sans MS" pitchFamily="66" charset="0"/>
            </a:endParaRPr>
          </a:p>
          <a:p>
            <a:pPr marL="274320" indent="-274320" fontAlgn="auto">
              <a:lnSpc>
                <a:spcPct val="11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tr-TR" sz="1800" dirty="0">
                <a:latin typeface="Comic Sans MS" pitchFamily="66" charset="0"/>
              </a:rPr>
              <a:t>Parçalı Yaralar</a:t>
            </a:r>
          </a:p>
          <a:p>
            <a:pPr marL="274320" indent="-274320" fontAlgn="auto">
              <a:lnSpc>
                <a:spcPct val="11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tr-TR" sz="1800" dirty="0">
              <a:latin typeface="Comic Sans MS" pitchFamily="66" charset="0"/>
            </a:endParaRPr>
          </a:p>
          <a:p>
            <a:pPr marL="274320" indent="-274320" fontAlgn="auto">
              <a:lnSpc>
                <a:spcPct val="11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tr-TR" sz="1800" dirty="0">
                <a:latin typeface="Comic Sans MS" pitchFamily="66" charset="0"/>
              </a:rPr>
              <a:t>Kirli (Yaralar) </a:t>
            </a:r>
            <a:r>
              <a:rPr lang="tr-TR" sz="1800" dirty="0" err="1">
                <a:latin typeface="Comic Sans MS" pitchFamily="66" charset="0"/>
              </a:rPr>
              <a:t>Enfekte</a:t>
            </a:r>
            <a:r>
              <a:rPr lang="tr-TR" sz="1800" dirty="0">
                <a:latin typeface="Comic Sans MS" pitchFamily="66" charset="0"/>
              </a:rPr>
              <a:t> Yaralar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tr-TR" sz="1800" dirty="0"/>
              <a:t>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dirty="0">
                <a:solidFill>
                  <a:srgbClr val="FF0000"/>
                </a:solidFill>
                <a:latin typeface="Comic Sans MS" panose="030F0702030302020204" pitchFamily="66" charset="0"/>
              </a:rPr>
              <a:t>YARALARIN ORTAK BELİRTİLERİ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indent="-274320"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r-TR" dirty="0">
                <a:latin typeface="Comic Sans MS" pitchFamily="66" charset="0"/>
              </a:rPr>
              <a:t>Ağrı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q"/>
              <a:defRPr/>
            </a:pPr>
            <a:endParaRPr lang="tr-TR" dirty="0">
              <a:latin typeface="Comic Sans MS" pitchFamily="66" charset="0"/>
            </a:endParaRP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r-TR" dirty="0">
                <a:latin typeface="Comic Sans MS" pitchFamily="66" charset="0"/>
              </a:rPr>
              <a:t>Kanama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q"/>
              <a:defRPr/>
            </a:pPr>
            <a:endParaRPr lang="tr-TR" dirty="0">
              <a:latin typeface="Comic Sans MS" pitchFamily="66" charset="0"/>
            </a:endParaRP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r-TR" dirty="0">
                <a:latin typeface="Comic Sans MS" pitchFamily="66" charset="0"/>
              </a:rPr>
              <a:t>Deri ve mukoza bütünlüğünün bozulması</a:t>
            </a:r>
          </a:p>
          <a:p>
            <a:pPr marL="274320" indent="-274320" fontAlgn="auto">
              <a:spcAft>
                <a:spcPts val="0"/>
              </a:spcAft>
              <a:buNone/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YARALANMALARDA İLKYARDIM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tr-TR" altLang="tr-TR" sz="2000" dirty="0">
                <a:latin typeface="Comic Sans MS" panose="030F0702030302020204" pitchFamily="66" charset="0"/>
              </a:rPr>
              <a:t>Yaraya müdahaleden önce eller su ve sabunla yıkanmalıdır.</a:t>
            </a:r>
          </a:p>
          <a:p>
            <a:pPr>
              <a:buFont typeface="Wingdings" panose="05000000000000000000" pitchFamily="2" charset="2"/>
              <a:buChar char="q"/>
            </a:pPr>
            <a:endParaRPr lang="tr-TR" altLang="tr-TR" sz="2000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tr-TR" altLang="tr-TR" sz="2000" dirty="0">
                <a:latin typeface="Comic Sans MS" panose="030F0702030302020204" pitchFamily="66" charset="0"/>
              </a:rPr>
              <a:t>Kanama şiddetli değil ise yara en az 5 dakika akan suyun altında tutularak temizlenmesi sağlanır. </a:t>
            </a:r>
          </a:p>
          <a:p>
            <a:pPr>
              <a:buNone/>
            </a:pPr>
            <a:endParaRPr lang="tr-TR" altLang="tr-TR" sz="2000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tr-TR" altLang="tr-TR" sz="2000" dirty="0">
                <a:latin typeface="Comic Sans MS" panose="030F0702030302020204" pitchFamily="66" charset="0"/>
              </a:rPr>
              <a:t>Yarada küçük yabancı cisimlerin varlığı (toprak, küçük cam parçaları, taş) değerlendirilir. </a:t>
            </a:r>
          </a:p>
          <a:p>
            <a:pPr>
              <a:buFont typeface="Wingdings" panose="05000000000000000000" pitchFamily="2" charset="2"/>
              <a:buChar char="q"/>
            </a:pPr>
            <a:endParaRPr lang="tr-TR" altLang="tr-TR" sz="2000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tr-TR" altLang="tr-TR" sz="2000" dirty="0">
                <a:latin typeface="Comic Sans MS" panose="030F0702030302020204" pitchFamily="66" charset="0"/>
              </a:rPr>
              <a:t>Bunlar gevşek bir şekilde ise dikkatlice gazlı bez yardımıyla uzaklaştırılır. Buna karşılık, yaraya saplanmış cisimler çıkarılmaya çalışılmaz.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518325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tr-TR" altLang="tr-TR" sz="2000" dirty="0">
                <a:latin typeface="Comic Sans MS" panose="030F0702030302020204" pitchFamily="66" charset="0"/>
              </a:rPr>
              <a:t>Kanamanın durması için mümkünse mikropsuz yoksa temiz bir gaz bezi ya da bez ile bastırılır.</a:t>
            </a:r>
          </a:p>
          <a:p>
            <a:pPr>
              <a:buFont typeface="Wingdings" panose="05000000000000000000" pitchFamily="2" charset="2"/>
              <a:buChar char="q"/>
            </a:pPr>
            <a:endParaRPr lang="tr-TR" altLang="tr-TR" sz="2000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tr-TR" altLang="tr-TR" sz="2000" dirty="0">
                <a:latin typeface="Comic Sans MS" panose="030F0702030302020204" pitchFamily="66" charset="0"/>
              </a:rPr>
              <a:t>Yara üzerine herhangi bir ilaç ya da başka bir madde sürülmez, yara gazlı bez ya da temiz bir bez ile kapatılarak sarılır.</a:t>
            </a:r>
          </a:p>
          <a:p>
            <a:pPr>
              <a:buFont typeface="Wingdings" panose="05000000000000000000" pitchFamily="2" charset="2"/>
              <a:buChar char="q"/>
            </a:pPr>
            <a:endParaRPr lang="tr-TR" altLang="tr-TR" sz="2000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tr-TR" altLang="tr-TR" sz="2000" dirty="0">
                <a:latin typeface="Comic Sans MS" panose="030F0702030302020204" pitchFamily="66" charset="0"/>
              </a:rPr>
              <a:t>Yaralanmalarda tetanos bakımından değerlendirilmek üzere sağlık kuruluşuna başvurulması önerilir.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590295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5800" y="2204864"/>
            <a:ext cx="8229600" cy="4525963"/>
          </a:xfrm>
        </p:spPr>
        <p:txBody>
          <a:bodyPr/>
          <a:lstStyle/>
          <a:p>
            <a:r>
              <a:rPr lang="tr-TR" dirty="0" smtClean="0"/>
              <a:t>Göğüs yaralanmaları</a:t>
            </a:r>
          </a:p>
          <a:p>
            <a:r>
              <a:rPr lang="tr-TR" dirty="0" smtClean="0"/>
              <a:t>Delici Karın yaralanmaları</a:t>
            </a:r>
          </a:p>
          <a:p>
            <a:r>
              <a:rPr lang="tr-TR" dirty="0" smtClean="0"/>
              <a:t>Kafatası ve omurga yaralanmaları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34602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Teşekkürler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21125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74638"/>
            <a:ext cx="8640960" cy="646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9917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mü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 omü" id="{C2EC43FA-FAB8-4745-BDD2-C7DD2571E17E}" vid="{FD3A5D58-6428-49E5-94F3-F98F6F97EEDD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omü</Template>
  <TotalTime>434</TotalTime>
  <Words>168</Words>
  <Application>Microsoft Office PowerPoint</Application>
  <PresentationFormat>Ekran Gösterisi (4:3)</PresentationFormat>
  <Paragraphs>38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6" baseType="lpstr">
      <vt:lpstr>Arial</vt:lpstr>
      <vt:lpstr>Calibri</vt:lpstr>
      <vt:lpstr>Comic Sans MS</vt:lpstr>
      <vt:lpstr>Wingdings</vt:lpstr>
      <vt:lpstr>Wingdings 3</vt:lpstr>
      <vt:lpstr>Tema omü</vt:lpstr>
      <vt:lpstr>PowerPoint Sunusu</vt:lpstr>
      <vt:lpstr>Yaralanmalarda ilk yardım</vt:lpstr>
      <vt:lpstr>YARA</vt:lpstr>
      <vt:lpstr>Yaralanma çeşitleri</vt:lpstr>
      <vt:lpstr>YARALARIN ORTAK BELİRTİLERİ</vt:lpstr>
      <vt:lpstr>YARALANMALARDA İLKYARDIM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lab5</dc:creator>
  <cp:lastModifiedBy>lenovabilgisayar</cp:lastModifiedBy>
  <cp:revision>67</cp:revision>
  <cp:lastPrinted>2019-04-29T11:22:28Z</cp:lastPrinted>
  <dcterms:created xsi:type="dcterms:W3CDTF">2015-03-08T17:45:41Z</dcterms:created>
  <dcterms:modified xsi:type="dcterms:W3CDTF">2020-04-05T13:02:30Z</dcterms:modified>
</cp:coreProperties>
</file>