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2" r:id="rId2"/>
  </p:sldMasterIdLst>
  <p:handoutMasterIdLst>
    <p:handoutMasterId r:id="rId19"/>
  </p:handoutMasterIdLst>
  <p:sldIdLst>
    <p:sldId id="274"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7" autoAdjust="0"/>
  </p:normalViewPr>
  <p:slideViewPr>
    <p:cSldViewPr>
      <p:cViewPr>
        <p:scale>
          <a:sx n="81" d="100"/>
          <a:sy n="81" d="100"/>
        </p:scale>
        <p:origin x="-102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11.01.2020</a:t>
            </a:fld>
            <a:endParaRPr lang="tr-TR"/>
          </a:p>
        </p:txBody>
      </p:sp>
      <p:sp>
        <p:nvSpPr>
          <p:cNvPr id="4" name="Alt Bilgi Yer Tutucusu 3">
            <a:extLst>
              <a:ext uri="{FF2B5EF4-FFF2-40B4-BE49-F238E27FC236}">
                <a16:creationId xmlns=""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kon + konu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762340" y="1925899"/>
            <a:ext cx="5188385" cy="4658623"/>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tr-TR"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Düz yazı</a:t>
            </a:r>
          </a:p>
          <a:p>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68" name="Freeform 27"/>
          <p:cNvSpPr>
            <a:spLocks/>
          </p:cNvSpPr>
          <p:nvPr userDrawn="1"/>
        </p:nvSpPr>
        <p:spPr bwMode="auto">
          <a:xfrm>
            <a:off x="4353979" y="2424904"/>
            <a:ext cx="4529138" cy="2151062"/>
          </a:xfrm>
          <a:custGeom>
            <a:avLst/>
            <a:gdLst>
              <a:gd name="T0" fmla="*/ 3799 w 3804"/>
              <a:gd name="T1" fmla="*/ 0 h 1355"/>
              <a:gd name="T2" fmla="*/ 372 w 3804"/>
              <a:gd name="T3" fmla="*/ 0 h 1355"/>
              <a:gd name="T4" fmla="*/ 0 w 3804"/>
              <a:gd name="T5" fmla="*/ 679 h 1355"/>
              <a:gd name="T6" fmla="*/ 372 w 3804"/>
              <a:gd name="T7" fmla="*/ 1355 h 1355"/>
              <a:gd name="T8" fmla="*/ 3804 w 3804"/>
              <a:gd name="T9" fmla="*/ 1355 h 1355"/>
              <a:gd name="T10" fmla="*/ 3799 w 3804"/>
              <a:gd name="T11" fmla="*/ 0 h 1355"/>
            </a:gdLst>
            <a:ahLst/>
            <a:cxnLst>
              <a:cxn ang="0">
                <a:pos x="T0" y="T1"/>
              </a:cxn>
              <a:cxn ang="0">
                <a:pos x="T2" y="T3"/>
              </a:cxn>
              <a:cxn ang="0">
                <a:pos x="T4" y="T5"/>
              </a:cxn>
              <a:cxn ang="0">
                <a:pos x="T6" y="T7"/>
              </a:cxn>
              <a:cxn ang="0">
                <a:pos x="T8" y="T9"/>
              </a:cxn>
              <a:cxn ang="0">
                <a:pos x="T10" y="T11"/>
              </a:cxn>
            </a:cxnLst>
            <a:rect l="0" t="0" r="r" b="b"/>
            <a:pathLst>
              <a:path w="3804" h="1355">
                <a:moveTo>
                  <a:pt x="3799" y="0"/>
                </a:moveTo>
                <a:lnTo>
                  <a:pt x="372" y="0"/>
                </a:lnTo>
                <a:lnTo>
                  <a:pt x="0" y="679"/>
                </a:lnTo>
                <a:lnTo>
                  <a:pt x="372" y="1355"/>
                </a:lnTo>
                <a:lnTo>
                  <a:pt x="3804" y="1355"/>
                </a:lnTo>
                <a:lnTo>
                  <a:pt x="379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9" name="Freeform 11"/>
          <p:cNvSpPr>
            <a:spLocks/>
          </p:cNvSpPr>
          <p:nvPr userDrawn="1"/>
        </p:nvSpPr>
        <p:spPr bwMode="auto">
          <a:xfrm>
            <a:off x="1787168" y="2399149"/>
            <a:ext cx="1163087" cy="15507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sp>
        <p:nvSpPr>
          <p:cNvPr id="70" name="Freeform 12"/>
          <p:cNvSpPr>
            <a:spLocks/>
          </p:cNvSpPr>
          <p:nvPr userDrawn="1"/>
        </p:nvSpPr>
        <p:spPr bwMode="auto">
          <a:xfrm>
            <a:off x="1871003" y="2507743"/>
            <a:ext cx="989000" cy="132048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2" name="Oval 71"/>
          <p:cNvSpPr>
            <a:spLocks noChangeArrowheads="1"/>
          </p:cNvSpPr>
          <p:nvPr userDrawn="1"/>
        </p:nvSpPr>
        <p:spPr bwMode="auto">
          <a:xfrm>
            <a:off x="1996337" y="2674854"/>
            <a:ext cx="738332" cy="985050"/>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3" name="Freeform 108"/>
          <p:cNvSpPr>
            <a:spLocks/>
          </p:cNvSpPr>
          <p:nvPr userDrawn="1"/>
        </p:nvSpPr>
        <p:spPr bwMode="auto">
          <a:xfrm rot="16200000">
            <a:off x="-33764" y="2178903"/>
            <a:ext cx="2024034" cy="151802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id-ID"/>
          </a:p>
        </p:txBody>
      </p:sp>
      <p:sp>
        <p:nvSpPr>
          <p:cNvPr id="74" name="Freeform 109"/>
          <p:cNvSpPr>
            <a:spLocks/>
          </p:cNvSpPr>
          <p:nvPr userDrawn="1"/>
        </p:nvSpPr>
        <p:spPr bwMode="auto">
          <a:xfrm rot="16200000">
            <a:off x="111299" y="2297202"/>
            <a:ext cx="1721082" cy="12925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5" name="Oval 74"/>
          <p:cNvSpPr>
            <a:spLocks noChangeArrowheads="1"/>
          </p:cNvSpPr>
          <p:nvPr userDrawn="1"/>
        </p:nvSpPr>
        <p:spPr bwMode="auto">
          <a:xfrm rot="16200000">
            <a:off x="328813" y="2461378"/>
            <a:ext cx="1284863" cy="964242"/>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76" name="Freeform 120"/>
          <p:cNvSpPr>
            <a:spLocks/>
          </p:cNvSpPr>
          <p:nvPr userDrawn="1"/>
        </p:nvSpPr>
        <p:spPr bwMode="auto">
          <a:xfrm flipV="1">
            <a:off x="1787168" y="4018221"/>
            <a:ext cx="1748988" cy="2331983"/>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id-ID"/>
          </a:p>
        </p:txBody>
      </p:sp>
      <p:sp>
        <p:nvSpPr>
          <p:cNvPr id="77" name="Freeform 121"/>
          <p:cNvSpPr>
            <a:spLocks/>
          </p:cNvSpPr>
          <p:nvPr userDrawn="1"/>
        </p:nvSpPr>
        <p:spPr bwMode="auto">
          <a:xfrm flipV="1">
            <a:off x="1913236" y="4201227"/>
            <a:ext cx="1487204" cy="1985679"/>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89" name="Oval 88"/>
          <p:cNvSpPr>
            <a:spLocks noChangeArrowheads="1"/>
          </p:cNvSpPr>
          <p:nvPr userDrawn="1"/>
        </p:nvSpPr>
        <p:spPr bwMode="auto">
          <a:xfrm flipV="1">
            <a:off x="2101706" y="4454347"/>
            <a:ext cx="1110263" cy="148126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0" name="Freeform 124"/>
          <p:cNvSpPr>
            <a:spLocks/>
          </p:cNvSpPr>
          <p:nvPr userDrawn="1"/>
        </p:nvSpPr>
        <p:spPr bwMode="auto">
          <a:xfrm rot="5400000" flipV="1">
            <a:off x="221187" y="4234804"/>
            <a:ext cx="1732663" cy="1299498"/>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p>
        </p:txBody>
      </p:sp>
      <p:sp>
        <p:nvSpPr>
          <p:cNvPr id="91" name="Freeform 125"/>
          <p:cNvSpPr>
            <a:spLocks/>
          </p:cNvSpPr>
          <p:nvPr userDrawn="1"/>
        </p:nvSpPr>
        <p:spPr bwMode="auto">
          <a:xfrm rot="5400000" flipV="1">
            <a:off x="345366" y="4326513"/>
            <a:ext cx="1473322" cy="1106520"/>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91440" tIns="45720" rIns="91440" bIns="45720" numCol="1" anchor="t" anchorCtr="0" compatLnSpc="1">
            <a:prstTxWarp prst="textNoShape">
              <a:avLst/>
            </a:prstTxWarp>
          </a:bodyPr>
          <a:lstStyle/>
          <a:p>
            <a:endParaRPr lang="id-ID"/>
          </a:p>
        </p:txBody>
      </p:sp>
      <p:sp>
        <p:nvSpPr>
          <p:cNvPr id="93" name="Oval 92"/>
          <p:cNvSpPr>
            <a:spLocks noChangeArrowheads="1"/>
          </p:cNvSpPr>
          <p:nvPr userDrawn="1"/>
        </p:nvSpPr>
        <p:spPr bwMode="auto">
          <a:xfrm rot="5400000" flipV="1">
            <a:off x="531567" y="4467057"/>
            <a:ext cx="1099900" cy="825434"/>
          </a:xfrm>
          <a:prstGeom prst="ellipse">
            <a:avLst/>
          </a:prstGeom>
          <a:gradFill>
            <a:gsLst>
              <a:gs pos="0">
                <a:schemeClr val="bg1">
                  <a:lumMod val="85000"/>
                </a:schemeClr>
              </a:gs>
              <a:gs pos="100000">
                <a:schemeClr val="bg1"/>
              </a:gs>
            </a:gsLst>
            <a:lin ang="9000000" scaled="0"/>
          </a:gradFill>
          <a:ln>
            <a:noFill/>
          </a:ln>
        </p:spPr>
        <p:txBody>
          <a:bodyPr vert="horz" wrap="square" lIns="91440" tIns="45720" rIns="91440" bIns="45720" numCol="1" anchor="t" anchorCtr="0" compatLnSpc="1">
            <a:prstTxWarp prst="textNoShape">
              <a:avLst/>
            </a:prstTxWarp>
          </a:bodyPr>
          <a:lstStyle/>
          <a:p>
            <a:endParaRPr lang="id-ID"/>
          </a:p>
        </p:txBody>
      </p:sp>
      <p:grpSp>
        <p:nvGrpSpPr>
          <p:cNvPr id="96" name="Group 20"/>
          <p:cNvGrpSpPr/>
          <p:nvPr userDrawn="1"/>
        </p:nvGrpSpPr>
        <p:grpSpPr>
          <a:xfrm>
            <a:off x="800719" y="2760169"/>
            <a:ext cx="300021" cy="426726"/>
            <a:chOff x="7938" y="-1587"/>
            <a:chExt cx="1450975" cy="1547812"/>
          </a:xfrm>
          <a:solidFill>
            <a:schemeClr val="accent1"/>
          </a:solidFill>
        </p:grpSpPr>
        <p:sp>
          <p:nvSpPr>
            <p:cNvPr id="97" name="Freeform 5"/>
            <p:cNvSpPr>
              <a:spLocks noEditPoints="1"/>
            </p:cNvSpPr>
            <p:nvPr/>
          </p:nvSpPr>
          <p:spPr bwMode="auto">
            <a:xfrm>
              <a:off x="7938" y="-1587"/>
              <a:ext cx="1450975" cy="1547812"/>
            </a:xfrm>
            <a:custGeom>
              <a:avLst/>
              <a:gdLst>
                <a:gd name="T0" fmla="*/ 358 w 384"/>
                <a:gd name="T1" fmla="*/ 0 h 410"/>
                <a:gd name="T2" fmla="*/ 26 w 384"/>
                <a:gd name="T3" fmla="*/ 0 h 410"/>
                <a:gd name="T4" fmla="*/ 0 w 384"/>
                <a:gd name="T5" fmla="*/ 26 h 410"/>
                <a:gd name="T6" fmla="*/ 0 w 384"/>
                <a:gd name="T7" fmla="*/ 358 h 410"/>
                <a:gd name="T8" fmla="*/ 26 w 384"/>
                <a:gd name="T9" fmla="*/ 384 h 410"/>
                <a:gd name="T10" fmla="*/ 51 w 384"/>
                <a:gd name="T11" fmla="*/ 384 h 410"/>
                <a:gd name="T12" fmla="*/ 77 w 384"/>
                <a:gd name="T13" fmla="*/ 410 h 410"/>
                <a:gd name="T14" fmla="*/ 102 w 384"/>
                <a:gd name="T15" fmla="*/ 384 h 410"/>
                <a:gd name="T16" fmla="*/ 282 w 384"/>
                <a:gd name="T17" fmla="*/ 384 h 410"/>
                <a:gd name="T18" fmla="*/ 307 w 384"/>
                <a:gd name="T19" fmla="*/ 410 h 410"/>
                <a:gd name="T20" fmla="*/ 333 w 384"/>
                <a:gd name="T21" fmla="*/ 384 h 410"/>
                <a:gd name="T22" fmla="*/ 358 w 384"/>
                <a:gd name="T23" fmla="*/ 384 h 410"/>
                <a:gd name="T24" fmla="*/ 384 w 384"/>
                <a:gd name="T25" fmla="*/ 358 h 410"/>
                <a:gd name="T26" fmla="*/ 384 w 384"/>
                <a:gd name="T27" fmla="*/ 26 h 410"/>
                <a:gd name="T28" fmla="*/ 358 w 384"/>
                <a:gd name="T29" fmla="*/ 0 h 410"/>
                <a:gd name="T30" fmla="*/ 333 w 384"/>
                <a:gd name="T31" fmla="*/ 333 h 410"/>
                <a:gd name="T32" fmla="*/ 51 w 384"/>
                <a:gd name="T33" fmla="*/ 333 h 410"/>
                <a:gd name="T34" fmla="*/ 51 w 384"/>
                <a:gd name="T35" fmla="*/ 205 h 410"/>
                <a:gd name="T36" fmla="*/ 333 w 384"/>
                <a:gd name="T37" fmla="*/ 205 h 410"/>
                <a:gd name="T38" fmla="*/ 333 w 384"/>
                <a:gd name="T39" fmla="*/ 333 h 410"/>
                <a:gd name="T40" fmla="*/ 333 w 384"/>
                <a:gd name="T41" fmla="*/ 179 h 410"/>
                <a:gd name="T42" fmla="*/ 51 w 384"/>
                <a:gd name="T43" fmla="*/ 179 h 410"/>
                <a:gd name="T44" fmla="*/ 51 w 384"/>
                <a:gd name="T45" fmla="*/ 51 h 410"/>
                <a:gd name="T46" fmla="*/ 333 w 384"/>
                <a:gd name="T47" fmla="*/ 51 h 410"/>
                <a:gd name="T48" fmla="*/ 333 w 384"/>
                <a:gd name="T49" fmla="*/ 179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4" h="410">
                  <a:moveTo>
                    <a:pt x="358" y="0"/>
                  </a:moveTo>
                  <a:cubicBezTo>
                    <a:pt x="26" y="0"/>
                    <a:pt x="26" y="0"/>
                    <a:pt x="26" y="0"/>
                  </a:cubicBezTo>
                  <a:cubicBezTo>
                    <a:pt x="12" y="0"/>
                    <a:pt x="0" y="12"/>
                    <a:pt x="0" y="26"/>
                  </a:cubicBezTo>
                  <a:cubicBezTo>
                    <a:pt x="0" y="358"/>
                    <a:pt x="0" y="358"/>
                    <a:pt x="0" y="358"/>
                  </a:cubicBezTo>
                  <a:cubicBezTo>
                    <a:pt x="0" y="372"/>
                    <a:pt x="12" y="384"/>
                    <a:pt x="26" y="384"/>
                  </a:cubicBezTo>
                  <a:cubicBezTo>
                    <a:pt x="51" y="384"/>
                    <a:pt x="51" y="384"/>
                    <a:pt x="51" y="384"/>
                  </a:cubicBezTo>
                  <a:cubicBezTo>
                    <a:pt x="51" y="398"/>
                    <a:pt x="63" y="410"/>
                    <a:pt x="77" y="410"/>
                  </a:cubicBezTo>
                  <a:cubicBezTo>
                    <a:pt x="91" y="410"/>
                    <a:pt x="102" y="398"/>
                    <a:pt x="102" y="384"/>
                  </a:cubicBezTo>
                  <a:cubicBezTo>
                    <a:pt x="282" y="384"/>
                    <a:pt x="282" y="384"/>
                    <a:pt x="282" y="384"/>
                  </a:cubicBezTo>
                  <a:cubicBezTo>
                    <a:pt x="282" y="398"/>
                    <a:pt x="293" y="410"/>
                    <a:pt x="307" y="410"/>
                  </a:cubicBezTo>
                  <a:cubicBezTo>
                    <a:pt x="321" y="410"/>
                    <a:pt x="333" y="398"/>
                    <a:pt x="333" y="384"/>
                  </a:cubicBezTo>
                  <a:cubicBezTo>
                    <a:pt x="358" y="384"/>
                    <a:pt x="358" y="384"/>
                    <a:pt x="358" y="384"/>
                  </a:cubicBezTo>
                  <a:cubicBezTo>
                    <a:pt x="372" y="384"/>
                    <a:pt x="384" y="372"/>
                    <a:pt x="384" y="358"/>
                  </a:cubicBezTo>
                  <a:cubicBezTo>
                    <a:pt x="384" y="26"/>
                    <a:pt x="384" y="26"/>
                    <a:pt x="384" y="26"/>
                  </a:cubicBezTo>
                  <a:cubicBezTo>
                    <a:pt x="384" y="12"/>
                    <a:pt x="372" y="0"/>
                    <a:pt x="358" y="0"/>
                  </a:cubicBezTo>
                  <a:close/>
                  <a:moveTo>
                    <a:pt x="333" y="333"/>
                  </a:moveTo>
                  <a:cubicBezTo>
                    <a:pt x="51" y="333"/>
                    <a:pt x="51" y="333"/>
                    <a:pt x="51" y="333"/>
                  </a:cubicBezTo>
                  <a:cubicBezTo>
                    <a:pt x="51" y="205"/>
                    <a:pt x="51" y="205"/>
                    <a:pt x="51" y="205"/>
                  </a:cubicBezTo>
                  <a:cubicBezTo>
                    <a:pt x="333" y="205"/>
                    <a:pt x="333" y="205"/>
                    <a:pt x="333" y="205"/>
                  </a:cubicBezTo>
                  <a:lnTo>
                    <a:pt x="333" y="333"/>
                  </a:lnTo>
                  <a:close/>
                  <a:moveTo>
                    <a:pt x="333" y="179"/>
                  </a:moveTo>
                  <a:cubicBezTo>
                    <a:pt x="51" y="179"/>
                    <a:pt x="51" y="179"/>
                    <a:pt x="51" y="179"/>
                  </a:cubicBezTo>
                  <a:cubicBezTo>
                    <a:pt x="51" y="51"/>
                    <a:pt x="51" y="51"/>
                    <a:pt x="51" y="51"/>
                  </a:cubicBezTo>
                  <a:cubicBezTo>
                    <a:pt x="333" y="51"/>
                    <a:pt x="333" y="51"/>
                    <a:pt x="333" y="51"/>
                  </a:cubicBezTo>
                  <a:lnTo>
                    <a:pt x="333" y="17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8" name="Freeform 6"/>
            <p:cNvSpPr>
              <a:spLocks noEditPoints="1"/>
            </p:cNvSpPr>
            <p:nvPr/>
          </p:nvSpPr>
          <p:spPr bwMode="auto">
            <a:xfrm>
              <a:off x="300038" y="86677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4 h 183"/>
                <a:gd name="T12" fmla="*/ 183 w 547"/>
                <a:gd name="T13" fmla="*/ 124 h 183"/>
                <a:gd name="T14" fmla="*/ 183 w 547"/>
                <a:gd name="T15" fmla="*/ 62 h 183"/>
                <a:gd name="T16" fmla="*/ 364 w 547"/>
                <a:gd name="T17" fmla="*/ 62 h 183"/>
                <a:gd name="T18" fmla="*/ 364 w 547"/>
                <a:gd name="T19" fmla="*/ 124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4"/>
                  </a:moveTo>
                  <a:lnTo>
                    <a:pt x="183" y="124"/>
                  </a:lnTo>
                  <a:lnTo>
                    <a:pt x="183" y="62"/>
                  </a:lnTo>
                  <a:lnTo>
                    <a:pt x="364" y="62"/>
                  </a:lnTo>
                  <a:lnTo>
                    <a:pt x="364" y="1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99" name="Freeform 7"/>
            <p:cNvSpPr>
              <a:spLocks noEditPoints="1"/>
            </p:cNvSpPr>
            <p:nvPr/>
          </p:nvSpPr>
          <p:spPr bwMode="auto">
            <a:xfrm>
              <a:off x="300038" y="288925"/>
              <a:ext cx="868363" cy="290512"/>
            </a:xfrm>
            <a:custGeom>
              <a:avLst/>
              <a:gdLst>
                <a:gd name="T0" fmla="*/ 547 w 547"/>
                <a:gd name="T1" fmla="*/ 0 h 183"/>
                <a:gd name="T2" fmla="*/ 0 w 547"/>
                <a:gd name="T3" fmla="*/ 0 h 183"/>
                <a:gd name="T4" fmla="*/ 0 w 547"/>
                <a:gd name="T5" fmla="*/ 183 h 183"/>
                <a:gd name="T6" fmla="*/ 547 w 547"/>
                <a:gd name="T7" fmla="*/ 183 h 183"/>
                <a:gd name="T8" fmla="*/ 547 w 547"/>
                <a:gd name="T9" fmla="*/ 0 h 183"/>
                <a:gd name="T10" fmla="*/ 364 w 547"/>
                <a:gd name="T11" fmla="*/ 121 h 183"/>
                <a:gd name="T12" fmla="*/ 183 w 547"/>
                <a:gd name="T13" fmla="*/ 121 h 183"/>
                <a:gd name="T14" fmla="*/ 183 w 547"/>
                <a:gd name="T15" fmla="*/ 59 h 183"/>
                <a:gd name="T16" fmla="*/ 364 w 547"/>
                <a:gd name="T17" fmla="*/ 59 h 183"/>
                <a:gd name="T18" fmla="*/ 364 w 547"/>
                <a:gd name="T19" fmla="*/ 121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7" h="183">
                  <a:moveTo>
                    <a:pt x="547" y="0"/>
                  </a:moveTo>
                  <a:lnTo>
                    <a:pt x="0" y="0"/>
                  </a:lnTo>
                  <a:lnTo>
                    <a:pt x="0" y="183"/>
                  </a:lnTo>
                  <a:lnTo>
                    <a:pt x="547" y="183"/>
                  </a:lnTo>
                  <a:lnTo>
                    <a:pt x="547" y="0"/>
                  </a:lnTo>
                  <a:close/>
                  <a:moveTo>
                    <a:pt x="364" y="121"/>
                  </a:moveTo>
                  <a:lnTo>
                    <a:pt x="183" y="121"/>
                  </a:lnTo>
                  <a:lnTo>
                    <a:pt x="183" y="59"/>
                  </a:lnTo>
                  <a:lnTo>
                    <a:pt x="364" y="59"/>
                  </a:lnTo>
                  <a:lnTo>
                    <a:pt x="364" y="1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100" name="Freeform 11"/>
          <p:cNvSpPr>
            <a:spLocks noEditPoints="1"/>
          </p:cNvSpPr>
          <p:nvPr userDrawn="1"/>
        </p:nvSpPr>
        <p:spPr bwMode="auto">
          <a:xfrm>
            <a:off x="2232749" y="2986044"/>
            <a:ext cx="265509" cy="403151"/>
          </a:xfrm>
          <a:custGeom>
            <a:avLst/>
            <a:gdLst>
              <a:gd name="T0" fmla="*/ 240 w 280"/>
              <a:gd name="T1" fmla="*/ 0 h 320"/>
              <a:gd name="T2" fmla="*/ 40 w 280"/>
              <a:gd name="T3" fmla="*/ 0 h 320"/>
              <a:gd name="T4" fmla="*/ 0 w 280"/>
              <a:gd name="T5" fmla="*/ 40 h 320"/>
              <a:gd name="T6" fmla="*/ 0 w 280"/>
              <a:gd name="T7" fmla="*/ 200 h 320"/>
              <a:gd name="T8" fmla="*/ 0 w 280"/>
              <a:gd name="T9" fmla="*/ 210 h 320"/>
              <a:gd name="T10" fmla="*/ 10 w 280"/>
              <a:gd name="T11" fmla="*/ 220 h 320"/>
              <a:gd name="T12" fmla="*/ 20 w 280"/>
              <a:gd name="T13" fmla="*/ 220 h 320"/>
              <a:gd name="T14" fmla="*/ 20 w 280"/>
              <a:gd name="T15" fmla="*/ 270 h 320"/>
              <a:gd name="T16" fmla="*/ 30 w 280"/>
              <a:gd name="T17" fmla="*/ 280 h 320"/>
              <a:gd name="T18" fmla="*/ 40 w 280"/>
              <a:gd name="T19" fmla="*/ 280 h 320"/>
              <a:gd name="T20" fmla="*/ 40 w 280"/>
              <a:gd name="T21" fmla="*/ 300 h 320"/>
              <a:gd name="T22" fmla="*/ 60 w 280"/>
              <a:gd name="T23" fmla="*/ 320 h 320"/>
              <a:gd name="T24" fmla="*/ 80 w 280"/>
              <a:gd name="T25" fmla="*/ 320 h 320"/>
              <a:gd name="T26" fmla="*/ 100 w 280"/>
              <a:gd name="T27" fmla="*/ 300 h 320"/>
              <a:gd name="T28" fmla="*/ 100 w 280"/>
              <a:gd name="T29" fmla="*/ 280 h 320"/>
              <a:gd name="T30" fmla="*/ 180 w 280"/>
              <a:gd name="T31" fmla="*/ 280 h 320"/>
              <a:gd name="T32" fmla="*/ 180 w 280"/>
              <a:gd name="T33" fmla="*/ 300 h 320"/>
              <a:gd name="T34" fmla="*/ 200 w 280"/>
              <a:gd name="T35" fmla="*/ 320 h 320"/>
              <a:gd name="T36" fmla="*/ 220 w 280"/>
              <a:gd name="T37" fmla="*/ 320 h 320"/>
              <a:gd name="T38" fmla="*/ 240 w 280"/>
              <a:gd name="T39" fmla="*/ 300 h 320"/>
              <a:gd name="T40" fmla="*/ 240 w 280"/>
              <a:gd name="T41" fmla="*/ 280 h 320"/>
              <a:gd name="T42" fmla="*/ 250 w 280"/>
              <a:gd name="T43" fmla="*/ 280 h 320"/>
              <a:gd name="T44" fmla="*/ 260 w 280"/>
              <a:gd name="T45" fmla="*/ 270 h 320"/>
              <a:gd name="T46" fmla="*/ 260 w 280"/>
              <a:gd name="T47" fmla="*/ 220 h 320"/>
              <a:gd name="T48" fmla="*/ 270 w 280"/>
              <a:gd name="T49" fmla="*/ 220 h 320"/>
              <a:gd name="T50" fmla="*/ 280 w 280"/>
              <a:gd name="T51" fmla="*/ 210 h 320"/>
              <a:gd name="T52" fmla="*/ 280 w 280"/>
              <a:gd name="T53" fmla="*/ 200 h 320"/>
              <a:gd name="T54" fmla="*/ 280 w 280"/>
              <a:gd name="T55" fmla="*/ 40 h 320"/>
              <a:gd name="T56" fmla="*/ 240 w 280"/>
              <a:gd name="T57" fmla="*/ 0 h 320"/>
              <a:gd name="T58" fmla="*/ 200 w 280"/>
              <a:gd name="T59" fmla="*/ 80 h 320"/>
              <a:gd name="T60" fmla="*/ 220 w 280"/>
              <a:gd name="T61" fmla="*/ 100 h 320"/>
              <a:gd name="T62" fmla="*/ 220 w 280"/>
              <a:gd name="T63" fmla="*/ 140 h 320"/>
              <a:gd name="T64" fmla="*/ 60 w 280"/>
              <a:gd name="T65" fmla="*/ 140 h 320"/>
              <a:gd name="T66" fmla="*/ 60 w 280"/>
              <a:gd name="T67" fmla="*/ 100 h 320"/>
              <a:gd name="T68" fmla="*/ 80 w 280"/>
              <a:gd name="T69" fmla="*/ 80 h 320"/>
              <a:gd name="T70" fmla="*/ 200 w 280"/>
              <a:gd name="T71" fmla="*/ 80 h 320"/>
              <a:gd name="T72" fmla="*/ 80 w 280"/>
              <a:gd name="T73" fmla="*/ 240 h 320"/>
              <a:gd name="T74" fmla="*/ 60 w 280"/>
              <a:gd name="T75" fmla="*/ 240 h 320"/>
              <a:gd name="T76" fmla="*/ 40 w 280"/>
              <a:gd name="T77" fmla="*/ 220 h 320"/>
              <a:gd name="T78" fmla="*/ 60 w 280"/>
              <a:gd name="T79" fmla="*/ 200 h 320"/>
              <a:gd name="T80" fmla="*/ 80 w 280"/>
              <a:gd name="T81" fmla="*/ 200 h 320"/>
              <a:gd name="T82" fmla="*/ 100 w 280"/>
              <a:gd name="T83" fmla="*/ 220 h 320"/>
              <a:gd name="T84" fmla="*/ 80 w 280"/>
              <a:gd name="T85" fmla="*/ 240 h 320"/>
              <a:gd name="T86" fmla="*/ 220 w 280"/>
              <a:gd name="T87" fmla="*/ 240 h 320"/>
              <a:gd name="T88" fmla="*/ 200 w 280"/>
              <a:gd name="T89" fmla="*/ 240 h 320"/>
              <a:gd name="T90" fmla="*/ 180 w 280"/>
              <a:gd name="T91" fmla="*/ 220 h 320"/>
              <a:gd name="T92" fmla="*/ 200 w 280"/>
              <a:gd name="T93" fmla="*/ 200 h 320"/>
              <a:gd name="T94" fmla="*/ 220 w 280"/>
              <a:gd name="T95" fmla="*/ 200 h 320"/>
              <a:gd name="T96" fmla="*/ 240 w 280"/>
              <a:gd name="T97" fmla="*/ 220 h 320"/>
              <a:gd name="T98" fmla="*/ 220 w 280"/>
              <a:gd name="T99" fmla="*/ 24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0" h="320">
                <a:moveTo>
                  <a:pt x="240" y="0"/>
                </a:moveTo>
                <a:cubicBezTo>
                  <a:pt x="40" y="0"/>
                  <a:pt x="40" y="0"/>
                  <a:pt x="40" y="0"/>
                </a:cubicBezTo>
                <a:cubicBezTo>
                  <a:pt x="18" y="0"/>
                  <a:pt x="0" y="18"/>
                  <a:pt x="0" y="40"/>
                </a:cubicBezTo>
                <a:cubicBezTo>
                  <a:pt x="0" y="200"/>
                  <a:pt x="0" y="200"/>
                  <a:pt x="0" y="200"/>
                </a:cubicBezTo>
                <a:cubicBezTo>
                  <a:pt x="0" y="210"/>
                  <a:pt x="0" y="210"/>
                  <a:pt x="0" y="210"/>
                </a:cubicBezTo>
                <a:cubicBezTo>
                  <a:pt x="0" y="216"/>
                  <a:pt x="4" y="220"/>
                  <a:pt x="10" y="220"/>
                </a:cubicBezTo>
                <a:cubicBezTo>
                  <a:pt x="20" y="220"/>
                  <a:pt x="20" y="220"/>
                  <a:pt x="20" y="220"/>
                </a:cubicBezTo>
                <a:cubicBezTo>
                  <a:pt x="20" y="270"/>
                  <a:pt x="20" y="270"/>
                  <a:pt x="20" y="270"/>
                </a:cubicBezTo>
                <a:cubicBezTo>
                  <a:pt x="20" y="276"/>
                  <a:pt x="24" y="280"/>
                  <a:pt x="30" y="280"/>
                </a:cubicBezTo>
                <a:cubicBezTo>
                  <a:pt x="40" y="280"/>
                  <a:pt x="40" y="280"/>
                  <a:pt x="40" y="280"/>
                </a:cubicBezTo>
                <a:cubicBezTo>
                  <a:pt x="40" y="300"/>
                  <a:pt x="40" y="300"/>
                  <a:pt x="40" y="300"/>
                </a:cubicBezTo>
                <a:cubicBezTo>
                  <a:pt x="40" y="311"/>
                  <a:pt x="49" y="320"/>
                  <a:pt x="60" y="320"/>
                </a:cubicBezTo>
                <a:cubicBezTo>
                  <a:pt x="80" y="320"/>
                  <a:pt x="80" y="320"/>
                  <a:pt x="80" y="320"/>
                </a:cubicBezTo>
                <a:cubicBezTo>
                  <a:pt x="91" y="320"/>
                  <a:pt x="100" y="311"/>
                  <a:pt x="100" y="300"/>
                </a:cubicBezTo>
                <a:cubicBezTo>
                  <a:pt x="100" y="280"/>
                  <a:pt x="100" y="280"/>
                  <a:pt x="100" y="280"/>
                </a:cubicBezTo>
                <a:cubicBezTo>
                  <a:pt x="180" y="280"/>
                  <a:pt x="180" y="280"/>
                  <a:pt x="180" y="280"/>
                </a:cubicBezTo>
                <a:cubicBezTo>
                  <a:pt x="180" y="300"/>
                  <a:pt x="180" y="300"/>
                  <a:pt x="180" y="300"/>
                </a:cubicBezTo>
                <a:cubicBezTo>
                  <a:pt x="180" y="311"/>
                  <a:pt x="189" y="320"/>
                  <a:pt x="200" y="320"/>
                </a:cubicBezTo>
                <a:cubicBezTo>
                  <a:pt x="220" y="320"/>
                  <a:pt x="220" y="320"/>
                  <a:pt x="220" y="320"/>
                </a:cubicBezTo>
                <a:cubicBezTo>
                  <a:pt x="231" y="320"/>
                  <a:pt x="240" y="311"/>
                  <a:pt x="240" y="300"/>
                </a:cubicBezTo>
                <a:cubicBezTo>
                  <a:pt x="240" y="280"/>
                  <a:pt x="240" y="280"/>
                  <a:pt x="240" y="280"/>
                </a:cubicBezTo>
                <a:cubicBezTo>
                  <a:pt x="250" y="280"/>
                  <a:pt x="250" y="280"/>
                  <a:pt x="250" y="280"/>
                </a:cubicBezTo>
                <a:cubicBezTo>
                  <a:pt x="256" y="280"/>
                  <a:pt x="260" y="276"/>
                  <a:pt x="260" y="270"/>
                </a:cubicBezTo>
                <a:cubicBezTo>
                  <a:pt x="260" y="220"/>
                  <a:pt x="260" y="220"/>
                  <a:pt x="260" y="220"/>
                </a:cubicBezTo>
                <a:cubicBezTo>
                  <a:pt x="270" y="220"/>
                  <a:pt x="270" y="220"/>
                  <a:pt x="270" y="220"/>
                </a:cubicBezTo>
                <a:cubicBezTo>
                  <a:pt x="276" y="220"/>
                  <a:pt x="280" y="216"/>
                  <a:pt x="280" y="210"/>
                </a:cubicBezTo>
                <a:cubicBezTo>
                  <a:pt x="280" y="200"/>
                  <a:pt x="280" y="200"/>
                  <a:pt x="280" y="200"/>
                </a:cubicBezTo>
                <a:cubicBezTo>
                  <a:pt x="280" y="40"/>
                  <a:pt x="280" y="40"/>
                  <a:pt x="280" y="40"/>
                </a:cubicBezTo>
                <a:cubicBezTo>
                  <a:pt x="280" y="18"/>
                  <a:pt x="262" y="0"/>
                  <a:pt x="240" y="0"/>
                </a:cubicBezTo>
                <a:close/>
                <a:moveTo>
                  <a:pt x="200" y="80"/>
                </a:moveTo>
                <a:cubicBezTo>
                  <a:pt x="211" y="80"/>
                  <a:pt x="220" y="89"/>
                  <a:pt x="220" y="100"/>
                </a:cubicBezTo>
                <a:cubicBezTo>
                  <a:pt x="220" y="140"/>
                  <a:pt x="220" y="140"/>
                  <a:pt x="220" y="140"/>
                </a:cubicBezTo>
                <a:cubicBezTo>
                  <a:pt x="60" y="140"/>
                  <a:pt x="60" y="140"/>
                  <a:pt x="60" y="140"/>
                </a:cubicBezTo>
                <a:cubicBezTo>
                  <a:pt x="60" y="100"/>
                  <a:pt x="60" y="100"/>
                  <a:pt x="60" y="100"/>
                </a:cubicBezTo>
                <a:cubicBezTo>
                  <a:pt x="60" y="89"/>
                  <a:pt x="69" y="80"/>
                  <a:pt x="80" y="80"/>
                </a:cubicBezTo>
                <a:lnTo>
                  <a:pt x="200" y="80"/>
                </a:lnTo>
                <a:close/>
                <a:moveTo>
                  <a:pt x="80" y="240"/>
                </a:moveTo>
                <a:cubicBezTo>
                  <a:pt x="60" y="240"/>
                  <a:pt x="60" y="240"/>
                  <a:pt x="60" y="240"/>
                </a:cubicBezTo>
                <a:cubicBezTo>
                  <a:pt x="49" y="240"/>
                  <a:pt x="40" y="231"/>
                  <a:pt x="40" y="220"/>
                </a:cubicBezTo>
                <a:cubicBezTo>
                  <a:pt x="40" y="209"/>
                  <a:pt x="49" y="200"/>
                  <a:pt x="60" y="200"/>
                </a:cubicBezTo>
                <a:cubicBezTo>
                  <a:pt x="80" y="200"/>
                  <a:pt x="80" y="200"/>
                  <a:pt x="80" y="200"/>
                </a:cubicBezTo>
                <a:cubicBezTo>
                  <a:pt x="91" y="200"/>
                  <a:pt x="100" y="209"/>
                  <a:pt x="100" y="220"/>
                </a:cubicBezTo>
                <a:cubicBezTo>
                  <a:pt x="100" y="231"/>
                  <a:pt x="91" y="240"/>
                  <a:pt x="80" y="240"/>
                </a:cubicBezTo>
                <a:close/>
                <a:moveTo>
                  <a:pt x="220" y="240"/>
                </a:moveTo>
                <a:cubicBezTo>
                  <a:pt x="200" y="240"/>
                  <a:pt x="200" y="240"/>
                  <a:pt x="200" y="240"/>
                </a:cubicBezTo>
                <a:cubicBezTo>
                  <a:pt x="189" y="240"/>
                  <a:pt x="180" y="231"/>
                  <a:pt x="180" y="220"/>
                </a:cubicBezTo>
                <a:cubicBezTo>
                  <a:pt x="180" y="209"/>
                  <a:pt x="189" y="200"/>
                  <a:pt x="200" y="200"/>
                </a:cubicBezTo>
                <a:cubicBezTo>
                  <a:pt x="220" y="200"/>
                  <a:pt x="220" y="200"/>
                  <a:pt x="220" y="200"/>
                </a:cubicBezTo>
                <a:cubicBezTo>
                  <a:pt x="231" y="200"/>
                  <a:pt x="240" y="209"/>
                  <a:pt x="240" y="220"/>
                </a:cubicBezTo>
                <a:cubicBezTo>
                  <a:pt x="240" y="231"/>
                  <a:pt x="231" y="240"/>
                  <a:pt x="220" y="24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p>
        </p:txBody>
      </p:sp>
      <p:grpSp>
        <p:nvGrpSpPr>
          <p:cNvPr id="101" name="Group 59"/>
          <p:cNvGrpSpPr/>
          <p:nvPr userDrawn="1"/>
        </p:nvGrpSpPr>
        <p:grpSpPr>
          <a:xfrm>
            <a:off x="2463607" y="4998437"/>
            <a:ext cx="386462" cy="537326"/>
            <a:chOff x="-251803" y="2267153"/>
            <a:chExt cx="2078037" cy="2166938"/>
          </a:xfrm>
          <a:solidFill>
            <a:schemeClr val="accent4"/>
          </a:solidFill>
        </p:grpSpPr>
        <p:sp>
          <p:nvSpPr>
            <p:cNvPr id="102" name="Freeform 22"/>
            <p:cNvSpPr>
              <a:spLocks/>
            </p:cNvSpPr>
            <p:nvPr/>
          </p:nvSpPr>
          <p:spPr bwMode="auto">
            <a:xfrm>
              <a:off x="57759" y="2267153"/>
              <a:ext cx="1768475" cy="1522413"/>
            </a:xfrm>
            <a:custGeom>
              <a:avLst/>
              <a:gdLst>
                <a:gd name="T0" fmla="*/ 432 w 469"/>
                <a:gd name="T1" fmla="*/ 0 h 404"/>
                <a:gd name="T2" fmla="*/ 0 w 469"/>
                <a:gd name="T3" fmla="*/ 0 h 404"/>
                <a:gd name="T4" fmla="*/ 147 w 469"/>
                <a:gd name="T5" fmla="*/ 73 h 404"/>
                <a:gd name="T6" fmla="*/ 395 w 469"/>
                <a:gd name="T7" fmla="*/ 73 h 404"/>
                <a:gd name="T8" fmla="*/ 395 w 469"/>
                <a:gd name="T9" fmla="*/ 110 h 404"/>
                <a:gd name="T10" fmla="*/ 220 w 469"/>
                <a:gd name="T11" fmla="*/ 110 h 404"/>
                <a:gd name="T12" fmla="*/ 269 w 469"/>
                <a:gd name="T13" fmla="*/ 134 h 404"/>
                <a:gd name="T14" fmla="*/ 314 w 469"/>
                <a:gd name="T15" fmla="*/ 184 h 404"/>
                <a:gd name="T16" fmla="*/ 395 w 469"/>
                <a:gd name="T17" fmla="*/ 184 h 404"/>
                <a:gd name="T18" fmla="*/ 395 w 469"/>
                <a:gd name="T19" fmla="*/ 220 h 404"/>
                <a:gd name="T20" fmla="*/ 322 w 469"/>
                <a:gd name="T21" fmla="*/ 220 h 404"/>
                <a:gd name="T22" fmla="*/ 322 w 469"/>
                <a:gd name="T23" fmla="*/ 404 h 404"/>
                <a:gd name="T24" fmla="*/ 432 w 469"/>
                <a:gd name="T25" fmla="*/ 404 h 404"/>
                <a:gd name="T26" fmla="*/ 469 w 469"/>
                <a:gd name="T27" fmla="*/ 367 h 404"/>
                <a:gd name="T28" fmla="*/ 469 w 469"/>
                <a:gd name="T29" fmla="*/ 37 h 404"/>
                <a:gd name="T30" fmla="*/ 432 w 469"/>
                <a:gd name="T31"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9" h="404">
                  <a:moveTo>
                    <a:pt x="432" y="0"/>
                  </a:moveTo>
                  <a:cubicBezTo>
                    <a:pt x="0" y="0"/>
                    <a:pt x="0" y="0"/>
                    <a:pt x="0" y="0"/>
                  </a:cubicBezTo>
                  <a:cubicBezTo>
                    <a:pt x="147" y="73"/>
                    <a:pt x="147" y="73"/>
                    <a:pt x="147" y="73"/>
                  </a:cubicBezTo>
                  <a:cubicBezTo>
                    <a:pt x="395" y="73"/>
                    <a:pt x="395" y="73"/>
                    <a:pt x="395" y="73"/>
                  </a:cubicBezTo>
                  <a:cubicBezTo>
                    <a:pt x="395" y="110"/>
                    <a:pt x="395" y="110"/>
                    <a:pt x="395" y="110"/>
                  </a:cubicBezTo>
                  <a:cubicBezTo>
                    <a:pt x="220" y="110"/>
                    <a:pt x="220" y="110"/>
                    <a:pt x="220" y="110"/>
                  </a:cubicBezTo>
                  <a:cubicBezTo>
                    <a:pt x="269" y="134"/>
                    <a:pt x="269" y="134"/>
                    <a:pt x="269" y="134"/>
                  </a:cubicBezTo>
                  <a:cubicBezTo>
                    <a:pt x="288" y="144"/>
                    <a:pt x="304" y="163"/>
                    <a:pt x="314" y="184"/>
                  </a:cubicBezTo>
                  <a:cubicBezTo>
                    <a:pt x="395" y="184"/>
                    <a:pt x="395" y="184"/>
                    <a:pt x="395" y="184"/>
                  </a:cubicBezTo>
                  <a:cubicBezTo>
                    <a:pt x="395" y="220"/>
                    <a:pt x="395" y="220"/>
                    <a:pt x="395" y="220"/>
                  </a:cubicBezTo>
                  <a:cubicBezTo>
                    <a:pt x="322" y="220"/>
                    <a:pt x="322" y="220"/>
                    <a:pt x="322" y="220"/>
                  </a:cubicBezTo>
                  <a:cubicBezTo>
                    <a:pt x="322" y="404"/>
                    <a:pt x="322" y="404"/>
                    <a:pt x="322" y="404"/>
                  </a:cubicBezTo>
                  <a:cubicBezTo>
                    <a:pt x="432" y="404"/>
                    <a:pt x="432" y="404"/>
                    <a:pt x="432" y="404"/>
                  </a:cubicBezTo>
                  <a:cubicBezTo>
                    <a:pt x="452" y="404"/>
                    <a:pt x="469" y="387"/>
                    <a:pt x="469" y="367"/>
                  </a:cubicBezTo>
                  <a:cubicBezTo>
                    <a:pt x="469" y="37"/>
                    <a:pt x="469" y="37"/>
                    <a:pt x="469" y="37"/>
                  </a:cubicBezTo>
                  <a:cubicBezTo>
                    <a:pt x="469" y="17"/>
                    <a:pt x="452" y="0"/>
                    <a:pt x="4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3" name="Freeform 23"/>
            <p:cNvSpPr>
              <a:spLocks noEditPoints="1"/>
            </p:cNvSpPr>
            <p:nvPr/>
          </p:nvSpPr>
          <p:spPr bwMode="auto">
            <a:xfrm>
              <a:off x="-251803" y="2314778"/>
              <a:ext cx="1384300" cy="2119313"/>
            </a:xfrm>
            <a:custGeom>
              <a:avLst/>
              <a:gdLst>
                <a:gd name="T0" fmla="*/ 334 w 367"/>
                <a:gd name="T1" fmla="*/ 154 h 562"/>
                <a:gd name="T2" fmla="*/ 33 w 367"/>
                <a:gd name="T3" fmla="*/ 3 h 562"/>
                <a:gd name="T4" fmla="*/ 20 w 367"/>
                <a:gd name="T5" fmla="*/ 0 h 562"/>
                <a:gd name="T6" fmla="*/ 0 w 367"/>
                <a:gd name="T7" fmla="*/ 24 h 562"/>
                <a:gd name="T8" fmla="*/ 0 w 367"/>
                <a:gd name="T9" fmla="*/ 354 h 562"/>
                <a:gd name="T10" fmla="*/ 33 w 367"/>
                <a:gd name="T11" fmla="*/ 407 h 562"/>
                <a:gd name="T12" fmla="*/ 334 w 367"/>
                <a:gd name="T13" fmla="*/ 558 h 562"/>
                <a:gd name="T14" fmla="*/ 348 w 367"/>
                <a:gd name="T15" fmla="*/ 562 h 562"/>
                <a:gd name="T16" fmla="*/ 367 w 367"/>
                <a:gd name="T17" fmla="*/ 538 h 562"/>
                <a:gd name="T18" fmla="*/ 367 w 367"/>
                <a:gd name="T19" fmla="*/ 207 h 562"/>
                <a:gd name="T20" fmla="*/ 334 w 367"/>
                <a:gd name="T21" fmla="*/ 154 h 562"/>
                <a:gd name="T22" fmla="*/ 257 w 367"/>
                <a:gd name="T23" fmla="*/ 391 h 562"/>
                <a:gd name="T24" fmla="*/ 220 w 367"/>
                <a:gd name="T25" fmla="*/ 336 h 562"/>
                <a:gd name="T26" fmla="*/ 257 w 367"/>
                <a:gd name="T27" fmla="*/ 281 h 562"/>
                <a:gd name="T28" fmla="*/ 294 w 367"/>
                <a:gd name="T29" fmla="*/ 336 h 562"/>
                <a:gd name="T30" fmla="*/ 257 w 367"/>
                <a:gd name="T31" fmla="*/ 391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67" h="562">
                  <a:moveTo>
                    <a:pt x="334" y="154"/>
                  </a:moveTo>
                  <a:cubicBezTo>
                    <a:pt x="33" y="3"/>
                    <a:pt x="33" y="3"/>
                    <a:pt x="33" y="3"/>
                  </a:cubicBezTo>
                  <a:cubicBezTo>
                    <a:pt x="28" y="1"/>
                    <a:pt x="24" y="0"/>
                    <a:pt x="20" y="0"/>
                  </a:cubicBezTo>
                  <a:cubicBezTo>
                    <a:pt x="8" y="0"/>
                    <a:pt x="0" y="9"/>
                    <a:pt x="0" y="24"/>
                  </a:cubicBezTo>
                  <a:cubicBezTo>
                    <a:pt x="0" y="354"/>
                    <a:pt x="0" y="354"/>
                    <a:pt x="0" y="354"/>
                  </a:cubicBezTo>
                  <a:cubicBezTo>
                    <a:pt x="0" y="374"/>
                    <a:pt x="15" y="398"/>
                    <a:pt x="33" y="407"/>
                  </a:cubicBezTo>
                  <a:cubicBezTo>
                    <a:pt x="334" y="558"/>
                    <a:pt x="334" y="558"/>
                    <a:pt x="334" y="558"/>
                  </a:cubicBezTo>
                  <a:cubicBezTo>
                    <a:pt x="339" y="560"/>
                    <a:pt x="344" y="562"/>
                    <a:pt x="348" y="562"/>
                  </a:cubicBezTo>
                  <a:cubicBezTo>
                    <a:pt x="359" y="562"/>
                    <a:pt x="367" y="553"/>
                    <a:pt x="367" y="538"/>
                  </a:cubicBezTo>
                  <a:cubicBezTo>
                    <a:pt x="367" y="207"/>
                    <a:pt x="367" y="207"/>
                    <a:pt x="367" y="207"/>
                  </a:cubicBezTo>
                  <a:cubicBezTo>
                    <a:pt x="367" y="187"/>
                    <a:pt x="352" y="163"/>
                    <a:pt x="334" y="154"/>
                  </a:cubicBezTo>
                  <a:close/>
                  <a:moveTo>
                    <a:pt x="257" y="391"/>
                  </a:moveTo>
                  <a:cubicBezTo>
                    <a:pt x="237" y="391"/>
                    <a:pt x="220" y="366"/>
                    <a:pt x="220" y="336"/>
                  </a:cubicBezTo>
                  <a:cubicBezTo>
                    <a:pt x="220" y="305"/>
                    <a:pt x="237" y="281"/>
                    <a:pt x="257" y="281"/>
                  </a:cubicBezTo>
                  <a:cubicBezTo>
                    <a:pt x="277" y="281"/>
                    <a:pt x="294" y="305"/>
                    <a:pt x="294" y="336"/>
                  </a:cubicBezTo>
                  <a:cubicBezTo>
                    <a:pt x="294" y="366"/>
                    <a:pt x="277" y="391"/>
                    <a:pt x="257" y="39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104" name="Group 97"/>
          <p:cNvGrpSpPr/>
          <p:nvPr userDrawn="1"/>
        </p:nvGrpSpPr>
        <p:grpSpPr>
          <a:xfrm>
            <a:off x="931545" y="4762481"/>
            <a:ext cx="311944" cy="293266"/>
            <a:chOff x="3175" y="1588"/>
            <a:chExt cx="1184276" cy="835025"/>
          </a:xfrm>
          <a:solidFill>
            <a:schemeClr val="accent5"/>
          </a:solidFill>
        </p:grpSpPr>
        <p:sp>
          <p:nvSpPr>
            <p:cNvPr id="105" name="Freeform 27"/>
            <p:cNvSpPr>
              <a:spLocks/>
            </p:cNvSpPr>
            <p:nvPr/>
          </p:nvSpPr>
          <p:spPr bwMode="auto">
            <a:xfrm>
              <a:off x="3175" y="1588"/>
              <a:ext cx="833438" cy="835025"/>
            </a:xfrm>
            <a:custGeom>
              <a:avLst/>
              <a:gdLst>
                <a:gd name="T0" fmla="*/ 200 w 220"/>
                <a:gd name="T1" fmla="*/ 0 h 220"/>
                <a:gd name="T2" fmla="*/ 20 w 220"/>
                <a:gd name="T3" fmla="*/ 0 h 220"/>
                <a:gd name="T4" fmla="*/ 0 w 220"/>
                <a:gd name="T5" fmla="*/ 20 h 220"/>
                <a:gd name="T6" fmla="*/ 0 w 220"/>
                <a:gd name="T7" fmla="*/ 200 h 220"/>
                <a:gd name="T8" fmla="*/ 20 w 220"/>
                <a:gd name="T9" fmla="*/ 220 h 220"/>
                <a:gd name="T10" fmla="*/ 200 w 220"/>
                <a:gd name="T11" fmla="*/ 220 h 220"/>
                <a:gd name="T12" fmla="*/ 220 w 220"/>
                <a:gd name="T13" fmla="*/ 200 h 220"/>
                <a:gd name="T14" fmla="*/ 220 w 220"/>
                <a:gd name="T15" fmla="*/ 20 h 220"/>
                <a:gd name="T16" fmla="*/ 200 w 220"/>
                <a:gd name="T1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0" h="220">
                  <a:moveTo>
                    <a:pt x="200" y="0"/>
                  </a:moveTo>
                  <a:cubicBezTo>
                    <a:pt x="20" y="0"/>
                    <a:pt x="20" y="0"/>
                    <a:pt x="20" y="0"/>
                  </a:cubicBezTo>
                  <a:cubicBezTo>
                    <a:pt x="9" y="0"/>
                    <a:pt x="0" y="9"/>
                    <a:pt x="0" y="20"/>
                  </a:cubicBezTo>
                  <a:cubicBezTo>
                    <a:pt x="0" y="200"/>
                    <a:pt x="0" y="200"/>
                    <a:pt x="0" y="200"/>
                  </a:cubicBezTo>
                  <a:cubicBezTo>
                    <a:pt x="0" y="211"/>
                    <a:pt x="9" y="220"/>
                    <a:pt x="20" y="220"/>
                  </a:cubicBezTo>
                  <a:cubicBezTo>
                    <a:pt x="200" y="220"/>
                    <a:pt x="200" y="220"/>
                    <a:pt x="200" y="220"/>
                  </a:cubicBezTo>
                  <a:cubicBezTo>
                    <a:pt x="211" y="220"/>
                    <a:pt x="220" y="211"/>
                    <a:pt x="220" y="200"/>
                  </a:cubicBezTo>
                  <a:cubicBezTo>
                    <a:pt x="220" y="20"/>
                    <a:pt x="220" y="20"/>
                    <a:pt x="220" y="20"/>
                  </a:cubicBezTo>
                  <a:cubicBezTo>
                    <a:pt x="220" y="9"/>
                    <a:pt x="211" y="0"/>
                    <a:pt x="20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106" name="Freeform 28"/>
            <p:cNvSpPr>
              <a:spLocks/>
            </p:cNvSpPr>
            <p:nvPr/>
          </p:nvSpPr>
          <p:spPr bwMode="auto">
            <a:xfrm>
              <a:off x="884238" y="111126"/>
              <a:ext cx="303213" cy="612775"/>
            </a:xfrm>
            <a:custGeom>
              <a:avLst/>
              <a:gdLst>
                <a:gd name="T0" fmla="*/ 63 w 80"/>
                <a:gd name="T1" fmla="*/ 5 h 161"/>
                <a:gd name="T2" fmla="*/ 26 w 80"/>
                <a:gd name="T3" fmla="*/ 28 h 161"/>
                <a:gd name="T4" fmla="*/ 0 w 80"/>
                <a:gd name="T5" fmla="*/ 43 h 161"/>
                <a:gd name="T6" fmla="*/ 0 w 80"/>
                <a:gd name="T7" fmla="*/ 118 h 161"/>
                <a:gd name="T8" fmla="*/ 26 w 80"/>
                <a:gd name="T9" fmla="*/ 134 h 161"/>
                <a:gd name="T10" fmla="*/ 63 w 80"/>
                <a:gd name="T11" fmla="*/ 156 h 161"/>
                <a:gd name="T12" fmla="*/ 80 w 80"/>
                <a:gd name="T13" fmla="*/ 146 h 161"/>
                <a:gd name="T14" fmla="*/ 80 w 80"/>
                <a:gd name="T15" fmla="*/ 15 h 161"/>
                <a:gd name="T16" fmla="*/ 63 w 80"/>
                <a:gd name="T17" fmla="*/ 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161">
                  <a:moveTo>
                    <a:pt x="63" y="5"/>
                  </a:moveTo>
                  <a:cubicBezTo>
                    <a:pt x="26" y="28"/>
                    <a:pt x="26" y="28"/>
                    <a:pt x="26" y="28"/>
                  </a:cubicBezTo>
                  <a:cubicBezTo>
                    <a:pt x="18" y="32"/>
                    <a:pt x="8" y="38"/>
                    <a:pt x="0" y="43"/>
                  </a:cubicBezTo>
                  <a:cubicBezTo>
                    <a:pt x="0" y="118"/>
                    <a:pt x="0" y="118"/>
                    <a:pt x="0" y="118"/>
                  </a:cubicBezTo>
                  <a:cubicBezTo>
                    <a:pt x="8" y="123"/>
                    <a:pt x="18" y="129"/>
                    <a:pt x="26" y="134"/>
                  </a:cubicBezTo>
                  <a:cubicBezTo>
                    <a:pt x="63" y="156"/>
                    <a:pt x="63" y="156"/>
                    <a:pt x="63" y="156"/>
                  </a:cubicBezTo>
                  <a:cubicBezTo>
                    <a:pt x="72" y="161"/>
                    <a:pt x="80" y="157"/>
                    <a:pt x="80" y="146"/>
                  </a:cubicBezTo>
                  <a:cubicBezTo>
                    <a:pt x="80" y="15"/>
                    <a:pt x="80" y="15"/>
                    <a:pt x="80" y="15"/>
                  </a:cubicBezTo>
                  <a:cubicBezTo>
                    <a:pt x="80" y="4"/>
                    <a:pt x="72" y="0"/>
                    <a:pt x="6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cxnSp>
        <p:nvCxnSpPr>
          <p:cNvPr id="107" name="Straight Connector 134"/>
          <p:cNvCxnSpPr/>
          <p:nvPr userDrawn="1"/>
        </p:nvCxnSpPr>
        <p:spPr>
          <a:xfrm flipV="1">
            <a:off x="2576102" y="2104767"/>
            <a:ext cx="290327" cy="37784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8" name="Straight Connector 135"/>
          <p:cNvCxnSpPr/>
          <p:nvPr userDrawn="1"/>
        </p:nvCxnSpPr>
        <p:spPr>
          <a:xfrm>
            <a:off x="2874291" y="2107894"/>
            <a:ext cx="788158" cy="0"/>
          </a:xfrm>
          <a:prstGeom prst="line">
            <a:avLst/>
          </a:prstGeom>
          <a:ln>
            <a:solidFill>
              <a:schemeClr val="accent2"/>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4015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chemeClr val="bg1"/>
                </a:solidFill>
              </a:rPr>
              <a:pPr algn="ctr"/>
              <a:t>‹#›</a:t>
            </a:fld>
            <a:endParaRPr lang="id-ID" sz="1400" dirty="0">
              <a:solidFill>
                <a:schemeClr val="bg1"/>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35416587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a:extLst>
              <a:ext uri="{FF2B5EF4-FFF2-40B4-BE49-F238E27FC236}">
                <a16:creationId xmlns=""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a:extLst>
              <a:ext uri="{FF2B5EF4-FFF2-40B4-BE49-F238E27FC236}">
                <a16:creationId xmlns=""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3526543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125391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34084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503489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610287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solidFill>
                  <a:srgbClr val="000000"/>
                </a:solidFill>
              </a:rPr>
              <a:pPr/>
              <a:t>‹#›</a:t>
            </a:fld>
            <a:endParaRPr lang="tr-TR" altLang="tr-TR">
              <a:solidFill>
                <a:srgbClr val="000000"/>
              </a:solidFill>
            </a:endParaRP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75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42D4F82A-8FE9-41CF-A790-97BBBD58FF37}"/>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16F19FC7-2638-4BB7-A0CC-8A82FB887288}"/>
              </a:ext>
            </a:extLst>
          </p:cNvPr>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085124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875789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1695748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2D9801B3-D8C9-443D-AFA1-C8E352C699AD}"/>
              </a:ext>
            </a:extLst>
          </p:cNvPr>
          <p:cNvSpPr>
            <a:spLocks noGrp="1"/>
          </p:cNvSpPr>
          <p:nvPr>
            <p:ph type="title"/>
          </p:nvPr>
        </p:nvSpPr>
        <p:spPr/>
        <p:txBody>
          <a:bodyPr/>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9212BA58-6D5E-45A1-8BB2-B58B764336DF}"/>
              </a:ext>
            </a:extLst>
          </p:cNvPr>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2737969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a:extLst>
              <a:ext uri="{FF2B5EF4-FFF2-40B4-BE49-F238E27FC236}">
                <a16:creationId xmlns=""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a:extLst>
              <a:ext uri="{FF2B5EF4-FFF2-40B4-BE49-F238E27FC236}">
                <a16:creationId xmlns=""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solidFill>
                <a:srgbClr val="000000"/>
              </a:solidFill>
            </a:endParaRPr>
          </a:p>
        </p:txBody>
      </p:sp>
      <p:sp>
        <p:nvSpPr>
          <p:cNvPr id="5" name="Alt Bilgi Yer Tutucusu 4">
            <a:extLst>
              <a:ext uri="{FF2B5EF4-FFF2-40B4-BE49-F238E27FC236}">
                <a16:creationId xmlns=""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solidFill>
                <a:srgbClr val="000000"/>
              </a:solidFill>
            </a:endParaRPr>
          </a:p>
        </p:txBody>
      </p:sp>
      <p:sp>
        <p:nvSpPr>
          <p:cNvPr id="6" name="Slayt Numarası Yer Tutucusu 5">
            <a:extLst>
              <a:ext uri="{FF2B5EF4-FFF2-40B4-BE49-F238E27FC236}">
                <a16:creationId xmlns=""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41610373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ünite alt başlıkları - ilk">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grpSp>
        <p:nvGrpSpPr>
          <p:cNvPr id="6" name="Group 5"/>
          <p:cNvGrpSpPr/>
          <p:nvPr userDrawn="1"/>
        </p:nvGrpSpPr>
        <p:grpSpPr>
          <a:xfrm>
            <a:off x="260564" y="6409324"/>
            <a:ext cx="168062" cy="221156"/>
            <a:chOff x="4328868" y="5502988"/>
            <a:chExt cx="500307" cy="493774"/>
          </a:xfrm>
        </p:grpSpPr>
        <p:sp>
          <p:nvSpPr>
            <p:cNvPr id="8" name="Freeform 7">
              <a:hlinkClick r:id="" action="ppaction://hlinkshowjump?jump=previousslide"/>
            </p:cNvPr>
            <p:cNvSpPr>
              <a:spLocks/>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9"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grpSp>
        <p:nvGrpSpPr>
          <p:cNvPr id="10" name="Group 9"/>
          <p:cNvGrpSpPr/>
          <p:nvPr userDrawn="1"/>
        </p:nvGrpSpPr>
        <p:grpSpPr>
          <a:xfrm flipH="1">
            <a:off x="700282" y="6409324"/>
            <a:ext cx="168062" cy="221156"/>
            <a:chOff x="4328868" y="5502988"/>
            <a:chExt cx="500307" cy="493774"/>
          </a:xfrm>
        </p:grpSpPr>
        <p:sp>
          <p:nvSpPr>
            <p:cNvPr id="11" name="Freeform 10">
              <a:hlinkClick r:id="" action="ppaction://hlinkshowjump?jump=nextslide"/>
            </p:cNvPr>
            <p:cNvSpPr>
              <a:spLocks/>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 name="Straight Connector 3"/>
          <p:cNvCxnSpPr/>
          <p:nvPr userDrawn="1"/>
        </p:nvCxnSpPr>
        <p:spPr>
          <a:xfrm>
            <a:off x="414532" y="6522684"/>
            <a:ext cx="2857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Rectangle 117"/>
          <p:cNvSpPr>
            <a:spLocks noChangeArrowheads="1"/>
          </p:cNvSpPr>
          <p:nvPr userDrawn="1"/>
        </p:nvSpPr>
        <p:spPr bwMode="auto">
          <a:xfrm>
            <a:off x="4546997" y="3253415"/>
            <a:ext cx="51197" cy="10429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7" name="Rectangle 121"/>
          <p:cNvSpPr>
            <a:spLocks noChangeArrowheads="1"/>
          </p:cNvSpPr>
          <p:nvPr userDrawn="1"/>
        </p:nvSpPr>
        <p:spPr bwMode="auto">
          <a:xfrm>
            <a:off x="4546997" y="4618666"/>
            <a:ext cx="63684" cy="223933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8" name="TextBox 50"/>
          <p:cNvSpPr txBox="1"/>
          <p:nvPr userDrawn="1"/>
        </p:nvSpPr>
        <p:spPr>
          <a:xfrm>
            <a:off x="3735875" y="1298373"/>
            <a:ext cx="1672254" cy="369332"/>
          </a:xfrm>
          <a:prstGeom prst="rect">
            <a:avLst/>
          </a:prstGeom>
          <a:noFill/>
        </p:spPr>
        <p:txBody>
          <a:bodyPr wrap="none">
            <a:spAutoFit/>
          </a:bodyPr>
          <a:lstStyle/>
          <a:p>
            <a:pPr algn="ctr" fontAlgn="auto">
              <a:spcBef>
                <a:spcPts val="0"/>
              </a:spcBef>
              <a:spcAft>
                <a:spcPts val="0"/>
              </a:spcAft>
              <a:defRPr/>
            </a:pPr>
            <a:r>
              <a:rPr lang="tr-TR"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ünite</a:t>
            </a:r>
            <a:r>
              <a:rPr lang="id-ID" dirty="0" smtClean="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tr-TR" dirty="0" smtClean="0">
                <a:solidFill>
                  <a:srgbClr val="33339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başlıkları</a:t>
            </a:r>
            <a:endParaRPr lang="en-US" dirty="0">
              <a:solidFill>
                <a:srgbClr val="FFFFFF">
                  <a:lumMod val="65000"/>
                </a:srgb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60" name="Group 1"/>
          <p:cNvGrpSpPr>
            <a:grpSpLocks/>
          </p:cNvGrpSpPr>
          <p:nvPr userDrawn="1"/>
        </p:nvGrpSpPr>
        <p:grpSpPr bwMode="auto">
          <a:xfrm>
            <a:off x="4507706" y="1715129"/>
            <a:ext cx="128588" cy="1201737"/>
            <a:chOff x="6010488" y="2172698"/>
            <a:chExt cx="171376" cy="1201650"/>
          </a:xfrm>
        </p:grpSpPr>
        <p:sp>
          <p:nvSpPr>
            <p:cNvPr id="61" name="Oval 6"/>
            <p:cNvSpPr>
              <a:spLocks noChangeArrowheads="1"/>
            </p:cNvSpPr>
            <p:nvPr/>
          </p:nvSpPr>
          <p:spPr bwMode="auto">
            <a:xfrm>
              <a:off x="6010488" y="217269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62" name="Rectangle 7"/>
            <p:cNvSpPr>
              <a:spLocks noChangeArrowheads="1"/>
            </p:cNvSpPr>
            <p:nvPr/>
          </p:nvSpPr>
          <p:spPr bwMode="auto">
            <a:xfrm>
              <a:off x="6062218" y="2330348"/>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grpSp>
        <p:nvGrpSpPr>
          <p:cNvPr id="63" name="Group 10"/>
          <p:cNvGrpSpPr/>
          <p:nvPr userDrawn="1"/>
        </p:nvGrpSpPr>
        <p:grpSpPr>
          <a:xfrm>
            <a:off x="4439246" y="2901114"/>
            <a:ext cx="265509" cy="352956"/>
            <a:chOff x="5918994" y="3280833"/>
            <a:chExt cx="354012" cy="352956"/>
          </a:xfrm>
          <a:solidFill>
            <a:schemeClr val="accent1"/>
          </a:solidFill>
        </p:grpSpPr>
        <p:sp>
          <p:nvSpPr>
            <p:cNvPr id="64" name="Oval 63"/>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5" name="Freeform 8"/>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grpSp>
        <p:nvGrpSpPr>
          <p:cNvPr id="66" name="Group 118"/>
          <p:cNvGrpSpPr/>
          <p:nvPr userDrawn="1"/>
        </p:nvGrpSpPr>
        <p:grpSpPr>
          <a:xfrm>
            <a:off x="4439246" y="4281679"/>
            <a:ext cx="265509" cy="352956"/>
            <a:chOff x="5918994" y="3280833"/>
            <a:chExt cx="354012" cy="352956"/>
          </a:xfrm>
          <a:solidFill>
            <a:schemeClr val="accent2"/>
          </a:solidFill>
        </p:grpSpPr>
        <p:sp>
          <p:nvSpPr>
            <p:cNvPr id="67" name="Oval 66"/>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68"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69" name="Straight Connector 12"/>
          <p:cNvCxnSpPr/>
          <p:nvPr userDrawn="1"/>
        </p:nvCxnSpPr>
        <p:spPr>
          <a:xfrm>
            <a:off x="4801791" y="3072440"/>
            <a:ext cx="2602532"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70" name="Straight Connector 122"/>
          <p:cNvCxnSpPr/>
          <p:nvPr userDrawn="1"/>
        </p:nvCxnSpPr>
        <p:spPr>
          <a:xfrm>
            <a:off x="1610139" y="4458158"/>
            <a:ext cx="2713021" cy="4933"/>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75" name="Metin Yer Tutucusu 74"/>
          <p:cNvSpPr>
            <a:spLocks noGrp="1"/>
          </p:cNvSpPr>
          <p:nvPr>
            <p:ph type="body" sz="quarter" idx="10" hasCustomPrompt="1"/>
          </p:nvPr>
        </p:nvSpPr>
        <p:spPr>
          <a:xfrm>
            <a:off x="-92869" y="390525"/>
            <a:ext cx="9236869" cy="590550"/>
          </a:xfrm>
        </p:spPr>
        <p:txBody>
          <a:bodyPr>
            <a:noAutofit/>
          </a:bodyPr>
          <a:lstStyle>
            <a:lvl1pPr marL="0" indent="0" algn="ctr">
              <a:buNone/>
              <a:defRPr sz="3000" b="1"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ctr">
              <a:defRPr sz="2000">
                <a:latin typeface="Arial Narrow" panose="020B0606020202030204" pitchFamily="34" charset="0"/>
              </a:defRPr>
            </a:lvl2pPr>
            <a:lvl3pPr algn="ctr">
              <a:defRPr sz="2000">
                <a:latin typeface="Arial Narrow" panose="020B0606020202030204" pitchFamily="34" charset="0"/>
              </a:defRPr>
            </a:lvl3pPr>
            <a:lvl4pPr algn="ctr">
              <a:defRPr sz="2000">
                <a:latin typeface="Arial Narrow" panose="020B0606020202030204" pitchFamily="34" charset="0"/>
              </a:defRPr>
            </a:lvl4pPr>
            <a:lvl5pPr algn="ctr">
              <a:defRPr sz="2000">
                <a:latin typeface="Arial Narrow" panose="020B0606020202030204" pitchFamily="34" charset="0"/>
              </a:defRPr>
            </a:lvl5pPr>
          </a:lstStyle>
          <a:p>
            <a:pPr lvl="0"/>
            <a:r>
              <a:rPr lang="tr-TR" dirty="0" smtClean="0"/>
              <a:t>ünite adı </a:t>
            </a:r>
            <a:endParaRPr lang="tr-TR" dirty="0"/>
          </a:p>
        </p:txBody>
      </p:sp>
      <p:sp>
        <p:nvSpPr>
          <p:cNvPr id="77" name="Metin Yer Tutucusu 76"/>
          <p:cNvSpPr>
            <a:spLocks noGrp="1"/>
          </p:cNvSpPr>
          <p:nvPr>
            <p:ph type="body" sz="quarter" idx="11" hasCustomPrompt="1"/>
          </p:nvPr>
        </p:nvSpPr>
        <p:spPr>
          <a:xfrm>
            <a:off x="5257800" y="3351214"/>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79" name="Metin Yer Tutucusu 78"/>
          <p:cNvSpPr>
            <a:spLocks noGrp="1"/>
          </p:cNvSpPr>
          <p:nvPr>
            <p:ph type="body" sz="quarter" idx="12" hasCustomPrompt="1"/>
          </p:nvPr>
        </p:nvSpPr>
        <p:spPr>
          <a:xfrm>
            <a:off x="1007269" y="477202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80" name="Resim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67854" y="2863038"/>
            <a:ext cx="324000" cy="432000"/>
          </a:xfrm>
          <a:prstGeom prst="rect">
            <a:avLst/>
          </a:prstGeom>
        </p:spPr>
      </p:pic>
      <p:pic>
        <p:nvPicPr>
          <p:cNvPr id="81" name="Resim 8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8097" y="4244016"/>
            <a:ext cx="324000" cy="432000"/>
          </a:xfrm>
          <a:prstGeom prst="rect">
            <a:avLst/>
          </a:prstGeom>
        </p:spPr>
      </p:pic>
    </p:spTree>
    <p:extLst>
      <p:ext uri="{BB962C8B-B14F-4D97-AF65-F5344CB8AC3E}">
        <p14:creationId xmlns:p14="http://schemas.microsoft.com/office/powerpoint/2010/main" val="287079661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ünite alt başlıkları - orta ikili">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32" name="Rectangle 21"/>
          <p:cNvSpPr>
            <a:spLocks noChangeArrowheads="1"/>
          </p:cNvSpPr>
          <p:nvPr userDrawn="1"/>
        </p:nvSpPr>
        <p:spPr bwMode="auto">
          <a:xfrm>
            <a:off x="4546997" y="4961564"/>
            <a:ext cx="51197" cy="1896437"/>
          </a:xfrm>
          <a:prstGeom prst="rect">
            <a:avLst/>
          </a:pr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36" name="Rectangle 17"/>
          <p:cNvSpPr>
            <a:spLocks noChangeArrowheads="1"/>
          </p:cNvSpPr>
          <p:nvPr userDrawn="1"/>
        </p:nvSpPr>
        <p:spPr bwMode="auto">
          <a:xfrm>
            <a:off x="4546997" y="2059425"/>
            <a:ext cx="51197" cy="2549183"/>
          </a:xfrm>
          <a:prstGeom prst="rect">
            <a:avLst/>
          </a:pr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37" name="Group 18"/>
          <p:cNvGrpSpPr/>
          <p:nvPr userDrawn="1"/>
        </p:nvGrpSpPr>
        <p:grpSpPr>
          <a:xfrm>
            <a:off x="4439246" y="4608607"/>
            <a:ext cx="265509" cy="352956"/>
            <a:chOff x="5918994" y="3280833"/>
            <a:chExt cx="354012" cy="352956"/>
          </a:xfrm>
          <a:solidFill>
            <a:schemeClr val="accent5"/>
          </a:solidFill>
        </p:grpSpPr>
        <p:sp>
          <p:nvSpPr>
            <p:cNvPr id="38" name="Oval 37"/>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39" name="Freeform 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695427"/>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695427"/>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831323"/>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474284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1615323"/>
            <a:ext cx="324000" cy="432000"/>
          </a:xfrm>
          <a:prstGeom prst="rect">
            <a:avLst/>
          </a:prstGeom>
        </p:spPr>
      </p:pic>
      <p:sp>
        <p:nvSpPr>
          <p:cNvPr id="87" name="Metin Yer Tutucusu 76"/>
          <p:cNvSpPr>
            <a:spLocks noGrp="1"/>
          </p:cNvSpPr>
          <p:nvPr>
            <p:ph type="body" sz="quarter" idx="11" hasCustomPrompt="1"/>
          </p:nvPr>
        </p:nvSpPr>
        <p:spPr>
          <a:xfrm>
            <a:off x="5001835" y="2244152"/>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4536804"/>
            <a:ext cx="324000" cy="432000"/>
          </a:xfrm>
          <a:prstGeom prst="rect">
            <a:avLst/>
          </a:prstGeom>
        </p:spPr>
      </p:pic>
      <p:sp>
        <p:nvSpPr>
          <p:cNvPr id="91" name="Metin Yer Tutucusu 78"/>
          <p:cNvSpPr>
            <a:spLocks noGrp="1"/>
          </p:cNvSpPr>
          <p:nvPr>
            <p:ph type="body" sz="quarter" idx="13" hasCustomPrompt="1"/>
          </p:nvPr>
        </p:nvSpPr>
        <p:spPr>
          <a:xfrm>
            <a:off x="1114489" y="509956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239722526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ünite alt başlıkları - son">
    <p:spTree>
      <p:nvGrpSpPr>
        <p:cNvPr id="1" name=""/>
        <p:cNvGrpSpPr/>
        <p:nvPr/>
      </p:nvGrpSpPr>
      <p:grpSpPr>
        <a:xfrm>
          <a:off x="0" y="0"/>
          <a:ext cx="0" cy="0"/>
          <a:chOff x="0" y="0"/>
          <a:chExt cx="0" cy="0"/>
        </a:xfrm>
      </p:grpSpPr>
      <p:grpSp>
        <p:nvGrpSpPr>
          <p:cNvPr id="50" name="Group 1"/>
          <p:cNvGrpSpPr>
            <a:grpSpLocks/>
          </p:cNvGrpSpPr>
          <p:nvPr userDrawn="1"/>
        </p:nvGrpSpPr>
        <p:grpSpPr bwMode="auto">
          <a:xfrm>
            <a:off x="4507706" y="2556205"/>
            <a:ext cx="128588" cy="1198563"/>
            <a:chOff x="6010488" y="2753482"/>
            <a:chExt cx="171376" cy="1198573"/>
          </a:xfrm>
        </p:grpSpPr>
        <p:sp>
          <p:nvSpPr>
            <p:cNvPr id="51" name="Rectangle 13"/>
            <p:cNvSpPr>
              <a:spLocks noChangeArrowheads="1"/>
            </p:cNvSpPr>
            <p:nvPr/>
          </p:nvSpPr>
          <p:spPr bwMode="auto">
            <a:xfrm>
              <a:off x="6062218" y="2753482"/>
              <a:ext cx="67917" cy="10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sp>
          <p:nvSpPr>
            <p:cNvPr id="53" name="Oval 6"/>
            <p:cNvSpPr>
              <a:spLocks noChangeArrowheads="1"/>
            </p:cNvSpPr>
            <p:nvPr/>
          </p:nvSpPr>
          <p:spPr bwMode="auto">
            <a:xfrm>
              <a:off x="6010488" y="3780328"/>
              <a:ext cx="171376" cy="1717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tr-TR" sz="1800">
                <a:solidFill>
                  <a:srgbClr val="000000"/>
                </a:solidFill>
              </a:endParaRPr>
            </a:p>
          </p:txBody>
        </p:sp>
      </p:grpSp>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40" name="Rectangle 117"/>
          <p:cNvSpPr>
            <a:spLocks noChangeArrowheads="1"/>
          </p:cNvSpPr>
          <p:nvPr userDrawn="1"/>
        </p:nvSpPr>
        <p:spPr bwMode="auto">
          <a:xfrm>
            <a:off x="4546997" y="1358901"/>
            <a:ext cx="51197" cy="1044575"/>
          </a:xfrm>
          <a:prstGeom prst="rect">
            <a:avLst/>
          </a:pr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1" name="Group 118"/>
          <p:cNvGrpSpPr/>
          <p:nvPr userDrawn="1"/>
        </p:nvGrpSpPr>
        <p:grpSpPr>
          <a:xfrm>
            <a:off x="4439246" y="2387766"/>
            <a:ext cx="265509" cy="352956"/>
            <a:chOff x="5918994" y="3280833"/>
            <a:chExt cx="354012" cy="352956"/>
          </a:xfrm>
          <a:solidFill>
            <a:schemeClr val="accent4"/>
          </a:solidFill>
        </p:grpSpPr>
        <p:sp>
          <p:nvSpPr>
            <p:cNvPr id="42" name="Oval 41"/>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3" name="Freeform 120"/>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sp>
        <p:nvSpPr>
          <p:cNvPr id="44" name="Rectangle 7"/>
          <p:cNvSpPr>
            <a:spLocks noChangeArrowheads="1"/>
          </p:cNvSpPr>
          <p:nvPr userDrawn="1"/>
        </p:nvSpPr>
        <p:spPr bwMode="auto">
          <a:xfrm>
            <a:off x="4546997" y="1"/>
            <a:ext cx="51197" cy="1044575"/>
          </a:xfrm>
          <a:prstGeom prst="rect">
            <a:avLst/>
          </a:pr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grpSp>
        <p:nvGrpSpPr>
          <p:cNvPr id="45" name="Group 13"/>
          <p:cNvGrpSpPr/>
          <p:nvPr userDrawn="1"/>
        </p:nvGrpSpPr>
        <p:grpSpPr>
          <a:xfrm>
            <a:off x="4439246" y="1014849"/>
            <a:ext cx="265509" cy="352956"/>
            <a:chOff x="5918994" y="3280833"/>
            <a:chExt cx="354012" cy="352956"/>
          </a:xfrm>
          <a:solidFill>
            <a:schemeClr val="accent3"/>
          </a:solidFill>
        </p:grpSpPr>
        <p:sp>
          <p:nvSpPr>
            <p:cNvPr id="46" name="Oval 45"/>
            <p:cNvSpPr>
              <a:spLocks noChangeArrowheads="1"/>
            </p:cNvSpPr>
            <p:nvPr/>
          </p:nvSpPr>
          <p:spPr bwMode="auto">
            <a:xfrm>
              <a:off x="6010488" y="3371623"/>
              <a:ext cx="171376" cy="171727"/>
            </a:xfrm>
            <a:prstGeom prst="ellipse">
              <a:avLst/>
            </a:prstGeom>
            <a:grpFill/>
            <a:ln>
              <a:noFill/>
            </a:ln>
            <a:extLst/>
          </p:spPr>
          <p:txBody>
            <a:bodyPr/>
            <a:lstStyle/>
            <a:p>
              <a:pPr fontAlgn="auto">
                <a:spcBef>
                  <a:spcPts val="0"/>
                </a:spcBef>
                <a:spcAft>
                  <a:spcPts val="0"/>
                </a:spcAft>
                <a:defRPr/>
              </a:pPr>
              <a:endParaRPr lang="id-ID">
                <a:solidFill>
                  <a:srgbClr val="000000"/>
                </a:solidFill>
                <a:latin typeface="Arial"/>
              </a:endParaRPr>
            </a:p>
          </p:txBody>
        </p:sp>
        <p:sp>
          <p:nvSpPr>
            <p:cNvPr id="47" name="Freeform 15"/>
            <p:cNvSpPr>
              <a:spLocks noEditPoints="1"/>
            </p:cNvSpPr>
            <p:nvPr/>
          </p:nvSpPr>
          <p:spPr bwMode="auto">
            <a:xfrm>
              <a:off x="5918994" y="3280833"/>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p:spPr>
          <p:txBody>
            <a:bodyPr/>
            <a:lstStyle/>
            <a:p>
              <a:pPr fontAlgn="auto">
                <a:spcBef>
                  <a:spcPts val="0"/>
                </a:spcBef>
                <a:spcAft>
                  <a:spcPts val="0"/>
                </a:spcAft>
                <a:defRPr/>
              </a:pPr>
              <a:endParaRPr lang="id-ID">
                <a:solidFill>
                  <a:srgbClr val="000000"/>
                </a:solidFill>
                <a:latin typeface="Arial"/>
              </a:endParaRPr>
            </a:p>
          </p:txBody>
        </p:sp>
      </p:grpSp>
      <p:cxnSp>
        <p:nvCxnSpPr>
          <p:cNvPr id="48" name="Straight Connector 33"/>
          <p:cNvCxnSpPr/>
          <p:nvPr userDrawn="1"/>
        </p:nvCxnSpPr>
        <p:spPr>
          <a:xfrm>
            <a:off x="4801791" y="1201738"/>
            <a:ext cx="2291953"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34"/>
          <p:cNvCxnSpPr/>
          <p:nvPr userDrawn="1"/>
        </p:nvCxnSpPr>
        <p:spPr>
          <a:xfrm>
            <a:off x="1585913" y="2554288"/>
            <a:ext cx="2737247" cy="0"/>
          </a:xfrm>
          <a:prstGeom prst="line">
            <a:avLst/>
          </a:prstGeom>
          <a:ln w="19050">
            <a:solidFill>
              <a:schemeClr val="bg1">
                <a:lumMod val="8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pic>
        <p:nvPicPr>
          <p:cNvPr id="3" name="Resim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49585" y="985738"/>
            <a:ext cx="324000" cy="432000"/>
          </a:xfrm>
          <a:prstGeom prst="rect">
            <a:avLst/>
          </a:prstGeom>
        </p:spPr>
      </p:pic>
      <p:sp>
        <p:nvSpPr>
          <p:cNvPr id="87" name="Metin Yer Tutucusu 76"/>
          <p:cNvSpPr>
            <a:spLocks noGrp="1"/>
          </p:cNvSpPr>
          <p:nvPr>
            <p:ph type="body" sz="quarter" idx="11" hasCustomPrompt="1"/>
          </p:nvPr>
        </p:nvSpPr>
        <p:spPr>
          <a:xfrm>
            <a:off x="5001835" y="1614567"/>
            <a:ext cx="2636044" cy="930275"/>
          </a:xfrm>
        </p:spPr>
        <p:txBody>
          <a:bodyPr>
            <a:noAutofit/>
          </a:bodyPr>
          <a:lstStyle>
            <a:lvl1pPr marL="0" indent="0" algn="r" eaLnBrk="1" fontAlgn="auto" hangingPunct="1">
              <a:spcBef>
                <a:spcPts val="0"/>
              </a:spcBef>
              <a:spcAft>
                <a:spcPts val="0"/>
              </a:spcAft>
              <a:buFont typeface="+mj-l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algn="r">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Sağlığı ve İş Güvenliği Kavramı</a:t>
            </a:r>
            <a:endParaRPr lang="tr-TR"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Tanımları</a:t>
            </a:r>
            <a:endParaRPr lang="id-ID" b="1"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Kazası Yasal Tanım (5510 sayılı yasa)</a:t>
            </a:r>
            <a:endParaRPr lang="id-ID"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90" name="Resim 8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8782" y="2348244"/>
            <a:ext cx="324000" cy="432000"/>
          </a:xfrm>
          <a:prstGeom prst="rect">
            <a:avLst/>
          </a:prstGeom>
        </p:spPr>
      </p:pic>
      <p:sp>
        <p:nvSpPr>
          <p:cNvPr id="91" name="Metin Yer Tutucusu 78"/>
          <p:cNvSpPr>
            <a:spLocks noGrp="1"/>
          </p:cNvSpPr>
          <p:nvPr>
            <p:ph type="body" sz="quarter" idx="13" hasCustomPrompt="1"/>
          </p:nvPr>
        </p:nvSpPr>
        <p:spPr>
          <a:xfrm>
            <a:off x="1114489" y="2911005"/>
            <a:ext cx="2707481" cy="1390650"/>
          </a:xfrm>
        </p:spPr>
        <p:txBody>
          <a:bodyPr>
            <a:noAutofit/>
          </a:bodyPr>
          <a:lstStyle>
            <a:lvl1pPr marL="0" indent="0" algn="l" eaLnBrk="1" fontAlgn="auto" hangingPunct="1">
              <a:spcBef>
                <a:spcPts val="0"/>
              </a:spcBef>
              <a:spcAft>
                <a:spcPts val="0"/>
              </a:spcAft>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eaLnBrk="1" fontAlgn="auto" hangingPunct="1">
              <a:spcBef>
                <a:spcPts val="0"/>
              </a:spcBef>
              <a:spcAft>
                <a:spcPts val="0"/>
              </a:spcAft>
              <a:defRPr/>
            </a:pPr>
            <a:r>
              <a:rPr lang="id-ID" dirty="0" smtClean="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İş ve Sağlık İlişkisini Belirleyen Faktörler</a:t>
            </a:r>
            <a:endParaRPr lang="id-ID" b="1" dirty="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
        <p:nvSpPr>
          <p:cNvPr id="54" name="Freeform 13"/>
          <p:cNvSpPr>
            <a:spLocks/>
          </p:cNvSpPr>
          <p:nvPr userDrawn="1"/>
        </p:nvSpPr>
        <p:spPr bwMode="auto">
          <a:xfrm>
            <a:off x="7614417" y="5640589"/>
            <a:ext cx="1520428" cy="1482725"/>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accent5"/>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5" name="Freeform 14"/>
          <p:cNvSpPr>
            <a:spLocks noEditPoints="1"/>
          </p:cNvSpPr>
          <p:nvPr userDrawn="1"/>
        </p:nvSpPr>
        <p:spPr bwMode="auto">
          <a:xfrm>
            <a:off x="6088036" y="4619825"/>
            <a:ext cx="1526381" cy="2503488"/>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accent4"/>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6" name="Freeform 15"/>
          <p:cNvSpPr>
            <a:spLocks/>
          </p:cNvSpPr>
          <p:nvPr userDrawn="1"/>
        </p:nvSpPr>
        <p:spPr bwMode="auto">
          <a:xfrm>
            <a:off x="4565226" y="5227839"/>
            <a:ext cx="1522810" cy="189547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accent3"/>
          </a:solidFill>
          <a:ln>
            <a:noFill/>
          </a:ln>
        </p:spPr>
        <p:txBody>
          <a:bodyPr/>
          <a:lstStyle/>
          <a:p>
            <a:pPr fontAlgn="auto">
              <a:spcBef>
                <a:spcPts val="0"/>
              </a:spcBef>
              <a:spcAft>
                <a:spcPts val="0"/>
              </a:spcAft>
              <a:defRPr/>
            </a:pPr>
            <a:endParaRPr lang="id-ID">
              <a:solidFill>
                <a:srgbClr val="000000"/>
              </a:solidFill>
              <a:latin typeface="Arial"/>
            </a:endParaRPr>
          </a:p>
        </p:txBody>
      </p:sp>
      <p:sp>
        <p:nvSpPr>
          <p:cNvPr id="57" name="Freeform 16"/>
          <p:cNvSpPr>
            <a:spLocks/>
          </p:cNvSpPr>
          <p:nvPr userDrawn="1"/>
        </p:nvSpPr>
        <p:spPr bwMode="auto">
          <a:xfrm>
            <a:off x="3043607" y="4862713"/>
            <a:ext cx="1520429" cy="2260600"/>
          </a:xfrm>
          <a:custGeom>
            <a:avLst/>
            <a:gdLst>
              <a:gd name="T0" fmla="*/ 2147483646 w 1276"/>
              <a:gd name="T1" fmla="*/ 2147483646 h 1423"/>
              <a:gd name="T2" fmla="*/ 2147483646 w 1276"/>
              <a:gd name="T3" fmla="*/ 2147483646 h 1423"/>
              <a:gd name="T4" fmla="*/ 2147483646 w 1276"/>
              <a:gd name="T5" fmla="*/ 2147483646 h 1423"/>
              <a:gd name="T6" fmla="*/ 2147483646 w 1276"/>
              <a:gd name="T7" fmla="*/ 2147483646 h 1423"/>
              <a:gd name="T8" fmla="*/ 2147483646 w 1276"/>
              <a:gd name="T9" fmla="*/ 2147483646 h 1423"/>
              <a:gd name="T10" fmla="*/ 2147483646 w 1276"/>
              <a:gd name="T11" fmla="*/ 2147483646 h 1423"/>
              <a:gd name="T12" fmla="*/ 2147483646 w 1276"/>
              <a:gd name="T13" fmla="*/ 2147483646 h 1423"/>
              <a:gd name="T14" fmla="*/ 2147483646 w 1276"/>
              <a:gd name="T15" fmla="*/ 2147483646 h 1423"/>
              <a:gd name="T16" fmla="*/ 2147483646 w 1276"/>
              <a:gd name="T17" fmla="*/ 2147483646 h 1423"/>
              <a:gd name="T18" fmla="*/ 2147483646 w 1276"/>
              <a:gd name="T19" fmla="*/ 2147483646 h 1423"/>
              <a:gd name="T20" fmla="*/ 2147483646 w 1276"/>
              <a:gd name="T21" fmla="*/ 2147483646 h 1423"/>
              <a:gd name="T22" fmla="*/ 2147483646 w 1276"/>
              <a:gd name="T23" fmla="*/ 2147483646 h 1423"/>
              <a:gd name="T24" fmla="*/ 2147483646 w 1276"/>
              <a:gd name="T25" fmla="*/ 2147483646 h 1423"/>
              <a:gd name="T26" fmla="*/ 2147483646 w 1276"/>
              <a:gd name="T27" fmla="*/ 2147483646 h 1423"/>
              <a:gd name="T28" fmla="*/ 2147483646 w 1276"/>
              <a:gd name="T29" fmla="*/ 2147483646 h 1423"/>
              <a:gd name="T30" fmla="*/ 2147483646 w 1276"/>
              <a:gd name="T31" fmla="*/ 2147483646 h 1423"/>
              <a:gd name="T32" fmla="*/ 2147483646 w 1276"/>
              <a:gd name="T33" fmla="*/ 2147483646 h 1423"/>
              <a:gd name="T34" fmla="*/ 2147483646 w 1276"/>
              <a:gd name="T35" fmla="*/ 2147483646 h 1423"/>
              <a:gd name="T36" fmla="*/ 2147483646 w 1276"/>
              <a:gd name="T37" fmla="*/ 2147483646 h 1423"/>
              <a:gd name="T38" fmla="*/ 2147483646 w 1276"/>
              <a:gd name="T39" fmla="*/ 2147483646 h 1423"/>
              <a:gd name="T40" fmla="*/ 2147483646 w 1276"/>
              <a:gd name="T41" fmla="*/ 2147483646 h 1423"/>
              <a:gd name="T42" fmla="*/ 2147483646 w 1276"/>
              <a:gd name="T43" fmla="*/ 2147483646 h 1423"/>
              <a:gd name="T44" fmla="*/ 2147483646 w 1276"/>
              <a:gd name="T45" fmla="*/ 2147483646 h 1423"/>
              <a:gd name="T46" fmla="*/ 2147483646 w 1276"/>
              <a:gd name="T47" fmla="*/ 2147483646 h 1423"/>
              <a:gd name="T48" fmla="*/ 2147483646 w 1276"/>
              <a:gd name="T49" fmla="*/ 2147483646 h 1423"/>
              <a:gd name="T50" fmla="*/ 2147483646 w 1276"/>
              <a:gd name="T51" fmla="*/ 2147483646 h 1423"/>
              <a:gd name="T52" fmla="*/ 2147483646 w 1276"/>
              <a:gd name="T53" fmla="*/ 2147483646 h 1423"/>
              <a:gd name="T54" fmla="*/ 2147483646 w 1276"/>
              <a:gd name="T55" fmla="*/ 2147483646 h 1423"/>
              <a:gd name="T56" fmla="*/ 2147483646 w 1276"/>
              <a:gd name="T57" fmla="*/ 2147483646 h 1423"/>
              <a:gd name="T58" fmla="*/ 2147483646 w 1276"/>
              <a:gd name="T59" fmla="*/ 2147483646 h 1423"/>
              <a:gd name="T60" fmla="*/ 2147483646 w 1276"/>
              <a:gd name="T61" fmla="*/ 2147483646 h 1423"/>
              <a:gd name="T62" fmla="*/ 2147483646 w 1276"/>
              <a:gd name="T63" fmla="*/ 2147483646 h 1423"/>
              <a:gd name="T64" fmla="*/ 2147483646 w 1276"/>
              <a:gd name="T65" fmla="*/ 2147483646 h 1423"/>
              <a:gd name="T66" fmla="*/ 2147483646 w 1276"/>
              <a:gd name="T67" fmla="*/ 2147483646 h 1423"/>
              <a:gd name="T68" fmla="*/ 2147483646 w 1276"/>
              <a:gd name="T69" fmla="*/ 2147483646 h 1423"/>
              <a:gd name="T70" fmla="*/ 2147483646 w 1276"/>
              <a:gd name="T71" fmla="*/ 2147483646 h 1423"/>
              <a:gd name="T72" fmla="*/ 2147483646 w 1276"/>
              <a:gd name="T73" fmla="*/ 2147483646 h 1423"/>
              <a:gd name="T74" fmla="*/ 2147483646 w 1276"/>
              <a:gd name="T75" fmla="*/ 2147483646 h 1423"/>
              <a:gd name="T76" fmla="*/ 2147483646 w 1276"/>
              <a:gd name="T77" fmla="*/ 2147483646 h 1423"/>
              <a:gd name="T78" fmla="*/ 2147483646 w 1276"/>
              <a:gd name="T79" fmla="*/ 2147483646 h 1423"/>
              <a:gd name="T80" fmla="*/ 2147483646 w 1276"/>
              <a:gd name="T81" fmla="*/ 2147483646 h 1423"/>
              <a:gd name="T82" fmla="*/ 2147483646 w 1276"/>
              <a:gd name="T83" fmla="*/ 2147483646 h 1423"/>
              <a:gd name="T84" fmla="*/ 2147483646 w 1276"/>
              <a:gd name="T85" fmla="*/ 2147483646 h 1423"/>
              <a:gd name="T86" fmla="*/ 2147483646 w 1276"/>
              <a:gd name="T87" fmla="*/ 2147483646 h 1423"/>
              <a:gd name="T88" fmla="*/ 2147483646 w 1276"/>
              <a:gd name="T89" fmla="*/ 2147483646 h 1423"/>
              <a:gd name="T90" fmla="*/ 2147483646 w 1276"/>
              <a:gd name="T91" fmla="*/ 2147483646 h 1423"/>
              <a:gd name="T92" fmla="*/ 2147483646 w 1276"/>
              <a:gd name="T93" fmla="*/ 0 h 1423"/>
              <a:gd name="T94" fmla="*/ 0 w 1276"/>
              <a:gd name="T95" fmla="*/ 2147483646 h 1423"/>
              <a:gd name="T96" fmla="*/ 2147483646 w 1276"/>
              <a:gd name="T97" fmla="*/ 2147483646 h 14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8" name="Freeform 17"/>
          <p:cNvSpPr>
            <a:spLocks/>
          </p:cNvSpPr>
          <p:nvPr userDrawn="1"/>
        </p:nvSpPr>
        <p:spPr bwMode="auto">
          <a:xfrm>
            <a:off x="1517227" y="4380113"/>
            <a:ext cx="1526381" cy="2743200"/>
          </a:xfrm>
          <a:custGeom>
            <a:avLst/>
            <a:gdLst>
              <a:gd name="T0" fmla="*/ 2147483646 w 1281"/>
              <a:gd name="T1" fmla="*/ 2147483646 h 1727"/>
              <a:gd name="T2" fmla="*/ 2147483646 w 1281"/>
              <a:gd name="T3" fmla="*/ 2147483646 h 1727"/>
              <a:gd name="T4" fmla="*/ 2147483646 w 1281"/>
              <a:gd name="T5" fmla="*/ 2147483646 h 1727"/>
              <a:gd name="T6" fmla="*/ 2147483646 w 1281"/>
              <a:gd name="T7" fmla="*/ 2147483646 h 1727"/>
              <a:gd name="T8" fmla="*/ 2147483646 w 1281"/>
              <a:gd name="T9" fmla="*/ 2147483646 h 1727"/>
              <a:gd name="T10" fmla="*/ 2147483646 w 1281"/>
              <a:gd name="T11" fmla="*/ 2147483646 h 1727"/>
              <a:gd name="T12" fmla="*/ 2147483646 w 1281"/>
              <a:gd name="T13" fmla="*/ 2147483646 h 1727"/>
              <a:gd name="T14" fmla="*/ 2147483646 w 1281"/>
              <a:gd name="T15" fmla="*/ 2147483646 h 1727"/>
              <a:gd name="T16" fmla="*/ 2147483646 w 1281"/>
              <a:gd name="T17" fmla="*/ 0 h 1727"/>
              <a:gd name="T18" fmla="*/ 2147483646 w 1281"/>
              <a:gd name="T19" fmla="*/ 2147483646 h 1727"/>
              <a:gd name="T20" fmla="*/ 2147483646 w 1281"/>
              <a:gd name="T21" fmla="*/ 2147483646 h 1727"/>
              <a:gd name="T22" fmla="*/ 2147483646 w 1281"/>
              <a:gd name="T23" fmla="*/ 0 h 1727"/>
              <a:gd name="T24" fmla="*/ 2147483646 w 1281"/>
              <a:gd name="T25" fmla="*/ 2147483646 h 1727"/>
              <a:gd name="T26" fmla="*/ 2147483646 w 1281"/>
              <a:gd name="T27" fmla="*/ 2147483646 h 1727"/>
              <a:gd name="T28" fmla="*/ 2147483646 w 1281"/>
              <a:gd name="T29" fmla="*/ 0 h 1727"/>
              <a:gd name="T30" fmla="*/ 2147483646 w 1281"/>
              <a:gd name="T31" fmla="*/ 2147483646 h 1727"/>
              <a:gd name="T32" fmla="*/ 2147483646 w 1281"/>
              <a:gd name="T33" fmla="*/ 2147483646 h 1727"/>
              <a:gd name="T34" fmla="*/ 2147483646 w 1281"/>
              <a:gd name="T35" fmla="*/ 0 h 1727"/>
              <a:gd name="T36" fmla="*/ 2147483646 w 1281"/>
              <a:gd name="T37" fmla="*/ 2147483646 h 1727"/>
              <a:gd name="T38" fmla="*/ 2147483646 w 1281"/>
              <a:gd name="T39" fmla="*/ 2147483646 h 1727"/>
              <a:gd name="T40" fmla="*/ 2147483646 w 1281"/>
              <a:gd name="T41" fmla="*/ 0 h 1727"/>
              <a:gd name="T42" fmla="*/ 2147483646 w 1281"/>
              <a:gd name="T43" fmla="*/ 2147483646 h 1727"/>
              <a:gd name="T44" fmla="*/ 2147483646 w 1281"/>
              <a:gd name="T45" fmla="*/ 2147483646 h 1727"/>
              <a:gd name="T46" fmla="*/ 2147483646 w 1281"/>
              <a:gd name="T47" fmla="*/ 2147483646 h 1727"/>
              <a:gd name="T48" fmla="*/ 2147483646 w 1281"/>
              <a:gd name="T49" fmla="*/ 2147483646 h 1727"/>
              <a:gd name="T50" fmla="*/ 2147483646 w 1281"/>
              <a:gd name="T51" fmla="*/ 2147483646 h 1727"/>
              <a:gd name="T52" fmla="*/ 2147483646 w 1281"/>
              <a:gd name="T53" fmla="*/ 2147483646 h 1727"/>
              <a:gd name="T54" fmla="*/ 2147483646 w 1281"/>
              <a:gd name="T55" fmla="*/ 2147483646 h 1727"/>
              <a:gd name="T56" fmla="*/ 2147483646 w 1281"/>
              <a:gd name="T57" fmla="*/ 2147483646 h 1727"/>
              <a:gd name="T58" fmla="*/ 2147483646 w 1281"/>
              <a:gd name="T59" fmla="*/ 2147483646 h 1727"/>
              <a:gd name="T60" fmla="*/ 2147483646 w 1281"/>
              <a:gd name="T61" fmla="*/ 2147483646 h 1727"/>
              <a:gd name="T62" fmla="*/ 2147483646 w 1281"/>
              <a:gd name="T63" fmla="*/ 2147483646 h 1727"/>
              <a:gd name="T64" fmla="*/ 2147483646 w 1281"/>
              <a:gd name="T65" fmla="*/ 2147483646 h 1727"/>
              <a:gd name="T66" fmla="*/ 2147483646 w 1281"/>
              <a:gd name="T67" fmla="*/ 2147483646 h 1727"/>
              <a:gd name="T68" fmla="*/ 2147483646 w 1281"/>
              <a:gd name="T69" fmla="*/ 2147483646 h 1727"/>
              <a:gd name="T70" fmla="*/ 2147483646 w 1281"/>
              <a:gd name="T71" fmla="*/ 2147483646 h 1727"/>
              <a:gd name="T72" fmla="*/ 2147483646 w 1281"/>
              <a:gd name="T73" fmla="*/ 2147483646 h 1727"/>
              <a:gd name="T74" fmla="*/ 2147483646 w 1281"/>
              <a:gd name="T75" fmla="*/ 2147483646 h 1727"/>
              <a:gd name="T76" fmla="*/ 2147483646 w 1281"/>
              <a:gd name="T77" fmla="*/ 2147483646 h 1727"/>
              <a:gd name="T78" fmla="*/ 2147483646 w 1281"/>
              <a:gd name="T79" fmla="*/ 2147483646 h 1727"/>
              <a:gd name="T80" fmla="*/ 2147483646 w 1281"/>
              <a:gd name="T81" fmla="*/ 2147483646 h 1727"/>
              <a:gd name="T82" fmla="*/ 2147483646 w 1281"/>
              <a:gd name="T83" fmla="*/ 2147483646 h 1727"/>
              <a:gd name="T84" fmla="*/ 2147483646 w 1281"/>
              <a:gd name="T85" fmla="*/ 2147483646 h 1727"/>
              <a:gd name="T86" fmla="*/ 2147483646 w 1281"/>
              <a:gd name="T87" fmla="*/ 2147483646 h 1727"/>
              <a:gd name="T88" fmla="*/ 2147483646 w 1281"/>
              <a:gd name="T89" fmla="*/ 2147483646 h 1727"/>
              <a:gd name="T90" fmla="*/ 2147483646 w 1281"/>
              <a:gd name="T91" fmla="*/ 2147483646 h 1727"/>
              <a:gd name="T92" fmla="*/ 2147483646 w 1281"/>
              <a:gd name="T93" fmla="*/ 2147483646 h 1727"/>
              <a:gd name="T94" fmla="*/ 0 w 1281"/>
              <a:gd name="T95" fmla="*/ 2147483646 h 17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0"/>
                </a:lnTo>
                <a:lnTo>
                  <a:pt x="1061" y="0"/>
                </a:lnTo>
                <a:lnTo>
                  <a:pt x="1061" y="92"/>
                </a:lnTo>
                <a:lnTo>
                  <a:pt x="1053" y="92"/>
                </a:lnTo>
                <a:lnTo>
                  <a:pt x="1053" y="12"/>
                </a:lnTo>
                <a:lnTo>
                  <a:pt x="1053" y="0"/>
                </a:lnTo>
                <a:lnTo>
                  <a:pt x="1048" y="0"/>
                </a:lnTo>
                <a:lnTo>
                  <a:pt x="1048" y="92"/>
                </a:lnTo>
                <a:lnTo>
                  <a:pt x="1041" y="92"/>
                </a:lnTo>
                <a:lnTo>
                  <a:pt x="1041" y="12"/>
                </a:lnTo>
                <a:lnTo>
                  <a:pt x="1041" y="0"/>
                </a:lnTo>
                <a:lnTo>
                  <a:pt x="1039" y="0"/>
                </a:lnTo>
                <a:lnTo>
                  <a:pt x="1039" y="92"/>
                </a:lnTo>
                <a:lnTo>
                  <a:pt x="1031" y="92"/>
                </a:lnTo>
                <a:lnTo>
                  <a:pt x="1031" y="12"/>
                </a:lnTo>
                <a:lnTo>
                  <a:pt x="1029" y="0"/>
                </a:lnTo>
                <a:lnTo>
                  <a:pt x="1027" y="0"/>
                </a:lnTo>
                <a:lnTo>
                  <a:pt x="1027" y="92"/>
                </a:lnTo>
                <a:lnTo>
                  <a:pt x="1019" y="9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07"/>
                </a:lnTo>
                <a:lnTo>
                  <a:pt x="370" y="1200"/>
                </a:lnTo>
                <a:lnTo>
                  <a:pt x="332" y="1180"/>
                </a:lnTo>
                <a:lnTo>
                  <a:pt x="322" y="1188"/>
                </a:lnTo>
                <a:lnTo>
                  <a:pt x="312" y="1202"/>
                </a:lnTo>
                <a:lnTo>
                  <a:pt x="288" y="1200"/>
                </a:lnTo>
                <a:lnTo>
                  <a:pt x="269" y="1197"/>
                </a:lnTo>
                <a:lnTo>
                  <a:pt x="160" y="1193"/>
                </a:lnTo>
                <a:lnTo>
                  <a:pt x="140" y="1193"/>
                </a:lnTo>
                <a:lnTo>
                  <a:pt x="22" y="1205"/>
                </a:lnTo>
                <a:lnTo>
                  <a:pt x="0" y="1210"/>
                </a:lnTo>
                <a:lnTo>
                  <a:pt x="0" y="172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solidFill>
                <a:srgbClr val="000000"/>
              </a:solidFill>
            </a:endParaRPr>
          </a:p>
        </p:txBody>
      </p:sp>
      <p:sp>
        <p:nvSpPr>
          <p:cNvPr id="59" name="Freeform 18"/>
          <p:cNvSpPr>
            <a:spLocks noEditPoints="1"/>
          </p:cNvSpPr>
          <p:nvPr userDrawn="1"/>
        </p:nvSpPr>
        <p:spPr bwMode="auto">
          <a:xfrm>
            <a:off x="2381" y="4469013"/>
            <a:ext cx="1524000" cy="2654300"/>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accent6"/>
          </a:solidFill>
          <a:ln>
            <a:noFill/>
          </a:ln>
        </p:spPr>
        <p:txBody>
          <a:bodyPr/>
          <a:lstStyle/>
          <a:p>
            <a:pPr fontAlgn="auto">
              <a:spcBef>
                <a:spcPts val="0"/>
              </a:spcBef>
              <a:spcAft>
                <a:spcPts val="0"/>
              </a:spcAft>
              <a:defRPr/>
            </a:pPr>
            <a:endParaRPr lang="id-ID">
              <a:solidFill>
                <a:srgbClr val="000000"/>
              </a:solidFill>
              <a:latin typeface="Arial"/>
            </a:endParaRPr>
          </a:p>
        </p:txBody>
      </p:sp>
    </p:spTree>
    <p:extLst>
      <p:ext uri="{BB962C8B-B14F-4D97-AF65-F5344CB8AC3E}">
        <p14:creationId xmlns:p14="http://schemas.microsoft.com/office/powerpoint/2010/main" val="394069551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düz yazı - 2">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895354" y="425173"/>
            <a:ext cx="4552950" cy="536852"/>
          </a:xfrm>
        </p:spPr>
        <p:txBody>
          <a:bodyPr>
            <a:normAutofit/>
          </a:bodyPr>
          <a:lstStyle>
            <a:lvl1pPr marL="0" indent="0" algn="l">
              <a:buNone/>
              <a:defRPr sz="32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895354" y="972714"/>
            <a:ext cx="2071688" cy="341737"/>
          </a:xfrm>
        </p:spPr>
        <p:txBody>
          <a:bodyPr>
            <a:normAutofit/>
          </a:bodyPr>
          <a:lstStyle>
            <a:lvl1pPr marL="0" indent="0" algn="l">
              <a:buNone/>
              <a:defRPr sz="2000">
                <a:solidFill>
                  <a:srgbClr val="16A085"/>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8" name="Rectangle 2"/>
          <p:cNvSpPr/>
          <p:nvPr userDrawn="1"/>
        </p:nvSpPr>
        <p:spPr>
          <a:xfrm rot="16200000">
            <a:off x="1991416" y="5801413"/>
            <a:ext cx="589172" cy="15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9" name="Rectangle 44"/>
          <p:cNvSpPr/>
          <p:nvPr userDrawn="1"/>
        </p:nvSpPr>
        <p:spPr>
          <a:xfrm rot="16200000">
            <a:off x="2912098" y="5198097"/>
            <a:ext cx="1795806" cy="15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0" name="Rectangle 45"/>
          <p:cNvSpPr/>
          <p:nvPr userDrawn="1"/>
        </p:nvSpPr>
        <p:spPr>
          <a:xfrm rot="16200000">
            <a:off x="4827310" y="5589309"/>
            <a:ext cx="1013382" cy="152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1" name="Rectangle 46"/>
          <p:cNvSpPr/>
          <p:nvPr userDrawn="1"/>
        </p:nvSpPr>
        <p:spPr>
          <a:xfrm rot="16200000">
            <a:off x="6153347" y="5391346"/>
            <a:ext cx="1409307" cy="15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2" name="Rectangle 47"/>
          <p:cNvSpPr/>
          <p:nvPr userDrawn="1"/>
        </p:nvSpPr>
        <p:spPr>
          <a:xfrm rot="16200000">
            <a:off x="8054419" y="5768418"/>
            <a:ext cx="655163" cy="152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3" name="Rectangle 48"/>
          <p:cNvSpPr/>
          <p:nvPr userDrawn="1"/>
        </p:nvSpPr>
        <p:spPr>
          <a:xfrm rot="16200000">
            <a:off x="330724" y="5664723"/>
            <a:ext cx="862553" cy="152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24" name="Group 5"/>
          <p:cNvGrpSpPr/>
          <p:nvPr userDrawn="1"/>
        </p:nvGrpSpPr>
        <p:grpSpPr>
          <a:xfrm>
            <a:off x="2" y="6736618"/>
            <a:ext cx="9143999" cy="134339"/>
            <a:chOff x="2" y="2110197"/>
            <a:chExt cx="12191999" cy="134339"/>
          </a:xfrm>
        </p:grpSpPr>
        <p:sp>
          <p:nvSpPr>
            <p:cNvPr id="25" name="Rectangle 50"/>
            <p:cNvSpPr/>
            <p:nvPr/>
          </p:nvSpPr>
          <p:spPr>
            <a:xfrm rot="16200000">
              <a:off x="2980836" y="1161370"/>
              <a:ext cx="134333" cy="203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6" name="Rectangle 51"/>
            <p:cNvSpPr/>
            <p:nvPr/>
          </p:nvSpPr>
          <p:spPr>
            <a:xfrm rot="16200000">
              <a:off x="5012835" y="1161369"/>
              <a:ext cx="134333" cy="203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7" name="Rectangle 52"/>
            <p:cNvSpPr/>
            <p:nvPr/>
          </p:nvSpPr>
          <p:spPr>
            <a:xfrm rot="16200000">
              <a:off x="7044834" y="1161369"/>
              <a:ext cx="134335" cy="2032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8" name="Rectangle 53"/>
            <p:cNvSpPr/>
            <p:nvPr/>
          </p:nvSpPr>
          <p:spPr>
            <a:xfrm rot="16200000">
              <a:off x="9076834" y="1161367"/>
              <a:ext cx="134336" cy="2032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29" name="Rectangle 54"/>
            <p:cNvSpPr/>
            <p:nvPr/>
          </p:nvSpPr>
          <p:spPr>
            <a:xfrm rot="16200000">
              <a:off x="11108832" y="1161366"/>
              <a:ext cx="134338" cy="2032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30" name="Rectangle 55"/>
            <p:cNvSpPr/>
            <p:nvPr/>
          </p:nvSpPr>
          <p:spPr>
            <a:xfrm rot="16200000">
              <a:off x="948836" y="1161370"/>
              <a:ext cx="134331" cy="203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grpSp>
        <p:nvGrpSpPr>
          <p:cNvPr id="31" name="Group 57"/>
          <p:cNvGrpSpPr/>
          <p:nvPr userDrawn="1"/>
        </p:nvGrpSpPr>
        <p:grpSpPr>
          <a:xfrm>
            <a:off x="3520562" y="5623023"/>
            <a:ext cx="578877" cy="667597"/>
            <a:chOff x="8494712" y="1387475"/>
            <a:chExt cx="2092326" cy="1809750"/>
          </a:xfrm>
          <a:solidFill>
            <a:schemeClr val="bg1"/>
          </a:solidFill>
        </p:grpSpPr>
        <p:sp>
          <p:nvSpPr>
            <p:cNvPr id="32" name="Freeform 12"/>
            <p:cNvSpPr>
              <a:spLocks noEditPoints="1"/>
            </p:cNvSpPr>
            <p:nvPr/>
          </p:nvSpPr>
          <p:spPr bwMode="auto">
            <a:xfrm>
              <a:off x="8494712" y="1387475"/>
              <a:ext cx="2092326" cy="1809750"/>
            </a:xfrm>
            <a:custGeom>
              <a:avLst/>
              <a:gdLst>
                <a:gd name="T0" fmla="*/ 494 w 555"/>
                <a:gd name="T1" fmla="*/ 60 h 479"/>
                <a:gd name="T2" fmla="*/ 277 w 555"/>
                <a:gd name="T3" fmla="*/ 56 h 479"/>
                <a:gd name="T4" fmla="*/ 61 w 555"/>
                <a:gd name="T5" fmla="*/ 60 h 479"/>
                <a:gd name="T6" fmla="*/ 61 w 555"/>
                <a:gd name="T7" fmla="*/ 280 h 479"/>
                <a:gd name="T8" fmla="*/ 242 w 555"/>
                <a:gd name="T9" fmla="*/ 460 h 479"/>
                <a:gd name="T10" fmla="*/ 312 w 555"/>
                <a:gd name="T11" fmla="*/ 460 h 479"/>
                <a:gd name="T12" fmla="*/ 494 w 555"/>
                <a:gd name="T13" fmla="*/ 280 h 479"/>
                <a:gd name="T14" fmla="*/ 494 w 555"/>
                <a:gd name="T15" fmla="*/ 60 h 479"/>
                <a:gd name="T16" fmla="*/ 470 w 555"/>
                <a:gd name="T17" fmla="*/ 257 h 479"/>
                <a:gd name="T18" fmla="*/ 289 w 555"/>
                <a:gd name="T19" fmla="*/ 436 h 479"/>
                <a:gd name="T20" fmla="*/ 266 w 555"/>
                <a:gd name="T21" fmla="*/ 436 h 479"/>
                <a:gd name="T22" fmla="*/ 84 w 555"/>
                <a:gd name="T23" fmla="*/ 257 h 479"/>
                <a:gd name="T24" fmla="*/ 84 w 555"/>
                <a:gd name="T25" fmla="*/ 83 h 479"/>
                <a:gd name="T26" fmla="*/ 255 w 555"/>
                <a:gd name="T27" fmla="*/ 80 h 479"/>
                <a:gd name="T28" fmla="*/ 277 w 555"/>
                <a:gd name="T29" fmla="*/ 100 h 479"/>
                <a:gd name="T30" fmla="*/ 300 w 555"/>
                <a:gd name="T31" fmla="*/ 80 h 479"/>
                <a:gd name="T32" fmla="*/ 470 w 555"/>
                <a:gd name="T33" fmla="*/ 83 h 479"/>
                <a:gd name="T34" fmla="*/ 470 w 555"/>
                <a:gd name="T35" fmla="*/ 257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5" h="479">
                  <a:moveTo>
                    <a:pt x="494" y="60"/>
                  </a:moveTo>
                  <a:cubicBezTo>
                    <a:pt x="434" y="1"/>
                    <a:pt x="339" y="0"/>
                    <a:pt x="277" y="56"/>
                  </a:cubicBezTo>
                  <a:cubicBezTo>
                    <a:pt x="216" y="0"/>
                    <a:pt x="121" y="1"/>
                    <a:pt x="61" y="60"/>
                  </a:cubicBezTo>
                  <a:cubicBezTo>
                    <a:pt x="0" y="121"/>
                    <a:pt x="0" y="219"/>
                    <a:pt x="61" y="280"/>
                  </a:cubicBezTo>
                  <a:cubicBezTo>
                    <a:pt x="79" y="298"/>
                    <a:pt x="242" y="460"/>
                    <a:pt x="242" y="460"/>
                  </a:cubicBezTo>
                  <a:cubicBezTo>
                    <a:pt x="262" y="479"/>
                    <a:pt x="293" y="479"/>
                    <a:pt x="312" y="460"/>
                  </a:cubicBezTo>
                  <a:cubicBezTo>
                    <a:pt x="312" y="460"/>
                    <a:pt x="492" y="282"/>
                    <a:pt x="494" y="280"/>
                  </a:cubicBezTo>
                  <a:cubicBezTo>
                    <a:pt x="555" y="219"/>
                    <a:pt x="555" y="121"/>
                    <a:pt x="494" y="60"/>
                  </a:cubicBezTo>
                  <a:close/>
                  <a:moveTo>
                    <a:pt x="470" y="257"/>
                  </a:moveTo>
                  <a:cubicBezTo>
                    <a:pt x="289" y="436"/>
                    <a:pt x="289" y="436"/>
                    <a:pt x="289" y="436"/>
                  </a:cubicBezTo>
                  <a:cubicBezTo>
                    <a:pt x="283" y="443"/>
                    <a:pt x="272" y="443"/>
                    <a:pt x="266" y="436"/>
                  </a:cubicBezTo>
                  <a:cubicBezTo>
                    <a:pt x="84" y="257"/>
                    <a:pt x="84" y="257"/>
                    <a:pt x="84" y="257"/>
                  </a:cubicBezTo>
                  <a:cubicBezTo>
                    <a:pt x="36" y="209"/>
                    <a:pt x="36" y="131"/>
                    <a:pt x="84" y="83"/>
                  </a:cubicBezTo>
                  <a:cubicBezTo>
                    <a:pt x="131" y="37"/>
                    <a:pt x="206" y="36"/>
                    <a:pt x="255" y="80"/>
                  </a:cubicBezTo>
                  <a:cubicBezTo>
                    <a:pt x="277" y="100"/>
                    <a:pt x="277" y="100"/>
                    <a:pt x="277" y="100"/>
                  </a:cubicBezTo>
                  <a:cubicBezTo>
                    <a:pt x="300" y="80"/>
                    <a:pt x="300" y="80"/>
                    <a:pt x="300" y="80"/>
                  </a:cubicBezTo>
                  <a:cubicBezTo>
                    <a:pt x="349" y="36"/>
                    <a:pt x="424" y="37"/>
                    <a:pt x="470" y="83"/>
                  </a:cubicBezTo>
                  <a:cubicBezTo>
                    <a:pt x="519" y="131"/>
                    <a:pt x="519" y="209"/>
                    <a:pt x="470" y="2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13"/>
            <p:cNvSpPr>
              <a:spLocks/>
            </p:cNvSpPr>
            <p:nvPr/>
          </p:nvSpPr>
          <p:spPr bwMode="auto">
            <a:xfrm>
              <a:off x="8859838" y="1754188"/>
              <a:ext cx="293688" cy="295275"/>
            </a:xfrm>
            <a:custGeom>
              <a:avLst/>
              <a:gdLst>
                <a:gd name="T0" fmla="*/ 70 w 78"/>
                <a:gd name="T1" fmla="*/ 0 h 78"/>
                <a:gd name="T2" fmla="*/ 70 w 78"/>
                <a:gd name="T3" fmla="*/ 0 h 78"/>
                <a:gd name="T4" fmla="*/ 0 w 78"/>
                <a:gd name="T5" fmla="*/ 70 h 78"/>
                <a:gd name="T6" fmla="*/ 0 w 78"/>
                <a:gd name="T7" fmla="*/ 70 h 78"/>
                <a:gd name="T8" fmla="*/ 8 w 78"/>
                <a:gd name="T9" fmla="*/ 78 h 78"/>
                <a:gd name="T10" fmla="*/ 16 w 78"/>
                <a:gd name="T11" fmla="*/ 70 h 78"/>
                <a:gd name="T12" fmla="*/ 16 w 78"/>
                <a:gd name="T13" fmla="*/ 70 h 78"/>
                <a:gd name="T14" fmla="*/ 70 w 78"/>
                <a:gd name="T15" fmla="*/ 16 h 78"/>
                <a:gd name="T16" fmla="*/ 70 w 78"/>
                <a:gd name="T17" fmla="*/ 16 h 78"/>
                <a:gd name="T18" fmla="*/ 78 w 78"/>
                <a:gd name="T19" fmla="*/ 8 h 78"/>
                <a:gd name="T20" fmla="*/ 70 w 78"/>
                <a:gd name="T2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 h="78">
                  <a:moveTo>
                    <a:pt x="70" y="0"/>
                  </a:moveTo>
                  <a:cubicBezTo>
                    <a:pt x="70" y="0"/>
                    <a:pt x="70" y="0"/>
                    <a:pt x="70" y="0"/>
                  </a:cubicBezTo>
                  <a:cubicBezTo>
                    <a:pt x="31" y="0"/>
                    <a:pt x="0" y="31"/>
                    <a:pt x="0" y="70"/>
                  </a:cubicBezTo>
                  <a:cubicBezTo>
                    <a:pt x="0" y="70"/>
                    <a:pt x="0" y="70"/>
                    <a:pt x="0" y="70"/>
                  </a:cubicBezTo>
                  <a:cubicBezTo>
                    <a:pt x="0" y="74"/>
                    <a:pt x="4" y="78"/>
                    <a:pt x="8" y="78"/>
                  </a:cubicBezTo>
                  <a:cubicBezTo>
                    <a:pt x="13" y="78"/>
                    <a:pt x="16" y="74"/>
                    <a:pt x="16" y="70"/>
                  </a:cubicBezTo>
                  <a:cubicBezTo>
                    <a:pt x="16" y="70"/>
                    <a:pt x="16" y="70"/>
                    <a:pt x="16" y="70"/>
                  </a:cubicBezTo>
                  <a:cubicBezTo>
                    <a:pt x="16" y="40"/>
                    <a:pt x="40" y="16"/>
                    <a:pt x="70" y="16"/>
                  </a:cubicBezTo>
                  <a:cubicBezTo>
                    <a:pt x="70" y="16"/>
                    <a:pt x="70" y="16"/>
                    <a:pt x="70" y="16"/>
                  </a:cubicBezTo>
                  <a:cubicBezTo>
                    <a:pt x="74" y="16"/>
                    <a:pt x="78" y="13"/>
                    <a:pt x="78" y="8"/>
                  </a:cubicBezTo>
                  <a:cubicBezTo>
                    <a:pt x="78" y="4"/>
                    <a:pt x="74"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34" name="Straight Connector 75"/>
          <p:cNvCxnSpPr/>
          <p:nvPr userDrawn="1"/>
        </p:nvCxnSpPr>
        <p:spPr>
          <a:xfrm>
            <a:off x="501978" y="4671276"/>
            <a:ext cx="3301738"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77"/>
          <p:cNvCxnSpPr/>
          <p:nvPr userDrawn="1"/>
        </p:nvCxnSpPr>
        <p:spPr>
          <a:xfrm>
            <a:off x="3803715" y="4661751"/>
            <a:ext cx="0" cy="876692"/>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6" name="Straight Connector 80"/>
          <p:cNvCxnSpPr/>
          <p:nvPr userDrawn="1"/>
        </p:nvCxnSpPr>
        <p:spPr>
          <a:xfrm>
            <a:off x="501977" y="457366"/>
            <a:ext cx="0" cy="4213910"/>
          </a:xfrm>
          <a:prstGeom prst="line">
            <a:avLst/>
          </a:prstGeom>
          <a:ln w="158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Metin Yer Tutucusu 8"/>
          <p:cNvSpPr>
            <a:spLocks noGrp="1"/>
          </p:cNvSpPr>
          <p:nvPr>
            <p:ph type="body" sz="quarter" idx="12" hasCustomPrompt="1"/>
          </p:nvPr>
        </p:nvSpPr>
        <p:spPr>
          <a:xfrm>
            <a:off x="895350" y="1357314"/>
            <a:ext cx="7312819" cy="2942097"/>
          </a:xfrm>
        </p:spPr>
        <p:txBody>
          <a:bodyPr>
            <a:normAutofit/>
          </a:bodyPr>
          <a:lstStyle>
            <a:lvl1pPr marL="0" indent="0">
              <a:buNone/>
              <a:defRPr sz="1800" b="0" baseline="0">
                <a:solidFill>
                  <a:schemeClr val="bg1">
                    <a:lumMod val="50000"/>
                  </a:schemeClr>
                </a:solidFill>
                <a:latin typeface="Open Sans Condensed Light" panose="020B0306030504020204"/>
                <a:ea typeface="Open Sans Condensed Light" panose="020B0306030504020204"/>
                <a:cs typeface="Open Sans Condensed Light" panose="020B0306030504020204"/>
              </a:defRPr>
            </a:lvl1pPr>
            <a:lvl2pPr marL="4572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buNone/>
              <a:defRPr>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Düz yazı</a:t>
            </a:r>
            <a:endParaRPr lang="tr-TR" dirty="0"/>
          </a:p>
        </p:txBody>
      </p:sp>
    </p:spTree>
    <p:extLst>
      <p:ext uri="{BB962C8B-B14F-4D97-AF65-F5344CB8AC3E}">
        <p14:creationId xmlns:p14="http://schemas.microsoft.com/office/powerpoint/2010/main" val="364560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500" fill="hold"/>
                                        <p:tgtEl>
                                          <p:spTgt spid="20"/>
                                        </p:tgtEl>
                                        <p:attrNameLst>
                                          <p:attrName>ppt_x</p:attrName>
                                        </p:attrNameLst>
                                      </p:cBhvr>
                                      <p:tavLst>
                                        <p:tav tm="0">
                                          <p:val>
                                            <p:strVal val="#ppt_x"/>
                                          </p:val>
                                        </p:tav>
                                        <p:tav tm="100000">
                                          <p:val>
                                            <p:strVal val="#ppt_x"/>
                                          </p:val>
                                        </p:tav>
                                      </p:tavLst>
                                    </p:anim>
                                    <p:anim calcmode="lin" valueType="num">
                                      <p:cBhvr additive="base">
                                        <p:cTn id="27" dur="500" fill="hold"/>
                                        <p:tgtEl>
                                          <p:spTgt spid="2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grpId="0" nodeType="after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wipe(down)">
                                      <p:cBhvr>
                                        <p:cTn id="47" dur="500"/>
                                        <p:tgtEl>
                                          <p:spTgt spid="35"/>
                                        </p:tgtEl>
                                      </p:cBhvr>
                                    </p:animEffect>
                                  </p:childTnLst>
                                </p:cTn>
                              </p:par>
                            </p:childTnLst>
                          </p:cTn>
                        </p:par>
                        <p:par>
                          <p:cTn id="48" fill="hold">
                            <p:stCondLst>
                              <p:cond delay="4500"/>
                            </p:stCondLst>
                            <p:childTnLst>
                              <p:par>
                                <p:cTn id="49" presetID="22" presetClass="entr" presetSubtype="2"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right)">
                                      <p:cBhvr>
                                        <p:cTn id="51" dur="500"/>
                                        <p:tgtEl>
                                          <p:spTgt spid="34"/>
                                        </p:tgtEl>
                                      </p:cBhvr>
                                    </p:animEffect>
                                  </p:childTnLst>
                                </p:cTn>
                              </p:par>
                            </p:childTnLst>
                          </p:cTn>
                        </p:par>
                        <p:par>
                          <p:cTn id="52" fill="hold">
                            <p:stCondLst>
                              <p:cond delay="5000"/>
                            </p:stCondLst>
                            <p:childTnLst>
                              <p:par>
                                <p:cTn id="53" presetID="22" presetClass="entr" presetSubtype="4"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down)">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ikon + konu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rgbClr val="2980B9"/>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4" name="Metin Yer Tutucusu 3"/>
          <p:cNvSpPr>
            <a:spLocks noGrp="1"/>
          </p:cNvSpPr>
          <p:nvPr>
            <p:ph type="body" sz="quarter" idx="12" hasCustomPrompt="1"/>
          </p:nvPr>
        </p:nvSpPr>
        <p:spPr>
          <a:xfrm>
            <a:off x="3413863" y="1731755"/>
            <a:ext cx="5406092" cy="4924425"/>
          </a:xfrm>
        </p:spPr>
        <p:txBody>
          <a:bodyPr numCol="1"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u="none"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and personal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grpSp>
        <p:nvGrpSpPr>
          <p:cNvPr id="3" name="Grup 2"/>
          <p:cNvGrpSpPr/>
          <p:nvPr userDrawn="1"/>
        </p:nvGrpSpPr>
        <p:grpSpPr>
          <a:xfrm>
            <a:off x="84911" y="2532916"/>
            <a:ext cx="3094059" cy="3653712"/>
            <a:chOff x="103688" y="2158055"/>
            <a:chExt cx="5204705" cy="4609598"/>
          </a:xfrm>
        </p:grpSpPr>
        <p:pic>
          <p:nvPicPr>
            <p:cNvPr id="15" name="Picture 104"/>
            <p:cNvPicPr>
              <a:picLocks noChangeAspect="1"/>
            </p:cNvPicPr>
            <p:nvPr userDrawn="1"/>
          </p:nvPicPr>
          <p:blipFill>
            <a:blip r:embed="rId2" cstate="print"/>
            <a:stretch>
              <a:fillRect/>
            </a:stretch>
          </p:blipFill>
          <p:spPr>
            <a:xfrm>
              <a:off x="103688" y="5620564"/>
              <a:ext cx="5204705" cy="1147089"/>
            </a:xfrm>
            <a:prstGeom prst="rect">
              <a:avLst/>
            </a:prstGeom>
          </p:spPr>
        </p:pic>
        <p:sp>
          <p:nvSpPr>
            <p:cNvPr id="16" name="Freeform 48"/>
            <p:cNvSpPr>
              <a:spLocks/>
            </p:cNvSpPr>
            <p:nvPr userDrawn="1"/>
          </p:nvSpPr>
          <p:spPr bwMode="auto">
            <a:xfrm>
              <a:off x="1169509" y="3549189"/>
              <a:ext cx="1088044" cy="830320"/>
            </a:xfrm>
            <a:custGeom>
              <a:avLst/>
              <a:gdLst>
                <a:gd name="T0" fmla="*/ 0 w 971"/>
                <a:gd name="T1" fmla="*/ 74 h 741"/>
                <a:gd name="T2" fmla="*/ 653 w 971"/>
                <a:gd name="T3" fmla="*/ 0 h 741"/>
                <a:gd name="T4" fmla="*/ 971 w 971"/>
                <a:gd name="T5" fmla="*/ 384 h 741"/>
                <a:gd name="T6" fmla="*/ 403 w 971"/>
                <a:gd name="T7" fmla="*/ 741 h 741"/>
                <a:gd name="T8" fmla="*/ 133 w 971"/>
                <a:gd name="T9" fmla="*/ 566 h 741"/>
                <a:gd name="T10" fmla="*/ 0 w 971"/>
                <a:gd name="T11" fmla="*/ 74 h 741"/>
              </a:gdLst>
              <a:ahLst/>
              <a:cxnLst>
                <a:cxn ang="0">
                  <a:pos x="T0" y="T1"/>
                </a:cxn>
                <a:cxn ang="0">
                  <a:pos x="T2" y="T3"/>
                </a:cxn>
                <a:cxn ang="0">
                  <a:pos x="T4" y="T5"/>
                </a:cxn>
                <a:cxn ang="0">
                  <a:pos x="T6" y="T7"/>
                </a:cxn>
                <a:cxn ang="0">
                  <a:pos x="T8" y="T9"/>
                </a:cxn>
                <a:cxn ang="0">
                  <a:pos x="T10" y="T11"/>
                </a:cxn>
              </a:cxnLst>
              <a:rect l="0" t="0" r="r" b="b"/>
              <a:pathLst>
                <a:path w="971" h="741">
                  <a:moveTo>
                    <a:pt x="0" y="74"/>
                  </a:moveTo>
                  <a:lnTo>
                    <a:pt x="653" y="0"/>
                  </a:lnTo>
                  <a:lnTo>
                    <a:pt x="971" y="384"/>
                  </a:lnTo>
                  <a:lnTo>
                    <a:pt x="403" y="741"/>
                  </a:lnTo>
                  <a:lnTo>
                    <a:pt x="133" y="566"/>
                  </a:lnTo>
                  <a:lnTo>
                    <a:pt x="0" y="74"/>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7" name="Freeform 49"/>
            <p:cNvSpPr>
              <a:spLocks/>
            </p:cNvSpPr>
            <p:nvPr userDrawn="1"/>
          </p:nvSpPr>
          <p:spPr bwMode="auto">
            <a:xfrm>
              <a:off x="1458609" y="3610818"/>
              <a:ext cx="665601" cy="440372"/>
            </a:xfrm>
            <a:custGeom>
              <a:avLst/>
              <a:gdLst>
                <a:gd name="T0" fmla="*/ 36 w 594"/>
                <a:gd name="T1" fmla="*/ 393 h 393"/>
                <a:gd name="T2" fmla="*/ 594 w 594"/>
                <a:gd name="T3" fmla="*/ 331 h 393"/>
                <a:gd name="T4" fmla="*/ 407 w 594"/>
                <a:gd name="T5" fmla="*/ 80 h 393"/>
                <a:gd name="T6" fmla="*/ 152 w 594"/>
                <a:gd name="T7" fmla="*/ 0 h 393"/>
                <a:gd name="T8" fmla="*/ 0 w 594"/>
                <a:gd name="T9" fmla="*/ 42 h 393"/>
                <a:gd name="T10" fmla="*/ 0 w 594"/>
                <a:gd name="T11" fmla="*/ 246 h 393"/>
                <a:gd name="T12" fmla="*/ 36 w 594"/>
                <a:gd name="T13" fmla="*/ 393 h 393"/>
              </a:gdLst>
              <a:ahLst/>
              <a:cxnLst>
                <a:cxn ang="0">
                  <a:pos x="T0" y="T1"/>
                </a:cxn>
                <a:cxn ang="0">
                  <a:pos x="T2" y="T3"/>
                </a:cxn>
                <a:cxn ang="0">
                  <a:pos x="T4" y="T5"/>
                </a:cxn>
                <a:cxn ang="0">
                  <a:pos x="T6" y="T7"/>
                </a:cxn>
                <a:cxn ang="0">
                  <a:pos x="T8" y="T9"/>
                </a:cxn>
                <a:cxn ang="0">
                  <a:pos x="T10" y="T11"/>
                </a:cxn>
                <a:cxn ang="0">
                  <a:pos x="T12" y="T13"/>
                </a:cxn>
              </a:cxnLst>
              <a:rect l="0" t="0" r="r" b="b"/>
              <a:pathLst>
                <a:path w="594" h="393">
                  <a:moveTo>
                    <a:pt x="36" y="393"/>
                  </a:moveTo>
                  <a:lnTo>
                    <a:pt x="594" y="331"/>
                  </a:lnTo>
                  <a:lnTo>
                    <a:pt x="407" y="80"/>
                  </a:lnTo>
                  <a:lnTo>
                    <a:pt x="152" y="0"/>
                  </a:lnTo>
                  <a:lnTo>
                    <a:pt x="0" y="42"/>
                  </a:lnTo>
                  <a:lnTo>
                    <a:pt x="0" y="246"/>
                  </a:lnTo>
                  <a:lnTo>
                    <a:pt x="36" y="393"/>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8" name="Freeform 50"/>
            <p:cNvSpPr>
              <a:spLocks/>
            </p:cNvSpPr>
            <p:nvPr userDrawn="1"/>
          </p:nvSpPr>
          <p:spPr bwMode="auto">
            <a:xfrm>
              <a:off x="1244585" y="4478116"/>
              <a:ext cx="596127" cy="930048"/>
            </a:xfrm>
            <a:custGeom>
              <a:avLst/>
              <a:gdLst>
                <a:gd name="T0" fmla="*/ 55 w 225"/>
                <a:gd name="T1" fmla="*/ 351 h 351"/>
                <a:gd name="T2" fmla="*/ 210 w 225"/>
                <a:gd name="T3" fmla="*/ 304 h 351"/>
                <a:gd name="T4" fmla="*/ 225 w 225"/>
                <a:gd name="T5" fmla="*/ 70 h 351"/>
                <a:gd name="T6" fmla="*/ 163 w 225"/>
                <a:gd name="T7" fmla="*/ 0 h 351"/>
                <a:gd name="T8" fmla="*/ 36 w 225"/>
                <a:gd name="T9" fmla="*/ 84 h 351"/>
                <a:gd name="T10" fmla="*/ 0 w 225"/>
                <a:gd name="T11" fmla="*/ 200 h 351"/>
                <a:gd name="T12" fmla="*/ 55 w 225"/>
                <a:gd name="T13" fmla="*/ 351 h 351"/>
              </a:gdLst>
              <a:ahLst/>
              <a:cxnLst>
                <a:cxn ang="0">
                  <a:pos x="T0" y="T1"/>
                </a:cxn>
                <a:cxn ang="0">
                  <a:pos x="T2" y="T3"/>
                </a:cxn>
                <a:cxn ang="0">
                  <a:pos x="T4" y="T5"/>
                </a:cxn>
                <a:cxn ang="0">
                  <a:pos x="T6" y="T7"/>
                </a:cxn>
                <a:cxn ang="0">
                  <a:pos x="T8" y="T9"/>
                </a:cxn>
                <a:cxn ang="0">
                  <a:pos x="T10" y="T11"/>
                </a:cxn>
                <a:cxn ang="0">
                  <a:pos x="T12" y="T13"/>
                </a:cxn>
              </a:cxnLst>
              <a:rect l="0" t="0" r="r" b="b"/>
              <a:pathLst>
                <a:path w="225" h="351">
                  <a:moveTo>
                    <a:pt x="55" y="351"/>
                  </a:moveTo>
                  <a:cubicBezTo>
                    <a:pt x="210" y="304"/>
                    <a:pt x="210" y="304"/>
                    <a:pt x="210" y="304"/>
                  </a:cubicBezTo>
                  <a:cubicBezTo>
                    <a:pt x="225" y="70"/>
                    <a:pt x="225" y="70"/>
                    <a:pt x="225" y="70"/>
                  </a:cubicBezTo>
                  <a:cubicBezTo>
                    <a:pt x="163" y="0"/>
                    <a:pt x="163" y="0"/>
                    <a:pt x="163" y="0"/>
                  </a:cubicBezTo>
                  <a:cubicBezTo>
                    <a:pt x="163" y="0"/>
                    <a:pt x="38" y="82"/>
                    <a:pt x="36" y="84"/>
                  </a:cubicBezTo>
                  <a:cubicBezTo>
                    <a:pt x="35" y="85"/>
                    <a:pt x="0" y="200"/>
                    <a:pt x="0" y="200"/>
                  </a:cubicBezTo>
                  <a:lnTo>
                    <a:pt x="55" y="351"/>
                  </a:lnTo>
                  <a:close/>
                </a:path>
              </a:pathLst>
            </a:custGeom>
            <a:solidFill>
              <a:schemeClr val="accent6">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9" name="Freeform 51"/>
            <p:cNvSpPr>
              <a:spLocks/>
            </p:cNvSpPr>
            <p:nvPr userDrawn="1"/>
          </p:nvSpPr>
          <p:spPr bwMode="auto">
            <a:xfrm>
              <a:off x="1580747" y="4817640"/>
              <a:ext cx="867298" cy="633105"/>
            </a:xfrm>
            <a:custGeom>
              <a:avLst/>
              <a:gdLst>
                <a:gd name="T0" fmla="*/ 6 w 327"/>
                <a:gd name="T1" fmla="*/ 23 h 239"/>
                <a:gd name="T2" fmla="*/ 327 w 327"/>
                <a:gd name="T3" fmla="*/ 0 h 239"/>
                <a:gd name="T4" fmla="*/ 249 w 327"/>
                <a:gd name="T5" fmla="*/ 160 h 239"/>
                <a:gd name="T6" fmla="*/ 108 w 327"/>
                <a:gd name="T7" fmla="*/ 239 h 239"/>
                <a:gd name="T8" fmla="*/ 1 w 327"/>
                <a:gd name="T9" fmla="*/ 152 h 239"/>
                <a:gd name="T10" fmla="*/ 6 w 327"/>
                <a:gd name="T11" fmla="*/ 23 h 239"/>
              </a:gdLst>
              <a:ahLst/>
              <a:cxnLst>
                <a:cxn ang="0">
                  <a:pos x="T0" y="T1"/>
                </a:cxn>
                <a:cxn ang="0">
                  <a:pos x="T2" y="T3"/>
                </a:cxn>
                <a:cxn ang="0">
                  <a:pos x="T4" y="T5"/>
                </a:cxn>
                <a:cxn ang="0">
                  <a:pos x="T6" y="T7"/>
                </a:cxn>
                <a:cxn ang="0">
                  <a:pos x="T8" y="T9"/>
                </a:cxn>
                <a:cxn ang="0">
                  <a:pos x="T10" y="T11"/>
                </a:cxn>
              </a:cxnLst>
              <a:rect l="0" t="0" r="r" b="b"/>
              <a:pathLst>
                <a:path w="327" h="239">
                  <a:moveTo>
                    <a:pt x="6" y="23"/>
                  </a:moveTo>
                  <a:cubicBezTo>
                    <a:pt x="327" y="0"/>
                    <a:pt x="327" y="0"/>
                    <a:pt x="327" y="0"/>
                  </a:cubicBezTo>
                  <a:cubicBezTo>
                    <a:pt x="249" y="160"/>
                    <a:pt x="249" y="160"/>
                    <a:pt x="249" y="160"/>
                  </a:cubicBezTo>
                  <a:cubicBezTo>
                    <a:pt x="249" y="160"/>
                    <a:pt x="113" y="239"/>
                    <a:pt x="108" y="239"/>
                  </a:cubicBezTo>
                  <a:cubicBezTo>
                    <a:pt x="103" y="238"/>
                    <a:pt x="3" y="152"/>
                    <a:pt x="1" y="152"/>
                  </a:cubicBezTo>
                  <a:cubicBezTo>
                    <a:pt x="0" y="151"/>
                    <a:pt x="6" y="23"/>
                    <a:pt x="6" y="23"/>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0" name="Freeform 52"/>
            <p:cNvSpPr>
              <a:spLocks/>
            </p:cNvSpPr>
            <p:nvPr userDrawn="1"/>
          </p:nvSpPr>
          <p:spPr bwMode="auto">
            <a:xfrm>
              <a:off x="1729779" y="3822600"/>
              <a:ext cx="662239" cy="1158638"/>
            </a:xfrm>
            <a:custGeom>
              <a:avLst/>
              <a:gdLst>
                <a:gd name="T0" fmla="*/ 94 w 591"/>
                <a:gd name="T1" fmla="*/ 1034 h 1034"/>
                <a:gd name="T2" fmla="*/ 579 w 591"/>
                <a:gd name="T3" fmla="*/ 968 h 1034"/>
                <a:gd name="T4" fmla="*/ 591 w 591"/>
                <a:gd name="T5" fmla="*/ 497 h 1034"/>
                <a:gd name="T6" fmla="*/ 402 w 591"/>
                <a:gd name="T7" fmla="*/ 24 h 1034"/>
                <a:gd name="T8" fmla="*/ 321 w 591"/>
                <a:gd name="T9" fmla="*/ 0 h 1034"/>
                <a:gd name="T10" fmla="*/ 0 w 591"/>
                <a:gd name="T11" fmla="*/ 19 h 1034"/>
                <a:gd name="T12" fmla="*/ 94 w 591"/>
                <a:gd name="T13" fmla="*/ 1034 h 1034"/>
              </a:gdLst>
              <a:ahLst/>
              <a:cxnLst>
                <a:cxn ang="0">
                  <a:pos x="T0" y="T1"/>
                </a:cxn>
                <a:cxn ang="0">
                  <a:pos x="T2" y="T3"/>
                </a:cxn>
                <a:cxn ang="0">
                  <a:pos x="T4" y="T5"/>
                </a:cxn>
                <a:cxn ang="0">
                  <a:pos x="T6" y="T7"/>
                </a:cxn>
                <a:cxn ang="0">
                  <a:pos x="T8" y="T9"/>
                </a:cxn>
                <a:cxn ang="0">
                  <a:pos x="T10" y="T11"/>
                </a:cxn>
                <a:cxn ang="0">
                  <a:pos x="T12" y="T13"/>
                </a:cxn>
              </a:cxnLst>
              <a:rect l="0" t="0" r="r" b="b"/>
              <a:pathLst>
                <a:path w="591" h="1034">
                  <a:moveTo>
                    <a:pt x="94" y="1034"/>
                  </a:moveTo>
                  <a:lnTo>
                    <a:pt x="579" y="968"/>
                  </a:lnTo>
                  <a:lnTo>
                    <a:pt x="591" y="497"/>
                  </a:lnTo>
                  <a:lnTo>
                    <a:pt x="402" y="24"/>
                  </a:lnTo>
                  <a:lnTo>
                    <a:pt x="321" y="0"/>
                  </a:lnTo>
                  <a:lnTo>
                    <a:pt x="0" y="19"/>
                  </a:lnTo>
                  <a:lnTo>
                    <a:pt x="94" y="1034"/>
                  </a:lnTo>
                  <a:close/>
                </a:path>
              </a:pathLst>
            </a:custGeom>
            <a:solidFill>
              <a:schemeClr val="accent6">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1" name="Freeform 53"/>
            <p:cNvSpPr>
              <a:spLocks/>
            </p:cNvSpPr>
            <p:nvPr userDrawn="1"/>
          </p:nvSpPr>
          <p:spPr bwMode="auto">
            <a:xfrm>
              <a:off x="2657396" y="2177105"/>
              <a:ext cx="782137" cy="789981"/>
            </a:xfrm>
            <a:custGeom>
              <a:avLst/>
              <a:gdLst>
                <a:gd name="T0" fmla="*/ 168 w 698"/>
                <a:gd name="T1" fmla="*/ 0 h 705"/>
                <a:gd name="T2" fmla="*/ 0 w 698"/>
                <a:gd name="T3" fmla="*/ 485 h 705"/>
                <a:gd name="T4" fmla="*/ 457 w 698"/>
                <a:gd name="T5" fmla="*/ 705 h 705"/>
                <a:gd name="T6" fmla="*/ 698 w 698"/>
                <a:gd name="T7" fmla="*/ 606 h 705"/>
                <a:gd name="T8" fmla="*/ 660 w 698"/>
                <a:gd name="T9" fmla="*/ 352 h 705"/>
                <a:gd name="T10" fmla="*/ 168 w 698"/>
                <a:gd name="T11" fmla="*/ 0 h 705"/>
              </a:gdLst>
              <a:ahLst/>
              <a:cxnLst>
                <a:cxn ang="0">
                  <a:pos x="T0" y="T1"/>
                </a:cxn>
                <a:cxn ang="0">
                  <a:pos x="T2" y="T3"/>
                </a:cxn>
                <a:cxn ang="0">
                  <a:pos x="T4" y="T5"/>
                </a:cxn>
                <a:cxn ang="0">
                  <a:pos x="T6" y="T7"/>
                </a:cxn>
                <a:cxn ang="0">
                  <a:pos x="T8" y="T9"/>
                </a:cxn>
                <a:cxn ang="0">
                  <a:pos x="T10" y="T11"/>
                </a:cxn>
              </a:cxnLst>
              <a:rect l="0" t="0" r="r" b="b"/>
              <a:pathLst>
                <a:path w="698" h="705">
                  <a:moveTo>
                    <a:pt x="168" y="0"/>
                  </a:moveTo>
                  <a:lnTo>
                    <a:pt x="0" y="485"/>
                  </a:lnTo>
                  <a:lnTo>
                    <a:pt x="457" y="705"/>
                  </a:lnTo>
                  <a:lnTo>
                    <a:pt x="698" y="606"/>
                  </a:lnTo>
                  <a:lnTo>
                    <a:pt x="660" y="352"/>
                  </a:lnTo>
                  <a:lnTo>
                    <a:pt x="168"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2" name="Freeform 54"/>
            <p:cNvSpPr>
              <a:spLocks/>
            </p:cNvSpPr>
            <p:nvPr userDrawn="1"/>
          </p:nvSpPr>
          <p:spPr bwMode="auto">
            <a:xfrm>
              <a:off x="2477179" y="2735677"/>
              <a:ext cx="580440" cy="774293"/>
            </a:xfrm>
            <a:custGeom>
              <a:avLst/>
              <a:gdLst>
                <a:gd name="T0" fmla="*/ 518 w 518"/>
                <a:gd name="T1" fmla="*/ 71 h 691"/>
                <a:gd name="T2" fmla="*/ 303 w 518"/>
                <a:gd name="T3" fmla="*/ 691 h 691"/>
                <a:gd name="T4" fmla="*/ 45 w 518"/>
                <a:gd name="T5" fmla="*/ 407 h 691"/>
                <a:gd name="T6" fmla="*/ 0 w 518"/>
                <a:gd name="T7" fmla="*/ 94 h 691"/>
                <a:gd name="T8" fmla="*/ 166 w 518"/>
                <a:gd name="T9" fmla="*/ 0 h 691"/>
                <a:gd name="T10" fmla="*/ 518 w 518"/>
                <a:gd name="T11" fmla="*/ 71 h 691"/>
              </a:gdLst>
              <a:ahLst/>
              <a:cxnLst>
                <a:cxn ang="0">
                  <a:pos x="T0" y="T1"/>
                </a:cxn>
                <a:cxn ang="0">
                  <a:pos x="T2" y="T3"/>
                </a:cxn>
                <a:cxn ang="0">
                  <a:pos x="T4" y="T5"/>
                </a:cxn>
                <a:cxn ang="0">
                  <a:pos x="T6" y="T7"/>
                </a:cxn>
                <a:cxn ang="0">
                  <a:pos x="T8" y="T9"/>
                </a:cxn>
                <a:cxn ang="0">
                  <a:pos x="T10" y="T11"/>
                </a:cxn>
              </a:cxnLst>
              <a:rect l="0" t="0" r="r" b="b"/>
              <a:pathLst>
                <a:path w="518" h="691">
                  <a:moveTo>
                    <a:pt x="518" y="71"/>
                  </a:moveTo>
                  <a:lnTo>
                    <a:pt x="303" y="691"/>
                  </a:lnTo>
                  <a:lnTo>
                    <a:pt x="45" y="407"/>
                  </a:lnTo>
                  <a:lnTo>
                    <a:pt x="0" y="94"/>
                  </a:lnTo>
                  <a:lnTo>
                    <a:pt x="166" y="0"/>
                  </a:lnTo>
                  <a:lnTo>
                    <a:pt x="518" y="71"/>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3" name="Freeform 55"/>
            <p:cNvSpPr>
              <a:spLocks/>
            </p:cNvSpPr>
            <p:nvPr userDrawn="1"/>
          </p:nvSpPr>
          <p:spPr bwMode="auto">
            <a:xfrm>
              <a:off x="3519090" y="2760905"/>
              <a:ext cx="989437" cy="657757"/>
            </a:xfrm>
            <a:custGeom>
              <a:avLst/>
              <a:gdLst>
                <a:gd name="T0" fmla="*/ 883 w 883"/>
                <a:gd name="T1" fmla="*/ 78 h 587"/>
                <a:gd name="T2" fmla="*/ 665 w 883"/>
                <a:gd name="T3" fmla="*/ 587 h 587"/>
                <a:gd name="T4" fmla="*/ 137 w 883"/>
                <a:gd name="T5" fmla="*/ 411 h 587"/>
                <a:gd name="T6" fmla="*/ 0 w 883"/>
                <a:gd name="T7" fmla="*/ 142 h 587"/>
                <a:gd name="T8" fmla="*/ 279 w 883"/>
                <a:gd name="T9" fmla="*/ 0 h 587"/>
                <a:gd name="T10" fmla="*/ 883 w 883"/>
                <a:gd name="T11" fmla="*/ 78 h 587"/>
              </a:gdLst>
              <a:ahLst/>
              <a:cxnLst>
                <a:cxn ang="0">
                  <a:pos x="T0" y="T1"/>
                </a:cxn>
                <a:cxn ang="0">
                  <a:pos x="T2" y="T3"/>
                </a:cxn>
                <a:cxn ang="0">
                  <a:pos x="T4" y="T5"/>
                </a:cxn>
                <a:cxn ang="0">
                  <a:pos x="T6" y="T7"/>
                </a:cxn>
                <a:cxn ang="0">
                  <a:pos x="T8" y="T9"/>
                </a:cxn>
                <a:cxn ang="0">
                  <a:pos x="T10" y="T11"/>
                </a:cxn>
              </a:cxnLst>
              <a:rect l="0" t="0" r="r" b="b"/>
              <a:pathLst>
                <a:path w="883" h="587">
                  <a:moveTo>
                    <a:pt x="883" y="78"/>
                  </a:moveTo>
                  <a:lnTo>
                    <a:pt x="665" y="587"/>
                  </a:lnTo>
                  <a:lnTo>
                    <a:pt x="137" y="411"/>
                  </a:lnTo>
                  <a:lnTo>
                    <a:pt x="0" y="142"/>
                  </a:lnTo>
                  <a:lnTo>
                    <a:pt x="279" y="0"/>
                  </a:lnTo>
                  <a:lnTo>
                    <a:pt x="883" y="78"/>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4" name="Freeform 56"/>
            <p:cNvSpPr>
              <a:spLocks/>
            </p:cNvSpPr>
            <p:nvPr userDrawn="1"/>
          </p:nvSpPr>
          <p:spPr bwMode="auto">
            <a:xfrm>
              <a:off x="3608924" y="3133468"/>
              <a:ext cx="591645" cy="670083"/>
            </a:xfrm>
            <a:custGeom>
              <a:avLst/>
              <a:gdLst>
                <a:gd name="T0" fmla="*/ 83 w 223"/>
                <a:gd name="T1" fmla="*/ 0 h 253"/>
                <a:gd name="T2" fmla="*/ 0 w 223"/>
                <a:gd name="T3" fmla="*/ 241 h 253"/>
                <a:gd name="T4" fmla="*/ 118 w 223"/>
                <a:gd name="T5" fmla="*/ 253 h 253"/>
                <a:gd name="T6" fmla="*/ 223 w 223"/>
                <a:gd name="T7" fmla="*/ 193 h 253"/>
                <a:gd name="T8" fmla="*/ 203 w 223"/>
                <a:gd name="T9" fmla="*/ 75 h 253"/>
                <a:gd name="T10" fmla="*/ 83 w 223"/>
                <a:gd name="T11" fmla="*/ 0 h 253"/>
              </a:gdLst>
              <a:ahLst/>
              <a:cxnLst>
                <a:cxn ang="0">
                  <a:pos x="T0" y="T1"/>
                </a:cxn>
                <a:cxn ang="0">
                  <a:pos x="T2" y="T3"/>
                </a:cxn>
                <a:cxn ang="0">
                  <a:pos x="T4" y="T5"/>
                </a:cxn>
                <a:cxn ang="0">
                  <a:pos x="T6" y="T7"/>
                </a:cxn>
                <a:cxn ang="0">
                  <a:pos x="T8" y="T9"/>
                </a:cxn>
                <a:cxn ang="0">
                  <a:pos x="T10" y="T11"/>
                </a:cxn>
              </a:cxnLst>
              <a:rect l="0" t="0" r="r" b="b"/>
              <a:pathLst>
                <a:path w="223" h="253">
                  <a:moveTo>
                    <a:pt x="83" y="0"/>
                  </a:moveTo>
                  <a:cubicBezTo>
                    <a:pt x="0" y="241"/>
                    <a:pt x="0" y="241"/>
                    <a:pt x="0" y="241"/>
                  </a:cubicBezTo>
                  <a:cubicBezTo>
                    <a:pt x="118" y="253"/>
                    <a:pt x="118" y="253"/>
                    <a:pt x="118" y="253"/>
                  </a:cubicBezTo>
                  <a:cubicBezTo>
                    <a:pt x="118" y="253"/>
                    <a:pt x="223" y="198"/>
                    <a:pt x="223" y="193"/>
                  </a:cubicBezTo>
                  <a:cubicBezTo>
                    <a:pt x="223" y="188"/>
                    <a:pt x="203" y="75"/>
                    <a:pt x="203" y="75"/>
                  </a:cubicBezTo>
                  <a:lnTo>
                    <a:pt x="83"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5" name="Freeform 57"/>
            <p:cNvSpPr>
              <a:spLocks/>
            </p:cNvSpPr>
            <p:nvPr userDrawn="1"/>
          </p:nvSpPr>
          <p:spPr bwMode="auto">
            <a:xfrm>
              <a:off x="2734712" y="2790039"/>
              <a:ext cx="1195616" cy="869539"/>
            </a:xfrm>
            <a:custGeom>
              <a:avLst/>
              <a:gdLst>
                <a:gd name="T0" fmla="*/ 451 w 451"/>
                <a:gd name="T1" fmla="*/ 138 h 328"/>
                <a:gd name="T2" fmla="*/ 400 w 451"/>
                <a:gd name="T3" fmla="*/ 327 h 328"/>
                <a:gd name="T4" fmla="*/ 22 w 451"/>
                <a:gd name="T5" fmla="*/ 247 h 328"/>
                <a:gd name="T6" fmla="*/ 0 w 451"/>
                <a:gd name="T7" fmla="*/ 169 h 328"/>
                <a:gd name="T8" fmla="*/ 42 w 451"/>
                <a:gd name="T9" fmla="*/ 0 h 328"/>
                <a:gd name="T10" fmla="*/ 451 w 451"/>
                <a:gd name="T11" fmla="*/ 138 h 328"/>
              </a:gdLst>
              <a:ahLst/>
              <a:cxnLst>
                <a:cxn ang="0">
                  <a:pos x="T0" y="T1"/>
                </a:cxn>
                <a:cxn ang="0">
                  <a:pos x="T2" y="T3"/>
                </a:cxn>
                <a:cxn ang="0">
                  <a:pos x="T4" y="T5"/>
                </a:cxn>
                <a:cxn ang="0">
                  <a:pos x="T6" y="T7"/>
                </a:cxn>
                <a:cxn ang="0">
                  <a:pos x="T8" y="T9"/>
                </a:cxn>
                <a:cxn ang="0">
                  <a:pos x="T10" y="T11"/>
                </a:cxn>
              </a:cxnLst>
              <a:rect l="0" t="0" r="r" b="b"/>
              <a:pathLst>
                <a:path w="451" h="328">
                  <a:moveTo>
                    <a:pt x="451" y="138"/>
                  </a:moveTo>
                  <a:cubicBezTo>
                    <a:pt x="451" y="138"/>
                    <a:pt x="395" y="328"/>
                    <a:pt x="400" y="327"/>
                  </a:cubicBezTo>
                  <a:cubicBezTo>
                    <a:pt x="405" y="326"/>
                    <a:pt x="22" y="247"/>
                    <a:pt x="22" y="247"/>
                  </a:cubicBezTo>
                  <a:cubicBezTo>
                    <a:pt x="0" y="169"/>
                    <a:pt x="0" y="169"/>
                    <a:pt x="0" y="169"/>
                  </a:cubicBezTo>
                  <a:cubicBezTo>
                    <a:pt x="42" y="0"/>
                    <a:pt x="42" y="0"/>
                    <a:pt x="42" y="0"/>
                  </a:cubicBezTo>
                  <a:lnTo>
                    <a:pt x="451" y="138"/>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6" name="Freeform 58"/>
            <p:cNvSpPr>
              <a:spLocks/>
            </p:cNvSpPr>
            <p:nvPr userDrawn="1"/>
          </p:nvSpPr>
          <p:spPr bwMode="auto">
            <a:xfrm>
              <a:off x="2906101" y="5550472"/>
              <a:ext cx="1067875" cy="981593"/>
            </a:xfrm>
            <a:custGeom>
              <a:avLst/>
              <a:gdLst>
                <a:gd name="T0" fmla="*/ 473 w 953"/>
                <a:gd name="T1" fmla="*/ 876 h 876"/>
                <a:gd name="T2" fmla="*/ 0 w 953"/>
                <a:gd name="T3" fmla="*/ 261 h 876"/>
                <a:gd name="T4" fmla="*/ 236 w 953"/>
                <a:gd name="T5" fmla="*/ 0 h 876"/>
                <a:gd name="T6" fmla="*/ 953 w 953"/>
                <a:gd name="T7" fmla="*/ 0 h 876"/>
                <a:gd name="T8" fmla="*/ 773 w 953"/>
                <a:gd name="T9" fmla="*/ 348 h 876"/>
                <a:gd name="T10" fmla="*/ 473 w 953"/>
                <a:gd name="T11" fmla="*/ 876 h 876"/>
              </a:gdLst>
              <a:ahLst/>
              <a:cxnLst>
                <a:cxn ang="0">
                  <a:pos x="T0" y="T1"/>
                </a:cxn>
                <a:cxn ang="0">
                  <a:pos x="T2" y="T3"/>
                </a:cxn>
                <a:cxn ang="0">
                  <a:pos x="T4" y="T5"/>
                </a:cxn>
                <a:cxn ang="0">
                  <a:pos x="T6" y="T7"/>
                </a:cxn>
                <a:cxn ang="0">
                  <a:pos x="T8" y="T9"/>
                </a:cxn>
                <a:cxn ang="0">
                  <a:pos x="T10" y="T11"/>
                </a:cxn>
              </a:cxnLst>
              <a:rect l="0" t="0" r="r" b="b"/>
              <a:pathLst>
                <a:path w="953" h="876">
                  <a:moveTo>
                    <a:pt x="473" y="876"/>
                  </a:moveTo>
                  <a:lnTo>
                    <a:pt x="0" y="261"/>
                  </a:lnTo>
                  <a:lnTo>
                    <a:pt x="236" y="0"/>
                  </a:lnTo>
                  <a:lnTo>
                    <a:pt x="953" y="0"/>
                  </a:lnTo>
                  <a:lnTo>
                    <a:pt x="773" y="348"/>
                  </a:lnTo>
                  <a:lnTo>
                    <a:pt x="473" y="876"/>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7" name="Freeform 59"/>
            <p:cNvSpPr>
              <a:spLocks/>
            </p:cNvSpPr>
            <p:nvPr userDrawn="1"/>
          </p:nvSpPr>
          <p:spPr bwMode="auto">
            <a:xfrm>
              <a:off x="2541050" y="4804193"/>
              <a:ext cx="906517" cy="1034259"/>
            </a:xfrm>
            <a:custGeom>
              <a:avLst/>
              <a:gdLst>
                <a:gd name="T0" fmla="*/ 342 w 342"/>
                <a:gd name="T1" fmla="*/ 309 h 390"/>
                <a:gd name="T2" fmla="*/ 112 w 342"/>
                <a:gd name="T3" fmla="*/ 0 h 390"/>
                <a:gd name="T4" fmla="*/ 2 w 342"/>
                <a:gd name="T5" fmla="*/ 198 h 390"/>
                <a:gd name="T6" fmla="*/ 102 w 342"/>
                <a:gd name="T7" fmla="*/ 340 h 390"/>
                <a:gd name="T8" fmla="*/ 252 w 342"/>
                <a:gd name="T9" fmla="*/ 390 h 390"/>
                <a:gd name="T10" fmla="*/ 342 w 342"/>
                <a:gd name="T11" fmla="*/ 309 h 390"/>
              </a:gdLst>
              <a:ahLst/>
              <a:cxnLst>
                <a:cxn ang="0">
                  <a:pos x="T0" y="T1"/>
                </a:cxn>
                <a:cxn ang="0">
                  <a:pos x="T2" y="T3"/>
                </a:cxn>
                <a:cxn ang="0">
                  <a:pos x="T4" y="T5"/>
                </a:cxn>
                <a:cxn ang="0">
                  <a:pos x="T6" y="T7"/>
                </a:cxn>
                <a:cxn ang="0">
                  <a:pos x="T8" y="T9"/>
                </a:cxn>
                <a:cxn ang="0">
                  <a:pos x="T10" y="T11"/>
                </a:cxn>
              </a:cxnLst>
              <a:rect l="0" t="0" r="r" b="b"/>
              <a:pathLst>
                <a:path w="342" h="390">
                  <a:moveTo>
                    <a:pt x="342" y="309"/>
                  </a:moveTo>
                  <a:cubicBezTo>
                    <a:pt x="112" y="0"/>
                    <a:pt x="112" y="0"/>
                    <a:pt x="112" y="0"/>
                  </a:cubicBezTo>
                  <a:cubicBezTo>
                    <a:pt x="112" y="0"/>
                    <a:pt x="0" y="185"/>
                    <a:pt x="2" y="198"/>
                  </a:cubicBezTo>
                  <a:cubicBezTo>
                    <a:pt x="4" y="211"/>
                    <a:pt x="102" y="340"/>
                    <a:pt x="102" y="340"/>
                  </a:cubicBezTo>
                  <a:cubicBezTo>
                    <a:pt x="252" y="390"/>
                    <a:pt x="252" y="390"/>
                    <a:pt x="252" y="390"/>
                  </a:cubicBezTo>
                  <a:lnTo>
                    <a:pt x="342" y="309"/>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8" name="Freeform 60"/>
            <p:cNvSpPr>
              <a:spLocks/>
            </p:cNvSpPr>
            <p:nvPr userDrawn="1"/>
          </p:nvSpPr>
          <p:spPr bwMode="auto">
            <a:xfrm>
              <a:off x="3595233" y="4699983"/>
              <a:ext cx="1283018" cy="811271"/>
            </a:xfrm>
            <a:custGeom>
              <a:avLst/>
              <a:gdLst>
                <a:gd name="T0" fmla="*/ 1145 w 1145"/>
                <a:gd name="T1" fmla="*/ 648 h 724"/>
                <a:gd name="T2" fmla="*/ 722 w 1145"/>
                <a:gd name="T3" fmla="*/ 0 h 724"/>
                <a:gd name="T4" fmla="*/ 0 w 1145"/>
                <a:gd name="T5" fmla="*/ 35 h 724"/>
                <a:gd name="T6" fmla="*/ 532 w 1145"/>
                <a:gd name="T7" fmla="*/ 724 h 724"/>
                <a:gd name="T8" fmla="*/ 1145 w 1145"/>
                <a:gd name="T9" fmla="*/ 648 h 724"/>
              </a:gdLst>
              <a:ahLst/>
              <a:cxnLst>
                <a:cxn ang="0">
                  <a:pos x="T0" y="T1"/>
                </a:cxn>
                <a:cxn ang="0">
                  <a:pos x="T2" y="T3"/>
                </a:cxn>
                <a:cxn ang="0">
                  <a:pos x="T4" y="T5"/>
                </a:cxn>
                <a:cxn ang="0">
                  <a:pos x="T6" y="T7"/>
                </a:cxn>
                <a:cxn ang="0">
                  <a:pos x="T8" y="T9"/>
                </a:cxn>
              </a:cxnLst>
              <a:rect l="0" t="0" r="r" b="b"/>
              <a:pathLst>
                <a:path w="1145" h="724">
                  <a:moveTo>
                    <a:pt x="1145" y="648"/>
                  </a:moveTo>
                  <a:lnTo>
                    <a:pt x="722" y="0"/>
                  </a:lnTo>
                  <a:lnTo>
                    <a:pt x="0" y="35"/>
                  </a:lnTo>
                  <a:lnTo>
                    <a:pt x="532" y="724"/>
                  </a:lnTo>
                  <a:lnTo>
                    <a:pt x="1145" y="648"/>
                  </a:lnTo>
                  <a:close/>
                </a:path>
              </a:pathLst>
            </a:custGeom>
            <a:solidFill>
              <a:schemeClr val="accent5">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29" name="Freeform 61"/>
            <p:cNvSpPr>
              <a:spLocks/>
            </p:cNvSpPr>
            <p:nvPr userDrawn="1"/>
          </p:nvSpPr>
          <p:spPr bwMode="auto">
            <a:xfrm>
              <a:off x="3651504" y="4379508"/>
              <a:ext cx="965905" cy="737315"/>
            </a:xfrm>
            <a:custGeom>
              <a:avLst/>
              <a:gdLst>
                <a:gd name="T0" fmla="*/ 177 w 364"/>
                <a:gd name="T1" fmla="*/ 278 h 278"/>
                <a:gd name="T2" fmla="*/ 0 w 364"/>
                <a:gd name="T3" fmla="*/ 22 h 278"/>
                <a:gd name="T4" fmla="*/ 163 w 364"/>
                <a:gd name="T5" fmla="*/ 0 h 278"/>
                <a:gd name="T6" fmla="*/ 344 w 364"/>
                <a:gd name="T7" fmla="*/ 71 h 278"/>
                <a:gd name="T8" fmla="*/ 357 w 364"/>
                <a:gd name="T9" fmla="*/ 198 h 278"/>
                <a:gd name="T10" fmla="*/ 177 w 364"/>
                <a:gd name="T11" fmla="*/ 278 h 278"/>
              </a:gdLst>
              <a:ahLst/>
              <a:cxnLst>
                <a:cxn ang="0">
                  <a:pos x="T0" y="T1"/>
                </a:cxn>
                <a:cxn ang="0">
                  <a:pos x="T2" y="T3"/>
                </a:cxn>
                <a:cxn ang="0">
                  <a:pos x="T4" y="T5"/>
                </a:cxn>
                <a:cxn ang="0">
                  <a:pos x="T6" y="T7"/>
                </a:cxn>
                <a:cxn ang="0">
                  <a:pos x="T8" y="T9"/>
                </a:cxn>
                <a:cxn ang="0">
                  <a:pos x="T10" y="T11"/>
                </a:cxn>
              </a:cxnLst>
              <a:rect l="0" t="0" r="r" b="b"/>
              <a:pathLst>
                <a:path w="364" h="278">
                  <a:moveTo>
                    <a:pt x="177" y="278"/>
                  </a:moveTo>
                  <a:cubicBezTo>
                    <a:pt x="0" y="22"/>
                    <a:pt x="0" y="22"/>
                    <a:pt x="0" y="22"/>
                  </a:cubicBezTo>
                  <a:cubicBezTo>
                    <a:pt x="163" y="0"/>
                    <a:pt x="163" y="0"/>
                    <a:pt x="163" y="0"/>
                  </a:cubicBezTo>
                  <a:cubicBezTo>
                    <a:pt x="163" y="0"/>
                    <a:pt x="342" y="60"/>
                    <a:pt x="344" y="71"/>
                  </a:cubicBezTo>
                  <a:cubicBezTo>
                    <a:pt x="345" y="82"/>
                    <a:pt x="364" y="190"/>
                    <a:pt x="357" y="198"/>
                  </a:cubicBezTo>
                  <a:cubicBezTo>
                    <a:pt x="349" y="205"/>
                    <a:pt x="177" y="278"/>
                    <a:pt x="177" y="278"/>
                  </a:cubicBez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0" name="Freeform 62"/>
            <p:cNvSpPr>
              <a:spLocks/>
            </p:cNvSpPr>
            <p:nvPr userDrawn="1"/>
          </p:nvSpPr>
          <p:spPr bwMode="auto">
            <a:xfrm>
              <a:off x="2961007" y="4585688"/>
              <a:ext cx="1272933" cy="1195616"/>
            </a:xfrm>
            <a:custGeom>
              <a:avLst/>
              <a:gdLst>
                <a:gd name="T0" fmla="*/ 480 w 480"/>
                <a:gd name="T1" fmla="*/ 205 h 451"/>
                <a:gd name="T2" fmla="*/ 334 w 480"/>
                <a:gd name="T3" fmla="*/ 0 h 451"/>
                <a:gd name="T4" fmla="*/ 143 w 480"/>
                <a:gd name="T5" fmla="*/ 47 h 451"/>
                <a:gd name="T6" fmla="*/ 0 w 480"/>
                <a:gd name="T7" fmla="*/ 235 h 451"/>
                <a:gd name="T8" fmla="*/ 122 w 480"/>
                <a:gd name="T9" fmla="*/ 451 h 451"/>
                <a:gd name="T10" fmla="*/ 480 w 480"/>
                <a:gd name="T11" fmla="*/ 205 h 451"/>
              </a:gdLst>
              <a:ahLst/>
              <a:cxnLst>
                <a:cxn ang="0">
                  <a:pos x="T0" y="T1"/>
                </a:cxn>
                <a:cxn ang="0">
                  <a:pos x="T2" y="T3"/>
                </a:cxn>
                <a:cxn ang="0">
                  <a:pos x="T4" y="T5"/>
                </a:cxn>
                <a:cxn ang="0">
                  <a:pos x="T6" y="T7"/>
                </a:cxn>
                <a:cxn ang="0">
                  <a:pos x="T8" y="T9"/>
                </a:cxn>
                <a:cxn ang="0">
                  <a:pos x="T10" y="T11"/>
                </a:cxn>
              </a:cxnLst>
              <a:rect l="0" t="0" r="r" b="b"/>
              <a:pathLst>
                <a:path w="480" h="451">
                  <a:moveTo>
                    <a:pt x="480" y="205"/>
                  </a:moveTo>
                  <a:cubicBezTo>
                    <a:pt x="334" y="0"/>
                    <a:pt x="334" y="0"/>
                    <a:pt x="334" y="0"/>
                  </a:cubicBezTo>
                  <a:cubicBezTo>
                    <a:pt x="143" y="47"/>
                    <a:pt x="143" y="47"/>
                    <a:pt x="143" y="47"/>
                  </a:cubicBezTo>
                  <a:cubicBezTo>
                    <a:pt x="143" y="47"/>
                    <a:pt x="0" y="226"/>
                    <a:pt x="0" y="235"/>
                  </a:cubicBezTo>
                  <a:cubicBezTo>
                    <a:pt x="0" y="245"/>
                    <a:pt x="122" y="451"/>
                    <a:pt x="122" y="451"/>
                  </a:cubicBezTo>
                  <a:lnTo>
                    <a:pt x="480" y="205"/>
                  </a:ln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1" name="Freeform 63"/>
            <p:cNvSpPr>
              <a:spLocks/>
            </p:cNvSpPr>
            <p:nvPr userDrawn="1"/>
          </p:nvSpPr>
          <p:spPr bwMode="auto">
            <a:xfrm>
              <a:off x="1185197" y="2411840"/>
              <a:ext cx="1591166" cy="3993604"/>
            </a:xfrm>
            <a:custGeom>
              <a:avLst/>
              <a:gdLst>
                <a:gd name="T0" fmla="*/ 121 w 600"/>
                <a:gd name="T1" fmla="*/ 0 h 1506"/>
                <a:gd name="T2" fmla="*/ 0 w 600"/>
                <a:gd name="T3" fmla="*/ 438 h 1506"/>
                <a:gd name="T4" fmla="*/ 118 w 600"/>
                <a:gd name="T5" fmla="*/ 618 h 1506"/>
                <a:gd name="T6" fmla="*/ 119 w 600"/>
                <a:gd name="T7" fmla="*/ 615 h 1506"/>
                <a:gd name="T8" fmla="*/ 120 w 600"/>
                <a:gd name="T9" fmla="*/ 612 h 1506"/>
                <a:gd name="T10" fmla="*/ 121 w 600"/>
                <a:gd name="T11" fmla="*/ 610 h 1506"/>
                <a:gd name="T12" fmla="*/ 121 w 600"/>
                <a:gd name="T13" fmla="*/ 607 h 1506"/>
                <a:gd name="T14" fmla="*/ 151 w 600"/>
                <a:gd name="T15" fmla="*/ 544 h 1506"/>
                <a:gd name="T16" fmla="*/ 190 w 600"/>
                <a:gd name="T17" fmla="*/ 514 h 1506"/>
                <a:gd name="T18" fmla="*/ 235 w 600"/>
                <a:gd name="T19" fmla="*/ 519 h 1506"/>
                <a:gd name="T20" fmla="*/ 280 w 600"/>
                <a:gd name="T21" fmla="*/ 561 h 1506"/>
                <a:gd name="T22" fmla="*/ 316 w 600"/>
                <a:gd name="T23" fmla="*/ 636 h 1506"/>
                <a:gd name="T24" fmla="*/ 336 w 600"/>
                <a:gd name="T25" fmla="*/ 728 h 1506"/>
                <a:gd name="T26" fmla="*/ 339 w 600"/>
                <a:gd name="T27" fmla="*/ 824 h 1506"/>
                <a:gd name="T28" fmla="*/ 322 w 600"/>
                <a:gd name="T29" fmla="*/ 912 h 1506"/>
                <a:gd name="T30" fmla="*/ 290 w 600"/>
                <a:gd name="T31" fmla="*/ 973 h 1506"/>
                <a:gd name="T32" fmla="*/ 249 w 600"/>
                <a:gd name="T33" fmla="*/ 998 h 1506"/>
                <a:gd name="T34" fmla="*/ 204 w 600"/>
                <a:gd name="T35" fmla="*/ 987 h 1506"/>
                <a:gd name="T36" fmla="*/ 162 w 600"/>
                <a:gd name="T37" fmla="*/ 942 h 1506"/>
                <a:gd name="T38" fmla="*/ 160 w 600"/>
                <a:gd name="T39" fmla="*/ 939 h 1506"/>
                <a:gd name="T40" fmla="*/ 158 w 600"/>
                <a:gd name="T41" fmla="*/ 936 h 1506"/>
                <a:gd name="T42" fmla="*/ 157 w 600"/>
                <a:gd name="T43" fmla="*/ 933 h 1506"/>
                <a:gd name="T44" fmla="*/ 155 w 600"/>
                <a:gd name="T45" fmla="*/ 930 h 1506"/>
                <a:gd name="T46" fmla="*/ 88 w 600"/>
                <a:gd name="T47" fmla="*/ 1148 h 1506"/>
                <a:gd name="T48" fmla="*/ 303 w 600"/>
                <a:gd name="T49" fmla="*/ 1506 h 1506"/>
                <a:gd name="T50" fmla="*/ 600 w 600"/>
                <a:gd name="T51" fmla="*/ 655 h 1506"/>
                <a:gd name="T52" fmla="*/ 121 w 600"/>
                <a:gd name="T53" fmla="*/ 0 h 1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0" h="1506">
                  <a:moveTo>
                    <a:pt x="121" y="0"/>
                  </a:moveTo>
                  <a:cubicBezTo>
                    <a:pt x="0" y="438"/>
                    <a:pt x="0" y="438"/>
                    <a:pt x="0" y="438"/>
                  </a:cubicBezTo>
                  <a:cubicBezTo>
                    <a:pt x="118" y="618"/>
                    <a:pt x="118" y="618"/>
                    <a:pt x="118" y="618"/>
                  </a:cubicBezTo>
                  <a:cubicBezTo>
                    <a:pt x="119" y="617"/>
                    <a:pt x="119" y="616"/>
                    <a:pt x="119" y="615"/>
                  </a:cubicBezTo>
                  <a:cubicBezTo>
                    <a:pt x="119" y="614"/>
                    <a:pt x="120" y="613"/>
                    <a:pt x="120" y="612"/>
                  </a:cubicBezTo>
                  <a:cubicBezTo>
                    <a:pt x="120" y="612"/>
                    <a:pt x="120" y="611"/>
                    <a:pt x="121" y="610"/>
                  </a:cubicBezTo>
                  <a:cubicBezTo>
                    <a:pt x="121" y="609"/>
                    <a:pt x="121" y="608"/>
                    <a:pt x="121" y="607"/>
                  </a:cubicBezTo>
                  <a:cubicBezTo>
                    <a:pt x="129" y="581"/>
                    <a:pt x="139" y="560"/>
                    <a:pt x="151" y="544"/>
                  </a:cubicBezTo>
                  <a:cubicBezTo>
                    <a:pt x="163" y="529"/>
                    <a:pt x="176" y="518"/>
                    <a:pt x="190" y="514"/>
                  </a:cubicBezTo>
                  <a:cubicBezTo>
                    <a:pt x="205" y="510"/>
                    <a:pt x="220" y="511"/>
                    <a:pt x="235" y="519"/>
                  </a:cubicBezTo>
                  <a:cubicBezTo>
                    <a:pt x="250" y="527"/>
                    <a:pt x="266" y="541"/>
                    <a:pt x="280" y="561"/>
                  </a:cubicBezTo>
                  <a:cubicBezTo>
                    <a:pt x="294" y="582"/>
                    <a:pt x="306" y="608"/>
                    <a:pt x="316" y="636"/>
                  </a:cubicBezTo>
                  <a:cubicBezTo>
                    <a:pt x="325" y="665"/>
                    <a:pt x="332" y="696"/>
                    <a:pt x="336" y="728"/>
                  </a:cubicBezTo>
                  <a:cubicBezTo>
                    <a:pt x="340" y="760"/>
                    <a:pt x="341" y="793"/>
                    <a:pt x="339" y="824"/>
                  </a:cubicBezTo>
                  <a:cubicBezTo>
                    <a:pt x="336" y="855"/>
                    <a:pt x="331" y="885"/>
                    <a:pt x="322" y="912"/>
                  </a:cubicBezTo>
                  <a:cubicBezTo>
                    <a:pt x="314" y="938"/>
                    <a:pt x="303" y="958"/>
                    <a:pt x="290" y="973"/>
                  </a:cubicBezTo>
                  <a:cubicBezTo>
                    <a:pt x="277" y="987"/>
                    <a:pt x="263" y="996"/>
                    <a:pt x="249" y="998"/>
                  </a:cubicBezTo>
                  <a:cubicBezTo>
                    <a:pt x="234" y="1000"/>
                    <a:pt x="219" y="997"/>
                    <a:pt x="204" y="987"/>
                  </a:cubicBezTo>
                  <a:cubicBezTo>
                    <a:pt x="189" y="978"/>
                    <a:pt x="175" y="963"/>
                    <a:pt x="162" y="942"/>
                  </a:cubicBezTo>
                  <a:cubicBezTo>
                    <a:pt x="161" y="941"/>
                    <a:pt x="160" y="940"/>
                    <a:pt x="160" y="939"/>
                  </a:cubicBezTo>
                  <a:cubicBezTo>
                    <a:pt x="159" y="938"/>
                    <a:pt x="159" y="937"/>
                    <a:pt x="158" y="936"/>
                  </a:cubicBezTo>
                  <a:cubicBezTo>
                    <a:pt x="158" y="935"/>
                    <a:pt x="157" y="934"/>
                    <a:pt x="157" y="933"/>
                  </a:cubicBezTo>
                  <a:cubicBezTo>
                    <a:pt x="156" y="932"/>
                    <a:pt x="155" y="931"/>
                    <a:pt x="155" y="930"/>
                  </a:cubicBezTo>
                  <a:cubicBezTo>
                    <a:pt x="88" y="1148"/>
                    <a:pt x="88" y="1148"/>
                    <a:pt x="88" y="1148"/>
                  </a:cubicBezTo>
                  <a:cubicBezTo>
                    <a:pt x="303" y="1506"/>
                    <a:pt x="303" y="1506"/>
                    <a:pt x="303" y="1506"/>
                  </a:cubicBezTo>
                  <a:cubicBezTo>
                    <a:pt x="600" y="655"/>
                    <a:pt x="600" y="655"/>
                    <a:pt x="600" y="655"/>
                  </a:cubicBezTo>
                  <a:cubicBezTo>
                    <a:pt x="121" y="0"/>
                    <a:pt x="121" y="0"/>
                    <a:pt x="121"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l="100000" b="100000"/>
              </a:path>
              <a:tileRect t="-100000" r="-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2" name="Freeform 64"/>
            <p:cNvSpPr>
              <a:spLocks/>
            </p:cNvSpPr>
            <p:nvPr userDrawn="1"/>
          </p:nvSpPr>
          <p:spPr bwMode="auto">
            <a:xfrm>
              <a:off x="901700" y="3632109"/>
              <a:ext cx="1148554" cy="1776056"/>
            </a:xfrm>
            <a:custGeom>
              <a:avLst/>
              <a:gdLst>
                <a:gd name="T0" fmla="*/ 101 w 433"/>
                <a:gd name="T1" fmla="*/ 0 h 670"/>
                <a:gd name="T2" fmla="*/ 220 w 433"/>
                <a:gd name="T3" fmla="*/ 182 h 670"/>
                <a:gd name="T4" fmla="*/ 232 w 433"/>
                <a:gd name="T5" fmla="*/ 200 h 670"/>
                <a:gd name="T6" fmla="*/ 233 w 433"/>
                <a:gd name="T7" fmla="*/ 193 h 670"/>
                <a:gd name="T8" fmla="*/ 234 w 433"/>
                <a:gd name="T9" fmla="*/ 187 h 670"/>
                <a:gd name="T10" fmla="*/ 235 w 433"/>
                <a:gd name="T11" fmla="*/ 181 h 670"/>
                <a:gd name="T12" fmla="*/ 237 w 433"/>
                <a:gd name="T13" fmla="*/ 175 h 670"/>
                <a:gd name="T14" fmla="*/ 237 w 433"/>
                <a:gd name="T15" fmla="*/ 172 h 670"/>
                <a:gd name="T16" fmla="*/ 238 w 433"/>
                <a:gd name="T17" fmla="*/ 170 h 670"/>
                <a:gd name="T18" fmla="*/ 239 w 433"/>
                <a:gd name="T19" fmla="*/ 167 h 670"/>
                <a:gd name="T20" fmla="*/ 240 w 433"/>
                <a:gd name="T21" fmla="*/ 164 h 670"/>
                <a:gd name="T22" fmla="*/ 266 w 433"/>
                <a:gd name="T23" fmla="*/ 109 h 670"/>
                <a:gd name="T24" fmla="*/ 301 w 433"/>
                <a:gd name="T25" fmla="*/ 82 h 670"/>
                <a:gd name="T26" fmla="*/ 340 w 433"/>
                <a:gd name="T27" fmla="*/ 87 h 670"/>
                <a:gd name="T28" fmla="*/ 380 w 433"/>
                <a:gd name="T29" fmla="*/ 125 h 670"/>
                <a:gd name="T30" fmla="*/ 411 w 433"/>
                <a:gd name="T31" fmla="*/ 191 h 670"/>
                <a:gd name="T32" fmla="*/ 429 w 433"/>
                <a:gd name="T33" fmla="*/ 271 h 670"/>
                <a:gd name="T34" fmla="*/ 431 w 433"/>
                <a:gd name="T35" fmla="*/ 356 h 670"/>
                <a:gd name="T36" fmla="*/ 417 w 433"/>
                <a:gd name="T37" fmla="*/ 433 h 670"/>
                <a:gd name="T38" fmla="*/ 389 w 433"/>
                <a:gd name="T39" fmla="*/ 487 h 670"/>
                <a:gd name="T40" fmla="*/ 352 w 433"/>
                <a:gd name="T41" fmla="*/ 509 h 670"/>
                <a:gd name="T42" fmla="*/ 313 w 433"/>
                <a:gd name="T43" fmla="*/ 500 h 670"/>
                <a:gd name="T44" fmla="*/ 275 w 433"/>
                <a:gd name="T45" fmla="*/ 460 h 670"/>
                <a:gd name="T46" fmla="*/ 274 w 433"/>
                <a:gd name="T47" fmla="*/ 457 h 670"/>
                <a:gd name="T48" fmla="*/ 272 w 433"/>
                <a:gd name="T49" fmla="*/ 455 h 670"/>
                <a:gd name="T50" fmla="*/ 270 w 433"/>
                <a:gd name="T51" fmla="*/ 452 h 670"/>
                <a:gd name="T52" fmla="*/ 269 w 433"/>
                <a:gd name="T53" fmla="*/ 449 h 670"/>
                <a:gd name="T54" fmla="*/ 266 w 433"/>
                <a:gd name="T55" fmla="*/ 444 h 670"/>
                <a:gd name="T56" fmla="*/ 263 w 433"/>
                <a:gd name="T57" fmla="*/ 438 h 670"/>
                <a:gd name="T58" fmla="*/ 261 w 433"/>
                <a:gd name="T59" fmla="*/ 433 h 670"/>
                <a:gd name="T60" fmla="*/ 258 w 433"/>
                <a:gd name="T61" fmla="*/ 428 h 670"/>
                <a:gd name="T62" fmla="*/ 251 w 433"/>
                <a:gd name="T63" fmla="*/ 450 h 670"/>
                <a:gd name="T64" fmla="*/ 184 w 433"/>
                <a:gd name="T65" fmla="*/ 670 h 670"/>
                <a:gd name="T66" fmla="*/ 0 w 433"/>
                <a:gd name="T67" fmla="*/ 364 h 670"/>
                <a:gd name="T68" fmla="*/ 101 w 433"/>
                <a:gd name="T69"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3" h="670">
                  <a:moveTo>
                    <a:pt x="101" y="0"/>
                  </a:moveTo>
                  <a:cubicBezTo>
                    <a:pt x="220" y="182"/>
                    <a:pt x="220" y="182"/>
                    <a:pt x="220" y="182"/>
                  </a:cubicBezTo>
                  <a:cubicBezTo>
                    <a:pt x="232" y="200"/>
                    <a:pt x="232" y="200"/>
                    <a:pt x="232" y="200"/>
                  </a:cubicBezTo>
                  <a:cubicBezTo>
                    <a:pt x="232" y="198"/>
                    <a:pt x="232" y="196"/>
                    <a:pt x="233" y="193"/>
                  </a:cubicBezTo>
                  <a:cubicBezTo>
                    <a:pt x="233" y="191"/>
                    <a:pt x="233" y="189"/>
                    <a:pt x="234" y="187"/>
                  </a:cubicBezTo>
                  <a:cubicBezTo>
                    <a:pt x="234" y="185"/>
                    <a:pt x="235" y="183"/>
                    <a:pt x="235" y="181"/>
                  </a:cubicBezTo>
                  <a:cubicBezTo>
                    <a:pt x="236" y="179"/>
                    <a:pt x="236" y="177"/>
                    <a:pt x="237" y="175"/>
                  </a:cubicBezTo>
                  <a:cubicBezTo>
                    <a:pt x="237" y="174"/>
                    <a:pt x="237" y="173"/>
                    <a:pt x="237" y="172"/>
                  </a:cubicBezTo>
                  <a:cubicBezTo>
                    <a:pt x="238" y="171"/>
                    <a:pt x="238" y="171"/>
                    <a:pt x="238" y="170"/>
                  </a:cubicBezTo>
                  <a:cubicBezTo>
                    <a:pt x="238" y="169"/>
                    <a:pt x="239" y="168"/>
                    <a:pt x="239" y="167"/>
                  </a:cubicBezTo>
                  <a:cubicBezTo>
                    <a:pt x="239" y="166"/>
                    <a:pt x="239" y="165"/>
                    <a:pt x="240" y="164"/>
                  </a:cubicBezTo>
                  <a:cubicBezTo>
                    <a:pt x="247" y="141"/>
                    <a:pt x="255" y="122"/>
                    <a:pt x="266" y="109"/>
                  </a:cubicBezTo>
                  <a:cubicBezTo>
                    <a:pt x="276" y="95"/>
                    <a:pt x="288" y="86"/>
                    <a:pt x="301" y="82"/>
                  </a:cubicBezTo>
                  <a:cubicBezTo>
                    <a:pt x="313" y="79"/>
                    <a:pt x="327" y="80"/>
                    <a:pt x="340" y="87"/>
                  </a:cubicBezTo>
                  <a:cubicBezTo>
                    <a:pt x="354" y="94"/>
                    <a:pt x="367" y="106"/>
                    <a:pt x="380" y="125"/>
                  </a:cubicBezTo>
                  <a:cubicBezTo>
                    <a:pt x="392" y="143"/>
                    <a:pt x="403" y="166"/>
                    <a:pt x="411" y="191"/>
                  </a:cubicBezTo>
                  <a:cubicBezTo>
                    <a:pt x="419" y="216"/>
                    <a:pt x="425" y="243"/>
                    <a:pt x="429" y="271"/>
                  </a:cubicBezTo>
                  <a:cubicBezTo>
                    <a:pt x="432" y="299"/>
                    <a:pt x="433" y="328"/>
                    <a:pt x="431" y="356"/>
                  </a:cubicBezTo>
                  <a:cubicBezTo>
                    <a:pt x="429" y="383"/>
                    <a:pt x="425" y="409"/>
                    <a:pt x="417" y="433"/>
                  </a:cubicBezTo>
                  <a:cubicBezTo>
                    <a:pt x="409" y="456"/>
                    <a:pt x="400" y="474"/>
                    <a:pt x="389" y="487"/>
                  </a:cubicBezTo>
                  <a:cubicBezTo>
                    <a:pt x="378" y="500"/>
                    <a:pt x="365" y="507"/>
                    <a:pt x="352" y="509"/>
                  </a:cubicBezTo>
                  <a:cubicBezTo>
                    <a:pt x="339" y="512"/>
                    <a:pt x="326" y="509"/>
                    <a:pt x="313" y="500"/>
                  </a:cubicBezTo>
                  <a:cubicBezTo>
                    <a:pt x="300" y="492"/>
                    <a:pt x="287" y="479"/>
                    <a:pt x="275" y="460"/>
                  </a:cubicBezTo>
                  <a:cubicBezTo>
                    <a:pt x="275" y="459"/>
                    <a:pt x="274" y="458"/>
                    <a:pt x="274" y="457"/>
                  </a:cubicBezTo>
                  <a:cubicBezTo>
                    <a:pt x="273" y="456"/>
                    <a:pt x="272" y="455"/>
                    <a:pt x="272" y="455"/>
                  </a:cubicBezTo>
                  <a:cubicBezTo>
                    <a:pt x="271" y="454"/>
                    <a:pt x="271" y="453"/>
                    <a:pt x="270" y="452"/>
                  </a:cubicBezTo>
                  <a:cubicBezTo>
                    <a:pt x="270" y="451"/>
                    <a:pt x="269" y="450"/>
                    <a:pt x="269" y="449"/>
                  </a:cubicBezTo>
                  <a:cubicBezTo>
                    <a:pt x="268" y="447"/>
                    <a:pt x="267" y="445"/>
                    <a:pt x="266" y="444"/>
                  </a:cubicBezTo>
                  <a:cubicBezTo>
                    <a:pt x="265" y="442"/>
                    <a:pt x="264" y="440"/>
                    <a:pt x="263" y="438"/>
                  </a:cubicBezTo>
                  <a:cubicBezTo>
                    <a:pt x="262" y="437"/>
                    <a:pt x="261" y="435"/>
                    <a:pt x="261" y="433"/>
                  </a:cubicBezTo>
                  <a:cubicBezTo>
                    <a:pt x="260" y="431"/>
                    <a:pt x="259" y="429"/>
                    <a:pt x="258" y="428"/>
                  </a:cubicBezTo>
                  <a:cubicBezTo>
                    <a:pt x="251" y="450"/>
                    <a:pt x="251" y="450"/>
                    <a:pt x="251" y="450"/>
                  </a:cubicBezTo>
                  <a:cubicBezTo>
                    <a:pt x="184" y="670"/>
                    <a:pt x="184" y="670"/>
                    <a:pt x="184" y="670"/>
                  </a:cubicBezTo>
                  <a:cubicBezTo>
                    <a:pt x="0" y="364"/>
                    <a:pt x="0" y="364"/>
                    <a:pt x="0" y="364"/>
                  </a:cubicBezTo>
                  <a:lnTo>
                    <a:pt x="101" y="0"/>
                  </a:lnTo>
                  <a:close/>
                </a:path>
              </a:pathLst>
            </a:custGeom>
            <a:gradFill>
              <a:gsLst>
                <a:gs pos="51000">
                  <a:schemeClr val="accent6">
                    <a:lumMod val="40000"/>
                    <a:lumOff val="60000"/>
                  </a:schemeClr>
                </a:gs>
                <a:gs pos="0">
                  <a:schemeClr val="accent6">
                    <a:lumMod val="20000"/>
                    <a:lumOff val="80000"/>
                  </a:schemeClr>
                </a:gs>
                <a:gs pos="100000">
                  <a:schemeClr val="accent6"/>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3" name="Freeform 65"/>
            <p:cNvSpPr>
              <a:spLocks/>
            </p:cNvSpPr>
            <p:nvPr userDrawn="1"/>
          </p:nvSpPr>
          <p:spPr bwMode="auto">
            <a:xfrm>
              <a:off x="926352" y="3684774"/>
              <a:ext cx="1102611" cy="1670725"/>
            </a:xfrm>
            <a:custGeom>
              <a:avLst/>
              <a:gdLst>
                <a:gd name="T0" fmla="*/ 0 w 416"/>
                <a:gd name="T1" fmla="*/ 343 h 630"/>
                <a:gd name="T2" fmla="*/ 95 w 416"/>
                <a:gd name="T3" fmla="*/ 0 h 630"/>
                <a:gd name="T4" fmla="*/ 227 w 416"/>
                <a:gd name="T5" fmla="*/ 202 h 630"/>
                <a:gd name="T6" fmla="*/ 231 w 416"/>
                <a:gd name="T7" fmla="*/ 181 h 630"/>
                <a:gd name="T8" fmla="*/ 232 w 416"/>
                <a:gd name="T9" fmla="*/ 175 h 630"/>
                <a:gd name="T10" fmla="*/ 233 w 416"/>
                <a:gd name="T11" fmla="*/ 169 h 630"/>
                <a:gd name="T12" fmla="*/ 234 w 416"/>
                <a:gd name="T13" fmla="*/ 163 h 630"/>
                <a:gd name="T14" fmla="*/ 237 w 416"/>
                <a:gd name="T15" fmla="*/ 153 h 630"/>
                <a:gd name="T16" fmla="*/ 238 w 416"/>
                <a:gd name="T17" fmla="*/ 149 h 630"/>
                <a:gd name="T18" fmla="*/ 238 w 416"/>
                <a:gd name="T19" fmla="*/ 146 h 630"/>
                <a:gd name="T20" fmla="*/ 263 w 416"/>
                <a:gd name="T21" fmla="*/ 94 h 630"/>
                <a:gd name="T22" fmla="*/ 294 w 416"/>
                <a:gd name="T23" fmla="*/ 70 h 630"/>
                <a:gd name="T24" fmla="*/ 306 w 416"/>
                <a:gd name="T25" fmla="*/ 68 h 630"/>
                <a:gd name="T26" fmla="*/ 327 w 416"/>
                <a:gd name="T27" fmla="*/ 74 h 630"/>
                <a:gd name="T28" fmla="*/ 364 w 416"/>
                <a:gd name="T29" fmla="*/ 109 h 630"/>
                <a:gd name="T30" fmla="*/ 394 w 416"/>
                <a:gd name="T31" fmla="*/ 173 h 630"/>
                <a:gd name="T32" fmla="*/ 412 w 416"/>
                <a:gd name="T33" fmla="*/ 252 h 630"/>
                <a:gd name="T34" fmla="*/ 414 w 416"/>
                <a:gd name="T35" fmla="*/ 335 h 630"/>
                <a:gd name="T36" fmla="*/ 400 w 416"/>
                <a:gd name="T37" fmla="*/ 410 h 630"/>
                <a:gd name="T38" fmla="*/ 373 w 416"/>
                <a:gd name="T39" fmla="*/ 462 h 630"/>
                <a:gd name="T40" fmla="*/ 342 w 416"/>
                <a:gd name="T41" fmla="*/ 481 h 630"/>
                <a:gd name="T42" fmla="*/ 335 w 416"/>
                <a:gd name="T43" fmla="*/ 482 h 630"/>
                <a:gd name="T44" fmla="*/ 308 w 416"/>
                <a:gd name="T45" fmla="*/ 474 h 630"/>
                <a:gd name="T46" fmla="*/ 273 w 416"/>
                <a:gd name="T47" fmla="*/ 436 h 630"/>
                <a:gd name="T48" fmla="*/ 271 w 416"/>
                <a:gd name="T49" fmla="*/ 433 h 630"/>
                <a:gd name="T50" fmla="*/ 268 w 416"/>
                <a:gd name="T51" fmla="*/ 428 h 630"/>
                <a:gd name="T52" fmla="*/ 267 w 416"/>
                <a:gd name="T53" fmla="*/ 425 h 630"/>
                <a:gd name="T54" fmla="*/ 264 w 416"/>
                <a:gd name="T55" fmla="*/ 420 h 630"/>
                <a:gd name="T56" fmla="*/ 262 w 416"/>
                <a:gd name="T57" fmla="*/ 416 h 630"/>
                <a:gd name="T58" fmla="*/ 259 w 416"/>
                <a:gd name="T59" fmla="*/ 410 h 630"/>
                <a:gd name="T60" fmla="*/ 257 w 416"/>
                <a:gd name="T61" fmla="*/ 404 h 630"/>
                <a:gd name="T62" fmla="*/ 248 w 416"/>
                <a:gd name="T63" fmla="*/ 384 h 630"/>
                <a:gd name="T64" fmla="*/ 172 w 416"/>
                <a:gd name="T65" fmla="*/ 630 h 630"/>
                <a:gd name="T66" fmla="*/ 0 w 416"/>
                <a:gd name="T67" fmla="*/ 34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630">
                  <a:moveTo>
                    <a:pt x="0" y="343"/>
                  </a:moveTo>
                  <a:cubicBezTo>
                    <a:pt x="95" y="0"/>
                    <a:pt x="95" y="0"/>
                    <a:pt x="95" y="0"/>
                  </a:cubicBezTo>
                  <a:cubicBezTo>
                    <a:pt x="227" y="202"/>
                    <a:pt x="227" y="202"/>
                    <a:pt x="227" y="202"/>
                  </a:cubicBezTo>
                  <a:cubicBezTo>
                    <a:pt x="231" y="181"/>
                    <a:pt x="231" y="181"/>
                    <a:pt x="231" y="181"/>
                  </a:cubicBezTo>
                  <a:cubicBezTo>
                    <a:pt x="231" y="179"/>
                    <a:pt x="231" y="177"/>
                    <a:pt x="232" y="175"/>
                  </a:cubicBezTo>
                  <a:cubicBezTo>
                    <a:pt x="232" y="173"/>
                    <a:pt x="232" y="171"/>
                    <a:pt x="233" y="169"/>
                  </a:cubicBezTo>
                  <a:cubicBezTo>
                    <a:pt x="233" y="167"/>
                    <a:pt x="234" y="165"/>
                    <a:pt x="234" y="163"/>
                  </a:cubicBezTo>
                  <a:cubicBezTo>
                    <a:pt x="235" y="161"/>
                    <a:pt x="237" y="153"/>
                    <a:pt x="237" y="153"/>
                  </a:cubicBezTo>
                  <a:cubicBezTo>
                    <a:pt x="238" y="149"/>
                    <a:pt x="238" y="149"/>
                    <a:pt x="238" y="149"/>
                  </a:cubicBezTo>
                  <a:cubicBezTo>
                    <a:pt x="238" y="146"/>
                    <a:pt x="238" y="146"/>
                    <a:pt x="238" y="146"/>
                  </a:cubicBezTo>
                  <a:cubicBezTo>
                    <a:pt x="245" y="125"/>
                    <a:pt x="253" y="107"/>
                    <a:pt x="263" y="94"/>
                  </a:cubicBezTo>
                  <a:cubicBezTo>
                    <a:pt x="273" y="81"/>
                    <a:pt x="283" y="73"/>
                    <a:pt x="294" y="70"/>
                  </a:cubicBezTo>
                  <a:cubicBezTo>
                    <a:pt x="298" y="69"/>
                    <a:pt x="302" y="68"/>
                    <a:pt x="306" y="68"/>
                  </a:cubicBezTo>
                  <a:cubicBezTo>
                    <a:pt x="313" y="68"/>
                    <a:pt x="320" y="70"/>
                    <a:pt x="327" y="74"/>
                  </a:cubicBezTo>
                  <a:cubicBezTo>
                    <a:pt x="340" y="81"/>
                    <a:pt x="352" y="92"/>
                    <a:pt x="364" y="109"/>
                  </a:cubicBezTo>
                  <a:cubicBezTo>
                    <a:pt x="376" y="127"/>
                    <a:pt x="386" y="148"/>
                    <a:pt x="394" y="173"/>
                  </a:cubicBezTo>
                  <a:cubicBezTo>
                    <a:pt x="402" y="198"/>
                    <a:pt x="408" y="224"/>
                    <a:pt x="412" y="252"/>
                  </a:cubicBezTo>
                  <a:cubicBezTo>
                    <a:pt x="415" y="280"/>
                    <a:pt x="416" y="308"/>
                    <a:pt x="414" y="335"/>
                  </a:cubicBezTo>
                  <a:cubicBezTo>
                    <a:pt x="412" y="363"/>
                    <a:pt x="408" y="388"/>
                    <a:pt x="400" y="410"/>
                  </a:cubicBezTo>
                  <a:cubicBezTo>
                    <a:pt x="393" y="432"/>
                    <a:pt x="384" y="449"/>
                    <a:pt x="373" y="462"/>
                  </a:cubicBezTo>
                  <a:cubicBezTo>
                    <a:pt x="364" y="473"/>
                    <a:pt x="353" y="479"/>
                    <a:pt x="342" y="481"/>
                  </a:cubicBezTo>
                  <a:cubicBezTo>
                    <a:pt x="340" y="482"/>
                    <a:pt x="337" y="482"/>
                    <a:pt x="335" y="482"/>
                  </a:cubicBezTo>
                  <a:cubicBezTo>
                    <a:pt x="326" y="482"/>
                    <a:pt x="317" y="479"/>
                    <a:pt x="308" y="474"/>
                  </a:cubicBezTo>
                  <a:cubicBezTo>
                    <a:pt x="296" y="466"/>
                    <a:pt x="284" y="453"/>
                    <a:pt x="273" y="436"/>
                  </a:cubicBezTo>
                  <a:cubicBezTo>
                    <a:pt x="271" y="433"/>
                    <a:pt x="271" y="433"/>
                    <a:pt x="271" y="433"/>
                  </a:cubicBezTo>
                  <a:cubicBezTo>
                    <a:pt x="268" y="428"/>
                    <a:pt x="268" y="428"/>
                    <a:pt x="268" y="428"/>
                  </a:cubicBezTo>
                  <a:cubicBezTo>
                    <a:pt x="268" y="427"/>
                    <a:pt x="267" y="426"/>
                    <a:pt x="267" y="425"/>
                  </a:cubicBezTo>
                  <a:cubicBezTo>
                    <a:pt x="266" y="423"/>
                    <a:pt x="265" y="422"/>
                    <a:pt x="264" y="420"/>
                  </a:cubicBezTo>
                  <a:cubicBezTo>
                    <a:pt x="263" y="418"/>
                    <a:pt x="263" y="417"/>
                    <a:pt x="262" y="416"/>
                  </a:cubicBezTo>
                  <a:cubicBezTo>
                    <a:pt x="262" y="416"/>
                    <a:pt x="260" y="411"/>
                    <a:pt x="259" y="410"/>
                  </a:cubicBezTo>
                  <a:cubicBezTo>
                    <a:pt x="258" y="408"/>
                    <a:pt x="257" y="406"/>
                    <a:pt x="257" y="404"/>
                  </a:cubicBezTo>
                  <a:cubicBezTo>
                    <a:pt x="248" y="384"/>
                    <a:pt x="248" y="384"/>
                    <a:pt x="248" y="384"/>
                  </a:cubicBezTo>
                  <a:cubicBezTo>
                    <a:pt x="172" y="630"/>
                    <a:pt x="172" y="630"/>
                    <a:pt x="172" y="630"/>
                  </a:cubicBezTo>
                  <a:lnTo>
                    <a:pt x="0" y="343"/>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4" name="Freeform 66"/>
            <p:cNvSpPr>
              <a:spLocks/>
            </p:cNvSpPr>
            <p:nvPr userDrawn="1"/>
          </p:nvSpPr>
          <p:spPr bwMode="auto">
            <a:xfrm>
              <a:off x="1506791" y="2378535"/>
              <a:ext cx="3722433" cy="1758127"/>
            </a:xfrm>
            <a:custGeom>
              <a:avLst/>
              <a:gdLst>
                <a:gd name="T0" fmla="*/ 455 w 1404"/>
                <a:gd name="T1" fmla="*/ 0 h 663"/>
                <a:gd name="T2" fmla="*/ 0 w 1404"/>
                <a:gd name="T3" fmla="*/ 8 h 663"/>
                <a:gd name="T4" fmla="*/ 479 w 1404"/>
                <a:gd name="T5" fmla="*/ 663 h 663"/>
                <a:gd name="T6" fmla="*/ 1404 w 1404"/>
                <a:gd name="T7" fmla="*/ 587 h 663"/>
                <a:gd name="T8" fmla="*/ 1120 w 1404"/>
                <a:gd name="T9" fmla="*/ 269 h 663"/>
                <a:gd name="T10" fmla="*/ 876 w 1404"/>
                <a:gd name="T11" fmla="*/ 280 h 663"/>
                <a:gd name="T12" fmla="*/ 877 w 1404"/>
                <a:gd name="T13" fmla="*/ 282 h 663"/>
                <a:gd name="T14" fmla="*/ 879 w 1404"/>
                <a:gd name="T15" fmla="*/ 284 h 663"/>
                <a:gd name="T16" fmla="*/ 881 w 1404"/>
                <a:gd name="T17" fmla="*/ 286 h 663"/>
                <a:gd name="T18" fmla="*/ 883 w 1404"/>
                <a:gd name="T19" fmla="*/ 289 h 663"/>
                <a:gd name="T20" fmla="*/ 913 w 1404"/>
                <a:gd name="T21" fmla="*/ 344 h 663"/>
                <a:gd name="T22" fmla="*/ 909 w 1404"/>
                <a:gd name="T23" fmla="*/ 391 h 663"/>
                <a:gd name="T24" fmla="*/ 871 w 1404"/>
                <a:gd name="T25" fmla="*/ 426 h 663"/>
                <a:gd name="T26" fmla="*/ 801 w 1404"/>
                <a:gd name="T27" fmla="*/ 443 h 663"/>
                <a:gd name="T28" fmla="*/ 710 w 1404"/>
                <a:gd name="T29" fmla="*/ 436 h 663"/>
                <a:gd name="T30" fmla="*/ 618 w 1404"/>
                <a:gd name="T31" fmla="*/ 408 h 663"/>
                <a:gd name="T32" fmla="*/ 536 w 1404"/>
                <a:gd name="T33" fmla="*/ 364 h 663"/>
                <a:gd name="T34" fmla="*/ 475 w 1404"/>
                <a:gd name="T35" fmla="*/ 308 h 663"/>
                <a:gd name="T36" fmla="*/ 448 w 1404"/>
                <a:gd name="T37" fmla="*/ 251 h 663"/>
                <a:gd name="T38" fmla="*/ 458 w 1404"/>
                <a:gd name="T39" fmla="*/ 205 h 663"/>
                <a:gd name="T40" fmla="*/ 500 w 1404"/>
                <a:gd name="T41" fmla="*/ 173 h 663"/>
                <a:gd name="T42" fmla="*/ 571 w 1404"/>
                <a:gd name="T43" fmla="*/ 160 h 663"/>
                <a:gd name="T44" fmla="*/ 574 w 1404"/>
                <a:gd name="T45" fmla="*/ 160 h 663"/>
                <a:gd name="T46" fmla="*/ 578 w 1404"/>
                <a:gd name="T47" fmla="*/ 160 h 663"/>
                <a:gd name="T48" fmla="*/ 582 w 1404"/>
                <a:gd name="T49" fmla="*/ 160 h 663"/>
                <a:gd name="T50" fmla="*/ 585 w 1404"/>
                <a:gd name="T51" fmla="*/ 160 h 663"/>
                <a:gd name="T52" fmla="*/ 455 w 1404"/>
                <a:gd name="T53" fmla="*/ 0 h 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4" h="663">
                  <a:moveTo>
                    <a:pt x="455" y="0"/>
                  </a:moveTo>
                  <a:cubicBezTo>
                    <a:pt x="0" y="8"/>
                    <a:pt x="0" y="8"/>
                    <a:pt x="0" y="8"/>
                  </a:cubicBezTo>
                  <a:cubicBezTo>
                    <a:pt x="479" y="663"/>
                    <a:pt x="479" y="663"/>
                    <a:pt x="479" y="663"/>
                  </a:cubicBezTo>
                  <a:cubicBezTo>
                    <a:pt x="1404" y="587"/>
                    <a:pt x="1404" y="587"/>
                    <a:pt x="1404" y="587"/>
                  </a:cubicBezTo>
                  <a:cubicBezTo>
                    <a:pt x="1120" y="269"/>
                    <a:pt x="1120" y="269"/>
                    <a:pt x="1120" y="269"/>
                  </a:cubicBezTo>
                  <a:cubicBezTo>
                    <a:pt x="876" y="280"/>
                    <a:pt x="876" y="280"/>
                    <a:pt x="876" y="280"/>
                  </a:cubicBezTo>
                  <a:cubicBezTo>
                    <a:pt x="876" y="281"/>
                    <a:pt x="877" y="282"/>
                    <a:pt x="877" y="282"/>
                  </a:cubicBezTo>
                  <a:cubicBezTo>
                    <a:pt x="878" y="283"/>
                    <a:pt x="879" y="284"/>
                    <a:pt x="879" y="284"/>
                  </a:cubicBezTo>
                  <a:cubicBezTo>
                    <a:pt x="880" y="285"/>
                    <a:pt x="881" y="286"/>
                    <a:pt x="881" y="286"/>
                  </a:cubicBezTo>
                  <a:cubicBezTo>
                    <a:pt x="882" y="287"/>
                    <a:pt x="882" y="288"/>
                    <a:pt x="883" y="289"/>
                  </a:cubicBezTo>
                  <a:cubicBezTo>
                    <a:pt x="899" y="308"/>
                    <a:pt x="909" y="326"/>
                    <a:pt x="913" y="344"/>
                  </a:cubicBezTo>
                  <a:cubicBezTo>
                    <a:pt x="918" y="361"/>
                    <a:pt x="916" y="377"/>
                    <a:pt x="909" y="391"/>
                  </a:cubicBezTo>
                  <a:cubicBezTo>
                    <a:pt x="902" y="405"/>
                    <a:pt x="889" y="417"/>
                    <a:pt x="871" y="426"/>
                  </a:cubicBezTo>
                  <a:cubicBezTo>
                    <a:pt x="853" y="435"/>
                    <a:pt x="829" y="441"/>
                    <a:pt x="801" y="443"/>
                  </a:cubicBezTo>
                  <a:cubicBezTo>
                    <a:pt x="772" y="445"/>
                    <a:pt x="741" y="442"/>
                    <a:pt x="710" y="436"/>
                  </a:cubicBezTo>
                  <a:cubicBezTo>
                    <a:pt x="679" y="430"/>
                    <a:pt x="648" y="420"/>
                    <a:pt x="618" y="408"/>
                  </a:cubicBezTo>
                  <a:cubicBezTo>
                    <a:pt x="588" y="396"/>
                    <a:pt x="560" y="381"/>
                    <a:pt x="536" y="364"/>
                  </a:cubicBezTo>
                  <a:cubicBezTo>
                    <a:pt x="511" y="347"/>
                    <a:pt x="490" y="328"/>
                    <a:pt x="475" y="308"/>
                  </a:cubicBezTo>
                  <a:cubicBezTo>
                    <a:pt x="459" y="288"/>
                    <a:pt x="451" y="269"/>
                    <a:pt x="448" y="251"/>
                  </a:cubicBezTo>
                  <a:cubicBezTo>
                    <a:pt x="446" y="234"/>
                    <a:pt x="449" y="219"/>
                    <a:pt x="458" y="205"/>
                  </a:cubicBezTo>
                  <a:cubicBezTo>
                    <a:pt x="467" y="192"/>
                    <a:pt x="481" y="181"/>
                    <a:pt x="500" y="173"/>
                  </a:cubicBezTo>
                  <a:cubicBezTo>
                    <a:pt x="519" y="166"/>
                    <a:pt x="543" y="161"/>
                    <a:pt x="571" y="160"/>
                  </a:cubicBezTo>
                  <a:cubicBezTo>
                    <a:pt x="572" y="160"/>
                    <a:pt x="573" y="160"/>
                    <a:pt x="574" y="160"/>
                  </a:cubicBezTo>
                  <a:cubicBezTo>
                    <a:pt x="576" y="160"/>
                    <a:pt x="577" y="160"/>
                    <a:pt x="578" y="160"/>
                  </a:cubicBezTo>
                  <a:cubicBezTo>
                    <a:pt x="579" y="160"/>
                    <a:pt x="580" y="160"/>
                    <a:pt x="582" y="160"/>
                  </a:cubicBezTo>
                  <a:cubicBezTo>
                    <a:pt x="583" y="160"/>
                    <a:pt x="584" y="160"/>
                    <a:pt x="585" y="160"/>
                  </a:cubicBezTo>
                  <a:cubicBezTo>
                    <a:pt x="455" y="0"/>
                    <a:pt x="455" y="0"/>
                    <a:pt x="455" y="0"/>
                  </a:cubicBez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t="100000" r="100000"/>
              </a:path>
              <a:tileRect l="-100000" b="-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5" name="Freeform 67"/>
            <p:cNvSpPr>
              <a:spLocks/>
            </p:cNvSpPr>
            <p:nvPr userDrawn="1"/>
          </p:nvSpPr>
          <p:spPr bwMode="auto">
            <a:xfrm>
              <a:off x="2835561" y="2158055"/>
              <a:ext cx="1672966" cy="1150795"/>
            </a:xfrm>
            <a:custGeom>
              <a:avLst/>
              <a:gdLst>
                <a:gd name="T0" fmla="*/ 399 w 631"/>
                <a:gd name="T1" fmla="*/ 0 h 434"/>
                <a:gd name="T2" fmla="*/ 4 w 631"/>
                <a:gd name="T3" fmla="*/ 7 h 434"/>
                <a:gd name="T4" fmla="*/ 137 w 631"/>
                <a:gd name="T5" fmla="*/ 168 h 434"/>
                <a:gd name="T6" fmla="*/ 150 w 631"/>
                <a:gd name="T7" fmla="*/ 184 h 434"/>
                <a:gd name="T8" fmla="*/ 143 w 631"/>
                <a:gd name="T9" fmla="*/ 184 h 434"/>
                <a:gd name="T10" fmla="*/ 137 w 631"/>
                <a:gd name="T11" fmla="*/ 183 h 434"/>
                <a:gd name="T12" fmla="*/ 131 w 631"/>
                <a:gd name="T13" fmla="*/ 183 h 434"/>
                <a:gd name="T14" fmla="*/ 124 w 631"/>
                <a:gd name="T15" fmla="*/ 183 h 434"/>
                <a:gd name="T16" fmla="*/ 121 w 631"/>
                <a:gd name="T17" fmla="*/ 183 h 434"/>
                <a:gd name="T18" fmla="*/ 117 w 631"/>
                <a:gd name="T19" fmla="*/ 183 h 434"/>
                <a:gd name="T20" fmla="*/ 113 w 631"/>
                <a:gd name="T21" fmla="*/ 183 h 434"/>
                <a:gd name="T22" fmla="*/ 110 w 631"/>
                <a:gd name="T23" fmla="*/ 183 h 434"/>
                <a:gd name="T24" fmla="*/ 48 w 631"/>
                <a:gd name="T25" fmla="*/ 195 h 434"/>
                <a:gd name="T26" fmla="*/ 11 w 631"/>
                <a:gd name="T27" fmla="*/ 223 h 434"/>
                <a:gd name="T28" fmla="*/ 2 w 631"/>
                <a:gd name="T29" fmla="*/ 264 h 434"/>
                <a:gd name="T30" fmla="*/ 26 w 631"/>
                <a:gd name="T31" fmla="*/ 314 h 434"/>
                <a:gd name="T32" fmla="*/ 79 w 631"/>
                <a:gd name="T33" fmla="*/ 363 h 434"/>
                <a:gd name="T34" fmla="*/ 152 w 631"/>
                <a:gd name="T35" fmla="*/ 402 h 434"/>
                <a:gd name="T36" fmla="*/ 233 w 631"/>
                <a:gd name="T37" fmla="*/ 426 h 434"/>
                <a:gd name="T38" fmla="*/ 313 w 631"/>
                <a:gd name="T39" fmla="*/ 432 h 434"/>
                <a:gd name="T40" fmla="*/ 375 w 631"/>
                <a:gd name="T41" fmla="*/ 418 h 434"/>
                <a:gd name="T42" fmla="*/ 408 w 631"/>
                <a:gd name="T43" fmla="*/ 387 h 434"/>
                <a:gd name="T44" fmla="*/ 413 w 631"/>
                <a:gd name="T45" fmla="*/ 345 h 434"/>
                <a:gd name="T46" fmla="*/ 386 w 631"/>
                <a:gd name="T47" fmla="*/ 297 h 434"/>
                <a:gd name="T48" fmla="*/ 384 w 631"/>
                <a:gd name="T49" fmla="*/ 295 h 434"/>
                <a:gd name="T50" fmla="*/ 382 w 631"/>
                <a:gd name="T51" fmla="*/ 293 h 434"/>
                <a:gd name="T52" fmla="*/ 380 w 631"/>
                <a:gd name="T53" fmla="*/ 291 h 434"/>
                <a:gd name="T54" fmla="*/ 379 w 631"/>
                <a:gd name="T55" fmla="*/ 289 h 434"/>
                <a:gd name="T56" fmla="*/ 375 w 631"/>
                <a:gd name="T57" fmla="*/ 284 h 434"/>
                <a:gd name="T58" fmla="*/ 370 w 631"/>
                <a:gd name="T59" fmla="*/ 280 h 434"/>
                <a:gd name="T60" fmla="*/ 366 w 631"/>
                <a:gd name="T61" fmla="*/ 276 h 434"/>
                <a:gd name="T62" fmla="*/ 362 w 631"/>
                <a:gd name="T63" fmla="*/ 272 h 434"/>
                <a:gd name="T64" fmla="*/ 385 w 631"/>
                <a:gd name="T65" fmla="*/ 271 h 434"/>
                <a:gd name="T66" fmla="*/ 631 w 631"/>
                <a:gd name="T67" fmla="*/ 260 h 434"/>
                <a:gd name="T68" fmla="*/ 399 w 631"/>
                <a:gd name="T69"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31" h="434">
                  <a:moveTo>
                    <a:pt x="399" y="0"/>
                  </a:moveTo>
                  <a:cubicBezTo>
                    <a:pt x="4" y="7"/>
                    <a:pt x="4" y="7"/>
                    <a:pt x="4" y="7"/>
                  </a:cubicBezTo>
                  <a:cubicBezTo>
                    <a:pt x="137" y="168"/>
                    <a:pt x="137" y="168"/>
                    <a:pt x="137" y="168"/>
                  </a:cubicBezTo>
                  <a:cubicBezTo>
                    <a:pt x="150" y="184"/>
                    <a:pt x="150" y="184"/>
                    <a:pt x="150" y="184"/>
                  </a:cubicBezTo>
                  <a:cubicBezTo>
                    <a:pt x="148" y="184"/>
                    <a:pt x="145" y="184"/>
                    <a:pt x="143" y="184"/>
                  </a:cubicBezTo>
                  <a:cubicBezTo>
                    <a:pt x="141" y="184"/>
                    <a:pt x="139" y="184"/>
                    <a:pt x="137" y="183"/>
                  </a:cubicBezTo>
                  <a:cubicBezTo>
                    <a:pt x="135" y="183"/>
                    <a:pt x="133" y="183"/>
                    <a:pt x="131" y="183"/>
                  </a:cubicBezTo>
                  <a:cubicBezTo>
                    <a:pt x="128" y="183"/>
                    <a:pt x="126" y="183"/>
                    <a:pt x="124" y="183"/>
                  </a:cubicBezTo>
                  <a:cubicBezTo>
                    <a:pt x="123" y="183"/>
                    <a:pt x="122" y="183"/>
                    <a:pt x="121" y="183"/>
                  </a:cubicBezTo>
                  <a:cubicBezTo>
                    <a:pt x="119" y="183"/>
                    <a:pt x="118" y="183"/>
                    <a:pt x="117" y="183"/>
                  </a:cubicBezTo>
                  <a:cubicBezTo>
                    <a:pt x="116" y="183"/>
                    <a:pt x="115" y="183"/>
                    <a:pt x="113" y="183"/>
                  </a:cubicBezTo>
                  <a:cubicBezTo>
                    <a:pt x="112" y="183"/>
                    <a:pt x="111" y="183"/>
                    <a:pt x="110" y="183"/>
                  </a:cubicBezTo>
                  <a:cubicBezTo>
                    <a:pt x="85" y="184"/>
                    <a:pt x="64" y="188"/>
                    <a:pt x="48" y="195"/>
                  </a:cubicBezTo>
                  <a:cubicBezTo>
                    <a:pt x="31" y="202"/>
                    <a:pt x="18" y="211"/>
                    <a:pt x="11" y="223"/>
                  </a:cubicBezTo>
                  <a:cubicBezTo>
                    <a:pt x="3" y="235"/>
                    <a:pt x="0" y="249"/>
                    <a:pt x="2" y="264"/>
                  </a:cubicBezTo>
                  <a:cubicBezTo>
                    <a:pt x="4" y="279"/>
                    <a:pt x="12" y="296"/>
                    <a:pt x="26" y="314"/>
                  </a:cubicBezTo>
                  <a:cubicBezTo>
                    <a:pt x="39" y="331"/>
                    <a:pt x="58" y="348"/>
                    <a:pt x="79" y="363"/>
                  </a:cubicBezTo>
                  <a:cubicBezTo>
                    <a:pt x="101" y="378"/>
                    <a:pt x="126" y="391"/>
                    <a:pt x="152" y="402"/>
                  </a:cubicBezTo>
                  <a:cubicBezTo>
                    <a:pt x="178" y="413"/>
                    <a:pt x="206" y="421"/>
                    <a:pt x="233" y="426"/>
                  </a:cubicBezTo>
                  <a:cubicBezTo>
                    <a:pt x="260" y="432"/>
                    <a:pt x="287" y="434"/>
                    <a:pt x="313" y="432"/>
                  </a:cubicBezTo>
                  <a:cubicBezTo>
                    <a:pt x="338" y="431"/>
                    <a:pt x="358" y="426"/>
                    <a:pt x="375" y="418"/>
                  </a:cubicBezTo>
                  <a:cubicBezTo>
                    <a:pt x="391" y="410"/>
                    <a:pt x="402" y="400"/>
                    <a:pt x="408" y="387"/>
                  </a:cubicBezTo>
                  <a:cubicBezTo>
                    <a:pt x="415" y="375"/>
                    <a:pt x="416" y="361"/>
                    <a:pt x="413" y="345"/>
                  </a:cubicBezTo>
                  <a:cubicBezTo>
                    <a:pt x="409" y="330"/>
                    <a:pt x="400" y="314"/>
                    <a:pt x="386" y="297"/>
                  </a:cubicBezTo>
                  <a:cubicBezTo>
                    <a:pt x="385" y="296"/>
                    <a:pt x="385" y="295"/>
                    <a:pt x="384" y="295"/>
                  </a:cubicBezTo>
                  <a:cubicBezTo>
                    <a:pt x="383" y="294"/>
                    <a:pt x="383" y="293"/>
                    <a:pt x="382" y="293"/>
                  </a:cubicBezTo>
                  <a:cubicBezTo>
                    <a:pt x="382" y="292"/>
                    <a:pt x="381" y="291"/>
                    <a:pt x="380" y="291"/>
                  </a:cubicBezTo>
                  <a:cubicBezTo>
                    <a:pt x="380" y="290"/>
                    <a:pt x="379" y="289"/>
                    <a:pt x="379" y="289"/>
                  </a:cubicBezTo>
                  <a:cubicBezTo>
                    <a:pt x="377" y="287"/>
                    <a:pt x="376" y="286"/>
                    <a:pt x="375" y="284"/>
                  </a:cubicBezTo>
                  <a:cubicBezTo>
                    <a:pt x="373" y="283"/>
                    <a:pt x="372" y="282"/>
                    <a:pt x="370" y="280"/>
                  </a:cubicBezTo>
                  <a:cubicBezTo>
                    <a:pt x="369" y="279"/>
                    <a:pt x="368" y="278"/>
                    <a:pt x="366" y="276"/>
                  </a:cubicBezTo>
                  <a:cubicBezTo>
                    <a:pt x="365" y="275"/>
                    <a:pt x="363" y="274"/>
                    <a:pt x="362" y="272"/>
                  </a:cubicBezTo>
                  <a:cubicBezTo>
                    <a:pt x="385" y="271"/>
                    <a:pt x="385" y="271"/>
                    <a:pt x="385" y="271"/>
                  </a:cubicBezTo>
                  <a:cubicBezTo>
                    <a:pt x="631" y="260"/>
                    <a:pt x="631" y="260"/>
                    <a:pt x="631" y="260"/>
                  </a:cubicBezTo>
                  <a:cubicBezTo>
                    <a:pt x="399" y="0"/>
                    <a:pt x="399" y="0"/>
                    <a:pt x="399" y="0"/>
                  </a:cubicBezTo>
                  <a:close/>
                </a:path>
              </a:pathLst>
            </a:custGeom>
            <a:gradFill flip="none" rotWithShape="1">
              <a:gsLst>
                <a:gs pos="51000">
                  <a:schemeClr val="accent2">
                    <a:lumMod val="40000"/>
                    <a:lumOff val="60000"/>
                  </a:schemeClr>
                </a:gs>
                <a:gs pos="0">
                  <a:schemeClr val="accent2">
                    <a:lumMod val="20000"/>
                    <a:lumOff val="80000"/>
                  </a:schemeClr>
                </a:gs>
                <a:gs pos="100000">
                  <a:schemeClr val="accent2"/>
                </a:gs>
              </a:gsLst>
              <a:lin ang="2700000" scaled="1"/>
              <a:tileRect/>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6" name="Freeform 68"/>
            <p:cNvSpPr>
              <a:spLocks/>
            </p:cNvSpPr>
            <p:nvPr userDrawn="1"/>
          </p:nvSpPr>
          <p:spPr bwMode="auto">
            <a:xfrm>
              <a:off x="2855731" y="2179346"/>
              <a:ext cx="1606854" cy="1105973"/>
            </a:xfrm>
            <a:custGeom>
              <a:avLst/>
              <a:gdLst>
                <a:gd name="T0" fmla="*/ 289 w 606"/>
                <a:gd name="T1" fmla="*/ 417 h 417"/>
                <a:gd name="T2" fmla="*/ 227 w 606"/>
                <a:gd name="T3" fmla="*/ 410 h 417"/>
                <a:gd name="T4" fmla="*/ 147 w 606"/>
                <a:gd name="T5" fmla="*/ 386 h 417"/>
                <a:gd name="T6" fmla="*/ 76 w 606"/>
                <a:gd name="T7" fmla="*/ 348 h 417"/>
                <a:gd name="T8" fmla="*/ 24 w 606"/>
                <a:gd name="T9" fmla="*/ 301 h 417"/>
                <a:gd name="T10" fmla="*/ 2 w 606"/>
                <a:gd name="T11" fmla="*/ 255 h 417"/>
                <a:gd name="T12" fmla="*/ 9 w 606"/>
                <a:gd name="T13" fmla="*/ 220 h 417"/>
                <a:gd name="T14" fmla="*/ 43 w 606"/>
                <a:gd name="T15" fmla="*/ 194 h 417"/>
                <a:gd name="T16" fmla="*/ 102 w 606"/>
                <a:gd name="T17" fmla="*/ 183 h 417"/>
                <a:gd name="T18" fmla="*/ 111 w 606"/>
                <a:gd name="T19" fmla="*/ 183 h 417"/>
                <a:gd name="T20" fmla="*/ 116 w 606"/>
                <a:gd name="T21" fmla="*/ 183 h 417"/>
                <a:gd name="T22" fmla="*/ 122 w 606"/>
                <a:gd name="T23" fmla="*/ 183 h 417"/>
                <a:gd name="T24" fmla="*/ 128 w 606"/>
                <a:gd name="T25" fmla="*/ 184 h 417"/>
                <a:gd name="T26" fmla="*/ 134 w 606"/>
                <a:gd name="T27" fmla="*/ 184 h 417"/>
                <a:gd name="T28" fmla="*/ 141 w 606"/>
                <a:gd name="T29" fmla="*/ 185 h 417"/>
                <a:gd name="T30" fmla="*/ 161 w 606"/>
                <a:gd name="T31" fmla="*/ 187 h 417"/>
                <a:gd name="T32" fmla="*/ 135 w 606"/>
                <a:gd name="T33" fmla="*/ 155 h 417"/>
                <a:gd name="T34" fmla="*/ 13 w 606"/>
                <a:gd name="T35" fmla="*/ 7 h 417"/>
                <a:gd name="T36" fmla="*/ 387 w 606"/>
                <a:gd name="T37" fmla="*/ 0 h 417"/>
                <a:gd name="T38" fmla="*/ 606 w 606"/>
                <a:gd name="T39" fmla="*/ 245 h 417"/>
                <a:gd name="T40" fmla="*/ 333 w 606"/>
                <a:gd name="T41" fmla="*/ 257 h 417"/>
                <a:gd name="T42" fmla="*/ 348 w 606"/>
                <a:gd name="T43" fmla="*/ 271 h 417"/>
                <a:gd name="T44" fmla="*/ 353 w 606"/>
                <a:gd name="T45" fmla="*/ 274 h 417"/>
                <a:gd name="T46" fmla="*/ 357 w 606"/>
                <a:gd name="T47" fmla="*/ 278 h 417"/>
                <a:gd name="T48" fmla="*/ 361 w 606"/>
                <a:gd name="T49" fmla="*/ 282 h 417"/>
                <a:gd name="T50" fmla="*/ 365 w 606"/>
                <a:gd name="T51" fmla="*/ 287 h 417"/>
                <a:gd name="T52" fmla="*/ 370 w 606"/>
                <a:gd name="T53" fmla="*/ 292 h 417"/>
                <a:gd name="T54" fmla="*/ 372 w 606"/>
                <a:gd name="T55" fmla="*/ 294 h 417"/>
                <a:gd name="T56" fmla="*/ 397 w 606"/>
                <a:gd name="T57" fmla="*/ 339 h 417"/>
                <a:gd name="T58" fmla="*/ 393 w 606"/>
                <a:gd name="T59" fmla="*/ 376 h 417"/>
                <a:gd name="T60" fmla="*/ 363 w 606"/>
                <a:gd name="T61" fmla="*/ 403 h 417"/>
                <a:gd name="T62" fmla="*/ 304 w 606"/>
                <a:gd name="T63" fmla="*/ 416 h 417"/>
                <a:gd name="T64" fmla="*/ 289 w 606"/>
                <a:gd name="T65"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06" h="417">
                  <a:moveTo>
                    <a:pt x="289" y="417"/>
                  </a:moveTo>
                  <a:cubicBezTo>
                    <a:pt x="269" y="417"/>
                    <a:pt x="248" y="415"/>
                    <a:pt x="227" y="410"/>
                  </a:cubicBezTo>
                  <a:cubicBezTo>
                    <a:pt x="200" y="405"/>
                    <a:pt x="173" y="397"/>
                    <a:pt x="147" y="386"/>
                  </a:cubicBezTo>
                  <a:cubicBezTo>
                    <a:pt x="121" y="375"/>
                    <a:pt x="97" y="363"/>
                    <a:pt x="76" y="348"/>
                  </a:cubicBezTo>
                  <a:cubicBezTo>
                    <a:pt x="54" y="333"/>
                    <a:pt x="37" y="317"/>
                    <a:pt x="24" y="301"/>
                  </a:cubicBezTo>
                  <a:cubicBezTo>
                    <a:pt x="12" y="285"/>
                    <a:pt x="4" y="269"/>
                    <a:pt x="2" y="255"/>
                  </a:cubicBezTo>
                  <a:cubicBezTo>
                    <a:pt x="0" y="242"/>
                    <a:pt x="3" y="230"/>
                    <a:pt x="9" y="220"/>
                  </a:cubicBezTo>
                  <a:cubicBezTo>
                    <a:pt x="16" y="209"/>
                    <a:pt x="28" y="201"/>
                    <a:pt x="43" y="194"/>
                  </a:cubicBezTo>
                  <a:cubicBezTo>
                    <a:pt x="59" y="188"/>
                    <a:pt x="79" y="184"/>
                    <a:pt x="102" y="183"/>
                  </a:cubicBezTo>
                  <a:cubicBezTo>
                    <a:pt x="111" y="183"/>
                    <a:pt x="111" y="183"/>
                    <a:pt x="111" y="183"/>
                  </a:cubicBezTo>
                  <a:cubicBezTo>
                    <a:pt x="111" y="183"/>
                    <a:pt x="115" y="183"/>
                    <a:pt x="116" y="183"/>
                  </a:cubicBezTo>
                  <a:cubicBezTo>
                    <a:pt x="118" y="183"/>
                    <a:pt x="120" y="183"/>
                    <a:pt x="122" y="183"/>
                  </a:cubicBezTo>
                  <a:cubicBezTo>
                    <a:pt x="124" y="183"/>
                    <a:pt x="126" y="183"/>
                    <a:pt x="128" y="184"/>
                  </a:cubicBezTo>
                  <a:cubicBezTo>
                    <a:pt x="134" y="184"/>
                    <a:pt x="134" y="184"/>
                    <a:pt x="134" y="184"/>
                  </a:cubicBezTo>
                  <a:cubicBezTo>
                    <a:pt x="137" y="184"/>
                    <a:pt x="139" y="184"/>
                    <a:pt x="141" y="185"/>
                  </a:cubicBezTo>
                  <a:cubicBezTo>
                    <a:pt x="161" y="187"/>
                    <a:pt x="161" y="187"/>
                    <a:pt x="161" y="187"/>
                  </a:cubicBezTo>
                  <a:cubicBezTo>
                    <a:pt x="135" y="155"/>
                    <a:pt x="135" y="155"/>
                    <a:pt x="135" y="155"/>
                  </a:cubicBezTo>
                  <a:cubicBezTo>
                    <a:pt x="13" y="7"/>
                    <a:pt x="13" y="7"/>
                    <a:pt x="13" y="7"/>
                  </a:cubicBezTo>
                  <a:cubicBezTo>
                    <a:pt x="387" y="0"/>
                    <a:pt x="387" y="0"/>
                    <a:pt x="387" y="0"/>
                  </a:cubicBezTo>
                  <a:cubicBezTo>
                    <a:pt x="606" y="245"/>
                    <a:pt x="606" y="245"/>
                    <a:pt x="606" y="245"/>
                  </a:cubicBezTo>
                  <a:cubicBezTo>
                    <a:pt x="333" y="257"/>
                    <a:pt x="333" y="257"/>
                    <a:pt x="333" y="257"/>
                  </a:cubicBezTo>
                  <a:cubicBezTo>
                    <a:pt x="348" y="271"/>
                    <a:pt x="348" y="271"/>
                    <a:pt x="348" y="271"/>
                  </a:cubicBezTo>
                  <a:cubicBezTo>
                    <a:pt x="350" y="272"/>
                    <a:pt x="351" y="273"/>
                    <a:pt x="353" y="274"/>
                  </a:cubicBezTo>
                  <a:cubicBezTo>
                    <a:pt x="357" y="278"/>
                    <a:pt x="357" y="278"/>
                    <a:pt x="357" y="278"/>
                  </a:cubicBezTo>
                  <a:cubicBezTo>
                    <a:pt x="361" y="282"/>
                    <a:pt x="361" y="282"/>
                    <a:pt x="361" y="282"/>
                  </a:cubicBezTo>
                  <a:cubicBezTo>
                    <a:pt x="362" y="283"/>
                    <a:pt x="365" y="287"/>
                    <a:pt x="365" y="287"/>
                  </a:cubicBezTo>
                  <a:cubicBezTo>
                    <a:pt x="370" y="292"/>
                    <a:pt x="370" y="292"/>
                    <a:pt x="370" y="292"/>
                  </a:cubicBezTo>
                  <a:cubicBezTo>
                    <a:pt x="372" y="294"/>
                    <a:pt x="372" y="294"/>
                    <a:pt x="372" y="294"/>
                  </a:cubicBezTo>
                  <a:cubicBezTo>
                    <a:pt x="385" y="309"/>
                    <a:pt x="393" y="325"/>
                    <a:pt x="397" y="339"/>
                  </a:cubicBezTo>
                  <a:cubicBezTo>
                    <a:pt x="400" y="353"/>
                    <a:pt x="399" y="365"/>
                    <a:pt x="393" y="376"/>
                  </a:cubicBezTo>
                  <a:cubicBezTo>
                    <a:pt x="387" y="387"/>
                    <a:pt x="377" y="396"/>
                    <a:pt x="363" y="403"/>
                  </a:cubicBezTo>
                  <a:cubicBezTo>
                    <a:pt x="347" y="410"/>
                    <a:pt x="328" y="415"/>
                    <a:pt x="304" y="416"/>
                  </a:cubicBezTo>
                  <a:cubicBezTo>
                    <a:pt x="299" y="417"/>
                    <a:pt x="294" y="417"/>
                    <a:pt x="289" y="4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7" name="Freeform 69"/>
            <p:cNvSpPr>
              <a:spLocks/>
            </p:cNvSpPr>
            <p:nvPr userDrawn="1"/>
          </p:nvSpPr>
          <p:spPr bwMode="auto">
            <a:xfrm>
              <a:off x="1989744" y="3946980"/>
              <a:ext cx="3239481" cy="2458464"/>
            </a:xfrm>
            <a:custGeom>
              <a:avLst/>
              <a:gdLst>
                <a:gd name="T0" fmla="*/ 1222 w 1222"/>
                <a:gd name="T1" fmla="*/ 0 h 927"/>
                <a:gd name="T2" fmla="*/ 1037 w 1222"/>
                <a:gd name="T3" fmla="*/ 412 h 927"/>
                <a:gd name="T4" fmla="*/ 804 w 1222"/>
                <a:gd name="T5" fmla="*/ 441 h 927"/>
                <a:gd name="T6" fmla="*/ 806 w 1222"/>
                <a:gd name="T7" fmla="*/ 437 h 927"/>
                <a:gd name="T8" fmla="*/ 808 w 1222"/>
                <a:gd name="T9" fmla="*/ 434 h 927"/>
                <a:gd name="T10" fmla="*/ 809 w 1222"/>
                <a:gd name="T11" fmla="*/ 431 h 927"/>
                <a:gd name="T12" fmla="*/ 810 w 1222"/>
                <a:gd name="T13" fmla="*/ 428 h 927"/>
                <a:gd name="T14" fmla="*/ 825 w 1222"/>
                <a:gd name="T15" fmla="*/ 358 h 927"/>
                <a:gd name="T16" fmla="*/ 808 w 1222"/>
                <a:gd name="T17" fmla="*/ 303 h 927"/>
                <a:gd name="T18" fmla="*/ 761 w 1222"/>
                <a:gd name="T19" fmla="*/ 269 h 927"/>
                <a:gd name="T20" fmla="*/ 687 w 1222"/>
                <a:gd name="T21" fmla="*/ 262 h 927"/>
                <a:gd name="T22" fmla="*/ 601 w 1222"/>
                <a:gd name="T23" fmla="*/ 286 h 927"/>
                <a:gd name="T24" fmla="*/ 518 w 1222"/>
                <a:gd name="T25" fmla="*/ 335 h 927"/>
                <a:gd name="T26" fmla="*/ 449 w 1222"/>
                <a:gd name="T27" fmla="*/ 401 h 927"/>
                <a:gd name="T28" fmla="*/ 404 w 1222"/>
                <a:gd name="T29" fmla="*/ 477 h 927"/>
                <a:gd name="T30" fmla="*/ 393 w 1222"/>
                <a:gd name="T31" fmla="*/ 548 h 927"/>
                <a:gd name="T32" fmla="*/ 415 w 1222"/>
                <a:gd name="T33" fmla="*/ 601 h 927"/>
                <a:gd name="T34" fmla="*/ 465 w 1222"/>
                <a:gd name="T35" fmla="*/ 631 h 927"/>
                <a:gd name="T36" fmla="*/ 538 w 1222"/>
                <a:gd name="T37" fmla="*/ 634 h 927"/>
                <a:gd name="T38" fmla="*/ 541 w 1222"/>
                <a:gd name="T39" fmla="*/ 634 h 927"/>
                <a:gd name="T40" fmla="*/ 544 w 1222"/>
                <a:gd name="T41" fmla="*/ 633 h 927"/>
                <a:gd name="T42" fmla="*/ 547 w 1222"/>
                <a:gd name="T43" fmla="*/ 633 h 927"/>
                <a:gd name="T44" fmla="*/ 550 w 1222"/>
                <a:gd name="T45" fmla="*/ 632 h 927"/>
                <a:gd name="T46" fmla="*/ 461 w 1222"/>
                <a:gd name="T47" fmla="*/ 853 h 927"/>
                <a:gd name="T48" fmla="*/ 0 w 1222"/>
                <a:gd name="T49" fmla="*/ 927 h 927"/>
                <a:gd name="T50" fmla="*/ 297 w 1222"/>
                <a:gd name="T51" fmla="*/ 76 h 927"/>
                <a:gd name="T52" fmla="*/ 1222 w 1222"/>
                <a:gd name="T53" fmla="*/ 0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22" h="927">
                  <a:moveTo>
                    <a:pt x="1222" y="0"/>
                  </a:moveTo>
                  <a:cubicBezTo>
                    <a:pt x="1037" y="412"/>
                    <a:pt x="1037" y="412"/>
                    <a:pt x="1037" y="412"/>
                  </a:cubicBezTo>
                  <a:cubicBezTo>
                    <a:pt x="804" y="441"/>
                    <a:pt x="804" y="441"/>
                    <a:pt x="804" y="441"/>
                  </a:cubicBezTo>
                  <a:cubicBezTo>
                    <a:pt x="805" y="440"/>
                    <a:pt x="805" y="439"/>
                    <a:pt x="806" y="437"/>
                  </a:cubicBezTo>
                  <a:cubicBezTo>
                    <a:pt x="807" y="436"/>
                    <a:pt x="807" y="435"/>
                    <a:pt x="808" y="434"/>
                  </a:cubicBezTo>
                  <a:cubicBezTo>
                    <a:pt x="808" y="433"/>
                    <a:pt x="809" y="432"/>
                    <a:pt x="809" y="431"/>
                  </a:cubicBezTo>
                  <a:cubicBezTo>
                    <a:pt x="810" y="430"/>
                    <a:pt x="810" y="429"/>
                    <a:pt x="810" y="428"/>
                  </a:cubicBezTo>
                  <a:cubicBezTo>
                    <a:pt x="821" y="402"/>
                    <a:pt x="826" y="379"/>
                    <a:pt x="825" y="358"/>
                  </a:cubicBezTo>
                  <a:cubicBezTo>
                    <a:pt x="825" y="337"/>
                    <a:pt x="819" y="318"/>
                    <a:pt x="808" y="303"/>
                  </a:cubicBezTo>
                  <a:cubicBezTo>
                    <a:pt x="797" y="288"/>
                    <a:pt x="781" y="276"/>
                    <a:pt x="761" y="269"/>
                  </a:cubicBezTo>
                  <a:cubicBezTo>
                    <a:pt x="740" y="262"/>
                    <a:pt x="716" y="259"/>
                    <a:pt x="687" y="262"/>
                  </a:cubicBezTo>
                  <a:cubicBezTo>
                    <a:pt x="659" y="265"/>
                    <a:pt x="630" y="273"/>
                    <a:pt x="601" y="286"/>
                  </a:cubicBezTo>
                  <a:cubicBezTo>
                    <a:pt x="572" y="298"/>
                    <a:pt x="544" y="315"/>
                    <a:pt x="518" y="335"/>
                  </a:cubicBezTo>
                  <a:cubicBezTo>
                    <a:pt x="492" y="354"/>
                    <a:pt x="468" y="377"/>
                    <a:pt x="449" y="401"/>
                  </a:cubicBezTo>
                  <a:cubicBezTo>
                    <a:pt x="429" y="425"/>
                    <a:pt x="414" y="451"/>
                    <a:pt x="404" y="477"/>
                  </a:cubicBezTo>
                  <a:cubicBezTo>
                    <a:pt x="394" y="503"/>
                    <a:pt x="391" y="527"/>
                    <a:pt x="393" y="548"/>
                  </a:cubicBezTo>
                  <a:cubicBezTo>
                    <a:pt x="395" y="569"/>
                    <a:pt x="403" y="587"/>
                    <a:pt x="415" y="601"/>
                  </a:cubicBezTo>
                  <a:cubicBezTo>
                    <a:pt x="428" y="615"/>
                    <a:pt x="445" y="625"/>
                    <a:pt x="465" y="631"/>
                  </a:cubicBezTo>
                  <a:cubicBezTo>
                    <a:pt x="486" y="637"/>
                    <a:pt x="511" y="638"/>
                    <a:pt x="538" y="634"/>
                  </a:cubicBezTo>
                  <a:cubicBezTo>
                    <a:pt x="539" y="634"/>
                    <a:pt x="540" y="634"/>
                    <a:pt x="541" y="634"/>
                  </a:cubicBezTo>
                  <a:cubicBezTo>
                    <a:pt x="542" y="633"/>
                    <a:pt x="543" y="633"/>
                    <a:pt x="544" y="633"/>
                  </a:cubicBezTo>
                  <a:cubicBezTo>
                    <a:pt x="545" y="633"/>
                    <a:pt x="546" y="633"/>
                    <a:pt x="547" y="633"/>
                  </a:cubicBezTo>
                  <a:cubicBezTo>
                    <a:pt x="548" y="632"/>
                    <a:pt x="549" y="632"/>
                    <a:pt x="550" y="632"/>
                  </a:cubicBezTo>
                  <a:cubicBezTo>
                    <a:pt x="461" y="853"/>
                    <a:pt x="461" y="853"/>
                    <a:pt x="461" y="853"/>
                  </a:cubicBezTo>
                  <a:cubicBezTo>
                    <a:pt x="0" y="927"/>
                    <a:pt x="0" y="927"/>
                    <a:pt x="0" y="927"/>
                  </a:cubicBezTo>
                  <a:cubicBezTo>
                    <a:pt x="297" y="76"/>
                    <a:pt x="297" y="76"/>
                    <a:pt x="297" y="76"/>
                  </a:cubicBezTo>
                  <a:lnTo>
                    <a:pt x="1222" y="0"/>
                  </a:lnTo>
                  <a:close/>
                </a:path>
              </a:pathLst>
            </a:custGeom>
            <a:gradFill flip="none" rotWithShape="1">
              <a:gsLst>
                <a:gs pos="75000">
                  <a:schemeClr val="accent4"/>
                </a:gs>
                <a:gs pos="0">
                  <a:schemeClr val="accent4">
                    <a:lumMod val="60000"/>
                    <a:lumOff val="40000"/>
                  </a:schemeClr>
                </a:gs>
                <a:gs pos="100000">
                  <a:schemeClr val="accent4">
                    <a:lumMod val="75000"/>
                  </a:schemeClr>
                </a:gs>
              </a:gsLst>
              <a:path path="circle">
                <a:fillToRect r="100000" b="100000"/>
              </a:path>
              <a:tileRect l="-100000" t="-100000"/>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8" name="Freeform 70"/>
            <p:cNvSpPr>
              <a:spLocks/>
            </p:cNvSpPr>
            <p:nvPr userDrawn="1"/>
          </p:nvSpPr>
          <p:spPr bwMode="auto">
            <a:xfrm>
              <a:off x="3257951" y="5026059"/>
              <a:ext cx="1620300" cy="1506005"/>
            </a:xfrm>
            <a:custGeom>
              <a:avLst/>
              <a:gdLst>
                <a:gd name="T0" fmla="*/ 261 w 611"/>
                <a:gd name="T1" fmla="*/ 3 h 568"/>
                <a:gd name="T2" fmla="*/ 185 w 611"/>
                <a:gd name="T3" fmla="*/ 24 h 568"/>
                <a:gd name="T4" fmla="*/ 112 w 611"/>
                <a:gd name="T5" fmla="*/ 67 h 568"/>
                <a:gd name="T6" fmla="*/ 51 w 611"/>
                <a:gd name="T7" fmla="*/ 125 h 568"/>
                <a:gd name="T8" fmla="*/ 12 w 611"/>
                <a:gd name="T9" fmla="*/ 192 h 568"/>
                <a:gd name="T10" fmla="*/ 2 w 611"/>
                <a:gd name="T11" fmla="*/ 255 h 568"/>
                <a:gd name="T12" fmla="*/ 21 w 611"/>
                <a:gd name="T13" fmla="*/ 301 h 568"/>
                <a:gd name="T14" fmla="*/ 65 w 611"/>
                <a:gd name="T15" fmla="*/ 328 h 568"/>
                <a:gd name="T16" fmla="*/ 130 w 611"/>
                <a:gd name="T17" fmla="*/ 331 h 568"/>
                <a:gd name="T18" fmla="*/ 133 w 611"/>
                <a:gd name="T19" fmla="*/ 331 h 568"/>
                <a:gd name="T20" fmla="*/ 136 w 611"/>
                <a:gd name="T21" fmla="*/ 330 h 568"/>
                <a:gd name="T22" fmla="*/ 139 w 611"/>
                <a:gd name="T23" fmla="*/ 330 h 568"/>
                <a:gd name="T24" fmla="*/ 142 w 611"/>
                <a:gd name="T25" fmla="*/ 329 h 568"/>
                <a:gd name="T26" fmla="*/ 148 w 611"/>
                <a:gd name="T27" fmla="*/ 328 h 568"/>
                <a:gd name="T28" fmla="*/ 154 w 611"/>
                <a:gd name="T29" fmla="*/ 326 h 568"/>
                <a:gd name="T30" fmla="*/ 160 w 611"/>
                <a:gd name="T31" fmla="*/ 325 h 568"/>
                <a:gd name="T32" fmla="*/ 166 w 611"/>
                <a:gd name="T33" fmla="*/ 323 h 568"/>
                <a:gd name="T34" fmla="*/ 158 w 611"/>
                <a:gd name="T35" fmla="*/ 344 h 568"/>
                <a:gd name="T36" fmla="*/ 67 w 611"/>
                <a:gd name="T37" fmla="*/ 568 h 568"/>
                <a:gd name="T38" fmla="*/ 452 w 611"/>
                <a:gd name="T39" fmla="*/ 506 h 568"/>
                <a:gd name="T40" fmla="*/ 611 w 611"/>
                <a:gd name="T41" fmla="*/ 151 h 568"/>
                <a:gd name="T42" fmla="*/ 375 w 611"/>
                <a:gd name="T43" fmla="*/ 180 h 568"/>
                <a:gd name="T44" fmla="*/ 352 w 611"/>
                <a:gd name="T45" fmla="*/ 183 h 568"/>
                <a:gd name="T46" fmla="*/ 355 w 611"/>
                <a:gd name="T47" fmla="*/ 178 h 568"/>
                <a:gd name="T48" fmla="*/ 359 w 611"/>
                <a:gd name="T49" fmla="*/ 173 h 568"/>
                <a:gd name="T50" fmla="*/ 362 w 611"/>
                <a:gd name="T51" fmla="*/ 167 h 568"/>
                <a:gd name="T52" fmla="*/ 364 w 611"/>
                <a:gd name="T53" fmla="*/ 162 h 568"/>
                <a:gd name="T54" fmla="*/ 366 w 611"/>
                <a:gd name="T55" fmla="*/ 158 h 568"/>
                <a:gd name="T56" fmla="*/ 368 w 611"/>
                <a:gd name="T57" fmla="*/ 155 h 568"/>
                <a:gd name="T58" fmla="*/ 369 w 611"/>
                <a:gd name="T59" fmla="*/ 152 h 568"/>
                <a:gd name="T60" fmla="*/ 370 w 611"/>
                <a:gd name="T61" fmla="*/ 149 h 568"/>
                <a:gd name="T62" fmla="*/ 383 w 611"/>
                <a:gd name="T63" fmla="*/ 87 h 568"/>
                <a:gd name="T64" fmla="*/ 368 w 611"/>
                <a:gd name="T65" fmla="*/ 39 h 568"/>
                <a:gd name="T66" fmla="*/ 326 w 611"/>
                <a:gd name="T67" fmla="*/ 9 h 568"/>
                <a:gd name="T68" fmla="*/ 261 w 611"/>
                <a:gd name="T69" fmla="*/ 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568">
                  <a:moveTo>
                    <a:pt x="261" y="3"/>
                  </a:moveTo>
                  <a:cubicBezTo>
                    <a:pt x="236" y="5"/>
                    <a:pt x="210" y="13"/>
                    <a:pt x="185" y="24"/>
                  </a:cubicBezTo>
                  <a:cubicBezTo>
                    <a:pt x="160" y="35"/>
                    <a:pt x="135" y="50"/>
                    <a:pt x="112" y="67"/>
                  </a:cubicBezTo>
                  <a:cubicBezTo>
                    <a:pt x="89" y="84"/>
                    <a:pt x="68" y="104"/>
                    <a:pt x="51" y="125"/>
                  </a:cubicBezTo>
                  <a:cubicBezTo>
                    <a:pt x="34" y="147"/>
                    <a:pt x="21" y="169"/>
                    <a:pt x="12" y="192"/>
                  </a:cubicBezTo>
                  <a:cubicBezTo>
                    <a:pt x="3" y="215"/>
                    <a:pt x="0" y="236"/>
                    <a:pt x="2" y="255"/>
                  </a:cubicBezTo>
                  <a:cubicBezTo>
                    <a:pt x="4" y="273"/>
                    <a:pt x="10" y="289"/>
                    <a:pt x="21" y="301"/>
                  </a:cubicBezTo>
                  <a:cubicBezTo>
                    <a:pt x="32" y="314"/>
                    <a:pt x="47" y="323"/>
                    <a:pt x="65" y="328"/>
                  </a:cubicBezTo>
                  <a:cubicBezTo>
                    <a:pt x="84" y="333"/>
                    <a:pt x="105" y="334"/>
                    <a:pt x="130" y="331"/>
                  </a:cubicBezTo>
                  <a:cubicBezTo>
                    <a:pt x="131" y="331"/>
                    <a:pt x="132" y="331"/>
                    <a:pt x="133" y="331"/>
                  </a:cubicBezTo>
                  <a:cubicBezTo>
                    <a:pt x="134" y="330"/>
                    <a:pt x="135" y="330"/>
                    <a:pt x="136" y="330"/>
                  </a:cubicBezTo>
                  <a:cubicBezTo>
                    <a:pt x="137" y="330"/>
                    <a:pt x="138" y="330"/>
                    <a:pt x="139" y="330"/>
                  </a:cubicBezTo>
                  <a:cubicBezTo>
                    <a:pt x="140" y="329"/>
                    <a:pt x="141" y="329"/>
                    <a:pt x="142" y="329"/>
                  </a:cubicBezTo>
                  <a:cubicBezTo>
                    <a:pt x="144" y="329"/>
                    <a:pt x="146" y="328"/>
                    <a:pt x="148" y="328"/>
                  </a:cubicBezTo>
                  <a:cubicBezTo>
                    <a:pt x="150" y="327"/>
                    <a:pt x="152" y="327"/>
                    <a:pt x="154" y="326"/>
                  </a:cubicBezTo>
                  <a:cubicBezTo>
                    <a:pt x="156" y="326"/>
                    <a:pt x="158" y="325"/>
                    <a:pt x="160" y="325"/>
                  </a:cubicBezTo>
                  <a:cubicBezTo>
                    <a:pt x="162" y="324"/>
                    <a:pt x="164" y="324"/>
                    <a:pt x="166" y="323"/>
                  </a:cubicBezTo>
                  <a:cubicBezTo>
                    <a:pt x="158" y="344"/>
                    <a:pt x="158" y="344"/>
                    <a:pt x="158" y="344"/>
                  </a:cubicBezTo>
                  <a:cubicBezTo>
                    <a:pt x="67" y="568"/>
                    <a:pt x="67" y="568"/>
                    <a:pt x="67" y="568"/>
                  </a:cubicBezTo>
                  <a:cubicBezTo>
                    <a:pt x="452" y="506"/>
                    <a:pt x="452" y="506"/>
                    <a:pt x="452" y="506"/>
                  </a:cubicBezTo>
                  <a:cubicBezTo>
                    <a:pt x="611" y="151"/>
                    <a:pt x="611" y="151"/>
                    <a:pt x="611" y="151"/>
                  </a:cubicBezTo>
                  <a:cubicBezTo>
                    <a:pt x="375" y="180"/>
                    <a:pt x="375" y="180"/>
                    <a:pt x="375" y="180"/>
                  </a:cubicBezTo>
                  <a:cubicBezTo>
                    <a:pt x="352" y="183"/>
                    <a:pt x="352" y="183"/>
                    <a:pt x="352" y="183"/>
                  </a:cubicBezTo>
                  <a:cubicBezTo>
                    <a:pt x="353" y="182"/>
                    <a:pt x="354" y="180"/>
                    <a:pt x="355" y="178"/>
                  </a:cubicBezTo>
                  <a:cubicBezTo>
                    <a:pt x="356" y="176"/>
                    <a:pt x="358" y="174"/>
                    <a:pt x="359" y="173"/>
                  </a:cubicBezTo>
                  <a:cubicBezTo>
                    <a:pt x="360" y="171"/>
                    <a:pt x="361" y="169"/>
                    <a:pt x="362" y="167"/>
                  </a:cubicBezTo>
                  <a:cubicBezTo>
                    <a:pt x="363" y="165"/>
                    <a:pt x="364" y="163"/>
                    <a:pt x="364" y="162"/>
                  </a:cubicBezTo>
                  <a:cubicBezTo>
                    <a:pt x="365" y="160"/>
                    <a:pt x="366" y="159"/>
                    <a:pt x="366" y="158"/>
                  </a:cubicBezTo>
                  <a:cubicBezTo>
                    <a:pt x="367" y="157"/>
                    <a:pt x="367" y="156"/>
                    <a:pt x="368" y="155"/>
                  </a:cubicBezTo>
                  <a:cubicBezTo>
                    <a:pt x="368" y="154"/>
                    <a:pt x="369" y="153"/>
                    <a:pt x="369" y="152"/>
                  </a:cubicBezTo>
                  <a:cubicBezTo>
                    <a:pt x="369" y="151"/>
                    <a:pt x="370" y="150"/>
                    <a:pt x="370" y="149"/>
                  </a:cubicBezTo>
                  <a:cubicBezTo>
                    <a:pt x="380" y="126"/>
                    <a:pt x="384" y="105"/>
                    <a:pt x="383" y="87"/>
                  </a:cubicBezTo>
                  <a:cubicBezTo>
                    <a:pt x="383" y="68"/>
                    <a:pt x="377" y="52"/>
                    <a:pt x="368" y="39"/>
                  </a:cubicBezTo>
                  <a:cubicBezTo>
                    <a:pt x="358" y="25"/>
                    <a:pt x="344" y="15"/>
                    <a:pt x="326" y="9"/>
                  </a:cubicBezTo>
                  <a:cubicBezTo>
                    <a:pt x="308" y="2"/>
                    <a:pt x="286" y="0"/>
                    <a:pt x="261" y="3"/>
                  </a:cubicBezTo>
                  <a:close/>
                </a:path>
              </a:pathLst>
            </a:custGeom>
            <a:gradFill>
              <a:gsLst>
                <a:gs pos="51000">
                  <a:schemeClr val="accent5">
                    <a:lumMod val="40000"/>
                    <a:lumOff val="60000"/>
                  </a:schemeClr>
                </a:gs>
                <a:gs pos="0">
                  <a:schemeClr val="accent5">
                    <a:lumMod val="20000"/>
                    <a:lumOff val="80000"/>
                  </a:schemeClr>
                </a:gs>
                <a:gs pos="100000">
                  <a:schemeClr val="accent5"/>
                </a:gs>
              </a:gsLst>
              <a:lin ang="2700000" scaled="1"/>
            </a:gra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39" name="Freeform 71"/>
            <p:cNvSpPr>
              <a:spLocks/>
            </p:cNvSpPr>
            <p:nvPr userDrawn="1"/>
          </p:nvSpPr>
          <p:spPr bwMode="auto">
            <a:xfrm>
              <a:off x="3279240" y="5051832"/>
              <a:ext cx="1564273" cy="1451099"/>
            </a:xfrm>
            <a:custGeom>
              <a:avLst/>
              <a:gdLst>
                <a:gd name="T0" fmla="*/ 172 w 590"/>
                <a:gd name="T1" fmla="*/ 301 h 547"/>
                <a:gd name="T2" fmla="*/ 156 w 590"/>
                <a:gd name="T3" fmla="*/ 305 h 547"/>
                <a:gd name="T4" fmla="*/ 150 w 590"/>
                <a:gd name="T5" fmla="*/ 307 h 547"/>
                <a:gd name="T6" fmla="*/ 144 w 590"/>
                <a:gd name="T7" fmla="*/ 308 h 547"/>
                <a:gd name="T8" fmla="*/ 138 w 590"/>
                <a:gd name="T9" fmla="*/ 310 h 547"/>
                <a:gd name="T10" fmla="*/ 132 w 590"/>
                <a:gd name="T11" fmla="*/ 311 h 547"/>
                <a:gd name="T12" fmla="*/ 123 w 590"/>
                <a:gd name="T13" fmla="*/ 313 h 547"/>
                <a:gd name="T14" fmla="*/ 121 w 590"/>
                <a:gd name="T15" fmla="*/ 313 h 547"/>
                <a:gd name="T16" fmla="*/ 95 w 590"/>
                <a:gd name="T17" fmla="*/ 315 h 547"/>
                <a:gd name="T18" fmla="*/ 60 w 590"/>
                <a:gd name="T19" fmla="*/ 310 h 547"/>
                <a:gd name="T20" fmla="*/ 19 w 590"/>
                <a:gd name="T21" fmla="*/ 286 h 547"/>
                <a:gd name="T22" fmla="*/ 2 w 590"/>
                <a:gd name="T23" fmla="*/ 244 h 547"/>
                <a:gd name="T24" fmla="*/ 11 w 590"/>
                <a:gd name="T25" fmla="*/ 185 h 547"/>
                <a:gd name="T26" fmla="*/ 50 w 590"/>
                <a:gd name="T27" fmla="*/ 120 h 547"/>
                <a:gd name="T28" fmla="*/ 109 w 590"/>
                <a:gd name="T29" fmla="*/ 63 h 547"/>
                <a:gd name="T30" fmla="*/ 180 w 590"/>
                <a:gd name="T31" fmla="*/ 21 h 547"/>
                <a:gd name="T32" fmla="*/ 254 w 590"/>
                <a:gd name="T33" fmla="*/ 1 h 547"/>
                <a:gd name="T34" fmla="*/ 273 w 590"/>
                <a:gd name="T35" fmla="*/ 0 h 547"/>
                <a:gd name="T36" fmla="*/ 315 w 590"/>
                <a:gd name="T37" fmla="*/ 6 h 547"/>
                <a:gd name="T38" fmla="*/ 353 w 590"/>
                <a:gd name="T39" fmla="*/ 33 h 547"/>
                <a:gd name="T40" fmla="*/ 367 w 590"/>
                <a:gd name="T41" fmla="*/ 77 h 547"/>
                <a:gd name="T42" fmla="*/ 355 w 590"/>
                <a:gd name="T43" fmla="*/ 135 h 547"/>
                <a:gd name="T44" fmla="*/ 354 w 590"/>
                <a:gd name="T45" fmla="*/ 139 h 547"/>
                <a:gd name="T46" fmla="*/ 351 w 590"/>
                <a:gd name="T47" fmla="*/ 145 h 547"/>
                <a:gd name="T48" fmla="*/ 349 w 590"/>
                <a:gd name="T49" fmla="*/ 148 h 547"/>
                <a:gd name="T50" fmla="*/ 346 w 590"/>
                <a:gd name="T51" fmla="*/ 153 h 547"/>
                <a:gd name="T52" fmla="*/ 344 w 590"/>
                <a:gd name="T53" fmla="*/ 158 h 547"/>
                <a:gd name="T54" fmla="*/ 341 w 590"/>
                <a:gd name="T55" fmla="*/ 162 h 547"/>
                <a:gd name="T56" fmla="*/ 340 w 590"/>
                <a:gd name="T57" fmla="*/ 164 h 547"/>
                <a:gd name="T58" fmla="*/ 337 w 590"/>
                <a:gd name="T59" fmla="*/ 169 h 547"/>
                <a:gd name="T60" fmla="*/ 328 w 590"/>
                <a:gd name="T61" fmla="*/ 184 h 547"/>
                <a:gd name="T62" fmla="*/ 590 w 590"/>
                <a:gd name="T63" fmla="*/ 151 h 547"/>
                <a:gd name="T64" fmla="*/ 438 w 590"/>
                <a:gd name="T65" fmla="*/ 489 h 547"/>
                <a:gd name="T66" fmla="*/ 72 w 590"/>
                <a:gd name="T67" fmla="*/ 547 h 547"/>
                <a:gd name="T68" fmla="*/ 172 w 590"/>
                <a:gd name="T69" fmla="*/ 301 h 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90" h="547">
                  <a:moveTo>
                    <a:pt x="172" y="301"/>
                  </a:moveTo>
                  <a:cubicBezTo>
                    <a:pt x="156" y="305"/>
                    <a:pt x="156" y="305"/>
                    <a:pt x="156" y="305"/>
                  </a:cubicBezTo>
                  <a:cubicBezTo>
                    <a:pt x="154" y="306"/>
                    <a:pt x="152" y="306"/>
                    <a:pt x="150" y="307"/>
                  </a:cubicBezTo>
                  <a:cubicBezTo>
                    <a:pt x="148" y="307"/>
                    <a:pt x="146" y="308"/>
                    <a:pt x="144" y="308"/>
                  </a:cubicBezTo>
                  <a:cubicBezTo>
                    <a:pt x="138" y="310"/>
                    <a:pt x="138" y="310"/>
                    <a:pt x="138" y="310"/>
                  </a:cubicBezTo>
                  <a:cubicBezTo>
                    <a:pt x="136" y="310"/>
                    <a:pt x="134" y="311"/>
                    <a:pt x="132" y="311"/>
                  </a:cubicBezTo>
                  <a:cubicBezTo>
                    <a:pt x="132" y="311"/>
                    <a:pt x="124" y="312"/>
                    <a:pt x="123" y="313"/>
                  </a:cubicBezTo>
                  <a:cubicBezTo>
                    <a:pt x="121" y="313"/>
                    <a:pt x="121" y="313"/>
                    <a:pt x="121" y="313"/>
                  </a:cubicBezTo>
                  <a:cubicBezTo>
                    <a:pt x="112" y="314"/>
                    <a:pt x="103" y="315"/>
                    <a:pt x="95" y="315"/>
                  </a:cubicBezTo>
                  <a:cubicBezTo>
                    <a:pt x="82" y="315"/>
                    <a:pt x="70" y="313"/>
                    <a:pt x="60" y="310"/>
                  </a:cubicBezTo>
                  <a:cubicBezTo>
                    <a:pt x="43" y="305"/>
                    <a:pt x="29" y="297"/>
                    <a:pt x="19" y="286"/>
                  </a:cubicBezTo>
                  <a:cubicBezTo>
                    <a:pt x="9" y="275"/>
                    <a:pt x="4" y="260"/>
                    <a:pt x="2" y="244"/>
                  </a:cubicBezTo>
                  <a:cubicBezTo>
                    <a:pt x="0" y="226"/>
                    <a:pt x="3" y="206"/>
                    <a:pt x="11" y="185"/>
                  </a:cubicBezTo>
                  <a:cubicBezTo>
                    <a:pt x="20" y="163"/>
                    <a:pt x="33" y="142"/>
                    <a:pt x="50" y="120"/>
                  </a:cubicBezTo>
                  <a:cubicBezTo>
                    <a:pt x="66" y="100"/>
                    <a:pt x="86" y="80"/>
                    <a:pt x="109" y="63"/>
                  </a:cubicBezTo>
                  <a:cubicBezTo>
                    <a:pt x="131" y="46"/>
                    <a:pt x="155" y="32"/>
                    <a:pt x="180" y="21"/>
                  </a:cubicBezTo>
                  <a:cubicBezTo>
                    <a:pt x="206" y="10"/>
                    <a:pt x="231" y="3"/>
                    <a:pt x="254" y="1"/>
                  </a:cubicBezTo>
                  <a:cubicBezTo>
                    <a:pt x="261" y="0"/>
                    <a:pt x="267" y="0"/>
                    <a:pt x="273" y="0"/>
                  </a:cubicBezTo>
                  <a:cubicBezTo>
                    <a:pt x="289" y="0"/>
                    <a:pt x="303" y="2"/>
                    <a:pt x="315" y="6"/>
                  </a:cubicBezTo>
                  <a:cubicBezTo>
                    <a:pt x="331" y="12"/>
                    <a:pt x="344" y="21"/>
                    <a:pt x="353" y="33"/>
                  </a:cubicBezTo>
                  <a:cubicBezTo>
                    <a:pt x="362" y="45"/>
                    <a:pt x="367" y="60"/>
                    <a:pt x="367" y="77"/>
                  </a:cubicBezTo>
                  <a:cubicBezTo>
                    <a:pt x="368" y="95"/>
                    <a:pt x="364" y="115"/>
                    <a:pt x="355" y="135"/>
                  </a:cubicBezTo>
                  <a:cubicBezTo>
                    <a:pt x="355" y="136"/>
                    <a:pt x="354" y="139"/>
                    <a:pt x="354" y="139"/>
                  </a:cubicBezTo>
                  <a:cubicBezTo>
                    <a:pt x="351" y="145"/>
                    <a:pt x="351" y="145"/>
                    <a:pt x="351" y="145"/>
                  </a:cubicBezTo>
                  <a:cubicBezTo>
                    <a:pt x="349" y="148"/>
                    <a:pt x="349" y="148"/>
                    <a:pt x="349" y="148"/>
                  </a:cubicBezTo>
                  <a:cubicBezTo>
                    <a:pt x="346" y="153"/>
                    <a:pt x="346" y="153"/>
                    <a:pt x="346" y="153"/>
                  </a:cubicBezTo>
                  <a:cubicBezTo>
                    <a:pt x="346" y="155"/>
                    <a:pt x="345" y="157"/>
                    <a:pt x="344" y="158"/>
                  </a:cubicBezTo>
                  <a:cubicBezTo>
                    <a:pt x="343" y="160"/>
                    <a:pt x="342" y="161"/>
                    <a:pt x="341" y="162"/>
                  </a:cubicBezTo>
                  <a:cubicBezTo>
                    <a:pt x="340" y="164"/>
                    <a:pt x="340" y="164"/>
                    <a:pt x="340" y="164"/>
                  </a:cubicBezTo>
                  <a:cubicBezTo>
                    <a:pt x="339" y="165"/>
                    <a:pt x="338" y="167"/>
                    <a:pt x="337" y="169"/>
                  </a:cubicBezTo>
                  <a:cubicBezTo>
                    <a:pt x="328" y="184"/>
                    <a:pt x="328" y="184"/>
                    <a:pt x="328" y="184"/>
                  </a:cubicBezTo>
                  <a:cubicBezTo>
                    <a:pt x="590" y="151"/>
                    <a:pt x="590" y="151"/>
                    <a:pt x="590" y="151"/>
                  </a:cubicBezTo>
                  <a:cubicBezTo>
                    <a:pt x="438" y="489"/>
                    <a:pt x="438" y="489"/>
                    <a:pt x="438" y="489"/>
                  </a:cubicBezTo>
                  <a:cubicBezTo>
                    <a:pt x="72" y="547"/>
                    <a:pt x="72" y="547"/>
                    <a:pt x="72" y="547"/>
                  </a:cubicBezTo>
                  <a:lnTo>
                    <a:pt x="172" y="30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40" name="Freeform 72"/>
            <p:cNvSpPr>
              <a:spLocks/>
            </p:cNvSpPr>
            <p:nvPr userDrawn="1"/>
          </p:nvSpPr>
          <p:spPr bwMode="auto">
            <a:xfrm>
              <a:off x="1503430" y="2411840"/>
              <a:ext cx="3725795" cy="3993604"/>
            </a:xfrm>
            <a:custGeom>
              <a:avLst/>
              <a:gdLst>
                <a:gd name="T0" fmla="*/ 3318 w 3325"/>
                <a:gd name="T1" fmla="*/ 1363 h 3564"/>
                <a:gd name="T2" fmla="*/ 1141 w 3325"/>
                <a:gd name="T3" fmla="*/ 1541 h 3564"/>
                <a:gd name="T4" fmla="*/ 15 w 3325"/>
                <a:gd name="T5" fmla="*/ 0 h 3564"/>
                <a:gd name="T6" fmla="*/ 3 w 3325"/>
                <a:gd name="T7" fmla="*/ 0 h 3564"/>
                <a:gd name="T8" fmla="*/ 0 w 3325"/>
                <a:gd name="T9" fmla="*/ 12 h 3564"/>
                <a:gd name="T10" fmla="*/ 1127 w 3325"/>
                <a:gd name="T11" fmla="*/ 1550 h 3564"/>
                <a:gd name="T12" fmla="*/ 426 w 3325"/>
                <a:gd name="T13" fmla="*/ 3555 h 3564"/>
                <a:gd name="T14" fmla="*/ 434 w 3325"/>
                <a:gd name="T15" fmla="*/ 3564 h 3564"/>
                <a:gd name="T16" fmla="*/ 443 w 3325"/>
                <a:gd name="T17" fmla="*/ 3564 h 3564"/>
                <a:gd name="T18" fmla="*/ 1143 w 3325"/>
                <a:gd name="T19" fmla="*/ 1557 h 3564"/>
                <a:gd name="T20" fmla="*/ 3321 w 3325"/>
                <a:gd name="T21" fmla="*/ 1380 h 3564"/>
                <a:gd name="T22" fmla="*/ 3325 w 3325"/>
                <a:gd name="T23" fmla="*/ 1370 h 3564"/>
                <a:gd name="T24" fmla="*/ 3318 w 3325"/>
                <a:gd name="T25" fmla="*/ 1363 h 3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25" h="3564">
                  <a:moveTo>
                    <a:pt x="3318" y="1363"/>
                  </a:moveTo>
                  <a:lnTo>
                    <a:pt x="1141" y="1541"/>
                  </a:lnTo>
                  <a:lnTo>
                    <a:pt x="15" y="0"/>
                  </a:lnTo>
                  <a:lnTo>
                    <a:pt x="3" y="0"/>
                  </a:lnTo>
                  <a:lnTo>
                    <a:pt x="0" y="12"/>
                  </a:lnTo>
                  <a:lnTo>
                    <a:pt x="1127" y="1550"/>
                  </a:lnTo>
                  <a:lnTo>
                    <a:pt x="426" y="3555"/>
                  </a:lnTo>
                  <a:lnTo>
                    <a:pt x="434" y="3564"/>
                  </a:lnTo>
                  <a:lnTo>
                    <a:pt x="443" y="3564"/>
                  </a:lnTo>
                  <a:lnTo>
                    <a:pt x="1143" y="1557"/>
                  </a:lnTo>
                  <a:lnTo>
                    <a:pt x="3321" y="1380"/>
                  </a:lnTo>
                  <a:lnTo>
                    <a:pt x="3325" y="1370"/>
                  </a:lnTo>
                  <a:lnTo>
                    <a:pt x="3318" y="1363"/>
                  </a:lnTo>
                  <a:close/>
                </a:path>
              </a:pathLst>
            </a:custGeom>
            <a:solidFill>
              <a:schemeClr val="bg1">
                <a:alpha val="20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cxnSp>
        <p:nvCxnSpPr>
          <p:cNvPr id="45" name="Straight Connector 55"/>
          <p:cNvCxnSpPr/>
          <p:nvPr userDrawn="1"/>
        </p:nvCxnSpPr>
        <p:spPr>
          <a:xfrm>
            <a:off x="3256553" y="2402566"/>
            <a:ext cx="0" cy="3867243"/>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91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smtClean="0"/>
              <a:t>Asıl metin stillerini düzenlemek için tıklatın</a:t>
            </a:r>
          </a:p>
        </p:txBody>
      </p:sp>
      <p:sp>
        <p:nvSpPr>
          <p:cNvPr id="4" name="Veri Yer Tutucusu 3">
            <a:extLst>
              <a:ext uri="{FF2B5EF4-FFF2-40B4-BE49-F238E27FC236}">
                <a16:creationId xmlns=""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maddeli - 4">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19" y="1647826"/>
            <a:ext cx="8165306" cy="4924425"/>
          </a:xfrm>
        </p:spPr>
        <p:txBody>
          <a:bodyPr>
            <a:normAutofit/>
          </a:bodyPr>
          <a:lstStyle>
            <a:lvl1pPr marL="342900" marR="0" indent="-342900" algn="l" defTabSz="914400" rtl="0" eaLnBrk="1" fontAlgn="auto" latinLnBrk="0" hangingPunct="1">
              <a:lnSpc>
                <a:spcPct val="90000"/>
              </a:lnSpc>
              <a:spcBef>
                <a:spcPts val="1000"/>
              </a:spcBef>
              <a:spcAft>
                <a:spcPts val="0"/>
              </a:spcAft>
              <a:buClr>
                <a:srgbClr val="00B050"/>
              </a:buClr>
              <a:buSzPct val="120000"/>
              <a:buFont typeface="+mj-lt"/>
              <a:buAutoNum type="arabicPeriod"/>
              <a:tabLst/>
              <a:defRPr sz="2000" baseline="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p>
          <a:p>
            <a:pPr lvl="0"/>
            <a:r>
              <a:rPr lang="tr-TR" dirty="0" err="1" smtClean="0"/>
              <a:t>Ijk</a:t>
            </a:r>
            <a:endParaRPr lang="tr-TR" dirty="0" smtClean="0"/>
          </a:p>
          <a:p>
            <a:pPr lvl="0"/>
            <a:r>
              <a:rPr lang="tr-TR" dirty="0" err="1" smtClean="0"/>
              <a:t>Ij</a:t>
            </a:r>
            <a:endParaRPr lang="tr-TR" dirty="0" smtClean="0"/>
          </a:p>
          <a:p>
            <a:pPr lvl="0"/>
            <a:r>
              <a:rPr lang="tr-TR" dirty="0" smtClean="0"/>
              <a:t>ı</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lang="tr-TR" dirty="0" smtClean="0"/>
          </a:p>
          <a:p>
            <a:pPr lvl="0"/>
            <a:endParaRPr lang="tr-TR" dirty="0" smtClean="0"/>
          </a:p>
        </p:txBody>
      </p:sp>
    </p:spTree>
    <p:extLst>
      <p:ext uri="{BB962C8B-B14F-4D97-AF65-F5344CB8AC3E}">
        <p14:creationId xmlns:p14="http://schemas.microsoft.com/office/powerpoint/2010/main" val="306389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düz yazı - 1">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dirty="0">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4" name="Metin Yer Tutucusu 3"/>
          <p:cNvSpPr>
            <a:spLocks noGrp="1"/>
          </p:cNvSpPr>
          <p:nvPr>
            <p:ph type="body" sz="quarter" idx="12" hasCustomPrompt="1"/>
          </p:nvPr>
        </p:nvSpPr>
        <p:spPr>
          <a:xfrm>
            <a:off x="607220" y="1647826"/>
            <a:ext cx="8062935" cy="4924425"/>
          </a:xfrm>
        </p:spPr>
        <p:txBody>
          <a:bodyPr numCol="2" spcCol="360000">
            <a:normAutofit/>
          </a:bodyPr>
          <a:lstStyle>
            <a:lvl1pPr marL="0" marR="0" indent="0" algn="l" defTabSz="914400" rtl="0" eaLnBrk="1" fontAlgn="auto" latinLnBrk="0" hangingPunct="1">
              <a:lnSpc>
                <a:spcPts val="2160"/>
              </a:lnSpc>
              <a:spcBef>
                <a:spcPts val="1000"/>
              </a:spcBef>
              <a:spcAft>
                <a:spcPts val="0"/>
              </a:spcAft>
              <a:buClr>
                <a:srgbClr val="00B050"/>
              </a:buClr>
              <a:buSzPct val="120000"/>
              <a:buFont typeface="+mj-lt"/>
              <a:buNone/>
              <a:tabLst/>
              <a:defRPr sz="1800" b="0" i="0" baseline="0">
                <a:solidFill>
                  <a:schemeClr val="bg1">
                    <a:lumMod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8001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12573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7145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2171700" indent="-342900">
              <a:buFont typeface="+mj-lt"/>
              <a:buAutoNum type="arabicPeriod"/>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onal presentation, eaque ipsa quae ab illo inventore veritatis et quasi architecto beatae vitae dicta sunt explicabo.</a:t>
            </a:r>
            <a:endParaRPr lang="id-ID" b="1" i="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but the majority have suffered alteration in some form, by injected humor, or randomized words which don't look even slightly believable. 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 </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a:t>
            </a:r>
          </a:p>
          <a:p>
            <a:pPr algn="just"/>
            <a:r>
              <a:rPr lang="id-ID" b="1"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Suitable for all categories </a:t>
            </a:r>
            <a:r>
              <a:rPr lang="id-ID"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business and personal presentation, eaque ipsa quae ab illo inventore veritatis et quasi architecto beatae vitae dicta sunt explicabo.</a:t>
            </a:r>
            <a:endPar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The generated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is therefore always free from repetition, injected humor, or non-characteristic words. Contrary to popular belief It has roots in a piece of classical Latin literature from 45 BC. There are many variations of passages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available, but the majority have suffered alteration in some form, by injected humor, or randomized words which don't look even slightly believable.</a:t>
            </a:r>
          </a:p>
          <a:p>
            <a:pPr algn="just"/>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If you are going to use a passage of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Lorem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a:t>
            </a:r>
            <a:r>
              <a:rPr lang="en-US" dirty="0" err="1"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Ipsum</a:t>
            </a:r>
            <a:r>
              <a:rPr lang="en-US" dirty="0" smtClean="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rPr>
              <a:t>, you need to be sure there isn't anything embarrassing hidden in the middle of text. </a:t>
            </a:r>
            <a:endParaRPr lang="en-US" b="1" dirty="0">
              <a:solidFill>
                <a:schemeClr val="bg1">
                  <a:lumMod val="65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spTree>
    <p:extLst>
      <p:ext uri="{BB962C8B-B14F-4D97-AF65-F5344CB8AC3E}">
        <p14:creationId xmlns:p14="http://schemas.microsoft.com/office/powerpoint/2010/main" val="418576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maddeli - 3">
    <p:spTree>
      <p:nvGrpSpPr>
        <p:cNvPr id="1" name=""/>
        <p:cNvGrpSpPr/>
        <p:nvPr/>
      </p:nvGrpSpPr>
      <p:grpSpPr>
        <a:xfrm>
          <a:off x="0" y="0"/>
          <a:ext cx="0" cy="0"/>
          <a:chOff x="0" y="0"/>
          <a:chExt cx="0" cy="0"/>
        </a:xfrm>
      </p:grpSpPr>
      <p:sp>
        <p:nvSpPr>
          <p:cNvPr id="2" name="Rectangle 1"/>
          <p:cNvSpPr/>
          <p:nvPr userDrawn="1"/>
        </p:nvSpPr>
        <p:spPr>
          <a:xfrm>
            <a:off x="8646737" y="273543"/>
            <a:ext cx="346436" cy="3676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5" name="Rectangle 4"/>
          <p:cNvSpPr/>
          <p:nvPr userDrawn="1"/>
        </p:nvSpPr>
        <p:spPr>
          <a:xfrm>
            <a:off x="8646737" y="641190"/>
            <a:ext cx="346436" cy="4571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7" name="TextBox 6"/>
          <p:cNvSpPr txBox="1"/>
          <p:nvPr userDrawn="1"/>
        </p:nvSpPr>
        <p:spPr>
          <a:xfrm>
            <a:off x="8618617" y="305132"/>
            <a:ext cx="402675" cy="307777"/>
          </a:xfrm>
          <a:prstGeom prst="rect">
            <a:avLst/>
          </a:prstGeom>
          <a:noFill/>
        </p:spPr>
        <p:txBody>
          <a:bodyPr wrap="none" rtlCol="0">
            <a:spAutoFit/>
          </a:bodyPr>
          <a:lstStyle/>
          <a:p>
            <a:pPr algn="ctr"/>
            <a:fld id="{260E2A6B-A809-4840-BF14-8648BC0BDF87}" type="slidenum">
              <a:rPr lang="id-ID" sz="1400" b="1" smtClean="0">
                <a:solidFill>
                  <a:srgbClr val="FFFFFF"/>
                </a:solidFill>
              </a:rPr>
              <a:pPr algn="ctr"/>
              <a:t>‹#›</a:t>
            </a:fld>
            <a:endParaRPr lang="id-ID" sz="1400" dirty="0">
              <a:solidFill>
                <a:srgbClr val="FFFFFF"/>
              </a:solidFill>
            </a:endParaRPr>
          </a:p>
        </p:txBody>
      </p:sp>
      <p:sp>
        <p:nvSpPr>
          <p:cNvPr id="8" name="Metin Yer Tutucusu 7"/>
          <p:cNvSpPr>
            <a:spLocks noGrp="1"/>
          </p:cNvSpPr>
          <p:nvPr>
            <p:ph type="body" sz="quarter" idx="10" hasCustomPrompt="1"/>
          </p:nvPr>
        </p:nvSpPr>
        <p:spPr>
          <a:xfrm>
            <a:off x="2295529" y="385973"/>
            <a:ext cx="4552950" cy="773802"/>
          </a:xfrm>
        </p:spPr>
        <p:txBody>
          <a:bodyPr>
            <a:normAutofit/>
          </a:bodyPr>
          <a:lstStyle>
            <a:lvl1pPr marL="0" indent="0" algn="ctr">
              <a:buNone/>
              <a:defRPr sz="4000" b="1">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5pPr>
              <a:defRPr/>
            </a:lvl5pPr>
          </a:lstStyle>
          <a:p>
            <a:pPr lvl="0"/>
            <a:r>
              <a:rPr lang="tr-TR" dirty="0" smtClean="0"/>
              <a:t>Ana başlık</a:t>
            </a:r>
            <a:endParaRPr lang="tr-TR" dirty="0"/>
          </a:p>
        </p:txBody>
      </p:sp>
      <p:sp>
        <p:nvSpPr>
          <p:cNvPr id="10" name="Metin Yer Tutucusu 9"/>
          <p:cNvSpPr>
            <a:spLocks noGrp="1"/>
          </p:cNvSpPr>
          <p:nvPr>
            <p:ph type="body" sz="quarter" idx="11" hasCustomPrompt="1"/>
          </p:nvPr>
        </p:nvSpPr>
        <p:spPr>
          <a:xfrm>
            <a:off x="3536156" y="1063625"/>
            <a:ext cx="2071688" cy="395288"/>
          </a:xfrm>
        </p:spPr>
        <p:txBody>
          <a:bodyPr>
            <a:normAutofit/>
          </a:bodyPr>
          <a:lstStyle>
            <a:lvl1pPr marL="0" indent="0" algn="ctr">
              <a:buNone/>
              <a:defRPr sz="20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stStyle>
          <a:p>
            <a:pPr lvl="0"/>
            <a:r>
              <a:rPr lang="tr-TR" dirty="0" smtClean="0"/>
              <a:t>Alt başlık</a:t>
            </a:r>
            <a:endParaRPr lang="tr-TR" dirty="0"/>
          </a:p>
        </p:txBody>
      </p:sp>
      <p:sp>
        <p:nvSpPr>
          <p:cNvPr id="109" name="Freeform 13"/>
          <p:cNvSpPr>
            <a:spLocks/>
          </p:cNvSpPr>
          <p:nvPr userDrawn="1"/>
        </p:nvSpPr>
        <p:spPr bwMode="auto">
          <a:xfrm>
            <a:off x="7623376" y="4496691"/>
            <a:ext cx="1520624" cy="1482489"/>
          </a:xfrm>
          <a:custGeom>
            <a:avLst/>
            <a:gdLst>
              <a:gd name="T0" fmla="*/ 1230 w 1276"/>
              <a:gd name="T1" fmla="*/ 748 h 933"/>
              <a:gd name="T2" fmla="*/ 1221 w 1276"/>
              <a:gd name="T3" fmla="*/ 748 h 933"/>
              <a:gd name="T4" fmla="*/ 1206 w 1276"/>
              <a:gd name="T5" fmla="*/ 748 h 933"/>
              <a:gd name="T6" fmla="*/ 1211 w 1276"/>
              <a:gd name="T7" fmla="*/ 216 h 933"/>
              <a:gd name="T8" fmla="*/ 1218 w 1276"/>
              <a:gd name="T9" fmla="*/ 216 h 933"/>
              <a:gd name="T10" fmla="*/ 1221 w 1276"/>
              <a:gd name="T11" fmla="*/ 214 h 933"/>
              <a:gd name="T12" fmla="*/ 1218 w 1276"/>
              <a:gd name="T13" fmla="*/ 185 h 933"/>
              <a:gd name="T14" fmla="*/ 1206 w 1276"/>
              <a:gd name="T15" fmla="*/ 182 h 933"/>
              <a:gd name="T16" fmla="*/ 1192 w 1276"/>
              <a:gd name="T17" fmla="*/ 180 h 933"/>
              <a:gd name="T18" fmla="*/ 1182 w 1276"/>
              <a:gd name="T19" fmla="*/ 0 h 933"/>
              <a:gd name="T20" fmla="*/ 1172 w 1276"/>
              <a:gd name="T21" fmla="*/ 180 h 933"/>
              <a:gd name="T22" fmla="*/ 1158 w 1276"/>
              <a:gd name="T23" fmla="*/ 180 h 933"/>
              <a:gd name="T24" fmla="*/ 1143 w 1276"/>
              <a:gd name="T25" fmla="*/ 182 h 933"/>
              <a:gd name="T26" fmla="*/ 1141 w 1276"/>
              <a:gd name="T27" fmla="*/ 212 h 933"/>
              <a:gd name="T28" fmla="*/ 1143 w 1276"/>
              <a:gd name="T29" fmla="*/ 214 h 933"/>
              <a:gd name="T30" fmla="*/ 1151 w 1276"/>
              <a:gd name="T31" fmla="*/ 214 h 933"/>
              <a:gd name="T32" fmla="*/ 1071 w 1276"/>
              <a:gd name="T33" fmla="*/ 659 h 933"/>
              <a:gd name="T34" fmla="*/ 659 w 1276"/>
              <a:gd name="T35" fmla="*/ 496 h 933"/>
              <a:gd name="T36" fmla="*/ 666 w 1276"/>
              <a:gd name="T37" fmla="*/ 491 h 933"/>
              <a:gd name="T38" fmla="*/ 611 w 1276"/>
              <a:gd name="T39" fmla="*/ 430 h 933"/>
              <a:gd name="T40" fmla="*/ 620 w 1276"/>
              <a:gd name="T41" fmla="*/ 425 h 933"/>
              <a:gd name="T42" fmla="*/ 606 w 1276"/>
              <a:gd name="T43" fmla="*/ 420 h 933"/>
              <a:gd name="T44" fmla="*/ 608 w 1276"/>
              <a:gd name="T45" fmla="*/ 406 h 933"/>
              <a:gd name="T46" fmla="*/ 606 w 1276"/>
              <a:gd name="T47" fmla="*/ 389 h 933"/>
              <a:gd name="T48" fmla="*/ 594 w 1276"/>
              <a:gd name="T49" fmla="*/ 379 h 933"/>
              <a:gd name="T50" fmla="*/ 586 w 1276"/>
              <a:gd name="T51" fmla="*/ 377 h 933"/>
              <a:gd name="T52" fmla="*/ 569 w 1276"/>
              <a:gd name="T53" fmla="*/ 377 h 933"/>
              <a:gd name="T54" fmla="*/ 562 w 1276"/>
              <a:gd name="T55" fmla="*/ 379 h 933"/>
              <a:gd name="T56" fmla="*/ 552 w 1276"/>
              <a:gd name="T57" fmla="*/ 391 h 933"/>
              <a:gd name="T58" fmla="*/ 548 w 1276"/>
              <a:gd name="T59" fmla="*/ 399 h 933"/>
              <a:gd name="T60" fmla="*/ 548 w 1276"/>
              <a:gd name="T61" fmla="*/ 413 h 933"/>
              <a:gd name="T62" fmla="*/ 552 w 1276"/>
              <a:gd name="T63" fmla="*/ 423 h 933"/>
              <a:gd name="T64" fmla="*/ 538 w 1276"/>
              <a:gd name="T65" fmla="*/ 425 h 933"/>
              <a:gd name="T66" fmla="*/ 548 w 1276"/>
              <a:gd name="T67" fmla="*/ 430 h 933"/>
              <a:gd name="T68" fmla="*/ 519 w 1276"/>
              <a:gd name="T69" fmla="*/ 491 h 933"/>
              <a:gd name="T70" fmla="*/ 412 w 1276"/>
              <a:gd name="T71" fmla="*/ 491 h 933"/>
              <a:gd name="T72" fmla="*/ 402 w 1276"/>
              <a:gd name="T73" fmla="*/ 491 h 933"/>
              <a:gd name="T74" fmla="*/ 359 w 1276"/>
              <a:gd name="T75" fmla="*/ 464 h 933"/>
              <a:gd name="T76" fmla="*/ 366 w 1276"/>
              <a:gd name="T77" fmla="*/ 459 h 933"/>
              <a:gd name="T78" fmla="*/ 204 w 1276"/>
              <a:gd name="T79" fmla="*/ 447 h 933"/>
              <a:gd name="T80" fmla="*/ 194 w 1276"/>
              <a:gd name="T81" fmla="*/ 416 h 933"/>
              <a:gd name="T82" fmla="*/ 177 w 1276"/>
              <a:gd name="T83" fmla="*/ 391 h 933"/>
              <a:gd name="T84" fmla="*/ 155 w 1276"/>
              <a:gd name="T85" fmla="*/ 369 h 933"/>
              <a:gd name="T86" fmla="*/ 141 w 1276"/>
              <a:gd name="T87" fmla="*/ 360 h 933"/>
              <a:gd name="T88" fmla="*/ 114 w 1276"/>
              <a:gd name="T89" fmla="*/ 350 h 933"/>
              <a:gd name="T90" fmla="*/ 112 w 1276"/>
              <a:gd name="T91" fmla="*/ 348 h 933"/>
              <a:gd name="T92" fmla="*/ 97 w 1276"/>
              <a:gd name="T93" fmla="*/ 345 h 933"/>
              <a:gd name="T94" fmla="*/ 92 w 1276"/>
              <a:gd name="T95" fmla="*/ 345 h 933"/>
              <a:gd name="T96" fmla="*/ 88 w 1276"/>
              <a:gd name="T97" fmla="*/ 345 h 933"/>
              <a:gd name="T98" fmla="*/ 78 w 1276"/>
              <a:gd name="T99" fmla="*/ 263 h 933"/>
              <a:gd name="T100" fmla="*/ 73 w 1276"/>
              <a:gd name="T101" fmla="*/ 345 h 933"/>
              <a:gd name="T102" fmla="*/ 68 w 1276"/>
              <a:gd name="T103" fmla="*/ 345 h 933"/>
              <a:gd name="T104" fmla="*/ 51 w 1276"/>
              <a:gd name="T105" fmla="*/ 348 h 933"/>
              <a:gd name="T106" fmla="*/ 51 w 1276"/>
              <a:gd name="T107" fmla="*/ 348 h 933"/>
              <a:gd name="T108" fmla="*/ 37 w 1276"/>
              <a:gd name="T109" fmla="*/ 355 h 933"/>
              <a:gd name="T110" fmla="*/ 22 w 1276"/>
              <a:gd name="T111" fmla="*/ 360 h 933"/>
              <a:gd name="T112" fmla="*/ 0 w 1276"/>
              <a:gd name="T113" fmla="*/ 374 h 933"/>
              <a:gd name="T114" fmla="*/ 1276 w 1276"/>
              <a:gd name="T115" fmla="*/ 933 h 933"/>
              <a:gd name="T116" fmla="*/ 1233 w 1276"/>
              <a:gd name="T117" fmla="*/ 739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76" h="933">
                <a:moveTo>
                  <a:pt x="1233" y="746"/>
                </a:moveTo>
                <a:lnTo>
                  <a:pt x="1230" y="748"/>
                </a:lnTo>
                <a:lnTo>
                  <a:pt x="1228" y="748"/>
                </a:lnTo>
                <a:lnTo>
                  <a:pt x="1221" y="748"/>
                </a:lnTo>
                <a:lnTo>
                  <a:pt x="1216" y="748"/>
                </a:lnTo>
                <a:lnTo>
                  <a:pt x="1206" y="748"/>
                </a:lnTo>
                <a:lnTo>
                  <a:pt x="1206" y="741"/>
                </a:lnTo>
                <a:lnTo>
                  <a:pt x="1211" y="216"/>
                </a:lnTo>
                <a:lnTo>
                  <a:pt x="1213" y="216"/>
                </a:lnTo>
                <a:lnTo>
                  <a:pt x="1218" y="216"/>
                </a:lnTo>
                <a:lnTo>
                  <a:pt x="1221" y="214"/>
                </a:lnTo>
                <a:lnTo>
                  <a:pt x="1221" y="214"/>
                </a:lnTo>
                <a:lnTo>
                  <a:pt x="1221" y="185"/>
                </a:lnTo>
                <a:lnTo>
                  <a:pt x="1218" y="185"/>
                </a:lnTo>
                <a:lnTo>
                  <a:pt x="1213" y="182"/>
                </a:lnTo>
                <a:lnTo>
                  <a:pt x="1206" y="182"/>
                </a:lnTo>
                <a:lnTo>
                  <a:pt x="1197" y="180"/>
                </a:lnTo>
                <a:lnTo>
                  <a:pt x="1192" y="180"/>
                </a:lnTo>
                <a:lnTo>
                  <a:pt x="1192" y="93"/>
                </a:lnTo>
                <a:lnTo>
                  <a:pt x="1182" y="0"/>
                </a:lnTo>
                <a:lnTo>
                  <a:pt x="1175" y="90"/>
                </a:lnTo>
                <a:lnTo>
                  <a:pt x="1172" y="180"/>
                </a:lnTo>
                <a:lnTo>
                  <a:pt x="1165" y="180"/>
                </a:lnTo>
                <a:lnTo>
                  <a:pt x="1158" y="180"/>
                </a:lnTo>
                <a:lnTo>
                  <a:pt x="1151" y="180"/>
                </a:lnTo>
                <a:lnTo>
                  <a:pt x="1143" y="182"/>
                </a:lnTo>
                <a:lnTo>
                  <a:pt x="1141" y="182"/>
                </a:lnTo>
                <a:lnTo>
                  <a:pt x="1141" y="212"/>
                </a:lnTo>
                <a:lnTo>
                  <a:pt x="1141" y="212"/>
                </a:lnTo>
                <a:lnTo>
                  <a:pt x="1143" y="214"/>
                </a:lnTo>
                <a:lnTo>
                  <a:pt x="1148" y="214"/>
                </a:lnTo>
                <a:lnTo>
                  <a:pt x="1151" y="214"/>
                </a:lnTo>
                <a:lnTo>
                  <a:pt x="1146" y="714"/>
                </a:lnTo>
                <a:lnTo>
                  <a:pt x="1071" y="659"/>
                </a:lnTo>
                <a:lnTo>
                  <a:pt x="661" y="651"/>
                </a:lnTo>
                <a:lnTo>
                  <a:pt x="659" y="496"/>
                </a:lnTo>
                <a:lnTo>
                  <a:pt x="666" y="496"/>
                </a:lnTo>
                <a:lnTo>
                  <a:pt x="666" y="491"/>
                </a:lnTo>
                <a:lnTo>
                  <a:pt x="611" y="491"/>
                </a:lnTo>
                <a:lnTo>
                  <a:pt x="611" y="430"/>
                </a:lnTo>
                <a:lnTo>
                  <a:pt x="620" y="428"/>
                </a:lnTo>
                <a:lnTo>
                  <a:pt x="620" y="425"/>
                </a:lnTo>
                <a:lnTo>
                  <a:pt x="603" y="423"/>
                </a:lnTo>
                <a:lnTo>
                  <a:pt x="606" y="420"/>
                </a:lnTo>
                <a:lnTo>
                  <a:pt x="608" y="413"/>
                </a:lnTo>
                <a:lnTo>
                  <a:pt x="608" y="406"/>
                </a:lnTo>
                <a:lnTo>
                  <a:pt x="608" y="399"/>
                </a:lnTo>
                <a:lnTo>
                  <a:pt x="606" y="389"/>
                </a:lnTo>
                <a:lnTo>
                  <a:pt x="601" y="384"/>
                </a:lnTo>
                <a:lnTo>
                  <a:pt x="594" y="379"/>
                </a:lnTo>
                <a:lnTo>
                  <a:pt x="586" y="377"/>
                </a:lnTo>
                <a:lnTo>
                  <a:pt x="586" y="377"/>
                </a:lnTo>
                <a:lnTo>
                  <a:pt x="577" y="374"/>
                </a:lnTo>
                <a:lnTo>
                  <a:pt x="569" y="377"/>
                </a:lnTo>
                <a:lnTo>
                  <a:pt x="569" y="377"/>
                </a:lnTo>
                <a:lnTo>
                  <a:pt x="562" y="379"/>
                </a:lnTo>
                <a:lnTo>
                  <a:pt x="557" y="384"/>
                </a:lnTo>
                <a:lnTo>
                  <a:pt x="552" y="391"/>
                </a:lnTo>
                <a:lnTo>
                  <a:pt x="548" y="399"/>
                </a:lnTo>
                <a:lnTo>
                  <a:pt x="548" y="399"/>
                </a:lnTo>
                <a:lnTo>
                  <a:pt x="548" y="406"/>
                </a:lnTo>
                <a:lnTo>
                  <a:pt x="548" y="413"/>
                </a:lnTo>
                <a:lnTo>
                  <a:pt x="552" y="420"/>
                </a:lnTo>
                <a:lnTo>
                  <a:pt x="552" y="423"/>
                </a:lnTo>
                <a:lnTo>
                  <a:pt x="552" y="423"/>
                </a:lnTo>
                <a:lnTo>
                  <a:pt x="538" y="425"/>
                </a:lnTo>
                <a:lnTo>
                  <a:pt x="538" y="430"/>
                </a:lnTo>
                <a:lnTo>
                  <a:pt x="548" y="430"/>
                </a:lnTo>
                <a:lnTo>
                  <a:pt x="550" y="491"/>
                </a:lnTo>
                <a:lnTo>
                  <a:pt x="519" y="491"/>
                </a:lnTo>
                <a:lnTo>
                  <a:pt x="509" y="491"/>
                </a:lnTo>
                <a:lnTo>
                  <a:pt x="412" y="491"/>
                </a:lnTo>
                <a:lnTo>
                  <a:pt x="412" y="491"/>
                </a:lnTo>
                <a:lnTo>
                  <a:pt x="402" y="491"/>
                </a:lnTo>
                <a:lnTo>
                  <a:pt x="359" y="491"/>
                </a:lnTo>
                <a:lnTo>
                  <a:pt x="359" y="464"/>
                </a:lnTo>
                <a:lnTo>
                  <a:pt x="366" y="464"/>
                </a:lnTo>
                <a:lnTo>
                  <a:pt x="366" y="459"/>
                </a:lnTo>
                <a:lnTo>
                  <a:pt x="206" y="459"/>
                </a:lnTo>
                <a:lnTo>
                  <a:pt x="204" y="447"/>
                </a:lnTo>
                <a:lnTo>
                  <a:pt x="201" y="430"/>
                </a:lnTo>
                <a:lnTo>
                  <a:pt x="194" y="416"/>
                </a:lnTo>
                <a:lnTo>
                  <a:pt x="187" y="403"/>
                </a:lnTo>
                <a:lnTo>
                  <a:pt x="177" y="391"/>
                </a:lnTo>
                <a:lnTo>
                  <a:pt x="167" y="379"/>
                </a:lnTo>
                <a:lnTo>
                  <a:pt x="155" y="369"/>
                </a:lnTo>
                <a:lnTo>
                  <a:pt x="141" y="362"/>
                </a:lnTo>
                <a:lnTo>
                  <a:pt x="141" y="360"/>
                </a:lnTo>
                <a:lnTo>
                  <a:pt x="126" y="355"/>
                </a:lnTo>
                <a:lnTo>
                  <a:pt x="114" y="350"/>
                </a:lnTo>
                <a:lnTo>
                  <a:pt x="114" y="348"/>
                </a:lnTo>
                <a:lnTo>
                  <a:pt x="112" y="348"/>
                </a:lnTo>
                <a:lnTo>
                  <a:pt x="112" y="348"/>
                </a:lnTo>
                <a:lnTo>
                  <a:pt x="97" y="345"/>
                </a:lnTo>
                <a:lnTo>
                  <a:pt x="95" y="345"/>
                </a:lnTo>
                <a:lnTo>
                  <a:pt x="92" y="345"/>
                </a:lnTo>
                <a:lnTo>
                  <a:pt x="90" y="345"/>
                </a:lnTo>
                <a:lnTo>
                  <a:pt x="88" y="345"/>
                </a:lnTo>
                <a:lnTo>
                  <a:pt x="90" y="263"/>
                </a:lnTo>
                <a:lnTo>
                  <a:pt x="78" y="263"/>
                </a:lnTo>
                <a:lnTo>
                  <a:pt x="75" y="345"/>
                </a:lnTo>
                <a:lnTo>
                  <a:pt x="73" y="345"/>
                </a:lnTo>
                <a:lnTo>
                  <a:pt x="71" y="345"/>
                </a:lnTo>
                <a:lnTo>
                  <a:pt x="68" y="345"/>
                </a:lnTo>
                <a:lnTo>
                  <a:pt x="54" y="348"/>
                </a:lnTo>
                <a:lnTo>
                  <a:pt x="51" y="348"/>
                </a:lnTo>
                <a:lnTo>
                  <a:pt x="51" y="348"/>
                </a:lnTo>
                <a:lnTo>
                  <a:pt x="51" y="348"/>
                </a:lnTo>
                <a:lnTo>
                  <a:pt x="51" y="350"/>
                </a:lnTo>
                <a:lnTo>
                  <a:pt x="37" y="355"/>
                </a:lnTo>
                <a:lnTo>
                  <a:pt x="22" y="360"/>
                </a:lnTo>
                <a:lnTo>
                  <a:pt x="22" y="360"/>
                </a:lnTo>
                <a:lnTo>
                  <a:pt x="8" y="369"/>
                </a:lnTo>
                <a:lnTo>
                  <a:pt x="0" y="374"/>
                </a:lnTo>
                <a:lnTo>
                  <a:pt x="0" y="933"/>
                </a:lnTo>
                <a:lnTo>
                  <a:pt x="1276" y="933"/>
                </a:lnTo>
                <a:lnTo>
                  <a:pt x="1276" y="739"/>
                </a:lnTo>
                <a:lnTo>
                  <a:pt x="1233" y="739"/>
                </a:lnTo>
                <a:lnTo>
                  <a:pt x="1233" y="74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0" name="Freeform 14"/>
          <p:cNvSpPr>
            <a:spLocks noEditPoints="1"/>
          </p:cNvSpPr>
          <p:nvPr userDrawn="1"/>
        </p:nvSpPr>
        <p:spPr bwMode="auto">
          <a:xfrm>
            <a:off x="6096794" y="3474997"/>
            <a:ext cx="1526583" cy="2504183"/>
          </a:xfrm>
          <a:custGeom>
            <a:avLst/>
            <a:gdLst>
              <a:gd name="T0" fmla="*/ 1247 w 1281"/>
              <a:gd name="T1" fmla="*/ 1059 h 1576"/>
              <a:gd name="T2" fmla="*/ 1063 w 1281"/>
              <a:gd name="T3" fmla="*/ 1107 h 1576"/>
              <a:gd name="T4" fmla="*/ 1010 w 1281"/>
              <a:gd name="T5" fmla="*/ 634 h 1576"/>
              <a:gd name="T6" fmla="*/ 879 w 1281"/>
              <a:gd name="T7" fmla="*/ 801 h 1576"/>
              <a:gd name="T8" fmla="*/ 831 w 1281"/>
              <a:gd name="T9" fmla="*/ 306 h 1576"/>
              <a:gd name="T10" fmla="*/ 882 w 1281"/>
              <a:gd name="T11" fmla="*/ 296 h 1576"/>
              <a:gd name="T12" fmla="*/ 882 w 1281"/>
              <a:gd name="T13" fmla="*/ 264 h 1576"/>
              <a:gd name="T14" fmla="*/ 884 w 1281"/>
              <a:gd name="T15" fmla="*/ 245 h 1576"/>
              <a:gd name="T16" fmla="*/ 879 w 1281"/>
              <a:gd name="T17" fmla="*/ 89 h 1576"/>
              <a:gd name="T18" fmla="*/ 877 w 1281"/>
              <a:gd name="T19" fmla="*/ 143 h 1576"/>
              <a:gd name="T20" fmla="*/ 795 w 1281"/>
              <a:gd name="T21" fmla="*/ 111 h 1576"/>
              <a:gd name="T22" fmla="*/ 790 w 1281"/>
              <a:gd name="T23" fmla="*/ 145 h 1576"/>
              <a:gd name="T24" fmla="*/ 710 w 1281"/>
              <a:gd name="T25" fmla="*/ 114 h 1576"/>
              <a:gd name="T26" fmla="*/ 703 w 1281"/>
              <a:gd name="T27" fmla="*/ 89 h 1576"/>
              <a:gd name="T28" fmla="*/ 623 w 1281"/>
              <a:gd name="T29" fmla="*/ 153 h 1576"/>
              <a:gd name="T30" fmla="*/ 615 w 1281"/>
              <a:gd name="T31" fmla="*/ 153 h 1576"/>
              <a:gd name="T32" fmla="*/ 615 w 1281"/>
              <a:gd name="T33" fmla="*/ 89 h 1576"/>
              <a:gd name="T34" fmla="*/ 536 w 1281"/>
              <a:gd name="T35" fmla="*/ 153 h 1576"/>
              <a:gd name="T36" fmla="*/ 528 w 1281"/>
              <a:gd name="T37" fmla="*/ 153 h 1576"/>
              <a:gd name="T38" fmla="*/ 526 w 1281"/>
              <a:gd name="T39" fmla="*/ 0 h 1576"/>
              <a:gd name="T40" fmla="*/ 521 w 1281"/>
              <a:gd name="T41" fmla="*/ 145 h 1576"/>
              <a:gd name="T42" fmla="*/ 499 w 1281"/>
              <a:gd name="T43" fmla="*/ 189 h 1576"/>
              <a:gd name="T44" fmla="*/ 468 w 1281"/>
              <a:gd name="T45" fmla="*/ 191 h 1576"/>
              <a:gd name="T46" fmla="*/ 448 w 1281"/>
              <a:gd name="T47" fmla="*/ 191 h 1576"/>
              <a:gd name="T48" fmla="*/ 429 w 1281"/>
              <a:gd name="T49" fmla="*/ 194 h 1576"/>
              <a:gd name="T50" fmla="*/ 412 w 1281"/>
              <a:gd name="T51" fmla="*/ 196 h 1576"/>
              <a:gd name="T52" fmla="*/ 395 w 1281"/>
              <a:gd name="T53" fmla="*/ 199 h 1576"/>
              <a:gd name="T54" fmla="*/ 366 w 1281"/>
              <a:gd name="T55" fmla="*/ 206 h 1576"/>
              <a:gd name="T56" fmla="*/ 354 w 1281"/>
              <a:gd name="T57" fmla="*/ 208 h 1576"/>
              <a:gd name="T58" fmla="*/ 347 w 1281"/>
              <a:gd name="T59" fmla="*/ 213 h 1576"/>
              <a:gd name="T60" fmla="*/ 342 w 1281"/>
              <a:gd name="T61" fmla="*/ 216 h 1576"/>
              <a:gd name="T62" fmla="*/ 342 w 1281"/>
              <a:gd name="T63" fmla="*/ 216 h 1576"/>
              <a:gd name="T64" fmla="*/ 337 w 1281"/>
              <a:gd name="T65" fmla="*/ 221 h 1576"/>
              <a:gd name="T66" fmla="*/ 339 w 1281"/>
              <a:gd name="T67" fmla="*/ 228 h 1576"/>
              <a:gd name="T68" fmla="*/ 337 w 1281"/>
              <a:gd name="T69" fmla="*/ 223 h 1576"/>
              <a:gd name="T70" fmla="*/ 337 w 1281"/>
              <a:gd name="T71" fmla="*/ 228 h 1576"/>
              <a:gd name="T72" fmla="*/ 339 w 1281"/>
              <a:gd name="T73" fmla="*/ 230 h 1576"/>
              <a:gd name="T74" fmla="*/ 342 w 1281"/>
              <a:gd name="T75" fmla="*/ 233 h 1576"/>
              <a:gd name="T76" fmla="*/ 344 w 1281"/>
              <a:gd name="T77" fmla="*/ 238 h 1576"/>
              <a:gd name="T78" fmla="*/ 352 w 1281"/>
              <a:gd name="T79" fmla="*/ 240 h 1576"/>
              <a:gd name="T80" fmla="*/ 359 w 1281"/>
              <a:gd name="T81" fmla="*/ 242 h 1576"/>
              <a:gd name="T82" fmla="*/ 368 w 1281"/>
              <a:gd name="T83" fmla="*/ 245 h 1576"/>
              <a:gd name="T84" fmla="*/ 378 w 1281"/>
              <a:gd name="T85" fmla="*/ 247 h 1576"/>
              <a:gd name="T86" fmla="*/ 390 w 1281"/>
              <a:gd name="T87" fmla="*/ 250 h 1576"/>
              <a:gd name="T88" fmla="*/ 400 w 1281"/>
              <a:gd name="T89" fmla="*/ 252 h 1576"/>
              <a:gd name="T90" fmla="*/ 402 w 1281"/>
              <a:gd name="T91" fmla="*/ 310 h 1576"/>
              <a:gd name="T92" fmla="*/ 402 w 1281"/>
              <a:gd name="T93" fmla="*/ 371 h 1576"/>
              <a:gd name="T94" fmla="*/ 402 w 1281"/>
              <a:gd name="T95" fmla="*/ 400 h 1576"/>
              <a:gd name="T96" fmla="*/ 400 w 1281"/>
              <a:gd name="T97" fmla="*/ 1260 h 1576"/>
              <a:gd name="T98" fmla="*/ 90 w 1281"/>
              <a:gd name="T99" fmla="*/ 383 h 1576"/>
              <a:gd name="T100" fmla="*/ 10 w 1281"/>
              <a:gd name="T101" fmla="*/ 1224 h 1576"/>
              <a:gd name="T102" fmla="*/ 1281 w 1281"/>
              <a:gd name="T103" fmla="*/ 1576 h 1576"/>
              <a:gd name="T104" fmla="*/ 352 w 1281"/>
              <a:gd name="T105" fmla="*/ 228 h 1576"/>
              <a:gd name="T106" fmla="*/ 342 w 1281"/>
              <a:gd name="T107" fmla="*/ 225 h 1576"/>
              <a:gd name="T108" fmla="*/ 342 w 1281"/>
              <a:gd name="T109" fmla="*/ 228 h 1576"/>
              <a:gd name="T110" fmla="*/ 410 w 1281"/>
              <a:gd name="T111" fmla="*/ 199 h 1576"/>
              <a:gd name="T112" fmla="*/ 412 w 1281"/>
              <a:gd name="T113" fmla="*/ 206 h 1576"/>
              <a:gd name="T114" fmla="*/ 419 w 1281"/>
              <a:gd name="T115" fmla="*/ 211 h 1576"/>
              <a:gd name="T116" fmla="*/ 427 w 1281"/>
              <a:gd name="T117" fmla="*/ 196 h 1576"/>
              <a:gd name="T118" fmla="*/ 429 w 1281"/>
              <a:gd name="T119" fmla="*/ 204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81" h="1576">
                <a:moveTo>
                  <a:pt x="1281" y="1017"/>
                </a:moveTo>
                <a:lnTo>
                  <a:pt x="1277" y="1022"/>
                </a:lnTo>
                <a:lnTo>
                  <a:pt x="1264" y="1032"/>
                </a:lnTo>
                <a:lnTo>
                  <a:pt x="1255" y="1044"/>
                </a:lnTo>
                <a:lnTo>
                  <a:pt x="1247" y="1059"/>
                </a:lnTo>
                <a:lnTo>
                  <a:pt x="1240" y="1073"/>
                </a:lnTo>
                <a:lnTo>
                  <a:pt x="1235" y="1090"/>
                </a:lnTo>
                <a:lnTo>
                  <a:pt x="1235" y="1102"/>
                </a:lnTo>
                <a:lnTo>
                  <a:pt x="1063" y="1102"/>
                </a:lnTo>
                <a:lnTo>
                  <a:pt x="1063" y="1107"/>
                </a:lnTo>
                <a:lnTo>
                  <a:pt x="1071" y="1107"/>
                </a:lnTo>
                <a:lnTo>
                  <a:pt x="1071" y="1134"/>
                </a:lnTo>
                <a:lnTo>
                  <a:pt x="1051" y="1134"/>
                </a:lnTo>
                <a:lnTo>
                  <a:pt x="1051" y="634"/>
                </a:lnTo>
                <a:lnTo>
                  <a:pt x="1010" y="634"/>
                </a:lnTo>
                <a:lnTo>
                  <a:pt x="1010" y="602"/>
                </a:lnTo>
                <a:lnTo>
                  <a:pt x="925" y="602"/>
                </a:lnTo>
                <a:lnTo>
                  <a:pt x="925" y="634"/>
                </a:lnTo>
                <a:lnTo>
                  <a:pt x="879" y="634"/>
                </a:lnTo>
                <a:lnTo>
                  <a:pt x="879" y="801"/>
                </a:lnTo>
                <a:lnTo>
                  <a:pt x="848" y="801"/>
                </a:lnTo>
                <a:lnTo>
                  <a:pt x="848" y="825"/>
                </a:lnTo>
                <a:lnTo>
                  <a:pt x="831" y="825"/>
                </a:lnTo>
                <a:lnTo>
                  <a:pt x="831" y="495"/>
                </a:lnTo>
                <a:lnTo>
                  <a:pt x="831" y="306"/>
                </a:lnTo>
                <a:lnTo>
                  <a:pt x="872" y="306"/>
                </a:lnTo>
                <a:lnTo>
                  <a:pt x="872" y="306"/>
                </a:lnTo>
                <a:lnTo>
                  <a:pt x="872" y="306"/>
                </a:lnTo>
                <a:lnTo>
                  <a:pt x="882" y="306"/>
                </a:lnTo>
                <a:lnTo>
                  <a:pt x="882" y="296"/>
                </a:lnTo>
                <a:lnTo>
                  <a:pt x="884" y="296"/>
                </a:lnTo>
                <a:lnTo>
                  <a:pt x="887" y="289"/>
                </a:lnTo>
                <a:lnTo>
                  <a:pt x="887" y="281"/>
                </a:lnTo>
                <a:lnTo>
                  <a:pt x="882" y="281"/>
                </a:lnTo>
                <a:lnTo>
                  <a:pt x="882" y="264"/>
                </a:lnTo>
                <a:lnTo>
                  <a:pt x="884" y="264"/>
                </a:lnTo>
                <a:lnTo>
                  <a:pt x="884" y="262"/>
                </a:lnTo>
                <a:lnTo>
                  <a:pt x="884" y="247"/>
                </a:lnTo>
                <a:lnTo>
                  <a:pt x="884" y="247"/>
                </a:lnTo>
                <a:lnTo>
                  <a:pt x="884" y="245"/>
                </a:lnTo>
                <a:lnTo>
                  <a:pt x="884" y="143"/>
                </a:lnTo>
                <a:lnTo>
                  <a:pt x="882" y="143"/>
                </a:lnTo>
                <a:lnTo>
                  <a:pt x="882" y="89"/>
                </a:lnTo>
                <a:lnTo>
                  <a:pt x="879" y="89"/>
                </a:lnTo>
                <a:lnTo>
                  <a:pt x="879" y="89"/>
                </a:lnTo>
                <a:lnTo>
                  <a:pt x="879" y="111"/>
                </a:lnTo>
                <a:lnTo>
                  <a:pt x="877" y="111"/>
                </a:lnTo>
                <a:lnTo>
                  <a:pt x="877" y="111"/>
                </a:lnTo>
                <a:lnTo>
                  <a:pt x="877" y="143"/>
                </a:lnTo>
                <a:lnTo>
                  <a:pt x="877" y="143"/>
                </a:lnTo>
                <a:lnTo>
                  <a:pt x="877" y="145"/>
                </a:lnTo>
                <a:lnTo>
                  <a:pt x="877" y="150"/>
                </a:lnTo>
                <a:lnTo>
                  <a:pt x="795" y="150"/>
                </a:lnTo>
                <a:lnTo>
                  <a:pt x="795" y="114"/>
                </a:lnTo>
                <a:lnTo>
                  <a:pt x="795" y="111"/>
                </a:lnTo>
                <a:lnTo>
                  <a:pt x="792" y="111"/>
                </a:lnTo>
                <a:lnTo>
                  <a:pt x="792" y="89"/>
                </a:lnTo>
                <a:lnTo>
                  <a:pt x="792" y="89"/>
                </a:lnTo>
                <a:lnTo>
                  <a:pt x="790" y="89"/>
                </a:lnTo>
                <a:lnTo>
                  <a:pt x="790" y="145"/>
                </a:lnTo>
                <a:lnTo>
                  <a:pt x="787" y="145"/>
                </a:lnTo>
                <a:lnTo>
                  <a:pt x="787" y="150"/>
                </a:lnTo>
                <a:lnTo>
                  <a:pt x="710" y="150"/>
                </a:lnTo>
                <a:lnTo>
                  <a:pt x="710" y="114"/>
                </a:lnTo>
                <a:lnTo>
                  <a:pt x="710" y="114"/>
                </a:lnTo>
                <a:lnTo>
                  <a:pt x="705" y="114"/>
                </a:lnTo>
                <a:lnTo>
                  <a:pt x="705" y="145"/>
                </a:lnTo>
                <a:lnTo>
                  <a:pt x="705" y="145"/>
                </a:lnTo>
                <a:lnTo>
                  <a:pt x="705" y="89"/>
                </a:lnTo>
                <a:lnTo>
                  <a:pt x="703" y="89"/>
                </a:lnTo>
                <a:lnTo>
                  <a:pt x="700" y="89"/>
                </a:lnTo>
                <a:lnTo>
                  <a:pt x="700" y="145"/>
                </a:lnTo>
                <a:lnTo>
                  <a:pt x="698" y="145"/>
                </a:lnTo>
                <a:lnTo>
                  <a:pt x="698" y="150"/>
                </a:lnTo>
                <a:lnTo>
                  <a:pt x="623" y="153"/>
                </a:lnTo>
                <a:lnTo>
                  <a:pt x="623" y="114"/>
                </a:lnTo>
                <a:lnTo>
                  <a:pt x="623" y="114"/>
                </a:lnTo>
                <a:lnTo>
                  <a:pt x="618" y="114"/>
                </a:lnTo>
                <a:lnTo>
                  <a:pt x="618" y="153"/>
                </a:lnTo>
                <a:lnTo>
                  <a:pt x="615" y="153"/>
                </a:lnTo>
                <a:lnTo>
                  <a:pt x="615" y="148"/>
                </a:lnTo>
                <a:lnTo>
                  <a:pt x="615" y="145"/>
                </a:lnTo>
                <a:lnTo>
                  <a:pt x="615" y="145"/>
                </a:lnTo>
                <a:lnTo>
                  <a:pt x="615" y="92"/>
                </a:lnTo>
                <a:lnTo>
                  <a:pt x="615" y="89"/>
                </a:lnTo>
                <a:lnTo>
                  <a:pt x="611" y="89"/>
                </a:lnTo>
                <a:lnTo>
                  <a:pt x="611" y="145"/>
                </a:lnTo>
                <a:lnTo>
                  <a:pt x="608" y="145"/>
                </a:lnTo>
                <a:lnTo>
                  <a:pt x="608" y="153"/>
                </a:lnTo>
                <a:lnTo>
                  <a:pt x="536" y="153"/>
                </a:lnTo>
                <a:lnTo>
                  <a:pt x="536" y="114"/>
                </a:lnTo>
                <a:lnTo>
                  <a:pt x="536" y="114"/>
                </a:lnTo>
                <a:lnTo>
                  <a:pt x="533" y="114"/>
                </a:lnTo>
                <a:lnTo>
                  <a:pt x="533" y="153"/>
                </a:lnTo>
                <a:lnTo>
                  <a:pt x="528" y="153"/>
                </a:lnTo>
                <a:lnTo>
                  <a:pt x="528" y="148"/>
                </a:lnTo>
                <a:lnTo>
                  <a:pt x="526" y="145"/>
                </a:lnTo>
                <a:lnTo>
                  <a:pt x="526" y="145"/>
                </a:lnTo>
                <a:lnTo>
                  <a:pt x="526" y="2"/>
                </a:lnTo>
                <a:lnTo>
                  <a:pt x="526" y="0"/>
                </a:lnTo>
                <a:lnTo>
                  <a:pt x="521" y="0"/>
                </a:lnTo>
                <a:lnTo>
                  <a:pt x="521" y="92"/>
                </a:lnTo>
                <a:lnTo>
                  <a:pt x="521" y="92"/>
                </a:lnTo>
                <a:lnTo>
                  <a:pt x="521" y="145"/>
                </a:lnTo>
                <a:lnTo>
                  <a:pt x="521" y="145"/>
                </a:lnTo>
                <a:lnTo>
                  <a:pt x="521" y="187"/>
                </a:lnTo>
                <a:lnTo>
                  <a:pt x="511" y="189"/>
                </a:lnTo>
                <a:lnTo>
                  <a:pt x="511" y="189"/>
                </a:lnTo>
                <a:lnTo>
                  <a:pt x="509" y="189"/>
                </a:lnTo>
                <a:lnTo>
                  <a:pt x="499" y="189"/>
                </a:lnTo>
                <a:lnTo>
                  <a:pt x="490" y="189"/>
                </a:lnTo>
                <a:lnTo>
                  <a:pt x="490" y="189"/>
                </a:lnTo>
                <a:lnTo>
                  <a:pt x="487" y="189"/>
                </a:lnTo>
                <a:lnTo>
                  <a:pt x="477" y="189"/>
                </a:lnTo>
                <a:lnTo>
                  <a:pt x="468" y="191"/>
                </a:lnTo>
                <a:lnTo>
                  <a:pt x="468" y="191"/>
                </a:lnTo>
                <a:lnTo>
                  <a:pt x="465" y="191"/>
                </a:lnTo>
                <a:lnTo>
                  <a:pt x="465" y="191"/>
                </a:lnTo>
                <a:lnTo>
                  <a:pt x="456" y="191"/>
                </a:lnTo>
                <a:lnTo>
                  <a:pt x="448" y="191"/>
                </a:lnTo>
                <a:lnTo>
                  <a:pt x="448" y="191"/>
                </a:lnTo>
                <a:lnTo>
                  <a:pt x="446" y="191"/>
                </a:lnTo>
                <a:lnTo>
                  <a:pt x="439" y="194"/>
                </a:lnTo>
                <a:lnTo>
                  <a:pt x="429" y="194"/>
                </a:lnTo>
                <a:lnTo>
                  <a:pt x="429" y="194"/>
                </a:lnTo>
                <a:lnTo>
                  <a:pt x="429" y="194"/>
                </a:lnTo>
                <a:lnTo>
                  <a:pt x="419" y="196"/>
                </a:lnTo>
                <a:lnTo>
                  <a:pt x="412" y="196"/>
                </a:lnTo>
                <a:lnTo>
                  <a:pt x="412" y="196"/>
                </a:lnTo>
                <a:lnTo>
                  <a:pt x="412" y="196"/>
                </a:lnTo>
                <a:lnTo>
                  <a:pt x="412" y="196"/>
                </a:lnTo>
                <a:lnTo>
                  <a:pt x="412" y="196"/>
                </a:lnTo>
                <a:lnTo>
                  <a:pt x="405" y="199"/>
                </a:lnTo>
                <a:lnTo>
                  <a:pt x="398" y="199"/>
                </a:lnTo>
                <a:lnTo>
                  <a:pt x="395" y="199"/>
                </a:lnTo>
                <a:lnTo>
                  <a:pt x="390" y="201"/>
                </a:lnTo>
                <a:lnTo>
                  <a:pt x="383" y="201"/>
                </a:lnTo>
                <a:lnTo>
                  <a:pt x="383" y="201"/>
                </a:lnTo>
                <a:lnTo>
                  <a:pt x="376" y="204"/>
                </a:lnTo>
                <a:lnTo>
                  <a:pt x="366" y="206"/>
                </a:lnTo>
                <a:lnTo>
                  <a:pt x="356" y="208"/>
                </a:lnTo>
                <a:lnTo>
                  <a:pt x="354" y="208"/>
                </a:lnTo>
                <a:lnTo>
                  <a:pt x="354" y="208"/>
                </a:lnTo>
                <a:lnTo>
                  <a:pt x="354" y="208"/>
                </a:lnTo>
                <a:lnTo>
                  <a:pt x="354" y="208"/>
                </a:lnTo>
                <a:lnTo>
                  <a:pt x="354" y="208"/>
                </a:lnTo>
                <a:lnTo>
                  <a:pt x="349" y="211"/>
                </a:lnTo>
                <a:lnTo>
                  <a:pt x="349" y="211"/>
                </a:lnTo>
                <a:lnTo>
                  <a:pt x="347" y="213"/>
                </a:lnTo>
                <a:lnTo>
                  <a:pt x="347" y="213"/>
                </a:lnTo>
                <a:lnTo>
                  <a:pt x="347" y="213"/>
                </a:lnTo>
                <a:lnTo>
                  <a:pt x="344" y="213"/>
                </a:lnTo>
                <a:lnTo>
                  <a:pt x="342" y="216"/>
                </a:lnTo>
                <a:lnTo>
                  <a:pt x="342" y="216"/>
                </a:lnTo>
                <a:lnTo>
                  <a:pt x="342" y="216"/>
                </a:lnTo>
                <a:lnTo>
                  <a:pt x="339" y="218"/>
                </a:lnTo>
                <a:lnTo>
                  <a:pt x="339" y="218"/>
                </a:lnTo>
                <a:lnTo>
                  <a:pt x="339" y="218"/>
                </a:lnTo>
                <a:lnTo>
                  <a:pt x="342" y="216"/>
                </a:lnTo>
                <a:lnTo>
                  <a:pt x="342" y="216"/>
                </a:lnTo>
                <a:lnTo>
                  <a:pt x="342" y="216"/>
                </a:lnTo>
                <a:lnTo>
                  <a:pt x="339" y="218"/>
                </a:lnTo>
                <a:lnTo>
                  <a:pt x="339" y="218"/>
                </a:lnTo>
                <a:lnTo>
                  <a:pt x="337" y="221"/>
                </a:lnTo>
                <a:lnTo>
                  <a:pt x="337" y="221"/>
                </a:lnTo>
                <a:lnTo>
                  <a:pt x="337" y="223"/>
                </a:lnTo>
                <a:lnTo>
                  <a:pt x="337" y="223"/>
                </a:lnTo>
                <a:lnTo>
                  <a:pt x="337" y="225"/>
                </a:lnTo>
                <a:lnTo>
                  <a:pt x="337" y="225"/>
                </a:lnTo>
                <a:lnTo>
                  <a:pt x="339" y="228"/>
                </a:lnTo>
                <a:lnTo>
                  <a:pt x="337" y="225"/>
                </a:lnTo>
                <a:lnTo>
                  <a:pt x="337" y="225"/>
                </a:lnTo>
                <a:lnTo>
                  <a:pt x="337" y="223"/>
                </a:lnTo>
                <a:lnTo>
                  <a:pt x="337" y="223"/>
                </a:lnTo>
                <a:lnTo>
                  <a:pt x="337" y="223"/>
                </a:lnTo>
                <a:lnTo>
                  <a:pt x="337" y="223"/>
                </a:lnTo>
                <a:lnTo>
                  <a:pt x="337" y="223"/>
                </a:lnTo>
                <a:lnTo>
                  <a:pt x="337" y="225"/>
                </a:lnTo>
                <a:lnTo>
                  <a:pt x="337" y="225"/>
                </a:lnTo>
                <a:lnTo>
                  <a:pt x="337" y="228"/>
                </a:lnTo>
                <a:lnTo>
                  <a:pt x="337" y="228"/>
                </a:lnTo>
                <a:lnTo>
                  <a:pt x="337" y="228"/>
                </a:lnTo>
                <a:lnTo>
                  <a:pt x="337" y="228"/>
                </a:lnTo>
                <a:lnTo>
                  <a:pt x="337" y="230"/>
                </a:lnTo>
                <a:lnTo>
                  <a:pt x="339" y="230"/>
                </a:lnTo>
                <a:lnTo>
                  <a:pt x="339" y="233"/>
                </a:lnTo>
                <a:lnTo>
                  <a:pt x="339" y="233"/>
                </a:lnTo>
                <a:lnTo>
                  <a:pt x="339" y="233"/>
                </a:lnTo>
                <a:lnTo>
                  <a:pt x="339" y="233"/>
                </a:lnTo>
                <a:lnTo>
                  <a:pt x="342" y="233"/>
                </a:lnTo>
                <a:lnTo>
                  <a:pt x="342" y="235"/>
                </a:lnTo>
                <a:lnTo>
                  <a:pt x="342" y="235"/>
                </a:lnTo>
                <a:lnTo>
                  <a:pt x="344" y="238"/>
                </a:lnTo>
                <a:lnTo>
                  <a:pt x="344" y="238"/>
                </a:lnTo>
                <a:lnTo>
                  <a:pt x="344" y="238"/>
                </a:lnTo>
                <a:lnTo>
                  <a:pt x="347" y="238"/>
                </a:lnTo>
                <a:lnTo>
                  <a:pt x="347" y="238"/>
                </a:lnTo>
                <a:lnTo>
                  <a:pt x="349" y="238"/>
                </a:lnTo>
                <a:lnTo>
                  <a:pt x="352" y="240"/>
                </a:lnTo>
                <a:lnTo>
                  <a:pt x="352" y="240"/>
                </a:lnTo>
                <a:lnTo>
                  <a:pt x="352" y="240"/>
                </a:lnTo>
                <a:lnTo>
                  <a:pt x="352" y="240"/>
                </a:lnTo>
                <a:lnTo>
                  <a:pt x="352" y="240"/>
                </a:lnTo>
                <a:lnTo>
                  <a:pt x="356" y="242"/>
                </a:lnTo>
                <a:lnTo>
                  <a:pt x="359" y="242"/>
                </a:lnTo>
                <a:lnTo>
                  <a:pt x="359" y="242"/>
                </a:lnTo>
                <a:lnTo>
                  <a:pt x="359" y="242"/>
                </a:lnTo>
                <a:lnTo>
                  <a:pt x="359" y="242"/>
                </a:lnTo>
                <a:lnTo>
                  <a:pt x="364" y="245"/>
                </a:lnTo>
                <a:lnTo>
                  <a:pt x="368" y="245"/>
                </a:lnTo>
                <a:lnTo>
                  <a:pt x="368" y="245"/>
                </a:lnTo>
                <a:lnTo>
                  <a:pt x="368" y="245"/>
                </a:lnTo>
                <a:lnTo>
                  <a:pt x="368" y="245"/>
                </a:lnTo>
                <a:lnTo>
                  <a:pt x="373" y="247"/>
                </a:lnTo>
                <a:lnTo>
                  <a:pt x="378" y="247"/>
                </a:lnTo>
                <a:lnTo>
                  <a:pt x="378" y="247"/>
                </a:lnTo>
                <a:lnTo>
                  <a:pt x="381" y="247"/>
                </a:lnTo>
                <a:lnTo>
                  <a:pt x="381" y="247"/>
                </a:lnTo>
                <a:lnTo>
                  <a:pt x="385" y="250"/>
                </a:lnTo>
                <a:lnTo>
                  <a:pt x="390" y="250"/>
                </a:lnTo>
                <a:lnTo>
                  <a:pt x="390" y="250"/>
                </a:lnTo>
                <a:lnTo>
                  <a:pt x="393" y="250"/>
                </a:lnTo>
                <a:lnTo>
                  <a:pt x="393" y="250"/>
                </a:lnTo>
                <a:lnTo>
                  <a:pt x="398" y="252"/>
                </a:lnTo>
                <a:lnTo>
                  <a:pt x="400" y="252"/>
                </a:lnTo>
                <a:lnTo>
                  <a:pt x="460" y="262"/>
                </a:lnTo>
                <a:lnTo>
                  <a:pt x="460" y="301"/>
                </a:lnTo>
                <a:lnTo>
                  <a:pt x="436" y="303"/>
                </a:lnTo>
                <a:lnTo>
                  <a:pt x="417" y="308"/>
                </a:lnTo>
                <a:lnTo>
                  <a:pt x="402" y="310"/>
                </a:lnTo>
                <a:lnTo>
                  <a:pt x="398" y="315"/>
                </a:lnTo>
                <a:lnTo>
                  <a:pt x="398" y="337"/>
                </a:lnTo>
                <a:lnTo>
                  <a:pt x="402" y="342"/>
                </a:lnTo>
                <a:lnTo>
                  <a:pt x="402" y="342"/>
                </a:lnTo>
                <a:lnTo>
                  <a:pt x="402" y="371"/>
                </a:lnTo>
                <a:lnTo>
                  <a:pt x="398" y="374"/>
                </a:lnTo>
                <a:lnTo>
                  <a:pt x="398" y="376"/>
                </a:lnTo>
                <a:lnTo>
                  <a:pt x="402" y="381"/>
                </a:lnTo>
                <a:lnTo>
                  <a:pt x="402" y="381"/>
                </a:lnTo>
                <a:lnTo>
                  <a:pt x="402" y="400"/>
                </a:lnTo>
                <a:lnTo>
                  <a:pt x="398" y="403"/>
                </a:lnTo>
                <a:lnTo>
                  <a:pt x="398" y="412"/>
                </a:lnTo>
                <a:lnTo>
                  <a:pt x="402" y="417"/>
                </a:lnTo>
                <a:lnTo>
                  <a:pt x="402" y="417"/>
                </a:lnTo>
                <a:lnTo>
                  <a:pt x="400" y="1260"/>
                </a:lnTo>
                <a:lnTo>
                  <a:pt x="378" y="1260"/>
                </a:lnTo>
                <a:lnTo>
                  <a:pt x="376" y="415"/>
                </a:lnTo>
                <a:lnTo>
                  <a:pt x="315" y="415"/>
                </a:lnTo>
                <a:lnTo>
                  <a:pt x="315" y="383"/>
                </a:lnTo>
                <a:lnTo>
                  <a:pt x="90" y="383"/>
                </a:lnTo>
                <a:lnTo>
                  <a:pt x="75" y="415"/>
                </a:lnTo>
                <a:lnTo>
                  <a:pt x="42" y="415"/>
                </a:lnTo>
                <a:lnTo>
                  <a:pt x="17" y="473"/>
                </a:lnTo>
                <a:lnTo>
                  <a:pt x="17" y="1224"/>
                </a:lnTo>
                <a:lnTo>
                  <a:pt x="10" y="1224"/>
                </a:lnTo>
                <a:lnTo>
                  <a:pt x="10" y="1221"/>
                </a:lnTo>
                <a:lnTo>
                  <a:pt x="5" y="1219"/>
                </a:lnTo>
                <a:lnTo>
                  <a:pt x="0" y="1219"/>
                </a:lnTo>
                <a:lnTo>
                  <a:pt x="0" y="1576"/>
                </a:lnTo>
                <a:lnTo>
                  <a:pt x="1281" y="1576"/>
                </a:lnTo>
                <a:lnTo>
                  <a:pt x="1281" y="1017"/>
                </a:lnTo>
                <a:close/>
                <a:moveTo>
                  <a:pt x="342" y="225"/>
                </a:moveTo>
                <a:lnTo>
                  <a:pt x="344" y="225"/>
                </a:lnTo>
                <a:lnTo>
                  <a:pt x="344" y="225"/>
                </a:lnTo>
                <a:lnTo>
                  <a:pt x="352" y="228"/>
                </a:lnTo>
                <a:lnTo>
                  <a:pt x="344" y="225"/>
                </a:lnTo>
                <a:lnTo>
                  <a:pt x="344" y="225"/>
                </a:lnTo>
                <a:lnTo>
                  <a:pt x="342" y="225"/>
                </a:lnTo>
                <a:lnTo>
                  <a:pt x="342" y="223"/>
                </a:lnTo>
                <a:lnTo>
                  <a:pt x="342" y="225"/>
                </a:lnTo>
                <a:close/>
                <a:moveTo>
                  <a:pt x="342" y="228"/>
                </a:moveTo>
                <a:lnTo>
                  <a:pt x="342" y="228"/>
                </a:lnTo>
                <a:lnTo>
                  <a:pt x="339" y="228"/>
                </a:lnTo>
                <a:lnTo>
                  <a:pt x="342" y="228"/>
                </a:lnTo>
                <a:lnTo>
                  <a:pt x="342" y="228"/>
                </a:lnTo>
                <a:lnTo>
                  <a:pt x="361" y="233"/>
                </a:lnTo>
                <a:lnTo>
                  <a:pt x="342" y="228"/>
                </a:lnTo>
                <a:close/>
                <a:moveTo>
                  <a:pt x="410" y="199"/>
                </a:moveTo>
                <a:lnTo>
                  <a:pt x="410" y="201"/>
                </a:lnTo>
                <a:lnTo>
                  <a:pt x="410" y="199"/>
                </a:lnTo>
                <a:lnTo>
                  <a:pt x="410" y="199"/>
                </a:lnTo>
                <a:lnTo>
                  <a:pt x="410" y="199"/>
                </a:lnTo>
                <a:close/>
                <a:moveTo>
                  <a:pt x="414" y="208"/>
                </a:moveTo>
                <a:lnTo>
                  <a:pt x="412" y="206"/>
                </a:lnTo>
                <a:lnTo>
                  <a:pt x="412" y="206"/>
                </a:lnTo>
                <a:lnTo>
                  <a:pt x="412" y="206"/>
                </a:lnTo>
                <a:lnTo>
                  <a:pt x="412" y="206"/>
                </a:lnTo>
                <a:lnTo>
                  <a:pt x="412" y="206"/>
                </a:lnTo>
                <a:lnTo>
                  <a:pt x="414" y="208"/>
                </a:lnTo>
                <a:lnTo>
                  <a:pt x="419" y="211"/>
                </a:lnTo>
                <a:lnTo>
                  <a:pt x="414" y="208"/>
                </a:lnTo>
                <a:close/>
                <a:moveTo>
                  <a:pt x="427" y="199"/>
                </a:moveTo>
                <a:lnTo>
                  <a:pt x="427" y="196"/>
                </a:lnTo>
                <a:lnTo>
                  <a:pt x="429" y="196"/>
                </a:lnTo>
                <a:lnTo>
                  <a:pt x="427" y="196"/>
                </a:lnTo>
                <a:lnTo>
                  <a:pt x="427" y="199"/>
                </a:lnTo>
                <a:close/>
                <a:moveTo>
                  <a:pt x="429" y="206"/>
                </a:moveTo>
                <a:lnTo>
                  <a:pt x="429" y="204"/>
                </a:lnTo>
                <a:lnTo>
                  <a:pt x="429" y="204"/>
                </a:lnTo>
                <a:lnTo>
                  <a:pt x="429" y="204"/>
                </a:lnTo>
                <a:lnTo>
                  <a:pt x="429" y="206"/>
                </a:lnTo>
                <a:lnTo>
                  <a:pt x="431" y="206"/>
                </a:lnTo>
                <a:lnTo>
                  <a:pt x="429" y="2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1" name="Freeform 15"/>
          <p:cNvSpPr>
            <a:spLocks/>
          </p:cNvSpPr>
          <p:nvPr userDrawn="1"/>
        </p:nvSpPr>
        <p:spPr bwMode="auto">
          <a:xfrm>
            <a:off x="4573787" y="4083565"/>
            <a:ext cx="1523007" cy="1895615"/>
          </a:xfrm>
          <a:custGeom>
            <a:avLst/>
            <a:gdLst>
              <a:gd name="T0" fmla="*/ 1278 w 1278"/>
              <a:gd name="T1" fmla="*/ 836 h 1193"/>
              <a:gd name="T2" fmla="*/ 1271 w 1278"/>
              <a:gd name="T3" fmla="*/ 819 h 1193"/>
              <a:gd name="T4" fmla="*/ 1252 w 1278"/>
              <a:gd name="T5" fmla="*/ 821 h 1193"/>
              <a:gd name="T6" fmla="*/ 1242 w 1278"/>
              <a:gd name="T7" fmla="*/ 807 h 1193"/>
              <a:gd name="T8" fmla="*/ 1206 w 1278"/>
              <a:gd name="T9" fmla="*/ 700 h 1193"/>
              <a:gd name="T10" fmla="*/ 1167 w 1278"/>
              <a:gd name="T11" fmla="*/ 693 h 1193"/>
              <a:gd name="T12" fmla="*/ 1126 w 1278"/>
              <a:gd name="T13" fmla="*/ 651 h 1193"/>
              <a:gd name="T14" fmla="*/ 1075 w 1278"/>
              <a:gd name="T15" fmla="*/ 598 h 1193"/>
              <a:gd name="T16" fmla="*/ 1068 w 1278"/>
              <a:gd name="T17" fmla="*/ 586 h 1193"/>
              <a:gd name="T18" fmla="*/ 1053 w 1278"/>
              <a:gd name="T19" fmla="*/ 566 h 1193"/>
              <a:gd name="T20" fmla="*/ 1048 w 1278"/>
              <a:gd name="T21" fmla="*/ 581 h 1193"/>
              <a:gd name="T22" fmla="*/ 1034 w 1278"/>
              <a:gd name="T23" fmla="*/ 593 h 1193"/>
              <a:gd name="T24" fmla="*/ 1034 w 1278"/>
              <a:gd name="T25" fmla="*/ 625 h 1193"/>
              <a:gd name="T26" fmla="*/ 956 w 1278"/>
              <a:gd name="T27" fmla="*/ 685 h 1193"/>
              <a:gd name="T28" fmla="*/ 925 w 1278"/>
              <a:gd name="T29" fmla="*/ 695 h 1193"/>
              <a:gd name="T30" fmla="*/ 884 w 1278"/>
              <a:gd name="T31" fmla="*/ 824 h 1193"/>
              <a:gd name="T32" fmla="*/ 864 w 1278"/>
              <a:gd name="T33" fmla="*/ 807 h 1193"/>
              <a:gd name="T34" fmla="*/ 850 w 1278"/>
              <a:gd name="T35" fmla="*/ 838 h 1193"/>
              <a:gd name="T36" fmla="*/ 833 w 1278"/>
              <a:gd name="T37" fmla="*/ 819 h 1193"/>
              <a:gd name="T38" fmla="*/ 814 w 1278"/>
              <a:gd name="T39" fmla="*/ 841 h 1193"/>
              <a:gd name="T40" fmla="*/ 751 w 1278"/>
              <a:gd name="T41" fmla="*/ 32 h 1193"/>
              <a:gd name="T42" fmla="*/ 445 w 1278"/>
              <a:gd name="T43" fmla="*/ 855 h 1193"/>
              <a:gd name="T44" fmla="*/ 431 w 1278"/>
              <a:gd name="T45" fmla="*/ 739 h 1193"/>
              <a:gd name="T46" fmla="*/ 404 w 1278"/>
              <a:gd name="T47" fmla="*/ 756 h 1193"/>
              <a:gd name="T48" fmla="*/ 378 w 1278"/>
              <a:gd name="T49" fmla="*/ 561 h 1193"/>
              <a:gd name="T50" fmla="*/ 375 w 1278"/>
              <a:gd name="T51" fmla="*/ 547 h 1193"/>
              <a:gd name="T52" fmla="*/ 368 w 1278"/>
              <a:gd name="T53" fmla="*/ 569 h 1193"/>
              <a:gd name="T54" fmla="*/ 351 w 1278"/>
              <a:gd name="T55" fmla="*/ 479 h 1193"/>
              <a:gd name="T56" fmla="*/ 341 w 1278"/>
              <a:gd name="T57" fmla="*/ 348 h 1193"/>
              <a:gd name="T58" fmla="*/ 324 w 1278"/>
              <a:gd name="T59" fmla="*/ 372 h 1193"/>
              <a:gd name="T60" fmla="*/ 312 w 1278"/>
              <a:gd name="T61" fmla="*/ 479 h 1193"/>
              <a:gd name="T62" fmla="*/ 295 w 1278"/>
              <a:gd name="T63" fmla="*/ 561 h 1193"/>
              <a:gd name="T64" fmla="*/ 290 w 1278"/>
              <a:gd name="T65" fmla="*/ 547 h 1193"/>
              <a:gd name="T66" fmla="*/ 288 w 1278"/>
              <a:gd name="T67" fmla="*/ 569 h 1193"/>
              <a:gd name="T68" fmla="*/ 269 w 1278"/>
              <a:gd name="T69" fmla="*/ 693 h 1193"/>
              <a:gd name="T70" fmla="*/ 269 w 1278"/>
              <a:gd name="T71" fmla="*/ 695 h 1193"/>
              <a:gd name="T72" fmla="*/ 261 w 1278"/>
              <a:gd name="T73" fmla="*/ 758 h 1193"/>
              <a:gd name="T74" fmla="*/ 244 w 1278"/>
              <a:gd name="T75" fmla="*/ 712 h 1193"/>
              <a:gd name="T76" fmla="*/ 232 w 1278"/>
              <a:gd name="T77" fmla="*/ 574 h 1193"/>
              <a:gd name="T78" fmla="*/ 208 w 1278"/>
              <a:gd name="T79" fmla="*/ 710 h 1193"/>
              <a:gd name="T80" fmla="*/ 194 w 1278"/>
              <a:gd name="T81" fmla="*/ 748 h 1193"/>
              <a:gd name="T82" fmla="*/ 174 w 1278"/>
              <a:gd name="T83" fmla="*/ 688 h 1193"/>
              <a:gd name="T84" fmla="*/ 172 w 1278"/>
              <a:gd name="T85" fmla="*/ 685 h 1193"/>
              <a:gd name="T86" fmla="*/ 169 w 1278"/>
              <a:gd name="T87" fmla="*/ 615 h 1193"/>
              <a:gd name="T88" fmla="*/ 167 w 1278"/>
              <a:gd name="T89" fmla="*/ 610 h 1193"/>
              <a:gd name="T90" fmla="*/ 157 w 1278"/>
              <a:gd name="T91" fmla="*/ 557 h 1193"/>
              <a:gd name="T92" fmla="*/ 148 w 1278"/>
              <a:gd name="T93" fmla="*/ 547 h 1193"/>
              <a:gd name="T94" fmla="*/ 123 w 1278"/>
              <a:gd name="T95" fmla="*/ 479 h 1193"/>
              <a:gd name="T96" fmla="*/ 123 w 1278"/>
              <a:gd name="T97" fmla="*/ 464 h 1193"/>
              <a:gd name="T98" fmla="*/ 121 w 1278"/>
              <a:gd name="T99" fmla="*/ 304 h 1193"/>
              <a:gd name="T100" fmla="*/ 97 w 1278"/>
              <a:gd name="T101" fmla="*/ 464 h 1193"/>
              <a:gd name="T102" fmla="*/ 94 w 1278"/>
              <a:gd name="T103" fmla="*/ 476 h 1193"/>
              <a:gd name="T104" fmla="*/ 70 w 1278"/>
              <a:gd name="T105" fmla="*/ 554 h 1193"/>
              <a:gd name="T106" fmla="*/ 60 w 1278"/>
              <a:gd name="T107" fmla="*/ 549 h 1193"/>
              <a:gd name="T108" fmla="*/ 48 w 1278"/>
              <a:gd name="T109" fmla="*/ 610 h 1193"/>
              <a:gd name="T110" fmla="*/ 41 w 1278"/>
              <a:gd name="T111" fmla="*/ 746 h 1193"/>
              <a:gd name="T112" fmla="*/ 17 w 1278"/>
              <a:gd name="T113" fmla="*/ 739 h 1193"/>
              <a:gd name="T114" fmla="*/ 7 w 1278"/>
              <a:gd name="T115" fmla="*/ 848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78" h="1193">
                <a:moveTo>
                  <a:pt x="12" y="306"/>
                </a:moveTo>
                <a:lnTo>
                  <a:pt x="0" y="304"/>
                </a:lnTo>
                <a:lnTo>
                  <a:pt x="0" y="1193"/>
                </a:lnTo>
                <a:lnTo>
                  <a:pt x="1278" y="1193"/>
                </a:lnTo>
                <a:lnTo>
                  <a:pt x="1278" y="836"/>
                </a:lnTo>
                <a:lnTo>
                  <a:pt x="1274" y="836"/>
                </a:lnTo>
                <a:lnTo>
                  <a:pt x="1274" y="819"/>
                </a:lnTo>
                <a:lnTo>
                  <a:pt x="1271" y="819"/>
                </a:lnTo>
                <a:lnTo>
                  <a:pt x="1271" y="819"/>
                </a:lnTo>
                <a:lnTo>
                  <a:pt x="1271" y="819"/>
                </a:lnTo>
                <a:lnTo>
                  <a:pt x="1269" y="819"/>
                </a:lnTo>
                <a:lnTo>
                  <a:pt x="1269" y="836"/>
                </a:lnTo>
                <a:lnTo>
                  <a:pt x="1257" y="836"/>
                </a:lnTo>
                <a:lnTo>
                  <a:pt x="1257" y="824"/>
                </a:lnTo>
                <a:lnTo>
                  <a:pt x="1252" y="821"/>
                </a:lnTo>
                <a:lnTo>
                  <a:pt x="1245" y="821"/>
                </a:lnTo>
                <a:lnTo>
                  <a:pt x="1245" y="807"/>
                </a:lnTo>
                <a:lnTo>
                  <a:pt x="1242" y="807"/>
                </a:lnTo>
                <a:lnTo>
                  <a:pt x="1242" y="807"/>
                </a:lnTo>
                <a:lnTo>
                  <a:pt x="1242" y="807"/>
                </a:lnTo>
                <a:lnTo>
                  <a:pt x="1240" y="807"/>
                </a:lnTo>
                <a:lnTo>
                  <a:pt x="1240" y="821"/>
                </a:lnTo>
                <a:lnTo>
                  <a:pt x="1220" y="821"/>
                </a:lnTo>
                <a:lnTo>
                  <a:pt x="1223" y="702"/>
                </a:lnTo>
                <a:lnTo>
                  <a:pt x="1206" y="700"/>
                </a:lnTo>
                <a:lnTo>
                  <a:pt x="1182" y="700"/>
                </a:lnTo>
                <a:lnTo>
                  <a:pt x="1174" y="695"/>
                </a:lnTo>
                <a:lnTo>
                  <a:pt x="1174" y="695"/>
                </a:lnTo>
                <a:lnTo>
                  <a:pt x="1172" y="695"/>
                </a:lnTo>
                <a:lnTo>
                  <a:pt x="1167" y="693"/>
                </a:lnTo>
                <a:lnTo>
                  <a:pt x="1167" y="688"/>
                </a:lnTo>
                <a:lnTo>
                  <a:pt x="1155" y="685"/>
                </a:lnTo>
                <a:lnTo>
                  <a:pt x="1150" y="685"/>
                </a:lnTo>
                <a:lnTo>
                  <a:pt x="1140" y="668"/>
                </a:lnTo>
                <a:lnTo>
                  <a:pt x="1126" y="651"/>
                </a:lnTo>
                <a:lnTo>
                  <a:pt x="1111" y="639"/>
                </a:lnTo>
                <a:lnTo>
                  <a:pt x="1092" y="629"/>
                </a:lnTo>
                <a:lnTo>
                  <a:pt x="1073" y="625"/>
                </a:lnTo>
                <a:lnTo>
                  <a:pt x="1073" y="598"/>
                </a:lnTo>
                <a:lnTo>
                  <a:pt x="1075" y="598"/>
                </a:lnTo>
                <a:lnTo>
                  <a:pt x="1075" y="595"/>
                </a:lnTo>
                <a:lnTo>
                  <a:pt x="1075" y="593"/>
                </a:lnTo>
                <a:lnTo>
                  <a:pt x="1073" y="593"/>
                </a:lnTo>
                <a:lnTo>
                  <a:pt x="1070" y="588"/>
                </a:lnTo>
                <a:lnTo>
                  <a:pt x="1068" y="586"/>
                </a:lnTo>
                <a:lnTo>
                  <a:pt x="1063" y="583"/>
                </a:lnTo>
                <a:lnTo>
                  <a:pt x="1061" y="581"/>
                </a:lnTo>
                <a:lnTo>
                  <a:pt x="1056" y="581"/>
                </a:lnTo>
                <a:lnTo>
                  <a:pt x="1056" y="566"/>
                </a:lnTo>
                <a:lnTo>
                  <a:pt x="1053" y="566"/>
                </a:lnTo>
                <a:lnTo>
                  <a:pt x="1053" y="564"/>
                </a:lnTo>
                <a:lnTo>
                  <a:pt x="1053" y="566"/>
                </a:lnTo>
                <a:lnTo>
                  <a:pt x="1048" y="566"/>
                </a:lnTo>
                <a:lnTo>
                  <a:pt x="1048" y="581"/>
                </a:lnTo>
                <a:lnTo>
                  <a:pt x="1048" y="581"/>
                </a:lnTo>
                <a:lnTo>
                  <a:pt x="1046" y="581"/>
                </a:lnTo>
                <a:lnTo>
                  <a:pt x="1041" y="583"/>
                </a:lnTo>
                <a:lnTo>
                  <a:pt x="1039" y="586"/>
                </a:lnTo>
                <a:lnTo>
                  <a:pt x="1036" y="588"/>
                </a:lnTo>
                <a:lnTo>
                  <a:pt x="1034" y="593"/>
                </a:lnTo>
                <a:lnTo>
                  <a:pt x="1031" y="593"/>
                </a:lnTo>
                <a:lnTo>
                  <a:pt x="1031" y="595"/>
                </a:lnTo>
                <a:lnTo>
                  <a:pt x="1031" y="598"/>
                </a:lnTo>
                <a:lnTo>
                  <a:pt x="1034" y="598"/>
                </a:lnTo>
                <a:lnTo>
                  <a:pt x="1034" y="625"/>
                </a:lnTo>
                <a:lnTo>
                  <a:pt x="1014" y="629"/>
                </a:lnTo>
                <a:lnTo>
                  <a:pt x="995" y="639"/>
                </a:lnTo>
                <a:lnTo>
                  <a:pt x="978" y="651"/>
                </a:lnTo>
                <a:lnTo>
                  <a:pt x="964" y="668"/>
                </a:lnTo>
                <a:lnTo>
                  <a:pt x="956" y="685"/>
                </a:lnTo>
                <a:lnTo>
                  <a:pt x="949" y="685"/>
                </a:lnTo>
                <a:lnTo>
                  <a:pt x="937" y="688"/>
                </a:lnTo>
                <a:lnTo>
                  <a:pt x="937" y="693"/>
                </a:lnTo>
                <a:lnTo>
                  <a:pt x="935" y="695"/>
                </a:lnTo>
                <a:lnTo>
                  <a:pt x="925" y="695"/>
                </a:lnTo>
                <a:lnTo>
                  <a:pt x="925" y="697"/>
                </a:lnTo>
                <a:lnTo>
                  <a:pt x="922" y="700"/>
                </a:lnTo>
                <a:lnTo>
                  <a:pt x="896" y="700"/>
                </a:lnTo>
                <a:lnTo>
                  <a:pt x="881" y="702"/>
                </a:lnTo>
                <a:lnTo>
                  <a:pt x="884" y="824"/>
                </a:lnTo>
                <a:lnTo>
                  <a:pt x="867" y="824"/>
                </a:lnTo>
                <a:lnTo>
                  <a:pt x="867" y="807"/>
                </a:lnTo>
                <a:lnTo>
                  <a:pt x="864" y="807"/>
                </a:lnTo>
                <a:lnTo>
                  <a:pt x="864" y="807"/>
                </a:lnTo>
                <a:lnTo>
                  <a:pt x="864" y="807"/>
                </a:lnTo>
                <a:lnTo>
                  <a:pt x="862" y="807"/>
                </a:lnTo>
                <a:lnTo>
                  <a:pt x="862" y="824"/>
                </a:lnTo>
                <a:lnTo>
                  <a:pt x="855" y="824"/>
                </a:lnTo>
                <a:lnTo>
                  <a:pt x="850" y="826"/>
                </a:lnTo>
                <a:lnTo>
                  <a:pt x="850" y="838"/>
                </a:lnTo>
                <a:lnTo>
                  <a:pt x="850" y="838"/>
                </a:lnTo>
                <a:lnTo>
                  <a:pt x="835" y="838"/>
                </a:lnTo>
                <a:lnTo>
                  <a:pt x="833" y="819"/>
                </a:lnTo>
                <a:lnTo>
                  <a:pt x="833" y="819"/>
                </a:lnTo>
                <a:lnTo>
                  <a:pt x="833" y="819"/>
                </a:lnTo>
                <a:lnTo>
                  <a:pt x="830" y="819"/>
                </a:lnTo>
                <a:lnTo>
                  <a:pt x="828" y="819"/>
                </a:lnTo>
                <a:lnTo>
                  <a:pt x="828" y="838"/>
                </a:lnTo>
                <a:lnTo>
                  <a:pt x="818" y="838"/>
                </a:lnTo>
                <a:lnTo>
                  <a:pt x="814" y="841"/>
                </a:lnTo>
                <a:lnTo>
                  <a:pt x="814" y="841"/>
                </a:lnTo>
                <a:lnTo>
                  <a:pt x="809" y="841"/>
                </a:lnTo>
                <a:lnTo>
                  <a:pt x="811" y="90"/>
                </a:lnTo>
                <a:lnTo>
                  <a:pt x="782" y="32"/>
                </a:lnTo>
                <a:lnTo>
                  <a:pt x="751" y="32"/>
                </a:lnTo>
                <a:lnTo>
                  <a:pt x="734" y="0"/>
                </a:lnTo>
                <a:lnTo>
                  <a:pt x="508" y="0"/>
                </a:lnTo>
                <a:lnTo>
                  <a:pt x="508" y="32"/>
                </a:lnTo>
                <a:lnTo>
                  <a:pt x="448" y="32"/>
                </a:lnTo>
                <a:lnTo>
                  <a:pt x="445" y="855"/>
                </a:lnTo>
                <a:lnTo>
                  <a:pt x="438" y="848"/>
                </a:lnTo>
                <a:lnTo>
                  <a:pt x="438" y="836"/>
                </a:lnTo>
                <a:lnTo>
                  <a:pt x="436" y="746"/>
                </a:lnTo>
                <a:lnTo>
                  <a:pt x="436" y="739"/>
                </a:lnTo>
                <a:lnTo>
                  <a:pt x="431" y="739"/>
                </a:lnTo>
                <a:lnTo>
                  <a:pt x="429" y="739"/>
                </a:lnTo>
                <a:lnTo>
                  <a:pt x="429" y="746"/>
                </a:lnTo>
                <a:lnTo>
                  <a:pt x="429" y="758"/>
                </a:lnTo>
                <a:lnTo>
                  <a:pt x="404" y="758"/>
                </a:lnTo>
                <a:lnTo>
                  <a:pt x="404" y="756"/>
                </a:lnTo>
                <a:lnTo>
                  <a:pt x="399" y="746"/>
                </a:lnTo>
                <a:lnTo>
                  <a:pt x="399" y="693"/>
                </a:lnTo>
                <a:lnTo>
                  <a:pt x="392" y="676"/>
                </a:lnTo>
                <a:lnTo>
                  <a:pt x="392" y="622"/>
                </a:lnTo>
                <a:lnTo>
                  <a:pt x="378" y="561"/>
                </a:lnTo>
                <a:lnTo>
                  <a:pt x="380" y="561"/>
                </a:lnTo>
                <a:lnTo>
                  <a:pt x="380" y="547"/>
                </a:lnTo>
                <a:lnTo>
                  <a:pt x="375" y="547"/>
                </a:lnTo>
                <a:lnTo>
                  <a:pt x="375" y="547"/>
                </a:lnTo>
                <a:lnTo>
                  <a:pt x="375" y="547"/>
                </a:lnTo>
                <a:lnTo>
                  <a:pt x="368" y="547"/>
                </a:lnTo>
                <a:lnTo>
                  <a:pt x="368" y="554"/>
                </a:lnTo>
                <a:lnTo>
                  <a:pt x="366" y="554"/>
                </a:lnTo>
                <a:lnTo>
                  <a:pt x="366" y="569"/>
                </a:lnTo>
                <a:lnTo>
                  <a:pt x="368" y="569"/>
                </a:lnTo>
                <a:lnTo>
                  <a:pt x="358" y="610"/>
                </a:lnTo>
                <a:lnTo>
                  <a:pt x="346" y="481"/>
                </a:lnTo>
                <a:lnTo>
                  <a:pt x="351" y="481"/>
                </a:lnTo>
                <a:lnTo>
                  <a:pt x="351" y="479"/>
                </a:lnTo>
                <a:lnTo>
                  <a:pt x="351" y="479"/>
                </a:lnTo>
                <a:lnTo>
                  <a:pt x="351" y="469"/>
                </a:lnTo>
                <a:lnTo>
                  <a:pt x="344" y="469"/>
                </a:lnTo>
                <a:lnTo>
                  <a:pt x="337" y="372"/>
                </a:lnTo>
                <a:lnTo>
                  <a:pt x="341" y="372"/>
                </a:lnTo>
                <a:lnTo>
                  <a:pt x="341" y="348"/>
                </a:lnTo>
                <a:lnTo>
                  <a:pt x="341" y="309"/>
                </a:lnTo>
                <a:lnTo>
                  <a:pt x="320" y="309"/>
                </a:lnTo>
                <a:lnTo>
                  <a:pt x="320" y="348"/>
                </a:lnTo>
                <a:lnTo>
                  <a:pt x="320" y="372"/>
                </a:lnTo>
                <a:lnTo>
                  <a:pt x="324" y="372"/>
                </a:lnTo>
                <a:lnTo>
                  <a:pt x="324" y="374"/>
                </a:lnTo>
                <a:lnTo>
                  <a:pt x="317" y="469"/>
                </a:lnTo>
                <a:lnTo>
                  <a:pt x="312" y="469"/>
                </a:lnTo>
                <a:lnTo>
                  <a:pt x="312" y="472"/>
                </a:lnTo>
                <a:lnTo>
                  <a:pt x="312" y="479"/>
                </a:lnTo>
                <a:lnTo>
                  <a:pt x="312" y="481"/>
                </a:lnTo>
                <a:lnTo>
                  <a:pt x="317" y="481"/>
                </a:lnTo>
                <a:lnTo>
                  <a:pt x="305" y="610"/>
                </a:lnTo>
                <a:lnTo>
                  <a:pt x="295" y="566"/>
                </a:lnTo>
                <a:lnTo>
                  <a:pt x="295" y="561"/>
                </a:lnTo>
                <a:lnTo>
                  <a:pt x="298" y="561"/>
                </a:lnTo>
                <a:lnTo>
                  <a:pt x="298" y="547"/>
                </a:lnTo>
                <a:lnTo>
                  <a:pt x="290" y="547"/>
                </a:lnTo>
                <a:lnTo>
                  <a:pt x="290" y="547"/>
                </a:lnTo>
                <a:lnTo>
                  <a:pt x="290" y="547"/>
                </a:lnTo>
                <a:lnTo>
                  <a:pt x="286" y="547"/>
                </a:lnTo>
                <a:lnTo>
                  <a:pt x="286" y="554"/>
                </a:lnTo>
                <a:lnTo>
                  <a:pt x="286" y="554"/>
                </a:lnTo>
                <a:lnTo>
                  <a:pt x="286" y="569"/>
                </a:lnTo>
                <a:lnTo>
                  <a:pt x="288" y="569"/>
                </a:lnTo>
                <a:lnTo>
                  <a:pt x="276" y="622"/>
                </a:lnTo>
                <a:lnTo>
                  <a:pt x="276" y="622"/>
                </a:lnTo>
                <a:lnTo>
                  <a:pt x="274" y="627"/>
                </a:lnTo>
                <a:lnTo>
                  <a:pt x="274" y="676"/>
                </a:lnTo>
                <a:lnTo>
                  <a:pt x="269" y="693"/>
                </a:lnTo>
                <a:lnTo>
                  <a:pt x="269" y="693"/>
                </a:lnTo>
                <a:lnTo>
                  <a:pt x="269" y="693"/>
                </a:lnTo>
                <a:lnTo>
                  <a:pt x="269" y="695"/>
                </a:lnTo>
                <a:lnTo>
                  <a:pt x="269" y="695"/>
                </a:lnTo>
                <a:lnTo>
                  <a:pt x="269" y="695"/>
                </a:lnTo>
                <a:lnTo>
                  <a:pt x="269" y="695"/>
                </a:lnTo>
                <a:lnTo>
                  <a:pt x="269" y="746"/>
                </a:lnTo>
                <a:lnTo>
                  <a:pt x="261" y="756"/>
                </a:lnTo>
                <a:lnTo>
                  <a:pt x="261" y="756"/>
                </a:lnTo>
                <a:lnTo>
                  <a:pt x="261" y="758"/>
                </a:lnTo>
                <a:lnTo>
                  <a:pt x="261" y="758"/>
                </a:lnTo>
                <a:lnTo>
                  <a:pt x="252" y="758"/>
                </a:lnTo>
                <a:lnTo>
                  <a:pt x="252" y="748"/>
                </a:lnTo>
                <a:lnTo>
                  <a:pt x="244" y="748"/>
                </a:lnTo>
                <a:lnTo>
                  <a:pt x="244" y="712"/>
                </a:lnTo>
                <a:lnTo>
                  <a:pt x="244" y="710"/>
                </a:lnTo>
                <a:lnTo>
                  <a:pt x="240" y="710"/>
                </a:lnTo>
                <a:lnTo>
                  <a:pt x="225" y="574"/>
                </a:lnTo>
                <a:lnTo>
                  <a:pt x="225" y="574"/>
                </a:lnTo>
                <a:lnTo>
                  <a:pt x="232" y="574"/>
                </a:lnTo>
                <a:lnTo>
                  <a:pt x="232" y="537"/>
                </a:lnTo>
                <a:lnTo>
                  <a:pt x="215" y="537"/>
                </a:lnTo>
                <a:lnTo>
                  <a:pt x="215" y="574"/>
                </a:lnTo>
                <a:lnTo>
                  <a:pt x="220" y="574"/>
                </a:lnTo>
                <a:lnTo>
                  <a:pt x="208" y="710"/>
                </a:lnTo>
                <a:lnTo>
                  <a:pt x="208" y="710"/>
                </a:lnTo>
                <a:lnTo>
                  <a:pt x="208" y="710"/>
                </a:lnTo>
                <a:lnTo>
                  <a:pt x="201" y="710"/>
                </a:lnTo>
                <a:lnTo>
                  <a:pt x="201" y="748"/>
                </a:lnTo>
                <a:lnTo>
                  <a:pt x="194" y="748"/>
                </a:lnTo>
                <a:lnTo>
                  <a:pt x="194" y="758"/>
                </a:lnTo>
                <a:lnTo>
                  <a:pt x="179" y="758"/>
                </a:lnTo>
                <a:lnTo>
                  <a:pt x="179" y="758"/>
                </a:lnTo>
                <a:lnTo>
                  <a:pt x="174" y="746"/>
                </a:lnTo>
                <a:lnTo>
                  <a:pt x="174" y="688"/>
                </a:lnTo>
                <a:lnTo>
                  <a:pt x="174" y="688"/>
                </a:lnTo>
                <a:lnTo>
                  <a:pt x="174" y="688"/>
                </a:lnTo>
                <a:lnTo>
                  <a:pt x="172" y="688"/>
                </a:lnTo>
                <a:lnTo>
                  <a:pt x="172" y="685"/>
                </a:lnTo>
                <a:lnTo>
                  <a:pt x="172" y="685"/>
                </a:lnTo>
                <a:lnTo>
                  <a:pt x="172" y="685"/>
                </a:lnTo>
                <a:lnTo>
                  <a:pt x="169" y="683"/>
                </a:lnTo>
                <a:lnTo>
                  <a:pt x="169" y="617"/>
                </a:lnTo>
                <a:lnTo>
                  <a:pt x="169" y="617"/>
                </a:lnTo>
                <a:lnTo>
                  <a:pt x="169" y="615"/>
                </a:lnTo>
                <a:lnTo>
                  <a:pt x="167" y="615"/>
                </a:lnTo>
                <a:lnTo>
                  <a:pt x="167" y="615"/>
                </a:lnTo>
                <a:lnTo>
                  <a:pt x="167" y="610"/>
                </a:lnTo>
                <a:lnTo>
                  <a:pt x="167" y="610"/>
                </a:lnTo>
                <a:lnTo>
                  <a:pt x="167" y="610"/>
                </a:lnTo>
                <a:lnTo>
                  <a:pt x="165" y="610"/>
                </a:lnTo>
                <a:lnTo>
                  <a:pt x="165" y="610"/>
                </a:lnTo>
                <a:lnTo>
                  <a:pt x="155" y="569"/>
                </a:lnTo>
                <a:lnTo>
                  <a:pt x="157" y="569"/>
                </a:lnTo>
                <a:lnTo>
                  <a:pt x="157" y="557"/>
                </a:lnTo>
                <a:lnTo>
                  <a:pt x="155" y="557"/>
                </a:lnTo>
                <a:lnTo>
                  <a:pt x="155" y="547"/>
                </a:lnTo>
                <a:lnTo>
                  <a:pt x="148" y="547"/>
                </a:lnTo>
                <a:lnTo>
                  <a:pt x="148" y="547"/>
                </a:lnTo>
                <a:lnTo>
                  <a:pt x="148" y="547"/>
                </a:lnTo>
                <a:lnTo>
                  <a:pt x="143" y="547"/>
                </a:lnTo>
                <a:lnTo>
                  <a:pt x="143" y="561"/>
                </a:lnTo>
                <a:lnTo>
                  <a:pt x="145" y="561"/>
                </a:lnTo>
                <a:lnTo>
                  <a:pt x="136" y="603"/>
                </a:lnTo>
                <a:lnTo>
                  <a:pt x="123" y="479"/>
                </a:lnTo>
                <a:lnTo>
                  <a:pt x="131" y="476"/>
                </a:lnTo>
                <a:lnTo>
                  <a:pt x="131" y="476"/>
                </a:lnTo>
                <a:lnTo>
                  <a:pt x="131" y="467"/>
                </a:lnTo>
                <a:lnTo>
                  <a:pt x="128" y="464"/>
                </a:lnTo>
                <a:lnTo>
                  <a:pt x="123" y="464"/>
                </a:lnTo>
                <a:lnTo>
                  <a:pt x="116" y="370"/>
                </a:lnTo>
                <a:lnTo>
                  <a:pt x="116" y="370"/>
                </a:lnTo>
                <a:lnTo>
                  <a:pt x="121" y="370"/>
                </a:lnTo>
                <a:lnTo>
                  <a:pt x="121" y="343"/>
                </a:lnTo>
                <a:lnTo>
                  <a:pt x="121" y="304"/>
                </a:lnTo>
                <a:lnTo>
                  <a:pt x="99" y="304"/>
                </a:lnTo>
                <a:lnTo>
                  <a:pt x="99" y="343"/>
                </a:lnTo>
                <a:lnTo>
                  <a:pt x="99" y="370"/>
                </a:lnTo>
                <a:lnTo>
                  <a:pt x="104" y="370"/>
                </a:lnTo>
                <a:lnTo>
                  <a:pt x="97" y="464"/>
                </a:lnTo>
                <a:lnTo>
                  <a:pt x="90" y="464"/>
                </a:lnTo>
                <a:lnTo>
                  <a:pt x="90" y="474"/>
                </a:lnTo>
                <a:lnTo>
                  <a:pt x="90" y="474"/>
                </a:lnTo>
                <a:lnTo>
                  <a:pt x="90" y="476"/>
                </a:lnTo>
                <a:lnTo>
                  <a:pt x="94" y="476"/>
                </a:lnTo>
                <a:lnTo>
                  <a:pt x="82" y="603"/>
                </a:lnTo>
                <a:lnTo>
                  <a:pt x="75" y="569"/>
                </a:lnTo>
                <a:lnTo>
                  <a:pt x="75" y="569"/>
                </a:lnTo>
                <a:lnTo>
                  <a:pt x="75" y="554"/>
                </a:lnTo>
                <a:lnTo>
                  <a:pt x="70" y="554"/>
                </a:lnTo>
                <a:lnTo>
                  <a:pt x="70" y="549"/>
                </a:lnTo>
                <a:lnTo>
                  <a:pt x="65" y="549"/>
                </a:lnTo>
                <a:lnTo>
                  <a:pt x="65" y="547"/>
                </a:lnTo>
                <a:lnTo>
                  <a:pt x="65" y="549"/>
                </a:lnTo>
                <a:lnTo>
                  <a:pt x="60" y="549"/>
                </a:lnTo>
                <a:lnTo>
                  <a:pt x="60" y="561"/>
                </a:lnTo>
                <a:lnTo>
                  <a:pt x="63" y="561"/>
                </a:lnTo>
                <a:lnTo>
                  <a:pt x="51" y="610"/>
                </a:lnTo>
                <a:lnTo>
                  <a:pt x="51" y="610"/>
                </a:lnTo>
                <a:lnTo>
                  <a:pt x="48" y="610"/>
                </a:lnTo>
                <a:lnTo>
                  <a:pt x="46" y="610"/>
                </a:lnTo>
                <a:lnTo>
                  <a:pt x="46" y="683"/>
                </a:lnTo>
                <a:lnTo>
                  <a:pt x="41" y="685"/>
                </a:lnTo>
                <a:lnTo>
                  <a:pt x="41" y="700"/>
                </a:lnTo>
                <a:lnTo>
                  <a:pt x="41" y="746"/>
                </a:lnTo>
                <a:lnTo>
                  <a:pt x="34" y="756"/>
                </a:lnTo>
                <a:lnTo>
                  <a:pt x="34" y="758"/>
                </a:lnTo>
                <a:lnTo>
                  <a:pt x="19" y="758"/>
                </a:lnTo>
                <a:lnTo>
                  <a:pt x="17" y="746"/>
                </a:lnTo>
                <a:lnTo>
                  <a:pt x="17" y="739"/>
                </a:lnTo>
                <a:lnTo>
                  <a:pt x="17" y="739"/>
                </a:lnTo>
                <a:lnTo>
                  <a:pt x="12" y="739"/>
                </a:lnTo>
                <a:lnTo>
                  <a:pt x="12" y="746"/>
                </a:lnTo>
                <a:lnTo>
                  <a:pt x="7" y="836"/>
                </a:lnTo>
                <a:lnTo>
                  <a:pt x="7" y="848"/>
                </a:lnTo>
                <a:lnTo>
                  <a:pt x="5" y="851"/>
                </a:lnTo>
                <a:lnTo>
                  <a:pt x="10" y="365"/>
                </a:lnTo>
                <a:lnTo>
                  <a:pt x="12" y="306"/>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2" name="Freeform 16"/>
          <p:cNvSpPr>
            <a:spLocks/>
          </p:cNvSpPr>
          <p:nvPr userDrawn="1"/>
        </p:nvSpPr>
        <p:spPr bwMode="auto">
          <a:xfrm>
            <a:off x="3053162" y="3718105"/>
            <a:ext cx="1520624" cy="2261074"/>
          </a:xfrm>
          <a:custGeom>
            <a:avLst/>
            <a:gdLst>
              <a:gd name="T0" fmla="*/ 1242 w 1276"/>
              <a:gd name="T1" fmla="*/ 529 h 1423"/>
              <a:gd name="T2" fmla="*/ 1225 w 1276"/>
              <a:gd name="T3" fmla="*/ 527 h 1423"/>
              <a:gd name="T4" fmla="*/ 1196 w 1276"/>
              <a:gd name="T5" fmla="*/ 505 h 1423"/>
              <a:gd name="T6" fmla="*/ 1172 w 1276"/>
              <a:gd name="T7" fmla="*/ 483 h 1423"/>
              <a:gd name="T8" fmla="*/ 1148 w 1276"/>
              <a:gd name="T9" fmla="*/ 461 h 1423"/>
              <a:gd name="T10" fmla="*/ 1126 w 1276"/>
              <a:gd name="T11" fmla="*/ 439 h 1423"/>
              <a:gd name="T12" fmla="*/ 1043 w 1276"/>
              <a:gd name="T13" fmla="*/ 434 h 1423"/>
              <a:gd name="T14" fmla="*/ 1005 w 1276"/>
              <a:gd name="T15" fmla="*/ 447 h 1423"/>
              <a:gd name="T16" fmla="*/ 985 w 1276"/>
              <a:gd name="T17" fmla="*/ 461 h 1423"/>
              <a:gd name="T18" fmla="*/ 981 w 1276"/>
              <a:gd name="T19" fmla="*/ 481 h 1423"/>
              <a:gd name="T20" fmla="*/ 959 w 1276"/>
              <a:gd name="T21" fmla="*/ 495 h 1423"/>
              <a:gd name="T22" fmla="*/ 939 w 1276"/>
              <a:gd name="T23" fmla="*/ 505 h 1423"/>
              <a:gd name="T24" fmla="*/ 937 w 1276"/>
              <a:gd name="T25" fmla="*/ 524 h 1423"/>
              <a:gd name="T26" fmla="*/ 913 w 1276"/>
              <a:gd name="T27" fmla="*/ 529 h 1423"/>
              <a:gd name="T28" fmla="*/ 840 w 1276"/>
              <a:gd name="T29" fmla="*/ 534 h 1423"/>
              <a:gd name="T30" fmla="*/ 840 w 1276"/>
              <a:gd name="T31" fmla="*/ 595 h 1423"/>
              <a:gd name="T32" fmla="*/ 765 w 1276"/>
              <a:gd name="T33" fmla="*/ 876 h 1423"/>
              <a:gd name="T34" fmla="*/ 763 w 1276"/>
              <a:gd name="T35" fmla="*/ 544 h 1423"/>
              <a:gd name="T36" fmla="*/ 690 w 1276"/>
              <a:gd name="T37" fmla="*/ 539 h 1423"/>
              <a:gd name="T38" fmla="*/ 668 w 1276"/>
              <a:gd name="T39" fmla="*/ 534 h 1423"/>
              <a:gd name="T40" fmla="*/ 661 w 1276"/>
              <a:gd name="T41" fmla="*/ 515 h 1423"/>
              <a:gd name="T42" fmla="*/ 646 w 1276"/>
              <a:gd name="T43" fmla="*/ 502 h 1423"/>
              <a:gd name="T44" fmla="*/ 625 w 1276"/>
              <a:gd name="T45" fmla="*/ 490 h 1423"/>
              <a:gd name="T46" fmla="*/ 617 w 1276"/>
              <a:gd name="T47" fmla="*/ 471 h 1423"/>
              <a:gd name="T48" fmla="*/ 600 w 1276"/>
              <a:gd name="T49" fmla="*/ 456 h 1423"/>
              <a:gd name="T50" fmla="*/ 559 w 1276"/>
              <a:gd name="T51" fmla="*/ 444 h 1423"/>
              <a:gd name="T52" fmla="*/ 482 w 1276"/>
              <a:gd name="T53" fmla="*/ 449 h 1423"/>
              <a:gd name="T54" fmla="*/ 460 w 1276"/>
              <a:gd name="T55" fmla="*/ 471 h 1423"/>
              <a:gd name="T56" fmla="*/ 436 w 1276"/>
              <a:gd name="T57" fmla="*/ 493 h 1423"/>
              <a:gd name="T58" fmla="*/ 411 w 1276"/>
              <a:gd name="T59" fmla="*/ 512 h 1423"/>
              <a:gd name="T60" fmla="*/ 385 w 1276"/>
              <a:gd name="T61" fmla="*/ 534 h 1423"/>
              <a:gd name="T62" fmla="*/ 382 w 1276"/>
              <a:gd name="T63" fmla="*/ 536 h 1423"/>
              <a:gd name="T64" fmla="*/ 322 w 1276"/>
              <a:gd name="T65" fmla="*/ 328 h 1423"/>
              <a:gd name="T66" fmla="*/ 264 w 1276"/>
              <a:gd name="T67" fmla="*/ 274 h 1423"/>
              <a:gd name="T68" fmla="*/ 201 w 1276"/>
              <a:gd name="T69" fmla="*/ 233 h 1423"/>
              <a:gd name="T70" fmla="*/ 179 w 1276"/>
              <a:gd name="T71" fmla="*/ 328 h 1423"/>
              <a:gd name="T72" fmla="*/ 181 w 1276"/>
              <a:gd name="T73" fmla="*/ 255 h 1423"/>
              <a:gd name="T74" fmla="*/ 179 w 1276"/>
              <a:gd name="T75" fmla="*/ 252 h 1423"/>
              <a:gd name="T76" fmla="*/ 181 w 1276"/>
              <a:gd name="T77" fmla="*/ 213 h 1423"/>
              <a:gd name="T78" fmla="*/ 179 w 1276"/>
              <a:gd name="T79" fmla="*/ 213 h 1423"/>
              <a:gd name="T80" fmla="*/ 181 w 1276"/>
              <a:gd name="T81" fmla="*/ 174 h 1423"/>
              <a:gd name="T82" fmla="*/ 179 w 1276"/>
              <a:gd name="T83" fmla="*/ 172 h 1423"/>
              <a:gd name="T84" fmla="*/ 116 w 1276"/>
              <a:gd name="T85" fmla="*/ 109 h 1423"/>
              <a:gd name="T86" fmla="*/ 29 w 1276"/>
              <a:gd name="T87" fmla="*/ 104 h 1423"/>
              <a:gd name="T88" fmla="*/ 29 w 1276"/>
              <a:gd name="T89" fmla="*/ 31 h 1423"/>
              <a:gd name="T90" fmla="*/ 29 w 1276"/>
              <a:gd name="T91" fmla="*/ 9 h 1423"/>
              <a:gd name="T92" fmla="*/ 29 w 1276"/>
              <a:gd name="T93" fmla="*/ 0 h 1423"/>
              <a:gd name="T94" fmla="*/ 0 w 1276"/>
              <a:gd name="T95" fmla="*/ 1423 h 1423"/>
              <a:gd name="T96" fmla="*/ 1276 w 1276"/>
              <a:gd name="T97" fmla="*/ 534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6" h="1423">
                <a:moveTo>
                  <a:pt x="1276" y="534"/>
                </a:moveTo>
                <a:lnTo>
                  <a:pt x="1242" y="529"/>
                </a:lnTo>
                <a:lnTo>
                  <a:pt x="1223" y="532"/>
                </a:lnTo>
                <a:lnTo>
                  <a:pt x="1225" y="527"/>
                </a:lnTo>
                <a:lnTo>
                  <a:pt x="1196" y="524"/>
                </a:lnTo>
                <a:lnTo>
                  <a:pt x="1196" y="505"/>
                </a:lnTo>
                <a:lnTo>
                  <a:pt x="1172" y="502"/>
                </a:lnTo>
                <a:lnTo>
                  <a:pt x="1172" y="483"/>
                </a:lnTo>
                <a:lnTo>
                  <a:pt x="1148" y="481"/>
                </a:lnTo>
                <a:lnTo>
                  <a:pt x="1148" y="461"/>
                </a:lnTo>
                <a:lnTo>
                  <a:pt x="1123" y="459"/>
                </a:lnTo>
                <a:lnTo>
                  <a:pt x="1126" y="439"/>
                </a:lnTo>
                <a:lnTo>
                  <a:pt x="1094" y="434"/>
                </a:lnTo>
                <a:lnTo>
                  <a:pt x="1043" y="434"/>
                </a:lnTo>
                <a:lnTo>
                  <a:pt x="1007" y="439"/>
                </a:lnTo>
                <a:lnTo>
                  <a:pt x="1005" y="447"/>
                </a:lnTo>
                <a:lnTo>
                  <a:pt x="1005" y="459"/>
                </a:lnTo>
                <a:lnTo>
                  <a:pt x="985" y="461"/>
                </a:lnTo>
                <a:lnTo>
                  <a:pt x="983" y="471"/>
                </a:lnTo>
                <a:lnTo>
                  <a:pt x="981" y="481"/>
                </a:lnTo>
                <a:lnTo>
                  <a:pt x="964" y="483"/>
                </a:lnTo>
                <a:lnTo>
                  <a:pt x="959" y="495"/>
                </a:lnTo>
                <a:lnTo>
                  <a:pt x="959" y="502"/>
                </a:lnTo>
                <a:lnTo>
                  <a:pt x="939" y="505"/>
                </a:lnTo>
                <a:lnTo>
                  <a:pt x="937" y="517"/>
                </a:lnTo>
                <a:lnTo>
                  <a:pt x="937" y="524"/>
                </a:lnTo>
                <a:lnTo>
                  <a:pt x="915" y="527"/>
                </a:lnTo>
                <a:lnTo>
                  <a:pt x="913" y="529"/>
                </a:lnTo>
                <a:lnTo>
                  <a:pt x="893" y="527"/>
                </a:lnTo>
                <a:lnTo>
                  <a:pt x="840" y="534"/>
                </a:lnTo>
                <a:lnTo>
                  <a:pt x="840" y="595"/>
                </a:lnTo>
                <a:lnTo>
                  <a:pt x="840" y="595"/>
                </a:lnTo>
                <a:lnTo>
                  <a:pt x="840" y="876"/>
                </a:lnTo>
                <a:lnTo>
                  <a:pt x="765" y="876"/>
                </a:lnTo>
                <a:lnTo>
                  <a:pt x="763" y="600"/>
                </a:lnTo>
                <a:lnTo>
                  <a:pt x="763" y="544"/>
                </a:lnTo>
                <a:lnTo>
                  <a:pt x="707" y="536"/>
                </a:lnTo>
                <a:lnTo>
                  <a:pt x="690" y="539"/>
                </a:lnTo>
                <a:lnTo>
                  <a:pt x="688" y="536"/>
                </a:lnTo>
                <a:lnTo>
                  <a:pt x="668" y="534"/>
                </a:lnTo>
                <a:lnTo>
                  <a:pt x="668" y="527"/>
                </a:lnTo>
                <a:lnTo>
                  <a:pt x="661" y="515"/>
                </a:lnTo>
                <a:lnTo>
                  <a:pt x="646" y="512"/>
                </a:lnTo>
                <a:lnTo>
                  <a:pt x="646" y="502"/>
                </a:lnTo>
                <a:lnTo>
                  <a:pt x="639" y="493"/>
                </a:lnTo>
                <a:lnTo>
                  <a:pt x="625" y="490"/>
                </a:lnTo>
                <a:lnTo>
                  <a:pt x="625" y="481"/>
                </a:lnTo>
                <a:lnTo>
                  <a:pt x="617" y="471"/>
                </a:lnTo>
                <a:lnTo>
                  <a:pt x="603" y="468"/>
                </a:lnTo>
                <a:lnTo>
                  <a:pt x="600" y="456"/>
                </a:lnTo>
                <a:lnTo>
                  <a:pt x="598" y="449"/>
                </a:lnTo>
                <a:lnTo>
                  <a:pt x="559" y="444"/>
                </a:lnTo>
                <a:lnTo>
                  <a:pt x="511" y="444"/>
                </a:lnTo>
                <a:lnTo>
                  <a:pt x="482" y="449"/>
                </a:lnTo>
                <a:lnTo>
                  <a:pt x="482" y="466"/>
                </a:lnTo>
                <a:lnTo>
                  <a:pt x="460" y="471"/>
                </a:lnTo>
                <a:lnTo>
                  <a:pt x="460" y="488"/>
                </a:lnTo>
                <a:lnTo>
                  <a:pt x="436" y="493"/>
                </a:lnTo>
                <a:lnTo>
                  <a:pt x="436" y="510"/>
                </a:lnTo>
                <a:lnTo>
                  <a:pt x="411" y="512"/>
                </a:lnTo>
                <a:lnTo>
                  <a:pt x="411" y="532"/>
                </a:lnTo>
                <a:lnTo>
                  <a:pt x="385" y="534"/>
                </a:lnTo>
                <a:lnTo>
                  <a:pt x="385" y="536"/>
                </a:lnTo>
                <a:lnTo>
                  <a:pt x="382" y="536"/>
                </a:lnTo>
                <a:lnTo>
                  <a:pt x="382" y="328"/>
                </a:lnTo>
                <a:lnTo>
                  <a:pt x="322" y="328"/>
                </a:lnTo>
                <a:lnTo>
                  <a:pt x="322" y="274"/>
                </a:lnTo>
                <a:lnTo>
                  <a:pt x="264" y="274"/>
                </a:lnTo>
                <a:lnTo>
                  <a:pt x="264" y="233"/>
                </a:lnTo>
                <a:lnTo>
                  <a:pt x="201" y="233"/>
                </a:lnTo>
                <a:lnTo>
                  <a:pt x="201" y="328"/>
                </a:lnTo>
                <a:lnTo>
                  <a:pt x="179" y="328"/>
                </a:lnTo>
                <a:lnTo>
                  <a:pt x="179" y="257"/>
                </a:lnTo>
                <a:lnTo>
                  <a:pt x="181" y="255"/>
                </a:lnTo>
                <a:lnTo>
                  <a:pt x="181" y="252"/>
                </a:lnTo>
                <a:lnTo>
                  <a:pt x="179" y="252"/>
                </a:lnTo>
                <a:lnTo>
                  <a:pt x="179" y="218"/>
                </a:lnTo>
                <a:lnTo>
                  <a:pt x="181" y="213"/>
                </a:lnTo>
                <a:lnTo>
                  <a:pt x="181" y="213"/>
                </a:lnTo>
                <a:lnTo>
                  <a:pt x="179" y="213"/>
                </a:lnTo>
                <a:lnTo>
                  <a:pt x="179" y="177"/>
                </a:lnTo>
                <a:lnTo>
                  <a:pt x="181" y="174"/>
                </a:lnTo>
                <a:lnTo>
                  <a:pt x="181" y="172"/>
                </a:lnTo>
                <a:lnTo>
                  <a:pt x="179" y="172"/>
                </a:lnTo>
                <a:lnTo>
                  <a:pt x="179" y="114"/>
                </a:lnTo>
                <a:lnTo>
                  <a:pt x="116" y="109"/>
                </a:lnTo>
                <a:lnTo>
                  <a:pt x="43" y="104"/>
                </a:lnTo>
                <a:lnTo>
                  <a:pt x="29" y="104"/>
                </a:lnTo>
                <a:lnTo>
                  <a:pt x="29" y="51"/>
                </a:lnTo>
                <a:lnTo>
                  <a:pt x="29" y="31"/>
                </a:lnTo>
                <a:lnTo>
                  <a:pt x="29" y="26"/>
                </a:lnTo>
                <a:lnTo>
                  <a:pt x="29" y="9"/>
                </a:lnTo>
                <a:lnTo>
                  <a:pt x="29" y="4"/>
                </a:lnTo>
                <a:lnTo>
                  <a:pt x="29" y="0"/>
                </a:lnTo>
                <a:lnTo>
                  <a:pt x="0" y="0"/>
                </a:lnTo>
                <a:lnTo>
                  <a:pt x="0" y="1423"/>
                </a:lnTo>
                <a:lnTo>
                  <a:pt x="1276" y="1423"/>
                </a:lnTo>
                <a:lnTo>
                  <a:pt x="1276" y="534"/>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3" name="Freeform 17"/>
          <p:cNvSpPr>
            <a:spLocks/>
          </p:cNvSpPr>
          <p:nvPr userDrawn="1"/>
        </p:nvSpPr>
        <p:spPr bwMode="auto">
          <a:xfrm>
            <a:off x="1526581" y="3235065"/>
            <a:ext cx="1526583" cy="2744114"/>
          </a:xfrm>
          <a:custGeom>
            <a:avLst/>
            <a:gdLst>
              <a:gd name="T0" fmla="*/ 1281 w 1281"/>
              <a:gd name="T1" fmla="*/ 1727 h 1727"/>
              <a:gd name="T2" fmla="*/ 1194 w 1281"/>
              <a:gd name="T3" fmla="*/ 304 h 1727"/>
              <a:gd name="T4" fmla="*/ 1194 w 1281"/>
              <a:gd name="T5" fmla="*/ 284 h 1727"/>
              <a:gd name="T6" fmla="*/ 1194 w 1281"/>
              <a:gd name="T7" fmla="*/ 265 h 1727"/>
              <a:gd name="T8" fmla="*/ 1080 w 1281"/>
              <a:gd name="T9" fmla="*/ 126 h 1727"/>
              <a:gd name="T10" fmla="*/ 1073 w 1281"/>
              <a:gd name="T11" fmla="*/ 80 h 1727"/>
              <a:gd name="T12" fmla="*/ 1063 w 1281"/>
              <a:gd name="T13" fmla="*/ 92 h 1727"/>
              <a:gd name="T14" fmla="*/ 1063 w 1281"/>
              <a:gd name="T15" fmla="*/ 12 h 1727"/>
              <a:gd name="T16" fmla="*/ 1061 w 1281"/>
              <a:gd name="T17" fmla="*/ 0 h 1727"/>
              <a:gd name="T18" fmla="*/ 1053 w 1281"/>
              <a:gd name="T19" fmla="*/ 92 h 1727"/>
              <a:gd name="T20" fmla="*/ 1053 w 1281"/>
              <a:gd name="T21" fmla="*/ 12 h 1727"/>
              <a:gd name="T22" fmla="*/ 1048 w 1281"/>
              <a:gd name="T23" fmla="*/ 0 h 1727"/>
              <a:gd name="T24" fmla="*/ 1041 w 1281"/>
              <a:gd name="T25" fmla="*/ 92 h 1727"/>
              <a:gd name="T26" fmla="*/ 1041 w 1281"/>
              <a:gd name="T27" fmla="*/ 12 h 1727"/>
              <a:gd name="T28" fmla="*/ 1039 w 1281"/>
              <a:gd name="T29" fmla="*/ 0 h 1727"/>
              <a:gd name="T30" fmla="*/ 1031 w 1281"/>
              <a:gd name="T31" fmla="*/ 92 h 1727"/>
              <a:gd name="T32" fmla="*/ 1031 w 1281"/>
              <a:gd name="T33" fmla="*/ 12 h 1727"/>
              <a:gd name="T34" fmla="*/ 1027 w 1281"/>
              <a:gd name="T35" fmla="*/ 0 h 1727"/>
              <a:gd name="T36" fmla="*/ 1019 w 1281"/>
              <a:gd name="T37" fmla="*/ 92 h 1727"/>
              <a:gd name="T38" fmla="*/ 1019 w 1281"/>
              <a:gd name="T39" fmla="*/ 12 h 1727"/>
              <a:gd name="T40" fmla="*/ 1017 w 1281"/>
              <a:gd name="T41" fmla="*/ 0 h 1727"/>
              <a:gd name="T42" fmla="*/ 1010 w 1281"/>
              <a:gd name="T43" fmla="*/ 92 h 1727"/>
              <a:gd name="T44" fmla="*/ 1000 w 1281"/>
              <a:gd name="T45" fmla="*/ 80 h 1727"/>
              <a:gd name="T46" fmla="*/ 1000 w 1281"/>
              <a:gd name="T47" fmla="*/ 257 h 1727"/>
              <a:gd name="T48" fmla="*/ 1000 w 1281"/>
              <a:gd name="T49" fmla="*/ 282 h 1727"/>
              <a:gd name="T50" fmla="*/ 971 w 1281"/>
              <a:gd name="T51" fmla="*/ 304 h 1727"/>
              <a:gd name="T52" fmla="*/ 971 w 1281"/>
              <a:gd name="T53" fmla="*/ 313 h 1727"/>
              <a:gd name="T54" fmla="*/ 971 w 1281"/>
              <a:gd name="T55" fmla="*/ 335 h 1727"/>
              <a:gd name="T56" fmla="*/ 971 w 1281"/>
              <a:gd name="T57" fmla="*/ 403 h 1727"/>
              <a:gd name="T58" fmla="*/ 968 w 1281"/>
              <a:gd name="T59" fmla="*/ 413 h 1727"/>
              <a:gd name="T60" fmla="*/ 932 w 1281"/>
              <a:gd name="T61" fmla="*/ 738 h 1727"/>
              <a:gd name="T62" fmla="*/ 814 w 1281"/>
              <a:gd name="T63" fmla="*/ 515 h 1727"/>
              <a:gd name="T64" fmla="*/ 746 w 1281"/>
              <a:gd name="T65" fmla="*/ 386 h 1727"/>
              <a:gd name="T66" fmla="*/ 719 w 1281"/>
              <a:gd name="T67" fmla="*/ 515 h 1727"/>
              <a:gd name="T68" fmla="*/ 608 w 1281"/>
              <a:gd name="T69" fmla="*/ 386 h 1727"/>
              <a:gd name="T70" fmla="*/ 557 w 1281"/>
              <a:gd name="T71" fmla="*/ 515 h 1727"/>
              <a:gd name="T72" fmla="*/ 513 w 1281"/>
              <a:gd name="T73" fmla="*/ 1195 h 1727"/>
              <a:gd name="T74" fmla="*/ 458 w 1281"/>
              <a:gd name="T75" fmla="*/ 1200 h 1727"/>
              <a:gd name="T76" fmla="*/ 431 w 1281"/>
              <a:gd name="T77" fmla="*/ 1202 h 1727"/>
              <a:gd name="T78" fmla="*/ 412 w 1281"/>
              <a:gd name="T79" fmla="*/ 1180 h 1727"/>
              <a:gd name="T80" fmla="*/ 370 w 1281"/>
              <a:gd name="T81" fmla="*/ 1207 h 1727"/>
              <a:gd name="T82" fmla="*/ 370 w 1281"/>
              <a:gd name="T83" fmla="*/ 1210 h 1727"/>
              <a:gd name="T84" fmla="*/ 370 w 1281"/>
              <a:gd name="T85" fmla="*/ 1200 h 1727"/>
              <a:gd name="T86" fmla="*/ 322 w 1281"/>
              <a:gd name="T87" fmla="*/ 1188 h 1727"/>
              <a:gd name="T88" fmla="*/ 312 w 1281"/>
              <a:gd name="T89" fmla="*/ 1202 h 1727"/>
              <a:gd name="T90" fmla="*/ 269 w 1281"/>
              <a:gd name="T91" fmla="*/ 1197 h 1727"/>
              <a:gd name="T92" fmla="*/ 140 w 1281"/>
              <a:gd name="T93" fmla="*/ 1193 h 1727"/>
              <a:gd name="T94" fmla="*/ 0 w 1281"/>
              <a:gd name="T95" fmla="*/ 1210 h 17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1" h="1727">
                <a:moveTo>
                  <a:pt x="0" y="1727"/>
                </a:moveTo>
                <a:lnTo>
                  <a:pt x="1281" y="1727"/>
                </a:lnTo>
                <a:lnTo>
                  <a:pt x="1281" y="304"/>
                </a:lnTo>
                <a:lnTo>
                  <a:pt x="1194" y="304"/>
                </a:lnTo>
                <a:lnTo>
                  <a:pt x="1194" y="291"/>
                </a:lnTo>
                <a:lnTo>
                  <a:pt x="1194" y="284"/>
                </a:lnTo>
                <a:lnTo>
                  <a:pt x="1194" y="267"/>
                </a:lnTo>
                <a:lnTo>
                  <a:pt x="1194" y="265"/>
                </a:lnTo>
                <a:lnTo>
                  <a:pt x="1080" y="265"/>
                </a:lnTo>
                <a:lnTo>
                  <a:pt x="1080" y="126"/>
                </a:lnTo>
                <a:lnTo>
                  <a:pt x="1080" y="80"/>
                </a:lnTo>
                <a:lnTo>
                  <a:pt x="1073" y="80"/>
                </a:lnTo>
                <a:lnTo>
                  <a:pt x="1073" y="92"/>
                </a:lnTo>
                <a:lnTo>
                  <a:pt x="1063" y="92"/>
                </a:lnTo>
                <a:lnTo>
                  <a:pt x="1063" y="12"/>
                </a:lnTo>
                <a:lnTo>
                  <a:pt x="1063" y="12"/>
                </a:lnTo>
                <a:lnTo>
                  <a:pt x="1063" y="0"/>
                </a:lnTo>
                <a:lnTo>
                  <a:pt x="1061" y="0"/>
                </a:lnTo>
                <a:lnTo>
                  <a:pt x="1061" y="92"/>
                </a:lnTo>
                <a:lnTo>
                  <a:pt x="1053" y="92"/>
                </a:lnTo>
                <a:lnTo>
                  <a:pt x="1053" y="12"/>
                </a:lnTo>
                <a:lnTo>
                  <a:pt x="1053" y="12"/>
                </a:lnTo>
                <a:lnTo>
                  <a:pt x="1053" y="0"/>
                </a:lnTo>
                <a:lnTo>
                  <a:pt x="1048" y="0"/>
                </a:lnTo>
                <a:lnTo>
                  <a:pt x="1048" y="92"/>
                </a:lnTo>
                <a:lnTo>
                  <a:pt x="1041" y="92"/>
                </a:lnTo>
                <a:lnTo>
                  <a:pt x="1041" y="12"/>
                </a:lnTo>
                <a:lnTo>
                  <a:pt x="1041" y="12"/>
                </a:lnTo>
                <a:lnTo>
                  <a:pt x="1041" y="0"/>
                </a:lnTo>
                <a:lnTo>
                  <a:pt x="1039" y="0"/>
                </a:lnTo>
                <a:lnTo>
                  <a:pt x="1039" y="92"/>
                </a:lnTo>
                <a:lnTo>
                  <a:pt x="1031" y="92"/>
                </a:lnTo>
                <a:lnTo>
                  <a:pt x="1031" y="12"/>
                </a:lnTo>
                <a:lnTo>
                  <a:pt x="1031" y="12"/>
                </a:lnTo>
                <a:lnTo>
                  <a:pt x="1029" y="0"/>
                </a:lnTo>
                <a:lnTo>
                  <a:pt x="1027" y="0"/>
                </a:lnTo>
                <a:lnTo>
                  <a:pt x="1027" y="92"/>
                </a:lnTo>
                <a:lnTo>
                  <a:pt x="1019" y="92"/>
                </a:lnTo>
                <a:lnTo>
                  <a:pt x="1019" y="12"/>
                </a:lnTo>
                <a:lnTo>
                  <a:pt x="1019" y="12"/>
                </a:lnTo>
                <a:lnTo>
                  <a:pt x="1019" y="0"/>
                </a:lnTo>
                <a:lnTo>
                  <a:pt x="1017" y="0"/>
                </a:lnTo>
                <a:lnTo>
                  <a:pt x="1017" y="92"/>
                </a:lnTo>
                <a:lnTo>
                  <a:pt x="1010" y="92"/>
                </a:lnTo>
                <a:lnTo>
                  <a:pt x="1007" y="80"/>
                </a:lnTo>
                <a:lnTo>
                  <a:pt x="1000" y="80"/>
                </a:lnTo>
                <a:lnTo>
                  <a:pt x="1000" y="253"/>
                </a:lnTo>
                <a:lnTo>
                  <a:pt x="1000" y="257"/>
                </a:lnTo>
                <a:lnTo>
                  <a:pt x="1000" y="274"/>
                </a:lnTo>
                <a:lnTo>
                  <a:pt x="1000" y="282"/>
                </a:lnTo>
                <a:lnTo>
                  <a:pt x="1000" y="304"/>
                </a:lnTo>
                <a:lnTo>
                  <a:pt x="971" y="304"/>
                </a:lnTo>
                <a:lnTo>
                  <a:pt x="971" y="308"/>
                </a:lnTo>
                <a:lnTo>
                  <a:pt x="971" y="313"/>
                </a:lnTo>
                <a:lnTo>
                  <a:pt x="971" y="333"/>
                </a:lnTo>
                <a:lnTo>
                  <a:pt x="971" y="335"/>
                </a:lnTo>
                <a:lnTo>
                  <a:pt x="971" y="355"/>
                </a:lnTo>
                <a:lnTo>
                  <a:pt x="971" y="403"/>
                </a:lnTo>
                <a:lnTo>
                  <a:pt x="968" y="403"/>
                </a:lnTo>
                <a:lnTo>
                  <a:pt x="968" y="413"/>
                </a:lnTo>
                <a:lnTo>
                  <a:pt x="932" y="413"/>
                </a:lnTo>
                <a:lnTo>
                  <a:pt x="932" y="738"/>
                </a:lnTo>
                <a:lnTo>
                  <a:pt x="814" y="738"/>
                </a:lnTo>
                <a:lnTo>
                  <a:pt x="814" y="515"/>
                </a:lnTo>
                <a:lnTo>
                  <a:pt x="746" y="515"/>
                </a:lnTo>
                <a:lnTo>
                  <a:pt x="746" y="386"/>
                </a:lnTo>
                <a:lnTo>
                  <a:pt x="719" y="386"/>
                </a:lnTo>
                <a:lnTo>
                  <a:pt x="719" y="515"/>
                </a:lnTo>
                <a:lnTo>
                  <a:pt x="608" y="515"/>
                </a:lnTo>
                <a:lnTo>
                  <a:pt x="608" y="386"/>
                </a:lnTo>
                <a:lnTo>
                  <a:pt x="557" y="386"/>
                </a:lnTo>
                <a:lnTo>
                  <a:pt x="557" y="515"/>
                </a:lnTo>
                <a:lnTo>
                  <a:pt x="513" y="515"/>
                </a:lnTo>
                <a:lnTo>
                  <a:pt x="513" y="1195"/>
                </a:lnTo>
                <a:lnTo>
                  <a:pt x="475" y="1197"/>
                </a:lnTo>
                <a:lnTo>
                  <a:pt x="458" y="1200"/>
                </a:lnTo>
                <a:lnTo>
                  <a:pt x="433" y="1202"/>
                </a:lnTo>
                <a:lnTo>
                  <a:pt x="431" y="1202"/>
                </a:lnTo>
                <a:lnTo>
                  <a:pt x="421" y="1188"/>
                </a:lnTo>
                <a:lnTo>
                  <a:pt x="412" y="1180"/>
                </a:lnTo>
                <a:lnTo>
                  <a:pt x="373" y="1200"/>
                </a:lnTo>
                <a:lnTo>
                  <a:pt x="370" y="1207"/>
                </a:lnTo>
                <a:lnTo>
                  <a:pt x="370" y="1210"/>
                </a:lnTo>
                <a:lnTo>
                  <a:pt x="370" y="1210"/>
                </a:lnTo>
                <a:lnTo>
                  <a:pt x="370" y="1207"/>
                </a:lnTo>
                <a:lnTo>
                  <a:pt x="370" y="1200"/>
                </a:lnTo>
                <a:lnTo>
                  <a:pt x="332" y="1180"/>
                </a:lnTo>
                <a:lnTo>
                  <a:pt x="322" y="1188"/>
                </a:lnTo>
                <a:lnTo>
                  <a:pt x="312" y="1202"/>
                </a:lnTo>
                <a:lnTo>
                  <a:pt x="312" y="1202"/>
                </a:lnTo>
                <a:lnTo>
                  <a:pt x="288" y="1200"/>
                </a:lnTo>
                <a:lnTo>
                  <a:pt x="269" y="1197"/>
                </a:lnTo>
                <a:lnTo>
                  <a:pt x="160" y="1193"/>
                </a:lnTo>
                <a:lnTo>
                  <a:pt x="140" y="1193"/>
                </a:lnTo>
                <a:lnTo>
                  <a:pt x="22" y="1205"/>
                </a:lnTo>
                <a:lnTo>
                  <a:pt x="0" y="1210"/>
                </a:lnTo>
                <a:lnTo>
                  <a:pt x="0" y="1727"/>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4" name="Freeform 18"/>
          <p:cNvSpPr>
            <a:spLocks noEditPoints="1"/>
          </p:cNvSpPr>
          <p:nvPr userDrawn="1"/>
        </p:nvSpPr>
        <p:spPr bwMode="auto">
          <a:xfrm>
            <a:off x="2381" y="3324047"/>
            <a:ext cx="1524200" cy="2655133"/>
          </a:xfrm>
          <a:custGeom>
            <a:avLst/>
            <a:gdLst>
              <a:gd name="T0" fmla="*/ 933 w 1279"/>
              <a:gd name="T1" fmla="*/ 988 h 1671"/>
              <a:gd name="T2" fmla="*/ 712 w 1279"/>
              <a:gd name="T3" fmla="*/ 933 h 1671"/>
              <a:gd name="T4" fmla="*/ 577 w 1279"/>
              <a:gd name="T5" fmla="*/ 1207 h 1671"/>
              <a:gd name="T6" fmla="*/ 303 w 1279"/>
              <a:gd name="T7" fmla="*/ 1336 h 1671"/>
              <a:gd name="T8" fmla="*/ 230 w 1279"/>
              <a:gd name="T9" fmla="*/ 517 h 1671"/>
              <a:gd name="T10" fmla="*/ 194 w 1279"/>
              <a:gd name="T11" fmla="*/ 505 h 1671"/>
              <a:gd name="T12" fmla="*/ 240 w 1279"/>
              <a:gd name="T13" fmla="*/ 498 h 1671"/>
              <a:gd name="T14" fmla="*/ 211 w 1279"/>
              <a:gd name="T15" fmla="*/ 486 h 1671"/>
              <a:gd name="T16" fmla="*/ 194 w 1279"/>
              <a:gd name="T17" fmla="*/ 481 h 1671"/>
              <a:gd name="T18" fmla="*/ 192 w 1279"/>
              <a:gd name="T19" fmla="*/ 432 h 1671"/>
              <a:gd name="T20" fmla="*/ 182 w 1279"/>
              <a:gd name="T21" fmla="*/ 427 h 1671"/>
              <a:gd name="T22" fmla="*/ 204 w 1279"/>
              <a:gd name="T23" fmla="*/ 425 h 1671"/>
              <a:gd name="T24" fmla="*/ 218 w 1279"/>
              <a:gd name="T25" fmla="*/ 425 h 1671"/>
              <a:gd name="T26" fmla="*/ 233 w 1279"/>
              <a:gd name="T27" fmla="*/ 418 h 1671"/>
              <a:gd name="T28" fmla="*/ 235 w 1279"/>
              <a:gd name="T29" fmla="*/ 410 h 1671"/>
              <a:gd name="T30" fmla="*/ 189 w 1279"/>
              <a:gd name="T31" fmla="*/ 398 h 1671"/>
              <a:gd name="T32" fmla="*/ 172 w 1279"/>
              <a:gd name="T33" fmla="*/ 379 h 1671"/>
              <a:gd name="T34" fmla="*/ 168 w 1279"/>
              <a:gd name="T35" fmla="*/ 245 h 1671"/>
              <a:gd name="T36" fmla="*/ 163 w 1279"/>
              <a:gd name="T37" fmla="*/ 146 h 1671"/>
              <a:gd name="T38" fmla="*/ 158 w 1279"/>
              <a:gd name="T39" fmla="*/ 63 h 1671"/>
              <a:gd name="T40" fmla="*/ 155 w 1279"/>
              <a:gd name="T41" fmla="*/ 0 h 1671"/>
              <a:gd name="T42" fmla="*/ 153 w 1279"/>
              <a:gd name="T43" fmla="*/ 0 h 1671"/>
              <a:gd name="T44" fmla="*/ 151 w 1279"/>
              <a:gd name="T45" fmla="*/ 65 h 1671"/>
              <a:gd name="T46" fmla="*/ 148 w 1279"/>
              <a:gd name="T47" fmla="*/ 146 h 1671"/>
              <a:gd name="T48" fmla="*/ 146 w 1279"/>
              <a:gd name="T49" fmla="*/ 374 h 1671"/>
              <a:gd name="T50" fmla="*/ 138 w 1279"/>
              <a:gd name="T51" fmla="*/ 386 h 1671"/>
              <a:gd name="T52" fmla="*/ 117 w 1279"/>
              <a:gd name="T53" fmla="*/ 401 h 1671"/>
              <a:gd name="T54" fmla="*/ 80 w 1279"/>
              <a:gd name="T55" fmla="*/ 418 h 1671"/>
              <a:gd name="T56" fmla="*/ 95 w 1279"/>
              <a:gd name="T57" fmla="*/ 425 h 1671"/>
              <a:gd name="T58" fmla="*/ 112 w 1279"/>
              <a:gd name="T59" fmla="*/ 427 h 1671"/>
              <a:gd name="T60" fmla="*/ 129 w 1279"/>
              <a:gd name="T61" fmla="*/ 427 h 1671"/>
              <a:gd name="T62" fmla="*/ 119 w 1279"/>
              <a:gd name="T63" fmla="*/ 439 h 1671"/>
              <a:gd name="T64" fmla="*/ 121 w 1279"/>
              <a:gd name="T65" fmla="*/ 481 h 1671"/>
              <a:gd name="T66" fmla="*/ 100 w 1279"/>
              <a:gd name="T67" fmla="*/ 486 h 1671"/>
              <a:gd name="T68" fmla="*/ 75 w 1279"/>
              <a:gd name="T69" fmla="*/ 498 h 1671"/>
              <a:gd name="T70" fmla="*/ 121 w 1279"/>
              <a:gd name="T71" fmla="*/ 507 h 1671"/>
              <a:gd name="T72" fmla="*/ 85 w 1279"/>
              <a:gd name="T73" fmla="*/ 520 h 1671"/>
              <a:gd name="T74" fmla="*/ 27 w 1279"/>
              <a:gd name="T75" fmla="*/ 1333 h 1671"/>
              <a:gd name="T76" fmla="*/ 126 w 1279"/>
              <a:gd name="T77" fmla="*/ 498 h 1671"/>
              <a:gd name="T78" fmla="*/ 121 w 1279"/>
              <a:gd name="T79" fmla="*/ 498 h 1671"/>
              <a:gd name="T80" fmla="*/ 121 w 1279"/>
              <a:gd name="T81" fmla="*/ 568 h 1671"/>
              <a:gd name="T82" fmla="*/ 119 w 1279"/>
              <a:gd name="T83" fmla="*/ 656 h 1671"/>
              <a:gd name="T84" fmla="*/ 138 w 1279"/>
              <a:gd name="T85" fmla="*/ 799 h 1671"/>
              <a:gd name="T86" fmla="*/ 124 w 1279"/>
              <a:gd name="T87" fmla="*/ 814 h 1671"/>
              <a:gd name="T88" fmla="*/ 119 w 1279"/>
              <a:gd name="T89" fmla="*/ 937 h 1671"/>
              <a:gd name="T90" fmla="*/ 141 w 1279"/>
              <a:gd name="T91" fmla="*/ 1071 h 1671"/>
              <a:gd name="T92" fmla="*/ 121 w 1279"/>
              <a:gd name="T93" fmla="*/ 1188 h 1671"/>
              <a:gd name="T94" fmla="*/ 129 w 1279"/>
              <a:gd name="T95" fmla="*/ 1185 h 1671"/>
              <a:gd name="T96" fmla="*/ 182 w 1279"/>
              <a:gd name="T97" fmla="*/ 656 h 1671"/>
              <a:gd name="T98" fmla="*/ 189 w 1279"/>
              <a:gd name="T99" fmla="*/ 799 h 1671"/>
              <a:gd name="T100" fmla="*/ 199 w 1279"/>
              <a:gd name="T101" fmla="*/ 937 h 1671"/>
              <a:gd name="T102" fmla="*/ 199 w 1279"/>
              <a:gd name="T103" fmla="*/ 957 h 1671"/>
              <a:gd name="T104" fmla="*/ 184 w 1279"/>
              <a:gd name="T105" fmla="*/ 1185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79" h="1671">
                <a:moveTo>
                  <a:pt x="1279" y="1154"/>
                </a:moveTo>
                <a:lnTo>
                  <a:pt x="1182" y="1178"/>
                </a:lnTo>
                <a:lnTo>
                  <a:pt x="1100" y="1212"/>
                </a:lnTo>
                <a:lnTo>
                  <a:pt x="1063" y="1212"/>
                </a:lnTo>
                <a:lnTo>
                  <a:pt x="1063" y="988"/>
                </a:lnTo>
                <a:lnTo>
                  <a:pt x="933" y="988"/>
                </a:lnTo>
                <a:lnTo>
                  <a:pt x="933" y="933"/>
                </a:lnTo>
                <a:lnTo>
                  <a:pt x="894" y="933"/>
                </a:lnTo>
                <a:lnTo>
                  <a:pt x="894" y="877"/>
                </a:lnTo>
                <a:lnTo>
                  <a:pt x="783" y="877"/>
                </a:lnTo>
                <a:lnTo>
                  <a:pt x="783" y="933"/>
                </a:lnTo>
                <a:lnTo>
                  <a:pt x="712" y="933"/>
                </a:lnTo>
                <a:lnTo>
                  <a:pt x="712" y="988"/>
                </a:lnTo>
                <a:lnTo>
                  <a:pt x="671" y="988"/>
                </a:lnTo>
                <a:lnTo>
                  <a:pt x="671" y="1183"/>
                </a:lnTo>
                <a:lnTo>
                  <a:pt x="659" y="1180"/>
                </a:lnTo>
                <a:lnTo>
                  <a:pt x="618" y="1188"/>
                </a:lnTo>
                <a:lnTo>
                  <a:pt x="577" y="1207"/>
                </a:lnTo>
                <a:lnTo>
                  <a:pt x="543" y="1236"/>
                </a:lnTo>
                <a:lnTo>
                  <a:pt x="519" y="1275"/>
                </a:lnTo>
                <a:lnTo>
                  <a:pt x="506" y="1309"/>
                </a:lnTo>
                <a:lnTo>
                  <a:pt x="315" y="1309"/>
                </a:lnTo>
                <a:lnTo>
                  <a:pt x="303" y="1314"/>
                </a:lnTo>
                <a:lnTo>
                  <a:pt x="303" y="1336"/>
                </a:lnTo>
                <a:lnTo>
                  <a:pt x="247" y="1333"/>
                </a:lnTo>
                <a:lnTo>
                  <a:pt x="243" y="520"/>
                </a:lnTo>
                <a:lnTo>
                  <a:pt x="243" y="520"/>
                </a:lnTo>
                <a:lnTo>
                  <a:pt x="240" y="520"/>
                </a:lnTo>
                <a:lnTo>
                  <a:pt x="235" y="517"/>
                </a:lnTo>
                <a:lnTo>
                  <a:pt x="230" y="517"/>
                </a:lnTo>
                <a:lnTo>
                  <a:pt x="230" y="517"/>
                </a:lnTo>
                <a:lnTo>
                  <a:pt x="230" y="510"/>
                </a:lnTo>
                <a:lnTo>
                  <a:pt x="228" y="507"/>
                </a:lnTo>
                <a:lnTo>
                  <a:pt x="221" y="507"/>
                </a:lnTo>
                <a:lnTo>
                  <a:pt x="209" y="507"/>
                </a:lnTo>
                <a:lnTo>
                  <a:pt x="194" y="505"/>
                </a:lnTo>
                <a:lnTo>
                  <a:pt x="184" y="505"/>
                </a:lnTo>
                <a:lnTo>
                  <a:pt x="184" y="500"/>
                </a:lnTo>
                <a:lnTo>
                  <a:pt x="192" y="500"/>
                </a:lnTo>
                <a:lnTo>
                  <a:pt x="211" y="500"/>
                </a:lnTo>
                <a:lnTo>
                  <a:pt x="228" y="498"/>
                </a:lnTo>
                <a:lnTo>
                  <a:pt x="240" y="498"/>
                </a:lnTo>
                <a:lnTo>
                  <a:pt x="247" y="495"/>
                </a:lnTo>
                <a:lnTo>
                  <a:pt x="247" y="493"/>
                </a:lnTo>
                <a:lnTo>
                  <a:pt x="247" y="490"/>
                </a:lnTo>
                <a:lnTo>
                  <a:pt x="240" y="488"/>
                </a:lnTo>
                <a:lnTo>
                  <a:pt x="228" y="486"/>
                </a:lnTo>
                <a:lnTo>
                  <a:pt x="211" y="486"/>
                </a:lnTo>
                <a:lnTo>
                  <a:pt x="189" y="486"/>
                </a:lnTo>
                <a:lnTo>
                  <a:pt x="184" y="486"/>
                </a:lnTo>
                <a:lnTo>
                  <a:pt x="184" y="483"/>
                </a:lnTo>
                <a:lnTo>
                  <a:pt x="187" y="483"/>
                </a:lnTo>
                <a:lnTo>
                  <a:pt x="192" y="481"/>
                </a:lnTo>
                <a:lnTo>
                  <a:pt x="194" y="481"/>
                </a:lnTo>
                <a:lnTo>
                  <a:pt x="194" y="478"/>
                </a:lnTo>
                <a:lnTo>
                  <a:pt x="194" y="469"/>
                </a:lnTo>
                <a:lnTo>
                  <a:pt x="192" y="459"/>
                </a:lnTo>
                <a:lnTo>
                  <a:pt x="192" y="449"/>
                </a:lnTo>
                <a:lnTo>
                  <a:pt x="192" y="439"/>
                </a:lnTo>
                <a:lnTo>
                  <a:pt x="192" y="432"/>
                </a:lnTo>
                <a:lnTo>
                  <a:pt x="192" y="430"/>
                </a:lnTo>
                <a:lnTo>
                  <a:pt x="192" y="430"/>
                </a:lnTo>
                <a:lnTo>
                  <a:pt x="189" y="427"/>
                </a:lnTo>
                <a:lnTo>
                  <a:pt x="184" y="427"/>
                </a:lnTo>
                <a:lnTo>
                  <a:pt x="182" y="427"/>
                </a:lnTo>
                <a:lnTo>
                  <a:pt x="182" y="427"/>
                </a:lnTo>
                <a:lnTo>
                  <a:pt x="184" y="427"/>
                </a:lnTo>
                <a:lnTo>
                  <a:pt x="189" y="427"/>
                </a:lnTo>
                <a:lnTo>
                  <a:pt x="189" y="427"/>
                </a:lnTo>
                <a:lnTo>
                  <a:pt x="199" y="427"/>
                </a:lnTo>
                <a:lnTo>
                  <a:pt x="204" y="425"/>
                </a:lnTo>
                <a:lnTo>
                  <a:pt x="204" y="425"/>
                </a:lnTo>
                <a:lnTo>
                  <a:pt x="204" y="425"/>
                </a:lnTo>
                <a:lnTo>
                  <a:pt x="209" y="425"/>
                </a:lnTo>
                <a:lnTo>
                  <a:pt x="214" y="425"/>
                </a:lnTo>
                <a:lnTo>
                  <a:pt x="214" y="425"/>
                </a:lnTo>
                <a:lnTo>
                  <a:pt x="214" y="425"/>
                </a:lnTo>
                <a:lnTo>
                  <a:pt x="218" y="425"/>
                </a:lnTo>
                <a:lnTo>
                  <a:pt x="221" y="422"/>
                </a:lnTo>
                <a:lnTo>
                  <a:pt x="221" y="422"/>
                </a:lnTo>
                <a:lnTo>
                  <a:pt x="221" y="422"/>
                </a:lnTo>
                <a:lnTo>
                  <a:pt x="221" y="422"/>
                </a:lnTo>
                <a:lnTo>
                  <a:pt x="230" y="418"/>
                </a:lnTo>
                <a:lnTo>
                  <a:pt x="233" y="418"/>
                </a:lnTo>
                <a:lnTo>
                  <a:pt x="233" y="418"/>
                </a:lnTo>
                <a:lnTo>
                  <a:pt x="235" y="415"/>
                </a:lnTo>
                <a:lnTo>
                  <a:pt x="235" y="413"/>
                </a:lnTo>
                <a:lnTo>
                  <a:pt x="235" y="413"/>
                </a:lnTo>
                <a:lnTo>
                  <a:pt x="235" y="410"/>
                </a:lnTo>
                <a:lnTo>
                  <a:pt x="235" y="410"/>
                </a:lnTo>
                <a:lnTo>
                  <a:pt x="221" y="403"/>
                </a:lnTo>
                <a:lnTo>
                  <a:pt x="218" y="403"/>
                </a:lnTo>
                <a:lnTo>
                  <a:pt x="209" y="401"/>
                </a:lnTo>
                <a:lnTo>
                  <a:pt x="197" y="401"/>
                </a:lnTo>
                <a:lnTo>
                  <a:pt x="194" y="401"/>
                </a:lnTo>
                <a:lnTo>
                  <a:pt x="189" y="398"/>
                </a:lnTo>
                <a:lnTo>
                  <a:pt x="187" y="396"/>
                </a:lnTo>
                <a:lnTo>
                  <a:pt x="182" y="393"/>
                </a:lnTo>
                <a:lnTo>
                  <a:pt x="180" y="391"/>
                </a:lnTo>
                <a:lnTo>
                  <a:pt x="177" y="386"/>
                </a:lnTo>
                <a:lnTo>
                  <a:pt x="175" y="381"/>
                </a:lnTo>
                <a:lnTo>
                  <a:pt x="172" y="379"/>
                </a:lnTo>
                <a:lnTo>
                  <a:pt x="170" y="374"/>
                </a:lnTo>
                <a:lnTo>
                  <a:pt x="170" y="374"/>
                </a:lnTo>
                <a:lnTo>
                  <a:pt x="168" y="374"/>
                </a:lnTo>
                <a:lnTo>
                  <a:pt x="168" y="374"/>
                </a:lnTo>
                <a:lnTo>
                  <a:pt x="168" y="245"/>
                </a:lnTo>
                <a:lnTo>
                  <a:pt x="168" y="245"/>
                </a:lnTo>
                <a:lnTo>
                  <a:pt x="165" y="243"/>
                </a:lnTo>
                <a:lnTo>
                  <a:pt x="165" y="243"/>
                </a:lnTo>
                <a:lnTo>
                  <a:pt x="163" y="243"/>
                </a:lnTo>
                <a:lnTo>
                  <a:pt x="163" y="146"/>
                </a:lnTo>
                <a:lnTo>
                  <a:pt x="163" y="146"/>
                </a:lnTo>
                <a:lnTo>
                  <a:pt x="163" y="146"/>
                </a:lnTo>
                <a:lnTo>
                  <a:pt x="160" y="146"/>
                </a:lnTo>
                <a:lnTo>
                  <a:pt x="160" y="146"/>
                </a:lnTo>
                <a:lnTo>
                  <a:pt x="160" y="65"/>
                </a:lnTo>
                <a:lnTo>
                  <a:pt x="160" y="63"/>
                </a:lnTo>
                <a:lnTo>
                  <a:pt x="158" y="63"/>
                </a:lnTo>
                <a:lnTo>
                  <a:pt x="158" y="63"/>
                </a:lnTo>
                <a:lnTo>
                  <a:pt x="158" y="63"/>
                </a:lnTo>
                <a:lnTo>
                  <a:pt x="158" y="0"/>
                </a:lnTo>
                <a:lnTo>
                  <a:pt x="158" y="0"/>
                </a:lnTo>
                <a:lnTo>
                  <a:pt x="155" y="0"/>
                </a:lnTo>
                <a:lnTo>
                  <a:pt x="155" y="0"/>
                </a:lnTo>
                <a:lnTo>
                  <a:pt x="155" y="0"/>
                </a:lnTo>
                <a:lnTo>
                  <a:pt x="155" y="0"/>
                </a:lnTo>
                <a:lnTo>
                  <a:pt x="155" y="0"/>
                </a:lnTo>
                <a:lnTo>
                  <a:pt x="155" y="0"/>
                </a:lnTo>
                <a:lnTo>
                  <a:pt x="153" y="0"/>
                </a:lnTo>
                <a:lnTo>
                  <a:pt x="153" y="0"/>
                </a:lnTo>
                <a:lnTo>
                  <a:pt x="153" y="0"/>
                </a:lnTo>
                <a:lnTo>
                  <a:pt x="153" y="2"/>
                </a:lnTo>
                <a:lnTo>
                  <a:pt x="153" y="2"/>
                </a:lnTo>
                <a:lnTo>
                  <a:pt x="153" y="63"/>
                </a:lnTo>
                <a:lnTo>
                  <a:pt x="153" y="63"/>
                </a:lnTo>
                <a:lnTo>
                  <a:pt x="153" y="63"/>
                </a:lnTo>
                <a:lnTo>
                  <a:pt x="151" y="65"/>
                </a:lnTo>
                <a:lnTo>
                  <a:pt x="151" y="65"/>
                </a:lnTo>
                <a:lnTo>
                  <a:pt x="151" y="65"/>
                </a:lnTo>
                <a:lnTo>
                  <a:pt x="151" y="146"/>
                </a:lnTo>
                <a:lnTo>
                  <a:pt x="151" y="146"/>
                </a:lnTo>
                <a:lnTo>
                  <a:pt x="151" y="146"/>
                </a:lnTo>
                <a:lnTo>
                  <a:pt x="148" y="146"/>
                </a:lnTo>
                <a:lnTo>
                  <a:pt x="148" y="146"/>
                </a:lnTo>
                <a:lnTo>
                  <a:pt x="148" y="243"/>
                </a:lnTo>
                <a:lnTo>
                  <a:pt x="148" y="243"/>
                </a:lnTo>
                <a:lnTo>
                  <a:pt x="146" y="245"/>
                </a:lnTo>
                <a:lnTo>
                  <a:pt x="146" y="245"/>
                </a:lnTo>
                <a:lnTo>
                  <a:pt x="146" y="374"/>
                </a:lnTo>
                <a:lnTo>
                  <a:pt x="146" y="374"/>
                </a:lnTo>
                <a:lnTo>
                  <a:pt x="143" y="374"/>
                </a:lnTo>
                <a:lnTo>
                  <a:pt x="143" y="374"/>
                </a:lnTo>
                <a:lnTo>
                  <a:pt x="141" y="379"/>
                </a:lnTo>
                <a:lnTo>
                  <a:pt x="141" y="384"/>
                </a:lnTo>
                <a:lnTo>
                  <a:pt x="138" y="386"/>
                </a:lnTo>
                <a:lnTo>
                  <a:pt x="136" y="391"/>
                </a:lnTo>
                <a:lnTo>
                  <a:pt x="131" y="393"/>
                </a:lnTo>
                <a:lnTo>
                  <a:pt x="129" y="396"/>
                </a:lnTo>
                <a:lnTo>
                  <a:pt x="124" y="398"/>
                </a:lnTo>
                <a:lnTo>
                  <a:pt x="121" y="401"/>
                </a:lnTo>
                <a:lnTo>
                  <a:pt x="117" y="401"/>
                </a:lnTo>
                <a:lnTo>
                  <a:pt x="105" y="403"/>
                </a:lnTo>
                <a:lnTo>
                  <a:pt x="97" y="403"/>
                </a:lnTo>
                <a:lnTo>
                  <a:pt x="92" y="405"/>
                </a:lnTo>
                <a:lnTo>
                  <a:pt x="80" y="413"/>
                </a:lnTo>
                <a:lnTo>
                  <a:pt x="80" y="413"/>
                </a:lnTo>
                <a:lnTo>
                  <a:pt x="80" y="418"/>
                </a:lnTo>
                <a:lnTo>
                  <a:pt x="80" y="418"/>
                </a:lnTo>
                <a:lnTo>
                  <a:pt x="80" y="420"/>
                </a:lnTo>
                <a:lnTo>
                  <a:pt x="85" y="420"/>
                </a:lnTo>
                <a:lnTo>
                  <a:pt x="95" y="425"/>
                </a:lnTo>
                <a:lnTo>
                  <a:pt x="95" y="425"/>
                </a:lnTo>
                <a:lnTo>
                  <a:pt x="95" y="425"/>
                </a:lnTo>
                <a:lnTo>
                  <a:pt x="100" y="425"/>
                </a:lnTo>
                <a:lnTo>
                  <a:pt x="100" y="425"/>
                </a:lnTo>
                <a:lnTo>
                  <a:pt x="102" y="425"/>
                </a:lnTo>
                <a:lnTo>
                  <a:pt x="102" y="425"/>
                </a:lnTo>
                <a:lnTo>
                  <a:pt x="107" y="427"/>
                </a:lnTo>
                <a:lnTo>
                  <a:pt x="112" y="427"/>
                </a:lnTo>
                <a:lnTo>
                  <a:pt x="112" y="427"/>
                </a:lnTo>
                <a:lnTo>
                  <a:pt x="119" y="427"/>
                </a:lnTo>
                <a:lnTo>
                  <a:pt x="124" y="427"/>
                </a:lnTo>
                <a:lnTo>
                  <a:pt x="124" y="427"/>
                </a:lnTo>
                <a:lnTo>
                  <a:pt x="124" y="427"/>
                </a:lnTo>
                <a:lnTo>
                  <a:pt x="129" y="427"/>
                </a:lnTo>
                <a:lnTo>
                  <a:pt x="129" y="427"/>
                </a:lnTo>
                <a:lnTo>
                  <a:pt x="126" y="430"/>
                </a:lnTo>
                <a:lnTo>
                  <a:pt x="121" y="430"/>
                </a:lnTo>
                <a:lnTo>
                  <a:pt x="119" y="430"/>
                </a:lnTo>
                <a:lnTo>
                  <a:pt x="119" y="432"/>
                </a:lnTo>
                <a:lnTo>
                  <a:pt x="119" y="439"/>
                </a:lnTo>
                <a:lnTo>
                  <a:pt x="119" y="449"/>
                </a:lnTo>
                <a:lnTo>
                  <a:pt x="119" y="459"/>
                </a:lnTo>
                <a:lnTo>
                  <a:pt x="119" y="469"/>
                </a:lnTo>
                <a:lnTo>
                  <a:pt x="119" y="478"/>
                </a:lnTo>
                <a:lnTo>
                  <a:pt x="119" y="481"/>
                </a:lnTo>
                <a:lnTo>
                  <a:pt x="121" y="481"/>
                </a:lnTo>
                <a:lnTo>
                  <a:pt x="124" y="483"/>
                </a:lnTo>
                <a:lnTo>
                  <a:pt x="129" y="483"/>
                </a:lnTo>
                <a:lnTo>
                  <a:pt x="131" y="483"/>
                </a:lnTo>
                <a:lnTo>
                  <a:pt x="131" y="486"/>
                </a:lnTo>
                <a:lnTo>
                  <a:pt x="119" y="486"/>
                </a:lnTo>
                <a:lnTo>
                  <a:pt x="100" y="486"/>
                </a:lnTo>
                <a:lnTo>
                  <a:pt x="83" y="488"/>
                </a:lnTo>
                <a:lnTo>
                  <a:pt x="73" y="490"/>
                </a:lnTo>
                <a:lnTo>
                  <a:pt x="66" y="490"/>
                </a:lnTo>
                <a:lnTo>
                  <a:pt x="66" y="495"/>
                </a:lnTo>
                <a:lnTo>
                  <a:pt x="68" y="498"/>
                </a:lnTo>
                <a:lnTo>
                  <a:pt x="75" y="498"/>
                </a:lnTo>
                <a:lnTo>
                  <a:pt x="88" y="500"/>
                </a:lnTo>
                <a:lnTo>
                  <a:pt x="105" y="500"/>
                </a:lnTo>
                <a:lnTo>
                  <a:pt x="124" y="500"/>
                </a:lnTo>
                <a:lnTo>
                  <a:pt x="131" y="500"/>
                </a:lnTo>
                <a:lnTo>
                  <a:pt x="131" y="505"/>
                </a:lnTo>
                <a:lnTo>
                  <a:pt x="121" y="507"/>
                </a:lnTo>
                <a:lnTo>
                  <a:pt x="107" y="507"/>
                </a:lnTo>
                <a:lnTo>
                  <a:pt x="95" y="507"/>
                </a:lnTo>
                <a:lnTo>
                  <a:pt x="88" y="510"/>
                </a:lnTo>
                <a:lnTo>
                  <a:pt x="88" y="510"/>
                </a:lnTo>
                <a:lnTo>
                  <a:pt x="88" y="520"/>
                </a:lnTo>
                <a:lnTo>
                  <a:pt x="85" y="520"/>
                </a:lnTo>
                <a:lnTo>
                  <a:pt x="80" y="520"/>
                </a:lnTo>
                <a:lnTo>
                  <a:pt x="75" y="520"/>
                </a:lnTo>
                <a:lnTo>
                  <a:pt x="73" y="520"/>
                </a:lnTo>
                <a:lnTo>
                  <a:pt x="73" y="520"/>
                </a:lnTo>
                <a:lnTo>
                  <a:pt x="78" y="1331"/>
                </a:lnTo>
                <a:lnTo>
                  <a:pt x="27" y="1333"/>
                </a:lnTo>
                <a:lnTo>
                  <a:pt x="27" y="1350"/>
                </a:lnTo>
                <a:lnTo>
                  <a:pt x="0" y="1353"/>
                </a:lnTo>
                <a:lnTo>
                  <a:pt x="0" y="1671"/>
                </a:lnTo>
                <a:lnTo>
                  <a:pt x="1279" y="1671"/>
                </a:lnTo>
                <a:lnTo>
                  <a:pt x="1279" y="1154"/>
                </a:lnTo>
                <a:close/>
                <a:moveTo>
                  <a:pt x="126" y="498"/>
                </a:moveTo>
                <a:lnTo>
                  <a:pt x="124" y="498"/>
                </a:lnTo>
                <a:lnTo>
                  <a:pt x="121" y="498"/>
                </a:lnTo>
                <a:lnTo>
                  <a:pt x="119" y="498"/>
                </a:lnTo>
                <a:lnTo>
                  <a:pt x="117" y="498"/>
                </a:lnTo>
                <a:lnTo>
                  <a:pt x="119" y="498"/>
                </a:lnTo>
                <a:lnTo>
                  <a:pt x="121" y="498"/>
                </a:lnTo>
                <a:lnTo>
                  <a:pt x="124" y="498"/>
                </a:lnTo>
                <a:lnTo>
                  <a:pt x="126" y="498"/>
                </a:lnTo>
                <a:lnTo>
                  <a:pt x="131" y="498"/>
                </a:lnTo>
                <a:lnTo>
                  <a:pt x="126" y="498"/>
                </a:lnTo>
                <a:close/>
                <a:moveTo>
                  <a:pt x="117" y="568"/>
                </a:moveTo>
                <a:lnTo>
                  <a:pt x="121" y="568"/>
                </a:lnTo>
                <a:lnTo>
                  <a:pt x="131" y="568"/>
                </a:lnTo>
                <a:lnTo>
                  <a:pt x="138" y="568"/>
                </a:lnTo>
                <a:lnTo>
                  <a:pt x="138" y="656"/>
                </a:lnTo>
                <a:lnTo>
                  <a:pt x="134" y="656"/>
                </a:lnTo>
                <a:lnTo>
                  <a:pt x="124" y="656"/>
                </a:lnTo>
                <a:lnTo>
                  <a:pt x="119" y="656"/>
                </a:lnTo>
                <a:lnTo>
                  <a:pt x="117" y="568"/>
                </a:lnTo>
                <a:close/>
                <a:moveTo>
                  <a:pt x="119" y="673"/>
                </a:moveTo>
                <a:lnTo>
                  <a:pt x="126" y="673"/>
                </a:lnTo>
                <a:lnTo>
                  <a:pt x="136" y="673"/>
                </a:lnTo>
                <a:lnTo>
                  <a:pt x="138" y="673"/>
                </a:lnTo>
                <a:lnTo>
                  <a:pt x="138" y="799"/>
                </a:lnTo>
                <a:lnTo>
                  <a:pt x="136" y="799"/>
                </a:lnTo>
                <a:lnTo>
                  <a:pt x="126" y="799"/>
                </a:lnTo>
                <a:lnTo>
                  <a:pt x="119" y="799"/>
                </a:lnTo>
                <a:lnTo>
                  <a:pt x="119" y="673"/>
                </a:lnTo>
                <a:close/>
                <a:moveTo>
                  <a:pt x="119" y="814"/>
                </a:moveTo>
                <a:lnTo>
                  <a:pt x="124" y="814"/>
                </a:lnTo>
                <a:lnTo>
                  <a:pt x="136" y="814"/>
                </a:lnTo>
                <a:lnTo>
                  <a:pt x="141" y="814"/>
                </a:lnTo>
                <a:lnTo>
                  <a:pt x="141" y="937"/>
                </a:lnTo>
                <a:lnTo>
                  <a:pt x="136" y="937"/>
                </a:lnTo>
                <a:lnTo>
                  <a:pt x="129" y="937"/>
                </a:lnTo>
                <a:lnTo>
                  <a:pt x="119" y="937"/>
                </a:lnTo>
                <a:lnTo>
                  <a:pt x="119" y="814"/>
                </a:lnTo>
                <a:close/>
                <a:moveTo>
                  <a:pt x="119" y="957"/>
                </a:moveTo>
                <a:lnTo>
                  <a:pt x="126" y="957"/>
                </a:lnTo>
                <a:lnTo>
                  <a:pt x="136" y="957"/>
                </a:lnTo>
                <a:lnTo>
                  <a:pt x="141" y="957"/>
                </a:lnTo>
                <a:lnTo>
                  <a:pt x="141" y="1071"/>
                </a:lnTo>
                <a:lnTo>
                  <a:pt x="138" y="1071"/>
                </a:lnTo>
                <a:lnTo>
                  <a:pt x="129" y="1071"/>
                </a:lnTo>
                <a:lnTo>
                  <a:pt x="121" y="1073"/>
                </a:lnTo>
                <a:lnTo>
                  <a:pt x="119" y="957"/>
                </a:lnTo>
                <a:close/>
                <a:moveTo>
                  <a:pt x="129" y="1185"/>
                </a:moveTo>
                <a:lnTo>
                  <a:pt x="121" y="1188"/>
                </a:lnTo>
                <a:lnTo>
                  <a:pt x="121" y="1095"/>
                </a:lnTo>
                <a:lnTo>
                  <a:pt x="126" y="1095"/>
                </a:lnTo>
                <a:lnTo>
                  <a:pt x="136" y="1095"/>
                </a:lnTo>
                <a:lnTo>
                  <a:pt x="141" y="1095"/>
                </a:lnTo>
                <a:lnTo>
                  <a:pt x="141" y="1185"/>
                </a:lnTo>
                <a:lnTo>
                  <a:pt x="129" y="1185"/>
                </a:lnTo>
                <a:close/>
                <a:moveTo>
                  <a:pt x="182" y="568"/>
                </a:moveTo>
                <a:lnTo>
                  <a:pt x="189" y="568"/>
                </a:lnTo>
                <a:lnTo>
                  <a:pt x="197" y="568"/>
                </a:lnTo>
                <a:lnTo>
                  <a:pt x="197" y="656"/>
                </a:lnTo>
                <a:lnTo>
                  <a:pt x="194" y="656"/>
                </a:lnTo>
                <a:lnTo>
                  <a:pt x="182" y="656"/>
                </a:lnTo>
                <a:lnTo>
                  <a:pt x="182" y="568"/>
                </a:lnTo>
                <a:close/>
                <a:moveTo>
                  <a:pt x="182" y="673"/>
                </a:moveTo>
                <a:lnTo>
                  <a:pt x="189" y="673"/>
                </a:lnTo>
                <a:lnTo>
                  <a:pt x="197" y="673"/>
                </a:lnTo>
                <a:lnTo>
                  <a:pt x="199" y="799"/>
                </a:lnTo>
                <a:lnTo>
                  <a:pt x="189" y="799"/>
                </a:lnTo>
                <a:lnTo>
                  <a:pt x="182" y="799"/>
                </a:lnTo>
                <a:lnTo>
                  <a:pt x="182" y="673"/>
                </a:lnTo>
                <a:close/>
                <a:moveTo>
                  <a:pt x="182" y="814"/>
                </a:moveTo>
                <a:lnTo>
                  <a:pt x="194" y="814"/>
                </a:lnTo>
                <a:lnTo>
                  <a:pt x="199" y="814"/>
                </a:lnTo>
                <a:lnTo>
                  <a:pt x="199" y="937"/>
                </a:lnTo>
                <a:lnTo>
                  <a:pt x="192" y="937"/>
                </a:lnTo>
                <a:lnTo>
                  <a:pt x="184" y="937"/>
                </a:lnTo>
                <a:lnTo>
                  <a:pt x="182" y="814"/>
                </a:lnTo>
                <a:close/>
                <a:moveTo>
                  <a:pt x="184" y="957"/>
                </a:moveTo>
                <a:lnTo>
                  <a:pt x="194" y="957"/>
                </a:lnTo>
                <a:lnTo>
                  <a:pt x="199" y="957"/>
                </a:lnTo>
                <a:lnTo>
                  <a:pt x="199" y="1071"/>
                </a:lnTo>
                <a:lnTo>
                  <a:pt x="192" y="1071"/>
                </a:lnTo>
                <a:lnTo>
                  <a:pt x="184" y="1071"/>
                </a:lnTo>
                <a:lnTo>
                  <a:pt x="184" y="957"/>
                </a:lnTo>
                <a:close/>
                <a:moveTo>
                  <a:pt x="199" y="1188"/>
                </a:moveTo>
                <a:lnTo>
                  <a:pt x="184" y="1185"/>
                </a:lnTo>
                <a:lnTo>
                  <a:pt x="184" y="1098"/>
                </a:lnTo>
                <a:lnTo>
                  <a:pt x="197" y="1098"/>
                </a:lnTo>
                <a:lnTo>
                  <a:pt x="199" y="1098"/>
                </a:lnTo>
                <a:lnTo>
                  <a:pt x="201" y="1188"/>
                </a:lnTo>
                <a:lnTo>
                  <a:pt x="199" y="1188"/>
                </a:ln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5" name="Rectangle 89"/>
          <p:cNvSpPr/>
          <p:nvPr userDrawn="1"/>
        </p:nvSpPr>
        <p:spPr>
          <a:xfrm>
            <a:off x="0" y="5954905"/>
            <a:ext cx="9144000" cy="916660"/>
          </a:xfrm>
          <a:prstGeom prst="rect">
            <a:avLst/>
          </a:prstGeom>
          <a:gradFill>
            <a:gsLst>
              <a:gs pos="0">
                <a:schemeClr val="bg1">
                  <a:lumMod val="95000"/>
                </a:schemeClr>
              </a:gs>
              <a:gs pos="100000">
                <a:srgbClr val="FBFBFB">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grpSp>
        <p:nvGrpSpPr>
          <p:cNvPr id="116" name="Group 10"/>
          <p:cNvGrpSpPr/>
          <p:nvPr userDrawn="1"/>
        </p:nvGrpSpPr>
        <p:grpSpPr>
          <a:xfrm>
            <a:off x="-1330423" y="2170301"/>
            <a:ext cx="3853352" cy="4016486"/>
            <a:chOff x="11174142" y="4046538"/>
            <a:chExt cx="29729383" cy="23240999"/>
          </a:xfrm>
          <a:effectLst>
            <a:outerShdw blurRad="228600" dir="18900000" sy="23000" kx="-1200000" algn="bl" rotWithShape="0">
              <a:prstClr val="black">
                <a:alpha val="15000"/>
              </a:prstClr>
            </a:outerShdw>
          </a:effectLst>
        </p:grpSpPr>
        <p:sp>
          <p:nvSpPr>
            <p:cNvPr id="117" name="Freeform 22"/>
            <p:cNvSpPr>
              <a:spLocks/>
            </p:cNvSpPr>
            <p:nvPr/>
          </p:nvSpPr>
          <p:spPr bwMode="auto">
            <a:xfrm>
              <a:off x="15335250" y="12117388"/>
              <a:ext cx="25568275" cy="7102475"/>
            </a:xfrm>
            <a:custGeom>
              <a:avLst/>
              <a:gdLst>
                <a:gd name="T0" fmla="*/ 8162 w 16106"/>
                <a:gd name="T1" fmla="*/ 0 h 4474"/>
                <a:gd name="T2" fmla="*/ 16106 w 16106"/>
                <a:gd name="T3" fmla="*/ 1964 h 4474"/>
                <a:gd name="T4" fmla="*/ 8363 w 16106"/>
                <a:gd name="T5" fmla="*/ 4474 h 4474"/>
                <a:gd name="T6" fmla="*/ 0 w 16106"/>
                <a:gd name="T7" fmla="*/ 2094 h 4474"/>
                <a:gd name="T8" fmla="*/ 8162 w 16106"/>
                <a:gd name="T9" fmla="*/ 0 h 4474"/>
              </a:gdLst>
              <a:ahLst/>
              <a:cxnLst>
                <a:cxn ang="0">
                  <a:pos x="T0" y="T1"/>
                </a:cxn>
                <a:cxn ang="0">
                  <a:pos x="T2" y="T3"/>
                </a:cxn>
                <a:cxn ang="0">
                  <a:pos x="T4" y="T5"/>
                </a:cxn>
                <a:cxn ang="0">
                  <a:pos x="T6" y="T7"/>
                </a:cxn>
                <a:cxn ang="0">
                  <a:pos x="T8" y="T9"/>
                </a:cxn>
              </a:cxnLst>
              <a:rect l="0" t="0" r="r" b="b"/>
              <a:pathLst>
                <a:path w="16106" h="4474">
                  <a:moveTo>
                    <a:pt x="8162" y="0"/>
                  </a:moveTo>
                  <a:lnTo>
                    <a:pt x="16106" y="1964"/>
                  </a:lnTo>
                  <a:lnTo>
                    <a:pt x="8363" y="4474"/>
                  </a:lnTo>
                  <a:lnTo>
                    <a:pt x="0" y="2094"/>
                  </a:lnTo>
                  <a:lnTo>
                    <a:pt x="8162"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8" name="Freeform 23"/>
            <p:cNvSpPr>
              <a:spLocks/>
            </p:cNvSpPr>
            <p:nvPr/>
          </p:nvSpPr>
          <p:spPr bwMode="auto">
            <a:xfrm>
              <a:off x="15335250" y="15373350"/>
              <a:ext cx="13301662" cy="11849100"/>
            </a:xfrm>
            <a:custGeom>
              <a:avLst/>
              <a:gdLst>
                <a:gd name="T0" fmla="*/ 8363 w 8379"/>
                <a:gd name="T1" fmla="*/ 2423 h 7464"/>
                <a:gd name="T2" fmla="*/ 8379 w 8379"/>
                <a:gd name="T3" fmla="*/ 7464 h 7464"/>
                <a:gd name="T4" fmla="*/ 0 w 8379"/>
                <a:gd name="T5" fmla="*/ 4365 h 7464"/>
                <a:gd name="T6" fmla="*/ 45 w 8379"/>
                <a:gd name="T7" fmla="*/ 0 h 7464"/>
                <a:gd name="T8" fmla="*/ 8363 w 8379"/>
                <a:gd name="T9" fmla="*/ 2423 h 7464"/>
              </a:gdLst>
              <a:ahLst/>
              <a:cxnLst>
                <a:cxn ang="0">
                  <a:pos x="T0" y="T1"/>
                </a:cxn>
                <a:cxn ang="0">
                  <a:pos x="T2" y="T3"/>
                </a:cxn>
                <a:cxn ang="0">
                  <a:pos x="T4" y="T5"/>
                </a:cxn>
                <a:cxn ang="0">
                  <a:pos x="T6" y="T7"/>
                </a:cxn>
                <a:cxn ang="0">
                  <a:pos x="T8" y="T9"/>
                </a:cxn>
              </a:cxnLst>
              <a:rect l="0" t="0" r="r" b="b"/>
              <a:pathLst>
                <a:path w="8379" h="7464">
                  <a:moveTo>
                    <a:pt x="8363" y="2423"/>
                  </a:moveTo>
                  <a:lnTo>
                    <a:pt x="8379" y="7464"/>
                  </a:lnTo>
                  <a:lnTo>
                    <a:pt x="0" y="4365"/>
                  </a:lnTo>
                  <a:lnTo>
                    <a:pt x="45" y="0"/>
                  </a:lnTo>
                  <a:lnTo>
                    <a:pt x="8363" y="2423"/>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19" name="Freeform 24"/>
            <p:cNvSpPr>
              <a:spLocks/>
            </p:cNvSpPr>
            <p:nvPr/>
          </p:nvSpPr>
          <p:spPr bwMode="auto">
            <a:xfrm>
              <a:off x="28611513" y="15235238"/>
              <a:ext cx="12220575" cy="11987212"/>
            </a:xfrm>
            <a:custGeom>
              <a:avLst/>
              <a:gdLst>
                <a:gd name="T0" fmla="*/ 7698 w 7698"/>
                <a:gd name="T1" fmla="*/ 0 h 7551"/>
                <a:gd name="T2" fmla="*/ 7568 w 7698"/>
                <a:gd name="T3" fmla="*/ 5455 h 7551"/>
                <a:gd name="T4" fmla="*/ 16 w 7698"/>
                <a:gd name="T5" fmla="*/ 7551 h 7551"/>
                <a:gd name="T6" fmla="*/ 0 w 7698"/>
                <a:gd name="T7" fmla="*/ 2510 h 7551"/>
                <a:gd name="T8" fmla="*/ 7698 w 7698"/>
                <a:gd name="T9" fmla="*/ 0 h 7551"/>
              </a:gdLst>
              <a:ahLst/>
              <a:cxnLst>
                <a:cxn ang="0">
                  <a:pos x="T0" y="T1"/>
                </a:cxn>
                <a:cxn ang="0">
                  <a:pos x="T2" y="T3"/>
                </a:cxn>
                <a:cxn ang="0">
                  <a:pos x="T4" y="T5"/>
                </a:cxn>
                <a:cxn ang="0">
                  <a:pos x="T6" y="T7"/>
                </a:cxn>
                <a:cxn ang="0">
                  <a:pos x="T8" y="T9"/>
                </a:cxn>
              </a:cxnLst>
              <a:rect l="0" t="0" r="r" b="b"/>
              <a:pathLst>
                <a:path w="7698" h="7551">
                  <a:moveTo>
                    <a:pt x="7698" y="0"/>
                  </a:moveTo>
                  <a:lnTo>
                    <a:pt x="7568" y="5455"/>
                  </a:lnTo>
                  <a:lnTo>
                    <a:pt x="16" y="7551"/>
                  </a:lnTo>
                  <a:lnTo>
                    <a:pt x="0" y="2510"/>
                  </a:lnTo>
                  <a:lnTo>
                    <a:pt x="7698" y="0"/>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0" name="Freeform 25"/>
            <p:cNvSpPr>
              <a:spLocks/>
            </p:cNvSpPr>
            <p:nvPr/>
          </p:nvSpPr>
          <p:spPr bwMode="auto">
            <a:xfrm>
              <a:off x="29908500" y="16727488"/>
              <a:ext cx="10072687" cy="6570662"/>
            </a:xfrm>
            <a:custGeom>
              <a:avLst/>
              <a:gdLst>
                <a:gd name="T0" fmla="*/ 0 w 6345"/>
                <a:gd name="T1" fmla="*/ 2243 h 4139"/>
                <a:gd name="T2" fmla="*/ 71 w 6345"/>
                <a:gd name="T3" fmla="*/ 4139 h 4139"/>
                <a:gd name="T4" fmla="*/ 6312 w 6345"/>
                <a:gd name="T5" fmla="*/ 2071 h 4139"/>
                <a:gd name="T6" fmla="*/ 6345 w 6345"/>
                <a:gd name="T7" fmla="*/ 0 h 4139"/>
                <a:gd name="T8" fmla="*/ 0 w 6345"/>
                <a:gd name="T9" fmla="*/ 2243 h 4139"/>
              </a:gdLst>
              <a:ahLst/>
              <a:cxnLst>
                <a:cxn ang="0">
                  <a:pos x="T0" y="T1"/>
                </a:cxn>
                <a:cxn ang="0">
                  <a:pos x="T2" y="T3"/>
                </a:cxn>
                <a:cxn ang="0">
                  <a:pos x="T4" y="T5"/>
                </a:cxn>
                <a:cxn ang="0">
                  <a:pos x="T6" y="T7"/>
                </a:cxn>
                <a:cxn ang="0">
                  <a:pos x="T8" y="T9"/>
                </a:cxn>
              </a:cxnLst>
              <a:rect l="0" t="0" r="r" b="b"/>
              <a:pathLst>
                <a:path w="6345" h="4139">
                  <a:moveTo>
                    <a:pt x="0" y="2243"/>
                  </a:moveTo>
                  <a:lnTo>
                    <a:pt x="71" y="4139"/>
                  </a:lnTo>
                  <a:lnTo>
                    <a:pt x="6312" y="2071"/>
                  </a:lnTo>
                  <a:lnTo>
                    <a:pt x="6345" y="0"/>
                  </a:lnTo>
                  <a:lnTo>
                    <a:pt x="0" y="2243"/>
                  </a:lnTo>
                  <a:close/>
                </a:path>
              </a:pathLst>
            </a:custGeom>
            <a:solidFill>
              <a:srgbClr val="4E2D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1" name="Freeform 26"/>
            <p:cNvSpPr>
              <a:spLocks/>
            </p:cNvSpPr>
            <p:nvPr/>
          </p:nvSpPr>
          <p:spPr bwMode="auto">
            <a:xfrm>
              <a:off x="20219988" y="19219863"/>
              <a:ext cx="8416925" cy="8002587"/>
            </a:xfrm>
            <a:custGeom>
              <a:avLst/>
              <a:gdLst>
                <a:gd name="T0" fmla="*/ 2237 w 2244"/>
                <a:gd name="T1" fmla="*/ 0 h 2133"/>
                <a:gd name="T2" fmla="*/ 2244 w 2244"/>
                <a:gd name="T3" fmla="*/ 2133 h 2133"/>
                <a:gd name="T4" fmla="*/ 0 w 2244"/>
                <a:gd name="T5" fmla="*/ 1306 h 2133"/>
                <a:gd name="T6" fmla="*/ 1562 w 2244"/>
                <a:gd name="T7" fmla="*/ 1335 h 2133"/>
                <a:gd name="T8" fmla="*/ 2237 w 2244"/>
                <a:gd name="T9" fmla="*/ 0 h 2133"/>
              </a:gdLst>
              <a:ahLst/>
              <a:cxnLst>
                <a:cxn ang="0">
                  <a:pos x="T0" y="T1"/>
                </a:cxn>
                <a:cxn ang="0">
                  <a:pos x="T2" y="T3"/>
                </a:cxn>
                <a:cxn ang="0">
                  <a:pos x="T4" y="T5"/>
                </a:cxn>
                <a:cxn ang="0">
                  <a:pos x="T6" y="T7"/>
                </a:cxn>
                <a:cxn ang="0">
                  <a:pos x="T8" y="T9"/>
                </a:cxn>
              </a:cxnLst>
              <a:rect l="0" t="0" r="r" b="b"/>
              <a:pathLst>
                <a:path w="2244" h="2133">
                  <a:moveTo>
                    <a:pt x="2237" y="0"/>
                  </a:moveTo>
                  <a:cubicBezTo>
                    <a:pt x="2244" y="2133"/>
                    <a:pt x="2244" y="2133"/>
                    <a:pt x="2244" y="2133"/>
                  </a:cubicBezTo>
                  <a:cubicBezTo>
                    <a:pt x="0" y="1306"/>
                    <a:pt x="0" y="1306"/>
                    <a:pt x="0" y="1306"/>
                  </a:cubicBezTo>
                  <a:cubicBezTo>
                    <a:pt x="0" y="1306"/>
                    <a:pt x="1139" y="1642"/>
                    <a:pt x="1562" y="1335"/>
                  </a:cubicBezTo>
                  <a:cubicBezTo>
                    <a:pt x="1985" y="1029"/>
                    <a:pt x="2237" y="0"/>
                    <a:pt x="2237" y="0"/>
                  </a:cubicBez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2" name="Freeform 27"/>
            <p:cNvSpPr>
              <a:spLocks/>
            </p:cNvSpPr>
            <p:nvPr/>
          </p:nvSpPr>
          <p:spPr bwMode="auto">
            <a:xfrm>
              <a:off x="11278916" y="17980022"/>
              <a:ext cx="10714036" cy="2105021"/>
            </a:xfrm>
            <a:custGeom>
              <a:avLst/>
              <a:gdLst>
                <a:gd name="T0" fmla="*/ 3341 w 6749"/>
                <a:gd name="T1" fmla="*/ 0 h 1326"/>
                <a:gd name="T2" fmla="*/ 6749 w 6749"/>
                <a:gd name="T3" fmla="*/ 643 h 1326"/>
                <a:gd name="T4" fmla="*/ 3542 w 6749"/>
                <a:gd name="T5" fmla="*/ 1326 h 1326"/>
                <a:gd name="T6" fmla="*/ 0 w 6749"/>
                <a:gd name="T7" fmla="*/ 775 h 1326"/>
                <a:gd name="T8" fmla="*/ 3341 w 6749"/>
                <a:gd name="T9" fmla="*/ 0 h 1326"/>
              </a:gdLst>
              <a:ahLst/>
              <a:cxnLst>
                <a:cxn ang="0">
                  <a:pos x="T0" y="T1"/>
                </a:cxn>
                <a:cxn ang="0">
                  <a:pos x="T2" y="T3"/>
                </a:cxn>
                <a:cxn ang="0">
                  <a:pos x="T4" y="T5"/>
                </a:cxn>
                <a:cxn ang="0">
                  <a:pos x="T6" y="T7"/>
                </a:cxn>
                <a:cxn ang="0">
                  <a:pos x="T8" y="T9"/>
                </a:cxn>
              </a:cxnLst>
              <a:rect l="0" t="0" r="r" b="b"/>
              <a:pathLst>
                <a:path w="6749" h="1326">
                  <a:moveTo>
                    <a:pt x="3341" y="0"/>
                  </a:moveTo>
                  <a:lnTo>
                    <a:pt x="6749" y="643"/>
                  </a:lnTo>
                  <a:lnTo>
                    <a:pt x="3542" y="1326"/>
                  </a:lnTo>
                  <a:lnTo>
                    <a:pt x="0" y="775"/>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3" name="Freeform 28"/>
            <p:cNvSpPr>
              <a:spLocks/>
            </p:cNvSpPr>
            <p:nvPr/>
          </p:nvSpPr>
          <p:spPr bwMode="auto">
            <a:xfrm>
              <a:off x="11174142" y="19157949"/>
              <a:ext cx="5837235" cy="8129588"/>
            </a:xfrm>
            <a:custGeom>
              <a:avLst/>
              <a:gdLst>
                <a:gd name="T0" fmla="*/ 3592 w 3677"/>
                <a:gd name="T1" fmla="*/ 5121 h 5121"/>
                <a:gd name="T2" fmla="*/ 3677 w 3677"/>
                <a:gd name="T3" fmla="*/ 584 h 5121"/>
                <a:gd name="T4" fmla="*/ 102 w 3677"/>
                <a:gd name="T5" fmla="*/ 0 h 5121"/>
                <a:gd name="T6" fmla="*/ 0 w 3677"/>
                <a:gd name="T7" fmla="*/ 4415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4"/>
                  </a:lnTo>
                  <a:lnTo>
                    <a:pt x="102" y="0"/>
                  </a:lnTo>
                  <a:lnTo>
                    <a:pt x="0" y="4415"/>
                  </a:lnTo>
                  <a:lnTo>
                    <a:pt x="3592" y="5121"/>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4" name="Freeform 29"/>
            <p:cNvSpPr>
              <a:spLocks/>
            </p:cNvSpPr>
            <p:nvPr/>
          </p:nvSpPr>
          <p:spPr bwMode="auto">
            <a:xfrm>
              <a:off x="16876440" y="19000781"/>
              <a:ext cx="5359399" cy="8286749"/>
            </a:xfrm>
            <a:custGeom>
              <a:avLst/>
              <a:gdLst>
                <a:gd name="T0" fmla="*/ 3192 w 3376"/>
                <a:gd name="T1" fmla="*/ 0 h 5220"/>
                <a:gd name="T2" fmla="*/ 16 w 3376"/>
                <a:gd name="T3" fmla="*/ 683 h 5220"/>
                <a:gd name="T4" fmla="*/ 0 w 3376"/>
                <a:gd name="T5" fmla="*/ 5220 h 5220"/>
                <a:gd name="T6" fmla="*/ 3376 w 3376"/>
                <a:gd name="T7" fmla="*/ 3868 h 5220"/>
                <a:gd name="T8" fmla="*/ 3192 w 3376"/>
                <a:gd name="T9" fmla="*/ 0 h 5220"/>
              </a:gdLst>
              <a:ahLst/>
              <a:cxnLst>
                <a:cxn ang="0">
                  <a:pos x="T0" y="T1"/>
                </a:cxn>
                <a:cxn ang="0">
                  <a:pos x="T2" y="T3"/>
                </a:cxn>
                <a:cxn ang="0">
                  <a:pos x="T4" y="T5"/>
                </a:cxn>
                <a:cxn ang="0">
                  <a:pos x="T6" y="T7"/>
                </a:cxn>
                <a:cxn ang="0">
                  <a:pos x="T8" y="T9"/>
                </a:cxn>
              </a:cxnLst>
              <a:rect l="0" t="0" r="r" b="b"/>
              <a:pathLst>
                <a:path w="3376" h="5220">
                  <a:moveTo>
                    <a:pt x="3192" y="0"/>
                  </a:moveTo>
                  <a:lnTo>
                    <a:pt x="16" y="683"/>
                  </a:lnTo>
                  <a:lnTo>
                    <a:pt x="0" y="5220"/>
                  </a:lnTo>
                  <a:lnTo>
                    <a:pt x="3376" y="3868"/>
                  </a:lnTo>
                  <a:lnTo>
                    <a:pt x="3192" y="0"/>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5" name="Freeform 30"/>
            <p:cNvSpPr>
              <a:spLocks/>
            </p:cNvSpPr>
            <p:nvPr/>
          </p:nvSpPr>
          <p:spPr bwMode="auto">
            <a:xfrm>
              <a:off x="11826601" y="20035833"/>
              <a:ext cx="4160840" cy="3173413"/>
            </a:xfrm>
            <a:custGeom>
              <a:avLst/>
              <a:gdLst>
                <a:gd name="T0" fmla="*/ 69 w 2621"/>
                <a:gd name="T1" fmla="*/ 0 h 1999"/>
                <a:gd name="T2" fmla="*/ 0 w 2621"/>
                <a:gd name="T3" fmla="*/ 1619 h 1999"/>
                <a:gd name="T4" fmla="*/ 2588 w 2621"/>
                <a:gd name="T5" fmla="*/ 1999 h 1999"/>
                <a:gd name="T6" fmla="*/ 2621 w 2621"/>
                <a:gd name="T7" fmla="*/ 378 h 1999"/>
                <a:gd name="T8" fmla="*/ 69 w 2621"/>
                <a:gd name="T9" fmla="*/ 0 h 1999"/>
              </a:gdLst>
              <a:ahLst/>
              <a:cxnLst>
                <a:cxn ang="0">
                  <a:pos x="T0" y="T1"/>
                </a:cxn>
                <a:cxn ang="0">
                  <a:pos x="T2" y="T3"/>
                </a:cxn>
                <a:cxn ang="0">
                  <a:pos x="T4" y="T5"/>
                </a:cxn>
                <a:cxn ang="0">
                  <a:pos x="T6" y="T7"/>
                </a:cxn>
                <a:cxn ang="0">
                  <a:pos x="T8" y="T9"/>
                </a:cxn>
              </a:cxnLst>
              <a:rect l="0" t="0" r="r" b="b"/>
              <a:pathLst>
                <a:path w="2621" h="1999">
                  <a:moveTo>
                    <a:pt x="69" y="0"/>
                  </a:moveTo>
                  <a:lnTo>
                    <a:pt x="0" y="1619"/>
                  </a:lnTo>
                  <a:lnTo>
                    <a:pt x="2588" y="1999"/>
                  </a:lnTo>
                  <a:lnTo>
                    <a:pt x="2621" y="378"/>
                  </a:lnTo>
                  <a:lnTo>
                    <a:pt x="69" y="0"/>
                  </a:ln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6" name="Freeform 31"/>
            <p:cNvSpPr>
              <a:spLocks/>
            </p:cNvSpPr>
            <p:nvPr/>
          </p:nvSpPr>
          <p:spPr bwMode="auto">
            <a:xfrm>
              <a:off x="13422313" y="4046538"/>
              <a:ext cx="16216312" cy="3189287"/>
            </a:xfrm>
            <a:custGeom>
              <a:avLst/>
              <a:gdLst>
                <a:gd name="T0" fmla="*/ 5057 w 10215"/>
                <a:gd name="T1" fmla="*/ 0 h 2009"/>
                <a:gd name="T2" fmla="*/ 10215 w 10215"/>
                <a:gd name="T3" fmla="*/ 976 h 2009"/>
                <a:gd name="T4" fmla="*/ 5359 w 10215"/>
                <a:gd name="T5" fmla="*/ 2009 h 2009"/>
                <a:gd name="T6" fmla="*/ 0 w 10215"/>
                <a:gd name="T7" fmla="*/ 1177 h 2009"/>
                <a:gd name="T8" fmla="*/ 5057 w 10215"/>
                <a:gd name="T9" fmla="*/ 0 h 2009"/>
              </a:gdLst>
              <a:ahLst/>
              <a:cxnLst>
                <a:cxn ang="0">
                  <a:pos x="T0" y="T1"/>
                </a:cxn>
                <a:cxn ang="0">
                  <a:pos x="T2" y="T3"/>
                </a:cxn>
                <a:cxn ang="0">
                  <a:pos x="T4" y="T5"/>
                </a:cxn>
                <a:cxn ang="0">
                  <a:pos x="T6" y="T7"/>
                </a:cxn>
                <a:cxn ang="0">
                  <a:pos x="T8" y="T9"/>
                </a:cxn>
              </a:cxnLst>
              <a:rect l="0" t="0" r="r" b="b"/>
              <a:pathLst>
                <a:path w="10215" h="2009">
                  <a:moveTo>
                    <a:pt x="5057" y="0"/>
                  </a:moveTo>
                  <a:lnTo>
                    <a:pt x="10215" y="976"/>
                  </a:lnTo>
                  <a:lnTo>
                    <a:pt x="5359" y="2009"/>
                  </a:lnTo>
                  <a:lnTo>
                    <a:pt x="0" y="1177"/>
                  </a:lnTo>
                  <a:lnTo>
                    <a:pt x="5057"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7" name="Freeform 32"/>
            <p:cNvSpPr>
              <a:spLocks/>
            </p:cNvSpPr>
            <p:nvPr/>
          </p:nvSpPr>
          <p:spPr bwMode="auto">
            <a:xfrm>
              <a:off x="13265150" y="5832475"/>
              <a:ext cx="8834437" cy="12306300"/>
            </a:xfrm>
            <a:custGeom>
              <a:avLst/>
              <a:gdLst>
                <a:gd name="T0" fmla="*/ 5435 w 5565"/>
                <a:gd name="T1" fmla="*/ 7752 h 7752"/>
                <a:gd name="T2" fmla="*/ 5565 w 5565"/>
                <a:gd name="T3" fmla="*/ 884 h 7752"/>
                <a:gd name="T4" fmla="*/ 151 w 5565"/>
                <a:gd name="T5" fmla="*/ 0 h 7752"/>
                <a:gd name="T6" fmla="*/ 0 w 5565"/>
                <a:gd name="T7" fmla="*/ 6684 h 7752"/>
                <a:gd name="T8" fmla="*/ 5435 w 5565"/>
                <a:gd name="T9" fmla="*/ 7752 h 7752"/>
              </a:gdLst>
              <a:ahLst/>
              <a:cxnLst>
                <a:cxn ang="0">
                  <a:pos x="T0" y="T1"/>
                </a:cxn>
                <a:cxn ang="0">
                  <a:pos x="T2" y="T3"/>
                </a:cxn>
                <a:cxn ang="0">
                  <a:pos x="T4" y="T5"/>
                </a:cxn>
                <a:cxn ang="0">
                  <a:pos x="T6" y="T7"/>
                </a:cxn>
                <a:cxn ang="0">
                  <a:pos x="T8" y="T9"/>
                </a:cxn>
              </a:cxnLst>
              <a:rect l="0" t="0" r="r" b="b"/>
              <a:pathLst>
                <a:path w="5565" h="7752">
                  <a:moveTo>
                    <a:pt x="5435" y="7752"/>
                  </a:moveTo>
                  <a:lnTo>
                    <a:pt x="5565" y="884"/>
                  </a:lnTo>
                  <a:lnTo>
                    <a:pt x="151" y="0"/>
                  </a:lnTo>
                  <a:lnTo>
                    <a:pt x="0" y="6684"/>
                  </a:lnTo>
                  <a:lnTo>
                    <a:pt x="5435" y="7752"/>
                  </a:lnTo>
                  <a:close/>
                </a:path>
              </a:pathLst>
            </a:custGeom>
            <a:solidFill>
              <a:srgbClr val="C3B1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8" name="Freeform 33"/>
            <p:cNvSpPr>
              <a:spLocks/>
            </p:cNvSpPr>
            <p:nvPr/>
          </p:nvSpPr>
          <p:spPr bwMode="auto">
            <a:xfrm>
              <a:off x="21893213" y="5595938"/>
              <a:ext cx="8113712" cy="12542837"/>
            </a:xfrm>
            <a:custGeom>
              <a:avLst/>
              <a:gdLst>
                <a:gd name="T0" fmla="*/ 4832 w 5111"/>
                <a:gd name="T1" fmla="*/ 0 h 7901"/>
                <a:gd name="T2" fmla="*/ 23 w 5111"/>
                <a:gd name="T3" fmla="*/ 1033 h 7901"/>
                <a:gd name="T4" fmla="*/ 0 w 5111"/>
                <a:gd name="T5" fmla="*/ 7901 h 7901"/>
                <a:gd name="T6" fmla="*/ 5111 w 5111"/>
                <a:gd name="T7" fmla="*/ 5857 h 7901"/>
                <a:gd name="T8" fmla="*/ 4832 w 5111"/>
                <a:gd name="T9" fmla="*/ 0 h 7901"/>
              </a:gdLst>
              <a:ahLst/>
              <a:cxnLst>
                <a:cxn ang="0">
                  <a:pos x="T0" y="T1"/>
                </a:cxn>
                <a:cxn ang="0">
                  <a:pos x="T2" y="T3"/>
                </a:cxn>
                <a:cxn ang="0">
                  <a:pos x="T4" y="T5"/>
                </a:cxn>
                <a:cxn ang="0">
                  <a:pos x="T6" y="T7"/>
                </a:cxn>
                <a:cxn ang="0">
                  <a:pos x="T8" y="T9"/>
                </a:cxn>
              </a:cxnLst>
              <a:rect l="0" t="0" r="r" b="b"/>
              <a:pathLst>
                <a:path w="5111" h="7901">
                  <a:moveTo>
                    <a:pt x="4832" y="0"/>
                  </a:moveTo>
                  <a:lnTo>
                    <a:pt x="23" y="1033"/>
                  </a:lnTo>
                  <a:lnTo>
                    <a:pt x="0" y="7901"/>
                  </a:lnTo>
                  <a:lnTo>
                    <a:pt x="5111" y="5857"/>
                  </a:lnTo>
                  <a:lnTo>
                    <a:pt x="4832" y="0"/>
                  </a:lnTo>
                  <a:close/>
                </a:path>
              </a:pathLst>
            </a:custGeom>
            <a:solidFill>
              <a:srgbClr val="A48A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29" name="Freeform 34"/>
            <p:cNvSpPr>
              <a:spLocks/>
            </p:cNvSpPr>
            <p:nvPr/>
          </p:nvSpPr>
          <p:spPr bwMode="auto">
            <a:xfrm>
              <a:off x="14582775" y="8023225"/>
              <a:ext cx="5637212" cy="3940175"/>
            </a:xfrm>
            <a:custGeom>
              <a:avLst/>
              <a:gdLst>
                <a:gd name="T0" fmla="*/ 104 w 3551"/>
                <a:gd name="T1" fmla="*/ 0 h 2482"/>
                <a:gd name="T2" fmla="*/ 3551 w 3551"/>
                <a:gd name="T3" fmla="*/ 518 h 2482"/>
                <a:gd name="T4" fmla="*/ 3518 w 3551"/>
                <a:gd name="T5" fmla="*/ 2482 h 2482"/>
                <a:gd name="T6" fmla="*/ 0 w 3551"/>
                <a:gd name="T7" fmla="*/ 1896 h 2482"/>
                <a:gd name="T8" fmla="*/ 104 w 3551"/>
                <a:gd name="T9" fmla="*/ 0 h 2482"/>
              </a:gdLst>
              <a:ahLst/>
              <a:cxnLst>
                <a:cxn ang="0">
                  <a:pos x="T0" y="T1"/>
                </a:cxn>
                <a:cxn ang="0">
                  <a:pos x="T2" y="T3"/>
                </a:cxn>
                <a:cxn ang="0">
                  <a:pos x="T4" y="T5"/>
                </a:cxn>
                <a:cxn ang="0">
                  <a:pos x="T6" y="T7"/>
                </a:cxn>
                <a:cxn ang="0">
                  <a:pos x="T8" y="T9"/>
                </a:cxn>
              </a:cxnLst>
              <a:rect l="0" t="0" r="r" b="b"/>
              <a:pathLst>
                <a:path w="3551" h="2482">
                  <a:moveTo>
                    <a:pt x="104" y="0"/>
                  </a:moveTo>
                  <a:lnTo>
                    <a:pt x="3551" y="518"/>
                  </a:lnTo>
                  <a:lnTo>
                    <a:pt x="3518" y="2482"/>
                  </a:lnTo>
                  <a:lnTo>
                    <a:pt x="0" y="1896"/>
                  </a:lnTo>
                  <a:lnTo>
                    <a:pt x="104" y="0"/>
                  </a:lnTo>
                  <a:close/>
                </a:path>
              </a:pathLst>
            </a:custGeom>
            <a:solidFill>
              <a:srgbClr val="E1D8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0" name="Freeform 35"/>
            <p:cNvSpPr>
              <a:spLocks/>
            </p:cNvSpPr>
            <p:nvPr/>
          </p:nvSpPr>
          <p:spPr bwMode="auto">
            <a:xfrm>
              <a:off x="28055888" y="8551863"/>
              <a:ext cx="10714037" cy="2109787"/>
            </a:xfrm>
            <a:custGeom>
              <a:avLst/>
              <a:gdLst>
                <a:gd name="T0" fmla="*/ 3341 w 6749"/>
                <a:gd name="T1" fmla="*/ 0 h 1329"/>
                <a:gd name="T2" fmla="*/ 6749 w 6749"/>
                <a:gd name="T3" fmla="*/ 646 h 1329"/>
                <a:gd name="T4" fmla="*/ 3542 w 6749"/>
                <a:gd name="T5" fmla="*/ 1329 h 1329"/>
                <a:gd name="T6" fmla="*/ 0 w 6749"/>
                <a:gd name="T7" fmla="*/ 778 h 1329"/>
                <a:gd name="T8" fmla="*/ 3341 w 6749"/>
                <a:gd name="T9" fmla="*/ 0 h 1329"/>
              </a:gdLst>
              <a:ahLst/>
              <a:cxnLst>
                <a:cxn ang="0">
                  <a:pos x="T0" y="T1"/>
                </a:cxn>
                <a:cxn ang="0">
                  <a:pos x="T2" y="T3"/>
                </a:cxn>
                <a:cxn ang="0">
                  <a:pos x="T4" y="T5"/>
                </a:cxn>
                <a:cxn ang="0">
                  <a:pos x="T6" y="T7"/>
                </a:cxn>
                <a:cxn ang="0">
                  <a:pos x="T8" y="T9"/>
                </a:cxn>
              </a:cxnLst>
              <a:rect l="0" t="0" r="r" b="b"/>
              <a:pathLst>
                <a:path w="6749" h="1329">
                  <a:moveTo>
                    <a:pt x="3341" y="0"/>
                  </a:moveTo>
                  <a:lnTo>
                    <a:pt x="6749" y="646"/>
                  </a:lnTo>
                  <a:lnTo>
                    <a:pt x="3542" y="1329"/>
                  </a:lnTo>
                  <a:lnTo>
                    <a:pt x="0" y="778"/>
                  </a:lnTo>
                  <a:lnTo>
                    <a:pt x="3341" y="0"/>
                  </a:lnTo>
                  <a:close/>
                </a:path>
              </a:pathLst>
            </a:custGeom>
            <a:solidFill>
              <a:srgbClr val="B493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1" name="Freeform 36"/>
            <p:cNvSpPr>
              <a:spLocks/>
            </p:cNvSpPr>
            <p:nvPr/>
          </p:nvSpPr>
          <p:spPr bwMode="auto">
            <a:xfrm>
              <a:off x="27951113" y="9731375"/>
              <a:ext cx="5837237" cy="8129587"/>
            </a:xfrm>
            <a:custGeom>
              <a:avLst/>
              <a:gdLst>
                <a:gd name="T0" fmla="*/ 3592 w 3677"/>
                <a:gd name="T1" fmla="*/ 5121 h 5121"/>
                <a:gd name="T2" fmla="*/ 3677 w 3677"/>
                <a:gd name="T3" fmla="*/ 586 h 5121"/>
                <a:gd name="T4" fmla="*/ 102 w 3677"/>
                <a:gd name="T5" fmla="*/ 0 h 5121"/>
                <a:gd name="T6" fmla="*/ 0 w 3677"/>
                <a:gd name="T7" fmla="*/ 4414 h 5121"/>
                <a:gd name="T8" fmla="*/ 3592 w 3677"/>
                <a:gd name="T9" fmla="*/ 5121 h 5121"/>
              </a:gdLst>
              <a:ahLst/>
              <a:cxnLst>
                <a:cxn ang="0">
                  <a:pos x="T0" y="T1"/>
                </a:cxn>
                <a:cxn ang="0">
                  <a:pos x="T2" y="T3"/>
                </a:cxn>
                <a:cxn ang="0">
                  <a:pos x="T4" y="T5"/>
                </a:cxn>
                <a:cxn ang="0">
                  <a:pos x="T6" y="T7"/>
                </a:cxn>
                <a:cxn ang="0">
                  <a:pos x="T8" y="T9"/>
                </a:cxn>
              </a:cxnLst>
              <a:rect l="0" t="0" r="r" b="b"/>
              <a:pathLst>
                <a:path w="3677" h="5121">
                  <a:moveTo>
                    <a:pt x="3592" y="5121"/>
                  </a:moveTo>
                  <a:lnTo>
                    <a:pt x="3677" y="586"/>
                  </a:lnTo>
                  <a:lnTo>
                    <a:pt x="102" y="0"/>
                  </a:lnTo>
                  <a:lnTo>
                    <a:pt x="0" y="4414"/>
                  </a:lnTo>
                  <a:lnTo>
                    <a:pt x="3592" y="5121"/>
                  </a:lnTo>
                  <a:close/>
                </a:path>
              </a:pathLst>
            </a:custGeom>
            <a:solidFill>
              <a:srgbClr val="683C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2" name="Freeform 37"/>
            <p:cNvSpPr>
              <a:spLocks/>
            </p:cNvSpPr>
            <p:nvPr/>
          </p:nvSpPr>
          <p:spPr bwMode="auto">
            <a:xfrm>
              <a:off x="33653413" y="9577388"/>
              <a:ext cx="5359400" cy="8283575"/>
            </a:xfrm>
            <a:custGeom>
              <a:avLst/>
              <a:gdLst>
                <a:gd name="T0" fmla="*/ 3192 w 3376"/>
                <a:gd name="T1" fmla="*/ 0 h 5218"/>
                <a:gd name="T2" fmla="*/ 16 w 3376"/>
                <a:gd name="T3" fmla="*/ 683 h 5218"/>
                <a:gd name="T4" fmla="*/ 0 w 3376"/>
                <a:gd name="T5" fmla="*/ 5218 h 5218"/>
                <a:gd name="T6" fmla="*/ 3376 w 3376"/>
                <a:gd name="T7" fmla="*/ 3869 h 5218"/>
                <a:gd name="T8" fmla="*/ 3192 w 3376"/>
                <a:gd name="T9" fmla="*/ 0 h 5218"/>
              </a:gdLst>
              <a:ahLst/>
              <a:cxnLst>
                <a:cxn ang="0">
                  <a:pos x="T0" y="T1"/>
                </a:cxn>
                <a:cxn ang="0">
                  <a:pos x="T2" y="T3"/>
                </a:cxn>
                <a:cxn ang="0">
                  <a:pos x="T4" y="T5"/>
                </a:cxn>
                <a:cxn ang="0">
                  <a:pos x="T6" y="T7"/>
                </a:cxn>
                <a:cxn ang="0">
                  <a:pos x="T8" y="T9"/>
                </a:cxn>
              </a:cxnLst>
              <a:rect l="0" t="0" r="r" b="b"/>
              <a:pathLst>
                <a:path w="3376" h="5218">
                  <a:moveTo>
                    <a:pt x="3192" y="0"/>
                  </a:moveTo>
                  <a:lnTo>
                    <a:pt x="16" y="683"/>
                  </a:lnTo>
                  <a:lnTo>
                    <a:pt x="0" y="5218"/>
                  </a:lnTo>
                  <a:lnTo>
                    <a:pt x="3376" y="3869"/>
                  </a:lnTo>
                  <a:lnTo>
                    <a:pt x="3192" y="0"/>
                  </a:lnTo>
                  <a:close/>
                </a:path>
              </a:pathLst>
            </a:custGeom>
            <a:solidFill>
              <a:srgbClr val="824B1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3" name="Freeform 38"/>
            <p:cNvSpPr>
              <a:spLocks/>
            </p:cNvSpPr>
            <p:nvPr/>
          </p:nvSpPr>
          <p:spPr bwMode="auto">
            <a:xfrm>
              <a:off x="34342388" y="11801475"/>
              <a:ext cx="3725862" cy="3665537"/>
            </a:xfrm>
            <a:custGeom>
              <a:avLst/>
              <a:gdLst>
                <a:gd name="T0" fmla="*/ 0 w 2347"/>
                <a:gd name="T1" fmla="*/ 518 h 2309"/>
                <a:gd name="T2" fmla="*/ 71 w 2347"/>
                <a:gd name="T3" fmla="*/ 2309 h 2309"/>
                <a:gd name="T4" fmla="*/ 2347 w 2347"/>
                <a:gd name="T5" fmla="*/ 1794 h 2309"/>
                <a:gd name="T6" fmla="*/ 2174 w 2347"/>
                <a:gd name="T7" fmla="*/ 0 h 2309"/>
                <a:gd name="T8" fmla="*/ 0 w 2347"/>
                <a:gd name="T9" fmla="*/ 518 h 2309"/>
              </a:gdLst>
              <a:ahLst/>
              <a:cxnLst>
                <a:cxn ang="0">
                  <a:pos x="T0" y="T1"/>
                </a:cxn>
                <a:cxn ang="0">
                  <a:pos x="T2" y="T3"/>
                </a:cxn>
                <a:cxn ang="0">
                  <a:pos x="T4" y="T5"/>
                </a:cxn>
                <a:cxn ang="0">
                  <a:pos x="T6" y="T7"/>
                </a:cxn>
                <a:cxn ang="0">
                  <a:pos x="T8" y="T9"/>
                </a:cxn>
              </a:cxnLst>
              <a:rect l="0" t="0" r="r" b="b"/>
              <a:pathLst>
                <a:path w="2347" h="2309">
                  <a:moveTo>
                    <a:pt x="0" y="518"/>
                  </a:moveTo>
                  <a:lnTo>
                    <a:pt x="71" y="2309"/>
                  </a:lnTo>
                  <a:lnTo>
                    <a:pt x="2347" y="1794"/>
                  </a:lnTo>
                  <a:lnTo>
                    <a:pt x="2174" y="0"/>
                  </a:lnTo>
                  <a:lnTo>
                    <a:pt x="0" y="518"/>
                  </a:lnTo>
                  <a:close/>
                </a:path>
              </a:pathLst>
            </a:custGeom>
            <a:solidFill>
              <a:srgbClr val="86634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sp>
          <p:nvSpPr>
            <p:cNvPr id="134" name="Freeform 39"/>
            <p:cNvSpPr>
              <a:spLocks/>
            </p:cNvSpPr>
            <p:nvPr/>
          </p:nvSpPr>
          <p:spPr bwMode="auto">
            <a:xfrm>
              <a:off x="27882850" y="9731375"/>
              <a:ext cx="5751512" cy="8148637"/>
            </a:xfrm>
            <a:custGeom>
              <a:avLst/>
              <a:gdLst>
                <a:gd name="T0" fmla="*/ 1533 w 1533"/>
                <a:gd name="T1" fmla="*/ 2172 h 2172"/>
                <a:gd name="T2" fmla="*/ 0 w 1533"/>
                <a:gd name="T3" fmla="*/ 1865 h 2172"/>
                <a:gd name="T4" fmla="*/ 61 w 1533"/>
                <a:gd name="T5" fmla="*/ 0 h 2172"/>
                <a:gd name="T6" fmla="*/ 453 w 1533"/>
                <a:gd name="T7" fmla="*/ 1471 h 2172"/>
                <a:gd name="T8" fmla="*/ 1533 w 1533"/>
                <a:gd name="T9" fmla="*/ 2172 h 2172"/>
              </a:gdLst>
              <a:ahLst/>
              <a:cxnLst>
                <a:cxn ang="0">
                  <a:pos x="T0" y="T1"/>
                </a:cxn>
                <a:cxn ang="0">
                  <a:pos x="T2" y="T3"/>
                </a:cxn>
                <a:cxn ang="0">
                  <a:pos x="T4" y="T5"/>
                </a:cxn>
                <a:cxn ang="0">
                  <a:pos x="T6" y="T7"/>
                </a:cxn>
                <a:cxn ang="0">
                  <a:pos x="T8" y="T9"/>
                </a:cxn>
              </a:cxnLst>
              <a:rect l="0" t="0" r="r" b="b"/>
              <a:pathLst>
                <a:path w="1533" h="2172">
                  <a:moveTo>
                    <a:pt x="1533" y="2172"/>
                  </a:moveTo>
                  <a:cubicBezTo>
                    <a:pt x="0" y="1865"/>
                    <a:pt x="0" y="1865"/>
                    <a:pt x="0" y="1865"/>
                  </a:cubicBezTo>
                  <a:cubicBezTo>
                    <a:pt x="61" y="0"/>
                    <a:pt x="61" y="0"/>
                    <a:pt x="61" y="0"/>
                  </a:cubicBezTo>
                  <a:cubicBezTo>
                    <a:pt x="61" y="0"/>
                    <a:pt x="117" y="946"/>
                    <a:pt x="453" y="1471"/>
                  </a:cubicBezTo>
                  <a:cubicBezTo>
                    <a:pt x="788" y="1996"/>
                    <a:pt x="1533" y="2172"/>
                    <a:pt x="1533" y="2172"/>
                  </a:cubicBezTo>
                  <a:close/>
                </a:path>
              </a:pathLst>
            </a:custGeom>
            <a:solidFill>
              <a:srgbClr val="9B6F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solidFill>
                  <a:srgbClr val="000000"/>
                </a:solidFill>
              </a:endParaRPr>
            </a:p>
          </p:txBody>
        </p:sp>
      </p:grpSp>
      <p:sp>
        <p:nvSpPr>
          <p:cNvPr id="164" name="Oval 163"/>
          <p:cNvSpPr/>
          <p:nvPr userDrawn="1"/>
        </p:nvSpPr>
        <p:spPr>
          <a:xfrm>
            <a:off x="2865159" y="2165512"/>
            <a:ext cx="282183" cy="37624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7" name="Oval 166"/>
          <p:cNvSpPr/>
          <p:nvPr userDrawn="1"/>
        </p:nvSpPr>
        <p:spPr>
          <a:xfrm>
            <a:off x="2865159" y="3486488"/>
            <a:ext cx="282183" cy="37624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8" name="Oval 167"/>
          <p:cNvSpPr/>
          <p:nvPr userDrawn="1"/>
        </p:nvSpPr>
        <p:spPr>
          <a:xfrm>
            <a:off x="2865159" y="4887244"/>
            <a:ext cx="282183" cy="37624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69" name="Oval 168"/>
          <p:cNvSpPr/>
          <p:nvPr userDrawn="1"/>
        </p:nvSpPr>
        <p:spPr>
          <a:xfrm>
            <a:off x="6014120" y="3486488"/>
            <a:ext cx="282183" cy="3762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0" name="Oval 169"/>
          <p:cNvSpPr/>
          <p:nvPr userDrawn="1"/>
        </p:nvSpPr>
        <p:spPr>
          <a:xfrm>
            <a:off x="6014120" y="4887244"/>
            <a:ext cx="282183" cy="37624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172" name="Oval 171"/>
          <p:cNvSpPr/>
          <p:nvPr userDrawn="1"/>
        </p:nvSpPr>
        <p:spPr>
          <a:xfrm>
            <a:off x="6014120" y="2165512"/>
            <a:ext cx="282183" cy="376244"/>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rgbClr val="FFFFFF"/>
              </a:solidFill>
            </a:endParaRPr>
          </a:p>
        </p:txBody>
      </p:sp>
      <p:sp>
        <p:nvSpPr>
          <p:cNvPr id="9" name="Metin Yer Tutucusu 8"/>
          <p:cNvSpPr>
            <a:spLocks noGrp="1"/>
          </p:cNvSpPr>
          <p:nvPr>
            <p:ph type="body" sz="quarter" idx="12" hasCustomPrompt="1"/>
          </p:nvPr>
        </p:nvSpPr>
        <p:spPr>
          <a:xfrm>
            <a:off x="31920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1</a:t>
            </a:r>
            <a:endParaRPr lang="tr-TR" dirty="0"/>
          </a:p>
        </p:txBody>
      </p:sp>
      <p:sp>
        <p:nvSpPr>
          <p:cNvPr id="173" name="Metin Yer Tutucusu 8"/>
          <p:cNvSpPr>
            <a:spLocks noGrp="1"/>
          </p:cNvSpPr>
          <p:nvPr>
            <p:ph type="body" sz="quarter" idx="13" hasCustomPrompt="1"/>
          </p:nvPr>
        </p:nvSpPr>
        <p:spPr>
          <a:xfrm>
            <a:off x="6392466" y="2112963"/>
            <a:ext cx="2330053" cy="799442"/>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2</a:t>
            </a:r>
            <a:endParaRPr lang="tr-TR" dirty="0"/>
          </a:p>
        </p:txBody>
      </p:sp>
      <p:sp>
        <p:nvSpPr>
          <p:cNvPr id="174" name="Metin Yer Tutucusu 8"/>
          <p:cNvSpPr>
            <a:spLocks noGrp="1"/>
          </p:cNvSpPr>
          <p:nvPr>
            <p:ph type="body" sz="quarter" idx="14" hasCustomPrompt="1"/>
          </p:nvPr>
        </p:nvSpPr>
        <p:spPr>
          <a:xfrm>
            <a:off x="31920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3</a:t>
            </a:r>
            <a:endParaRPr lang="tr-TR" dirty="0"/>
          </a:p>
        </p:txBody>
      </p:sp>
      <p:sp>
        <p:nvSpPr>
          <p:cNvPr id="175" name="Metin Yer Tutucusu 8"/>
          <p:cNvSpPr>
            <a:spLocks noGrp="1"/>
          </p:cNvSpPr>
          <p:nvPr>
            <p:ph type="body" sz="quarter" idx="15" hasCustomPrompt="1"/>
          </p:nvPr>
        </p:nvSpPr>
        <p:spPr>
          <a:xfrm>
            <a:off x="6392466" y="3490033"/>
            <a:ext cx="2330053" cy="834865"/>
          </a:xfrm>
        </p:spPr>
        <p:txBody>
          <a:bodyPr>
            <a:noAutofit/>
          </a:bodyPr>
          <a:lstStyle>
            <a:lvl1pPr marL="0" indent="0" algn="l">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4</a:t>
            </a:r>
            <a:endParaRPr lang="tr-TR" dirty="0"/>
          </a:p>
        </p:txBody>
      </p:sp>
      <p:sp>
        <p:nvSpPr>
          <p:cNvPr id="176" name="Metin Yer Tutucusu 8"/>
          <p:cNvSpPr>
            <a:spLocks noGrp="1"/>
          </p:cNvSpPr>
          <p:nvPr>
            <p:ph type="body" sz="quarter" idx="16" hasCustomPrompt="1"/>
          </p:nvPr>
        </p:nvSpPr>
        <p:spPr>
          <a:xfrm>
            <a:off x="31920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5</a:t>
            </a:r>
            <a:endParaRPr lang="tr-TR" dirty="0"/>
          </a:p>
        </p:txBody>
      </p:sp>
      <p:sp>
        <p:nvSpPr>
          <p:cNvPr id="177" name="Metin Yer Tutucusu 8"/>
          <p:cNvSpPr>
            <a:spLocks noGrp="1"/>
          </p:cNvSpPr>
          <p:nvPr>
            <p:ph type="body" sz="quarter" idx="17" hasCustomPrompt="1"/>
          </p:nvPr>
        </p:nvSpPr>
        <p:spPr>
          <a:xfrm>
            <a:off x="6392466" y="4887489"/>
            <a:ext cx="2330053" cy="895624"/>
          </a:xfrm>
        </p:spPr>
        <p:txBody>
          <a:bodyPr>
            <a:noAutofit/>
          </a:bodyPr>
          <a:lstStyle>
            <a:lvl1pPr marL="0" indent="0" algn="l" rtl="0">
              <a:buNone/>
              <a:defRPr sz="1800">
                <a:solidFill>
                  <a:schemeClr val="tx1">
                    <a:lumMod val="50000"/>
                    <a:lumOff val="50000"/>
                  </a:schemeClr>
                </a:solidFill>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1pPr>
            <a:lvl2pPr marL="4572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2pPr>
            <a:lvl3pPr marL="9144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3pPr>
            <a:lvl4pPr marL="13716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4pPr>
            <a:lvl5pPr marL="1828800" indent="0" algn="l">
              <a:buNone/>
              <a:defRPr sz="1800">
                <a:latin typeface="Open Sans Condensed Light" panose="020B0306030504020204" pitchFamily="34" charset="0"/>
                <a:ea typeface="Open Sans Condensed Light" panose="020B0306030504020204" pitchFamily="34" charset="0"/>
                <a:cs typeface="Open Sans Condensed Light" panose="020B0306030504020204" pitchFamily="34" charset="0"/>
              </a:defRPr>
            </a:lvl5pPr>
          </a:lstStyle>
          <a:p>
            <a:pPr lvl="0"/>
            <a:r>
              <a:rPr lang="tr-TR" dirty="0" smtClean="0"/>
              <a:t>Madde 6</a:t>
            </a:r>
            <a:endParaRPr lang="tr-TR" dirty="0"/>
          </a:p>
        </p:txBody>
      </p:sp>
    </p:spTree>
    <p:extLst>
      <p:ext uri="{BB962C8B-B14F-4D97-AF65-F5344CB8AC3E}">
        <p14:creationId xmlns:p14="http://schemas.microsoft.com/office/powerpoint/2010/main" val="251800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num">
                                      <p:cBhvr additive="base">
                                        <p:cTn id="7" dur="500" fill="hold"/>
                                        <p:tgtEl>
                                          <p:spTgt spid="114"/>
                                        </p:tgtEl>
                                        <p:attrNameLst>
                                          <p:attrName>ppt_x</p:attrName>
                                        </p:attrNameLst>
                                      </p:cBhvr>
                                      <p:tavLst>
                                        <p:tav tm="0">
                                          <p:val>
                                            <p:strVal val="#ppt_x"/>
                                          </p:val>
                                        </p:tav>
                                        <p:tav tm="100000">
                                          <p:val>
                                            <p:strVal val="#ppt_x"/>
                                          </p:val>
                                        </p:tav>
                                      </p:tavLst>
                                    </p:anim>
                                    <p:anim calcmode="lin" valueType="num">
                                      <p:cBhvr additive="base">
                                        <p:cTn id="8" dur="500" fill="hold"/>
                                        <p:tgtEl>
                                          <p:spTgt spid="1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13"/>
                                        </p:tgtEl>
                                        <p:attrNameLst>
                                          <p:attrName>style.visibility</p:attrName>
                                        </p:attrNameLst>
                                      </p:cBhvr>
                                      <p:to>
                                        <p:strVal val="visible"/>
                                      </p:to>
                                    </p:set>
                                    <p:anim calcmode="lin" valueType="num">
                                      <p:cBhvr additive="base">
                                        <p:cTn id="12" dur="500" fill="hold"/>
                                        <p:tgtEl>
                                          <p:spTgt spid="113"/>
                                        </p:tgtEl>
                                        <p:attrNameLst>
                                          <p:attrName>ppt_x</p:attrName>
                                        </p:attrNameLst>
                                      </p:cBhvr>
                                      <p:tavLst>
                                        <p:tav tm="0">
                                          <p:val>
                                            <p:strVal val="#ppt_x"/>
                                          </p:val>
                                        </p:tav>
                                        <p:tav tm="100000">
                                          <p:val>
                                            <p:strVal val="#ppt_x"/>
                                          </p:val>
                                        </p:tav>
                                      </p:tavLst>
                                    </p:anim>
                                    <p:anim calcmode="lin" valueType="num">
                                      <p:cBhvr additive="base">
                                        <p:cTn id="13" dur="500" fill="hold"/>
                                        <p:tgtEl>
                                          <p:spTgt spid="1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2"/>
                                        </p:tgtEl>
                                        <p:attrNameLst>
                                          <p:attrName>style.visibility</p:attrName>
                                        </p:attrNameLst>
                                      </p:cBhvr>
                                      <p:to>
                                        <p:strVal val="visible"/>
                                      </p:to>
                                    </p:set>
                                    <p:anim calcmode="lin" valueType="num">
                                      <p:cBhvr additive="base">
                                        <p:cTn id="17" dur="500" fill="hold"/>
                                        <p:tgtEl>
                                          <p:spTgt spid="112"/>
                                        </p:tgtEl>
                                        <p:attrNameLst>
                                          <p:attrName>ppt_x</p:attrName>
                                        </p:attrNameLst>
                                      </p:cBhvr>
                                      <p:tavLst>
                                        <p:tav tm="0">
                                          <p:val>
                                            <p:strVal val="#ppt_x"/>
                                          </p:val>
                                        </p:tav>
                                        <p:tav tm="100000">
                                          <p:val>
                                            <p:strVal val="#ppt_x"/>
                                          </p:val>
                                        </p:tav>
                                      </p:tavLst>
                                    </p:anim>
                                    <p:anim calcmode="lin" valueType="num">
                                      <p:cBhvr additive="base">
                                        <p:cTn id="18" dur="500" fill="hold"/>
                                        <p:tgtEl>
                                          <p:spTgt spid="11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1"/>
                                        </p:tgtEl>
                                        <p:attrNameLst>
                                          <p:attrName>style.visibility</p:attrName>
                                        </p:attrNameLst>
                                      </p:cBhvr>
                                      <p:to>
                                        <p:strVal val="visible"/>
                                      </p:to>
                                    </p:set>
                                    <p:anim calcmode="lin" valueType="num">
                                      <p:cBhvr additive="base">
                                        <p:cTn id="22" dur="500" fill="hold"/>
                                        <p:tgtEl>
                                          <p:spTgt spid="111"/>
                                        </p:tgtEl>
                                        <p:attrNameLst>
                                          <p:attrName>ppt_x</p:attrName>
                                        </p:attrNameLst>
                                      </p:cBhvr>
                                      <p:tavLst>
                                        <p:tav tm="0">
                                          <p:val>
                                            <p:strVal val="#ppt_x"/>
                                          </p:val>
                                        </p:tav>
                                        <p:tav tm="100000">
                                          <p:val>
                                            <p:strVal val="#ppt_x"/>
                                          </p:val>
                                        </p:tav>
                                      </p:tavLst>
                                    </p:anim>
                                    <p:anim calcmode="lin" valueType="num">
                                      <p:cBhvr additive="base">
                                        <p:cTn id="23" dur="500" fill="hold"/>
                                        <p:tgtEl>
                                          <p:spTgt spid="1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9"/>
                                        </p:tgtEl>
                                        <p:attrNameLst>
                                          <p:attrName>style.visibility</p:attrName>
                                        </p:attrNameLst>
                                      </p:cBhvr>
                                      <p:to>
                                        <p:strVal val="visible"/>
                                      </p:to>
                                    </p:set>
                                    <p:anim calcmode="lin" valueType="num">
                                      <p:cBhvr additive="base">
                                        <p:cTn id="32" dur="500" fill="hold"/>
                                        <p:tgtEl>
                                          <p:spTgt spid="109"/>
                                        </p:tgtEl>
                                        <p:attrNameLst>
                                          <p:attrName>ppt_x</p:attrName>
                                        </p:attrNameLst>
                                      </p:cBhvr>
                                      <p:tavLst>
                                        <p:tav tm="0">
                                          <p:val>
                                            <p:strVal val="#ppt_x"/>
                                          </p:val>
                                        </p:tav>
                                        <p:tav tm="100000">
                                          <p:val>
                                            <p:strVal val="#ppt_x"/>
                                          </p:val>
                                        </p:tav>
                                      </p:tavLst>
                                    </p:anim>
                                    <p:anim calcmode="lin" valueType="num">
                                      <p:cBhvr additive="base">
                                        <p:cTn id="33" dur="500" fill="hold"/>
                                        <p:tgtEl>
                                          <p:spTgt spid="10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64"/>
                                        </p:tgtEl>
                                        <p:attrNameLst>
                                          <p:attrName>style.visibility</p:attrName>
                                        </p:attrNameLst>
                                      </p:cBhvr>
                                      <p:to>
                                        <p:strVal val="visible"/>
                                      </p:to>
                                    </p:set>
                                    <p:anim calcmode="lin" valueType="num">
                                      <p:cBhvr>
                                        <p:cTn id="37" dur="500" fill="hold"/>
                                        <p:tgtEl>
                                          <p:spTgt spid="164"/>
                                        </p:tgtEl>
                                        <p:attrNameLst>
                                          <p:attrName>ppt_w</p:attrName>
                                        </p:attrNameLst>
                                      </p:cBhvr>
                                      <p:tavLst>
                                        <p:tav tm="0">
                                          <p:val>
                                            <p:fltVal val="0"/>
                                          </p:val>
                                        </p:tav>
                                        <p:tav tm="100000">
                                          <p:val>
                                            <p:strVal val="#ppt_w"/>
                                          </p:val>
                                        </p:tav>
                                      </p:tavLst>
                                    </p:anim>
                                    <p:anim calcmode="lin" valueType="num">
                                      <p:cBhvr>
                                        <p:cTn id="38" dur="500" fill="hold"/>
                                        <p:tgtEl>
                                          <p:spTgt spid="164"/>
                                        </p:tgtEl>
                                        <p:attrNameLst>
                                          <p:attrName>ppt_h</p:attrName>
                                        </p:attrNameLst>
                                      </p:cBhvr>
                                      <p:tavLst>
                                        <p:tav tm="0">
                                          <p:val>
                                            <p:fltVal val="0"/>
                                          </p:val>
                                        </p:tav>
                                        <p:tav tm="100000">
                                          <p:val>
                                            <p:strVal val="#ppt_h"/>
                                          </p:val>
                                        </p:tav>
                                      </p:tavLst>
                                    </p:anim>
                                    <p:animEffect transition="in" filter="fade">
                                      <p:cBhvr>
                                        <p:cTn id="39" dur="500"/>
                                        <p:tgtEl>
                                          <p:spTgt spid="164"/>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67"/>
                                        </p:tgtEl>
                                        <p:attrNameLst>
                                          <p:attrName>style.visibility</p:attrName>
                                        </p:attrNameLst>
                                      </p:cBhvr>
                                      <p:to>
                                        <p:strVal val="visible"/>
                                      </p:to>
                                    </p:set>
                                    <p:anim calcmode="lin" valueType="num">
                                      <p:cBhvr>
                                        <p:cTn id="43" dur="500" fill="hold"/>
                                        <p:tgtEl>
                                          <p:spTgt spid="167"/>
                                        </p:tgtEl>
                                        <p:attrNameLst>
                                          <p:attrName>ppt_w</p:attrName>
                                        </p:attrNameLst>
                                      </p:cBhvr>
                                      <p:tavLst>
                                        <p:tav tm="0">
                                          <p:val>
                                            <p:fltVal val="0"/>
                                          </p:val>
                                        </p:tav>
                                        <p:tav tm="100000">
                                          <p:val>
                                            <p:strVal val="#ppt_w"/>
                                          </p:val>
                                        </p:tav>
                                      </p:tavLst>
                                    </p:anim>
                                    <p:anim calcmode="lin" valueType="num">
                                      <p:cBhvr>
                                        <p:cTn id="44" dur="500" fill="hold"/>
                                        <p:tgtEl>
                                          <p:spTgt spid="167"/>
                                        </p:tgtEl>
                                        <p:attrNameLst>
                                          <p:attrName>ppt_h</p:attrName>
                                        </p:attrNameLst>
                                      </p:cBhvr>
                                      <p:tavLst>
                                        <p:tav tm="0">
                                          <p:val>
                                            <p:fltVal val="0"/>
                                          </p:val>
                                        </p:tav>
                                        <p:tav tm="100000">
                                          <p:val>
                                            <p:strVal val="#ppt_h"/>
                                          </p:val>
                                        </p:tav>
                                      </p:tavLst>
                                    </p:anim>
                                    <p:animEffect transition="in" filter="fade">
                                      <p:cBhvr>
                                        <p:cTn id="45" dur="500"/>
                                        <p:tgtEl>
                                          <p:spTgt spid="167"/>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68"/>
                                        </p:tgtEl>
                                        <p:attrNameLst>
                                          <p:attrName>style.visibility</p:attrName>
                                        </p:attrNameLst>
                                      </p:cBhvr>
                                      <p:to>
                                        <p:strVal val="visible"/>
                                      </p:to>
                                    </p:set>
                                    <p:anim calcmode="lin" valueType="num">
                                      <p:cBhvr>
                                        <p:cTn id="49" dur="500" fill="hold"/>
                                        <p:tgtEl>
                                          <p:spTgt spid="168"/>
                                        </p:tgtEl>
                                        <p:attrNameLst>
                                          <p:attrName>ppt_w</p:attrName>
                                        </p:attrNameLst>
                                      </p:cBhvr>
                                      <p:tavLst>
                                        <p:tav tm="0">
                                          <p:val>
                                            <p:fltVal val="0"/>
                                          </p:val>
                                        </p:tav>
                                        <p:tav tm="100000">
                                          <p:val>
                                            <p:strVal val="#ppt_w"/>
                                          </p:val>
                                        </p:tav>
                                      </p:tavLst>
                                    </p:anim>
                                    <p:anim calcmode="lin" valueType="num">
                                      <p:cBhvr>
                                        <p:cTn id="50" dur="500" fill="hold"/>
                                        <p:tgtEl>
                                          <p:spTgt spid="168"/>
                                        </p:tgtEl>
                                        <p:attrNameLst>
                                          <p:attrName>ppt_h</p:attrName>
                                        </p:attrNameLst>
                                      </p:cBhvr>
                                      <p:tavLst>
                                        <p:tav tm="0">
                                          <p:val>
                                            <p:fltVal val="0"/>
                                          </p:val>
                                        </p:tav>
                                        <p:tav tm="100000">
                                          <p:val>
                                            <p:strVal val="#ppt_h"/>
                                          </p:val>
                                        </p:tav>
                                      </p:tavLst>
                                    </p:anim>
                                    <p:animEffect transition="in" filter="fade">
                                      <p:cBhvr>
                                        <p:cTn id="51" dur="500"/>
                                        <p:tgtEl>
                                          <p:spTgt spid="168"/>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169"/>
                                        </p:tgtEl>
                                        <p:attrNameLst>
                                          <p:attrName>style.visibility</p:attrName>
                                        </p:attrNameLst>
                                      </p:cBhvr>
                                      <p:to>
                                        <p:strVal val="visible"/>
                                      </p:to>
                                    </p:set>
                                    <p:anim calcmode="lin" valueType="num">
                                      <p:cBhvr>
                                        <p:cTn id="55" dur="500" fill="hold"/>
                                        <p:tgtEl>
                                          <p:spTgt spid="169"/>
                                        </p:tgtEl>
                                        <p:attrNameLst>
                                          <p:attrName>ppt_w</p:attrName>
                                        </p:attrNameLst>
                                      </p:cBhvr>
                                      <p:tavLst>
                                        <p:tav tm="0">
                                          <p:val>
                                            <p:fltVal val="0"/>
                                          </p:val>
                                        </p:tav>
                                        <p:tav tm="100000">
                                          <p:val>
                                            <p:strVal val="#ppt_w"/>
                                          </p:val>
                                        </p:tav>
                                      </p:tavLst>
                                    </p:anim>
                                    <p:anim calcmode="lin" valueType="num">
                                      <p:cBhvr>
                                        <p:cTn id="56" dur="500" fill="hold"/>
                                        <p:tgtEl>
                                          <p:spTgt spid="169"/>
                                        </p:tgtEl>
                                        <p:attrNameLst>
                                          <p:attrName>ppt_h</p:attrName>
                                        </p:attrNameLst>
                                      </p:cBhvr>
                                      <p:tavLst>
                                        <p:tav tm="0">
                                          <p:val>
                                            <p:fltVal val="0"/>
                                          </p:val>
                                        </p:tav>
                                        <p:tav tm="100000">
                                          <p:val>
                                            <p:strVal val="#ppt_h"/>
                                          </p:val>
                                        </p:tav>
                                      </p:tavLst>
                                    </p:anim>
                                    <p:animEffect transition="in" filter="fade">
                                      <p:cBhvr>
                                        <p:cTn id="57" dur="500"/>
                                        <p:tgtEl>
                                          <p:spTgt spid="169"/>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70"/>
                                        </p:tgtEl>
                                        <p:attrNameLst>
                                          <p:attrName>style.visibility</p:attrName>
                                        </p:attrNameLst>
                                      </p:cBhvr>
                                      <p:to>
                                        <p:strVal val="visible"/>
                                      </p:to>
                                    </p:set>
                                    <p:anim calcmode="lin" valueType="num">
                                      <p:cBhvr>
                                        <p:cTn id="61" dur="500" fill="hold"/>
                                        <p:tgtEl>
                                          <p:spTgt spid="170"/>
                                        </p:tgtEl>
                                        <p:attrNameLst>
                                          <p:attrName>ppt_w</p:attrName>
                                        </p:attrNameLst>
                                      </p:cBhvr>
                                      <p:tavLst>
                                        <p:tav tm="0">
                                          <p:val>
                                            <p:fltVal val="0"/>
                                          </p:val>
                                        </p:tav>
                                        <p:tav tm="100000">
                                          <p:val>
                                            <p:strVal val="#ppt_w"/>
                                          </p:val>
                                        </p:tav>
                                      </p:tavLst>
                                    </p:anim>
                                    <p:anim calcmode="lin" valueType="num">
                                      <p:cBhvr>
                                        <p:cTn id="62" dur="500" fill="hold"/>
                                        <p:tgtEl>
                                          <p:spTgt spid="170"/>
                                        </p:tgtEl>
                                        <p:attrNameLst>
                                          <p:attrName>ppt_h</p:attrName>
                                        </p:attrNameLst>
                                      </p:cBhvr>
                                      <p:tavLst>
                                        <p:tav tm="0">
                                          <p:val>
                                            <p:fltVal val="0"/>
                                          </p:val>
                                        </p:tav>
                                        <p:tav tm="100000">
                                          <p:val>
                                            <p:strVal val="#ppt_h"/>
                                          </p:val>
                                        </p:tav>
                                      </p:tavLst>
                                    </p:anim>
                                    <p:animEffect transition="in" filter="fade">
                                      <p:cBhvr>
                                        <p:cTn id="63" dur="500"/>
                                        <p:tgtEl>
                                          <p:spTgt spid="17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172"/>
                                        </p:tgtEl>
                                        <p:attrNameLst>
                                          <p:attrName>style.visibility</p:attrName>
                                        </p:attrNameLst>
                                      </p:cBhvr>
                                      <p:to>
                                        <p:strVal val="visible"/>
                                      </p:to>
                                    </p:set>
                                    <p:anim calcmode="lin" valueType="num">
                                      <p:cBhvr>
                                        <p:cTn id="67" dur="500" fill="hold"/>
                                        <p:tgtEl>
                                          <p:spTgt spid="172"/>
                                        </p:tgtEl>
                                        <p:attrNameLst>
                                          <p:attrName>ppt_w</p:attrName>
                                        </p:attrNameLst>
                                      </p:cBhvr>
                                      <p:tavLst>
                                        <p:tav tm="0">
                                          <p:val>
                                            <p:fltVal val="0"/>
                                          </p:val>
                                        </p:tav>
                                        <p:tav tm="100000">
                                          <p:val>
                                            <p:strVal val="#ppt_w"/>
                                          </p:val>
                                        </p:tav>
                                      </p:tavLst>
                                    </p:anim>
                                    <p:anim calcmode="lin" valueType="num">
                                      <p:cBhvr>
                                        <p:cTn id="68" dur="500" fill="hold"/>
                                        <p:tgtEl>
                                          <p:spTgt spid="172"/>
                                        </p:tgtEl>
                                        <p:attrNameLst>
                                          <p:attrName>ppt_h</p:attrName>
                                        </p:attrNameLst>
                                      </p:cBhvr>
                                      <p:tavLst>
                                        <p:tav tm="0">
                                          <p:val>
                                            <p:fltVal val="0"/>
                                          </p:val>
                                        </p:tav>
                                        <p:tav tm="100000">
                                          <p:val>
                                            <p:strVal val="#ppt_h"/>
                                          </p:val>
                                        </p:tav>
                                      </p:tavLst>
                                    </p:anim>
                                    <p:animEffect transition="in" filter="fade">
                                      <p:cBhvr>
                                        <p:cTn id="69" dur="500"/>
                                        <p:tgtEl>
                                          <p:spTgt spid="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10" grpId="0" animBg="1"/>
      <p:bldP spid="111" grpId="0" animBg="1"/>
      <p:bldP spid="112" grpId="0" animBg="1"/>
      <p:bldP spid="113" grpId="0" animBg="1"/>
      <p:bldP spid="114" grpId="0" animBg="1"/>
      <p:bldP spid="164" grpId="0" animBg="1"/>
      <p:bldP spid="167" grpId="0" animBg="1"/>
      <p:bldP spid="168" grpId="0" animBg="1"/>
      <p:bldP spid="169" grpId="0" animBg="1"/>
      <p:bldP spid="170" grpId="0" animBg="1"/>
      <p:bldP spid="172"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30FE0336-BADE-47BD-BE6A-990E6F66DC40}"/>
              </a:ext>
            </a:extLst>
          </p:cNvPr>
          <p:cNvSpPr>
            <a:spLocks noGrp="1"/>
          </p:cNvSpPr>
          <p:nvPr>
            <p:ph type="title"/>
          </p:nvPr>
        </p:nvSpPr>
        <p:spPr/>
        <p:txBody>
          <a:body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a:extLst>
              <a:ext uri="{FF2B5EF4-FFF2-40B4-BE49-F238E27FC236}">
                <a16:creationId xmlns=""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a:extLst>
              <a:ext uri="{FF2B5EF4-FFF2-40B4-BE49-F238E27FC236}">
                <a16:creationId xmlns=""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smtClean="0"/>
              <a:t>Asıl başlık stili için tıklatın</a:t>
            </a:r>
            <a:endParaRPr lang="tr-TR"/>
          </a:p>
        </p:txBody>
      </p:sp>
      <p:sp>
        <p:nvSpPr>
          <p:cNvPr id="3" name="Metin Yer Tutucusu 2">
            <a:extLst>
              <a:ext uri="{FF2B5EF4-FFF2-40B4-BE49-F238E27FC236}">
                <a16:creationId xmlns=""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a:extLst>
              <a:ext uri="{FF2B5EF4-FFF2-40B4-BE49-F238E27FC236}">
                <a16:creationId xmlns=""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a:extLst>
              <a:ext uri="{FF2B5EF4-FFF2-40B4-BE49-F238E27FC236}">
                <a16:creationId xmlns=""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a:extLst>
              <a:ext uri="{FF2B5EF4-FFF2-40B4-BE49-F238E27FC236}">
                <a16:creationId xmlns=""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a:extLst>
              <a:ext uri="{FF2B5EF4-FFF2-40B4-BE49-F238E27FC236}">
                <a16:creationId xmlns=""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1FB983A-9774-46FC-AB7D-63F42A520EF6}"/>
              </a:ext>
            </a:extLst>
          </p:cNvPr>
          <p:cNvSpPr>
            <a:spLocks noGrp="1"/>
          </p:cNvSpPr>
          <p:nvPr>
            <p:ph type="title"/>
          </p:nvPr>
        </p:nvSpPr>
        <p:spPr/>
        <p:txBody>
          <a:bodyPr/>
          <a:lstStyle/>
          <a:p>
            <a:r>
              <a:rPr lang="tr-TR" smtClean="0"/>
              <a:t>Asıl başlık stili için tıklatın</a:t>
            </a:r>
            <a:endParaRPr lang="tr-TR"/>
          </a:p>
        </p:txBody>
      </p:sp>
      <p:sp>
        <p:nvSpPr>
          <p:cNvPr id="3" name="Veri Yer Tutucusu 2">
            <a:extLst>
              <a:ext uri="{FF2B5EF4-FFF2-40B4-BE49-F238E27FC236}">
                <a16:creationId xmlns=""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İçerik Yer Tutucusu 2">
            <a:extLst>
              <a:ext uri="{FF2B5EF4-FFF2-40B4-BE49-F238E27FC236}">
                <a16:creationId xmlns=""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a:extLst>
              <a:ext uri="{FF2B5EF4-FFF2-40B4-BE49-F238E27FC236}">
                <a16:creationId xmlns=""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smtClean="0"/>
              <a:t>Asıl başlık stili için tıklatın</a:t>
            </a:r>
            <a:endParaRPr lang="tr-TR"/>
          </a:p>
        </p:txBody>
      </p:sp>
      <p:sp>
        <p:nvSpPr>
          <p:cNvPr id="3" name="Resim Yer Tutucusu 2">
            <a:extLst>
              <a:ext uri="{FF2B5EF4-FFF2-40B4-BE49-F238E27FC236}">
                <a16:creationId xmlns=""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a:extLst>
              <a:ext uri="{FF2B5EF4-FFF2-40B4-BE49-F238E27FC236}">
                <a16:creationId xmlns=""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a:extLst>
              <a:ext uri="{FF2B5EF4-FFF2-40B4-BE49-F238E27FC236}">
                <a16:creationId xmlns=""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theme" Target="../theme/theme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solidFill>
                <a:srgbClr val="000000"/>
              </a:solidFill>
            </a:endParaRPr>
          </a:p>
        </p:txBody>
      </p:sp>
      <p:sp>
        <p:nvSpPr>
          <p:cNvPr id="1029" name="Rectangle 5">
            <a:extLst>
              <a:ext uri="{FF2B5EF4-FFF2-40B4-BE49-F238E27FC236}">
                <a16:creationId xmlns=""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solidFill>
                <a:srgbClr val="000000"/>
              </a:solidFill>
            </a:endParaRPr>
          </a:p>
        </p:txBody>
      </p:sp>
      <p:sp>
        <p:nvSpPr>
          <p:cNvPr id="1030" name="Rectangle 6">
            <a:extLst>
              <a:ext uri="{FF2B5EF4-FFF2-40B4-BE49-F238E27FC236}">
                <a16:creationId xmlns=""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solidFill>
                  <a:srgbClr val="000000"/>
                </a:solidFill>
              </a:rPr>
              <a:pPr/>
              <a:t>‹#›</a:t>
            </a:fld>
            <a:endParaRPr lang="tr-TR" altLang="tr-TR">
              <a:solidFill>
                <a:srgbClr val="000000"/>
              </a:solidFill>
            </a:endParaRPr>
          </a:p>
        </p:txBody>
      </p:sp>
    </p:spTree>
    <p:extLst>
      <p:ext uri="{BB962C8B-B14F-4D97-AF65-F5344CB8AC3E}">
        <p14:creationId xmlns:p14="http://schemas.microsoft.com/office/powerpoint/2010/main" val="70424250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 id="2147483700" r:id="rId18"/>
    <p:sldLayoutId id="2147483701" r:id="rId19"/>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 xmlns:a16="http://schemas.microsoft.com/office/drawing/2014/main" id="{F38C432D-5372-448E-9829-E0F45631D439}"/>
              </a:ext>
            </a:extLst>
          </p:cNvPr>
          <p:cNvSpPr>
            <a:spLocks noGrp="1" noChangeArrowheads="1"/>
          </p:cNvSpPr>
          <p:nvPr>
            <p:ph type="subTitle" idx="1"/>
          </p:nvPr>
        </p:nvSpPr>
        <p:spPr>
          <a:xfrm>
            <a:off x="3048000" y="3162300"/>
            <a:ext cx="6096000" cy="533400"/>
          </a:xfrm>
        </p:spPr>
        <p:txBody>
          <a:bodyPr/>
          <a:lstStyle/>
          <a:p>
            <a:pPr>
              <a:lnSpc>
                <a:spcPct val="90000"/>
              </a:lnSpc>
            </a:pPr>
            <a:r>
              <a:rPr lang="tr-TR" altLang="tr-TR" sz="3200" b="1" dirty="0" smtClean="0"/>
              <a:t>SPOR YÖNETİCİLİĞİ</a:t>
            </a:r>
            <a:endParaRPr lang="tr-TR" altLang="tr-TR" sz="3200" b="1" dirty="0"/>
          </a:p>
        </p:txBody>
      </p:sp>
      <p:sp>
        <p:nvSpPr>
          <p:cNvPr id="6" name="Rectangle 8">
            <a:extLst>
              <a:ext uri="{FF2B5EF4-FFF2-40B4-BE49-F238E27FC236}">
                <a16:creationId xmlns="" xmlns:a16="http://schemas.microsoft.com/office/drawing/2014/main" id="{40919079-B759-42A8-9F3B-9A1143AB97DE}"/>
              </a:ext>
            </a:extLst>
          </p:cNvPr>
          <p:cNvSpPr txBox="1">
            <a:spLocks noChangeArrowheads="1"/>
          </p:cNvSpPr>
          <p:nvPr/>
        </p:nvSpPr>
        <p:spPr bwMode="auto">
          <a:xfrm>
            <a:off x="2895600" y="1143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solidFill>
                  <a:srgbClr val="000000"/>
                </a:solidFill>
              </a:rPr>
              <a:t>YAŞARDOĞU SPOR BİLİMLERİ FAKÜLTESİ</a:t>
            </a:r>
            <a:endParaRPr lang="tr-TR" altLang="tr-TR" sz="3200" b="1" dirty="0">
              <a:solidFill>
                <a:srgbClr val="000000"/>
              </a:solidFill>
            </a:endParaRPr>
          </a:p>
        </p:txBody>
      </p:sp>
      <p:sp>
        <p:nvSpPr>
          <p:cNvPr id="7" name="Rectangle 8">
            <a:extLst>
              <a:ext uri="{FF2B5EF4-FFF2-40B4-BE49-F238E27FC236}">
                <a16:creationId xmlns=""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smtClean="0">
                <a:solidFill>
                  <a:srgbClr val="000000"/>
                </a:solidFill>
              </a:rPr>
              <a:t>BÜTÇE VE MUHASEBE</a:t>
            </a:r>
            <a:endParaRPr lang="tr-TR" altLang="tr-TR" b="1" i="1" dirty="0">
              <a:solidFill>
                <a:srgbClr val="000000"/>
              </a:solidFill>
            </a:endParaRPr>
          </a:p>
        </p:txBody>
      </p:sp>
      <p:sp>
        <p:nvSpPr>
          <p:cNvPr id="8" name="Rectangle 8">
            <a:extLst>
              <a:ext uri="{FF2B5EF4-FFF2-40B4-BE49-F238E27FC236}">
                <a16:creationId xmlns=""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smtClean="0">
                <a:solidFill>
                  <a:srgbClr val="FFFFFF">
                    <a:lumMod val="50000"/>
                  </a:srgbClr>
                </a:solidFill>
              </a:rPr>
              <a:t>SİNAN EMİRZEOĞLU</a:t>
            </a:r>
            <a:endParaRPr lang="tr-TR" altLang="tr-TR" sz="2000" b="1" i="1" dirty="0">
              <a:solidFill>
                <a:srgbClr val="FFFFFF">
                  <a:lumMod val="50000"/>
                </a:srgbClr>
              </a:solidFill>
            </a:endParaRPr>
          </a:p>
        </p:txBody>
      </p:sp>
    </p:spTree>
    <p:extLst>
      <p:ext uri="{BB962C8B-B14F-4D97-AF65-F5344CB8AC3E}">
        <p14:creationId xmlns:p14="http://schemas.microsoft.com/office/powerpoint/2010/main" val="421993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0000" lnSpcReduction="20000"/>
          </a:bodyPr>
          <a:lstStyle/>
          <a:p>
            <a:r>
              <a:rPr lang="tr-TR" dirty="0" smtClean="0">
                <a:solidFill>
                  <a:schemeClr val="tx1">
                    <a:lumMod val="75000"/>
                    <a:lumOff val="25000"/>
                  </a:schemeClr>
                </a:solidFill>
              </a:rPr>
              <a:t>25 Maddi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2">
            <a:noAutofit/>
          </a:bodyPr>
          <a:lstStyle/>
          <a:p>
            <a:pPr>
              <a:lnSpc>
                <a:spcPct val="100000"/>
              </a:lnSpc>
            </a:pPr>
            <a:r>
              <a:rPr lang="tr-TR" sz="2000" dirty="0">
                <a:solidFill>
                  <a:schemeClr val="tx1">
                    <a:lumMod val="75000"/>
                    <a:lumOff val="25000"/>
                  </a:schemeClr>
                </a:solidFill>
              </a:rPr>
              <a:t>İşletme faaliyetlerinde kullanılmak üzere edinilen ve yararlanma süresi bir yıldan fazla olan, aşınma, yıpranma ve değer kaybına uğrayan, alış bedeli  900 </a:t>
            </a:r>
            <a:r>
              <a:rPr lang="tr-TR" sz="2000" dirty="0" err="1">
                <a:solidFill>
                  <a:schemeClr val="tx1">
                    <a:lumMod val="75000"/>
                    <a:lumOff val="25000"/>
                  </a:schemeClr>
                </a:solidFill>
              </a:rPr>
              <a:t>tl</a:t>
            </a:r>
            <a:r>
              <a:rPr lang="tr-TR" sz="2000" dirty="0">
                <a:solidFill>
                  <a:schemeClr val="tx1">
                    <a:lumMod val="75000"/>
                    <a:lumOff val="25000"/>
                  </a:schemeClr>
                </a:solidFill>
              </a:rPr>
              <a:t>.’</a:t>
            </a:r>
            <a:r>
              <a:rPr lang="tr-TR" sz="2000" dirty="0" err="1">
                <a:solidFill>
                  <a:schemeClr val="tx1">
                    <a:lumMod val="75000"/>
                    <a:lumOff val="25000"/>
                  </a:schemeClr>
                </a:solidFill>
              </a:rPr>
              <a:t>yi</a:t>
            </a:r>
            <a:r>
              <a:rPr lang="tr-TR" sz="2000" dirty="0">
                <a:solidFill>
                  <a:schemeClr val="tx1">
                    <a:lumMod val="75000"/>
                    <a:lumOff val="25000"/>
                  </a:schemeClr>
                </a:solidFill>
              </a:rPr>
              <a:t> aşan, fiziki varlık kalemlerinin ve birikmiş amortismanlarının izlendiği hesap grubudur.    </a:t>
            </a:r>
          </a:p>
          <a:p>
            <a:pPr>
              <a:lnSpc>
                <a:spcPct val="100000"/>
              </a:lnSpc>
            </a:pPr>
            <a:r>
              <a:rPr lang="tr-TR" sz="2000" b="1" dirty="0" smtClean="0">
                <a:solidFill>
                  <a:schemeClr val="tx1">
                    <a:lumMod val="75000"/>
                    <a:lumOff val="25000"/>
                  </a:schemeClr>
                </a:solidFill>
              </a:rPr>
              <a:t>Bu </a:t>
            </a:r>
            <a:r>
              <a:rPr lang="tr-TR" sz="2000" b="1" dirty="0">
                <a:solidFill>
                  <a:schemeClr val="tx1">
                    <a:lumMod val="75000"/>
                    <a:lumOff val="25000"/>
                  </a:schemeClr>
                </a:solidFill>
              </a:rPr>
              <a:t>Grupta;  </a:t>
            </a:r>
            <a:endParaRPr lang="tr-TR" sz="2000" b="1" dirty="0" smtClean="0">
              <a:solidFill>
                <a:schemeClr val="tx1">
                  <a:lumMod val="75000"/>
                  <a:lumOff val="25000"/>
                </a:schemeClr>
              </a:solidFill>
            </a:endParaRPr>
          </a:p>
          <a:p>
            <a:pPr>
              <a:lnSpc>
                <a:spcPct val="100000"/>
              </a:lnSpc>
            </a:pPr>
            <a:endParaRPr lang="tr-TR" sz="2000" dirty="0" smtClean="0">
              <a:solidFill>
                <a:schemeClr val="tx1">
                  <a:lumMod val="75000"/>
                  <a:lumOff val="25000"/>
                </a:schemeClr>
              </a:solidFill>
            </a:endParaRPr>
          </a:p>
          <a:p>
            <a:pPr>
              <a:lnSpc>
                <a:spcPct val="100000"/>
              </a:lnSpc>
            </a:pPr>
            <a:endParaRPr lang="tr-TR" sz="2000" dirty="0">
              <a:solidFill>
                <a:schemeClr val="tx1">
                  <a:lumMod val="75000"/>
                  <a:lumOff val="25000"/>
                </a:schemeClr>
              </a:solidFill>
            </a:endParaRPr>
          </a:p>
          <a:p>
            <a:pPr>
              <a:lnSpc>
                <a:spcPct val="100000"/>
              </a:lnSpc>
            </a:pPr>
            <a:endParaRPr lang="tr-TR" sz="2000" dirty="0" smtClean="0">
              <a:solidFill>
                <a:schemeClr val="tx1">
                  <a:lumMod val="75000"/>
                  <a:lumOff val="25000"/>
                </a:schemeClr>
              </a:solidFill>
            </a:endParaRPr>
          </a:p>
          <a:p>
            <a:pPr>
              <a:lnSpc>
                <a:spcPct val="100000"/>
              </a:lnSpc>
            </a:pPr>
            <a:endParaRPr lang="tr-TR" sz="2000" dirty="0">
              <a:solidFill>
                <a:schemeClr val="tx1">
                  <a:lumMod val="75000"/>
                  <a:lumOff val="25000"/>
                </a:schemeClr>
              </a:solidFill>
            </a:endParaRPr>
          </a:p>
          <a:p>
            <a:pPr>
              <a:lnSpc>
                <a:spcPct val="100000"/>
              </a:lnSpc>
            </a:pPr>
            <a:endParaRPr lang="tr-TR" sz="2000" dirty="0" smtClean="0">
              <a:solidFill>
                <a:schemeClr val="tx1">
                  <a:lumMod val="75000"/>
                  <a:lumOff val="25000"/>
                </a:schemeClr>
              </a:solidFill>
            </a:endParaRPr>
          </a:p>
          <a:p>
            <a:pPr>
              <a:lnSpc>
                <a:spcPct val="100000"/>
              </a:lnSpc>
            </a:pPr>
            <a:endParaRPr lang="tr-TR" sz="2000" dirty="0" smtClean="0">
              <a:solidFill>
                <a:schemeClr val="tx1">
                  <a:lumMod val="75000"/>
                  <a:lumOff val="25000"/>
                </a:schemeClr>
              </a:solidFill>
            </a:endParaRPr>
          </a:p>
          <a:p>
            <a:pPr>
              <a:lnSpc>
                <a:spcPct val="100000"/>
              </a:lnSpc>
            </a:pPr>
            <a:r>
              <a:rPr lang="tr-TR" sz="2000" dirty="0" smtClean="0">
                <a:solidFill>
                  <a:schemeClr val="tx1">
                    <a:lumMod val="75000"/>
                    <a:lumOff val="25000"/>
                  </a:schemeClr>
                </a:solidFill>
              </a:rPr>
              <a:t>250  </a:t>
            </a:r>
            <a:r>
              <a:rPr lang="tr-TR" sz="2000" dirty="0">
                <a:solidFill>
                  <a:schemeClr val="tx1">
                    <a:lumMod val="75000"/>
                    <a:lumOff val="25000"/>
                  </a:schemeClr>
                </a:solidFill>
              </a:rPr>
              <a:t>Arazi ve Arsalar  </a:t>
            </a:r>
          </a:p>
          <a:p>
            <a:pPr>
              <a:lnSpc>
                <a:spcPct val="100000"/>
              </a:lnSpc>
            </a:pPr>
            <a:r>
              <a:rPr lang="tr-TR" sz="2000" dirty="0" smtClean="0">
                <a:solidFill>
                  <a:schemeClr val="tx1">
                    <a:lumMod val="75000"/>
                    <a:lumOff val="25000"/>
                  </a:schemeClr>
                </a:solidFill>
              </a:rPr>
              <a:t>251  Yer altı Ve Yerüstü Düzenleri      </a:t>
            </a:r>
          </a:p>
          <a:p>
            <a:pPr>
              <a:lnSpc>
                <a:spcPct val="100000"/>
              </a:lnSpc>
            </a:pPr>
            <a:r>
              <a:rPr lang="tr-TR" sz="2000" dirty="0" smtClean="0">
                <a:solidFill>
                  <a:schemeClr val="tx1">
                    <a:lumMod val="75000"/>
                    <a:lumOff val="25000"/>
                  </a:schemeClr>
                </a:solidFill>
              </a:rPr>
              <a:t>252  Binalar  </a:t>
            </a:r>
          </a:p>
          <a:p>
            <a:pPr>
              <a:lnSpc>
                <a:spcPct val="100000"/>
              </a:lnSpc>
            </a:pPr>
            <a:r>
              <a:rPr lang="tr-TR" sz="2000" dirty="0" smtClean="0">
                <a:solidFill>
                  <a:schemeClr val="tx1">
                    <a:lumMod val="75000"/>
                    <a:lumOff val="25000"/>
                  </a:schemeClr>
                </a:solidFill>
              </a:rPr>
              <a:t>253  </a:t>
            </a:r>
            <a:r>
              <a:rPr lang="tr-TR" sz="2000" dirty="0">
                <a:solidFill>
                  <a:schemeClr val="tx1">
                    <a:lumMod val="75000"/>
                    <a:lumOff val="25000"/>
                  </a:schemeClr>
                </a:solidFill>
              </a:rPr>
              <a:t>Tesis Makine Ve Cihazlar </a:t>
            </a:r>
          </a:p>
          <a:p>
            <a:pPr>
              <a:lnSpc>
                <a:spcPct val="100000"/>
              </a:lnSpc>
            </a:pPr>
            <a:r>
              <a:rPr lang="tr-TR" sz="2000" dirty="0" smtClean="0">
                <a:solidFill>
                  <a:schemeClr val="tx1">
                    <a:lumMod val="75000"/>
                    <a:lumOff val="25000"/>
                  </a:schemeClr>
                </a:solidFill>
              </a:rPr>
              <a:t>254  </a:t>
            </a:r>
            <a:r>
              <a:rPr lang="tr-TR" sz="2000" dirty="0">
                <a:solidFill>
                  <a:schemeClr val="tx1">
                    <a:lumMod val="75000"/>
                    <a:lumOff val="25000"/>
                  </a:schemeClr>
                </a:solidFill>
              </a:rPr>
              <a:t>Taşıtlar  </a:t>
            </a:r>
          </a:p>
          <a:p>
            <a:pPr>
              <a:lnSpc>
                <a:spcPct val="100000"/>
              </a:lnSpc>
            </a:pPr>
            <a:r>
              <a:rPr lang="tr-TR" sz="2000" dirty="0" smtClean="0">
                <a:solidFill>
                  <a:schemeClr val="tx1">
                    <a:lumMod val="75000"/>
                    <a:lumOff val="25000"/>
                  </a:schemeClr>
                </a:solidFill>
              </a:rPr>
              <a:t>255  </a:t>
            </a:r>
            <a:r>
              <a:rPr lang="tr-TR" sz="2000" dirty="0">
                <a:solidFill>
                  <a:schemeClr val="tx1">
                    <a:lumMod val="75000"/>
                    <a:lumOff val="25000"/>
                  </a:schemeClr>
                </a:solidFill>
              </a:rPr>
              <a:t>Demirbaşlar  </a:t>
            </a:r>
          </a:p>
          <a:p>
            <a:pPr>
              <a:lnSpc>
                <a:spcPct val="100000"/>
              </a:lnSpc>
            </a:pPr>
            <a:r>
              <a:rPr lang="tr-TR" sz="2000" dirty="0" smtClean="0">
                <a:solidFill>
                  <a:schemeClr val="tx1">
                    <a:lumMod val="75000"/>
                    <a:lumOff val="25000"/>
                  </a:schemeClr>
                </a:solidFill>
              </a:rPr>
              <a:t>256  </a:t>
            </a:r>
            <a:r>
              <a:rPr lang="tr-TR" sz="2000" dirty="0">
                <a:solidFill>
                  <a:schemeClr val="tx1">
                    <a:lumMod val="75000"/>
                    <a:lumOff val="25000"/>
                  </a:schemeClr>
                </a:solidFill>
              </a:rPr>
              <a:t>Diğer Maddi Duran Varlıklar  </a:t>
            </a:r>
          </a:p>
          <a:p>
            <a:pPr>
              <a:lnSpc>
                <a:spcPct val="100000"/>
              </a:lnSpc>
            </a:pPr>
            <a:r>
              <a:rPr lang="tr-TR" sz="2000" dirty="0" smtClean="0">
                <a:solidFill>
                  <a:schemeClr val="tx1">
                    <a:lumMod val="75000"/>
                    <a:lumOff val="25000"/>
                  </a:schemeClr>
                </a:solidFill>
              </a:rPr>
              <a:t>257  </a:t>
            </a:r>
            <a:r>
              <a:rPr lang="tr-TR" sz="2000" dirty="0">
                <a:solidFill>
                  <a:schemeClr val="tx1">
                    <a:lumMod val="75000"/>
                    <a:lumOff val="25000"/>
                  </a:schemeClr>
                </a:solidFill>
              </a:rPr>
              <a:t>Birikmiş Amortismanlar(-)  </a:t>
            </a:r>
          </a:p>
          <a:p>
            <a:pPr>
              <a:lnSpc>
                <a:spcPct val="100000"/>
              </a:lnSpc>
            </a:pPr>
            <a:r>
              <a:rPr lang="tr-TR" sz="2000" dirty="0" smtClean="0">
                <a:solidFill>
                  <a:schemeClr val="tx1">
                    <a:lumMod val="75000"/>
                    <a:lumOff val="25000"/>
                  </a:schemeClr>
                </a:solidFill>
              </a:rPr>
              <a:t>258  </a:t>
            </a:r>
            <a:r>
              <a:rPr lang="tr-TR" sz="2000" dirty="0">
                <a:solidFill>
                  <a:schemeClr val="tx1">
                    <a:lumMod val="75000"/>
                    <a:lumOff val="25000"/>
                  </a:schemeClr>
                </a:solidFill>
              </a:rPr>
              <a:t>Yapılmakta Olan Yatırımlar  </a:t>
            </a:r>
          </a:p>
          <a:p>
            <a:pPr>
              <a:lnSpc>
                <a:spcPct val="100000"/>
              </a:lnSpc>
            </a:pPr>
            <a:r>
              <a:rPr lang="tr-TR" sz="2000" dirty="0" smtClean="0">
                <a:solidFill>
                  <a:schemeClr val="tx1">
                    <a:lumMod val="75000"/>
                    <a:lumOff val="25000"/>
                  </a:schemeClr>
                </a:solidFill>
              </a:rPr>
              <a:t>259  </a:t>
            </a:r>
            <a:r>
              <a:rPr lang="tr-TR" sz="2000" dirty="0">
                <a:solidFill>
                  <a:schemeClr val="tx1">
                    <a:lumMod val="75000"/>
                    <a:lumOff val="25000"/>
                  </a:schemeClr>
                </a:solidFill>
              </a:rPr>
              <a:t>Verilen Avanslar   </a:t>
            </a:r>
          </a:p>
          <a:p>
            <a:pPr>
              <a:lnSpc>
                <a:spcPct val="100000"/>
              </a:lnSpc>
            </a:pPr>
            <a:r>
              <a:rPr lang="tr-TR" sz="2000" dirty="0">
                <a:solidFill>
                  <a:schemeClr val="tx1">
                    <a:lumMod val="75000"/>
                    <a:lumOff val="25000"/>
                  </a:schemeClr>
                </a:solidFill>
              </a:rPr>
              <a:t>İsimli hesaplar bulunmaktadır</a:t>
            </a:r>
          </a:p>
        </p:txBody>
      </p:sp>
    </p:spTree>
    <p:extLst>
      <p:ext uri="{BB962C8B-B14F-4D97-AF65-F5344CB8AC3E}">
        <p14:creationId xmlns:p14="http://schemas.microsoft.com/office/powerpoint/2010/main" val="381276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0000" lnSpcReduction="20000"/>
          </a:bodyPr>
          <a:lstStyle/>
          <a:p>
            <a:r>
              <a:rPr lang="tr-TR" dirty="0" smtClean="0">
                <a:solidFill>
                  <a:schemeClr val="tx1">
                    <a:lumMod val="75000"/>
                    <a:lumOff val="25000"/>
                  </a:schemeClr>
                </a:solidFill>
              </a:rPr>
              <a:t>25 Maddi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pPr>
              <a:lnSpc>
                <a:spcPct val="100000"/>
              </a:lnSpc>
            </a:pPr>
            <a:r>
              <a:rPr lang="tr-TR" sz="2000" dirty="0" smtClean="0">
                <a:solidFill>
                  <a:schemeClr val="tx1">
                    <a:lumMod val="75000"/>
                    <a:lumOff val="25000"/>
                  </a:schemeClr>
                </a:solidFill>
              </a:rPr>
              <a:t>Diğer bir anlatımla, bir alımın duran varlık olabilmesi için iki şart aranır: biri yararlanma süresinin bir yılı aşması, diğeri ise alış bedelinin 900.- </a:t>
            </a:r>
            <a:r>
              <a:rPr lang="tr-TR" sz="2000" dirty="0" err="1" smtClean="0">
                <a:solidFill>
                  <a:schemeClr val="tx1">
                    <a:lumMod val="75000"/>
                    <a:lumOff val="25000"/>
                  </a:schemeClr>
                </a:solidFill>
              </a:rPr>
              <a:t>tl</a:t>
            </a:r>
            <a:r>
              <a:rPr lang="tr-TR" sz="2000" dirty="0" smtClean="0">
                <a:solidFill>
                  <a:schemeClr val="tx1">
                    <a:lumMod val="75000"/>
                    <a:lumOff val="25000"/>
                  </a:schemeClr>
                </a:solidFill>
              </a:rPr>
              <a:t>. </a:t>
            </a:r>
            <a:r>
              <a:rPr lang="tr-TR" sz="2000" dirty="0" err="1" smtClean="0">
                <a:solidFill>
                  <a:schemeClr val="tx1">
                    <a:lumMod val="75000"/>
                    <a:lumOff val="25000"/>
                  </a:schemeClr>
                </a:solidFill>
              </a:rPr>
              <a:t>yi</a:t>
            </a:r>
            <a:r>
              <a:rPr lang="tr-TR" sz="2000" dirty="0" smtClean="0">
                <a:solidFill>
                  <a:schemeClr val="tx1">
                    <a:lumMod val="75000"/>
                    <a:lumOff val="25000"/>
                  </a:schemeClr>
                </a:solidFill>
              </a:rPr>
              <a:t> aşması gerekir. Sözgelimi cep telefonunun fiyatı 300.- </a:t>
            </a:r>
            <a:r>
              <a:rPr lang="tr-TR" sz="2000" dirty="0" err="1" smtClean="0">
                <a:solidFill>
                  <a:schemeClr val="tx1">
                    <a:lumMod val="75000"/>
                    <a:lumOff val="25000"/>
                  </a:schemeClr>
                </a:solidFill>
              </a:rPr>
              <a:t>tl</a:t>
            </a:r>
            <a:r>
              <a:rPr lang="tr-TR" sz="2000" dirty="0" smtClean="0">
                <a:solidFill>
                  <a:schemeClr val="tx1">
                    <a:lumMod val="75000"/>
                    <a:lumOff val="25000"/>
                  </a:schemeClr>
                </a:solidFill>
              </a:rPr>
              <a:t>. ise doğrudan gider yazılır, alış fiyatı 1 000.- </a:t>
            </a:r>
            <a:r>
              <a:rPr lang="tr-TR" sz="2000" dirty="0" err="1" smtClean="0">
                <a:solidFill>
                  <a:schemeClr val="tx1">
                    <a:lumMod val="75000"/>
                    <a:lumOff val="25000"/>
                  </a:schemeClr>
                </a:solidFill>
              </a:rPr>
              <a:t>tl</a:t>
            </a:r>
            <a:r>
              <a:rPr lang="tr-TR" sz="2000" dirty="0" smtClean="0">
                <a:solidFill>
                  <a:schemeClr val="tx1">
                    <a:lumMod val="75000"/>
                    <a:lumOff val="25000"/>
                  </a:schemeClr>
                </a:solidFill>
              </a:rPr>
              <a:t>. ise 255 Demirbaşlar Hesabında izlenir.   </a:t>
            </a:r>
          </a:p>
          <a:p>
            <a:pPr>
              <a:lnSpc>
                <a:spcPct val="100000"/>
              </a:lnSpc>
            </a:pPr>
            <a:r>
              <a:rPr lang="tr-TR" sz="2000" dirty="0">
                <a:solidFill>
                  <a:schemeClr val="tx1">
                    <a:lumMod val="75000"/>
                    <a:lumOff val="25000"/>
                  </a:schemeClr>
                </a:solidFill>
              </a:rPr>
              <a:t> </a:t>
            </a:r>
          </a:p>
        </p:txBody>
      </p:sp>
    </p:spTree>
    <p:extLst>
      <p:ext uri="{BB962C8B-B14F-4D97-AF65-F5344CB8AC3E}">
        <p14:creationId xmlns:p14="http://schemas.microsoft.com/office/powerpoint/2010/main" val="1274979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0000" lnSpcReduction="20000"/>
          </a:bodyPr>
          <a:lstStyle/>
          <a:p>
            <a:r>
              <a:rPr lang="tr-TR" dirty="0" smtClean="0">
                <a:solidFill>
                  <a:schemeClr val="tx1">
                    <a:lumMod val="75000"/>
                    <a:lumOff val="25000"/>
                  </a:schemeClr>
                </a:solidFill>
              </a:rPr>
              <a:t>25 Maddi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smtClean="0">
                <a:solidFill>
                  <a:schemeClr val="tx1">
                    <a:lumMod val="75000"/>
                    <a:lumOff val="25000"/>
                  </a:schemeClr>
                </a:solidFill>
              </a:rPr>
              <a:t>ÖRNEK</a:t>
            </a:r>
            <a:r>
              <a:rPr lang="tr-TR" sz="2000" dirty="0">
                <a:solidFill>
                  <a:schemeClr val="tx1">
                    <a:lumMod val="75000"/>
                    <a:lumOff val="25000"/>
                  </a:schemeClr>
                </a:solidFill>
              </a:rPr>
              <a:t>: İşletme, 5.12.20.. tarihinde, Şahin Ltd. </a:t>
            </a:r>
            <a:r>
              <a:rPr lang="tr-TR" sz="2000" dirty="0" err="1">
                <a:solidFill>
                  <a:schemeClr val="tx1">
                    <a:lumMod val="75000"/>
                    <a:lumOff val="25000"/>
                  </a:schemeClr>
                </a:solidFill>
              </a:rPr>
              <a:t>Şti'nden</a:t>
            </a:r>
            <a:r>
              <a:rPr lang="tr-TR" sz="2000" dirty="0">
                <a:solidFill>
                  <a:schemeClr val="tx1">
                    <a:lumMod val="75000"/>
                    <a:lumOff val="25000"/>
                  </a:schemeClr>
                </a:solidFill>
              </a:rPr>
              <a:t>  ..... </a:t>
            </a:r>
            <a:r>
              <a:rPr lang="tr-TR" sz="2000" dirty="0" err="1">
                <a:solidFill>
                  <a:schemeClr val="tx1">
                    <a:lumMod val="75000"/>
                    <a:lumOff val="25000"/>
                  </a:schemeClr>
                </a:solidFill>
              </a:rPr>
              <a:t>nolu</a:t>
            </a:r>
            <a:r>
              <a:rPr lang="tr-TR" sz="2000" dirty="0">
                <a:solidFill>
                  <a:schemeClr val="tx1">
                    <a:lumMod val="75000"/>
                    <a:lumOff val="25000"/>
                  </a:schemeClr>
                </a:solidFill>
              </a:rPr>
              <a:t> fatura karşılığı 1 500 + % 18 KDV tutarlı bir bilgisayar almış, karşılığında 500 TL. </a:t>
            </a:r>
            <a:r>
              <a:rPr lang="tr-TR" sz="2000" dirty="0" err="1">
                <a:solidFill>
                  <a:schemeClr val="tx1">
                    <a:lumMod val="75000"/>
                    <a:lumOff val="25000"/>
                  </a:schemeClr>
                </a:solidFill>
              </a:rPr>
              <a:t>lık</a:t>
            </a:r>
            <a:r>
              <a:rPr lang="tr-TR" sz="2000" dirty="0">
                <a:solidFill>
                  <a:schemeClr val="tx1">
                    <a:lumMod val="75000"/>
                    <a:lumOff val="25000"/>
                  </a:schemeClr>
                </a:solidFill>
              </a:rPr>
              <a:t> kısa vadeli müşteri senedi, 600 TL. </a:t>
            </a:r>
            <a:r>
              <a:rPr lang="tr-TR" sz="2000" dirty="0" err="1">
                <a:solidFill>
                  <a:schemeClr val="tx1">
                    <a:lumMod val="75000"/>
                    <a:lumOff val="25000"/>
                  </a:schemeClr>
                </a:solidFill>
              </a:rPr>
              <a:t>lık</a:t>
            </a:r>
            <a:r>
              <a:rPr lang="tr-TR" sz="2000" dirty="0">
                <a:solidFill>
                  <a:schemeClr val="tx1">
                    <a:lumMod val="75000"/>
                    <a:lumOff val="25000"/>
                  </a:schemeClr>
                </a:solidFill>
              </a:rPr>
              <a:t> hazır değer niteliğindeki müşteri çeki, 400 TL hazır değer niteliğindeki  kendi çekini  vermiş, kalanını nakden ödemiştir.</a:t>
            </a:r>
          </a:p>
          <a:p>
            <a:r>
              <a:rPr lang="tr-TR" sz="2000" dirty="0">
                <a:solidFill>
                  <a:schemeClr val="tx1">
                    <a:lumMod val="75000"/>
                    <a:lumOff val="25000"/>
                  </a:schemeClr>
                </a:solidFill>
              </a:rPr>
              <a:t>--------------------/------------------------</a:t>
            </a:r>
          </a:p>
          <a:p>
            <a:r>
              <a:rPr lang="tr-TR" sz="2000" dirty="0">
                <a:solidFill>
                  <a:schemeClr val="tx1">
                    <a:lumMod val="75000"/>
                    <a:lumOff val="25000"/>
                  </a:schemeClr>
                </a:solidFill>
              </a:rPr>
              <a:t> 255 DEMİRBAŞLAR				1.500</a:t>
            </a:r>
          </a:p>
          <a:p>
            <a:r>
              <a:rPr lang="tr-TR" sz="2000" dirty="0">
                <a:solidFill>
                  <a:schemeClr val="tx1">
                    <a:lumMod val="75000"/>
                    <a:lumOff val="25000"/>
                  </a:schemeClr>
                </a:solidFill>
              </a:rPr>
              <a:t>191 İNDİRİLECEK KDV.			 270</a:t>
            </a:r>
          </a:p>
          <a:p>
            <a:r>
              <a:rPr lang="tr-TR" sz="2000" dirty="0">
                <a:solidFill>
                  <a:schemeClr val="tx1">
                    <a:lumMod val="75000"/>
                    <a:lumOff val="25000"/>
                  </a:schemeClr>
                </a:solidFill>
              </a:rPr>
              <a:t>		121 ALACAK SENETLERİ			500</a:t>
            </a:r>
          </a:p>
          <a:p>
            <a:r>
              <a:rPr lang="tr-TR" sz="2000" dirty="0">
                <a:solidFill>
                  <a:schemeClr val="tx1">
                    <a:lumMod val="75000"/>
                    <a:lumOff val="25000"/>
                  </a:schemeClr>
                </a:solidFill>
              </a:rPr>
              <a:t>		101 ALINAN ÇEKLER				600</a:t>
            </a:r>
          </a:p>
          <a:p>
            <a:r>
              <a:rPr lang="tr-TR" sz="2000" dirty="0">
                <a:solidFill>
                  <a:schemeClr val="tx1">
                    <a:lumMod val="75000"/>
                    <a:lumOff val="25000"/>
                  </a:schemeClr>
                </a:solidFill>
              </a:rPr>
              <a:t>		103 VERİLEN ÇEKLER VE Ö.E.		400</a:t>
            </a:r>
          </a:p>
          <a:p>
            <a:r>
              <a:rPr lang="tr-TR" sz="2000" dirty="0">
                <a:solidFill>
                  <a:schemeClr val="tx1">
                    <a:lumMod val="75000"/>
                    <a:lumOff val="25000"/>
                  </a:schemeClr>
                </a:solidFill>
              </a:rPr>
              <a:t>		100 KASA					270 </a:t>
            </a:r>
          </a:p>
          <a:p>
            <a:r>
              <a:rPr lang="tr-TR" sz="2000" dirty="0">
                <a:solidFill>
                  <a:schemeClr val="tx1">
                    <a:lumMod val="75000"/>
                    <a:lumOff val="25000"/>
                  </a:schemeClr>
                </a:solidFill>
              </a:rPr>
              <a:t>--------------------/------------------------ </a:t>
            </a:r>
          </a:p>
          <a:p>
            <a:endParaRPr lang="tr-TR" sz="2000" dirty="0">
              <a:solidFill>
                <a:schemeClr val="tx1">
                  <a:lumMod val="75000"/>
                  <a:lumOff val="25000"/>
                </a:schemeClr>
              </a:solidFill>
            </a:endParaRPr>
          </a:p>
          <a:p>
            <a:pPr>
              <a:lnSpc>
                <a:spcPct val="100000"/>
              </a:lnSpc>
            </a:pPr>
            <a:endParaRPr lang="tr-TR" sz="2000" dirty="0">
              <a:solidFill>
                <a:schemeClr val="tx1">
                  <a:lumMod val="75000"/>
                  <a:lumOff val="25000"/>
                </a:schemeClr>
              </a:solidFill>
            </a:endParaRPr>
          </a:p>
        </p:txBody>
      </p:sp>
    </p:spTree>
    <p:extLst>
      <p:ext uri="{BB962C8B-B14F-4D97-AF65-F5344CB8AC3E}">
        <p14:creationId xmlns:p14="http://schemas.microsoft.com/office/powerpoint/2010/main" val="3093034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smtClean="0">
                <a:solidFill>
                  <a:schemeClr val="tx1">
                    <a:lumMod val="75000"/>
                    <a:lumOff val="25000"/>
                  </a:schemeClr>
                </a:solidFill>
              </a:rPr>
              <a:t>26 Maddi Olmayan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Herhangi bir fiziki varlığı bulunmayan ve işletmenin belli bir şekilde yararlandığı veya yararlanmayı beklediği aktifleştirilen giderler ile belli koşullar altında hukuken himaye gören haklar ve şerefiyelerin izlendiği hesap grubudur. Maddi olmayan duran varlıklar </a:t>
            </a:r>
            <a:r>
              <a:rPr lang="tr-TR" sz="2000" dirty="0" smtClean="0">
                <a:solidFill>
                  <a:schemeClr val="tx1">
                    <a:lumMod val="75000"/>
                    <a:lumOff val="25000"/>
                  </a:schemeClr>
                </a:solidFill>
              </a:rPr>
              <a:t>aşağıdadır: </a:t>
            </a:r>
            <a:endParaRPr lang="tr-TR" sz="2000" dirty="0">
              <a:solidFill>
                <a:schemeClr val="tx1">
                  <a:lumMod val="75000"/>
                  <a:lumOff val="25000"/>
                </a:schemeClr>
              </a:solidFill>
            </a:endParaRPr>
          </a:p>
          <a:p>
            <a:r>
              <a:rPr lang="tr-TR" sz="2000" dirty="0">
                <a:solidFill>
                  <a:schemeClr val="tx1">
                    <a:lumMod val="75000"/>
                    <a:lumOff val="25000"/>
                  </a:schemeClr>
                </a:solidFill>
              </a:rPr>
              <a:t> </a:t>
            </a:r>
          </a:p>
          <a:p>
            <a:r>
              <a:rPr lang="tr-TR" sz="2000" dirty="0" smtClean="0">
                <a:solidFill>
                  <a:schemeClr val="tx1">
                    <a:lumMod val="75000"/>
                    <a:lumOff val="25000"/>
                  </a:schemeClr>
                </a:solidFill>
              </a:rPr>
              <a:t>260  </a:t>
            </a:r>
            <a:r>
              <a:rPr lang="tr-TR" sz="2000" dirty="0">
                <a:solidFill>
                  <a:schemeClr val="tx1">
                    <a:lumMod val="75000"/>
                    <a:lumOff val="25000"/>
                  </a:schemeClr>
                </a:solidFill>
              </a:rPr>
              <a:t>Haklar  </a:t>
            </a:r>
          </a:p>
          <a:p>
            <a:r>
              <a:rPr lang="tr-TR" sz="2000" dirty="0" smtClean="0">
                <a:solidFill>
                  <a:schemeClr val="tx1">
                    <a:lumMod val="75000"/>
                    <a:lumOff val="25000"/>
                  </a:schemeClr>
                </a:solidFill>
              </a:rPr>
              <a:t>261  </a:t>
            </a:r>
            <a:r>
              <a:rPr lang="tr-TR" sz="2000" dirty="0">
                <a:solidFill>
                  <a:schemeClr val="tx1">
                    <a:lumMod val="75000"/>
                    <a:lumOff val="25000"/>
                  </a:schemeClr>
                </a:solidFill>
              </a:rPr>
              <a:t>Şerefiye  </a:t>
            </a:r>
          </a:p>
          <a:p>
            <a:r>
              <a:rPr lang="tr-TR" sz="2000" dirty="0" smtClean="0">
                <a:solidFill>
                  <a:schemeClr val="tx1">
                    <a:lumMod val="75000"/>
                    <a:lumOff val="25000"/>
                  </a:schemeClr>
                </a:solidFill>
              </a:rPr>
              <a:t>262  </a:t>
            </a:r>
            <a:r>
              <a:rPr lang="tr-TR" sz="2000" dirty="0">
                <a:solidFill>
                  <a:schemeClr val="tx1">
                    <a:lumMod val="75000"/>
                    <a:lumOff val="25000"/>
                  </a:schemeClr>
                </a:solidFill>
              </a:rPr>
              <a:t>Kuruluş ve Örgütlenme Giderleri  </a:t>
            </a:r>
          </a:p>
          <a:p>
            <a:r>
              <a:rPr lang="tr-TR" sz="2000" dirty="0" smtClean="0">
                <a:solidFill>
                  <a:schemeClr val="tx1">
                    <a:lumMod val="75000"/>
                    <a:lumOff val="25000"/>
                  </a:schemeClr>
                </a:solidFill>
              </a:rPr>
              <a:t>263  </a:t>
            </a:r>
            <a:r>
              <a:rPr lang="tr-TR" sz="2000" dirty="0">
                <a:solidFill>
                  <a:schemeClr val="tx1">
                    <a:lumMod val="75000"/>
                    <a:lumOff val="25000"/>
                  </a:schemeClr>
                </a:solidFill>
              </a:rPr>
              <a:t>Araştırma ve Geliştirme Giderleri  </a:t>
            </a:r>
          </a:p>
          <a:p>
            <a:r>
              <a:rPr lang="tr-TR" sz="2000" dirty="0" smtClean="0">
                <a:solidFill>
                  <a:schemeClr val="tx1">
                    <a:lumMod val="75000"/>
                    <a:lumOff val="25000"/>
                  </a:schemeClr>
                </a:solidFill>
              </a:rPr>
              <a:t>264  </a:t>
            </a:r>
            <a:r>
              <a:rPr lang="tr-TR" sz="2000" dirty="0">
                <a:solidFill>
                  <a:schemeClr val="tx1">
                    <a:lumMod val="75000"/>
                    <a:lumOff val="25000"/>
                  </a:schemeClr>
                </a:solidFill>
              </a:rPr>
              <a:t>Özel Maliyetler   </a:t>
            </a:r>
          </a:p>
          <a:p>
            <a:r>
              <a:rPr lang="tr-TR" sz="2000" dirty="0" smtClean="0">
                <a:solidFill>
                  <a:schemeClr val="tx1">
                    <a:lumMod val="75000"/>
                    <a:lumOff val="25000"/>
                  </a:schemeClr>
                </a:solidFill>
              </a:rPr>
              <a:t>268  Birikmiş Amortismanlar (-)  </a:t>
            </a:r>
          </a:p>
          <a:p>
            <a:r>
              <a:rPr lang="tr-TR" sz="2000" dirty="0" smtClean="0">
                <a:solidFill>
                  <a:schemeClr val="tx1">
                    <a:lumMod val="75000"/>
                    <a:lumOff val="25000"/>
                  </a:schemeClr>
                </a:solidFill>
              </a:rPr>
              <a:t>269  Verilen Avanslar.</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310836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smtClean="0">
                <a:solidFill>
                  <a:schemeClr val="tx1">
                    <a:lumMod val="75000"/>
                    <a:lumOff val="25000"/>
                  </a:schemeClr>
                </a:solidFill>
              </a:rPr>
              <a:t>27 Özel Tükenmeye Tabi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pPr marL="342900" indent="-342900">
              <a:buFont typeface="Wingdings" panose="05000000000000000000" pitchFamily="2" charset="2"/>
              <a:buChar char="§"/>
            </a:pPr>
            <a:r>
              <a:rPr lang="tr-TR" sz="2000" dirty="0">
                <a:solidFill>
                  <a:schemeClr val="tx1">
                    <a:lumMod val="75000"/>
                    <a:lumOff val="25000"/>
                  </a:schemeClr>
                </a:solidFill>
              </a:rPr>
              <a:t>Belirli bir rezervin (petrol, kömür vb.) kullanılması için yapılan ve o rezervin tükenmesine paralel olarak değer kaybedecek olan arama, hazırlık, geliştirme işlemleri için yapılmış giderleri içermektedir. Bu tür giderler, üretim çalışmalarının zaman ve yoğunluğu ile sınırlıdırlar. </a:t>
            </a:r>
          </a:p>
          <a:p>
            <a:pPr marL="342900" indent="-342900">
              <a:buFont typeface="Wingdings" panose="05000000000000000000" pitchFamily="2" charset="2"/>
              <a:buChar char="§"/>
            </a:pPr>
            <a:r>
              <a:rPr lang="tr-TR" sz="2000" dirty="0" smtClean="0">
                <a:solidFill>
                  <a:schemeClr val="tx1">
                    <a:lumMod val="75000"/>
                    <a:lumOff val="25000"/>
                  </a:schemeClr>
                </a:solidFill>
              </a:rPr>
              <a:t>Özel </a:t>
            </a:r>
            <a:r>
              <a:rPr lang="tr-TR" sz="2000" dirty="0">
                <a:solidFill>
                  <a:schemeClr val="tx1">
                    <a:lumMod val="75000"/>
                    <a:lumOff val="25000"/>
                  </a:schemeClr>
                </a:solidFill>
              </a:rPr>
              <a:t>tükenmeye tabi varlıklar, arama giderleri, hazırlık ve geliştirme giderleri ve diğer özel tükenmeye tabi varlıklardan oluşur.</a:t>
            </a:r>
          </a:p>
          <a:p>
            <a:pPr marL="342900" indent="-342900">
              <a:buFont typeface="Wingdings" panose="05000000000000000000" pitchFamily="2" charset="2"/>
              <a:buChar char="§"/>
            </a:pPr>
            <a:endParaRPr lang="tr-TR" sz="2000" dirty="0" smtClean="0">
              <a:solidFill>
                <a:schemeClr val="tx1">
                  <a:lumMod val="75000"/>
                  <a:lumOff val="25000"/>
                </a:schemeClr>
              </a:solidFill>
            </a:endParaRPr>
          </a:p>
          <a:p>
            <a:r>
              <a:rPr lang="tr-TR" sz="2000" dirty="0" smtClean="0">
                <a:solidFill>
                  <a:schemeClr val="tx1">
                    <a:lumMod val="75000"/>
                    <a:lumOff val="25000"/>
                  </a:schemeClr>
                </a:solidFill>
              </a:rPr>
              <a:t>271 </a:t>
            </a:r>
            <a:r>
              <a:rPr lang="tr-TR" sz="2000" dirty="0">
                <a:solidFill>
                  <a:schemeClr val="tx1">
                    <a:lumMod val="75000"/>
                    <a:lumOff val="25000"/>
                  </a:schemeClr>
                </a:solidFill>
              </a:rPr>
              <a:t>ARAMA GİDERLERİ </a:t>
            </a:r>
          </a:p>
          <a:p>
            <a:r>
              <a:rPr lang="tr-TR" sz="2000" dirty="0" smtClean="0">
                <a:solidFill>
                  <a:schemeClr val="tx1">
                    <a:lumMod val="75000"/>
                    <a:lumOff val="25000"/>
                  </a:schemeClr>
                </a:solidFill>
              </a:rPr>
              <a:t>272 </a:t>
            </a:r>
            <a:r>
              <a:rPr lang="tr-TR" sz="2000" dirty="0">
                <a:solidFill>
                  <a:schemeClr val="tx1">
                    <a:lumMod val="75000"/>
                    <a:lumOff val="25000"/>
                  </a:schemeClr>
                </a:solidFill>
              </a:rPr>
              <a:t>HAZIRLIK ve GELİŞTİRME GİDERLERİ  </a:t>
            </a:r>
          </a:p>
          <a:p>
            <a:r>
              <a:rPr lang="tr-TR" sz="2000" dirty="0" smtClean="0">
                <a:solidFill>
                  <a:schemeClr val="tx1">
                    <a:lumMod val="75000"/>
                    <a:lumOff val="25000"/>
                  </a:schemeClr>
                </a:solidFill>
              </a:rPr>
              <a:t>277 </a:t>
            </a:r>
            <a:r>
              <a:rPr lang="tr-TR" sz="2000" dirty="0">
                <a:solidFill>
                  <a:schemeClr val="tx1">
                    <a:lumMod val="75000"/>
                    <a:lumOff val="25000"/>
                  </a:schemeClr>
                </a:solidFill>
              </a:rPr>
              <a:t>DİĞER ÖZEL TÜKENMEYE TABİ VARLIKLAR  </a:t>
            </a:r>
          </a:p>
          <a:p>
            <a:r>
              <a:rPr lang="tr-TR" sz="2000" dirty="0" smtClean="0">
                <a:solidFill>
                  <a:schemeClr val="tx1">
                    <a:lumMod val="75000"/>
                    <a:lumOff val="25000"/>
                  </a:schemeClr>
                </a:solidFill>
              </a:rPr>
              <a:t>278 </a:t>
            </a:r>
            <a:r>
              <a:rPr lang="tr-TR" sz="2000" dirty="0">
                <a:solidFill>
                  <a:schemeClr val="tx1">
                    <a:lumMod val="75000"/>
                    <a:lumOff val="25000"/>
                  </a:schemeClr>
                </a:solidFill>
              </a:rPr>
              <a:t>BİRİKMİŞ TÜKENME PAYLARI (-)  </a:t>
            </a:r>
          </a:p>
          <a:p>
            <a:r>
              <a:rPr lang="tr-TR" sz="2000" dirty="0" smtClean="0">
                <a:solidFill>
                  <a:schemeClr val="tx1">
                    <a:lumMod val="75000"/>
                    <a:lumOff val="25000"/>
                  </a:schemeClr>
                </a:solidFill>
              </a:rPr>
              <a:t>279 </a:t>
            </a:r>
            <a:r>
              <a:rPr lang="tr-TR" sz="2000" dirty="0">
                <a:solidFill>
                  <a:schemeClr val="tx1">
                    <a:lumMod val="75000"/>
                    <a:lumOff val="25000"/>
                  </a:schemeClr>
                </a:solidFill>
              </a:rPr>
              <a:t>VERİLEN AVANSLAR</a:t>
            </a:r>
          </a:p>
        </p:txBody>
      </p:sp>
    </p:spTree>
    <p:extLst>
      <p:ext uri="{BB962C8B-B14F-4D97-AF65-F5344CB8AC3E}">
        <p14:creationId xmlns:p14="http://schemas.microsoft.com/office/powerpoint/2010/main" val="1437873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smtClean="0">
                <a:solidFill>
                  <a:schemeClr val="tx1">
                    <a:lumMod val="75000"/>
                    <a:lumOff val="25000"/>
                  </a:schemeClr>
                </a:solidFill>
              </a:rPr>
              <a:t>28 Dönem Ayırıcı Hesaplar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b="1" dirty="0">
                <a:solidFill>
                  <a:schemeClr val="tx1">
                    <a:lumMod val="75000"/>
                    <a:lumOff val="25000"/>
                  </a:schemeClr>
                </a:solidFill>
              </a:rPr>
              <a:t>28 Gelecek Yıllara Ait Giderler ve Gelir Tahakkukları </a:t>
            </a:r>
          </a:p>
          <a:p>
            <a:pPr marL="342900" indent="-342900">
              <a:buFont typeface="Wingdings" panose="05000000000000000000" pitchFamily="2" charset="2"/>
              <a:buChar char="§"/>
            </a:pPr>
            <a:r>
              <a:rPr lang="tr-TR" sz="2000" dirty="0" smtClean="0">
                <a:solidFill>
                  <a:schemeClr val="tx1">
                    <a:lumMod val="75000"/>
                    <a:lumOff val="25000"/>
                  </a:schemeClr>
                </a:solidFill>
              </a:rPr>
              <a:t>İçinde </a:t>
            </a:r>
            <a:r>
              <a:rPr lang="tr-TR" sz="2000" dirty="0">
                <a:solidFill>
                  <a:schemeClr val="tx1">
                    <a:lumMod val="75000"/>
                    <a:lumOff val="25000"/>
                  </a:schemeClr>
                </a:solidFill>
              </a:rPr>
              <a:t>bulunulan dönemde ortaya çıkan ancak gelecek yıllara ait olan giderler ile faaliyet dönemine ait olup da ileriki yıllarda tahsil edilebilecek gelirlerden oluşur.</a:t>
            </a:r>
          </a:p>
          <a:p>
            <a:endParaRPr lang="tr-TR" sz="2000" dirty="0" smtClean="0">
              <a:solidFill>
                <a:schemeClr val="tx1">
                  <a:lumMod val="75000"/>
                  <a:lumOff val="25000"/>
                </a:schemeClr>
              </a:solidFill>
            </a:endParaRPr>
          </a:p>
          <a:p>
            <a:r>
              <a:rPr lang="tr-TR" sz="2000" dirty="0" smtClean="0">
                <a:solidFill>
                  <a:schemeClr val="tx1">
                    <a:lumMod val="75000"/>
                    <a:lumOff val="25000"/>
                  </a:schemeClr>
                </a:solidFill>
              </a:rPr>
              <a:t>280 </a:t>
            </a:r>
            <a:r>
              <a:rPr lang="tr-TR" sz="2000" dirty="0">
                <a:solidFill>
                  <a:schemeClr val="tx1">
                    <a:lumMod val="75000"/>
                    <a:lumOff val="25000"/>
                  </a:schemeClr>
                </a:solidFill>
              </a:rPr>
              <a:t>GELECEK YILLARA AİT GİDERLER  </a:t>
            </a:r>
          </a:p>
          <a:p>
            <a:r>
              <a:rPr lang="tr-TR" sz="2000" dirty="0" smtClean="0">
                <a:solidFill>
                  <a:schemeClr val="tx1">
                    <a:lumMod val="75000"/>
                    <a:lumOff val="25000"/>
                  </a:schemeClr>
                </a:solidFill>
              </a:rPr>
              <a:t>281 </a:t>
            </a:r>
            <a:r>
              <a:rPr lang="tr-TR" sz="2000" dirty="0">
                <a:solidFill>
                  <a:schemeClr val="tx1">
                    <a:lumMod val="75000"/>
                    <a:lumOff val="25000"/>
                  </a:schemeClr>
                </a:solidFill>
              </a:rPr>
              <a:t>GELİR TAHAKKUKLARI</a:t>
            </a:r>
          </a:p>
        </p:txBody>
      </p:sp>
    </p:spTree>
    <p:extLst>
      <p:ext uri="{BB962C8B-B14F-4D97-AF65-F5344CB8AC3E}">
        <p14:creationId xmlns:p14="http://schemas.microsoft.com/office/powerpoint/2010/main" val="87536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0000" lnSpcReduction="20000"/>
          </a:bodyPr>
          <a:lstStyle/>
          <a:p>
            <a:r>
              <a:rPr lang="tr-TR" dirty="0" smtClean="0">
                <a:solidFill>
                  <a:schemeClr val="tx1">
                    <a:lumMod val="75000"/>
                    <a:lumOff val="25000"/>
                  </a:schemeClr>
                </a:solidFill>
              </a:rPr>
              <a:t>29 Diğer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Duran varlıklar sınıfında daha önce sayılan duran varlık kalemlerine girmeyen diğer duran varlık kalemleri bu grupta yer alır. </a:t>
            </a:r>
          </a:p>
          <a:p>
            <a:r>
              <a:rPr lang="tr-TR" sz="2000" dirty="0" smtClean="0">
                <a:solidFill>
                  <a:schemeClr val="tx1">
                    <a:lumMod val="75000"/>
                    <a:lumOff val="25000"/>
                  </a:schemeClr>
                </a:solidFill>
              </a:rPr>
              <a:t>Diğer </a:t>
            </a:r>
            <a:r>
              <a:rPr lang="tr-TR" sz="2000" dirty="0">
                <a:solidFill>
                  <a:schemeClr val="tx1">
                    <a:lumMod val="75000"/>
                    <a:lumOff val="25000"/>
                  </a:schemeClr>
                </a:solidFill>
              </a:rPr>
              <a:t>Duran Varlıklar şunlardır:</a:t>
            </a:r>
          </a:p>
          <a:p>
            <a:r>
              <a:rPr lang="tr-TR" sz="2000" dirty="0" smtClean="0">
                <a:solidFill>
                  <a:schemeClr val="tx1">
                    <a:lumMod val="75000"/>
                    <a:lumOff val="25000"/>
                  </a:schemeClr>
                </a:solidFill>
              </a:rPr>
              <a:t>291 </a:t>
            </a:r>
            <a:r>
              <a:rPr lang="tr-TR" sz="2000" dirty="0">
                <a:solidFill>
                  <a:schemeClr val="tx1">
                    <a:lumMod val="75000"/>
                    <a:lumOff val="25000"/>
                  </a:schemeClr>
                </a:solidFill>
              </a:rPr>
              <a:t>GELECEK YILLARDA İNDİRİLECEK KDV  </a:t>
            </a:r>
          </a:p>
          <a:p>
            <a:r>
              <a:rPr lang="tr-TR" sz="2000" dirty="0" smtClean="0">
                <a:solidFill>
                  <a:schemeClr val="tx1">
                    <a:lumMod val="75000"/>
                    <a:lumOff val="25000"/>
                  </a:schemeClr>
                </a:solidFill>
              </a:rPr>
              <a:t>292 </a:t>
            </a:r>
            <a:r>
              <a:rPr lang="tr-TR" sz="2000" dirty="0">
                <a:solidFill>
                  <a:schemeClr val="tx1">
                    <a:lumMod val="75000"/>
                    <a:lumOff val="25000"/>
                  </a:schemeClr>
                </a:solidFill>
              </a:rPr>
              <a:t>DİĞER KDV  </a:t>
            </a:r>
          </a:p>
          <a:p>
            <a:r>
              <a:rPr lang="tr-TR" sz="2000" dirty="0" smtClean="0">
                <a:solidFill>
                  <a:schemeClr val="tx1">
                    <a:lumMod val="75000"/>
                    <a:lumOff val="25000"/>
                  </a:schemeClr>
                </a:solidFill>
              </a:rPr>
              <a:t>293 </a:t>
            </a:r>
            <a:r>
              <a:rPr lang="tr-TR" sz="2000" dirty="0">
                <a:solidFill>
                  <a:schemeClr val="tx1">
                    <a:lumMod val="75000"/>
                    <a:lumOff val="25000"/>
                  </a:schemeClr>
                </a:solidFill>
              </a:rPr>
              <a:t>GELECEK YILLAR İHTİYACI STOKLAR </a:t>
            </a:r>
          </a:p>
          <a:p>
            <a:r>
              <a:rPr lang="tr-TR" sz="2000" dirty="0" smtClean="0">
                <a:solidFill>
                  <a:schemeClr val="tx1">
                    <a:lumMod val="75000"/>
                    <a:lumOff val="25000"/>
                  </a:schemeClr>
                </a:solidFill>
              </a:rPr>
              <a:t>294 </a:t>
            </a:r>
            <a:r>
              <a:rPr lang="tr-TR" sz="2000" dirty="0">
                <a:solidFill>
                  <a:schemeClr val="tx1">
                    <a:lumMod val="75000"/>
                    <a:lumOff val="25000"/>
                  </a:schemeClr>
                </a:solidFill>
              </a:rPr>
              <a:t>ELDEN ÇIKARILACAK STOKLAR ve MADDİ DURAN VARLIKLAR </a:t>
            </a:r>
          </a:p>
          <a:p>
            <a:r>
              <a:rPr lang="tr-TR" sz="2000" dirty="0" smtClean="0">
                <a:solidFill>
                  <a:schemeClr val="tx1">
                    <a:lumMod val="75000"/>
                    <a:lumOff val="25000"/>
                  </a:schemeClr>
                </a:solidFill>
              </a:rPr>
              <a:t>295 </a:t>
            </a:r>
            <a:r>
              <a:rPr lang="tr-TR" sz="2000" dirty="0">
                <a:solidFill>
                  <a:schemeClr val="tx1">
                    <a:lumMod val="75000"/>
                    <a:lumOff val="25000"/>
                  </a:schemeClr>
                </a:solidFill>
              </a:rPr>
              <a:t>PEŞİN ÖDENEN VERGİLER ve FONLAR </a:t>
            </a:r>
          </a:p>
          <a:p>
            <a:r>
              <a:rPr lang="tr-TR" sz="2000" dirty="0" smtClean="0">
                <a:solidFill>
                  <a:schemeClr val="tx1">
                    <a:lumMod val="75000"/>
                    <a:lumOff val="25000"/>
                  </a:schemeClr>
                </a:solidFill>
              </a:rPr>
              <a:t>297 </a:t>
            </a:r>
            <a:r>
              <a:rPr lang="tr-TR" sz="2000" dirty="0">
                <a:solidFill>
                  <a:schemeClr val="tx1">
                    <a:lumMod val="75000"/>
                    <a:lumOff val="25000"/>
                  </a:schemeClr>
                </a:solidFill>
              </a:rPr>
              <a:t>DİĞER ÇEŞİTLİ DURAN VARLIKLAR </a:t>
            </a:r>
          </a:p>
          <a:p>
            <a:r>
              <a:rPr lang="tr-TR" sz="2000" dirty="0" smtClean="0">
                <a:solidFill>
                  <a:schemeClr val="tx1">
                    <a:lumMod val="75000"/>
                    <a:lumOff val="25000"/>
                  </a:schemeClr>
                </a:solidFill>
              </a:rPr>
              <a:t>298 </a:t>
            </a:r>
            <a:r>
              <a:rPr lang="tr-TR" sz="2000" dirty="0">
                <a:solidFill>
                  <a:schemeClr val="tx1">
                    <a:lumMod val="75000"/>
                    <a:lumOff val="25000"/>
                  </a:schemeClr>
                </a:solidFill>
              </a:rPr>
              <a:t>STOK DEĞER DÜŞÜKLÜĞÜ KARŞILIĞI (-) </a:t>
            </a:r>
          </a:p>
          <a:p>
            <a:r>
              <a:rPr lang="tr-TR" sz="2000" dirty="0" smtClean="0">
                <a:solidFill>
                  <a:schemeClr val="tx1">
                    <a:lumMod val="75000"/>
                    <a:lumOff val="25000"/>
                  </a:schemeClr>
                </a:solidFill>
              </a:rPr>
              <a:t>299 </a:t>
            </a:r>
            <a:r>
              <a:rPr lang="tr-TR" sz="2000" dirty="0">
                <a:solidFill>
                  <a:schemeClr val="tx1">
                    <a:lumMod val="75000"/>
                    <a:lumOff val="25000"/>
                  </a:schemeClr>
                </a:solidFill>
              </a:rPr>
              <a:t>BİRİKMİŞ AMORTİSMANLAR (-)</a:t>
            </a:r>
          </a:p>
        </p:txBody>
      </p:sp>
    </p:spTree>
    <p:extLst>
      <p:ext uri="{BB962C8B-B14F-4D97-AF65-F5344CB8AC3E}">
        <p14:creationId xmlns:p14="http://schemas.microsoft.com/office/powerpoint/2010/main" val="1932062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 xmlns:a16="http://schemas.microsoft.com/office/drawing/2014/main"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smtClean="0"/>
              <a:t>DÖNEN VARLIKLAR</a:t>
            </a:r>
            <a:endParaRPr lang="tr-TR" altLang="tr-TR" sz="4400" dirty="0"/>
          </a:p>
        </p:txBody>
      </p:sp>
      <p:sp>
        <p:nvSpPr>
          <p:cNvPr id="6147" name="Rectangle 3">
            <a:extLst>
              <a:ext uri="{FF2B5EF4-FFF2-40B4-BE49-F238E27FC236}">
                <a16:creationId xmlns="" xmlns:a16="http://schemas.microsoft.com/office/drawing/2014/main" id="{F905258F-F96C-4DD7-B132-3E7AE9EEAAA2}"/>
              </a:ext>
            </a:extLst>
          </p:cNvPr>
          <p:cNvSpPr>
            <a:spLocks noGrp="1" noChangeArrowheads="1"/>
          </p:cNvSpPr>
          <p:nvPr>
            <p:ph type="subTitle" idx="1"/>
          </p:nvPr>
        </p:nvSpPr>
        <p:spPr>
          <a:xfrm>
            <a:off x="3733800" y="4082475"/>
            <a:ext cx="1846312" cy="762000"/>
          </a:xfrm>
        </p:spPr>
        <p:txBody>
          <a:bodyPr/>
          <a:lstStyle/>
          <a:p>
            <a:r>
              <a:rPr lang="tr-TR" altLang="tr-TR" sz="2800" i="1" dirty="0" smtClean="0"/>
              <a:t>12.HAFTA</a:t>
            </a:r>
            <a:endParaRPr lang="tr-TR" altLang="tr-TR" sz="2800" i="1" dirty="0"/>
          </a:p>
        </p:txBody>
      </p:sp>
      <p:pic>
        <p:nvPicPr>
          <p:cNvPr id="6148" name="Picture 4" descr="sunu">
            <a:extLst>
              <a:ext uri="{FF2B5EF4-FFF2-40B4-BE49-F238E27FC236}">
                <a16:creationId xmlns="" xmlns:a16="http://schemas.microsoft.com/office/drawing/2014/main"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5CECEE48-2E7C-42F7-BDD0-3BE516D175F6}"/>
              </a:ext>
            </a:extLst>
          </p:cNvPr>
          <p:cNvSpPr txBox="1">
            <a:spLocks noChangeArrowheads="1"/>
          </p:cNvSpPr>
          <p:nvPr/>
        </p:nvSpPr>
        <p:spPr bwMode="auto">
          <a:xfrm>
            <a:off x="1638300" y="2957729"/>
            <a:ext cx="5867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smtClean="0"/>
              <a:t>BÜTÇE VE </a:t>
            </a:r>
            <a:r>
              <a:rPr lang="tr-TR" altLang="tr-TR" sz="3200" i="1" dirty="0" smtClean="0"/>
              <a:t>MUHASEBE</a:t>
            </a:r>
            <a:endParaRPr lang="tr-TR" altLang="tr-TR" sz="3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sv-SE" dirty="0">
                <a:solidFill>
                  <a:schemeClr val="tx1">
                    <a:lumMod val="75000"/>
                    <a:lumOff val="25000"/>
                  </a:schemeClr>
                </a:solidFill>
              </a:rPr>
              <a:t>Dönen Varlıklar ve Duran Varlıklar</a:t>
            </a:r>
          </a:p>
        </p:txBody>
      </p:sp>
      <p:sp>
        <p:nvSpPr>
          <p:cNvPr id="3" name="Metin Yer Tutucusu 2"/>
          <p:cNvSpPr>
            <a:spLocks noGrp="1"/>
          </p:cNvSpPr>
          <p:nvPr>
            <p:ph type="body" sz="quarter" idx="11"/>
          </p:nvPr>
        </p:nvSpPr>
        <p:spPr/>
        <p:txBody>
          <a:bodyPr>
            <a:normAutofit lnSpcReduction="10000"/>
          </a:bodyPr>
          <a:lstStyle/>
          <a:p>
            <a:r>
              <a:rPr lang="tr-TR" dirty="0"/>
              <a:t>Konu Başlıkları</a:t>
            </a:r>
          </a:p>
        </p:txBody>
      </p:sp>
      <p:sp>
        <p:nvSpPr>
          <p:cNvPr id="4" name="Metin Yer Tutucusu 3"/>
          <p:cNvSpPr>
            <a:spLocks noGrp="1"/>
          </p:cNvSpPr>
          <p:nvPr>
            <p:ph type="body" sz="quarter" idx="12"/>
          </p:nvPr>
        </p:nvSpPr>
        <p:spPr/>
        <p:txBody>
          <a:bodyPr>
            <a:normAutofit lnSpcReduction="10000"/>
          </a:bodyPr>
          <a:lstStyle/>
          <a:p>
            <a:pPr marL="342900" indent="-342900">
              <a:buFont typeface="Wingdings" panose="05000000000000000000" pitchFamily="2" charset="2"/>
              <a:buChar char="§"/>
            </a:pPr>
            <a:r>
              <a:rPr lang="tr-TR" sz="2000" dirty="0" smtClean="0">
                <a:solidFill>
                  <a:schemeClr val="tx1">
                    <a:lumMod val="75000"/>
                    <a:lumOff val="25000"/>
                  </a:schemeClr>
                </a:solidFill>
              </a:rPr>
              <a:t>1. Dönen Varlıklar</a:t>
            </a:r>
          </a:p>
          <a:p>
            <a:pPr marL="1143000" lvl="1">
              <a:buFont typeface="Wingdings" panose="05000000000000000000" pitchFamily="2" charset="2"/>
              <a:buChar char="§"/>
            </a:pPr>
            <a:r>
              <a:rPr lang="tr-TR" sz="2000" dirty="0" smtClean="0">
                <a:solidFill>
                  <a:schemeClr val="tx1">
                    <a:lumMod val="75000"/>
                    <a:lumOff val="25000"/>
                  </a:schemeClr>
                </a:solidFill>
              </a:rPr>
              <a:t>15 Stoklar</a:t>
            </a:r>
          </a:p>
          <a:p>
            <a:pPr marL="1143000" lvl="1">
              <a:buFont typeface="Wingdings" panose="05000000000000000000" pitchFamily="2" charset="2"/>
              <a:buChar char="§"/>
            </a:pPr>
            <a:r>
              <a:rPr lang="tr-TR" sz="2000" dirty="0" smtClean="0">
                <a:solidFill>
                  <a:schemeClr val="tx1">
                    <a:lumMod val="75000"/>
                    <a:lumOff val="25000"/>
                  </a:schemeClr>
                </a:solidFill>
              </a:rPr>
              <a:t>18 Gelecek Aylara Ait Giderler ve Gelir </a:t>
            </a:r>
            <a:r>
              <a:rPr lang="tr-TR" sz="2000" dirty="0" err="1" smtClean="0">
                <a:solidFill>
                  <a:schemeClr val="tx1">
                    <a:lumMod val="75000"/>
                    <a:lumOff val="25000"/>
                  </a:schemeClr>
                </a:solidFill>
              </a:rPr>
              <a:t>Tah</a:t>
            </a:r>
            <a:r>
              <a:rPr lang="tr-TR" sz="2000" dirty="0" smtClean="0">
                <a:solidFill>
                  <a:schemeClr val="tx1">
                    <a:lumMod val="75000"/>
                    <a:lumOff val="25000"/>
                  </a:schemeClr>
                </a:solidFill>
              </a:rPr>
              <a:t>.</a:t>
            </a:r>
          </a:p>
          <a:p>
            <a:pPr marL="1143000" lvl="1">
              <a:buFont typeface="Wingdings" panose="05000000000000000000" pitchFamily="2" charset="2"/>
              <a:buChar char="§"/>
            </a:pPr>
            <a:r>
              <a:rPr lang="tr-TR" sz="2000" dirty="0" smtClean="0">
                <a:solidFill>
                  <a:schemeClr val="tx1">
                    <a:lumMod val="75000"/>
                    <a:lumOff val="25000"/>
                  </a:schemeClr>
                </a:solidFill>
              </a:rPr>
              <a:t>19 Diğer Dönen Varlıklar</a:t>
            </a:r>
          </a:p>
          <a:p>
            <a:pPr marL="342900" indent="-342900">
              <a:buFont typeface="Wingdings" panose="05000000000000000000" pitchFamily="2" charset="2"/>
              <a:buChar char="§"/>
            </a:pPr>
            <a:r>
              <a:rPr lang="tr-TR" sz="2000" dirty="0" smtClean="0">
                <a:solidFill>
                  <a:schemeClr val="tx1">
                    <a:lumMod val="75000"/>
                    <a:lumOff val="25000"/>
                  </a:schemeClr>
                </a:solidFill>
              </a:rPr>
              <a:t>2. Duran Varlıklar</a:t>
            </a:r>
          </a:p>
          <a:p>
            <a:pPr marL="1143000" lvl="1">
              <a:buFont typeface="Wingdings" panose="05000000000000000000" pitchFamily="2" charset="2"/>
              <a:buChar char="§"/>
            </a:pPr>
            <a:r>
              <a:rPr lang="tr-TR" sz="2000" dirty="0" smtClean="0">
                <a:solidFill>
                  <a:schemeClr val="tx1">
                    <a:lumMod val="75000"/>
                    <a:lumOff val="25000"/>
                  </a:schemeClr>
                </a:solidFill>
              </a:rPr>
              <a:t>24 Mali Duran Varlıklar</a:t>
            </a:r>
          </a:p>
          <a:p>
            <a:pPr marL="1143000" lvl="1">
              <a:buFont typeface="Wingdings" panose="05000000000000000000" pitchFamily="2" charset="2"/>
              <a:buChar char="§"/>
            </a:pPr>
            <a:r>
              <a:rPr lang="tr-TR" sz="2000" dirty="0" smtClean="0">
                <a:solidFill>
                  <a:schemeClr val="tx1">
                    <a:lumMod val="75000"/>
                    <a:lumOff val="25000"/>
                  </a:schemeClr>
                </a:solidFill>
              </a:rPr>
              <a:t>25 Maddi Duran Varlıklar</a:t>
            </a:r>
          </a:p>
          <a:p>
            <a:pPr marL="1143000" lvl="1">
              <a:buFont typeface="Wingdings" panose="05000000000000000000" pitchFamily="2" charset="2"/>
              <a:buChar char="§"/>
            </a:pPr>
            <a:r>
              <a:rPr lang="tr-TR" sz="2000" dirty="0" smtClean="0">
                <a:solidFill>
                  <a:schemeClr val="tx1">
                    <a:lumMod val="75000"/>
                    <a:lumOff val="25000"/>
                  </a:schemeClr>
                </a:solidFill>
              </a:rPr>
              <a:t>26 Maddi Olmayan Duran Varlıklar</a:t>
            </a:r>
          </a:p>
          <a:p>
            <a:pPr marL="1143000" lvl="1">
              <a:buFont typeface="Wingdings" panose="05000000000000000000" pitchFamily="2" charset="2"/>
              <a:buChar char="§"/>
            </a:pPr>
            <a:r>
              <a:rPr lang="tr-TR" sz="2000" dirty="0" smtClean="0">
                <a:solidFill>
                  <a:schemeClr val="tx1">
                    <a:lumMod val="75000"/>
                    <a:lumOff val="25000"/>
                  </a:schemeClr>
                </a:solidFill>
              </a:rPr>
              <a:t>27 Özel Tükenmeye Tabi Varlıklar</a:t>
            </a:r>
          </a:p>
          <a:p>
            <a:pPr marL="1143000" lvl="1">
              <a:buFont typeface="Wingdings" panose="05000000000000000000" pitchFamily="2" charset="2"/>
              <a:buChar char="§"/>
            </a:pPr>
            <a:r>
              <a:rPr lang="tr-TR" sz="2000" dirty="0" smtClean="0">
                <a:solidFill>
                  <a:schemeClr val="tx1">
                    <a:lumMod val="75000"/>
                    <a:lumOff val="25000"/>
                  </a:schemeClr>
                </a:solidFill>
              </a:rPr>
              <a:t>28 Gelecek Yıllara Ait Giderler Ve Gel. </a:t>
            </a:r>
            <a:r>
              <a:rPr lang="tr-TR" sz="2000" dirty="0" err="1" smtClean="0">
                <a:solidFill>
                  <a:schemeClr val="tx1">
                    <a:lumMod val="75000"/>
                    <a:lumOff val="25000"/>
                  </a:schemeClr>
                </a:solidFill>
              </a:rPr>
              <a:t>Tah</a:t>
            </a:r>
            <a:r>
              <a:rPr lang="tr-TR" sz="2000" dirty="0" smtClean="0">
                <a:solidFill>
                  <a:schemeClr val="tx1">
                    <a:lumMod val="75000"/>
                    <a:lumOff val="25000"/>
                  </a:schemeClr>
                </a:solidFill>
              </a:rPr>
              <a:t>.</a:t>
            </a:r>
          </a:p>
          <a:p>
            <a:pPr marL="1143000" lvl="1">
              <a:buFont typeface="Wingdings" panose="05000000000000000000" pitchFamily="2" charset="2"/>
              <a:buChar char="§"/>
            </a:pPr>
            <a:r>
              <a:rPr lang="tr-TR" sz="2000" dirty="0" smtClean="0">
                <a:solidFill>
                  <a:schemeClr val="tx1">
                    <a:lumMod val="75000"/>
                    <a:lumOff val="25000"/>
                  </a:schemeClr>
                </a:solidFill>
              </a:rPr>
              <a:t>29 Diğer Duran Varlıklar</a:t>
            </a:r>
            <a:endParaRPr lang="tr-TR" sz="2000" dirty="0">
              <a:solidFill>
                <a:schemeClr val="tx1">
                  <a:lumMod val="75000"/>
                  <a:lumOff val="25000"/>
                </a:schemeClr>
              </a:solidFill>
            </a:endParaRPr>
          </a:p>
        </p:txBody>
      </p:sp>
    </p:spTree>
    <p:extLst>
      <p:ext uri="{BB962C8B-B14F-4D97-AF65-F5344CB8AC3E}">
        <p14:creationId xmlns:p14="http://schemas.microsoft.com/office/powerpoint/2010/main" val="150164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smtClean="0">
                <a:solidFill>
                  <a:schemeClr val="tx1">
                    <a:lumMod val="75000"/>
                    <a:lumOff val="25000"/>
                  </a:schemeClr>
                </a:solidFill>
              </a:rPr>
              <a:t> 15 Stoklar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smtClean="0">
                <a:solidFill>
                  <a:schemeClr val="tx1">
                    <a:lumMod val="75000"/>
                    <a:lumOff val="25000"/>
                  </a:schemeClr>
                </a:solidFill>
              </a:rPr>
              <a:t>Bu </a:t>
            </a:r>
            <a:r>
              <a:rPr lang="tr-TR" sz="2000" dirty="0">
                <a:solidFill>
                  <a:schemeClr val="tx1">
                    <a:lumMod val="75000"/>
                    <a:lumOff val="25000"/>
                  </a:schemeClr>
                </a:solidFill>
              </a:rPr>
              <a:t>grup, işletmenin satmak, üretiminde kullanmak veya tüketmek amacıyla edindiği, ilk madde ve malzeme, yarı mamul, mamul, ticari mal, yan ürün, artık ve hurda gibi bir yıldan az bir sürede kullanılacak olan veya bir yıl içerisinde nakde çevirebileceği düşünülen varlıklardan oluşur</a:t>
            </a:r>
            <a:r>
              <a:rPr lang="tr-TR" sz="2000" dirty="0" smtClean="0">
                <a:solidFill>
                  <a:schemeClr val="tx1">
                    <a:lumMod val="75000"/>
                    <a:lumOff val="25000"/>
                  </a:schemeClr>
                </a:solidFill>
              </a:rPr>
              <a:t>.</a:t>
            </a:r>
            <a:r>
              <a:rPr lang="tr-TR" sz="2000" dirty="0">
                <a:solidFill>
                  <a:schemeClr val="tx1">
                    <a:lumMod val="75000"/>
                    <a:lumOff val="25000"/>
                  </a:schemeClr>
                </a:solidFill>
              </a:rPr>
              <a:t>		</a:t>
            </a:r>
          </a:p>
          <a:p>
            <a:pPr marL="342900" indent="-342900">
              <a:buFont typeface="Wingdings" panose="05000000000000000000" pitchFamily="2" charset="2"/>
              <a:buChar char="§"/>
            </a:pPr>
            <a:r>
              <a:rPr lang="tr-TR" sz="2000" dirty="0" smtClean="0">
                <a:solidFill>
                  <a:schemeClr val="tx1">
                    <a:lumMod val="75000"/>
                    <a:lumOff val="25000"/>
                  </a:schemeClr>
                </a:solidFill>
              </a:rPr>
              <a:t>150 </a:t>
            </a:r>
            <a:r>
              <a:rPr lang="tr-TR" sz="2000" dirty="0">
                <a:solidFill>
                  <a:schemeClr val="tx1">
                    <a:lumMod val="75000"/>
                    <a:lumOff val="25000"/>
                  </a:schemeClr>
                </a:solidFill>
              </a:rPr>
              <a:t>İLK MADDE ve MALZEME  </a:t>
            </a:r>
          </a:p>
          <a:p>
            <a:pPr marL="342900" indent="-342900">
              <a:buFont typeface="Wingdings" panose="05000000000000000000" pitchFamily="2" charset="2"/>
              <a:buChar char="§"/>
            </a:pPr>
            <a:r>
              <a:rPr lang="tr-TR" sz="2000" dirty="0" smtClean="0">
                <a:solidFill>
                  <a:schemeClr val="tx1">
                    <a:lumMod val="75000"/>
                    <a:lumOff val="25000"/>
                  </a:schemeClr>
                </a:solidFill>
              </a:rPr>
              <a:t>151 </a:t>
            </a:r>
            <a:r>
              <a:rPr lang="tr-TR" sz="2000" dirty="0">
                <a:solidFill>
                  <a:schemeClr val="tx1">
                    <a:lumMod val="75000"/>
                    <a:lumOff val="25000"/>
                  </a:schemeClr>
                </a:solidFill>
              </a:rPr>
              <a:t>YARI MAMULLER- ÜRETİM  </a:t>
            </a:r>
          </a:p>
          <a:p>
            <a:pPr marL="342900" indent="-342900">
              <a:buFont typeface="Wingdings" panose="05000000000000000000" pitchFamily="2" charset="2"/>
              <a:buChar char="§"/>
            </a:pPr>
            <a:r>
              <a:rPr lang="tr-TR" sz="2000" dirty="0" smtClean="0">
                <a:solidFill>
                  <a:schemeClr val="tx1">
                    <a:lumMod val="75000"/>
                    <a:lumOff val="25000"/>
                  </a:schemeClr>
                </a:solidFill>
              </a:rPr>
              <a:t>152 </a:t>
            </a:r>
            <a:r>
              <a:rPr lang="tr-TR" sz="2000" dirty="0">
                <a:solidFill>
                  <a:schemeClr val="tx1">
                    <a:lumMod val="75000"/>
                    <a:lumOff val="25000"/>
                  </a:schemeClr>
                </a:solidFill>
              </a:rPr>
              <a:t>MAMULLER  </a:t>
            </a:r>
          </a:p>
          <a:p>
            <a:pPr marL="342900" indent="-342900">
              <a:buFont typeface="Wingdings" panose="05000000000000000000" pitchFamily="2" charset="2"/>
              <a:buChar char="§"/>
            </a:pPr>
            <a:r>
              <a:rPr lang="tr-TR" sz="2000" dirty="0" smtClean="0">
                <a:solidFill>
                  <a:schemeClr val="tx1">
                    <a:lumMod val="75000"/>
                    <a:lumOff val="25000"/>
                  </a:schemeClr>
                </a:solidFill>
              </a:rPr>
              <a:t>153 </a:t>
            </a:r>
            <a:r>
              <a:rPr lang="tr-TR" sz="2000" dirty="0">
                <a:solidFill>
                  <a:schemeClr val="tx1">
                    <a:lumMod val="75000"/>
                    <a:lumOff val="25000"/>
                  </a:schemeClr>
                </a:solidFill>
              </a:rPr>
              <a:t>TİCARİ MALLAR   </a:t>
            </a:r>
          </a:p>
          <a:p>
            <a:pPr marL="342900" indent="-342900">
              <a:buFont typeface="Wingdings" panose="05000000000000000000" pitchFamily="2" charset="2"/>
              <a:buChar char="§"/>
            </a:pPr>
            <a:r>
              <a:rPr lang="tr-TR" sz="2000" dirty="0" smtClean="0">
                <a:solidFill>
                  <a:schemeClr val="tx1">
                    <a:lumMod val="75000"/>
                    <a:lumOff val="25000"/>
                  </a:schemeClr>
                </a:solidFill>
              </a:rPr>
              <a:t>157 </a:t>
            </a:r>
            <a:r>
              <a:rPr lang="tr-TR" sz="2000" dirty="0">
                <a:solidFill>
                  <a:schemeClr val="tx1">
                    <a:lumMod val="75000"/>
                    <a:lumOff val="25000"/>
                  </a:schemeClr>
                </a:solidFill>
              </a:rPr>
              <a:t>DİĞER STOKLAR  </a:t>
            </a:r>
          </a:p>
          <a:p>
            <a:pPr marL="342900" indent="-342900">
              <a:buFont typeface="Wingdings" panose="05000000000000000000" pitchFamily="2" charset="2"/>
              <a:buChar char="§"/>
            </a:pPr>
            <a:r>
              <a:rPr lang="tr-TR" sz="2000" dirty="0" smtClean="0">
                <a:solidFill>
                  <a:schemeClr val="tx1">
                    <a:lumMod val="75000"/>
                    <a:lumOff val="25000"/>
                  </a:schemeClr>
                </a:solidFill>
              </a:rPr>
              <a:t>158 </a:t>
            </a:r>
            <a:r>
              <a:rPr lang="tr-TR" sz="2000" dirty="0">
                <a:solidFill>
                  <a:schemeClr val="tx1">
                    <a:lumMod val="75000"/>
                    <a:lumOff val="25000"/>
                  </a:schemeClr>
                </a:solidFill>
              </a:rPr>
              <a:t>STOK DEĞER DÜŞÜKLÜĞÜ KARŞILIĞI (-)  </a:t>
            </a:r>
          </a:p>
          <a:p>
            <a:pPr marL="342900" indent="-342900">
              <a:buFont typeface="Wingdings" panose="05000000000000000000" pitchFamily="2" charset="2"/>
              <a:buChar char="§"/>
            </a:pPr>
            <a:r>
              <a:rPr lang="tr-TR" sz="2000" dirty="0" smtClean="0">
                <a:solidFill>
                  <a:schemeClr val="tx1">
                    <a:lumMod val="75000"/>
                    <a:lumOff val="25000"/>
                  </a:schemeClr>
                </a:solidFill>
              </a:rPr>
              <a:t>159 </a:t>
            </a:r>
            <a:r>
              <a:rPr lang="tr-TR" sz="2000" dirty="0">
                <a:solidFill>
                  <a:schemeClr val="tx1">
                    <a:lumMod val="75000"/>
                    <a:lumOff val="25000"/>
                  </a:schemeClr>
                </a:solidFill>
              </a:rPr>
              <a:t>VERİLEN SİPARİŞ AVANSLARI </a:t>
            </a:r>
          </a:p>
          <a:p>
            <a:endParaRPr lang="tr-TR" sz="2000" dirty="0">
              <a:solidFill>
                <a:schemeClr val="tx1">
                  <a:lumMod val="75000"/>
                  <a:lumOff val="25000"/>
                </a:schemeClr>
              </a:solidFill>
            </a:endParaRP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118750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62500" lnSpcReduction="20000"/>
          </a:bodyPr>
          <a:lstStyle/>
          <a:p>
            <a:r>
              <a:rPr lang="tr-TR" dirty="0" smtClean="0">
                <a:solidFill>
                  <a:schemeClr val="tx1">
                    <a:lumMod val="75000"/>
                    <a:lumOff val="25000"/>
                  </a:schemeClr>
                </a:solidFill>
              </a:rPr>
              <a:t> 18 Dönem Ayırıcı Hesaplar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endParaRPr lang="tr-TR" sz="2000" dirty="0" smtClean="0">
              <a:solidFill>
                <a:schemeClr val="tx1">
                  <a:lumMod val="75000"/>
                  <a:lumOff val="25000"/>
                </a:schemeClr>
              </a:solidFill>
            </a:endParaRPr>
          </a:p>
          <a:p>
            <a:r>
              <a:rPr lang="tr-TR" sz="2000" dirty="0" smtClean="0">
                <a:solidFill>
                  <a:schemeClr val="tx1">
                    <a:lumMod val="75000"/>
                    <a:lumOff val="25000"/>
                  </a:schemeClr>
                </a:solidFill>
              </a:rPr>
              <a:t>Bu </a:t>
            </a:r>
            <a:r>
              <a:rPr lang="tr-TR" sz="2000" dirty="0">
                <a:solidFill>
                  <a:schemeClr val="tx1">
                    <a:lumMod val="75000"/>
                    <a:lumOff val="25000"/>
                  </a:schemeClr>
                </a:solidFill>
              </a:rPr>
              <a:t>grup, içinde bulunulan dönemde ortaya çıkan, ancak gelecek dönemlere ait olan giderler ile faaliyet dönemine ait olup ta kesin borç kaydı hesap döneminden sonra yapılacak gelirlerden oluşur. Bu grup hesapları aşağıdaki </a:t>
            </a:r>
            <a:r>
              <a:rPr lang="tr-TR" sz="2000" dirty="0" smtClean="0">
                <a:solidFill>
                  <a:schemeClr val="tx1">
                    <a:lumMod val="75000"/>
                    <a:lumOff val="25000"/>
                  </a:schemeClr>
                </a:solidFill>
              </a:rPr>
              <a:t>gibidir</a:t>
            </a:r>
            <a:endParaRPr lang="tr-TR" sz="2000" dirty="0">
              <a:solidFill>
                <a:schemeClr val="tx1">
                  <a:lumMod val="75000"/>
                  <a:lumOff val="25000"/>
                </a:schemeClr>
              </a:solidFill>
            </a:endParaRPr>
          </a:p>
          <a:p>
            <a:r>
              <a:rPr lang="tr-TR" sz="2000" dirty="0" smtClean="0">
                <a:solidFill>
                  <a:schemeClr val="tx1">
                    <a:lumMod val="75000"/>
                    <a:lumOff val="25000"/>
                  </a:schemeClr>
                </a:solidFill>
              </a:rPr>
              <a:t>180 </a:t>
            </a:r>
            <a:r>
              <a:rPr lang="tr-TR" sz="2000" dirty="0">
                <a:solidFill>
                  <a:schemeClr val="tx1">
                    <a:lumMod val="75000"/>
                    <a:lumOff val="25000"/>
                  </a:schemeClr>
                </a:solidFill>
              </a:rPr>
              <a:t>GELECEK AYLARA AİT GİDERLER  </a:t>
            </a:r>
          </a:p>
          <a:p>
            <a:r>
              <a:rPr lang="tr-TR" sz="2000" dirty="0" smtClean="0">
                <a:solidFill>
                  <a:schemeClr val="tx1">
                    <a:lumMod val="75000"/>
                    <a:lumOff val="25000"/>
                  </a:schemeClr>
                </a:solidFill>
              </a:rPr>
              <a:t>181 </a:t>
            </a:r>
            <a:r>
              <a:rPr lang="tr-TR" sz="2000" dirty="0">
                <a:solidFill>
                  <a:schemeClr val="tx1">
                    <a:lumMod val="75000"/>
                    <a:lumOff val="25000"/>
                  </a:schemeClr>
                </a:solidFill>
              </a:rPr>
              <a:t>GELİR TAHAKKUKLARI </a:t>
            </a:r>
          </a:p>
        </p:txBody>
      </p:sp>
    </p:spTree>
    <p:extLst>
      <p:ext uri="{BB962C8B-B14F-4D97-AF65-F5344CB8AC3E}">
        <p14:creationId xmlns:p14="http://schemas.microsoft.com/office/powerpoint/2010/main" val="27656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0000" lnSpcReduction="20000"/>
          </a:bodyPr>
          <a:lstStyle/>
          <a:p>
            <a:r>
              <a:rPr lang="tr-TR" dirty="0" smtClean="0">
                <a:solidFill>
                  <a:schemeClr val="tx1">
                    <a:lumMod val="75000"/>
                    <a:lumOff val="25000"/>
                  </a:schemeClr>
                </a:solidFill>
              </a:rPr>
              <a:t> 19 Diğer Dönen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 Dönen varlıklar sınıfında daha önce sayılan hesaplara girmediği için özellikle kendi bölümlerinde tanımlanmamış olan diğer dönen varlık kalemleri bu grupta yer alır. Bu grupta yer alan hesaplar aşağıdaki </a:t>
            </a:r>
            <a:r>
              <a:rPr lang="tr-TR" sz="2000" dirty="0" smtClean="0">
                <a:solidFill>
                  <a:schemeClr val="tx1">
                    <a:lumMod val="75000"/>
                    <a:lumOff val="25000"/>
                  </a:schemeClr>
                </a:solidFill>
              </a:rPr>
              <a:t>gibidir</a:t>
            </a:r>
            <a:endParaRPr lang="tr-TR" sz="2000" dirty="0">
              <a:solidFill>
                <a:schemeClr val="tx1">
                  <a:lumMod val="75000"/>
                  <a:lumOff val="25000"/>
                </a:schemeClr>
              </a:solidFill>
            </a:endParaRPr>
          </a:p>
          <a:p>
            <a:pPr marL="342900" indent="-342900">
              <a:buFont typeface="Wingdings" panose="05000000000000000000" pitchFamily="2" charset="2"/>
              <a:buChar char="§"/>
            </a:pPr>
            <a:r>
              <a:rPr lang="tr-TR" sz="2000" dirty="0" smtClean="0">
                <a:solidFill>
                  <a:schemeClr val="tx1">
                    <a:lumMod val="75000"/>
                    <a:lumOff val="25000"/>
                  </a:schemeClr>
                </a:solidFill>
              </a:rPr>
              <a:t>190  </a:t>
            </a:r>
            <a:r>
              <a:rPr lang="tr-TR" sz="2000" dirty="0">
                <a:solidFill>
                  <a:schemeClr val="tx1">
                    <a:lumMod val="75000"/>
                    <a:lumOff val="25000"/>
                  </a:schemeClr>
                </a:solidFill>
              </a:rPr>
              <a:t>DEVREDEN KDV  </a:t>
            </a:r>
          </a:p>
          <a:p>
            <a:pPr marL="342900" indent="-342900">
              <a:buFont typeface="Wingdings" panose="05000000000000000000" pitchFamily="2" charset="2"/>
              <a:buChar char="§"/>
            </a:pPr>
            <a:r>
              <a:rPr lang="tr-TR" sz="2000" dirty="0" smtClean="0">
                <a:solidFill>
                  <a:schemeClr val="tx1">
                    <a:lumMod val="75000"/>
                    <a:lumOff val="25000"/>
                  </a:schemeClr>
                </a:solidFill>
              </a:rPr>
              <a:t>191 </a:t>
            </a:r>
            <a:r>
              <a:rPr lang="tr-TR" sz="2000" dirty="0">
                <a:solidFill>
                  <a:schemeClr val="tx1">
                    <a:lumMod val="75000"/>
                    <a:lumOff val="25000"/>
                  </a:schemeClr>
                </a:solidFill>
              </a:rPr>
              <a:t>İNDİRİLECEK KDV  </a:t>
            </a:r>
          </a:p>
          <a:p>
            <a:pPr marL="342900" indent="-342900">
              <a:buFont typeface="Wingdings" panose="05000000000000000000" pitchFamily="2" charset="2"/>
              <a:buChar char="§"/>
            </a:pPr>
            <a:r>
              <a:rPr lang="tr-TR" sz="2000" dirty="0" smtClean="0">
                <a:solidFill>
                  <a:schemeClr val="tx1">
                    <a:lumMod val="75000"/>
                    <a:lumOff val="25000"/>
                  </a:schemeClr>
                </a:solidFill>
              </a:rPr>
              <a:t>192 </a:t>
            </a:r>
            <a:r>
              <a:rPr lang="tr-TR" sz="2000" dirty="0">
                <a:solidFill>
                  <a:schemeClr val="tx1">
                    <a:lumMod val="75000"/>
                    <a:lumOff val="25000"/>
                  </a:schemeClr>
                </a:solidFill>
              </a:rPr>
              <a:t>DİĞER KDV  </a:t>
            </a:r>
          </a:p>
          <a:p>
            <a:pPr marL="342900" indent="-342900">
              <a:buFont typeface="Wingdings" panose="05000000000000000000" pitchFamily="2" charset="2"/>
              <a:buChar char="§"/>
            </a:pPr>
            <a:r>
              <a:rPr lang="tr-TR" sz="2000" dirty="0" smtClean="0">
                <a:solidFill>
                  <a:schemeClr val="tx1">
                    <a:lumMod val="75000"/>
                    <a:lumOff val="25000"/>
                  </a:schemeClr>
                </a:solidFill>
              </a:rPr>
              <a:t>193 </a:t>
            </a:r>
            <a:r>
              <a:rPr lang="tr-TR" sz="2000" dirty="0">
                <a:solidFill>
                  <a:schemeClr val="tx1">
                    <a:lumMod val="75000"/>
                    <a:lumOff val="25000"/>
                  </a:schemeClr>
                </a:solidFill>
              </a:rPr>
              <a:t>PEŞİN ÖDENEN VERGİLER ve FONLAR  </a:t>
            </a:r>
          </a:p>
          <a:p>
            <a:pPr marL="342900" indent="-342900">
              <a:buFont typeface="Wingdings" panose="05000000000000000000" pitchFamily="2" charset="2"/>
              <a:buChar char="§"/>
            </a:pPr>
            <a:r>
              <a:rPr lang="tr-TR" sz="2000" dirty="0" smtClean="0">
                <a:solidFill>
                  <a:schemeClr val="tx1">
                    <a:lumMod val="75000"/>
                    <a:lumOff val="25000"/>
                  </a:schemeClr>
                </a:solidFill>
              </a:rPr>
              <a:t>195 </a:t>
            </a:r>
            <a:r>
              <a:rPr lang="tr-TR" sz="2000" dirty="0">
                <a:solidFill>
                  <a:schemeClr val="tx1">
                    <a:lumMod val="75000"/>
                    <a:lumOff val="25000"/>
                  </a:schemeClr>
                </a:solidFill>
              </a:rPr>
              <a:t>İŞ AVANSLARI  </a:t>
            </a:r>
          </a:p>
          <a:p>
            <a:pPr marL="342900" indent="-342900">
              <a:buFont typeface="Wingdings" panose="05000000000000000000" pitchFamily="2" charset="2"/>
              <a:buChar char="§"/>
            </a:pPr>
            <a:r>
              <a:rPr lang="tr-TR" sz="2000" dirty="0" smtClean="0">
                <a:solidFill>
                  <a:schemeClr val="tx1">
                    <a:lumMod val="75000"/>
                    <a:lumOff val="25000"/>
                  </a:schemeClr>
                </a:solidFill>
              </a:rPr>
              <a:t>196 </a:t>
            </a:r>
            <a:r>
              <a:rPr lang="tr-TR" sz="2000" dirty="0">
                <a:solidFill>
                  <a:schemeClr val="tx1">
                    <a:lumMod val="75000"/>
                    <a:lumOff val="25000"/>
                  </a:schemeClr>
                </a:solidFill>
              </a:rPr>
              <a:t>PERSONEL AVANSLARI  </a:t>
            </a:r>
          </a:p>
          <a:p>
            <a:pPr marL="342900" indent="-342900">
              <a:buFont typeface="Wingdings" panose="05000000000000000000" pitchFamily="2" charset="2"/>
              <a:buChar char="§"/>
            </a:pPr>
            <a:r>
              <a:rPr lang="tr-TR" sz="2000" dirty="0" smtClean="0">
                <a:solidFill>
                  <a:schemeClr val="tx1">
                    <a:lumMod val="75000"/>
                    <a:lumOff val="25000"/>
                  </a:schemeClr>
                </a:solidFill>
              </a:rPr>
              <a:t>197 </a:t>
            </a:r>
            <a:r>
              <a:rPr lang="tr-TR" sz="2000" dirty="0">
                <a:solidFill>
                  <a:schemeClr val="tx1">
                    <a:lumMod val="75000"/>
                    <a:lumOff val="25000"/>
                  </a:schemeClr>
                </a:solidFill>
              </a:rPr>
              <a:t>SAYIM ve TESELLÜM NOKSANLARI  </a:t>
            </a:r>
          </a:p>
          <a:p>
            <a:pPr marL="342900" indent="-342900">
              <a:buFont typeface="Wingdings" panose="05000000000000000000" pitchFamily="2" charset="2"/>
              <a:buChar char="§"/>
            </a:pPr>
            <a:r>
              <a:rPr lang="tr-TR" sz="2000" dirty="0" smtClean="0">
                <a:solidFill>
                  <a:schemeClr val="tx1">
                    <a:lumMod val="75000"/>
                    <a:lumOff val="25000"/>
                  </a:schemeClr>
                </a:solidFill>
              </a:rPr>
              <a:t>198 </a:t>
            </a:r>
            <a:r>
              <a:rPr lang="tr-TR" sz="2000" dirty="0">
                <a:solidFill>
                  <a:schemeClr val="tx1">
                    <a:lumMod val="75000"/>
                    <a:lumOff val="25000"/>
                  </a:schemeClr>
                </a:solidFill>
              </a:rPr>
              <a:t>DİĞER ÇEŞİTLİ DÖNEN VARLIKLAR  </a:t>
            </a:r>
          </a:p>
          <a:p>
            <a:pPr marL="342900" indent="-342900">
              <a:buFont typeface="Wingdings" panose="05000000000000000000" pitchFamily="2" charset="2"/>
              <a:buChar char="§"/>
            </a:pPr>
            <a:r>
              <a:rPr lang="tr-TR" sz="2000" dirty="0" smtClean="0">
                <a:solidFill>
                  <a:schemeClr val="tx1">
                    <a:lumMod val="75000"/>
                    <a:lumOff val="25000"/>
                  </a:schemeClr>
                </a:solidFill>
              </a:rPr>
              <a:t>199 </a:t>
            </a:r>
            <a:r>
              <a:rPr lang="tr-TR" sz="2000" dirty="0">
                <a:solidFill>
                  <a:schemeClr val="tx1">
                    <a:lumMod val="75000"/>
                    <a:lumOff val="25000"/>
                  </a:schemeClr>
                </a:solidFill>
              </a:rPr>
              <a:t>DİĞER DÖNEN VARLIKLAR KARŞILIĞI (-)</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91658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smtClean="0">
                <a:solidFill>
                  <a:schemeClr val="tx1">
                    <a:lumMod val="75000"/>
                    <a:lumOff val="25000"/>
                  </a:schemeClr>
                </a:solidFill>
              </a:rPr>
              <a:t>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Bu ana hesap grubu; bir yıldan veya bir normal faaliyet döneminden daha uzun sürelerle, işletme faaliyetlerinin gerçekleştirilmesi için kullanılmak amacıyla elde edilen ve ilke olarak bir yılda veya normal faaliyet dönemi içinde paraya çevrilmesi veya tüketilmesi öngörülmeyen varlıkları kapsar. Başka bir ifadeyle, bir yılda veya normal faaliyet dönemi içinde paraya çevrilmesi veya tüketilmesi öngörülmeyen varlıkları içermektedir. İlgili hesaplar aşağıdaki gibidir: </a:t>
            </a:r>
          </a:p>
          <a:p>
            <a:r>
              <a:rPr lang="tr-TR" sz="2000" b="1" dirty="0">
                <a:solidFill>
                  <a:schemeClr val="tx1">
                    <a:lumMod val="75000"/>
                    <a:lumOff val="25000"/>
                  </a:schemeClr>
                </a:solidFill>
              </a:rPr>
              <a:t>Duran Varlıklar:  </a:t>
            </a:r>
          </a:p>
          <a:p>
            <a:r>
              <a:rPr lang="tr-TR" sz="2000" dirty="0">
                <a:solidFill>
                  <a:schemeClr val="tx1">
                    <a:lumMod val="75000"/>
                    <a:lumOff val="25000"/>
                  </a:schemeClr>
                </a:solidFill>
              </a:rPr>
              <a:t>22  Ticari Alacaklar,  </a:t>
            </a:r>
          </a:p>
          <a:p>
            <a:r>
              <a:rPr lang="tr-TR" sz="2000" dirty="0">
                <a:solidFill>
                  <a:schemeClr val="tx1">
                    <a:lumMod val="75000"/>
                    <a:lumOff val="25000"/>
                  </a:schemeClr>
                </a:solidFill>
              </a:rPr>
              <a:t>23  Diğer Alacaklar,  </a:t>
            </a:r>
          </a:p>
          <a:p>
            <a:r>
              <a:rPr lang="tr-TR" sz="2000" dirty="0">
                <a:solidFill>
                  <a:schemeClr val="tx1">
                    <a:lumMod val="75000"/>
                    <a:lumOff val="25000"/>
                  </a:schemeClr>
                </a:solidFill>
              </a:rPr>
              <a:t>24  Mali Duran Varlıklar,  </a:t>
            </a:r>
          </a:p>
        </p:txBody>
      </p:sp>
    </p:spTree>
    <p:extLst>
      <p:ext uri="{BB962C8B-B14F-4D97-AF65-F5344CB8AC3E}">
        <p14:creationId xmlns:p14="http://schemas.microsoft.com/office/powerpoint/2010/main" val="165761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r>
              <a:rPr lang="tr-TR" dirty="0" smtClean="0">
                <a:solidFill>
                  <a:schemeClr val="tx1">
                    <a:lumMod val="75000"/>
                    <a:lumOff val="25000"/>
                  </a:schemeClr>
                </a:solidFill>
              </a:rPr>
              <a:t>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smtClean="0">
                <a:solidFill>
                  <a:schemeClr val="tx1">
                    <a:lumMod val="75000"/>
                    <a:lumOff val="25000"/>
                  </a:schemeClr>
                </a:solidFill>
              </a:rPr>
              <a:t>25  </a:t>
            </a:r>
            <a:r>
              <a:rPr lang="tr-TR" sz="2000" dirty="0">
                <a:solidFill>
                  <a:schemeClr val="tx1">
                    <a:lumMod val="75000"/>
                    <a:lumOff val="25000"/>
                  </a:schemeClr>
                </a:solidFill>
              </a:rPr>
              <a:t>Maddi Duran Varlıklar,  </a:t>
            </a:r>
          </a:p>
          <a:p>
            <a:r>
              <a:rPr lang="tr-TR" sz="2000" dirty="0" smtClean="0">
                <a:solidFill>
                  <a:schemeClr val="tx1">
                    <a:lumMod val="75000"/>
                    <a:lumOff val="25000"/>
                  </a:schemeClr>
                </a:solidFill>
              </a:rPr>
              <a:t>26  Maddi Olmayan Duran Varlıklar,  </a:t>
            </a:r>
          </a:p>
          <a:p>
            <a:r>
              <a:rPr lang="tr-TR" sz="2000" dirty="0" smtClean="0">
                <a:solidFill>
                  <a:schemeClr val="tx1">
                    <a:lumMod val="75000"/>
                    <a:lumOff val="25000"/>
                  </a:schemeClr>
                </a:solidFill>
              </a:rPr>
              <a:t>27  Özel Tükenmeye Tabi Varlıklar,  </a:t>
            </a:r>
          </a:p>
          <a:p>
            <a:r>
              <a:rPr lang="tr-TR" sz="2000" dirty="0" smtClean="0">
                <a:solidFill>
                  <a:schemeClr val="tx1">
                    <a:lumMod val="75000"/>
                    <a:lumOff val="25000"/>
                  </a:schemeClr>
                </a:solidFill>
              </a:rPr>
              <a:t>28  Gelecek Yıllara Ait Giderler ve Gelir Tahakkukları         </a:t>
            </a:r>
          </a:p>
          <a:p>
            <a:r>
              <a:rPr lang="tr-TR" sz="2000" dirty="0" smtClean="0">
                <a:solidFill>
                  <a:schemeClr val="tx1">
                    <a:lumMod val="75000"/>
                    <a:lumOff val="25000"/>
                  </a:schemeClr>
                </a:solidFill>
              </a:rPr>
              <a:t>29  Diğer  Duran Varlıklar. </a:t>
            </a:r>
          </a:p>
          <a:p>
            <a:pPr marL="342900" indent="-342900">
              <a:buFont typeface="Wingdings" panose="05000000000000000000" pitchFamily="2" charset="2"/>
              <a:buChar char="§"/>
            </a:pPr>
            <a:r>
              <a:rPr lang="tr-TR" sz="2000" dirty="0" smtClean="0">
                <a:solidFill>
                  <a:schemeClr val="tx1">
                    <a:lumMod val="75000"/>
                    <a:lumOff val="25000"/>
                  </a:schemeClr>
                </a:solidFill>
              </a:rPr>
              <a:t>Paraya dönüştürülme zamanı bir yılın altına düşen varlıklar, duran varlıklar grubunun içinden çıkarılarak dönen varlıklar grubundaki ilgili hesaplara aktarılır.</a:t>
            </a:r>
          </a:p>
          <a:p>
            <a:endParaRPr lang="tr-TR" sz="2000" dirty="0">
              <a:solidFill>
                <a:schemeClr val="tx1">
                  <a:lumMod val="75000"/>
                  <a:lumOff val="25000"/>
                </a:schemeClr>
              </a:solidFill>
            </a:endParaRPr>
          </a:p>
        </p:txBody>
      </p:sp>
    </p:spTree>
    <p:extLst>
      <p:ext uri="{BB962C8B-B14F-4D97-AF65-F5344CB8AC3E}">
        <p14:creationId xmlns:p14="http://schemas.microsoft.com/office/powerpoint/2010/main" val="3071332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normAutofit fontScale="77500" lnSpcReduction="20000"/>
          </a:bodyPr>
          <a:lstStyle/>
          <a:p>
            <a:r>
              <a:rPr lang="tr-TR" dirty="0" smtClean="0">
                <a:solidFill>
                  <a:schemeClr val="tx1">
                    <a:lumMod val="75000"/>
                    <a:lumOff val="25000"/>
                  </a:schemeClr>
                </a:solidFill>
              </a:rPr>
              <a:t>24 Mali Duran Varlıklar</a:t>
            </a:r>
            <a:endParaRPr lang="tr-TR" dirty="0">
              <a:solidFill>
                <a:schemeClr val="tx1">
                  <a:lumMod val="75000"/>
                  <a:lumOff val="25000"/>
                </a:schemeClr>
              </a:solidFill>
            </a:endParaRPr>
          </a:p>
        </p:txBody>
      </p:sp>
      <p:sp>
        <p:nvSpPr>
          <p:cNvPr id="4" name="Metin Yer Tutucusu 3"/>
          <p:cNvSpPr>
            <a:spLocks noGrp="1"/>
          </p:cNvSpPr>
          <p:nvPr>
            <p:ph type="body" sz="quarter" idx="12"/>
          </p:nvPr>
        </p:nvSpPr>
        <p:spPr/>
        <p:txBody>
          <a:bodyPr numCol="1">
            <a:noAutofit/>
          </a:bodyPr>
          <a:lstStyle/>
          <a:p>
            <a:r>
              <a:rPr lang="tr-TR" sz="2000" dirty="0">
                <a:solidFill>
                  <a:schemeClr val="tx1">
                    <a:lumMod val="75000"/>
                    <a:lumOff val="25000"/>
                  </a:schemeClr>
                </a:solidFill>
              </a:rPr>
              <a:t>Uzun vadeli amaçlarla yasal zorunluluklar nedeniyle elde tutulan uzun vadeli menkul kıymetlerle ve paraya dönüşme niteliğini kaybetmiş uzun vadeli menkul kıymetle bu grupta izlenir. Ayrıca, diğer bir işletmeye veya bağlı ortaklığa ortak olmak amacıyla edinilen sermaye payları da bu grupta yer alır.  </a:t>
            </a:r>
          </a:p>
          <a:p>
            <a:r>
              <a:rPr lang="tr-TR" sz="2000" dirty="0">
                <a:solidFill>
                  <a:schemeClr val="tx1">
                    <a:lumMod val="75000"/>
                    <a:lumOff val="25000"/>
                  </a:schemeClr>
                </a:solidFill>
              </a:rPr>
              <a:t>Bu grup aşağıdaki hesapları kapsar :  </a:t>
            </a:r>
          </a:p>
          <a:p>
            <a:r>
              <a:rPr lang="tr-TR" sz="2000" dirty="0">
                <a:solidFill>
                  <a:schemeClr val="tx1">
                    <a:lumMod val="75000"/>
                    <a:lumOff val="25000"/>
                  </a:schemeClr>
                </a:solidFill>
              </a:rPr>
              <a:t> </a:t>
            </a:r>
          </a:p>
        </p:txBody>
      </p:sp>
    </p:spTree>
    <p:extLst>
      <p:ext uri="{BB962C8B-B14F-4D97-AF65-F5344CB8AC3E}">
        <p14:creationId xmlns:p14="http://schemas.microsoft.com/office/powerpoint/2010/main" val="1051232924"/>
      </p:ext>
    </p:extLst>
  </p:cSld>
  <p:clrMapOvr>
    <a:masterClrMapping/>
  </p:clrMapOvr>
</p:sld>
</file>

<file path=ppt/theme/theme1.xml><?xml version="1.0" encoding="utf-8"?>
<a:theme xmlns:a="http://schemas.openxmlformats.org/drawingml/2006/main" name="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2.xml><?xml version="1.0" encoding="utf-8"?>
<a:theme xmlns:a="http://schemas.openxmlformats.org/drawingml/2006/main" name="3_sunum_sablon (2)">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Sunu1" id="{8726E870-6B55-4993-B173-C1955522032C}" vid="{39669771-7DC0-4038-AD34-67DC5E4A088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(2)</Template>
  <TotalTime>15</TotalTime>
  <Words>936</Words>
  <Application>Microsoft Office PowerPoint</Application>
  <PresentationFormat>Ekran Gösterisi (4:3)</PresentationFormat>
  <Paragraphs>131</Paragraphs>
  <Slides>16</Slides>
  <Notes>0</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sunum_sablon (2)</vt:lpstr>
      <vt:lpstr>3_sunum_sablon (2)</vt:lpstr>
      <vt:lpstr>PowerPoint Sunusu</vt:lpstr>
      <vt:lpstr>DÖNEN VARLIKLAR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SİNAN EMİRZEOĞLU</dc:creator>
  <cp:lastModifiedBy>SİNAN EMİRZEOĞLU</cp:lastModifiedBy>
  <cp:revision>6</cp:revision>
  <cp:lastPrinted>1601-01-01T00:00:00Z</cp:lastPrinted>
  <dcterms:created xsi:type="dcterms:W3CDTF">2020-01-10T15:13:15Z</dcterms:created>
  <dcterms:modified xsi:type="dcterms:W3CDTF">2020-01-11T11:01:44Z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