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3" r:id="rId2"/>
    <p:sldMasterId id="2147483703" r:id="rId3"/>
  </p:sldMasterIdLst>
  <p:handoutMasterIdLst>
    <p:handoutMasterId r:id="rId34"/>
  </p:handoutMasterIdLst>
  <p:sldIdLst>
    <p:sldId id="289" r:id="rId4"/>
    <p:sldId id="28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987" autoAdjust="0"/>
    <p:restoredTop sz="94667" autoAdjust="0"/>
  </p:normalViewPr>
  <p:slideViewPr>
    <p:cSldViewPr>
      <p:cViewPr>
        <p:scale>
          <a:sx n="81" d="100"/>
          <a:sy n="81" d="100"/>
        </p:scale>
        <p:origin x="-72" y="7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7" d="100"/>
          <a:sy n="87" d="100"/>
        </p:scale>
        <p:origin x="279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a:extLst>
              <a:ext uri="{FF2B5EF4-FFF2-40B4-BE49-F238E27FC236}">
                <a16:creationId xmlns="" xmlns:a16="http://schemas.microsoft.com/office/drawing/2014/main" id="{4D3E8776-AB09-4EDC-BA1D-EF4E5378F24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a:extLst>
              <a:ext uri="{FF2B5EF4-FFF2-40B4-BE49-F238E27FC236}">
                <a16:creationId xmlns="" xmlns:a16="http://schemas.microsoft.com/office/drawing/2014/main" id="{EC0ED28E-E00B-48F0-8DCE-0A0CDD4EA5D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AD1730A-0A11-42E7-8CE9-6123E48B2DB5}" type="datetimeFigureOut">
              <a:rPr lang="tr-TR" smtClean="0"/>
              <a:t>7.05.2021</a:t>
            </a:fld>
            <a:endParaRPr lang="tr-TR"/>
          </a:p>
        </p:txBody>
      </p:sp>
      <p:sp>
        <p:nvSpPr>
          <p:cNvPr id="4" name="Alt Bilgi Yer Tutucusu 3">
            <a:extLst>
              <a:ext uri="{FF2B5EF4-FFF2-40B4-BE49-F238E27FC236}">
                <a16:creationId xmlns="" xmlns:a16="http://schemas.microsoft.com/office/drawing/2014/main" id="{C7EB4F14-AF67-4617-94A3-B44E02F4699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a:extLst>
              <a:ext uri="{FF2B5EF4-FFF2-40B4-BE49-F238E27FC236}">
                <a16:creationId xmlns="" xmlns:a16="http://schemas.microsoft.com/office/drawing/2014/main" id="{B1031D0F-BB1A-45A1-BB38-B8B30A1B3EC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A86F970-FFD7-4C47-8F4E-4A357BFA8F9B}" type="slidenum">
              <a:rPr lang="tr-TR" smtClean="0"/>
              <a:t>‹#›</a:t>
            </a:fld>
            <a:endParaRPr lang="tr-TR"/>
          </a:p>
        </p:txBody>
      </p:sp>
    </p:spTree>
    <p:extLst>
      <p:ext uri="{BB962C8B-B14F-4D97-AF65-F5344CB8AC3E}">
        <p14:creationId xmlns:p14="http://schemas.microsoft.com/office/powerpoint/2010/main" val="12275735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4" descr="sunu">
            <a:extLst>
              <a:ext uri="{FF2B5EF4-FFF2-40B4-BE49-F238E27FC236}">
                <a16:creationId xmlns="" xmlns:a16="http://schemas.microsoft.com/office/drawing/2014/main" id="{7487D298-1B85-4809-8876-81D3304E2AC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BC37AB5C-7F07-47D8-A788-722AAEF2B7EA}"/>
              </a:ext>
            </a:extLst>
          </p:cNvPr>
          <p:cNvSpPr>
            <a:spLocks noGrp="1"/>
          </p:cNvSpPr>
          <p:nvPr>
            <p:ph type="ctrTitle"/>
          </p:nvPr>
        </p:nvSpPr>
        <p:spPr>
          <a:xfrm>
            <a:off x="1143000" y="1122363"/>
            <a:ext cx="6858000" cy="2387600"/>
          </a:xfrm>
        </p:spPr>
        <p:txBody>
          <a:bodyPr anchor="b"/>
          <a:lstStyle>
            <a:lvl1pPr algn="ctr">
              <a:defRPr sz="6000"/>
            </a:lvl1pPr>
          </a:lstStyle>
          <a:p>
            <a:r>
              <a:rPr lang="tr-TR" smtClean="0"/>
              <a:t>Asıl başlık stili için tıklatın</a:t>
            </a:r>
            <a:endParaRPr lang="tr-TR"/>
          </a:p>
        </p:txBody>
      </p:sp>
      <p:sp>
        <p:nvSpPr>
          <p:cNvPr id="3" name="Alt Başlık 2">
            <a:extLst>
              <a:ext uri="{FF2B5EF4-FFF2-40B4-BE49-F238E27FC236}">
                <a16:creationId xmlns="" xmlns:a16="http://schemas.microsoft.com/office/drawing/2014/main" id="{E335F604-7929-4CDE-8A84-087B8DAF0D5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a:extLst>
              <a:ext uri="{FF2B5EF4-FFF2-40B4-BE49-F238E27FC236}">
                <a16:creationId xmlns="" xmlns:a16="http://schemas.microsoft.com/office/drawing/2014/main" id="{2D46F884-D715-4ED2-875E-08FBCF8ADFA7}"/>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 xmlns:a16="http://schemas.microsoft.com/office/drawing/2014/main" id="{A4BE28AE-7438-4147-A44D-FD6BBB5AF783}"/>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 xmlns:a16="http://schemas.microsoft.com/office/drawing/2014/main" id="{FF8D3C9B-FEDD-4309-A91C-9CA1AC6827F8}"/>
              </a:ext>
            </a:extLst>
          </p:cNvPr>
          <p:cNvSpPr>
            <a:spLocks noGrp="1"/>
          </p:cNvSpPr>
          <p:nvPr>
            <p:ph type="sldNum" sz="quarter" idx="12"/>
          </p:nvPr>
        </p:nvSpPr>
        <p:spPr/>
        <p:txBody>
          <a:bodyPr/>
          <a:lstStyle>
            <a:lvl1pPr>
              <a:defRPr/>
            </a:lvl1pPr>
          </a:lstStyle>
          <a:p>
            <a:fld id="{7CAA2947-FA5D-453E-83C0-691EA497C3A3}" type="slidenum">
              <a:rPr lang="tr-TR" altLang="tr-TR"/>
              <a:pPr/>
              <a:t>‹#›</a:t>
            </a:fld>
            <a:endParaRPr lang="tr-TR" altLang="tr-TR"/>
          </a:p>
        </p:txBody>
      </p:sp>
    </p:spTree>
    <p:extLst>
      <p:ext uri="{BB962C8B-B14F-4D97-AF65-F5344CB8AC3E}">
        <p14:creationId xmlns:p14="http://schemas.microsoft.com/office/powerpoint/2010/main" val="2530986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7" name="Picture 4" descr="sunu">
            <a:extLst>
              <a:ext uri="{FF2B5EF4-FFF2-40B4-BE49-F238E27FC236}">
                <a16:creationId xmlns="" xmlns:a16="http://schemas.microsoft.com/office/drawing/2014/main" id="{88F26E1D-B5D5-467D-A732-7F9CA8F46E2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2D9801B3-D8C9-443D-AFA1-C8E352C699AD}"/>
              </a:ext>
            </a:extLst>
          </p:cNvPr>
          <p:cNvSpPr>
            <a:spLocks noGrp="1"/>
          </p:cNvSpPr>
          <p:nvPr>
            <p:ph type="title"/>
          </p:nvPr>
        </p:nvSpPr>
        <p:spPr/>
        <p:txBody>
          <a:bodyPr/>
          <a:lstStyle/>
          <a:p>
            <a:r>
              <a:rPr lang="tr-TR" smtClean="0"/>
              <a:t>Asıl başlık stili için tıklatın</a:t>
            </a:r>
            <a:endParaRPr lang="tr-TR"/>
          </a:p>
        </p:txBody>
      </p:sp>
      <p:sp>
        <p:nvSpPr>
          <p:cNvPr id="3" name="Dikey Metin Yer Tutucusu 2">
            <a:extLst>
              <a:ext uri="{FF2B5EF4-FFF2-40B4-BE49-F238E27FC236}">
                <a16:creationId xmlns="" xmlns:a16="http://schemas.microsoft.com/office/drawing/2014/main" id="{9212BA58-6D5E-45A1-8BB2-B58B764336DF}"/>
              </a:ext>
            </a:extLst>
          </p:cNvPr>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 xmlns:a16="http://schemas.microsoft.com/office/drawing/2014/main" id="{FD7FAAEB-FF59-4AF9-B9AB-AEEDBF0FA107}"/>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 xmlns:a16="http://schemas.microsoft.com/office/drawing/2014/main" id="{6A03263D-EBFC-4F3E-85B8-443336C1AA6C}"/>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 xmlns:a16="http://schemas.microsoft.com/office/drawing/2014/main" id="{65D55F20-03AF-4AD6-857E-596F2A931DB3}"/>
              </a:ext>
            </a:extLst>
          </p:cNvPr>
          <p:cNvSpPr>
            <a:spLocks noGrp="1"/>
          </p:cNvSpPr>
          <p:nvPr>
            <p:ph type="sldNum" sz="quarter" idx="12"/>
          </p:nvPr>
        </p:nvSpPr>
        <p:spPr/>
        <p:txBody>
          <a:bodyPr/>
          <a:lstStyle>
            <a:lvl1pPr>
              <a:defRPr/>
            </a:lvl1pPr>
          </a:lstStyle>
          <a:p>
            <a:fld id="{6E67DD90-68E9-4A4B-ABDD-0E8BBEF178D2}" type="slidenum">
              <a:rPr lang="tr-TR" altLang="tr-TR"/>
              <a:pPr/>
              <a:t>‹#›</a:t>
            </a:fld>
            <a:endParaRPr lang="tr-TR" altLang="tr-TR"/>
          </a:p>
        </p:txBody>
      </p:sp>
    </p:spTree>
    <p:extLst>
      <p:ext uri="{BB962C8B-B14F-4D97-AF65-F5344CB8AC3E}">
        <p14:creationId xmlns:p14="http://schemas.microsoft.com/office/powerpoint/2010/main" val="1872628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7" name="Picture 4" descr="sunu">
            <a:extLst>
              <a:ext uri="{FF2B5EF4-FFF2-40B4-BE49-F238E27FC236}">
                <a16:creationId xmlns="" xmlns:a16="http://schemas.microsoft.com/office/drawing/2014/main" id="{5C8FEA4F-139E-4BFA-9857-260A0F744E7C}"/>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Dikey Başlık 1">
            <a:extLst>
              <a:ext uri="{FF2B5EF4-FFF2-40B4-BE49-F238E27FC236}">
                <a16:creationId xmlns="" xmlns:a16="http://schemas.microsoft.com/office/drawing/2014/main" id="{F60D4DFA-8B07-484B-89F1-D97C917C1B9D}"/>
              </a:ext>
            </a:extLst>
          </p:cNvPr>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a:extLst>
              <a:ext uri="{FF2B5EF4-FFF2-40B4-BE49-F238E27FC236}">
                <a16:creationId xmlns="" xmlns:a16="http://schemas.microsoft.com/office/drawing/2014/main" id="{6407E197-D18E-4AAA-98CB-38D89A2A056D}"/>
              </a:ext>
            </a:extLst>
          </p:cNvPr>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 xmlns:a16="http://schemas.microsoft.com/office/drawing/2014/main" id="{B0C9DE15-502A-4510-8FD4-702426956D5B}"/>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 xmlns:a16="http://schemas.microsoft.com/office/drawing/2014/main" id="{AF428F35-1D3B-46A8-B02C-CB5D1125A4A0}"/>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 xmlns:a16="http://schemas.microsoft.com/office/drawing/2014/main" id="{4DCC5110-F755-4AD6-805D-EAA8F7CED855}"/>
              </a:ext>
            </a:extLst>
          </p:cNvPr>
          <p:cNvSpPr>
            <a:spLocks noGrp="1"/>
          </p:cNvSpPr>
          <p:nvPr>
            <p:ph type="sldNum" sz="quarter" idx="12"/>
          </p:nvPr>
        </p:nvSpPr>
        <p:spPr/>
        <p:txBody>
          <a:bodyPr/>
          <a:lstStyle>
            <a:lvl1pPr>
              <a:defRPr/>
            </a:lvl1pPr>
          </a:lstStyle>
          <a:p>
            <a:fld id="{55CA82F0-B3AF-4CB7-97F8-ACD6140A6373}" type="slidenum">
              <a:rPr lang="tr-TR" altLang="tr-TR"/>
              <a:pPr/>
              <a:t>‹#›</a:t>
            </a:fld>
            <a:endParaRPr lang="tr-TR" altLang="tr-TR"/>
          </a:p>
        </p:txBody>
      </p:sp>
    </p:spTree>
    <p:extLst>
      <p:ext uri="{BB962C8B-B14F-4D97-AF65-F5344CB8AC3E}">
        <p14:creationId xmlns:p14="http://schemas.microsoft.com/office/powerpoint/2010/main" val="32478438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kon + konu - 3">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chemeClr val="bg1"/>
                </a:solidFill>
              </a:rPr>
              <a:pPr algn="ctr"/>
              <a:t>‹#›</a:t>
            </a:fld>
            <a:endParaRPr lang="id-ID" sz="1400" dirty="0">
              <a:solidFill>
                <a:schemeClr val="bg1"/>
              </a:solidFill>
            </a:endParaRPr>
          </a:p>
        </p:txBody>
      </p:sp>
      <p:sp>
        <p:nvSpPr>
          <p:cNvPr id="8" name="Metin Yer Tutucusu 7"/>
          <p:cNvSpPr>
            <a:spLocks noGrp="1"/>
          </p:cNvSpPr>
          <p:nvPr>
            <p:ph type="body" sz="quarter" idx="10" hasCustomPrompt="1"/>
          </p:nvPr>
        </p:nvSpPr>
        <p:spPr>
          <a:xfrm>
            <a:off x="2295529" y="385973"/>
            <a:ext cx="4552950" cy="773802"/>
          </a:xfrm>
        </p:spPr>
        <p:txBody>
          <a:bodyPr>
            <a:normAutofit/>
          </a:bodyPr>
          <a:lstStyle>
            <a:lvl1pPr marL="0" indent="0" algn="ctr">
              <a:buNone/>
              <a:defRPr sz="4000" b="1">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5pPr>
              <a:defRPr/>
            </a:lvl5pPr>
          </a:lstStyle>
          <a:p>
            <a:pPr lvl="0"/>
            <a:r>
              <a:rPr lang="tr-TR" dirty="0" smtClean="0"/>
              <a:t>Ana başlık</a:t>
            </a:r>
            <a:endParaRPr lang="tr-TR" dirty="0"/>
          </a:p>
        </p:txBody>
      </p:sp>
      <p:sp>
        <p:nvSpPr>
          <p:cNvPr id="10" name="Metin Yer Tutucusu 9"/>
          <p:cNvSpPr>
            <a:spLocks noGrp="1"/>
          </p:cNvSpPr>
          <p:nvPr>
            <p:ph type="body" sz="quarter" idx="11" hasCustomPrompt="1"/>
          </p:nvPr>
        </p:nvSpPr>
        <p:spPr>
          <a:xfrm>
            <a:off x="3536156" y="1063625"/>
            <a:ext cx="2071688" cy="395288"/>
          </a:xfrm>
        </p:spPr>
        <p:txBody>
          <a:bodyPr>
            <a:normAutofit/>
          </a:bodyPr>
          <a:lstStyle>
            <a:lvl1pPr marL="0" indent="0" algn="ctr">
              <a:buNone/>
              <a:defRPr sz="2000">
                <a:solidFill>
                  <a:srgbClr val="2980B9"/>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stStyle>
          <a:p>
            <a:pPr lvl="0"/>
            <a:r>
              <a:rPr lang="tr-TR" dirty="0" smtClean="0"/>
              <a:t>Alt başlık</a:t>
            </a:r>
            <a:endParaRPr lang="tr-TR" dirty="0"/>
          </a:p>
        </p:txBody>
      </p:sp>
      <p:sp>
        <p:nvSpPr>
          <p:cNvPr id="4" name="Metin Yer Tutucusu 3"/>
          <p:cNvSpPr>
            <a:spLocks noGrp="1"/>
          </p:cNvSpPr>
          <p:nvPr>
            <p:ph type="body" sz="quarter" idx="12" hasCustomPrompt="1"/>
          </p:nvPr>
        </p:nvSpPr>
        <p:spPr>
          <a:xfrm>
            <a:off x="3762340" y="1925899"/>
            <a:ext cx="5188385" cy="4658623"/>
          </a:xfrm>
        </p:spPr>
        <p:txBody>
          <a:bodyPr numCol="1" spcCol="360000">
            <a:normAutofit/>
          </a:bodyPr>
          <a:lstStyle>
            <a:lvl1pPr marL="0" marR="0" indent="0" algn="l" defTabSz="914400" rtl="0" eaLnBrk="1" fontAlgn="auto" latinLnBrk="0" hangingPunct="1">
              <a:lnSpc>
                <a:spcPts val="2160"/>
              </a:lnSpc>
              <a:spcBef>
                <a:spcPts val="1000"/>
              </a:spcBef>
              <a:spcAft>
                <a:spcPts val="0"/>
              </a:spcAft>
              <a:buClr>
                <a:srgbClr val="00B050"/>
              </a:buClr>
              <a:buSzPct val="120000"/>
              <a:buFont typeface="+mj-lt"/>
              <a:buNone/>
              <a:tabLst/>
              <a:defRPr sz="1800" baseline="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8001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12573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7145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21717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r>
              <a:rPr lang="tr-TR" b="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Düz yazı</a:t>
            </a:r>
          </a:p>
          <a:p>
            <a:r>
              <a:rPr lang="id-ID" b="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Suitable for all categories </a:t>
            </a:r>
            <a:r>
              <a:rPr lang="id-ID"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business and personal presentation, eaque ipsa quae ab illo inventore veritatis et quasi architecto beatae vitae dicta sunt explicabo.</a:t>
            </a:r>
            <a:endParaRPr lang="id-ID" b="1" i="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but the majority have suffered alteration in some form, by injected humor, or randomized words which don't look even slightly believable. 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 text.</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There are many variations of passages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available, but the majority have suffered alteration in some form, by injected humor, or randomized words which don't look even slightly believable. </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a:t>
            </a:r>
          </a:p>
          <a:p>
            <a:pPr algn="just"/>
            <a:r>
              <a:rPr lang="id-ID" b="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Suitable for all categories </a:t>
            </a:r>
            <a:r>
              <a:rPr lang="id-ID"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business and personal presentation, eaque ipsa quae ab illo inventore veritatis et quasi architecto beatae vitae dicta sunt explicabo.</a:t>
            </a:r>
            <a:endPar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68" name="Freeform 27"/>
          <p:cNvSpPr>
            <a:spLocks/>
          </p:cNvSpPr>
          <p:nvPr userDrawn="1"/>
        </p:nvSpPr>
        <p:spPr bwMode="auto">
          <a:xfrm>
            <a:off x="4353979" y="2424904"/>
            <a:ext cx="4529138" cy="2151062"/>
          </a:xfrm>
          <a:custGeom>
            <a:avLst/>
            <a:gdLst>
              <a:gd name="T0" fmla="*/ 3799 w 3804"/>
              <a:gd name="T1" fmla="*/ 0 h 1355"/>
              <a:gd name="T2" fmla="*/ 372 w 3804"/>
              <a:gd name="T3" fmla="*/ 0 h 1355"/>
              <a:gd name="T4" fmla="*/ 0 w 3804"/>
              <a:gd name="T5" fmla="*/ 679 h 1355"/>
              <a:gd name="T6" fmla="*/ 372 w 3804"/>
              <a:gd name="T7" fmla="*/ 1355 h 1355"/>
              <a:gd name="T8" fmla="*/ 3804 w 3804"/>
              <a:gd name="T9" fmla="*/ 1355 h 1355"/>
              <a:gd name="T10" fmla="*/ 3799 w 3804"/>
              <a:gd name="T11" fmla="*/ 0 h 1355"/>
            </a:gdLst>
            <a:ahLst/>
            <a:cxnLst>
              <a:cxn ang="0">
                <a:pos x="T0" y="T1"/>
              </a:cxn>
              <a:cxn ang="0">
                <a:pos x="T2" y="T3"/>
              </a:cxn>
              <a:cxn ang="0">
                <a:pos x="T4" y="T5"/>
              </a:cxn>
              <a:cxn ang="0">
                <a:pos x="T6" y="T7"/>
              </a:cxn>
              <a:cxn ang="0">
                <a:pos x="T8" y="T9"/>
              </a:cxn>
              <a:cxn ang="0">
                <a:pos x="T10" y="T11"/>
              </a:cxn>
            </a:cxnLst>
            <a:rect l="0" t="0" r="r" b="b"/>
            <a:pathLst>
              <a:path w="3804" h="1355">
                <a:moveTo>
                  <a:pt x="3799" y="0"/>
                </a:moveTo>
                <a:lnTo>
                  <a:pt x="372" y="0"/>
                </a:lnTo>
                <a:lnTo>
                  <a:pt x="0" y="679"/>
                </a:lnTo>
                <a:lnTo>
                  <a:pt x="372" y="1355"/>
                </a:lnTo>
                <a:lnTo>
                  <a:pt x="3804" y="1355"/>
                </a:lnTo>
                <a:lnTo>
                  <a:pt x="379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69" name="Freeform 11"/>
          <p:cNvSpPr>
            <a:spLocks/>
          </p:cNvSpPr>
          <p:nvPr userDrawn="1"/>
        </p:nvSpPr>
        <p:spPr bwMode="auto">
          <a:xfrm>
            <a:off x="1787168" y="2399149"/>
            <a:ext cx="1163087" cy="1550783"/>
          </a:xfrm>
          <a:custGeom>
            <a:avLst/>
            <a:gdLst>
              <a:gd name="T0" fmla="*/ 0 w 972"/>
              <a:gd name="T1" fmla="*/ 972 h 972"/>
              <a:gd name="T2" fmla="*/ 0 w 972"/>
              <a:gd name="T3" fmla="*/ 486 h 972"/>
              <a:gd name="T4" fmla="*/ 486 w 972"/>
              <a:gd name="T5" fmla="*/ 0 h 972"/>
              <a:gd name="T6" fmla="*/ 972 w 972"/>
              <a:gd name="T7" fmla="*/ 486 h 972"/>
              <a:gd name="T8" fmla="*/ 486 w 972"/>
              <a:gd name="T9" fmla="*/ 972 h 972"/>
              <a:gd name="T10" fmla="*/ 0 w 972"/>
              <a:gd name="T11" fmla="*/ 972 h 972"/>
            </a:gdLst>
            <a:ahLst/>
            <a:cxnLst>
              <a:cxn ang="0">
                <a:pos x="T0" y="T1"/>
              </a:cxn>
              <a:cxn ang="0">
                <a:pos x="T2" y="T3"/>
              </a:cxn>
              <a:cxn ang="0">
                <a:pos x="T4" y="T5"/>
              </a:cxn>
              <a:cxn ang="0">
                <a:pos x="T6" y="T7"/>
              </a:cxn>
              <a:cxn ang="0">
                <a:pos x="T8" y="T9"/>
              </a:cxn>
              <a:cxn ang="0">
                <a:pos x="T10" y="T11"/>
              </a:cxn>
            </a:cxnLst>
            <a:rect l="0" t="0" r="r" b="b"/>
            <a:pathLst>
              <a:path w="972" h="972">
                <a:moveTo>
                  <a:pt x="0" y="972"/>
                </a:moveTo>
                <a:cubicBezTo>
                  <a:pt x="0" y="486"/>
                  <a:pt x="0" y="486"/>
                  <a:pt x="0" y="486"/>
                </a:cubicBezTo>
                <a:cubicBezTo>
                  <a:pt x="0" y="218"/>
                  <a:pt x="218" y="0"/>
                  <a:pt x="486" y="0"/>
                </a:cubicBezTo>
                <a:cubicBezTo>
                  <a:pt x="754" y="0"/>
                  <a:pt x="972" y="218"/>
                  <a:pt x="972" y="486"/>
                </a:cubicBezTo>
                <a:cubicBezTo>
                  <a:pt x="972" y="754"/>
                  <a:pt x="754" y="972"/>
                  <a:pt x="486" y="972"/>
                </a:cubicBezTo>
                <a:lnTo>
                  <a:pt x="0" y="972"/>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id-ID"/>
          </a:p>
        </p:txBody>
      </p:sp>
      <p:sp>
        <p:nvSpPr>
          <p:cNvPr id="70" name="Freeform 12"/>
          <p:cNvSpPr>
            <a:spLocks/>
          </p:cNvSpPr>
          <p:nvPr userDrawn="1"/>
        </p:nvSpPr>
        <p:spPr bwMode="auto">
          <a:xfrm>
            <a:off x="1871003" y="2507743"/>
            <a:ext cx="989000" cy="1320489"/>
          </a:xfrm>
          <a:custGeom>
            <a:avLst/>
            <a:gdLst>
              <a:gd name="T0" fmla="*/ 846 w 916"/>
              <a:gd name="T1" fmla="*/ 458 h 917"/>
              <a:gd name="T2" fmla="*/ 910 w 916"/>
              <a:gd name="T3" fmla="*/ 394 h 917"/>
              <a:gd name="T4" fmla="*/ 835 w 916"/>
              <a:gd name="T5" fmla="*/ 369 h 917"/>
              <a:gd name="T6" fmla="*/ 884 w 916"/>
              <a:gd name="T7" fmla="*/ 292 h 917"/>
              <a:gd name="T8" fmla="*/ 805 w 916"/>
              <a:gd name="T9" fmla="*/ 285 h 917"/>
              <a:gd name="T10" fmla="*/ 834 w 916"/>
              <a:gd name="T11" fmla="*/ 199 h 917"/>
              <a:gd name="T12" fmla="*/ 755 w 916"/>
              <a:gd name="T13" fmla="*/ 210 h 917"/>
              <a:gd name="T14" fmla="*/ 764 w 916"/>
              <a:gd name="T15" fmla="*/ 119 h 917"/>
              <a:gd name="T16" fmla="*/ 690 w 916"/>
              <a:gd name="T17" fmla="*/ 148 h 917"/>
              <a:gd name="T18" fmla="*/ 677 w 916"/>
              <a:gd name="T19" fmla="*/ 58 h 917"/>
              <a:gd name="T20" fmla="*/ 612 w 916"/>
              <a:gd name="T21" fmla="*/ 103 h 917"/>
              <a:gd name="T22" fmla="*/ 579 w 916"/>
              <a:gd name="T23" fmla="*/ 19 h 917"/>
              <a:gd name="T24" fmla="*/ 526 w 916"/>
              <a:gd name="T25" fmla="*/ 77 h 917"/>
              <a:gd name="T26" fmla="*/ 474 w 916"/>
              <a:gd name="T27" fmla="*/ 3 h 917"/>
              <a:gd name="T28" fmla="*/ 436 w 916"/>
              <a:gd name="T29" fmla="*/ 72 h 917"/>
              <a:gd name="T30" fmla="*/ 369 w 916"/>
              <a:gd name="T31" fmla="*/ 12 h 917"/>
              <a:gd name="T32" fmla="*/ 348 w 916"/>
              <a:gd name="T33" fmla="*/ 88 h 917"/>
              <a:gd name="T34" fmla="*/ 268 w 916"/>
              <a:gd name="T35" fmla="*/ 44 h 917"/>
              <a:gd name="T36" fmla="*/ 266 w 916"/>
              <a:gd name="T37" fmla="*/ 123 h 917"/>
              <a:gd name="T38" fmla="*/ 178 w 916"/>
              <a:gd name="T39" fmla="*/ 100 h 917"/>
              <a:gd name="T40" fmla="*/ 194 w 916"/>
              <a:gd name="T41" fmla="*/ 177 h 917"/>
              <a:gd name="T42" fmla="*/ 103 w 916"/>
              <a:gd name="T43" fmla="*/ 174 h 917"/>
              <a:gd name="T44" fmla="*/ 136 w 916"/>
              <a:gd name="T45" fmla="*/ 246 h 917"/>
              <a:gd name="T46" fmla="*/ 47 w 916"/>
              <a:gd name="T47" fmla="*/ 264 h 917"/>
              <a:gd name="T48" fmla="*/ 96 w 916"/>
              <a:gd name="T49" fmla="*/ 326 h 917"/>
              <a:gd name="T50" fmla="*/ 13 w 916"/>
              <a:gd name="T51" fmla="*/ 364 h 917"/>
              <a:gd name="T52" fmla="*/ 75 w 916"/>
              <a:gd name="T53" fmla="*/ 414 h 917"/>
              <a:gd name="T54" fmla="*/ 3 w 916"/>
              <a:gd name="T55" fmla="*/ 470 h 917"/>
              <a:gd name="T56" fmla="*/ 75 w 916"/>
              <a:gd name="T57" fmla="*/ 503 h 917"/>
              <a:gd name="T58" fmla="*/ 18 w 916"/>
              <a:gd name="T59" fmla="*/ 574 h 917"/>
              <a:gd name="T60" fmla="*/ 96 w 916"/>
              <a:gd name="T61" fmla="*/ 591 h 917"/>
              <a:gd name="T62" fmla="*/ 57 w 916"/>
              <a:gd name="T63" fmla="*/ 673 h 917"/>
              <a:gd name="T64" fmla="*/ 136 w 916"/>
              <a:gd name="T65" fmla="*/ 671 h 917"/>
              <a:gd name="T66" fmla="*/ 117 w 916"/>
              <a:gd name="T67" fmla="*/ 760 h 917"/>
              <a:gd name="T68" fmla="*/ 194 w 916"/>
              <a:gd name="T69" fmla="*/ 740 h 917"/>
              <a:gd name="T70" fmla="*/ 196 w 916"/>
              <a:gd name="T71" fmla="*/ 831 h 917"/>
              <a:gd name="T72" fmla="*/ 266 w 916"/>
              <a:gd name="T73" fmla="*/ 793 h 917"/>
              <a:gd name="T74" fmla="*/ 289 w 916"/>
              <a:gd name="T75" fmla="*/ 881 h 917"/>
              <a:gd name="T76" fmla="*/ 348 w 916"/>
              <a:gd name="T77" fmla="*/ 829 h 917"/>
              <a:gd name="T78" fmla="*/ 391 w 916"/>
              <a:gd name="T79" fmla="*/ 909 h 917"/>
              <a:gd name="T80" fmla="*/ 437 w 916"/>
              <a:gd name="T81" fmla="*/ 845 h 917"/>
              <a:gd name="T82" fmla="*/ 497 w 916"/>
              <a:gd name="T83" fmla="*/ 913 h 917"/>
              <a:gd name="T84" fmla="*/ 526 w 916"/>
              <a:gd name="T85" fmla="*/ 839 h 917"/>
              <a:gd name="T86" fmla="*/ 601 w 916"/>
              <a:gd name="T87" fmla="*/ 892 h 917"/>
              <a:gd name="T88" fmla="*/ 612 w 916"/>
              <a:gd name="T89" fmla="*/ 814 h 917"/>
              <a:gd name="T90" fmla="*/ 697 w 916"/>
              <a:gd name="T91" fmla="*/ 847 h 917"/>
              <a:gd name="T92" fmla="*/ 690 w 916"/>
              <a:gd name="T93" fmla="*/ 769 h 917"/>
              <a:gd name="T94" fmla="*/ 780 w 916"/>
              <a:gd name="T95" fmla="*/ 782 h 917"/>
              <a:gd name="T96" fmla="*/ 755 w 916"/>
              <a:gd name="T97" fmla="*/ 707 h 917"/>
              <a:gd name="T98" fmla="*/ 846 w 916"/>
              <a:gd name="T99" fmla="*/ 699 h 917"/>
              <a:gd name="T100" fmla="*/ 805 w 916"/>
              <a:gd name="T101" fmla="*/ 632 h 917"/>
              <a:gd name="T102" fmla="*/ 891 w 916"/>
              <a:gd name="T103" fmla="*/ 604 h 917"/>
              <a:gd name="T104" fmla="*/ 835 w 916"/>
              <a:gd name="T105" fmla="*/ 548 h 917"/>
              <a:gd name="T106" fmla="*/ 913 w 916"/>
              <a:gd name="T107" fmla="*/ 500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6" h="917">
                <a:moveTo>
                  <a:pt x="880" y="485"/>
                </a:moveTo>
                <a:cubicBezTo>
                  <a:pt x="864" y="479"/>
                  <a:pt x="848" y="473"/>
                  <a:pt x="847" y="472"/>
                </a:cubicBezTo>
                <a:cubicBezTo>
                  <a:pt x="844" y="469"/>
                  <a:pt x="846" y="459"/>
                  <a:pt x="846" y="459"/>
                </a:cubicBezTo>
                <a:cubicBezTo>
                  <a:pt x="846" y="458"/>
                  <a:pt x="846" y="458"/>
                  <a:pt x="846" y="458"/>
                </a:cubicBezTo>
                <a:cubicBezTo>
                  <a:pt x="846" y="458"/>
                  <a:pt x="845" y="447"/>
                  <a:pt x="847" y="445"/>
                </a:cubicBezTo>
                <a:cubicBezTo>
                  <a:pt x="848" y="443"/>
                  <a:pt x="864" y="439"/>
                  <a:pt x="880" y="433"/>
                </a:cubicBezTo>
                <a:cubicBezTo>
                  <a:pt x="896" y="427"/>
                  <a:pt x="912" y="421"/>
                  <a:pt x="913" y="418"/>
                </a:cubicBezTo>
                <a:cubicBezTo>
                  <a:pt x="916" y="414"/>
                  <a:pt x="914" y="398"/>
                  <a:pt x="910" y="394"/>
                </a:cubicBezTo>
                <a:cubicBezTo>
                  <a:pt x="909" y="392"/>
                  <a:pt x="892" y="389"/>
                  <a:pt x="875" y="387"/>
                </a:cubicBezTo>
                <a:cubicBezTo>
                  <a:pt x="858" y="385"/>
                  <a:pt x="841" y="383"/>
                  <a:pt x="840" y="382"/>
                </a:cubicBezTo>
                <a:cubicBezTo>
                  <a:pt x="836" y="380"/>
                  <a:pt x="835" y="369"/>
                  <a:pt x="835" y="369"/>
                </a:cubicBezTo>
                <a:cubicBezTo>
                  <a:pt x="835" y="369"/>
                  <a:pt x="835" y="369"/>
                  <a:pt x="835" y="369"/>
                </a:cubicBezTo>
                <a:cubicBezTo>
                  <a:pt x="835" y="369"/>
                  <a:pt x="832" y="359"/>
                  <a:pt x="833" y="356"/>
                </a:cubicBezTo>
                <a:cubicBezTo>
                  <a:pt x="834" y="354"/>
                  <a:pt x="848" y="346"/>
                  <a:pt x="863" y="337"/>
                </a:cubicBezTo>
                <a:cubicBezTo>
                  <a:pt x="877" y="328"/>
                  <a:pt x="891" y="317"/>
                  <a:pt x="892" y="315"/>
                </a:cubicBezTo>
                <a:cubicBezTo>
                  <a:pt x="894" y="309"/>
                  <a:pt x="888" y="295"/>
                  <a:pt x="884" y="292"/>
                </a:cubicBezTo>
                <a:cubicBezTo>
                  <a:pt x="881" y="290"/>
                  <a:pt x="864" y="291"/>
                  <a:pt x="847" y="293"/>
                </a:cubicBezTo>
                <a:cubicBezTo>
                  <a:pt x="830" y="295"/>
                  <a:pt x="814" y="297"/>
                  <a:pt x="812" y="296"/>
                </a:cubicBezTo>
                <a:cubicBezTo>
                  <a:pt x="808" y="295"/>
                  <a:pt x="805" y="285"/>
                  <a:pt x="805" y="285"/>
                </a:cubicBezTo>
                <a:cubicBezTo>
                  <a:pt x="805" y="285"/>
                  <a:pt x="805" y="285"/>
                  <a:pt x="805" y="285"/>
                </a:cubicBezTo>
                <a:cubicBezTo>
                  <a:pt x="805" y="285"/>
                  <a:pt x="799" y="275"/>
                  <a:pt x="799" y="272"/>
                </a:cubicBezTo>
                <a:cubicBezTo>
                  <a:pt x="800" y="271"/>
                  <a:pt x="812" y="259"/>
                  <a:pt x="824" y="247"/>
                </a:cubicBezTo>
                <a:cubicBezTo>
                  <a:pt x="835" y="235"/>
                  <a:pt x="847" y="222"/>
                  <a:pt x="847" y="219"/>
                </a:cubicBezTo>
                <a:cubicBezTo>
                  <a:pt x="847" y="213"/>
                  <a:pt x="839" y="200"/>
                  <a:pt x="834" y="199"/>
                </a:cubicBezTo>
                <a:cubicBezTo>
                  <a:pt x="831" y="198"/>
                  <a:pt x="815" y="202"/>
                  <a:pt x="798" y="208"/>
                </a:cubicBezTo>
                <a:cubicBezTo>
                  <a:pt x="782" y="213"/>
                  <a:pt x="767" y="220"/>
                  <a:pt x="765" y="220"/>
                </a:cubicBezTo>
                <a:cubicBezTo>
                  <a:pt x="761" y="219"/>
                  <a:pt x="755" y="210"/>
                  <a:pt x="755" y="210"/>
                </a:cubicBezTo>
                <a:cubicBezTo>
                  <a:pt x="755" y="210"/>
                  <a:pt x="755" y="210"/>
                  <a:pt x="755" y="210"/>
                </a:cubicBezTo>
                <a:cubicBezTo>
                  <a:pt x="755" y="210"/>
                  <a:pt x="748" y="202"/>
                  <a:pt x="747" y="199"/>
                </a:cubicBezTo>
                <a:cubicBezTo>
                  <a:pt x="747" y="197"/>
                  <a:pt x="756" y="183"/>
                  <a:pt x="765" y="169"/>
                </a:cubicBezTo>
                <a:cubicBezTo>
                  <a:pt x="774" y="154"/>
                  <a:pt x="782" y="139"/>
                  <a:pt x="781" y="136"/>
                </a:cubicBezTo>
                <a:cubicBezTo>
                  <a:pt x="780" y="130"/>
                  <a:pt x="769" y="120"/>
                  <a:pt x="764" y="119"/>
                </a:cubicBezTo>
                <a:cubicBezTo>
                  <a:pt x="761" y="119"/>
                  <a:pt x="746" y="127"/>
                  <a:pt x="732" y="136"/>
                </a:cubicBezTo>
                <a:cubicBezTo>
                  <a:pt x="717" y="145"/>
                  <a:pt x="703" y="155"/>
                  <a:pt x="701" y="155"/>
                </a:cubicBezTo>
                <a:cubicBezTo>
                  <a:pt x="698" y="156"/>
                  <a:pt x="690" y="148"/>
                  <a:pt x="690" y="148"/>
                </a:cubicBezTo>
                <a:cubicBezTo>
                  <a:pt x="690" y="148"/>
                  <a:pt x="690" y="148"/>
                  <a:pt x="690" y="148"/>
                </a:cubicBezTo>
                <a:cubicBezTo>
                  <a:pt x="690" y="148"/>
                  <a:pt x="681" y="142"/>
                  <a:pt x="680" y="139"/>
                </a:cubicBezTo>
                <a:cubicBezTo>
                  <a:pt x="679" y="138"/>
                  <a:pt x="685" y="122"/>
                  <a:pt x="690" y="106"/>
                </a:cubicBezTo>
                <a:cubicBezTo>
                  <a:pt x="695" y="90"/>
                  <a:pt x="699" y="73"/>
                  <a:pt x="698" y="70"/>
                </a:cubicBezTo>
                <a:cubicBezTo>
                  <a:pt x="696" y="65"/>
                  <a:pt x="683" y="58"/>
                  <a:pt x="677" y="58"/>
                </a:cubicBezTo>
                <a:cubicBezTo>
                  <a:pt x="675" y="58"/>
                  <a:pt x="662" y="70"/>
                  <a:pt x="650" y="82"/>
                </a:cubicBezTo>
                <a:cubicBezTo>
                  <a:pt x="638" y="94"/>
                  <a:pt x="627" y="107"/>
                  <a:pt x="625" y="108"/>
                </a:cubicBezTo>
                <a:cubicBezTo>
                  <a:pt x="622" y="109"/>
                  <a:pt x="612" y="103"/>
                  <a:pt x="612" y="103"/>
                </a:cubicBezTo>
                <a:cubicBezTo>
                  <a:pt x="612" y="103"/>
                  <a:pt x="612" y="103"/>
                  <a:pt x="612" y="103"/>
                </a:cubicBezTo>
                <a:cubicBezTo>
                  <a:pt x="612" y="103"/>
                  <a:pt x="602" y="100"/>
                  <a:pt x="600" y="97"/>
                </a:cubicBezTo>
                <a:cubicBezTo>
                  <a:pt x="599" y="95"/>
                  <a:pt x="601" y="79"/>
                  <a:pt x="602" y="62"/>
                </a:cubicBezTo>
                <a:cubicBezTo>
                  <a:pt x="604" y="45"/>
                  <a:pt x="604" y="28"/>
                  <a:pt x="602" y="26"/>
                </a:cubicBezTo>
                <a:cubicBezTo>
                  <a:pt x="599" y="21"/>
                  <a:pt x="584" y="17"/>
                  <a:pt x="579" y="19"/>
                </a:cubicBezTo>
                <a:cubicBezTo>
                  <a:pt x="577" y="19"/>
                  <a:pt x="567" y="34"/>
                  <a:pt x="558" y="48"/>
                </a:cubicBezTo>
                <a:cubicBezTo>
                  <a:pt x="549" y="63"/>
                  <a:pt x="541" y="78"/>
                  <a:pt x="540" y="79"/>
                </a:cubicBezTo>
                <a:cubicBezTo>
                  <a:pt x="537" y="81"/>
                  <a:pt x="526" y="78"/>
                  <a:pt x="526" y="78"/>
                </a:cubicBezTo>
                <a:cubicBezTo>
                  <a:pt x="526" y="77"/>
                  <a:pt x="526" y="77"/>
                  <a:pt x="526" y="77"/>
                </a:cubicBezTo>
                <a:cubicBezTo>
                  <a:pt x="526" y="77"/>
                  <a:pt x="515" y="77"/>
                  <a:pt x="513" y="74"/>
                </a:cubicBezTo>
                <a:cubicBezTo>
                  <a:pt x="512" y="73"/>
                  <a:pt x="510" y="56"/>
                  <a:pt x="507" y="40"/>
                </a:cubicBezTo>
                <a:cubicBezTo>
                  <a:pt x="504" y="23"/>
                  <a:pt x="501" y="6"/>
                  <a:pt x="499" y="4"/>
                </a:cubicBezTo>
                <a:cubicBezTo>
                  <a:pt x="494" y="0"/>
                  <a:pt x="479" y="0"/>
                  <a:pt x="474" y="3"/>
                </a:cubicBezTo>
                <a:cubicBezTo>
                  <a:pt x="472" y="4"/>
                  <a:pt x="466" y="20"/>
                  <a:pt x="461" y="37"/>
                </a:cubicBezTo>
                <a:cubicBezTo>
                  <a:pt x="456" y="53"/>
                  <a:pt x="451" y="69"/>
                  <a:pt x="450" y="71"/>
                </a:cubicBezTo>
                <a:cubicBezTo>
                  <a:pt x="447" y="73"/>
                  <a:pt x="437" y="72"/>
                  <a:pt x="437" y="72"/>
                </a:cubicBezTo>
                <a:cubicBezTo>
                  <a:pt x="436" y="72"/>
                  <a:pt x="436" y="72"/>
                  <a:pt x="436" y="72"/>
                </a:cubicBezTo>
                <a:cubicBezTo>
                  <a:pt x="436" y="72"/>
                  <a:pt x="426" y="74"/>
                  <a:pt x="423" y="72"/>
                </a:cubicBezTo>
                <a:cubicBezTo>
                  <a:pt x="421" y="71"/>
                  <a:pt x="416" y="56"/>
                  <a:pt x="409" y="40"/>
                </a:cubicBezTo>
                <a:cubicBezTo>
                  <a:pt x="403" y="24"/>
                  <a:pt x="395" y="9"/>
                  <a:pt x="393" y="7"/>
                </a:cubicBezTo>
                <a:cubicBezTo>
                  <a:pt x="388" y="5"/>
                  <a:pt x="373" y="8"/>
                  <a:pt x="369" y="12"/>
                </a:cubicBezTo>
                <a:cubicBezTo>
                  <a:pt x="367" y="13"/>
                  <a:pt x="365" y="31"/>
                  <a:pt x="363" y="47"/>
                </a:cubicBezTo>
                <a:cubicBezTo>
                  <a:pt x="362" y="65"/>
                  <a:pt x="362" y="81"/>
                  <a:pt x="361" y="83"/>
                </a:cubicBezTo>
                <a:cubicBezTo>
                  <a:pt x="359" y="86"/>
                  <a:pt x="348" y="88"/>
                  <a:pt x="348" y="88"/>
                </a:cubicBezTo>
                <a:cubicBezTo>
                  <a:pt x="348" y="88"/>
                  <a:pt x="348" y="88"/>
                  <a:pt x="348" y="88"/>
                </a:cubicBezTo>
                <a:cubicBezTo>
                  <a:pt x="348" y="88"/>
                  <a:pt x="338" y="92"/>
                  <a:pt x="335" y="91"/>
                </a:cubicBezTo>
                <a:cubicBezTo>
                  <a:pt x="333" y="90"/>
                  <a:pt x="324" y="76"/>
                  <a:pt x="314" y="63"/>
                </a:cubicBezTo>
                <a:cubicBezTo>
                  <a:pt x="304" y="49"/>
                  <a:pt x="293" y="35"/>
                  <a:pt x="290" y="35"/>
                </a:cubicBezTo>
                <a:cubicBezTo>
                  <a:pt x="285" y="33"/>
                  <a:pt x="271" y="40"/>
                  <a:pt x="268" y="44"/>
                </a:cubicBezTo>
                <a:cubicBezTo>
                  <a:pt x="267" y="47"/>
                  <a:pt x="269" y="64"/>
                  <a:pt x="271" y="81"/>
                </a:cubicBezTo>
                <a:cubicBezTo>
                  <a:pt x="274" y="97"/>
                  <a:pt x="277" y="114"/>
                  <a:pt x="277" y="116"/>
                </a:cubicBezTo>
                <a:cubicBezTo>
                  <a:pt x="276" y="119"/>
                  <a:pt x="266" y="123"/>
                  <a:pt x="266" y="123"/>
                </a:cubicBezTo>
                <a:cubicBezTo>
                  <a:pt x="266" y="123"/>
                  <a:pt x="266" y="123"/>
                  <a:pt x="266" y="123"/>
                </a:cubicBezTo>
                <a:cubicBezTo>
                  <a:pt x="266" y="123"/>
                  <a:pt x="257" y="130"/>
                  <a:pt x="253" y="129"/>
                </a:cubicBezTo>
                <a:cubicBezTo>
                  <a:pt x="252" y="129"/>
                  <a:pt x="240" y="118"/>
                  <a:pt x="227" y="107"/>
                </a:cubicBezTo>
                <a:cubicBezTo>
                  <a:pt x="214" y="96"/>
                  <a:pt x="200" y="85"/>
                  <a:pt x="197" y="85"/>
                </a:cubicBezTo>
                <a:cubicBezTo>
                  <a:pt x="192" y="85"/>
                  <a:pt x="179" y="95"/>
                  <a:pt x="178" y="100"/>
                </a:cubicBezTo>
                <a:cubicBezTo>
                  <a:pt x="177" y="102"/>
                  <a:pt x="183" y="118"/>
                  <a:pt x="189" y="134"/>
                </a:cubicBezTo>
                <a:cubicBezTo>
                  <a:pt x="196" y="150"/>
                  <a:pt x="203" y="165"/>
                  <a:pt x="203" y="167"/>
                </a:cubicBezTo>
                <a:cubicBezTo>
                  <a:pt x="203" y="171"/>
                  <a:pt x="194" y="177"/>
                  <a:pt x="194" y="177"/>
                </a:cubicBezTo>
                <a:cubicBezTo>
                  <a:pt x="194" y="177"/>
                  <a:pt x="194" y="177"/>
                  <a:pt x="194" y="177"/>
                </a:cubicBezTo>
                <a:cubicBezTo>
                  <a:pt x="194" y="177"/>
                  <a:pt x="186" y="185"/>
                  <a:pt x="183" y="186"/>
                </a:cubicBezTo>
                <a:cubicBezTo>
                  <a:pt x="181" y="186"/>
                  <a:pt x="167" y="178"/>
                  <a:pt x="152" y="170"/>
                </a:cubicBezTo>
                <a:cubicBezTo>
                  <a:pt x="137" y="162"/>
                  <a:pt x="121" y="155"/>
                  <a:pt x="118" y="156"/>
                </a:cubicBezTo>
                <a:cubicBezTo>
                  <a:pt x="113" y="157"/>
                  <a:pt x="103" y="169"/>
                  <a:pt x="103" y="174"/>
                </a:cubicBezTo>
                <a:cubicBezTo>
                  <a:pt x="103" y="177"/>
                  <a:pt x="112" y="191"/>
                  <a:pt x="122" y="205"/>
                </a:cubicBezTo>
                <a:cubicBezTo>
                  <a:pt x="132" y="219"/>
                  <a:pt x="142" y="232"/>
                  <a:pt x="143" y="234"/>
                </a:cubicBezTo>
                <a:cubicBezTo>
                  <a:pt x="143" y="238"/>
                  <a:pt x="136" y="246"/>
                  <a:pt x="136" y="246"/>
                </a:cubicBezTo>
                <a:cubicBezTo>
                  <a:pt x="136" y="246"/>
                  <a:pt x="136" y="246"/>
                  <a:pt x="136" y="246"/>
                </a:cubicBezTo>
                <a:cubicBezTo>
                  <a:pt x="136" y="246"/>
                  <a:pt x="131" y="256"/>
                  <a:pt x="128" y="257"/>
                </a:cubicBezTo>
                <a:cubicBezTo>
                  <a:pt x="126" y="257"/>
                  <a:pt x="110" y="253"/>
                  <a:pt x="94" y="248"/>
                </a:cubicBezTo>
                <a:cubicBezTo>
                  <a:pt x="77" y="244"/>
                  <a:pt x="60" y="241"/>
                  <a:pt x="58" y="242"/>
                </a:cubicBezTo>
                <a:cubicBezTo>
                  <a:pt x="52" y="245"/>
                  <a:pt x="46" y="259"/>
                  <a:pt x="47" y="264"/>
                </a:cubicBezTo>
                <a:cubicBezTo>
                  <a:pt x="47" y="266"/>
                  <a:pt x="60" y="279"/>
                  <a:pt x="72" y="290"/>
                </a:cubicBezTo>
                <a:cubicBezTo>
                  <a:pt x="85" y="301"/>
                  <a:pt x="98" y="311"/>
                  <a:pt x="99" y="313"/>
                </a:cubicBezTo>
                <a:cubicBezTo>
                  <a:pt x="101" y="317"/>
                  <a:pt x="96" y="326"/>
                  <a:pt x="96" y="326"/>
                </a:cubicBezTo>
                <a:cubicBezTo>
                  <a:pt x="96" y="326"/>
                  <a:pt x="96" y="326"/>
                  <a:pt x="96" y="326"/>
                </a:cubicBezTo>
                <a:cubicBezTo>
                  <a:pt x="95" y="326"/>
                  <a:pt x="93" y="337"/>
                  <a:pt x="90" y="339"/>
                </a:cubicBezTo>
                <a:cubicBezTo>
                  <a:pt x="89" y="340"/>
                  <a:pt x="72" y="339"/>
                  <a:pt x="55" y="338"/>
                </a:cubicBezTo>
                <a:cubicBezTo>
                  <a:pt x="38" y="338"/>
                  <a:pt x="21" y="339"/>
                  <a:pt x="19" y="341"/>
                </a:cubicBezTo>
                <a:cubicBezTo>
                  <a:pt x="14" y="344"/>
                  <a:pt x="11" y="359"/>
                  <a:pt x="13" y="364"/>
                </a:cubicBezTo>
                <a:cubicBezTo>
                  <a:pt x="14" y="367"/>
                  <a:pt x="29" y="376"/>
                  <a:pt x="44" y="383"/>
                </a:cubicBezTo>
                <a:cubicBezTo>
                  <a:pt x="59" y="391"/>
                  <a:pt x="74" y="398"/>
                  <a:pt x="76" y="400"/>
                </a:cubicBezTo>
                <a:cubicBezTo>
                  <a:pt x="78" y="403"/>
                  <a:pt x="75" y="413"/>
                  <a:pt x="75" y="413"/>
                </a:cubicBezTo>
                <a:cubicBezTo>
                  <a:pt x="75" y="414"/>
                  <a:pt x="75" y="414"/>
                  <a:pt x="75" y="414"/>
                </a:cubicBezTo>
                <a:cubicBezTo>
                  <a:pt x="75" y="414"/>
                  <a:pt x="75" y="424"/>
                  <a:pt x="72" y="427"/>
                </a:cubicBezTo>
                <a:cubicBezTo>
                  <a:pt x="71" y="428"/>
                  <a:pt x="55" y="431"/>
                  <a:pt x="38" y="435"/>
                </a:cubicBezTo>
                <a:cubicBezTo>
                  <a:pt x="22" y="439"/>
                  <a:pt x="5" y="443"/>
                  <a:pt x="3" y="445"/>
                </a:cubicBezTo>
                <a:cubicBezTo>
                  <a:pt x="0" y="450"/>
                  <a:pt x="0" y="465"/>
                  <a:pt x="3" y="470"/>
                </a:cubicBezTo>
                <a:cubicBezTo>
                  <a:pt x="5" y="472"/>
                  <a:pt x="21" y="477"/>
                  <a:pt x="38" y="481"/>
                </a:cubicBezTo>
                <a:cubicBezTo>
                  <a:pt x="54" y="485"/>
                  <a:pt x="71" y="489"/>
                  <a:pt x="72" y="490"/>
                </a:cubicBezTo>
                <a:cubicBezTo>
                  <a:pt x="75" y="492"/>
                  <a:pt x="75" y="503"/>
                  <a:pt x="75" y="503"/>
                </a:cubicBezTo>
                <a:cubicBezTo>
                  <a:pt x="75" y="503"/>
                  <a:pt x="75" y="503"/>
                  <a:pt x="75" y="503"/>
                </a:cubicBezTo>
                <a:cubicBezTo>
                  <a:pt x="75" y="503"/>
                  <a:pt x="77" y="514"/>
                  <a:pt x="76" y="517"/>
                </a:cubicBezTo>
                <a:cubicBezTo>
                  <a:pt x="75" y="519"/>
                  <a:pt x="59" y="525"/>
                  <a:pt x="44" y="533"/>
                </a:cubicBezTo>
                <a:cubicBezTo>
                  <a:pt x="29" y="540"/>
                  <a:pt x="14" y="548"/>
                  <a:pt x="13" y="551"/>
                </a:cubicBezTo>
                <a:cubicBezTo>
                  <a:pt x="10" y="556"/>
                  <a:pt x="14" y="571"/>
                  <a:pt x="18" y="574"/>
                </a:cubicBezTo>
                <a:cubicBezTo>
                  <a:pt x="20" y="576"/>
                  <a:pt x="37" y="577"/>
                  <a:pt x="54" y="578"/>
                </a:cubicBezTo>
                <a:cubicBezTo>
                  <a:pt x="71" y="578"/>
                  <a:pt x="88" y="577"/>
                  <a:pt x="90" y="578"/>
                </a:cubicBezTo>
                <a:cubicBezTo>
                  <a:pt x="93" y="580"/>
                  <a:pt x="96" y="591"/>
                  <a:pt x="96" y="591"/>
                </a:cubicBezTo>
                <a:cubicBezTo>
                  <a:pt x="96" y="591"/>
                  <a:pt x="96" y="591"/>
                  <a:pt x="96" y="591"/>
                </a:cubicBezTo>
                <a:cubicBezTo>
                  <a:pt x="96" y="591"/>
                  <a:pt x="100" y="601"/>
                  <a:pt x="99" y="604"/>
                </a:cubicBezTo>
                <a:cubicBezTo>
                  <a:pt x="99" y="606"/>
                  <a:pt x="86" y="615"/>
                  <a:pt x="72" y="626"/>
                </a:cubicBezTo>
                <a:cubicBezTo>
                  <a:pt x="59" y="637"/>
                  <a:pt x="47" y="649"/>
                  <a:pt x="46" y="651"/>
                </a:cubicBezTo>
                <a:cubicBezTo>
                  <a:pt x="45" y="657"/>
                  <a:pt x="52" y="671"/>
                  <a:pt x="57" y="673"/>
                </a:cubicBezTo>
                <a:cubicBezTo>
                  <a:pt x="59" y="674"/>
                  <a:pt x="76" y="672"/>
                  <a:pt x="93" y="668"/>
                </a:cubicBezTo>
                <a:cubicBezTo>
                  <a:pt x="110" y="664"/>
                  <a:pt x="126" y="660"/>
                  <a:pt x="128" y="660"/>
                </a:cubicBezTo>
                <a:cubicBezTo>
                  <a:pt x="131" y="661"/>
                  <a:pt x="136" y="671"/>
                  <a:pt x="136" y="671"/>
                </a:cubicBezTo>
                <a:cubicBezTo>
                  <a:pt x="136" y="671"/>
                  <a:pt x="136" y="671"/>
                  <a:pt x="136" y="671"/>
                </a:cubicBezTo>
                <a:cubicBezTo>
                  <a:pt x="136" y="671"/>
                  <a:pt x="143" y="680"/>
                  <a:pt x="143" y="683"/>
                </a:cubicBezTo>
                <a:cubicBezTo>
                  <a:pt x="143" y="685"/>
                  <a:pt x="132" y="697"/>
                  <a:pt x="122" y="711"/>
                </a:cubicBezTo>
                <a:cubicBezTo>
                  <a:pt x="111" y="724"/>
                  <a:pt x="102" y="739"/>
                  <a:pt x="102" y="741"/>
                </a:cubicBezTo>
                <a:cubicBezTo>
                  <a:pt x="102" y="747"/>
                  <a:pt x="112" y="759"/>
                  <a:pt x="117" y="760"/>
                </a:cubicBezTo>
                <a:cubicBezTo>
                  <a:pt x="120" y="761"/>
                  <a:pt x="136" y="754"/>
                  <a:pt x="151" y="747"/>
                </a:cubicBezTo>
                <a:cubicBezTo>
                  <a:pt x="166" y="739"/>
                  <a:pt x="181" y="731"/>
                  <a:pt x="183" y="731"/>
                </a:cubicBezTo>
                <a:cubicBezTo>
                  <a:pt x="187" y="731"/>
                  <a:pt x="194" y="740"/>
                  <a:pt x="194" y="740"/>
                </a:cubicBezTo>
                <a:cubicBezTo>
                  <a:pt x="194" y="740"/>
                  <a:pt x="194" y="740"/>
                  <a:pt x="194" y="740"/>
                </a:cubicBezTo>
                <a:cubicBezTo>
                  <a:pt x="194" y="740"/>
                  <a:pt x="202" y="747"/>
                  <a:pt x="203" y="750"/>
                </a:cubicBezTo>
                <a:cubicBezTo>
                  <a:pt x="203" y="751"/>
                  <a:pt x="196" y="766"/>
                  <a:pt x="189" y="782"/>
                </a:cubicBezTo>
                <a:cubicBezTo>
                  <a:pt x="182" y="797"/>
                  <a:pt x="176" y="813"/>
                  <a:pt x="177" y="816"/>
                </a:cubicBezTo>
                <a:cubicBezTo>
                  <a:pt x="178" y="822"/>
                  <a:pt x="191" y="831"/>
                  <a:pt x="196" y="831"/>
                </a:cubicBezTo>
                <a:cubicBezTo>
                  <a:pt x="199" y="831"/>
                  <a:pt x="213" y="821"/>
                  <a:pt x="226" y="810"/>
                </a:cubicBezTo>
                <a:cubicBezTo>
                  <a:pt x="239" y="799"/>
                  <a:pt x="252" y="788"/>
                  <a:pt x="254" y="787"/>
                </a:cubicBezTo>
                <a:cubicBezTo>
                  <a:pt x="257" y="787"/>
                  <a:pt x="266" y="793"/>
                  <a:pt x="266" y="793"/>
                </a:cubicBezTo>
                <a:cubicBezTo>
                  <a:pt x="266" y="793"/>
                  <a:pt x="266" y="793"/>
                  <a:pt x="266" y="793"/>
                </a:cubicBezTo>
                <a:cubicBezTo>
                  <a:pt x="266" y="793"/>
                  <a:pt x="276" y="798"/>
                  <a:pt x="277" y="801"/>
                </a:cubicBezTo>
                <a:cubicBezTo>
                  <a:pt x="278" y="803"/>
                  <a:pt x="274" y="819"/>
                  <a:pt x="271" y="835"/>
                </a:cubicBezTo>
                <a:cubicBezTo>
                  <a:pt x="268" y="852"/>
                  <a:pt x="265" y="869"/>
                  <a:pt x="267" y="872"/>
                </a:cubicBezTo>
                <a:cubicBezTo>
                  <a:pt x="269" y="877"/>
                  <a:pt x="284" y="883"/>
                  <a:pt x="289" y="881"/>
                </a:cubicBezTo>
                <a:cubicBezTo>
                  <a:pt x="291" y="881"/>
                  <a:pt x="303" y="868"/>
                  <a:pt x="313" y="854"/>
                </a:cubicBezTo>
                <a:cubicBezTo>
                  <a:pt x="324" y="841"/>
                  <a:pt x="333" y="827"/>
                  <a:pt x="335" y="826"/>
                </a:cubicBezTo>
                <a:cubicBezTo>
                  <a:pt x="338" y="824"/>
                  <a:pt x="348" y="829"/>
                  <a:pt x="348" y="829"/>
                </a:cubicBezTo>
                <a:cubicBezTo>
                  <a:pt x="348" y="829"/>
                  <a:pt x="348" y="829"/>
                  <a:pt x="348" y="829"/>
                </a:cubicBezTo>
                <a:cubicBezTo>
                  <a:pt x="348" y="829"/>
                  <a:pt x="359" y="831"/>
                  <a:pt x="361" y="834"/>
                </a:cubicBezTo>
                <a:cubicBezTo>
                  <a:pt x="362" y="835"/>
                  <a:pt x="362" y="852"/>
                  <a:pt x="363" y="869"/>
                </a:cubicBezTo>
                <a:cubicBezTo>
                  <a:pt x="364" y="886"/>
                  <a:pt x="365" y="903"/>
                  <a:pt x="367" y="905"/>
                </a:cubicBezTo>
                <a:cubicBezTo>
                  <a:pt x="371" y="909"/>
                  <a:pt x="386" y="912"/>
                  <a:pt x="391" y="909"/>
                </a:cubicBezTo>
                <a:cubicBezTo>
                  <a:pt x="393" y="908"/>
                  <a:pt x="401" y="893"/>
                  <a:pt x="408" y="877"/>
                </a:cubicBezTo>
                <a:cubicBezTo>
                  <a:pt x="415" y="862"/>
                  <a:pt x="422" y="846"/>
                  <a:pt x="423" y="845"/>
                </a:cubicBezTo>
                <a:cubicBezTo>
                  <a:pt x="426" y="842"/>
                  <a:pt x="436" y="844"/>
                  <a:pt x="436" y="844"/>
                </a:cubicBezTo>
                <a:cubicBezTo>
                  <a:pt x="437" y="845"/>
                  <a:pt x="437" y="845"/>
                  <a:pt x="437" y="845"/>
                </a:cubicBezTo>
                <a:cubicBezTo>
                  <a:pt x="437" y="845"/>
                  <a:pt x="448" y="844"/>
                  <a:pt x="450" y="846"/>
                </a:cubicBezTo>
                <a:cubicBezTo>
                  <a:pt x="451" y="847"/>
                  <a:pt x="455" y="864"/>
                  <a:pt x="460" y="880"/>
                </a:cubicBezTo>
                <a:cubicBezTo>
                  <a:pt x="465" y="896"/>
                  <a:pt x="470" y="912"/>
                  <a:pt x="473" y="914"/>
                </a:cubicBezTo>
                <a:cubicBezTo>
                  <a:pt x="477" y="917"/>
                  <a:pt x="493" y="916"/>
                  <a:pt x="497" y="913"/>
                </a:cubicBezTo>
                <a:cubicBezTo>
                  <a:pt x="499" y="911"/>
                  <a:pt x="503" y="894"/>
                  <a:pt x="506" y="878"/>
                </a:cubicBezTo>
                <a:cubicBezTo>
                  <a:pt x="510" y="861"/>
                  <a:pt x="512" y="844"/>
                  <a:pt x="513" y="843"/>
                </a:cubicBezTo>
                <a:cubicBezTo>
                  <a:pt x="515" y="840"/>
                  <a:pt x="526" y="839"/>
                  <a:pt x="526" y="839"/>
                </a:cubicBezTo>
                <a:cubicBezTo>
                  <a:pt x="526" y="839"/>
                  <a:pt x="526" y="839"/>
                  <a:pt x="526" y="839"/>
                </a:cubicBezTo>
                <a:cubicBezTo>
                  <a:pt x="526" y="839"/>
                  <a:pt x="537" y="837"/>
                  <a:pt x="540" y="838"/>
                </a:cubicBezTo>
                <a:cubicBezTo>
                  <a:pt x="541" y="839"/>
                  <a:pt x="549" y="854"/>
                  <a:pt x="557" y="868"/>
                </a:cubicBezTo>
                <a:cubicBezTo>
                  <a:pt x="565" y="883"/>
                  <a:pt x="575" y="898"/>
                  <a:pt x="577" y="899"/>
                </a:cubicBezTo>
                <a:cubicBezTo>
                  <a:pt x="583" y="901"/>
                  <a:pt x="597" y="896"/>
                  <a:pt x="601" y="892"/>
                </a:cubicBezTo>
                <a:cubicBezTo>
                  <a:pt x="602" y="890"/>
                  <a:pt x="602" y="873"/>
                  <a:pt x="602" y="855"/>
                </a:cubicBezTo>
                <a:cubicBezTo>
                  <a:pt x="601" y="838"/>
                  <a:pt x="600" y="822"/>
                  <a:pt x="600" y="820"/>
                </a:cubicBezTo>
                <a:cubicBezTo>
                  <a:pt x="602" y="816"/>
                  <a:pt x="612" y="814"/>
                  <a:pt x="612" y="814"/>
                </a:cubicBezTo>
                <a:cubicBezTo>
                  <a:pt x="612" y="814"/>
                  <a:pt x="612" y="814"/>
                  <a:pt x="612" y="814"/>
                </a:cubicBezTo>
                <a:cubicBezTo>
                  <a:pt x="612" y="814"/>
                  <a:pt x="622" y="808"/>
                  <a:pt x="625" y="809"/>
                </a:cubicBezTo>
                <a:cubicBezTo>
                  <a:pt x="627" y="809"/>
                  <a:pt x="638" y="822"/>
                  <a:pt x="649" y="835"/>
                </a:cubicBezTo>
                <a:cubicBezTo>
                  <a:pt x="661" y="847"/>
                  <a:pt x="673" y="859"/>
                  <a:pt x="676" y="860"/>
                </a:cubicBezTo>
                <a:cubicBezTo>
                  <a:pt x="681" y="860"/>
                  <a:pt x="695" y="852"/>
                  <a:pt x="697" y="847"/>
                </a:cubicBezTo>
                <a:cubicBezTo>
                  <a:pt x="698" y="845"/>
                  <a:pt x="694" y="828"/>
                  <a:pt x="689" y="812"/>
                </a:cubicBezTo>
                <a:cubicBezTo>
                  <a:pt x="685" y="795"/>
                  <a:pt x="679" y="779"/>
                  <a:pt x="680" y="778"/>
                </a:cubicBezTo>
                <a:cubicBezTo>
                  <a:pt x="680" y="774"/>
                  <a:pt x="690" y="769"/>
                  <a:pt x="690" y="769"/>
                </a:cubicBezTo>
                <a:cubicBezTo>
                  <a:pt x="690" y="769"/>
                  <a:pt x="690" y="769"/>
                  <a:pt x="690" y="769"/>
                </a:cubicBezTo>
                <a:cubicBezTo>
                  <a:pt x="690" y="769"/>
                  <a:pt x="698" y="761"/>
                  <a:pt x="702" y="761"/>
                </a:cubicBezTo>
                <a:cubicBezTo>
                  <a:pt x="703" y="761"/>
                  <a:pt x="717" y="771"/>
                  <a:pt x="731" y="781"/>
                </a:cubicBezTo>
                <a:cubicBezTo>
                  <a:pt x="745" y="790"/>
                  <a:pt x="759" y="799"/>
                  <a:pt x="762" y="799"/>
                </a:cubicBezTo>
                <a:cubicBezTo>
                  <a:pt x="768" y="798"/>
                  <a:pt x="779" y="787"/>
                  <a:pt x="780" y="782"/>
                </a:cubicBezTo>
                <a:cubicBezTo>
                  <a:pt x="780" y="780"/>
                  <a:pt x="773" y="764"/>
                  <a:pt x="765" y="749"/>
                </a:cubicBezTo>
                <a:cubicBezTo>
                  <a:pt x="756" y="734"/>
                  <a:pt x="748" y="720"/>
                  <a:pt x="747" y="718"/>
                </a:cubicBezTo>
                <a:cubicBezTo>
                  <a:pt x="747" y="714"/>
                  <a:pt x="755" y="707"/>
                  <a:pt x="755" y="707"/>
                </a:cubicBezTo>
                <a:cubicBezTo>
                  <a:pt x="755" y="707"/>
                  <a:pt x="755" y="707"/>
                  <a:pt x="755" y="707"/>
                </a:cubicBezTo>
                <a:cubicBezTo>
                  <a:pt x="755" y="707"/>
                  <a:pt x="762" y="698"/>
                  <a:pt x="765" y="697"/>
                </a:cubicBezTo>
                <a:cubicBezTo>
                  <a:pt x="767" y="697"/>
                  <a:pt x="782" y="703"/>
                  <a:pt x="798" y="709"/>
                </a:cubicBezTo>
                <a:cubicBezTo>
                  <a:pt x="813" y="715"/>
                  <a:pt x="830" y="721"/>
                  <a:pt x="833" y="720"/>
                </a:cubicBezTo>
                <a:cubicBezTo>
                  <a:pt x="838" y="718"/>
                  <a:pt x="846" y="705"/>
                  <a:pt x="846" y="699"/>
                </a:cubicBezTo>
                <a:cubicBezTo>
                  <a:pt x="846" y="697"/>
                  <a:pt x="835" y="683"/>
                  <a:pt x="824" y="671"/>
                </a:cubicBezTo>
                <a:cubicBezTo>
                  <a:pt x="812" y="658"/>
                  <a:pt x="800" y="646"/>
                  <a:pt x="800" y="645"/>
                </a:cubicBezTo>
                <a:cubicBezTo>
                  <a:pt x="799" y="641"/>
                  <a:pt x="805" y="632"/>
                  <a:pt x="805" y="632"/>
                </a:cubicBezTo>
                <a:cubicBezTo>
                  <a:pt x="805" y="632"/>
                  <a:pt x="805" y="632"/>
                  <a:pt x="805" y="632"/>
                </a:cubicBezTo>
                <a:cubicBezTo>
                  <a:pt x="805" y="632"/>
                  <a:pt x="809" y="622"/>
                  <a:pt x="812" y="620"/>
                </a:cubicBezTo>
                <a:cubicBezTo>
                  <a:pt x="813" y="619"/>
                  <a:pt x="830" y="622"/>
                  <a:pt x="846" y="624"/>
                </a:cubicBezTo>
                <a:cubicBezTo>
                  <a:pt x="863" y="627"/>
                  <a:pt x="880" y="628"/>
                  <a:pt x="883" y="626"/>
                </a:cubicBezTo>
                <a:cubicBezTo>
                  <a:pt x="888" y="624"/>
                  <a:pt x="893" y="609"/>
                  <a:pt x="891" y="604"/>
                </a:cubicBezTo>
                <a:cubicBezTo>
                  <a:pt x="891" y="601"/>
                  <a:pt x="877" y="591"/>
                  <a:pt x="863" y="581"/>
                </a:cubicBezTo>
                <a:cubicBezTo>
                  <a:pt x="849" y="571"/>
                  <a:pt x="834" y="563"/>
                  <a:pt x="833" y="561"/>
                </a:cubicBezTo>
                <a:cubicBezTo>
                  <a:pt x="831" y="558"/>
                  <a:pt x="835" y="548"/>
                  <a:pt x="835" y="548"/>
                </a:cubicBezTo>
                <a:cubicBezTo>
                  <a:pt x="835" y="548"/>
                  <a:pt x="835" y="548"/>
                  <a:pt x="835" y="548"/>
                </a:cubicBezTo>
                <a:cubicBezTo>
                  <a:pt x="836" y="548"/>
                  <a:pt x="837" y="537"/>
                  <a:pt x="840" y="535"/>
                </a:cubicBezTo>
                <a:cubicBezTo>
                  <a:pt x="841" y="533"/>
                  <a:pt x="857" y="533"/>
                  <a:pt x="874" y="531"/>
                </a:cubicBezTo>
                <a:cubicBezTo>
                  <a:pt x="891" y="529"/>
                  <a:pt x="908" y="526"/>
                  <a:pt x="910" y="524"/>
                </a:cubicBezTo>
                <a:cubicBezTo>
                  <a:pt x="914" y="520"/>
                  <a:pt x="916" y="505"/>
                  <a:pt x="913" y="500"/>
                </a:cubicBezTo>
                <a:cubicBezTo>
                  <a:pt x="912" y="498"/>
                  <a:pt x="896" y="491"/>
                  <a:pt x="880" y="485"/>
                </a:cubicBezTo>
                <a:close/>
              </a:path>
            </a:pathLst>
          </a:custGeom>
          <a:gradFill>
            <a:gsLst>
              <a:gs pos="0">
                <a:schemeClr val="bg1">
                  <a:lumMod val="85000"/>
                </a:schemeClr>
              </a:gs>
              <a:gs pos="100000">
                <a:schemeClr val="bg1"/>
              </a:gs>
            </a:gsLst>
            <a:lin ang="0" scaled="0"/>
          </a:gradFill>
          <a:ln>
            <a:noFill/>
          </a:ln>
        </p:spPr>
        <p:txBody>
          <a:bodyPr vert="horz" wrap="square" lIns="91440" tIns="45720" rIns="91440" bIns="45720" numCol="1" anchor="t" anchorCtr="0" compatLnSpc="1">
            <a:prstTxWarp prst="textNoShape">
              <a:avLst/>
            </a:prstTxWarp>
          </a:bodyPr>
          <a:lstStyle/>
          <a:p>
            <a:endParaRPr lang="id-ID"/>
          </a:p>
        </p:txBody>
      </p:sp>
      <p:sp>
        <p:nvSpPr>
          <p:cNvPr id="72" name="Oval 71"/>
          <p:cNvSpPr>
            <a:spLocks noChangeArrowheads="1"/>
          </p:cNvSpPr>
          <p:nvPr userDrawn="1"/>
        </p:nvSpPr>
        <p:spPr bwMode="auto">
          <a:xfrm>
            <a:off x="1996337" y="2674854"/>
            <a:ext cx="738332" cy="985050"/>
          </a:xfrm>
          <a:prstGeom prst="ellipse">
            <a:avLst/>
          </a:prstGeom>
          <a:gradFill>
            <a:gsLst>
              <a:gs pos="0">
                <a:schemeClr val="bg1">
                  <a:lumMod val="85000"/>
                </a:schemeClr>
              </a:gs>
              <a:gs pos="100000">
                <a:schemeClr val="bg1"/>
              </a:gs>
            </a:gsLst>
            <a:lin ang="9000000" scaled="0"/>
          </a:gradFill>
          <a:ln>
            <a:noFill/>
          </a:ln>
        </p:spPr>
        <p:txBody>
          <a:bodyPr vert="horz" wrap="square" lIns="91440" tIns="45720" rIns="91440" bIns="45720" numCol="1" anchor="t" anchorCtr="0" compatLnSpc="1">
            <a:prstTxWarp prst="textNoShape">
              <a:avLst/>
            </a:prstTxWarp>
          </a:bodyPr>
          <a:lstStyle/>
          <a:p>
            <a:endParaRPr lang="id-ID"/>
          </a:p>
        </p:txBody>
      </p:sp>
      <p:sp>
        <p:nvSpPr>
          <p:cNvPr id="73" name="Freeform 108"/>
          <p:cNvSpPr>
            <a:spLocks/>
          </p:cNvSpPr>
          <p:nvPr userDrawn="1"/>
        </p:nvSpPr>
        <p:spPr bwMode="auto">
          <a:xfrm rot="16200000">
            <a:off x="-33764" y="2178903"/>
            <a:ext cx="2024034" cy="1518026"/>
          </a:xfrm>
          <a:custGeom>
            <a:avLst/>
            <a:gdLst>
              <a:gd name="T0" fmla="*/ 0 w 972"/>
              <a:gd name="T1" fmla="*/ 972 h 972"/>
              <a:gd name="T2" fmla="*/ 0 w 972"/>
              <a:gd name="T3" fmla="*/ 486 h 972"/>
              <a:gd name="T4" fmla="*/ 486 w 972"/>
              <a:gd name="T5" fmla="*/ 0 h 972"/>
              <a:gd name="T6" fmla="*/ 972 w 972"/>
              <a:gd name="T7" fmla="*/ 486 h 972"/>
              <a:gd name="T8" fmla="*/ 486 w 972"/>
              <a:gd name="T9" fmla="*/ 972 h 972"/>
              <a:gd name="T10" fmla="*/ 0 w 972"/>
              <a:gd name="T11" fmla="*/ 972 h 972"/>
            </a:gdLst>
            <a:ahLst/>
            <a:cxnLst>
              <a:cxn ang="0">
                <a:pos x="T0" y="T1"/>
              </a:cxn>
              <a:cxn ang="0">
                <a:pos x="T2" y="T3"/>
              </a:cxn>
              <a:cxn ang="0">
                <a:pos x="T4" y="T5"/>
              </a:cxn>
              <a:cxn ang="0">
                <a:pos x="T6" y="T7"/>
              </a:cxn>
              <a:cxn ang="0">
                <a:pos x="T8" y="T9"/>
              </a:cxn>
              <a:cxn ang="0">
                <a:pos x="T10" y="T11"/>
              </a:cxn>
            </a:cxnLst>
            <a:rect l="0" t="0" r="r" b="b"/>
            <a:pathLst>
              <a:path w="972" h="972">
                <a:moveTo>
                  <a:pt x="0" y="972"/>
                </a:moveTo>
                <a:cubicBezTo>
                  <a:pt x="0" y="486"/>
                  <a:pt x="0" y="486"/>
                  <a:pt x="0" y="486"/>
                </a:cubicBezTo>
                <a:cubicBezTo>
                  <a:pt x="0" y="218"/>
                  <a:pt x="218" y="0"/>
                  <a:pt x="486" y="0"/>
                </a:cubicBezTo>
                <a:cubicBezTo>
                  <a:pt x="754" y="0"/>
                  <a:pt x="972" y="218"/>
                  <a:pt x="972" y="486"/>
                </a:cubicBezTo>
                <a:cubicBezTo>
                  <a:pt x="972" y="754"/>
                  <a:pt x="754" y="972"/>
                  <a:pt x="486" y="972"/>
                </a:cubicBezTo>
                <a:lnTo>
                  <a:pt x="0" y="972"/>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id-ID"/>
          </a:p>
        </p:txBody>
      </p:sp>
      <p:sp>
        <p:nvSpPr>
          <p:cNvPr id="74" name="Freeform 109"/>
          <p:cNvSpPr>
            <a:spLocks/>
          </p:cNvSpPr>
          <p:nvPr userDrawn="1"/>
        </p:nvSpPr>
        <p:spPr bwMode="auto">
          <a:xfrm rot="16200000">
            <a:off x="111299" y="2297202"/>
            <a:ext cx="1721082" cy="1292596"/>
          </a:xfrm>
          <a:custGeom>
            <a:avLst/>
            <a:gdLst>
              <a:gd name="T0" fmla="*/ 846 w 916"/>
              <a:gd name="T1" fmla="*/ 458 h 917"/>
              <a:gd name="T2" fmla="*/ 910 w 916"/>
              <a:gd name="T3" fmla="*/ 394 h 917"/>
              <a:gd name="T4" fmla="*/ 835 w 916"/>
              <a:gd name="T5" fmla="*/ 369 h 917"/>
              <a:gd name="T6" fmla="*/ 884 w 916"/>
              <a:gd name="T7" fmla="*/ 292 h 917"/>
              <a:gd name="T8" fmla="*/ 805 w 916"/>
              <a:gd name="T9" fmla="*/ 285 h 917"/>
              <a:gd name="T10" fmla="*/ 834 w 916"/>
              <a:gd name="T11" fmla="*/ 199 h 917"/>
              <a:gd name="T12" fmla="*/ 755 w 916"/>
              <a:gd name="T13" fmla="*/ 210 h 917"/>
              <a:gd name="T14" fmla="*/ 764 w 916"/>
              <a:gd name="T15" fmla="*/ 119 h 917"/>
              <a:gd name="T16" fmla="*/ 690 w 916"/>
              <a:gd name="T17" fmla="*/ 148 h 917"/>
              <a:gd name="T18" fmla="*/ 677 w 916"/>
              <a:gd name="T19" fmla="*/ 58 h 917"/>
              <a:gd name="T20" fmla="*/ 612 w 916"/>
              <a:gd name="T21" fmla="*/ 103 h 917"/>
              <a:gd name="T22" fmla="*/ 579 w 916"/>
              <a:gd name="T23" fmla="*/ 19 h 917"/>
              <a:gd name="T24" fmla="*/ 526 w 916"/>
              <a:gd name="T25" fmla="*/ 77 h 917"/>
              <a:gd name="T26" fmla="*/ 474 w 916"/>
              <a:gd name="T27" fmla="*/ 3 h 917"/>
              <a:gd name="T28" fmla="*/ 436 w 916"/>
              <a:gd name="T29" fmla="*/ 72 h 917"/>
              <a:gd name="T30" fmla="*/ 369 w 916"/>
              <a:gd name="T31" fmla="*/ 12 h 917"/>
              <a:gd name="T32" fmla="*/ 348 w 916"/>
              <a:gd name="T33" fmla="*/ 88 h 917"/>
              <a:gd name="T34" fmla="*/ 268 w 916"/>
              <a:gd name="T35" fmla="*/ 44 h 917"/>
              <a:gd name="T36" fmla="*/ 266 w 916"/>
              <a:gd name="T37" fmla="*/ 123 h 917"/>
              <a:gd name="T38" fmla="*/ 178 w 916"/>
              <a:gd name="T39" fmla="*/ 100 h 917"/>
              <a:gd name="T40" fmla="*/ 194 w 916"/>
              <a:gd name="T41" fmla="*/ 177 h 917"/>
              <a:gd name="T42" fmla="*/ 103 w 916"/>
              <a:gd name="T43" fmla="*/ 174 h 917"/>
              <a:gd name="T44" fmla="*/ 136 w 916"/>
              <a:gd name="T45" fmla="*/ 246 h 917"/>
              <a:gd name="T46" fmla="*/ 47 w 916"/>
              <a:gd name="T47" fmla="*/ 264 h 917"/>
              <a:gd name="T48" fmla="*/ 96 w 916"/>
              <a:gd name="T49" fmla="*/ 326 h 917"/>
              <a:gd name="T50" fmla="*/ 13 w 916"/>
              <a:gd name="T51" fmla="*/ 364 h 917"/>
              <a:gd name="T52" fmla="*/ 75 w 916"/>
              <a:gd name="T53" fmla="*/ 414 h 917"/>
              <a:gd name="T54" fmla="*/ 3 w 916"/>
              <a:gd name="T55" fmla="*/ 470 h 917"/>
              <a:gd name="T56" fmla="*/ 75 w 916"/>
              <a:gd name="T57" fmla="*/ 503 h 917"/>
              <a:gd name="T58" fmla="*/ 18 w 916"/>
              <a:gd name="T59" fmla="*/ 574 h 917"/>
              <a:gd name="T60" fmla="*/ 96 w 916"/>
              <a:gd name="T61" fmla="*/ 591 h 917"/>
              <a:gd name="T62" fmla="*/ 57 w 916"/>
              <a:gd name="T63" fmla="*/ 673 h 917"/>
              <a:gd name="T64" fmla="*/ 136 w 916"/>
              <a:gd name="T65" fmla="*/ 671 h 917"/>
              <a:gd name="T66" fmla="*/ 117 w 916"/>
              <a:gd name="T67" fmla="*/ 760 h 917"/>
              <a:gd name="T68" fmla="*/ 194 w 916"/>
              <a:gd name="T69" fmla="*/ 740 h 917"/>
              <a:gd name="T70" fmla="*/ 196 w 916"/>
              <a:gd name="T71" fmla="*/ 831 h 917"/>
              <a:gd name="T72" fmla="*/ 266 w 916"/>
              <a:gd name="T73" fmla="*/ 793 h 917"/>
              <a:gd name="T74" fmla="*/ 289 w 916"/>
              <a:gd name="T75" fmla="*/ 881 h 917"/>
              <a:gd name="T76" fmla="*/ 348 w 916"/>
              <a:gd name="T77" fmla="*/ 829 h 917"/>
              <a:gd name="T78" fmla="*/ 391 w 916"/>
              <a:gd name="T79" fmla="*/ 909 h 917"/>
              <a:gd name="T80" fmla="*/ 437 w 916"/>
              <a:gd name="T81" fmla="*/ 845 h 917"/>
              <a:gd name="T82" fmla="*/ 497 w 916"/>
              <a:gd name="T83" fmla="*/ 913 h 917"/>
              <a:gd name="T84" fmla="*/ 526 w 916"/>
              <a:gd name="T85" fmla="*/ 839 h 917"/>
              <a:gd name="T86" fmla="*/ 601 w 916"/>
              <a:gd name="T87" fmla="*/ 892 h 917"/>
              <a:gd name="T88" fmla="*/ 612 w 916"/>
              <a:gd name="T89" fmla="*/ 814 h 917"/>
              <a:gd name="T90" fmla="*/ 697 w 916"/>
              <a:gd name="T91" fmla="*/ 847 h 917"/>
              <a:gd name="T92" fmla="*/ 690 w 916"/>
              <a:gd name="T93" fmla="*/ 769 h 917"/>
              <a:gd name="T94" fmla="*/ 780 w 916"/>
              <a:gd name="T95" fmla="*/ 782 h 917"/>
              <a:gd name="T96" fmla="*/ 755 w 916"/>
              <a:gd name="T97" fmla="*/ 707 h 917"/>
              <a:gd name="T98" fmla="*/ 846 w 916"/>
              <a:gd name="T99" fmla="*/ 699 h 917"/>
              <a:gd name="T100" fmla="*/ 805 w 916"/>
              <a:gd name="T101" fmla="*/ 632 h 917"/>
              <a:gd name="T102" fmla="*/ 891 w 916"/>
              <a:gd name="T103" fmla="*/ 604 h 917"/>
              <a:gd name="T104" fmla="*/ 835 w 916"/>
              <a:gd name="T105" fmla="*/ 548 h 917"/>
              <a:gd name="T106" fmla="*/ 913 w 916"/>
              <a:gd name="T107" fmla="*/ 500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6" h="917">
                <a:moveTo>
                  <a:pt x="880" y="485"/>
                </a:moveTo>
                <a:cubicBezTo>
                  <a:pt x="864" y="479"/>
                  <a:pt x="848" y="473"/>
                  <a:pt x="847" y="472"/>
                </a:cubicBezTo>
                <a:cubicBezTo>
                  <a:pt x="844" y="469"/>
                  <a:pt x="846" y="459"/>
                  <a:pt x="846" y="459"/>
                </a:cubicBezTo>
                <a:cubicBezTo>
                  <a:pt x="846" y="458"/>
                  <a:pt x="846" y="458"/>
                  <a:pt x="846" y="458"/>
                </a:cubicBezTo>
                <a:cubicBezTo>
                  <a:pt x="846" y="458"/>
                  <a:pt x="845" y="447"/>
                  <a:pt x="847" y="445"/>
                </a:cubicBezTo>
                <a:cubicBezTo>
                  <a:pt x="848" y="443"/>
                  <a:pt x="864" y="439"/>
                  <a:pt x="880" y="433"/>
                </a:cubicBezTo>
                <a:cubicBezTo>
                  <a:pt x="896" y="427"/>
                  <a:pt x="912" y="421"/>
                  <a:pt x="913" y="418"/>
                </a:cubicBezTo>
                <a:cubicBezTo>
                  <a:pt x="916" y="414"/>
                  <a:pt x="914" y="398"/>
                  <a:pt x="910" y="394"/>
                </a:cubicBezTo>
                <a:cubicBezTo>
                  <a:pt x="909" y="392"/>
                  <a:pt x="892" y="389"/>
                  <a:pt x="875" y="387"/>
                </a:cubicBezTo>
                <a:cubicBezTo>
                  <a:pt x="858" y="385"/>
                  <a:pt x="841" y="383"/>
                  <a:pt x="840" y="382"/>
                </a:cubicBezTo>
                <a:cubicBezTo>
                  <a:pt x="836" y="380"/>
                  <a:pt x="835" y="369"/>
                  <a:pt x="835" y="369"/>
                </a:cubicBezTo>
                <a:cubicBezTo>
                  <a:pt x="835" y="369"/>
                  <a:pt x="835" y="369"/>
                  <a:pt x="835" y="369"/>
                </a:cubicBezTo>
                <a:cubicBezTo>
                  <a:pt x="835" y="369"/>
                  <a:pt x="832" y="359"/>
                  <a:pt x="833" y="356"/>
                </a:cubicBezTo>
                <a:cubicBezTo>
                  <a:pt x="834" y="354"/>
                  <a:pt x="848" y="346"/>
                  <a:pt x="863" y="337"/>
                </a:cubicBezTo>
                <a:cubicBezTo>
                  <a:pt x="877" y="328"/>
                  <a:pt x="891" y="317"/>
                  <a:pt x="892" y="315"/>
                </a:cubicBezTo>
                <a:cubicBezTo>
                  <a:pt x="894" y="309"/>
                  <a:pt x="888" y="295"/>
                  <a:pt x="884" y="292"/>
                </a:cubicBezTo>
                <a:cubicBezTo>
                  <a:pt x="881" y="290"/>
                  <a:pt x="864" y="291"/>
                  <a:pt x="847" y="293"/>
                </a:cubicBezTo>
                <a:cubicBezTo>
                  <a:pt x="830" y="295"/>
                  <a:pt x="814" y="297"/>
                  <a:pt x="812" y="296"/>
                </a:cubicBezTo>
                <a:cubicBezTo>
                  <a:pt x="808" y="295"/>
                  <a:pt x="805" y="285"/>
                  <a:pt x="805" y="285"/>
                </a:cubicBezTo>
                <a:cubicBezTo>
                  <a:pt x="805" y="285"/>
                  <a:pt x="805" y="285"/>
                  <a:pt x="805" y="285"/>
                </a:cubicBezTo>
                <a:cubicBezTo>
                  <a:pt x="805" y="285"/>
                  <a:pt x="799" y="275"/>
                  <a:pt x="799" y="272"/>
                </a:cubicBezTo>
                <a:cubicBezTo>
                  <a:pt x="800" y="271"/>
                  <a:pt x="812" y="259"/>
                  <a:pt x="824" y="247"/>
                </a:cubicBezTo>
                <a:cubicBezTo>
                  <a:pt x="835" y="235"/>
                  <a:pt x="847" y="222"/>
                  <a:pt x="847" y="219"/>
                </a:cubicBezTo>
                <a:cubicBezTo>
                  <a:pt x="847" y="213"/>
                  <a:pt x="839" y="200"/>
                  <a:pt x="834" y="199"/>
                </a:cubicBezTo>
                <a:cubicBezTo>
                  <a:pt x="831" y="198"/>
                  <a:pt x="815" y="202"/>
                  <a:pt x="798" y="208"/>
                </a:cubicBezTo>
                <a:cubicBezTo>
                  <a:pt x="782" y="213"/>
                  <a:pt x="767" y="220"/>
                  <a:pt x="765" y="220"/>
                </a:cubicBezTo>
                <a:cubicBezTo>
                  <a:pt x="761" y="219"/>
                  <a:pt x="755" y="210"/>
                  <a:pt x="755" y="210"/>
                </a:cubicBezTo>
                <a:cubicBezTo>
                  <a:pt x="755" y="210"/>
                  <a:pt x="755" y="210"/>
                  <a:pt x="755" y="210"/>
                </a:cubicBezTo>
                <a:cubicBezTo>
                  <a:pt x="755" y="210"/>
                  <a:pt x="748" y="202"/>
                  <a:pt x="747" y="199"/>
                </a:cubicBezTo>
                <a:cubicBezTo>
                  <a:pt x="747" y="197"/>
                  <a:pt x="756" y="183"/>
                  <a:pt x="765" y="169"/>
                </a:cubicBezTo>
                <a:cubicBezTo>
                  <a:pt x="774" y="154"/>
                  <a:pt x="782" y="139"/>
                  <a:pt x="781" y="136"/>
                </a:cubicBezTo>
                <a:cubicBezTo>
                  <a:pt x="780" y="130"/>
                  <a:pt x="769" y="120"/>
                  <a:pt x="764" y="119"/>
                </a:cubicBezTo>
                <a:cubicBezTo>
                  <a:pt x="761" y="119"/>
                  <a:pt x="746" y="127"/>
                  <a:pt x="732" y="136"/>
                </a:cubicBezTo>
                <a:cubicBezTo>
                  <a:pt x="717" y="145"/>
                  <a:pt x="703" y="155"/>
                  <a:pt x="701" y="155"/>
                </a:cubicBezTo>
                <a:cubicBezTo>
                  <a:pt x="698" y="156"/>
                  <a:pt x="690" y="148"/>
                  <a:pt x="690" y="148"/>
                </a:cubicBezTo>
                <a:cubicBezTo>
                  <a:pt x="690" y="148"/>
                  <a:pt x="690" y="148"/>
                  <a:pt x="690" y="148"/>
                </a:cubicBezTo>
                <a:cubicBezTo>
                  <a:pt x="690" y="148"/>
                  <a:pt x="681" y="142"/>
                  <a:pt x="680" y="139"/>
                </a:cubicBezTo>
                <a:cubicBezTo>
                  <a:pt x="679" y="138"/>
                  <a:pt x="685" y="122"/>
                  <a:pt x="690" y="106"/>
                </a:cubicBezTo>
                <a:cubicBezTo>
                  <a:pt x="695" y="90"/>
                  <a:pt x="699" y="73"/>
                  <a:pt x="698" y="70"/>
                </a:cubicBezTo>
                <a:cubicBezTo>
                  <a:pt x="696" y="65"/>
                  <a:pt x="683" y="58"/>
                  <a:pt x="677" y="58"/>
                </a:cubicBezTo>
                <a:cubicBezTo>
                  <a:pt x="675" y="58"/>
                  <a:pt x="662" y="70"/>
                  <a:pt x="650" y="82"/>
                </a:cubicBezTo>
                <a:cubicBezTo>
                  <a:pt x="638" y="94"/>
                  <a:pt x="627" y="107"/>
                  <a:pt x="625" y="108"/>
                </a:cubicBezTo>
                <a:cubicBezTo>
                  <a:pt x="622" y="109"/>
                  <a:pt x="612" y="103"/>
                  <a:pt x="612" y="103"/>
                </a:cubicBezTo>
                <a:cubicBezTo>
                  <a:pt x="612" y="103"/>
                  <a:pt x="612" y="103"/>
                  <a:pt x="612" y="103"/>
                </a:cubicBezTo>
                <a:cubicBezTo>
                  <a:pt x="612" y="103"/>
                  <a:pt x="602" y="100"/>
                  <a:pt x="600" y="97"/>
                </a:cubicBezTo>
                <a:cubicBezTo>
                  <a:pt x="599" y="95"/>
                  <a:pt x="601" y="79"/>
                  <a:pt x="602" y="62"/>
                </a:cubicBezTo>
                <a:cubicBezTo>
                  <a:pt x="604" y="45"/>
                  <a:pt x="604" y="28"/>
                  <a:pt x="602" y="26"/>
                </a:cubicBezTo>
                <a:cubicBezTo>
                  <a:pt x="599" y="21"/>
                  <a:pt x="584" y="17"/>
                  <a:pt x="579" y="19"/>
                </a:cubicBezTo>
                <a:cubicBezTo>
                  <a:pt x="577" y="19"/>
                  <a:pt x="567" y="34"/>
                  <a:pt x="558" y="48"/>
                </a:cubicBezTo>
                <a:cubicBezTo>
                  <a:pt x="549" y="63"/>
                  <a:pt x="541" y="78"/>
                  <a:pt x="540" y="79"/>
                </a:cubicBezTo>
                <a:cubicBezTo>
                  <a:pt x="537" y="81"/>
                  <a:pt x="526" y="78"/>
                  <a:pt x="526" y="78"/>
                </a:cubicBezTo>
                <a:cubicBezTo>
                  <a:pt x="526" y="77"/>
                  <a:pt x="526" y="77"/>
                  <a:pt x="526" y="77"/>
                </a:cubicBezTo>
                <a:cubicBezTo>
                  <a:pt x="526" y="77"/>
                  <a:pt x="515" y="77"/>
                  <a:pt x="513" y="74"/>
                </a:cubicBezTo>
                <a:cubicBezTo>
                  <a:pt x="512" y="73"/>
                  <a:pt x="510" y="56"/>
                  <a:pt x="507" y="40"/>
                </a:cubicBezTo>
                <a:cubicBezTo>
                  <a:pt x="504" y="23"/>
                  <a:pt x="501" y="6"/>
                  <a:pt x="499" y="4"/>
                </a:cubicBezTo>
                <a:cubicBezTo>
                  <a:pt x="494" y="0"/>
                  <a:pt x="479" y="0"/>
                  <a:pt x="474" y="3"/>
                </a:cubicBezTo>
                <a:cubicBezTo>
                  <a:pt x="472" y="4"/>
                  <a:pt x="466" y="20"/>
                  <a:pt x="461" y="37"/>
                </a:cubicBezTo>
                <a:cubicBezTo>
                  <a:pt x="456" y="53"/>
                  <a:pt x="451" y="69"/>
                  <a:pt x="450" y="71"/>
                </a:cubicBezTo>
                <a:cubicBezTo>
                  <a:pt x="447" y="73"/>
                  <a:pt x="437" y="72"/>
                  <a:pt x="437" y="72"/>
                </a:cubicBezTo>
                <a:cubicBezTo>
                  <a:pt x="436" y="72"/>
                  <a:pt x="436" y="72"/>
                  <a:pt x="436" y="72"/>
                </a:cubicBezTo>
                <a:cubicBezTo>
                  <a:pt x="436" y="72"/>
                  <a:pt x="426" y="74"/>
                  <a:pt x="423" y="72"/>
                </a:cubicBezTo>
                <a:cubicBezTo>
                  <a:pt x="421" y="71"/>
                  <a:pt x="416" y="56"/>
                  <a:pt x="409" y="40"/>
                </a:cubicBezTo>
                <a:cubicBezTo>
                  <a:pt x="403" y="24"/>
                  <a:pt x="395" y="9"/>
                  <a:pt x="393" y="7"/>
                </a:cubicBezTo>
                <a:cubicBezTo>
                  <a:pt x="388" y="5"/>
                  <a:pt x="373" y="8"/>
                  <a:pt x="369" y="12"/>
                </a:cubicBezTo>
                <a:cubicBezTo>
                  <a:pt x="367" y="13"/>
                  <a:pt x="365" y="31"/>
                  <a:pt x="363" y="47"/>
                </a:cubicBezTo>
                <a:cubicBezTo>
                  <a:pt x="362" y="65"/>
                  <a:pt x="362" y="81"/>
                  <a:pt x="361" y="83"/>
                </a:cubicBezTo>
                <a:cubicBezTo>
                  <a:pt x="359" y="86"/>
                  <a:pt x="348" y="88"/>
                  <a:pt x="348" y="88"/>
                </a:cubicBezTo>
                <a:cubicBezTo>
                  <a:pt x="348" y="88"/>
                  <a:pt x="348" y="88"/>
                  <a:pt x="348" y="88"/>
                </a:cubicBezTo>
                <a:cubicBezTo>
                  <a:pt x="348" y="88"/>
                  <a:pt x="338" y="92"/>
                  <a:pt x="335" y="91"/>
                </a:cubicBezTo>
                <a:cubicBezTo>
                  <a:pt x="333" y="90"/>
                  <a:pt x="324" y="76"/>
                  <a:pt x="314" y="63"/>
                </a:cubicBezTo>
                <a:cubicBezTo>
                  <a:pt x="304" y="49"/>
                  <a:pt x="293" y="35"/>
                  <a:pt x="290" y="35"/>
                </a:cubicBezTo>
                <a:cubicBezTo>
                  <a:pt x="285" y="33"/>
                  <a:pt x="271" y="40"/>
                  <a:pt x="268" y="44"/>
                </a:cubicBezTo>
                <a:cubicBezTo>
                  <a:pt x="267" y="47"/>
                  <a:pt x="269" y="64"/>
                  <a:pt x="271" y="81"/>
                </a:cubicBezTo>
                <a:cubicBezTo>
                  <a:pt x="274" y="97"/>
                  <a:pt x="277" y="114"/>
                  <a:pt x="277" y="116"/>
                </a:cubicBezTo>
                <a:cubicBezTo>
                  <a:pt x="276" y="119"/>
                  <a:pt x="266" y="123"/>
                  <a:pt x="266" y="123"/>
                </a:cubicBezTo>
                <a:cubicBezTo>
                  <a:pt x="266" y="123"/>
                  <a:pt x="266" y="123"/>
                  <a:pt x="266" y="123"/>
                </a:cubicBezTo>
                <a:cubicBezTo>
                  <a:pt x="266" y="123"/>
                  <a:pt x="257" y="130"/>
                  <a:pt x="253" y="129"/>
                </a:cubicBezTo>
                <a:cubicBezTo>
                  <a:pt x="252" y="129"/>
                  <a:pt x="240" y="118"/>
                  <a:pt x="227" y="107"/>
                </a:cubicBezTo>
                <a:cubicBezTo>
                  <a:pt x="214" y="96"/>
                  <a:pt x="200" y="85"/>
                  <a:pt x="197" y="85"/>
                </a:cubicBezTo>
                <a:cubicBezTo>
                  <a:pt x="192" y="85"/>
                  <a:pt x="179" y="95"/>
                  <a:pt x="178" y="100"/>
                </a:cubicBezTo>
                <a:cubicBezTo>
                  <a:pt x="177" y="102"/>
                  <a:pt x="183" y="118"/>
                  <a:pt x="189" y="134"/>
                </a:cubicBezTo>
                <a:cubicBezTo>
                  <a:pt x="196" y="150"/>
                  <a:pt x="203" y="165"/>
                  <a:pt x="203" y="167"/>
                </a:cubicBezTo>
                <a:cubicBezTo>
                  <a:pt x="203" y="171"/>
                  <a:pt x="194" y="177"/>
                  <a:pt x="194" y="177"/>
                </a:cubicBezTo>
                <a:cubicBezTo>
                  <a:pt x="194" y="177"/>
                  <a:pt x="194" y="177"/>
                  <a:pt x="194" y="177"/>
                </a:cubicBezTo>
                <a:cubicBezTo>
                  <a:pt x="194" y="177"/>
                  <a:pt x="186" y="185"/>
                  <a:pt x="183" y="186"/>
                </a:cubicBezTo>
                <a:cubicBezTo>
                  <a:pt x="181" y="186"/>
                  <a:pt x="167" y="178"/>
                  <a:pt x="152" y="170"/>
                </a:cubicBezTo>
                <a:cubicBezTo>
                  <a:pt x="137" y="162"/>
                  <a:pt x="121" y="155"/>
                  <a:pt x="118" y="156"/>
                </a:cubicBezTo>
                <a:cubicBezTo>
                  <a:pt x="113" y="157"/>
                  <a:pt x="103" y="169"/>
                  <a:pt x="103" y="174"/>
                </a:cubicBezTo>
                <a:cubicBezTo>
                  <a:pt x="103" y="177"/>
                  <a:pt x="112" y="191"/>
                  <a:pt x="122" y="205"/>
                </a:cubicBezTo>
                <a:cubicBezTo>
                  <a:pt x="132" y="219"/>
                  <a:pt x="142" y="232"/>
                  <a:pt x="143" y="234"/>
                </a:cubicBezTo>
                <a:cubicBezTo>
                  <a:pt x="143" y="238"/>
                  <a:pt x="136" y="246"/>
                  <a:pt x="136" y="246"/>
                </a:cubicBezTo>
                <a:cubicBezTo>
                  <a:pt x="136" y="246"/>
                  <a:pt x="136" y="246"/>
                  <a:pt x="136" y="246"/>
                </a:cubicBezTo>
                <a:cubicBezTo>
                  <a:pt x="136" y="246"/>
                  <a:pt x="131" y="256"/>
                  <a:pt x="128" y="257"/>
                </a:cubicBezTo>
                <a:cubicBezTo>
                  <a:pt x="126" y="257"/>
                  <a:pt x="110" y="253"/>
                  <a:pt x="94" y="248"/>
                </a:cubicBezTo>
                <a:cubicBezTo>
                  <a:pt x="77" y="244"/>
                  <a:pt x="60" y="241"/>
                  <a:pt x="58" y="242"/>
                </a:cubicBezTo>
                <a:cubicBezTo>
                  <a:pt x="52" y="245"/>
                  <a:pt x="46" y="259"/>
                  <a:pt x="47" y="264"/>
                </a:cubicBezTo>
                <a:cubicBezTo>
                  <a:pt x="47" y="266"/>
                  <a:pt x="60" y="279"/>
                  <a:pt x="72" y="290"/>
                </a:cubicBezTo>
                <a:cubicBezTo>
                  <a:pt x="85" y="301"/>
                  <a:pt x="98" y="311"/>
                  <a:pt x="99" y="313"/>
                </a:cubicBezTo>
                <a:cubicBezTo>
                  <a:pt x="101" y="317"/>
                  <a:pt x="96" y="326"/>
                  <a:pt x="96" y="326"/>
                </a:cubicBezTo>
                <a:cubicBezTo>
                  <a:pt x="96" y="326"/>
                  <a:pt x="96" y="326"/>
                  <a:pt x="96" y="326"/>
                </a:cubicBezTo>
                <a:cubicBezTo>
                  <a:pt x="95" y="326"/>
                  <a:pt x="93" y="337"/>
                  <a:pt x="90" y="339"/>
                </a:cubicBezTo>
                <a:cubicBezTo>
                  <a:pt x="89" y="340"/>
                  <a:pt x="72" y="339"/>
                  <a:pt x="55" y="338"/>
                </a:cubicBezTo>
                <a:cubicBezTo>
                  <a:pt x="38" y="338"/>
                  <a:pt x="21" y="339"/>
                  <a:pt x="19" y="341"/>
                </a:cubicBezTo>
                <a:cubicBezTo>
                  <a:pt x="14" y="344"/>
                  <a:pt x="11" y="359"/>
                  <a:pt x="13" y="364"/>
                </a:cubicBezTo>
                <a:cubicBezTo>
                  <a:pt x="14" y="367"/>
                  <a:pt x="29" y="376"/>
                  <a:pt x="44" y="383"/>
                </a:cubicBezTo>
                <a:cubicBezTo>
                  <a:pt x="59" y="391"/>
                  <a:pt x="74" y="398"/>
                  <a:pt x="76" y="400"/>
                </a:cubicBezTo>
                <a:cubicBezTo>
                  <a:pt x="78" y="403"/>
                  <a:pt x="75" y="413"/>
                  <a:pt x="75" y="413"/>
                </a:cubicBezTo>
                <a:cubicBezTo>
                  <a:pt x="75" y="414"/>
                  <a:pt x="75" y="414"/>
                  <a:pt x="75" y="414"/>
                </a:cubicBezTo>
                <a:cubicBezTo>
                  <a:pt x="75" y="414"/>
                  <a:pt x="75" y="424"/>
                  <a:pt x="72" y="427"/>
                </a:cubicBezTo>
                <a:cubicBezTo>
                  <a:pt x="71" y="428"/>
                  <a:pt x="55" y="431"/>
                  <a:pt x="38" y="435"/>
                </a:cubicBezTo>
                <a:cubicBezTo>
                  <a:pt x="22" y="439"/>
                  <a:pt x="5" y="443"/>
                  <a:pt x="3" y="445"/>
                </a:cubicBezTo>
                <a:cubicBezTo>
                  <a:pt x="0" y="450"/>
                  <a:pt x="0" y="465"/>
                  <a:pt x="3" y="470"/>
                </a:cubicBezTo>
                <a:cubicBezTo>
                  <a:pt x="5" y="472"/>
                  <a:pt x="21" y="477"/>
                  <a:pt x="38" y="481"/>
                </a:cubicBezTo>
                <a:cubicBezTo>
                  <a:pt x="54" y="485"/>
                  <a:pt x="71" y="489"/>
                  <a:pt x="72" y="490"/>
                </a:cubicBezTo>
                <a:cubicBezTo>
                  <a:pt x="75" y="492"/>
                  <a:pt x="75" y="503"/>
                  <a:pt x="75" y="503"/>
                </a:cubicBezTo>
                <a:cubicBezTo>
                  <a:pt x="75" y="503"/>
                  <a:pt x="75" y="503"/>
                  <a:pt x="75" y="503"/>
                </a:cubicBezTo>
                <a:cubicBezTo>
                  <a:pt x="75" y="503"/>
                  <a:pt x="77" y="514"/>
                  <a:pt x="76" y="517"/>
                </a:cubicBezTo>
                <a:cubicBezTo>
                  <a:pt x="75" y="519"/>
                  <a:pt x="59" y="525"/>
                  <a:pt x="44" y="533"/>
                </a:cubicBezTo>
                <a:cubicBezTo>
                  <a:pt x="29" y="540"/>
                  <a:pt x="14" y="548"/>
                  <a:pt x="13" y="551"/>
                </a:cubicBezTo>
                <a:cubicBezTo>
                  <a:pt x="10" y="556"/>
                  <a:pt x="14" y="571"/>
                  <a:pt x="18" y="574"/>
                </a:cubicBezTo>
                <a:cubicBezTo>
                  <a:pt x="20" y="576"/>
                  <a:pt x="37" y="577"/>
                  <a:pt x="54" y="578"/>
                </a:cubicBezTo>
                <a:cubicBezTo>
                  <a:pt x="71" y="578"/>
                  <a:pt x="88" y="577"/>
                  <a:pt x="90" y="578"/>
                </a:cubicBezTo>
                <a:cubicBezTo>
                  <a:pt x="93" y="580"/>
                  <a:pt x="96" y="591"/>
                  <a:pt x="96" y="591"/>
                </a:cubicBezTo>
                <a:cubicBezTo>
                  <a:pt x="96" y="591"/>
                  <a:pt x="96" y="591"/>
                  <a:pt x="96" y="591"/>
                </a:cubicBezTo>
                <a:cubicBezTo>
                  <a:pt x="96" y="591"/>
                  <a:pt x="100" y="601"/>
                  <a:pt x="99" y="604"/>
                </a:cubicBezTo>
                <a:cubicBezTo>
                  <a:pt x="99" y="606"/>
                  <a:pt x="86" y="615"/>
                  <a:pt x="72" y="626"/>
                </a:cubicBezTo>
                <a:cubicBezTo>
                  <a:pt x="59" y="637"/>
                  <a:pt x="47" y="649"/>
                  <a:pt x="46" y="651"/>
                </a:cubicBezTo>
                <a:cubicBezTo>
                  <a:pt x="45" y="657"/>
                  <a:pt x="52" y="671"/>
                  <a:pt x="57" y="673"/>
                </a:cubicBezTo>
                <a:cubicBezTo>
                  <a:pt x="59" y="674"/>
                  <a:pt x="76" y="672"/>
                  <a:pt x="93" y="668"/>
                </a:cubicBezTo>
                <a:cubicBezTo>
                  <a:pt x="110" y="664"/>
                  <a:pt x="126" y="660"/>
                  <a:pt x="128" y="660"/>
                </a:cubicBezTo>
                <a:cubicBezTo>
                  <a:pt x="131" y="661"/>
                  <a:pt x="136" y="671"/>
                  <a:pt x="136" y="671"/>
                </a:cubicBezTo>
                <a:cubicBezTo>
                  <a:pt x="136" y="671"/>
                  <a:pt x="136" y="671"/>
                  <a:pt x="136" y="671"/>
                </a:cubicBezTo>
                <a:cubicBezTo>
                  <a:pt x="136" y="671"/>
                  <a:pt x="143" y="680"/>
                  <a:pt x="143" y="683"/>
                </a:cubicBezTo>
                <a:cubicBezTo>
                  <a:pt x="143" y="685"/>
                  <a:pt x="132" y="697"/>
                  <a:pt x="122" y="711"/>
                </a:cubicBezTo>
                <a:cubicBezTo>
                  <a:pt x="111" y="724"/>
                  <a:pt x="102" y="739"/>
                  <a:pt x="102" y="741"/>
                </a:cubicBezTo>
                <a:cubicBezTo>
                  <a:pt x="102" y="747"/>
                  <a:pt x="112" y="759"/>
                  <a:pt x="117" y="760"/>
                </a:cubicBezTo>
                <a:cubicBezTo>
                  <a:pt x="120" y="761"/>
                  <a:pt x="136" y="754"/>
                  <a:pt x="151" y="747"/>
                </a:cubicBezTo>
                <a:cubicBezTo>
                  <a:pt x="166" y="739"/>
                  <a:pt x="181" y="731"/>
                  <a:pt x="183" y="731"/>
                </a:cubicBezTo>
                <a:cubicBezTo>
                  <a:pt x="187" y="731"/>
                  <a:pt x="194" y="740"/>
                  <a:pt x="194" y="740"/>
                </a:cubicBezTo>
                <a:cubicBezTo>
                  <a:pt x="194" y="740"/>
                  <a:pt x="194" y="740"/>
                  <a:pt x="194" y="740"/>
                </a:cubicBezTo>
                <a:cubicBezTo>
                  <a:pt x="194" y="740"/>
                  <a:pt x="202" y="747"/>
                  <a:pt x="203" y="750"/>
                </a:cubicBezTo>
                <a:cubicBezTo>
                  <a:pt x="203" y="751"/>
                  <a:pt x="196" y="766"/>
                  <a:pt x="189" y="782"/>
                </a:cubicBezTo>
                <a:cubicBezTo>
                  <a:pt x="182" y="797"/>
                  <a:pt x="176" y="813"/>
                  <a:pt x="177" y="816"/>
                </a:cubicBezTo>
                <a:cubicBezTo>
                  <a:pt x="178" y="822"/>
                  <a:pt x="191" y="831"/>
                  <a:pt x="196" y="831"/>
                </a:cubicBezTo>
                <a:cubicBezTo>
                  <a:pt x="199" y="831"/>
                  <a:pt x="213" y="821"/>
                  <a:pt x="226" y="810"/>
                </a:cubicBezTo>
                <a:cubicBezTo>
                  <a:pt x="239" y="799"/>
                  <a:pt x="252" y="788"/>
                  <a:pt x="254" y="787"/>
                </a:cubicBezTo>
                <a:cubicBezTo>
                  <a:pt x="257" y="787"/>
                  <a:pt x="266" y="793"/>
                  <a:pt x="266" y="793"/>
                </a:cubicBezTo>
                <a:cubicBezTo>
                  <a:pt x="266" y="793"/>
                  <a:pt x="266" y="793"/>
                  <a:pt x="266" y="793"/>
                </a:cubicBezTo>
                <a:cubicBezTo>
                  <a:pt x="266" y="793"/>
                  <a:pt x="276" y="798"/>
                  <a:pt x="277" y="801"/>
                </a:cubicBezTo>
                <a:cubicBezTo>
                  <a:pt x="278" y="803"/>
                  <a:pt x="274" y="819"/>
                  <a:pt x="271" y="835"/>
                </a:cubicBezTo>
                <a:cubicBezTo>
                  <a:pt x="268" y="852"/>
                  <a:pt x="265" y="869"/>
                  <a:pt x="267" y="872"/>
                </a:cubicBezTo>
                <a:cubicBezTo>
                  <a:pt x="269" y="877"/>
                  <a:pt x="284" y="883"/>
                  <a:pt x="289" y="881"/>
                </a:cubicBezTo>
                <a:cubicBezTo>
                  <a:pt x="291" y="881"/>
                  <a:pt x="303" y="868"/>
                  <a:pt x="313" y="854"/>
                </a:cubicBezTo>
                <a:cubicBezTo>
                  <a:pt x="324" y="841"/>
                  <a:pt x="333" y="827"/>
                  <a:pt x="335" y="826"/>
                </a:cubicBezTo>
                <a:cubicBezTo>
                  <a:pt x="338" y="824"/>
                  <a:pt x="348" y="829"/>
                  <a:pt x="348" y="829"/>
                </a:cubicBezTo>
                <a:cubicBezTo>
                  <a:pt x="348" y="829"/>
                  <a:pt x="348" y="829"/>
                  <a:pt x="348" y="829"/>
                </a:cubicBezTo>
                <a:cubicBezTo>
                  <a:pt x="348" y="829"/>
                  <a:pt x="359" y="831"/>
                  <a:pt x="361" y="834"/>
                </a:cubicBezTo>
                <a:cubicBezTo>
                  <a:pt x="362" y="835"/>
                  <a:pt x="362" y="852"/>
                  <a:pt x="363" y="869"/>
                </a:cubicBezTo>
                <a:cubicBezTo>
                  <a:pt x="364" y="886"/>
                  <a:pt x="365" y="903"/>
                  <a:pt x="367" y="905"/>
                </a:cubicBezTo>
                <a:cubicBezTo>
                  <a:pt x="371" y="909"/>
                  <a:pt x="386" y="912"/>
                  <a:pt x="391" y="909"/>
                </a:cubicBezTo>
                <a:cubicBezTo>
                  <a:pt x="393" y="908"/>
                  <a:pt x="401" y="893"/>
                  <a:pt x="408" y="877"/>
                </a:cubicBezTo>
                <a:cubicBezTo>
                  <a:pt x="415" y="862"/>
                  <a:pt x="422" y="846"/>
                  <a:pt x="423" y="845"/>
                </a:cubicBezTo>
                <a:cubicBezTo>
                  <a:pt x="426" y="842"/>
                  <a:pt x="436" y="844"/>
                  <a:pt x="436" y="844"/>
                </a:cubicBezTo>
                <a:cubicBezTo>
                  <a:pt x="437" y="845"/>
                  <a:pt x="437" y="845"/>
                  <a:pt x="437" y="845"/>
                </a:cubicBezTo>
                <a:cubicBezTo>
                  <a:pt x="437" y="845"/>
                  <a:pt x="448" y="844"/>
                  <a:pt x="450" y="846"/>
                </a:cubicBezTo>
                <a:cubicBezTo>
                  <a:pt x="451" y="847"/>
                  <a:pt x="455" y="864"/>
                  <a:pt x="460" y="880"/>
                </a:cubicBezTo>
                <a:cubicBezTo>
                  <a:pt x="465" y="896"/>
                  <a:pt x="470" y="912"/>
                  <a:pt x="473" y="914"/>
                </a:cubicBezTo>
                <a:cubicBezTo>
                  <a:pt x="477" y="917"/>
                  <a:pt x="493" y="916"/>
                  <a:pt x="497" y="913"/>
                </a:cubicBezTo>
                <a:cubicBezTo>
                  <a:pt x="499" y="911"/>
                  <a:pt x="503" y="894"/>
                  <a:pt x="506" y="878"/>
                </a:cubicBezTo>
                <a:cubicBezTo>
                  <a:pt x="510" y="861"/>
                  <a:pt x="512" y="844"/>
                  <a:pt x="513" y="843"/>
                </a:cubicBezTo>
                <a:cubicBezTo>
                  <a:pt x="515" y="840"/>
                  <a:pt x="526" y="839"/>
                  <a:pt x="526" y="839"/>
                </a:cubicBezTo>
                <a:cubicBezTo>
                  <a:pt x="526" y="839"/>
                  <a:pt x="526" y="839"/>
                  <a:pt x="526" y="839"/>
                </a:cubicBezTo>
                <a:cubicBezTo>
                  <a:pt x="526" y="839"/>
                  <a:pt x="537" y="837"/>
                  <a:pt x="540" y="838"/>
                </a:cubicBezTo>
                <a:cubicBezTo>
                  <a:pt x="541" y="839"/>
                  <a:pt x="549" y="854"/>
                  <a:pt x="557" y="868"/>
                </a:cubicBezTo>
                <a:cubicBezTo>
                  <a:pt x="565" y="883"/>
                  <a:pt x="575" y="898"/>
                  <a:pt x="577" y="899"/>
                </a:cubicBezTo>
                <a:cubicBezTo>
                  <a:pt x="583" y="901"/>
                  <a:pt x="597" y="896"/>
                  <a:pt x="601" y="892"/>
                </a:cubicBezTo>
                <a:cubicBezTo>
                  <a:pt x="602" y="890"/>
                  <a:pt x="602" y="873"/>
                  <a:pt x="602" y="855"/>
                </a:cubicBezTo>
                <a:cubicBezTo>
                  <a:pt x="601" y="838"/>
                  <a:pt x="600" y="822"/>
                  <a:pt x="600" y="820"/>
                </a:cubicBezTo>
                <a:cubicBezTo>
                  <a:pt x="602" y="816"/>
                  <a:pt x="612" y="814"/>
                  <a:pt x="612" y="814"/>
                </a:cubicBezTo>
                <a:cubicBezTo>
                  <a:pt x="612" y="814"/>
                  <a:pt x="612" y="814"/>
                  <a:pt x="612" y="814"/>
                </a:cubicBezTo>
                <a:cubicBezTo>
                  <a:pt x="612" y="814"/>
                  <a:pt x="622" y="808"/>
                  <a:pt x="625" y="809"/>
                </a:cubicBezTo>
                <a:cubicBezTo>
                  <a:pt x="627" y="809"/>
                  <a:pt x="638" y="822"/>
                  <a:pt x="649" y="835"/>
                </a:cubicBezTo>
                <a:cubicBezTo>
                  <a:pt x="661" y="847"/>
                  <a:pt x="673" y="859"/>
                  <a:pt x="676" y="860"/>
                </a:cubicBezTo>
                <a:cubicBezTo>
                  <a:pt x="681" y="860"/>
                  <a:pt x="695" y="852"/>
                  <a:pt x="697" y="847"/>
                </a:cubicBezTo>
                <a:cubicBezTo>
                  <a:pt x="698" y="845"/>
                  <a:pt x="694" y="828"/>
                  <a:pt x="689" y="812"/>
                </a:cubicBezTo>
                <a:cubicBezTo>
                  <a:pt x="685" y="795"/>
                  <a:pt x="679" y="779"/>
                  <a:pt x="680" y="778"/>
                </a:cubicBezTo>
                <a:cubicBezTo>
                  <a:pt x="680" y="774"/>
                  <a:pt x="690" y="769"/>
                  <a:pt x="690" y="769"/>
                </a:cubicBezTo>
                <a:cubicBezTo>
                  <a:pt x="690" y="769"/>
                  <a:pt x="690" y="769"/>
                  <a:pt x="690" y="769"/>
                </a:cubicBezTo>
                <a:cubicBezTo>
                  <a:pt x="690" y="769"/>
                  <a:pt x="698" y="761"/>
                  <a:pt x="702" y="761"/>
                </a:cubicBezTo>
                <a:cubicBezTo>
                  <a:pt x="703" y="761"/>
                  <a:pt x="717" y="771"/>
                  <a:pt x="731" y="781"/>
                </a:cubicBezTo>
                <a:cubicBezTo>
                  <a:pt x="745" y="790"/>
                  <a:pt x="759" y="799"/>
                  <a:pt x="762" y="799"/>
                </a:cubicBezTo>
                <a:cubicBezTo>
                  <a:pt x="768" y="798"/>
                  <a:pt x="779" y="787"/>
                  <a:pt x="780" y="782"/>
                </a:cubicBezTo>
                <a:cubicBezTo>
                  <a:pt x="780" y="780"/>
                  <a:pt x="773" y="764"/>
                  <a:pt x="765" y="749"/>
                </a:cubicBezTo>
                <a:cubicBezTo>
                  <a:pt x="756" y="734"/>
                  <a:pt x="748" y="720"/>
                  <a:pt x="747" y="718"/>
                </a:cubicBezTo>
                <a:cubicBezTo>
                  <a:pt x="747" y="714"/>
                  <a:pt x="755" y="707"/>
                  <a:pt x="755" y="707"/>
                </a:cubicBezTo>
                <a:cubicBezTo>
                  <a:pt x="755" y="707"/>
                  <a:pt x="755" y="707"/>
                  <a:pt x="755" y="707"/>
                </a:cubicBezTo>
                <a:cubicBezTo>
                  <a:pt x="755" y="707"/>
                  <a:pt x="762" y="698"/>
                  <a:pt x="765" y="697"/>
                </a:cubicBezTo>
                <a:cubicBezTo>
                  <a:pt x="767" y="697"/>
                  <a:pt x="782" y="703"/>
                  <a:pt x="798" y="709"/>
                </a:cubicBezTo>
                <a:cubicBezTo>
                  <a:pt x="813" y="715"/>
                  <a:pt x="830" y="721"/>
                  <a:pt x="833" y="720"/>
                </a:cubicBezTo>
                <a:cubicBezTo>
                  <a:pt x="838" y="718"/>
                  <a:pt x="846" y="705"/>
                  <a:pt x="846" y="699"/>
                </a:cubicBezTo>
                <a:cubicBezTo>
                  <a:pt x="846" y="697"/>
                  <a:pt x="835" y="683"/>
                  <a:pt x="824" y="671"/>
                </a:cubicBezTo>
                <a:cubicBezTo>
                  <a:pt x="812" y="658"/>
                  <a:pt x="800" y="646"/>
                  <a:pt x="800" y="645"/>
                </a:cubicBezTo>
                <a:cubicBezTo>
                  <a:pt x="799" y="641"/>
                  <a:pt x="805" y="632"/>
                  <a:pt x="805" y="632"/>
                </a:cubicBezTo>
                <a:cubicBezTo>
                  <a:pt x="805" y="632"/>
                  <a:pt x="805" y="632"/>
                  <a:pt x="805" y="632"/>
                </a:cubicBezTo>
                <a:cubicBezTo>
                  <a:pt x="805" y="632"/>
                  <a:pt x="809" y="622"/>
                  <a:pt x="812" y="620"/>
                </a:cubicBezTo>
                <a:cubicBezTo>
                  <a:pt x="813" y="619"/>
                  <a:pt x="830" y="622"/>
                  <a:pt x="846" y="624"/>
                </a:cubicBezTo>
                <a:cubicBezTo>
                  <a:pt x="863" y="627"/>
                  <a:pt x="880" y="628"/>
                  <a:pt x="883" y="626"/>
                </a:cubicBezTo>
                <a:cubicBezTo>
                  <a:pt x="888" y="624"/>
                  <a:pt x="893" y="609"/>
                  <a:pt x="891" y="604"/>
                </a:cubicBezTo>
                <a:cubicBezTo>
                  <a:pt x="891" y="601"/>
                  <a:pt x="877" y="591"/>
                  <a:pt x="863" y="581"/>
                </a:cubicBezTo>
                <a:cubicBezTo>
                  <a:pt x="849" y="571"/>
                  <a:pt x="834" y="563"/>
                  <a:pt x="833" y="561"/>
                </a:cubicBezTo>
                <a:cubicBezTo>
                  <a:pt x="831" y="558"/>
                  <a:pt x="835" y="548"/>
                  <a:pt x="835" y="548"/>
                </a:cubicBezTo>
                <a:cubicBezTo>
                  <a:pt x="835" y="548"/>
                  <a:pt x="835" y="548"/>
                  <a:pt x="835" y="548"/>
                </a:cubicBezTo>
                <a:cubicBezTo>
                  <a:pt x="836" y="548"/>
                  <a:pt x="837" y="537"/>
                  <a:pt x="840" y="535"/>
                </a:cubicBezTo>
                <a:cubicBezTo>
                  <a:pt x="841" y="533"/>
                  <a:pt x="857" y="533"/>
                  <a:pt x="874" y="531"/>
                </a:cubicBezTo>
                <a:cubicBezTo>
                  <a:pt x="891" y="529"/>
                  <a:pt x="908" y="526"/>
                  <a:pt x="910" y="524"/>
                </a:cubicBezTo>
                <a:cubicBezTo>
                  <a:pt x="914" y="520"/>
                  <a:pt x="916" y="505"/>
                  <a:pt x="913" y="500"/>
                </a:cubicBezTo>
                <a:cubicBezTo>
                  <a:pt x="912" y="498"/>
                  <a:pt x="896" y="491"/>
                  <a:pt x="880" y="485"/>
                </a:cubicBezTo>
                <a:close/>
              </a:path>
            </a:pathLst>
          </a:custGeom>
          <a:gradFill>
            <a:gsLst>
              <a:gs pos="0">
                <a:schemeClr val="bg1">
                  <a:lumMod val="85000"/>
                </a:schemeClr>
              </a:gs>
              <a:gs pos="100000">
                <a:schemeClr val="bg1"/>
              </a:gs>
            </a:gsLst>
            <a:lin ang="0" scaled="0"/>
          </a:gradFill>
          <a:ln>
            <a:noFill/>
          </a:ln>
        </p:spPr>
        <p:txBody>
          <a:bodyPr vert="horz" wrap="square" lIns="91440" tIns="45720" rIns="91440" bIns="45720" numCol="1" anchor="t" anchorCtr="0" compatLnSpc="1">
            <a:prstTxWarp prst="textNoShape">
              <a:avLst/>
            </a:prstTxWarp>
          </a:bodyPr>
          <a:lstStyle/>
          <a:p>
            <a:endParaRPr lang="id-ID"/>
          </a:p>
        </p:txBody>
      </p:sp>
      <p:sp>
        <p:nvSpPr>
          <p:cNvPr id="75" name="Oval 74"/>
          <p:cNvSpPr>
            <a:spLocks noChangeArrowheads="1"/>
          </p:cNvSpPr>
          <p:nvPr userDrawn="1"/>
        </p:nvSpPr>
        <p:spPr bwMode="auto">
          <a:xfrm rot="16200000">
            <a:off x="328813" y="2461378"/>
            <a:ext cx="1284863" cy="964242"/>
          </a:xfrm>
          <a:prstGeom prst="ellipse">
            <a:avLst/>
          </a:prstGeom>
          <a:gradFill>
            <a:gsLst>
              <a:gs pos="0">
                <a:schemeClr val="bg1">
                  <a:lumMod val="85000"/>
                </a:schemeClr>
              </a:gs>
              <a:gs pos="100000">
                <a:schemeClr val="bg1"/>
              </a:gs>
            </a:gsLst>
            <a:lin ang="9000000" scaled="0"/>
          </a:gradFill>
          <a:ln>
            <a:noFill/>
          </a:ln>
        </p:spPr>
        <p:txBody>
          <a:bodyPr vert="horz" wrap="square" lIns="91440" tIns="45720" rIns="91440" bIns="45720" numCol="1" anchor="t" anchorCtr="0" compatLnSpc="1">
            <a:prstTxWarp prst="textNoShape">
              <a:avLst/>
            </a:prstTxWarp>
          </a:bodyPr>
          <a:lstStyle/>
          <a:p>
            <a:endParaRPr lang="id-ID"/>
          </a:p>
        </p:txBody>
      </p:sp>
      <p:sp>
        <p:nvSpPr>
          <p:cNvPr id="76" name="Freeform 120"/>
          <p:cNvSpPr>
            <a:spLocks/>
          </p:cNvSpPr>
          <p:nvPr userDrawn="1"/>
        </p:nvSpPr>
        <p:spPr bwMode="auto">
          <a:xfrm flipV="1">
            <a:off x="1787168" y="4018221"/>
            <a:ext cx="1748988" cy="2331983"/>
          </a:xfrm>
          <a:custGeom>
            <a:avLst/>
            <a:gdLst>
              <a:gd name="T0" fmla="*/ 0 w 972"/>
              <a:gd name="T1" fmla="*/ 972 h 972"/>
              <a:gd name="T2" fmla="*/ 0 w 972"/>
              <a:gd name="T3" fmla="*/ 486 h 972"/>
              <a:gd name="T4" fmla="*/ 486 w 972"/>
              <a:gd name="T5" fmla="*/ 0 h 972"/>
              <a:gd name="T6" fmla="*/ 972 w 972"/>
              <a:gd name="T7" fmla="*/ 486 h 972"/>
              <a:gd name="T8" fmla="*/ 486 w 972"/>
              <a:gd name="T9" fmla="*/ 972 h 972"/>
              <a:gd name="T10" fmla="*/ 0 w 972"/>
              <a:gd name="T11" fmla="*/ 972 h 972"/>
            </a:gdLst>
            <a:ahLst/>
            <a:cxnLst>
              <a:cxn ang="0">
                <a:pos x="T0" y="T1"/>
              </a:cxn>
              <a:cxn ang="0">
                <a:pos x="T2" y="T3"/>
              </a:cxn>
              <a:cxn ang="0">
                <a:pos x="T4" y="T5"/>
              </a:cxn>
              <a:cxn ang="0">
                <a:pos x="T6" y="T7"/>
              </a:cxn>
              <a:cxn ang="0">
                <a:pos x="T8" y="T9"/>
              </a:cxn>
              <a:cxn ang="0">
                <a:pos x="T10" y="T11"/>
              </a:cxn>
            </a:cxnLst>
            <a:rect l="0" t="0" r="r" b="b"/>
            <a:pathLst>
              <a:path w="972" h="972">
                <a:moveTo>
                  <a:pt x="0" y="972"/>
                </a:moveTo>
                <a:cubicBezTo>
                  <a:pt x="0" y="486"/>
                  <a:pt x="0" y="486"/>
                  <a:pt x="0" y="486"/>
                </a:cubicBezTo>
                <a:cubicBezTo>
                  <a:pt x="0" y="218"/>
                  <a:pt x="218" y="0"/>
                  <a:pt x="486" y="0"/>
                </a:cubicBezTo>
                <a:cubicBezTo>
                  <a:pt x="754" y="0"/>
                  <a:pt x="972" y="218"/>
                  <a:pt x="972" y="486"/>
                </a:cubicBezTo>
                <a:cubicBezTo>
                  <a:pt x="972" y="754"/>
                  <a:pt x="754" y="972"/>
                  <a:pt x="486" y="972"/>
                </a:cubicBezTo>
                <a:lnTo>
                  <a:pt x="0" y="972"/>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id-ID"/>
          </a:p>
        </p:txBody>
      </p:sp>
      <p:sp>
        <p:nvSpPr>
          <p:cNvPr id="77" name="Freeform 121"/>
          <p:cNvSpPr>
            <a:spLocks/>
          </p:cNvSpPr>
          <p:nvPr userDrawn="1"/>
        </p:nvSpPr>
        <p:spPr bwMode="auto">
          <a:xfrm flipV="1">
            <a:off x="1913236" y="4201227"/>
            <a:ext cx="1487204" cy="1985679"/>
          </a:xfrm>
          <a:custGeom>
            <a:avLst/>
            <a:gdLst>
              <a:gd name="T0" fmla="*/ 846 w 916"/>
              <a:gd name="T1" fmla="*/ 458 h 917"/>
              <a:gd name="T2" fmla="*/ 910 w 916"/>
              <a:gd name="T3" fmla="*/ 394 h 917"/>
              <a:gd name="T4" fmla="*/ 835 w 916"/>
              <a:gd name="T5" fmla="*/ 369 h 917"/>
              <a:gd name="T6" fmla="*/ 884 w 916"/>
              <a:gd name="T7" fmla="*/ 292 h 917"/>
              <a:gd name="T8" fmla="*/ 805 w 916"/>
              <a:gd name="T9" fmla="*/ 285 h 917"/>
              <a:gd name="T10" fmla="*/ 834 w 916"/>
              <a:gd name="T11" fmla="*/ 199 h 917"/>
              <a:gd name="T12" fmla="*/ 755 w 916"/>
              <a:gd name="T13" fmla="*/ 210 h 917"/>
              <a:gd name="T14" fmla="*/ 764 w 916"/>
              <a:gd name="T15" fmla="*/ 119 h 917"/>
              <a:gd name="T16" fmla="*/ 690 w 916"/>
              <a:gd name="T17" fmla="*/ 148 h 917"/>
              <a:gd name="T18" fmla="*/ 677 w 916"/>
              <a:gd name="T19" fmla="*/ 58 h 917"/>
              <a:gd name="T20" fmla="*/ 612 w 916"/>
              <a:gd name="T21" fmla="*/ 103 h 917"/>
              <a:gd name="T22" fmla="*/ 579 w 916"/>
              <a:gd name="T23" fmla="*/ 19 h 917"/>
              <a:gd name="T24" fmla="*/ 526 w 916"/>
              <a:gd name="T25" fmla="*/ 77 h 917"/>
              <a:gd name="T26" fmla="*/ 474 w 916"/>
              <a:gd name="T27" fmla="*/ 3 h 917"/>
              <a:gd name="T28" fmla="*/ 436 w 916"/>
              <a:gd name="T29" fmla="*/ 72 h 917"/>
              <a:gd name="T30" fmla="*/ 369 w 916"/>
              <a:gd name="T31" fmla="*/ 12 h 917"/>
              <a:gd name="T32" fmla="*/ 348 w 916"/>
              <a:gd name="T33" fmla="*/ 88 h 917"/>
              <a:gd name="T34" fmla="*/ 268 w 916"/>
              <a:gd name="T35" fmla="*/ 44 h 917"/>
              <a:gd name="T36" fmla="*/ 266 w 916"/>
              <a:gd name="T37" fmla="*/ 123 h 917"/>
              <a:gd name="T38" fmla="*/ 178 w 916"/>
              <a:gd name="T39" fmla="*/ 100 h 917"/>
              <a:gd name="T40" fmla="*/ 194 w 916"/>
              <a:gd name="T41" fmla="*/ 177 h 917"/>
              <a:gd name="T42" fmla="*/ 103 w 916"/>
              <a:gd name="T43" fmla="*/ 174 h 917"/>
              <a:gd name="T44" fmla="*/ 136 w 916"/>
              <a:gd name="T45" fmla="*/ 246 h 917"/>
              <a:gd name="T46" fmla="*/ 47 w 916"/>
              <a:gd name="T47" fmla="*/ 264 h 917"/>
              <a:gd name="T48" fmla="*/ 96 w 916"/>
              <a:gd name="T49" fmla="*/ 326 h 917"/>
              <a:gd name="T50" fmla="*/ 13 w 916"/>
              <a:gd name="T51" fmla="*/ 364 h 917"/>
              <a:gd name="T52" fmla="*/ 75 w 916"/>
              <a:gd name="T53" fmla="*/ 414 h 917"/>
              <a:gd name="T54" fmla="*/ 3 w 916"/>
              <a:gd name="T55" fmla="*/ 470 h 917"/>
              <a:gd name="T56" fmla="*/ 75 w 916"/>
              <a:gd name="T57" fmla="*/ 503 h 917"/>
              <a:gd name="T58" fmla="*/ 18 w 916"/>
              <a:gd name="T59" fmla="*/ 574 h 917"/>
              <a:gd name="T60" fmla="*/ 96 w 916"/>
              <a:gd name="T61" fmla="*/ 591 h 917"/>
              <a:gd name="T62" fmla="*/ 57 w 916"/>
              <a:gd name="T63" fmla="*/ 673 h 917"/>
              <a:gd name="T64" fmla="*/ 136 w 916"/>
              <a:gd name="T65" fmla="*/ 671 h 917"/>
              <a:gd name="T66" fmla="*/ 117 w 916"/>
              <a:gd name="T67" fmla="*/ 760 h 917"/>
              <a:gd name="T68" fmla="*/ 194 w 916"/>
              <a:gd name="T69" fmla="*/ 740 h 917"/>
              <a:gd name="T70" fmla="*/ 196 w 916"/>
              <a:gd name="T71" fmla="*/ 831 h 917"/>
              <a:gd name="T72" fmla="*/ 266 w 916"/>
              <a:gd name="T73" fmla="*/ 793 h 917"/>
              <a:gd name="T74" fmla="*/ 289 w 916"/>
              <a:gd name="T75" fmla="*/ 881 h 917"/>
              <a:gd name="T76" fmla="*/ 348 w 916"/>
              <a:gd name="T77" fmla="*/ 829 h 917"/>
              <a:gd name="T78" fmla="*/ 391 w 916"/>
              <a:gd name="T79" fmla="*/ 909 h 917"/>
              <a:gd name="T80" fmla="*/ 437 w 916"/>
              <a:gd name="T81" fmla="*/ 845 h 917"/>
              <a:gd name="T82" fmla="*/ 497 w 916"/>
              <a:gd name="T83" fmla="*/ 913 h 917"/>
              <a:gd name="T84" fmla="*/ 526 w 916"/>
              <a:gd name="T85" fmla="*/ 839 h 917"/>
              <a:gd name="T86" fmla="*/ 601 w 916"/>
              <a:gd name="T87" fmla="*/ 892 h 917"/>
              <a:gd name="T88" fmla="*/ 612 w 916"/>
              <a:gd name="T89" fmla="*/ 814 h 917"/>
              <a:gd name="T90" fmla="*/ 697 w 916"/>
              <a:gd name="T91" fmla="*/ 847 h 917"/>
              <a:gd name="T92" fmla="*/ 690 w 916"/>
              <a:gd name="T93" fmla="*/ 769 h 917"/>
              <a:gd name="T94" fmla="*/ 780 w 916"/>
              <a:gd name="T95" fmla="*/ 782 h 917"/>
              <a:gd name="T96" fmla="*/ 755 w 916"/>
              <a:gd name="T97" fmla="*/ 707 h 917"/>
              <a:gd name="T98" fmla="*/ 846 w 916"/>
              <a:gd name="T99" fmla="*/ 699 h 917"/>
              <a:gd name="T100" fmla="*/ 805 w 916"/>
              <a:gd name="T101" fmla="*/ 632 h 917"/>
              <a:gd name="T102" fmla="*/ 891 w 916"/>
              <a:gd name="T103" fmla="*/ 604 h 917"/>
              <a:gd name="T104" fmla="*/ 835 w 916"/>
              <a:gd name="T105" fmla="*/ 548 h 917"/>
              <a:gd name="T106" fmla="*/ 913 w 916"/>
              <a:gd name="T107" fmla="*/ 500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6" h="917">
                <a:moveTo>
                  <a:pt x="880" y="485"/>
                </a:moveTo>
                <a:cubicBezTo>
                  <a:pt x="864" y="479"/>
                  <a:pt x="848" y="473"/>
                  <a:pt x="847" y="472"/>
                </a:cubicBezTo>
                <a:cubicBezTo>
                  <a:pt x="844" y="469"/>
                  <a:pt x="846" y="459"/>
                  <a:pt x="846" y="459"/>
                </a:cubicBezTo>
                <a:cubicBezTo>
                  <a:pt x="846" y="458"/>
                  <a:pt x="846" y="458"/>
                  <a:pt x="846" y="458"/>
                </a:cubicBezTo>
                <a:cubicBezTo>
                  <a:pt x="846" y="458"/>
                  <a:pt x="845" y="447"/>
                  <a:pt x="847" y="445"/>
                </a:cubicBezTo>
                <a:cubicBezTo>
                  <a:pt x="848" y="443"/>
                  <a:pt x="864" y="439"/>
                  <a:pt x="880" y="433"/>
                </a:cubicBezTo>
                <a:cubicBezTo>
                  <a:pt x="896" y="427"/>
                  <a:pt x="912" y="421"/>
                  <a:pt x="913" y="418"/>
                </a:cubicBezTo>
                <a:cubicBezTo>
                  <a:pt x="916" y="414"/>
                  <a:pt x="914" y="398"/>
                  <a:pt x="910" y="394"/>
                </a:cubicBezTo>
                <a:cubicBezTo>
                  <a:pt x="909" y="392"/>
                  <a:pt x="892" y="389"/>
                  <a:pt x="875" y="387"/>
                </a:cubicBezTo>
                <a:cubicBezTo>
                  <a:pt x="858" y="385"/>
                  <a:pt x="841" y="383"/>
                  <a:pt x="840" y="382"/>
                </a:cubicBezTo>
                <a:cubicBezTo>
                  <a:pt x="836" y="380"/>
                  <a:pt x="835" y="369"/>
                  <a:pt x="835" y="369"/>
                </a:cubicBezTo>
                <a:cubicBezTo>
                  <a:pt x="835" y="369"/>
                  <a:pt x="835" y="369"/>
                  <a:pt x="835" y="369"/>
                </a:cubicBezTo>
                <a:cubicBezTo>
                  <a:pt x="835" y="369"/>
                  <a:pt x="832" y="359"/>
                  <a:pt x="833" y="356"/>
                </a:cubicBezTo>
                <a:cubicBezTo>
                  <a:pt x="834" y="354"/>
                  <a:pt x="848" y="346"/>
                  <a:pt x="863" y="337"/>
                </a:cubicBezTo>
                <a:cubicBezTo>
                  <a:pt x="877" y="328"/>
                  <a:pt x="891" y="317"/>
                  <a:pt x="892" y="315"/>
                </a:cubicBezTo>
                <a:cubicBezTo>
                  <a:pt x="894" y="309"/>
                  <a:pt x="888" y="295"/>
                  <a:pt x="884" y="292"/>
                </a:cubicBezTo>
                <a:cubicBezTo>
                  <a:pt x="881" y="290"/>
                  <a:pt x="864" y="291"/>
                  <a:pt x="847" y="293"/>
                </a:cubicBezTo>
                <a:cubicBezTo>
                  <a:pt x="830" y="295"/>
                  <a:pt x="814" y="297"/>
                  <a:pt x="812" y="296"/>
                </a:cubicBezTo>
                <a:cubicBezTo>
                  <a:pt x="808" y="295"/>
                  <a:pt x="805" y="285"/>
                  <a:pt x="805" y="285"/>
                </a:cubicBezTo>
                <a:cubicBezTo>
                  <a:pt x="805" y="285"/>
                  <a:pt x="805" y="285"/>
                  <a:pt x="805" y="285"/>
                </a:cubicBezTo>
                <a:cubicBezTo>
                  <a:pt x="805" y="285"/>
                  <a:pt x="799" y="275"/>
                  <a:pt x="799" y="272"/>
                </a:cubicBezTo>
                <a:cubicBezTo>
                  <a:pt x="800" y="271"/>
                  <a:pt x="812" y="259"/>
                  <a:pt x="824" y="247"/>
                </a:cubicBezTo>
                <a:cubicBezTo>
                  <a:pt x="835" y="235"/>
                  <a:pt x="847" y="222"/>
                  <a:pt x="847" y="219"/>
                </a:cubicBezTo>
                <a:cubicBezTo>
                  <a:pt x="847" y="213"/>
                  <a:pt x="839" y="200"/>
                  <a:pt x="834" y="199"/>
                </a:cubicBezTo>
                <a:cubicBezTo>
                  <a:pt x="831" y="198"/>
                  <a:pt x="815" y="202"/>
                  <a:pt x="798" y="208"/>
                </a:cubicBezTo>
                <a:cubicBezTo>
                  <a:pt x="782" y="213"/>
                  <a:pt x="767" y="220"/>
                  <a:pt x="765" y="220"/>
                </a:cubicBezTo>
                <a:cubicBezTo>
                  <a:pt x="761" y="219"/>
                  <a:pt x="755" y="210"/>
                  <a:pt x="755" y="210"/>
                </a:cubicBezTo>
                <a:cubicBezTo>
                  <a:pt x="755" y="210"/>
                  <a:pt x="755" y="210"/>
                  <a:pt x="755" y="210"/>
                </a:cubicBezTo>
                <a:cubicBezTo>
                  <a:pt x="755" y="210"/>
                  <a:pt x="748" y="202"/>
                  <a:pt x="747" y="199"/>
                </a:cubicBezTo>
                <a:cubicBezTo>
                  <a:pt x="747" y="197"/>
                  <a:pt x="756" y="183"/>
                  <a:pt x="765" y="169"/>
                </a:cubicBezTo>
                <a:cubicBezTo>
                  <a:pt x="774" y="154"/>
                  <a:pt x="782" y="139"/>
                  <a:pt x="781" y="136"/>
                </a:cubicBezTo>
                <a:cubicBezTo>
                  <a:pt x="780" y="130"/>
                  <a:pt x="769" y="120"/>
                  <a:pt x="764" y="119"/>
                </a:cubicBezTo>
                <a:cubicBezTo>
                  <a:pt x="761" y="119"/>
                  <a:pt x="746" y="127"/>
                  <a:pt x="732" y="136"/>
                </a:cubicBezTo>
                <a:cubicBezTo>
                  <a:pt x="717" y="145"/>
                  <a:pt x="703" y="155"/>
                  <a:pt x="701" y="155"/>
                </a:cubicBezTo>
                <a:cubicBezTo>
                  <a:pt x="698" y="156"/>
                  <a:pt x="690" y="148"/>
                  <a:pt x="690" y="148"/>
                </a:cubicBezTo>
                <a:cubicBezTo>
                  <a:pt x="690" y="148"/>
                  <a:pt x="690" y="148"/>
                  <a:pt x="690" y="148"/>
                </a:cubicBezTo>
                <a:cubicBezTo>
                  <a:pt x="690" y="148"/>
                  <a:pt x="681" y="142"/>
                  <a:pt x="680" y="139"/>
                </a:cubicBezTo>
                <a:cubicBezTo>
                  <a:pt x="679" y="138"/>
                  <a:pt x="685" y="122"/>
                  <a:pt x="690" y="106"/>
                </a:cubicBezTo>
                <a:cubicBezTo>
                  <a:pt x="695" y="90"/>
                  <a:pt x="699" y="73"/>
                  <a:pt x="698" y="70"/>
                </a:cubicBezTo>
                <a:cubicBezTo>
                  <a:pt x="696" y="65"/>
                  <a:pt x="683" y="58"/>
                  <a:pt x="677" y="58"/>
                </a:cubicBezTo>
                <a:cubicBezTo>
                  <a:pt x="675" y="58"/>
                  <a:pt x="662" y="70"/>
                  <a:pt x="650" y="82"/>
                </a:cubicBezTo>
                <a:cubicBezTo>
                  <a:pt x="638" y="94"/>
                  <a:pt x="627" y="107"/>
                  <a:pt x="625" y="108"/>
                </a:cubicBezTo>
                <a:cubicBezTo>
                  <a:pt x="622" y="109"/>
                  <a:pt x="612" y="103"/>
                  <a:pt x="612" y="103"/>
                </a:cubicBezTo>
                <a:cubicBezTo>
                  <a:pt x="612" y="103"/>
                  <a:pt x="612" y="103"/>
                  <a:pt x="612" y="103"/>
                </a:cubicBezTo>
                <a:cubicBezTo>
                  <a:pt x="612" y="103"/>
                  <a:pt x="602" y="100"/>
                  <a:pt x="600" y="97"/>
                </a:cubicBezTo>
                <a:cubicBezTo>
                  <a:pt x="599" y="95"/>
                  <a:pt x="601" y="79"/>
                  <a:pt x="602" y="62"/>
                </a:cubicBezTo>
                <a:cubicBezTo>
                  <a:pt x="604" y="45"/>
                  <a:pt x="604" y="28"/>
                  <a:pt x="602" y="26"/>
                </a:cubicBezTo>
                <a:cubicBezTo>
                  <a:pt x="599" y="21"/>
                  <a:pt x="584" y="17"/>
                  <a:pt x="579" y="19"/>
                </a:cubicBezTo>
                <a:cubicBezTo>
                  <a:pt x="577" y="19"/>
                  <a:pt x="567" y="34"/>
                  <a:pt x="558" y="48"/>
                </a:cubicBezTo>
                <a:cubicBezTo>
                  <a:pt x="549" y="63"/>
                  <a:pt x="541" y="78"/>
                  <a:pt x="540" y="79"/>
                </a:cubicBezTo>
                <a:cubicBezTo>
                  <a:pt x="537" y="81"/>
                  <a:pt x="526" y="78"/>
                  <a:pt x="526" y="78"/>
                </a:cubicBezTo>
                <a:cubicBezTo>
                  <a:pt x="526" y="77"/>
                  <a:pt x="526" y="77"/>
                  <a:pt x="526" y="77"/>
                </a:cubicBezTo>
                <a:cubicBezTo>
                  <a:pt x="526" y="77"/>
                  <a:pt x="515" y="77"/>
                  <a:pt x="513" y="74"/>
                </a:cubicBezTo>
                <a:cubicBezTo>
                  <a:pt x="512" y="73"/>
                  <a:pt x="510" y="56"/>
                  <a:pt x="507" y="40"/>
                </a:cubicBezTo>
                <a:cubicBezTo>
                  <a:pt x="504" y="23"/>
                  <a:pt x="501" y="6"/>
                  <a:pt x="499" y="4"/>
                </a:cubicBezTo>
                <a:cubicBezTo>
                  <a:pt x="494" y="0"/>
                  <a:pt x="479" y="0"/>
                  <a:pt x="474" y="3"/>
                </a:cubicBezTo>
                <a:cubicBezTo>
                  <a:pt x="472" y="4"/>
                  <a:pt x="466" y="20"/>
                  <a:pt x="461" y="37"/>
                </a:cubicBezTo>
                <a:cubicBezTo>
                  <a:pt x="456" y="53"/>
                  <a:pt x="451" y="69"/>
                  <a:pt x="450" y="71"/>
                </a:cubicBezTo>
                <a:cubicBezTo>
                  <a:pt x="447" y="73"/>
                  <a:pt x="437" y="72"/>
                  <a:pt x="437" y="72"/>
                </a:cubicBezTo>
                <a:cubicBezTo>
                  <a:pt x="436" y="72"/>
                  <a:pt x="436" y="72"/>
                  <a:pt x="436" y="72"/>
                </a:cubicBezTo>
                <a:cubicBezTo>
                  <a:pt x="436" y="72"/>
                  <a:pt x="426" y="74"/>
                  <a:pt x="423" y="72"/>
                </a:cubicBezTo>
                <a:cubicBezTo>
                  <a:pt x="421" y="71"/>
                  <a:pt x="416" y="56"/>
                  <a:pt x="409" y="40"/>
                </a:cubicBezTo>
                <a:cubicBezTo>
                  <a:pt x="403" y="24"/>
                  <a:pt x="395" y="9"/>
                  <a:pt x="393" y="7"/>
                </a:cubicBezTo>
                <a:cubicBezTo>
                  <a:pt x="388" y="5"/>
                  <a:pt x="373" y="8"/>
                  <a:pt x="369" y="12"/>
                </a:cubicBezTo>
                <a:cubicBezTo>
                  <a:pt x="367" y="13"/>
                  <a:pt x="365" y="31"/>
                  <a:pt x="363" y="47"/>
                </a:cubicBezTo>
                <a:cubicBezTo>
                  <a:pt x="362" y="65"/>
                  <a:pt x="362" y="81"/>
                  <a:pt x="361" y="83"/>
                </a:cubicBezTo>
                <a:cubicBezTo>
                  <a:pt x="359" y="86"/>
                  <a:pt x="348" y="88"/>
                  <a:pt x="348" y="88"/>
                </a:cubicBezTo>
                <a:cubicBezTo>
                  <a:pt x="348" y="88"/>
                  <a:pt x="348" y="88"/>
                  <a:pt x="348" y="88"/>
                </a:cubicBezTo>
                <a:cubicBezTo>
                  <a:pt x="348" y="88"/>
                  <a:pt x="338" y="92"/>
                  <a:pt x="335" y="91"/>
                </a:cubicBezTo>
                <a:cubicBezTo>
                  <a:pt x="333" y="90"/>
                  <a:pt x="324" y="76"/>
                  <a:pt x="314" y="63"/>
                </a:cubicBezTo>
                <a:cubicBezTo>
                  <a:pt x="304" y="49"/>
                  <a:pt x="293" y="35"/>
                  <a:pt x="290" y="35"/>
                </a:cubicBezTo>
                <a:cubicBezTo>
                  <a:pt x="285" y="33"/>
                  <a:pt x="271" y="40"/>
                  <a:pt x="268" y="44"/>
                </a:cubicBezTo>
                <a:cubicBezTo>
                  <a:pt x="267" y="47"/>
                  <a:pt x="269" y="64"/>
                  <a:pt x="271" y="81"/>
                </a:cubicBezTo>
                <a:cubicBezTo>
                  <a:pt x="274" y="97"/>
                  <a:pt x="277" y="114"/>
                  <a:pt x="277" y="116"/>
                </a:cubicBezTo>
                <a:cubicBezTo>
                  <a:pt x="276" y="119"/>
                  <a:pt x="266" y="123"/>
                  <a:pt x="266" y="123"/>
                </a:cubicBezTo>
                <a:cubicBezTo>
                  <a:pt x="266" y="123"/>
                  <a:pt x="266" y="123"/>
                  <a:pt x="266" y="123"/>
                </a:cubicBezTo>
                <a:cubicBezTo>
                  <a:pt x="266" y="123"/>
                  <a:pt x="257" y="130"/>
                  <a:pt x="253" y="129"/>
                </a:cubicBezTo>
                <a:cubicBezTo>
                  <a:pt x="252" y="129"/>
                  <a:pt x="240" y="118"/>
                  <a:pt x="227" y="107"/>
                </a:cubicBezTo>
                <a:cubicBezTo>
                  <a:pt x="214" y="96"/>
                  <a:pt x="200" y="85"/>
                  <a:pt x="197" y="85"/>
                </a:cubicBezTo>
                <a:cubicBezTo>
                  <a:pt x="192" y="85"/>
                  <a:pt x="179" y="95"/>
                  <a:pt x="178" y="100"/>
                </a:cubicBezTo>
                <a:cubicBezTo>
                  <a:pt x="177" y="102"/>
                  <a:pt x="183" y="118"/>
                  <a:pt x="189" y="134"/>
                </a:cubicBezTo>
                <a:cubicBezTo>
                  <a:pt x="196" y="150"/>
                  <a:pt x="203" y="165"/>
                  <a:pt x="203" y="167"/>
                </a:cubicBezTo>
                <a:cubicBezTo>
                  <a:pt x="203" y="171"/>
                  <a:pt x="194" y="177"/>
                  <a:pt x="194" y="177"/>
                </a:cubicBezTo>
                <a:cubicBezTo>
                  <a:pt x="194" y="177"/>
                  <a:pt x="194" y="177"/>
                  <a:pt x="194" y="177"/>
                </a:cubicBezTo>
                <a:cubicBezTo>
                  <a:pt x="194" y="177"/>
                  <a:pt x="186" y="185"/>
                  <a:pt x="183" y="186"/>
                </a:cubicBezTo>
                <a:cubicBezTo>
                  <a:pt x="181" y="186"/>
                  <a:pt x="167" y="178"/>
                  <a:pt x="152" y="170"/>
                </a:cubicBezTo>
                <a:cubicBezTo>
                  <a:pt x="137" y="162"/>
                  <a:pt x="121" y="155"/>
                  <a:pt x="118" y="156"/>
                </a:cubicBezTo>
                <a:cubicBezTo>
                  <a:pt x="113" y="157"/>
                  <a:pt x="103" y="169"/>
                  <a:pt x="103" y="174"/>
                </a:cubicBezTo>
                <a:cubicBezTo>
                  <a:pt x="103" y="177"/>
                  <a:pt x="112" y="191"/>
                  <a:pt x="122" y="205"/>
                </a:cubicBezTo>
                <a:cubicBezTo>
                  <a:pt x="132" y="219"/>
                  <a:pt x="142" y="232"/>
                  <a:pt x="143" y="234"/>
                </a:cubicBezTo>
                <a:cubicBezTo>
                  <a:pt x="143" y="238"/>
                  <a:pt x="136" y="246"/>
                  <a:pt x="136" y="246"/>
                </a:cubicBezTo>
                <a:cubicBezTo>
                  <a:pt x="136" y="246"/>
                  <a:pt x="136" y="246"/>
                  <a:pt x="136" y="246"/>
                </a:cubicBezTo>
                <a:cubicBezTo>
                  <a:pt x="136" y="246"/>
                  <a:pt x="131" y="256"/>
                  <a:pt x="128" y="257"/>
                </a:cubicBezTo>
                <a:cubicBezTo>
                  <a:pt x="126" y="257"/>
                  <a:pt x="110" y="253"/>
                  <a:pt x="94" y="248"/>
                </a:cubicBezTo>
                <a:cubicBezTo>
                  <a:pt x="77" y="244"/>
                  <a:pt x="60" y="241"/>
                  <a:pt x="58" y="242"/>
                </a:cubicBezTo>
                <a:cubicBezTo>
                  <a:pt x="52" y="245"/>
                  <a:pt x="46" y="259"/>
                  <a:pt x="47" y="264"/>
                </a:cubicBezTo>
                <a:cubicBezTo>
                  <a:pt x="47" y="266"/>
                  <a:pt x="60" y="279"/>
                  <a:pt x="72" y="290"/>
                </a:cubicBezTo>
                <a:cubicBezTo>
                  <a:pt x="85" y="301"/>
                  <a:pt x="98" y="311"/>
                  <a:pt x="99" y="313"/>
                </a:cubicBezTo>
                <a:cubicBezTo>
                  <a:pt x="101" y="317"/>
                  <a:pt x="96" y="326"/>
                  <a:pt x="96" y="326"/>
                </a:cubicBezTo>
                <a:cubicBezTo>
                  <a:pt x="96" y="326"/>
                  <a:pt x="96" y="326"/>
                  <a:pt x="96" y="326"/>
                </a:cubicBezTo>
                <a:cubicBezTo>
                  <a:pt x="95" y="326"/>
                  <a:pt x="93" y="337"/>
                  <a:pt x="90" y="339"/>
                </a:cubicBezTo>
                <a:cubicBezTo>
                  <a:pt x="89" y="340"/>
                  <a:pt x="72" y="339"/>
                  <a:pt x="55" y="338"/>
                </a:cubicBezTo>
                <a:cubicBezTo>
                  <a:pt x="38" y="338"/>
                  <a:pt x="21" y="339"/>
                  <a:pt x="19" y="341"/>
                </a:cubicBezTo>
                <a:cubicBezTo>
                  <a:pt x="14" y="344"/>
                  <a:pt x="11" y="359"/>
                  <a:pt x="13" y="364"/>
                </a:cubicBezTo>
                <a:cubicBezTo>
                  <a:pt x="14" y="367"/>
                  <a:pt x="29" y="376"/>
                  <a:pt x="44" y="383"/>
                </a:cubicBezTo>
                <a:cubicBezTo>
                  <a:pt x="59" y="391"/>
                  <a:pt x="74" y="398"/>
                  <a:pt x="76" y="400"/>
                </a:cubicBezTo>
                <a:cubicBezTo>
                  <a:pt x="78" y="403"/>
                  <a:pt x="75" y="413"/>
                  <a:pt x="75" y="413"/>
                </a:cubicBezTo>
                <a:cubicBezTo>
                  <a:pt x="75" y="414"/>
                  <a:pt x="75" y="414"/>
                  <a:pt x="75" y="414"/>
                </a:cubicBezTo>
                <a:cubicBezTo>
                  <a:pt x="75" y="414"/>
                  <a:pt x="75" y="424"/>
                  <a:pt x="72" y="427"/>
                </a:cubicBezTo>
                <a:cubicBezTo>
                  <a:pt x="71" y="428"/>
                  <a:pt x="55" y="431"/>
                  <a:pt x="38" y="435"/>
                </a:cubicBezTo>
                <a:cubicBezTo>
                  <a:pt x="22" y="439"/>
                  <a:pt x="5" y="443"/>
                  <a:pt x="3" y="445"/>
                </a:cubicBezTo>
                <a:cubicBezTo>
                  <a:pt x="0" y="450"/>
                  <a:pt x="0" y="465"/>
                  <a:pt x="3" y="470"/>
                </a:cubicBezTo>
                <a:cubicBezTo>
                  <a:pt x="5" y="472"/>
                  <a:pt x="21" y="477"/>
                  <a:pt x="38" y="481"/>
                </a:cubicBezTo>
                <a:cubicBezTo>
                  <a:pt x="54" y="485"/>
                  <a:pt x="71" y="489"/>
                  <a:pt x="72" y="490"/>
                </a:cubicBezTo>
                <a:cubicBezTo>
                  <a:pt x="75" y="492"/>
                  <a:pt x="75" y="503"/>
                  <a:pt x="75" y="503"/>
                </a:cubicBezTo>
                <a:cubicBezTo>
                  <a:pt x="75" y="503"/>
                  <a:pt x="75" y="503"/>
                  <a:pt x="75" y="503"/>
                </a:cubicBezTo>
                <a:cubicBezTo>
                  <a:pt x="75" y="503"/>
                  <a:pt x="77" y="514"/>
                  <a:pt x="76" y="517"/>
                </a:cubicBezTo>
                <a:cubicBezTo>
                  <a:pt x="75" y="519"/>
                  <a:pt x="59" y="525"/>
                  <a:pt x="44" y="533"/>
                </a:cubicBezTo>
                <a:cubicBezTo>
                  <a:pt x="29" y="540"/>
                  <a:pt x="14" y="548"/>
                  <a:pt x="13" y="551"/>
                </a:cubicBezTo>
                <a:cubicBezTo>
                  <a:pt x="10" y="556"/>
                  <a:pt x="14" y="571"/>
                  <a:pt x="18" y="574"/>
                </a:cubicBezTo>
                <a:cubicBezTo>
                  <a:pt x="20" y="576"/>
                  <a:pt x="37" y="577"/>
                  <a:pt x="54" y="578"/>
                </a:cubicBezTo>
                <a:cubicBezTo>
                  <a:pt x="71" y="578"/>
                  <a:pt x="88" y="577"/>
                  <a:pt x="90" y="578"/>
                </a:cubicBezTo>
                <a:cubicBezTo>
                  <a:pt x="93" y="580"/>
                  <a:pt x="96" y="591"/>
                  <a:pt x="96" y="591"/>
                </a:cubicBezTo>
                <a:cubicBezTo>
                  <a:pt x="96" y="591"/>
                  <a:pt x="96" y="591"/>
                  <a:pt x="96" y="591"/>
                </a:cubicBezTo>
                <a:cubicBezTo>
                  <a:pt x="96" y="591"/>
                  <a:pt x="100" y="601"/>
                  <a:pt x="99" y="604"/>
                </a:cubicBezTo>
                <a:cubicBezTo>
                  <a:pt x="99" y="606"/>
                  <a:pt x="86" y="615"/>
                  <a:pt x="72" y="626"/>
                </a:cubicBezTo>
                <a:cubicBezTo>
                  <a:pt x="59" y="637"/>
                  <a:pt x="47" y="649"/>
                  <a:pt x="46" y="651"/>
                </a:cubicBezTo>
                <a:cubicBezTo>
                  <a:pt x="45" y="657"/>
                  <a:pt x="52" y="671"/>
                  <a:pt x="57" y="673"/>
                </a:cubicBezTo>
                <a:cubicBezTo>
                  <a:pt x="59" y="674"/>
                  <a:pt x="76" y="672"/>
                  <a:pt x="93" y="668"/>
                </a:cubicBezTo>
                <a:cubicBezTo>
                  <a:pt x="110" y="664"/>
                  <a:pt x="126" y="660"/>
                  <a:pt x="128" y="660"/>
                </a:cubicBezTo>
                <a:cubicBezTo>
                  <a:pt x="131" y="661"/>
                  <a:pt x="136" y="671"/>
                  <a:pt x="136" y="671"/>
                </a:cubicBezTo>
                <a:cubicBezTo>
                  <a:pt x="136" y="671"/>
                  <a:pt x="136" y="671"/>
                  <a:pt x="136" y="671"/>
                </a:cubicBezTo>
                <a:cubicBezTo>
                  <a:pt x="136" y="671"/>
                  <a:pt x="143" y="680"/>
                  <a:pt x="143" y="683"/>
                </a:cubicBezTo>
                <a:cubicBezTo>
                  <a:pt x="143" y="685"/>
                  <a:pt x="132" y="697"/>
                  <a:pt x="122" y="711"/>
                </a:cubicBezTo>
                <a:cubicBezTo>
                  <a:pt x="111" y="724"/>
                  <a:pt x="102" y="739"/>
                  <a:pt x="102" y="741"/>
                </a:cubicBezTo>
                <a:cubicBezTo>
                  <a:pt x="102" y="747"/>
                  <a:pt x="112" y="759"/>
                  <a:pt x="117" y="760"/>
                </a:cubicBezTo>
                <a:cubicBezTo>
                  <a:pt x="120" y="761"/>
                  <a:pt x="136" y="754"/>
                  <a:pt x="151" y="747"/>
                </a:cubicBezTo>
                <a:cubicBezTo>
                  <a:pt x="166" y="739"/>
                  <a:pt x="181" y="731"/>
                  <a:pt x="183" y="731"/>
                </a:cubicBezTo>
                <a:cubicBezTo>
                  <a:pt x="187" y="731"/>
                  <a:pt x="194" y="740"/>
                  <a:pt x="194" y="740"/>
                </a:cubicBezTo>
                <a:cubicBezTo>
                  <a:pt x="194" y="740"/>
                  <a:pt x="194" y="740"/>
                  <a:pt x="194" y="740"/>
                </a:cubicBezTo>
                <a:cubicBezTo>
                  <a:pt x="194" y="740"/>
                  <a:pt x="202" y="747"/>
                  <a:pt x="203" y="750"/>
                </a:cubicBezTo>
                <a:cubicBezTo>
                  <a:pt x="203" y="751"/>
                  <a:pt x="196" y="766"/>
                  <a:pt x="189" y="782"/>
                </a:cubicBezTo>
                <a:cubicBezTo>
                  <a:pt x="182" y="797"/>
                  <a:pt x="176" y="813"/>
                  <a:pt x="177" y="816"/>
                </a:cubicBezTo>
                <a:cubicBezTo>
                  <a:pt x="178" y="822"/>
                  <a:pt x="191" y="831"/>
                  <a:pt x="196" y="831"/>
                </a:cubicBezTo>
                <a:cubicBezTo>
                  <a:pt x="199" y="831"/>
                  <a:pt x="213" y="821"/>
                  <a:pt x="226" y="810"/>
                </a:cubicBezTo>
                <a:cubicBezTo>
                  <a:pt x="239" y="799"/>
                  <a:pt x="252" y="788"/>
                  <a:pt x="254" y="787"/>
                </a:cubicBezTo>
                <a:cubicBezTo>
                  <a:pt x="257" y="787"/>
                  <a:pt x="266" y="793"/>
                  <a:pt x="266" y="793"/>
                </a:cubicBezTo>
                <a:cubicBezTo>
                  <a:pt x="266" y="793"/>
                  <a:pt x="266" y="793"/>
                  <a:pt x="266" y="793"/>
                </a:cubicBezTo>
                <a:cubicBezTo>
                  <a:pt x="266" y="793"/>
                  <a:pt x="276" y="798"/>
                  <a:pt x="277" y="801"/>
                </a:cubicBezTo>
                <a:cubicBezTo>
                  <a:pt x="278" y="803"/>
                  <a:pt x="274" y="819"/>
                  <a:pt x="271" y="835"/>
                </a:cubicBezTo>
                <a:cubicBezTo>
                  <a:pt x="268" y="852"/>
                  <a:pt x="265" y="869"/>
                  <a:pt x="267" y="872"/>
                </a:cubicBezTo>
                <a:cubicBezTo>
                  <a:pt x="269" y="877"/>
                  <a:pt x="284" y="883"/>
                  <a:pt x="289" y="881"/>
                </a:cubicBezTo>
                <a:cubicBezTo>
                  <a:pt x="291" y="881"/>
                  <a:pt x="303" y="868"/>
                  <a:pt x="313" y="854"/>
                </a:cubicBezTo>
                <a:cubicBezTo>
                  <a:pt x="324" y="841"/>
                  <a:pt x="333" y="827"/>
                  <a:pt x="335" y="826"/>
                </a:cubicBezTo>
                <a:cubicBezTo>
                  <a:pt x="338" y="824"/>
                  <a:pt x="348" y="829"/>
                  <a:pt x="348" y="829"/>
                </a:cubicBezTo>
                <a:cubicBezTo>
                  <a:pt x="348" y="829"/>
                  <a:pt x="348" y="829"/>
                  <a:pt x="348" y="829"/>
                </a:cubicBezTo>
                <a:cubicBezTo>
                  <a:pt x="348" y="829"/>
                  <a:pt x="359" y="831"/>
                  <a:pt x="361" y="834"/>
                </a:cubicBezTo>
                <a:cubicBezTo>
                  <a:pt x="362" y="835"/>
                  <a:pt x="362" y="852"/>
                  <a:pt x="363" y="869"/>
                </a:cubicBezTo>
                <a:cubicBezTo>
                  <a:pt x="364" y="886"/>
                  <a:pt x="365" y="903"/>
                  <a:pt x="367" y="905"/>
                </a:cubicBezTo>
                <a:cubicBezTo>
                  <a:pt x="371" y="909"/>
                  <a:pt x="386" y="912"/>
                  <a:pt x="391" y="909"/>
                </a:cubicBezTo>
                <a:cubicBezTo>
                  <a:pt x="393" y="908"/>
                  <a:pt x="401" y="893"/>
                  <a:pt x="408" y="877"/>
                </a:cubicBezTo>
                <a:cubicBezTo>
                  <a:pt x="415" y="862"/>
                  <a:pt x="422" y="846"/>
                  <a:pt x="423" y="845"/>
                </a:cubicBezTo>
                <a:cubicBezTo>
                  <a:pt x="426" y="842"/>
                  <a:pt x="436" y="844"/>
                  <a:pt x="436" y="844"/>
                </a:cubicBezTo>
                <a:cubicBezTo>
                  <a:pt x="437" y="845"/>
                  <a:pt x="437" y="845"/>
                  <a:pt x="437" y="845"/>
                </a:cubicBezTo>
                <a:cubicBezTo>
                  <a:pt x="437" y="845"/>
                  <a:pt x="448" y="844"/>
                  <a:pt x="450" y="846"/>
                </a:cubicBezTo>
                <a:cubicBezTo>
                  <a:pt x="451" y="847"/>
                  <a:pt x="455" y="864"/>
                  <a:pt x="460" y="880"/>
                </a:cubicBezTo>
                <a:cubicBezTo>
                  <a:pt x="465" y="896"/>
                  <a:pt x="470" y="912"/>
                  <a:pt x="473" y="914"/>
                </a:cubicBezTo>
                <a:cubicBezTo>
                  <a:pt x="477" y="917"/>
                  <a:pt x="493" y="916"/>
                  <a:pt x="497" y="913"/>
                </a:cubicBezTo>
                <a:cubicBezTo>
                  <a:pt x="499" y="911"/>
                  <a:pt x="503" y="894"/>
                  <a:pt x="506" y="878"/>
                </a:cubicBezTo>
                <a:cubicBezTo>
                  <a:pt x="510" y="861"/>
                  <a:pt x="512" y="844"/>
                  <a:pt x="513" y="843"/>
                </a:cubicBezTo>
                <a:cubicBezTo>
                  <a:pt x="515" y="840"/>
                  <a:pt x="526" y="839"/>
                  <a:pt x="526" y="839"/>
                </a:cubicBezTo>
                <a:cubicBezTo>
                  <a:pt x="526" y="839"/>
                  <a:pt x="526" y="839"/>
                  <a:pt x="526" y="839"/>
                </a:cubicBezTo>
                <a:cubicBezTo>
                  <a:pt x="526" y="839"/>
                  <a:pt x="537" y="837"/>
                  <a:pt x="540" y="838"/>
                </a:cubicBezTo>
                <a:cubicBezTo>
                  <a:pt x="541" y="839"/>
                  <a:pt x="549" y="854"/>
                  <a:pt x="557" y="868"/>
                </a:cubicBezTo>
                <a:cubicBezTo>
                  <a:pt x="565" y="883"/>
                  <a:pt x="575" y="898"/>
                  <a:pt x="577" y="899"/>
                </a:cubicBezTo>
                <a:cubicBezTo>
                  <a:pt x="583" y="901"/>
                  <a:pt x="597" y="896"/>
                  <a:pt x="601" y="892"/>
                </a:cubicBezTo>
                <a:cubicBezTo>
                  <a:pt x="602" y="890"/>
                  <a:pt x="602" y="873"/>
                  <a:pt x="602" y="855"/>
                </a:cubicBezTo>
                <a:cubicBezTo>
                  <a:pt x="601" y="838"/>
                  <a:pt x="600" y="822"/>
                  <a:pt x="600" y="820"/>
                </a:cubicBezTo>
                <a:cubicBezTo>
                  <a:pt x="602" y="816"/>
                  <a:pt x="612" y="814"/>
                  <a:pt x="612" y="814"/>
                </a:cubicBezTo>
                <a:cubicBezTo>
                  <a:pt x="612" y="814"/>
                  <a:pt x="612" y="814"/>
                  <a:pt x="612" y="814"/>
                </a:cubicBezTo>
                <a:cubicBezTo>
                  <a:pt x="612" y="814"/>
                  <a:pt x="622" y="808"/>
                  <a:pt x="625" y="809"/>
                </a:cubicBezTo>
                <a:cubicBezTo>
                  <a:pt x="627" y="809"/>
                  <a:pt x="638" y="822"/>
                  <a:pt x="649" y="835"/>
                </a:cubicBezTo>
                <a:cubicBezTo>
                  <a:pt x="661" y="847"/>
                  <a:pt x="673" y="859"/>
                  <a:pt x="676" y="860"/>
                </a:cubicBezTo>
                <a:cubicBezTo>
                  <a:pt x="681" y="860"/>
                  <a:pt x="695" y="852"/>
                  <a:pt x="697" y="847"/>
                </a:cubicBezTo>
                <a:cubicBezTo>
                  <a:pt x="698" y="845"/>
                  <a:pt x="694" y="828"/>
                  <a:pt x="689" y="812"/>
                </a:cubicBezTo>
                <a:cubicBezTo>
                  <a:pt x="685" y="795"/>
                  <a:pt x="679" y="779"/>
                  <a:pt x="680" y="778"/>
                </a:cubicBezTo>
                <a:cubicBezTo>
                  <a:pt x="680" y="774"/>
                  <a:pt x="690" y="769"/>
                  <a:pt x="690" y="769"/>
                </a:cubicBezTo>
                <a:cubicBezTo>
                  <a:pt x="690" y="769"/>
                  <a:pt x="690" y="769"/>
                  <a:pt x="690" y="769"/>
                </a:cubicBezTo>
                <a:cubicBezTo>
                  <a:pt x="690" y="769"/>
                  <a:pt x="698" y="761"/>
                  <a:pt x="702" y="761"/>
                </a:cubicBezTo>
                <a:cubicBezTo>
                  <a:pt x="703" y="761"/>
                  <a:pt x="717" y="771"/>
                  <a:pt x="731" y="781"/>
                </a:cubicBezTo>
                <a:cubicBezTo>
                  <a:pt x="745" y="790"/>
                  <a:pt x="759" y="799"/>
                  <a:pt x="762" y="799"/>
                </a:cubicBezTo>
                <a:cubicBezTo>
                  <a:pt x="768" y="798"/>
                  <a:pt x="779" y="787"/>
                  <a:pt x="780" y="782"/>
                </a:cubicBezTo>
                <a:cubicBezTo>
                  <a:pt x="780" y="780"/>
                  <a:pt x="773" y="764"/>
                  <a:pt x="765" y="749"/>
                </a:cubicBezTo>
                <a:cubicBezTo>
                  <a:pt x="756" y="734"/>
                  <a:pt x="748" y="720"/>
                  <a:pt x="747" y="718"/>
                </a:cubicBezTo>
                <a:cubicBezTo>
                  <a:pt x="747" y="714"/>
                  <a:pt x="755" y="707"/>
                  <a:pt x="755" y="707"/>
                </a:cubicBezTo>
                <a:cubicBezTo>
                  <a:pt x="755" y="707"/>
                  <a:pt x="755" y="707"/>
                  <a:pt x="755" y="707"/>
                </a:cubicBezTo>
                <a:cubicBezTo>
                  <a:pt x="755" y="707"/>
                  <a:pt x="762" y="698"/>
                  <a:pt x="765" y="697"/>
                </a:cubicBezTo>
                <a:cubicBezTo>
                  <a:pt x="767" y="697"/>
                  <a:pt x="782" y="703"/>
                  <a:pt x="798" y="709"/>
                </a:cubicBezTo>
                <a:cubicBezTo>
                  <a:pt x="813" y="715"/>
                  <a:pt x="830" y="721"/>
                  <a:pt x="833" y="720"/>
                </a:cubicBezTo>
                <a:cubicBezTo>
                  <a:pt x="838" y="718"/>
                  <a:pt x="846" y="705"/>
                  <a:pt x="846" y="699"/>
                </a:cubicBezTo>
                <a:cubicBezTo>
                  <a:pt x="846" y="697"/>
                  <a:pt x="835" y="683"/>
                  <a:pt x="824" y="671"/>
                </a:cubicBezTo>
                <a:cubicBezTo>
                  <a:pt x="812" y="658"/>
                  <a:pt x="800" y="646"/>
                  <a:pt x="800" y="645"/>
                </a:cubicBezTo>
                <a:cubicBezTo>
                  <a:pt x="799" y="641"/>
                  <a:pt x="805" y="632"/>
                  <a:pt x="805" y="632"/>
                </a:cubicBezTo>
                <a:cubicBezTo>
                  <a:pt x="805" y="632"/>
                  <a:pt x="805" y="632"/>
                  <a:pt x="805" y="632"/>
                </a:cubicBezTo>
                <a:cubicBezTo>
                  <a:pt x="805" y="632"/>
                  <a:pt x="809" y="622"/>
                  <a:pt x="812" y="620"/>
                </a:cubicBezTo>
                <a:cubicBezTo>
                  <a:pt x="813" y="619"/>
                  <a:pt x="830" y="622"/>
                  <a:pt x="846" y="624"/>
                </a:cubicBezTo>
                <a:cubicBezTo>
                  <a:pt x="863" y="627"/>
                  <a:pt x="880" y="628"/>
                  <a:pt x="883" y="626"/>
                </a:cubicBezTo>
                <a:cubicBezTo>
                  <a:pt x="888" y="624"/>
                  <a:pt x="893" y="609"/>
                  <a:pt x="891" y="604"/>
                </a:cubicBezTo>
                <a:cubicBezTo>
                  <a:pt x="891" y="601"/>
                  <a:pt x="877" y="591"/>
                  <a:pt x="863" y="581"/>
                </a:cubicBezTo>
                <a:cubicBezTo>
                  <a:pt x="849" y="571"/>
                  <a:pt x="834" y="563"/>
                  <a:pt x="833" y="561"/>
                </a:cubicBezTo>
                <a:cubicBezTo>
                  <a:pt x="831" y="558"/>
                  <a:pt x="835" y="548"/>
                  <a:pt x="835" y="548"/>
                </a:cubicBezTo>
                <a:cubicBezTo>
                  <a:pt x="835" y="548"/>
                  <a:pt x="835" y="548"/>
                  <a:pt x="835" y="548"/>
                </a:cubicBezTo>
                <a:cubicBezTo>
                  <a:pt x="836" y="548"/>
                  <a:pt x="837" y="537"/>
                  <a:pt x="840" y="535"/>
                </a:cubicBezTo>
                <a:cubicBezTo>
                  <a:pt x="841" y="533"/>
                  <a:pt x="857" y="533"/>
                  <a:pt x="874" y="531"/>
                </a:cubicBezTo>
                <a:cubicBezTo>
                  <a:pt x="891" y="529"/>
                  <a:pt x="908" y="526"/>
                  <a:pt x="910" y="524"/>
                </a:cubicBezTo>
                <a:cubicBezTo>
                  <a:pt x="914" y="520"/>
                  <a:pt x="916" y="505"/>
                  <a:pt x="913" y="500"/>
                </a:cubicBezTo>
                <a:cubicBezTo>
                  <a:pt x="912" y="498"/>
                  <a:pt x="896" y="491"/>
                  <a:pt x="880" y="485"/>
                </a:cubicBezTo>
                <a:close/>
              </a:path>
            </a:pathLst>
          </a:custGeom>
          <a:gradFill>
            <a:gsLst>
              <a:gs pos="0">
                <a:schemeClr val="bg1">
                  <a:lumMod val="85000"/>
                </a:schemeClr>
              </a:gs>
              <a:gs pos="100000">
                <a:schemeClr val="bg1"/>
              </a:gs>
            </a:gsLst>
            <a:lin ang="0" scaled="0"/>
          </a:gradFill>
          <a:ln>
            <a:noFill/>
          </a:ln>
        </p:spPr>
        <p:txBody>
          <a:bodyPr vert="horz" wrap="square" lIns="91440" tIns="45720" rIns="91440" bIns="45720" numCol="1" anchor="t" anchorCtr="0" compatLnSpc="1">
            <a:prstTxWarp prst="textNoShape">
              <a:avLst/>
            </a:prstTxWarp>
          </a:bodyPr>
          <a:lstStyle/>
          <a:p>
            <a:endParaRPr lang="id-ID"/>
          </a:p>
        </p:txBody>
      </p:sp>
      <p:sp>
        <p:nvSpPr>
          <p:cNvPr id="89" name="Oval 88"/>
          <p:cNvSpPr>
            <a:spLocks noChangeArrowheads="1"/>
          </p:cNvSpPr>
          <p:nvPr userDrawn="1"/>
        </p:nvSpPr>
        <p:spPr bwMode="auto">
          <a:xfrm flipV="1">
            <a:off x="2101706" y="4454347"/>
            <a:ext cx="1110263" cy="1481264"/>
          </a:xfrm>
          <a:prstGeom prst="ellipse">
            <a:avLst/>
          </a:prstGeom>
          <a:gradFill>
            <a:gsLst>
              <a:gs pos="0">
                <a:schemeClr val="bg1">
                  <a:lumMod val="85000"/>
                </a:schemeClr>
              </a:gs>
              <a:gs pos="100000">
                <a:schemeClr val="bg1"/>
              </a:gs>
            </a:gsLst>
            <a:lin ang="9000000" scaled="0"/>
          </a:gradFill>
          <a:ln>
            <a:noFill/>
          </a:ln>
        </p:spPr>
        <p:txBody>
          <a:bodyPr vert="horz" wrap="square" lIns="91440" tIns="45720" rIns="91440" bIns="45720" numCol="1" anchor="t" anchorCtr="0" compatLnSpc="1">
            <a:prstTxWarp prst="textNoShape">
              <a:avLst/>
            </a:prstTxWarp>
          </a:bodyPr>
          <a:lstStyle/>
          <a:p>
            <a:endParaRPr lang="id-ID"/>
          </a:p>
        </p:txBody>
      </p:sp>
      <p:sp>
        <p:nvSpPr>
          <p:cNvPr id="90" name="Freeform 124"/>
          <p:cNvSpPr>
            <a:spLocks/>
          </p:cNvSpPr>
          <p:nvPr userDrawn="1"/>
        </p:nvSpPr>
        <p:spPr bwMode="auto">
          <a:xfrm rot="5400000" flipV="1">
            <a:off x="221187" y="4234804"/>
            <a:ext cx="1732663" cy="1299498"/>
          </a:xfrm>
          <a:custGeom>
            <a:avLst/>
            <a:gdLst>
              <a:gd name="T0" fmla="*/ 0 w 972"/>
              <a:gd name="T1" fmla="*/ 972 h 972"/>
              <a:gd name="T2" fmla="*/ 0 w 972"/>
              <a:gd name="T3" fmla="*/ 486 h 972"/>
              <a:gd name="T4" fmla="*/ 486 w 972"/>
              <a:gd name="T5" fmla="*/ 0 h 972"/>
              <a:gd name="T6" fmla="*/ 972 w 972"/>
              <a:gd name="T7" fmla="*/ 486 h 972"/>
              <a:gd name="T8" fmla="*/ 486 w 972"/>
              <a:gd name="T9" fmla="*/ 972 h 972"/>
              <a:gd name="T10" fmla="*/ 0 w 972"/>
              <a:gd name="T11" fmla="*/ 972 h 972"/>
            </a:gdLst>
            <a:ahLst/>
            <a:cxnLst>
              <a:cxn ang="0">
                <a:pos x="T0" y="T1"/>
              </a:cxn>
              <a:cxn ang="0">
                <a:pos x="T2" y="T3"/>
              </a:cxn>
              <a:cxn ang="0">
                <a:pos x="T4" y="T5"/>
              </a:cxn>
              <a:cxn ang="0">
                <a:pos x="T6" y="T7"/>
              </a:cxn>
              <a:cxn ang="0">
                <a:pos x="T8" y="T9"/>
              </a:cxn>
              <a:cxn ang="0">
                <a:pos x="T10" y="T11"/>
              </a:cxn>
            </a:cxnLst>
            <a:rect l="0" t="0" r="r" b="b"/>
            <a:pathLst>
              <a:path w="972" h="972">
                <a:moveTo>
                  <a:pt x="0" y="972"/>
                </a:moveTo>
                <a:cubicBezTo>
                  <a:pt x="0" y="486"/>
                  <a:pt x="0" y="486"/>
                  <a:pt x="0" y="486"/>
                </a:cubicBezTo>
                <a:cubicBezTo>
                  <a:pt x="0" y="218"/>
                  <a:pt x="218" y="0"/>
                  <a:pt x="486" y="0"/>
                </a:cubicBezTo>
                <a:cubicBezTo>
                  <a:pt x="754" y="0"/>
                  <a:pt x="972" y="218"/>
                  <a:pt x="972" y="486"/>
                </a:cubicBezTo>
                <a:cubicBezTo>
                  <a:pt x="972" y="754"/>
                  <a:pt x="754" y="972"/>
                  <a:pt x="486" y="972"/>
                </a:cubicBezTo>
                <a:lnTo>
                  <a:pt x="0" y="972"/>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id-ID"/>
          </a:p>
        </p:txBody>
      </p:sp>
      <p:sp>
        <p:nvSpPr>
          <p:cNvPr id="91" name="Freeform 125"/>
          <p:cNvSpPr>
            <a:spLocks/>
          </p:cNvSpPr>
          <p:nvPr userDrawn="1"/>
        </p:nvSpPr>
        <p:spPr bwMode="auto">
          <a:xfrm rot="5400000" flipV="1">
            <a:off x="345366" y="4326513"/>
            <a:ext cx="1473322" cy="1106520"/>
          </a:xfrm>
          <a:custGeom>
            <a:avLst/>
            <a:gdLst>
              <a:gd name="T0" fmla="*/ 846 w 916"/>
              <a:gd name="T1" fmla="*/ 458 h 917"/>
              <a:gd name="T2" fmla="*/ 910 w 916"/>
              <a:gd name="T3" fmla="*/ 394 h 917"/>
              <a:gd name="T4" fmla="*/ 835 w 916"/>
              <a:gd name="T5" fmla="*/ 369 h 917"/>
              <a:gd name="T6" fmla="*/ 884 w 916"/>
              <a:gd name="T7" fmla="*/ 292 h 917"/>
              <a:gd name="T8" fmla="*/ 805 w 916"/>
              <a:gd name="T9" fmla="*/ 285 h 917"/>
              <a:gd name="T10" fmla="*/ 834 w 916"/>
              <a:gd name="T11" fmla="*/ 199 h 917"/>
              <a:gd name="T12" fmla="*/ 755 w 916"/>
              <a:gd name="T13" fmla="*/ 210 h 917"/>
              <a:gd name="T14" fmla="*/ 764 w 916"/>
              <a:gd name="T15" fmla="*/ 119 h 917"/>
              <a:gd name="T16" fmla="*/ 690 w 916"/>
              <a:gd name="T17" fmla="*/ 148 h 917"/>
              <a:gd name="T18" fmla="*/ 677 w 916"/>
              <a:gd name="T19" fmla="*/ 58 h 917"/>
              <a:gd name="T20" fmla="*/ 612 w 916"/>
              <a:gd name="T21" fmla="*/ 103 h 917"/>
              <a:gd name="T22" fmla="*/ 579 w 916"/>
              <a:gd name="T23" fmla="*/ 19 h 917"/>
              <a:gd name="T24" fmla="*/ 526 w 916"/>
              <a:gd name="T25" fmla="*/ 77 h 917"/>
              <a:gd name="T26" fmla="*/ 474 w 916"/>
              <a:gd name="T27" fmla="*/ 3 h 917"/>
              <a:gd name="T28" fmla="*/ 436 w 916"/>
              <a:gd name="T29" fmla="*/ 72 h 917"/>
              <a:gd name="T30" fmla="*/ 369 w 916"/>
              <a:gd name="T31" fmla="*/ 12 h 917"/>
              <a:gd name="T32" fmla="*/ 348 w 916"/>
              <a:gd name="T33" fmla="*/ 88 h 917"/>
              <a:gd name="T34" fmla="*/ 268 w 916"/>
              <a:gd name="T35" fmla="*/ 44 h 917"/>
              <a:gd name="T36" fmla="*/ 266 w 916"/>
              <a:gd name="T37" fmla="*/ 123 h 917"/>
              <a:gd name="T38" fmla="*/ 178 w 916"/>
              <a:gd name="T39" fmla="*/ 100 h 917"/>
              <a:gd name="T40" fmla="*/ 194 w 916"/>
              <a:gd name="T41" fmla="*/ 177 h 917"/>
              <a:gd name="T42" fmla="*/ 103 w 916"/>
              <a:gd name="T43" fmla="*/ 174 h 917"/>
              <a:gd name="T44" fmla="*/ 136 w 916"/>
              <a:gd name="T45" fmla="*/ 246 h 917"/>
              <a:gd name="T46" fmla="*/ 47 w 916"/>
              <a:gd name="T47" fmla="*/ 264 h 917"/>
              <a:gd name="T48" fmla="*/ 96 w 916"/>
              <a:gd name="T49" fmla="*/ 326 h 917"/>
              <a:gd name="T50" fmla="*/ 13 w 916"/>
              <a:gd name="T51" fmla="*/ 364 h 917"/>
              <a:gd name="T52" fmla="*/ 75 w 916"/>
              <a:gd name="T53" fmla="*/ 414 h 917"/>
              <a:gd name="T54" fmla="*/ 3 w 916"/>
              <a:gd name="T55" fmla="*/ 470 h 917"/>
              <a:gd name="T56" fmla="*/ 75 w 916"/>
              <a:gd name="T57" fmla="*/ 503 h 917"/>
              <a:gd name="T58" fmla="*/ 18 w 916"/>
              <a:gd name="T59" fmla="*/ 574 h 917"/>
              <a:gd name="T60" fmla="*/ 96 w 916"/>
              <a:gd name="T61" fmla="*/ 591 h 917"/>
              <a:gd name="T62" fmla="*/ 57 w 916"/>
              <a:gd name="T63" fmla="*/ 673 h 917"/>
              <a:gd name="T64" fmla="*/ 136 w 916"/>
              <a:gd name="T65" fmla="*/ 671 h 917"/>
              <a:gd name="T66" fmla="*/ 117 w 916"/>
              <a:gd name="T67" fmla="*/ 760 h 917"/>
              <a:gd name="T68" fmla="*/ 194 w 916"/>
              <a:gd name="T69" fmla="*/ 740 h 917"/>
              <a:gd name="T70" fmla="*/ 196 w 916"/>
              <a:gd name="T71" fmla="*/ 831 h 917"/>
              <a:gd name="T72" fmla="*/ 266 w 916"/>
              <a:gd name="T73" fmla="*/ 793 h 917"/>
              <a:gd name="T74" fmla="*/ 289 w 916"/>
              <a:gd name="T75" fmla="*/ 881 h 917"/>
              <a:gd name="T76" fmla="*/ 348 w 916"/>
              <a:gd name="T77" fmla="*/ 829 h 917"/>
              <a:gd name="T78" fmla="*/ 391 w 916"/>
              <a:gd name="T79" fmla="*/ 909 h 917"/>
              <a:gd name="T80" fmla="*/ 437 w 916"/>
              <a:gd name="T81" fmla="*/ 845 h 917"/>
              <a:gd name="T82" fmla="*/ 497 w 916"/>
              <a:gd name="T83" fmla="*/ 913 h 917"/>
              <a:gd name="T84" fmla="*/ 526 w 916"/>
              <a:gd name="T85" fmla="*/ 839 h 917"/>
              <a:gd name="T86" fmla="*/ 601 w 916"/>
              <a:gd name="T87" fmla="*/ 892 h 917"/>
              <a:gd name="T88" fmla="*/ 612 w 916"/>
              <a:gd name="T89" fmla="*/ 814 h 917"/>
              <a:gd name="T90" fmla="*/ 697 w 916"/>
              <a:gd name="T91" fmla="*/ 847 h 917"/>
              <a:gd name="T92" fmla="*/ 690 w 916"/>
              <a:gd name="T93" fmla="*/ 769 h 917"/>
              <a:gd name="T94" fmla="*/ 780 w 916"/>
              <a:gd name="T95" fmla="*/ 782 h 917"/>
              <a:gd name="T96" fmla="*/ 755 w 916"/>
              <a:gd name="T97" fmla="*/ 707 h 917"/>
              <a:gd name="T98" fmla="*/ 846 w 916"/>
              <a:gd name="T99" fmla="*/ 699 h 917"/>
              <a:gd name="T100" fmla="*/ 805 w 916"/>
              <a:gd name="T101" fmla="*/ 632 h 917"/>
              <a:gd name="T102" fmla="*/ 891 w 916"/>
              <a:gd name="T103" fmla="*/ 604 h 917"/>
              <a:gd name="T104" fmla="*/ 835 w 916"/>
              <a:gd name="T105" fmla="*/ 548 h 917"/>
              <a:gd name="T106" fmla="*/ 913 w 916"/>
              <a:gd name="T107" fmla="*/ 500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6" h="917">
                <a:moveTo>
                  <a:pt x="880" y="485"/>
                </a:moveTo>
                <a:cubicBezTo>
                  <a:pt x="864" y="479"/>
                  <a:pt x="848" y="473"/>
                  <a:pt x="847" y="472"/>
                </a:cubicBezTo>
                <a:cubicBezTo>
                  <a:pt x="844" y="469"/>
                  <a:pt x="846" y="459"/>
                  <a:pt x="846" y="459"/>
                </a:cubicBezTo>
                <a:cubicBezTo>
                  <a:pt x="846" y="458"/>
                  <a:pt x="846" y="458"/>
                  <a:pt x="846" y="458"/>
                </a:cubicBezTo>
                <a:cubicBezTo>
                  <a:pt x="846" y="458"/>
                  <a:pt x="845" y="447"/>
                  <a:pt x="847" y="445"/>
                </a:cubicBezTo>
                <a:cubicBezTo>
                  <a:pt x="848" y="443"/>
                  <a:pt x="864" y="439"/>
                  <a:pt x="880" y="433"/>
                </a:cubicBezTo>
                <a:cubicBezTo>
                  <a:pt x="896" y="427"/>
                  <a:pt x="912" y="421"/>
                  <a:pt x="913" y="418"/>
                </a:cubicBezTo>
                <a:cubicBezTo>
                  <a:pt x="916" y="414"/>
                  <a:pt x="914" y="398"/>
                  <a:pt x="910" y="394"/>
                </a:cubicBezTo>
                <a:cubicBezTo>
                  <a:pt x="909" y="392"/>
                  <a:pt x="892" y="389"/>
                  <a:pt x="875" y="387"/>
                </a:cubicBezTo>
                <a:cubicBezTo>
                  <a:pt x="858" y="385"/>
                  <a:pt x="841" y="383"/>
                  <a:pt x="840" y="382"/>
                </a:cubicBezTo>
                <a:cubicBezTo>
                  <a:pt x="836" y="380"/>
                  <a:pt x="835" y="369"/>
                  <a:pt x="835" y="369"/>
                </a:cubicBezTo>
                <a:cubicBezTo>
                  <a:pt x="835" y="369"/>
                  <a:pt x="835" y="369"/>
                  <a:pt x="835" y="369"/>
                </a:cubicBezTo>
                <a:cubicBezTo>
                  <a:pt x="835" y="369"/>
                  <a:pt x="832" y="359"/>
                  <a:pt x="833" y="356"/>
                </a:cubicBezTo>
                <a:cubicBezTo>
                  <a:pt x="834" y="354"/>
                  <a:pt x="848" y="346"/>
                  <a:pt x="863" y="337"/>
                </a:cubicBezTo>
                <a:cubicBezTo>
                  <a:pt x="877" y="328"/>
                  <a:pt x="891" y="317"/>
                  <a:pt x="892" y="315"/>
                </a:cubicBezTo>
                <a:cubicBezTo>
                  <a:pt x="894" y="309"/>
                  <a:pt x="888" y="295"/>
                  <a:pt x="884" y="292"/>
                </a:cubicBezTo>
                <a:cubicBezTo>
                  <a:pt x="881" y="290"/>
                  <a:pt x="864" y="291"/>
                  <a:pt x="847" y="293"/>
                </a:cubicBezTo>
                <a:cubicBezTo>
                  <a:pt x="830" y="295"/>
                  <a:pt x="814" y="297"/>
                  <a:pt x="812" y="296"/>
                </a:cubicBezTo>
                <a:cubicBezTo>
                  <a:pt x="808" y="295"/>
                  <a:pt x="805" y="285"/>
                  <a:pt x="805" y="285"/>
                </a:cubicBezTo>
                <a:cubicBezTo>
                  <a:pt x="805" y="285"/>
                  <a:pt x="805" y="285"/>
                  <a:pt x="805" y="285"/>
                </a:cubicBezTo>
                <a:cubicBezTo>
                  <a:pt x="805" y="285"/>
                  <a:pt x="799" y="275"/>
                  <a:pt x="799" y="272"/>
                </a:cubicBezTo>
                <a:cubicBezTo>
                  <a:pt x="800" y="271"/>
                  <a:pt x="812" y="259"/>
                  <a:pt x="824" y="247"/>
                </a:cubicBezTo>
                <a:cubicBezTo>
                  <a:pt x="835" y="235"/>
                  <a:pt x="847" y="222"/>
                  <a:pt x="847" y="219"/>
                </a:cubicBezTo>
                <a:cubicBezTo>
                  <a:pt x="847" y="213"/>
                  <a:pt x="839" y="200"/>
                  <a:pt x="834" y="199"/>
                </a:cubicBezTo>
                <a:cubicBezTo>
                  <a:pt x="831" y="198"/>
                  <a:pt x="815" y="202"/>
                  <a:pt x="798" y="208"/>
                </a:cubicBezTo>
                <a:cubicBezTo>
                  <a:pt x="782" y="213"/>
                  <a:pt x="767" y="220"/>
                  <a:pt x="765" y="220"/>
                </a:cubicBezTo>
                <a:cubicBezTo>
                  <a:pt x="761" y="219"/>
                  <a:pt x="755" y="210"/>
                  <a:pt x="755" y="210"/>
                </a:cubicBezTo>
                <a:cubicBezTo>
                  <a:pt x="755" y="210"/>
                  <a:pt x="755" y="210"/>
                  <a:pt x="755" y="210"/>
                </a:cubicBezTo>
                <a:cubicBezTo>
                  <a:pt x="755" y="210"/>
                  <a:pt x="748" y="202"/>
                  <a:pt x="747" y="199"/>
                </a:cubicBezTo>
                <a:cubicBezTo>
                  <a:pt x="747" y="197"/>
                  <a:pt x="756" y="183"/>
                  <a:pt x="765" y="169"/>
                </a:cubicBezTo>
                <a:cubicBezTo>
                  <a:pt x="774" y="154"/>
                  <a:pt x="782" y="139"/>
                  <a:pt x="781" y="136"/>
                </a:cubicBezTo>
                <a:cubicBezTo>
                  <a:pt x="780" y="130"/>
                  <a:pt x="769" y="120"/>
                  <a:pt x="764" y="119"/>
                </a:cubicBezTo>
                <a:cubicBezTo>
                  <a:pt x="761" y="119"/>
                  <a:pt x="746" y="127"/>
                  <a:pt x="732" y="136"/>
                </a:cubicBezTo>
                <a:cubicBezTo>
                  <a:pt x="717" y="145"/>
                  <a:pt x="703" y="155"/>
                  <a:pt x="701" y="155"/>
                </a:cubicBezTo>
                <a:cubicBezTo>
                  <a:pt x="698" y="156"/>
                  <a:pt x="690" y="148"/>
                  <a:pt x="690" y="148"/>
                </a:cubicBezTo>
                <a:cubicBezTo>
                  <a:pt x="690" y="148"/>
                  <a:pt x="690" y="148"/>
                  <a:pt x="690" y="148"/>
                </a:cubicBezTo>
                <a:cubicBezTo>
                  <a:pt x="690" y="148"/>
                  <a:pt x="681" y="142"/>
                  <a:pt x="680" y="139"/>
                </a:cubicBezTo>
                <a:cubicBezTo>
                  <a:pt x="679" y="138"/>
                  <a:pt x="685" y="122"/>
                  <a:pt x="690" y="106"/>
                </a:cubicBezTo>
                <a:cubicBezTo>
                  <a:pt x="695" y="90"/>
                  <a:pt x="699" y="73"/>
                  <a:pt x="698" y="70"/>
                </a:cubicBezTo>
                <a:cubicBezTo>
                  <a:pt x="696" y="65"/>
                  <a:pt x="683" y="58"/>
                  <a:pt x="677" y="58"/>
                </a:cubicBezTo>
                <a:cubicBezTo>
                  <a:pt x="675" y="58"/>
                  <a:pt x="662" y="70"/>
                  <a:pt x="650" y="82"/>
                </a:cubicBezTo>
                <a:cubicBezTo>
                  <a:pt x="638" y="94"/>
                  <a:pt x="627" y="107"/>
                  <a:pt x="625" y="108"/>
                </a:cubicBezTo>
                <a:cubicBezTo>
                  <a:pt x="622" y="109"/>
                  <a:pt x="612" y="103"/>
                  <a:pt x="612" y="103"/>
                </a:cubicBezTo>
                <a:cubicBezTo>
                  <a:pt x="612" y="103"/>
                  <a:pt x="612" y="103"/>
                  <a:pt x="612" y="103"/>
                </a:cubicBezTo>
                <a:cubicBezTo>
                  <a:pt x="612" y="103"/>
                  <a:pt x="602" y="100"/>
                  <a:pt x="600" y="97"/>
                </a:cubicBezTo>
                <a:cubicBezTo>
                  <a:pt x="599" y="95"/>
                  <a:pt x="601" y="79"/>
                  <a:pt x="602" y="62"/>
                </a:cubicBezTo>
                <a:cubicBezTo>
                  <a:pt x="604" y="45"/>
                  <a:pt x="604" y="28"/>
                  <a:pt x="602" y="26"/>
                </a:cubicBezTo>
                <a:cubicBezTo>
                  <a:pt x="599" y="21"/>
                  <a:pt x="584" y="17"/>
                  <a:pt x="579" y="19"/>
                </a:cubicBezTo>
                <a:cubicBezTo>
                  <a:pt x="577" y="19"/>
                  <a:pt x="567" y="34"/>
                  <a:pt x="558" y="48"/>
                </a:cubicBezTo>
                <a:cubicBezTo>
                  <a:pt x="549" y="63"/>
                  <a:pt x="541" y="78"/>
                  <a:pt x="540" y="79"/>
                </a:cubicBezTo>
                <a:cubicBezTo>
                  <a:pt x="537" y="81"/>
                  <a:pt x="526" y="78"/>
                  <a:pt x="526" y="78"/>
                </a:cubicBezTo>
                <a:cubicBezTo>
                  <a:pt x="526" y="77"/>
                  <a:pt x="526" y="77"/>
                  <a:pt x="526" y="77"/>
                </a:cubicBezTo>
                <a:cubicBezTo>
                  <a:pt x="526" y="77"/>
                  <a:pt x="515" y="77"/>
                  <a:pt x="513" y="74"/>
                </a:cubicBezTo>
                <a:cubicBezTo>
                  <a:pt x="512" y="73"/>
                  <a:pt x="510" y="56"/>
                  <a:pt x="507" y="40"/>
                </a:cubicBezTo>
                <a:cubicBezTo>
                  <a:pt x="504" y="23"/>
                  <a:pt x="501" y="6"/>
                  <a:pt x="499" y="4"/>
                </a:cubicBezTo>
                <a:cubicBezTo>
                  <a:pt x="494" y="0"/>
                  <a:pt x="479" y="0"/>
                  <a:pt x="474" y="3"/>
                </a:cubicBezTo>
                <a:cubicBezTo>
                  <a:pt x="472" y="4"/>
                  <a:pt x="466" y="20"/>
                  <a:pt x="461" y="37"/>
                </a:cubicBezTo>
                <a:cubicBezTo>
                  <a:pt x="456" y="53"/>
                  <a:pt x="451" y="69"/>
                  <a:pt x="450" y="71"/>
                </a:cubicBezTo>
                <a:cubicBezTo>
                  <a:pt x="447" y="73"/>
                  <a:pt x="437" y="72"/>
                  <a:pt x="437" y="72"/>
                </a:cubicBezTo>
                <a:cubicBezTo>
                  <a:pt x="436" y="72"/>
                  <a:pt x="436" y="72"/>
                  <a:pt x="436" y="72"/>
                </a:cubicBezTo>
                <a:cubicBezTo>
                  <a:pt x="436" y="72"/>
                  <a:pt x="426" y="74"/>
                  <a:pt x="423" y="72"/>
                </a:cubicBezTo>
                <a:cubicBezTo>
                  <a:pt x="421" y="71"/>
                  <a:pt x="416" y="56"/>
                  <a:pt x="409" y="40"/>
                </a:cubicBezTo>
                <a:cubicBezTo>
                  <a:pt x="403" y="24"/>
                  <a:pt x="395" y="9"/>
                  <a:pt x="393" y="7"/>
                </a:cubicBezTo>
                <a:cubicBezTo>
                  <a:pt x="388" y="5"/>
                  <a:pt x="373" y="8"/>
                  <a:pt x="369" y="12"/>
                </a:cubicBezTo>
                <a:cubicBezTo>
                  <a:pt x="367" y="13"/>
                  <a:pt x="365" y="31"/>
                  <a:pt x="363" y="47"/>
                </a:cubicBezTo>
                <a:cubicBezTo>
                  <a:pt x="362" y="65"/>
                  <a:pt x="362" y="81"/>
                  <a:pt x="361" y="83"/>
                </a:cubicBezTo>
                <a:cubicBezTo>
                  <a:pt x="359" y="86"/>
                  <a:pt x="348" y="88"/>
                  <a:pt x="348" y="88"/>
                </a:cubicBezTo>
                <a:cubicBezTo>
                  <a:pt x="348" y="88"/>
                  <a:pt x="348" y="88"/>
                  <a:pt x="348" y="88"/>
                </a:cubicBezTo>
                <a:cubicBezTo>
                  <a:pt x="348" y="88"/>
                  <a:pt x="338" y="92"/>
                  <a:pt x="335" y="91"/>
                </a:cubicBezTo>
                <a:cubicBezTo>
                  <a:pt x="333" y="90"/>
                  <a:pt x="324" y="76"/>
                  <a:pt x="314" y="63"/>
                </a:cubicBezTo>
                <a:cubicBezTo>
                  <a:pt x="304" y="49"/>
                  <a:pt x="293" y="35"/>
                  <a:pt x="290" y="35"/>
                </a:cubicBezTo>
                <a:cubicBezTo>
                  <a:pt x="285" y="33"/>
                  <a:pt x="271" y="40"/>
                  <a:pt x="268" y="44"/>
                </a:cubicBezTo>
                <a:cubicBezTo>
                  <a:pt x="267" y="47"/>
                  <a:pt x="269" y="64"/>
                  <a:pt x="271" y="81"/>
                </a:cubicBezTo>
                <a:cubicBezTo>
                  <a:pt x="274" y="97"/>
                  <a:pt x="277" y="114"/>
                  <a:pt x="277" y="116"/>
                </a:cubicBezTo>
                <a:cubicBezTo>
                  <a:pt x="276" y="119"/>
                  <a:pt x="266" y="123"/>
                  <a:pt x="266" y="123"/>
                </a:cubicBezTo>
                <a:cubicBezTo>
                  <a:pt x="266" y="123"/>
                  <a:pt x="266" y="123"/>
                  <a:pt x="266" y="123"/>
                </a:cubicBezTo>
                <a:cubicBezTo>
                  <a:pt x="266" y="123"/>
                  <a:pt x="257" y="130"/>
                  <a:pt x="253" y="129"/>
                </a:cubicBezTo>
                <a:cubicBezTo>
                  <a:pt x="252" y="129"/>
                  <a:pt x="240" y="118"/>
                  <a:pt x="227" y="107"/>
                </a:cubicBezTo>
                <a:cubicBezTo>
                  <a:pt x="214" y="96"/>
                  <a:pt x="200" y="85"/>
                  <a:pt x="197" y="85"/>
                </a:cubicBezTo>
                <a:cubicBezTo>
                  <a:pt x="192" y="85"/>
                  <a:pt x="179" y="95"/>
                  <a:pt x="178" y="100"/>
                </a:cubicBezTo>
                <a:cubicBezTo>
                  <a:pt x="177" y="102"/>
                  <a:pt x="183" y="118"/>
                  <a:pt x="189" y="134"/>
                </a:cubicBezTo>
                <a:cubicBezTo>
                  <a:pt x="196" y="150"/>
                  <a:pt x="203" y="165"/>
                  <a:pt x="203" y="167"/>
                </a:cubicBezTo>
                <a:cubicBezTo>
                  <a:pt x="203" y="171"/>
                  <a:pt x="194" y="177"/>
                  <a:pt x="194" y="177"/>
                </a:cubicBezTo>
                <a:cubicBezTo>
                  <a:pt x="194" y="177"/>
                  <a:pt x="194" y="177"/>
                  <a:pt x="194" y="177"/>
                </a:cubicBezTo>
                <a:cubicBezTo>
                  <a:pt x="194" y="177"/>
                  <a:pt x="186" y="185"/>
                  <a:pt x="183" y="186"/>
                </a:cubicBezTo>
                <a:cubicBezTo>
                  <a:pt x="181" y="186"/>
                  <a:pt x="167" y="178"/>
                  <a:pt x="152" y="170"/>
                </a:cubicBezTo>
                <a:cubicBezTo>
                  <a:pt x="137" y="162"/>
                  <a:pt x="121" y="155"/>
                  <a:pt x="118" y="156"/>
                </a:cubicBezTo>
                <a:cubicBezTo>
                  <a:pt x="113" y="157"/>
                  <a:pt x="103" y="169"/>
                  <a:pt x="103" y="174"/>
                </a:cubicBezTo>
                <a:cubicBezTo>
                  <a:pt x="103" y="177"/>
                  <a:pt x="112" y="191"/>
                  <a:pt x="122" y="205"/>
                </a:cubicBezTo>
                <a:cubicBezTo>
                  <a:pt x="132" y="219"/>
                  <a:pt x="142" y="232"/>
                  <a:pt x="143" y="234"/>
                </a:cubicBezTo>
                <a:cubicBezTo>
                  <a:pt x="143" y="238"/>
                  <a:pt x="136" y="246"/>
                  <a:pt x="136" y="246"/>
                </a:cubicBezTo>
                <a:cubicBezTo>
                  <a:pt x="136" y="246"/>
                  <a:pt x="136" y="246"/>
                  <a:pt x="136" y="246"/>
                </a:cubicBezTo>
                <a:cubicBezTo>
                  <a:pt x="136" y="246"/>
                  <a:pt x="131" y="256"/>
                  <a:pt x="128" y="257"/>
                </a:cubicBezTo>
                <a:cubicBezTo>
                  <a:pt x="126" y="257"/>
                  <a:pt x="110" y="253"/>
                  <a:pt x="94" y="248"/>
                </a:cubicBezTo>
                <a:cubicBezTo>
                  <a:pt x="77" y="244"/>
                  <a:pt x="60" y="241"/>
                  <a:pt x="58" y="242"/>
                </a:cubicBezTo>
                <a:cubicBezTo>
                  <a:pt x="52" y="245"/>
                  <a:pt x="46" y="259"/>
                  <a:pt x="47" y="264"/>
                </a:cubicBezTo>
                <a:cubicBezTo>
                  <a:pt x="47" y="266"/>
                  <a:pt x="60" y="279"/>
                  <a:pt x="72" y="290"/>
                </a:cubicBezTo>
                <a:cubicBezTo>
                  <a:pt x="85" y="301"/>
                  <a:pt x="98" y="311"/>
                  <a:pt x="99" y="313"/>
                </a:cubicBezTo>
                <a:cubicBezTo>
                  <a:pt x="101" y="317"/>
                  <a:pt x="96" y="326"/>
                  <a:pt x="96" y="326"/>
                </a:cubicBezTo>
                <a:cubicBezTo>
                  <a:pt x="96" y="326"/>
                  <a:pt x="96" y="326"/>
                  <a:pt x="96" y="326"/>
                </a:cubicBezTo>
                <a:cubicBezTo>
                  <a:pt x="95" y="326"/>
                  <a:pt x="93" y="337"/>
                  <a:pt x="90" y="339"/>
                </a:cubicBezTo>
                <a:cubicBezTo>
                  <a:pt x="89" y="340"/>
                  <a:pt x="72" y="339"/>
                  <a:pt x="55" y="338"/>
                </a:cubicBezTo>
                <a:cubicBezTo>
                  <a:pt x="38" y="338"/>
                  <a:pt x="21" y="339"/>
                  <a:pt x="19" y="341"/>
                </a:cubicBezTo>
                <a:cubicBezTo>
                  <a:pt x="14" y="344"/>
                  <a:pt x="11" y="359"/>
                  <a:pt x="13" y="364"/>
                </a:cubicBezTo>
                <a:cubicBezTo>
                  <a:pt x="14" y="367"/>
                  <a:pt x="29" y="376"/>
                  <a:pt x="44" y="383"/>
                </a:cubicBezTo>
                <a:cubicBezTo>
                  <a:pt x="59" y="391"/>
                  <a:pt x="74" y="398"/>
                  <a:pt x="76" y="400"/>
                </a:cubicBezTo>
                <a:cubicBezTo>
                  <a:pt x="78" y="403"/>
                  <a:pt x="75" y="413"/>
                  <a:pt x="75" y="413"/>
                </a:cubicBezTo>
                <a:cubicBezTo>
                  <a:pt x="75" y="414"/>
                  <a:pt x="75" y="414"/>
                  <a:pt x="75" y="414"/>
                </a:cubicBezTo>
                <a:cubicBezTo>
                  <a:pt x="75" y="414"/>
                  <a:pt x="75" y="424"/>
                  <a:pt x="72" y="427"/>
                </a:cubicBezTo>
                <a:cubicBezTo>
                  <a:pt x="71" y="428"/>
                  <a:pt x="55" y="431"/>
                  <a:pt x="38" y="435"/>
                </a:cubicBezTo>
                <a:cubicBezTo>
                  <a:pt x="22" y="439"/>
                  <a:pt x="5" y="443"/>
                  <a:pt x="3" y="445"/>
                </a:cubicBezTo>
                <a:cubicBezTo>
                  <a:pt x="0" y="450"/>
                  <a:pt x="0" y="465"/>
                  <a:pt x="3" y="470"/>
                </a:cubicBezTo>
                <a:cubicBezTo>
                  <a:pt x="5" y="472"/>
                  <a:pt x="21" y="477"/>
                  <a:pt x="38" y="481"/>
                </a:cubicBezTo>
                <a:cubicBezTo>
                  <a:pt x="54" y="485"/>
                  <a:pt x="71" y="489"/>
                  <a:pt x="72" y="490"/>
                </a:cubicBezTo>
                <a:cubicBezTo>
                  <a:pt x="75" y="492"/>
                  <a:pt x="75" y="503"/>
                  <a:pt x="75" y="503"/>
                </a:cubicBezTo>
                <a:cubicBezTo>
                  <a:pt x="75" y="503"/>
                  <a:pt x="75" y="503"/>
                  <a:pt x="75" y="503"/>
                </a:cubicBezTo>
                <a:cubicBezTo>
                  <a:pt x="75" y="503"/>
                  <a:pt x="77" y="514"/>
                  <a:pt x="76" y="517"/>
                </a:cubicBezTo>
                <a:cubicBezTo>
                  <a:pt x="75" y="519"/>
                  <a:pt x="59" y="525"/>
                  <a:pt x="44" y="533"/>
                </a:cubicBezTo>
                <a:cubicBezTo>
                  <a:pt x="29" y="540"/>
                  <a:pt x="14" y="548"/>
                  <a:pt x="13" y="551"/>
                </a:cubicBezTo>
                <a:cubicBezTo>
                  <a:pt x="10" y="556"/>
                  <a:pt x="14" y="571"/>
                  <a:pt x="18" y="574"/>
                </a:cubicBezTo>
                <a:cubicBezTo>
                  <a:pt x="20" y="576"/>
                  <a:pt x="37" y="577"/>
                  <a:pt x="54" y="578"/>
                </a:cubicBezTo>
                <a:cubicBezTo>
                  <a:pt x="71" y="578"/>
                  <a:pt x="88" y="577"/>
                  <a:pt x="90" y="578"/>
                </a:cubicBezTo>
                <a:cubicBezTo>
                  <a:pt x="93" y="580"/>
                  <a:pt x="96" y="591"/>
                  <a:pt x="96" y="591"/>
                </a:cubicBezTo>
                <a:cubicBezTo>
                  <a:pt x="96" y="591"/>
                  <a:pt x="96" y="591"/>
                  <a:pt x="96" y="591"/>
                </a:cubicBezTo>
                <a:cubicBezTo>
                  <a:pt x="96" y="591"/>
                  <a:pt x="100" y="601"/>
                  <a:pt x="99" y="604"/>
                </a:cubicBezTo>
                <a:cubicBezTo>
                  <a:pt x="99" y="606"/>
                  <a:pt x="86" y="615"/>
                  <a:pt x="72" y="626"/>
                </a:cubicBezTo>
                <a:cubicBezTo>
                  <a:pt x="59" y="637"/>
                  <a:pt x="47" y="649"/>
                  <a:pt x="46" y="651"/>
                </a:cubicBezTo>
                <a:cubicBezTo>
                  <a:pt x="45" y="657"/>
                  <a:pt x="52" y="671"/>
                  <a:pt x="57" y="673"/>
                </a:cubicBezTo>
                <a:cubicBezTo>
                  <a:pt x="59" y="674"/>
                  <a:pt x="76" y="672"/>
                  <a:pt x="93" y="668"/>
                </a:cubicBezTo>
                <a:cubicBezTo>
                  <a:pt x="110" y="664"/>
                  <a:pt x="126" y="660"/>
                  <a:pt x="128" y="660"/>
                </a:cubicBezTo>
                <a:cubicBezTo>
                  <a:pt x="131" y="661"/>
                  <a:pt x="136" y="671"/>
                  <a:pt x="136" y="671"/>
                </a:cubicBezTo>
                <a:cubicBezTo>
                  <a:pt x="136" y="671"/>
                  <a:pt x="136" y="671"/>
                  <a:pt x="136" y="671"/>
                </a:cubicBezTo>
                <a:cubicBezTo>
                  <a:pt x="136" y="671"/>
                  <a:pt x="143" y="680"/>
                  <a:pt x="143" y="683"/>
                </a:cubicBezTo>
                <a:cubicBezTo>
                  <a:pt x="143" y="685"/>
                  <a:pt x="132" y="697"/>
                  <a:pt x="122" y="711"/>
                </a:cubicBezTo>
                <a:cubicBezTo>
                  <a:pt x="111" y="724"/>
                  <a:pt x="102" y="739"/>
                  <a:pt x="102" y="741"/>
                </a:cubicBezTo>
                <a:cubicBezTo>
                  <a:pt x="102" y="747"/>
                  <a:pt x="112" y="759"/>
                  <a:pt x="117" y="760"/>
                </a:cubicBezTo>
                <a:cubicBezTo>
                  <a:pt x="120" y="761"/>
                  <a:pt x="136" y="754"/>
                  <a:pt x="151" y="747"/>
                </a:cubicBezTo>
                <a:cubicBezTo>
                  <a:pt x="166" y="739"/>
                  <a:pt x="181" y="731"/>
                  <a:pt x="183" y="731"/>
                </a:cubicBezTo>
                <a:cubicBezTo>
                  <a:pt x="187" y="731"/>
                  <a:pt x="194" y="740"/>
                  <a:pt x="194" y="740"/>
                </a:cubicBezTo>
                <a:cubicBezTo>
                  <a:pt x="194" y="740"/>
                  <a:pt x="194" y="740"/>
                  <a:pt x="194" y="740"/>
                </a:cubicBezTo>
                <a:cubicBezTo>
                  <a:pt x="194" y="740"/>
                  <a:pt x="202" y="747"/>
                  <a:pt x="203" y="750"/>
                </a:cubicBezTo>
                <a:cubicBezTo>
                  <a:pt x="203" y="751"/>
                  <a:pt x="196" y="766"/>
                  <a:pt x="189" y="782"/>
                </a:cubicBezTo>
                <a:cubicBezTo>
                  <a:pt x="182" y="797"/>
                  <a:pt x="176" y="813"/>
                  <a:pt x="177" y="816"/>
                </a:cubicBezTo>
                <a:cubicBezTo>
                  <a:pt x="178" y="822"/>
                  <a:pt x="191" y="831"/>
                  <a:pt x="196" y="831"/>
                </a:cubicBezTo>
                <a:cubicBezTo>
                  <a:pt x="199" y="831"/>
                  <a:pt x="213" y="821"/>
                  <a:pt x="226" y="810"/>
                </a:cubicBezTo>
                <a:cubicBezTo>
                  <a:pt x="239" y="799"/>
                  <a:pt x="252" y="788"/>
                  <a:pt x="254" y="787"/>
                </a:cubicBezTo>
                <a:cubicBezTo>
                  <a:pt x="257" y="787"/>
                  <a:pt x="266" y="793"/>
                  <a:pt x="266" y="793"/>
                </a:cubicBezTo>
                <a:cubicBezTo>
                  <a:pt x="266" y="793"/>
                  <a:pt x="266" y="793"/>
                  <a:pt x="266" y="793"/>
                </a:cubicBezTo>
                <a:cubicBezTo>
                  <a:pt x="266" y="793"/>
                  <a:pt x="276" y="798"/>
                  <a:pt x="277" y="801"/>
                </a:cubicBezTo>
                <a:cubicBezTo>
                  <a:pt x="278" y="803"/>
                  <a:pt x="274" y="819"/>
                  <a:pt x="271" y="835"/>
                </a:cubicBezTo>
                <a:cubicBezTo>
                  <a:pt x="268" y="852"/>
                  <a:pt x="265" y="869"/>
                  <a:pt x="267" y="872"/>
                </a:cubicBezTo>
                <a:cubicBezTo>
                  <a:pt x="269" y="877"/>
                  <a:pt x="284" y="883"/>
                  <a:pt x="289" y="881"/>
                </a:cubicBezTo>
                <a:cubicBezTo>
                  <a:pt x="291" y="881"/>
                  <a:pt x="303" y="868"/>
                  <a:pt x="313" y="854"/>
                </a:cubicBezTo>
                <a:cubicBezTo>
                  <a:pt x="324" y="841"/>
                  <a:pt x="333" y="827"/>
                  <a:pt x="335" y="826"/>
                </a:cubicBezTo>
                <a:cubicBezTo>
                  <a:pt x="338" y="824"/>
                  <a:pt x="348" y="829"/>
                  <a:pt x="348" y="829"/>
                </a:cubicBezTo>
                <a:cubicBezTo>
                  <a:pt x="348" y="829"/>
                  <a:pt x="348" y="829"/>
                  <a:pt x="348" y="829"/>
                </a:cubicBezTo>
                <a:cubicBezTo>
                  <a:pt x="348" y="829"/>
                  <a:pt x="359" y="831"/>
                  <a:pt x="361" y="834"/>
                </a:cubicBezTo>
                <a:cubicBezTo>
                  <a:pt x="362" y="835"/>
                  <a:pt x="362" y="852"/>
                  <a:pt x="363" y="869"/>
                </a:cubicBezTo>
                <a:cubicBezTo>
                  <a:pt x="364" y="886"/>
                  <a:pt x="365" y="903"/>
                  <a:pt x="367" y="905"/>
                </a:cubicBezTo>
                <a:cubicBezTo>
                  <a:pt x="371" y="909"/>
                  <a:pt x="386" y="912"/>
                  <a:pt x="391" y="909"/>
                </a:cubicBezTo>
                <a:cubicBezTo>
                  <a:pt x="393" y="908"/>
                  <a:pt x="401" y="893"/>
                  <a:pt x="408" y="877"/>
                </a:cubicBezTo>
                <a:cubicBezTo>
                  <a:pt x="415" y="862"/>
                  <a:pt x="422" y="846"/>
                  <a:pt x="423" y="845"/>
                </a:cubicBezTo>
                <a:cubicBezTo>
                  <a:pt x="426" y="842"/>
                  <a:pt x="436" y="844"/>
                  <a:pt x="436" y="844"/>
                </a:cubicBezTo>
                <a:cubicBezTo>
                  <a:pt x="437" y="845"/>
                  <a:pt x="437" y="845"/>
                  <a:pt x="437" y="845"/>
                </a:cubicBezTo>
                <a:cubicBezTo>
                  <a:pt x="437" y="845"/>
                  <a:pt x="448" y="844"/>
                  <a:pt x="450" y="846"/>
                </a:cubicBezTo>
                <a:cubicBezTo>
                  <a:pt x="451" y="847"/>
                  <a:pt x="455" y="864"/>
                  <a:pt x="460" y="880"/>
                </a:cubicBezTo>
                <a:cubicBezTo>
                  <a:pt x="465" y="896"/>
                  <a:pt x="470" y="912"/>
                  <a:pt x="473" y="914"/>
                </a:cubicBezTo>
                <a:cubicBezTo>
                  <a:pt x="477" y="917"/>
                  <a:pt x="493" y="916"/>
                  <a:pt x="497" y="913"/>
                </a:cubicBezTo>
                <a:cubicBezTo>
                  <a:pt x="499" y="911"/>
                  <a:pt x="503" y="894"/>
                  <a:pt x="506" y="878"/>
                </a:cubicBezTo>
                <a:cubicBezTo>
                  <a:pt x="510" y="861"/>
                  <a:pt x="512" y="844"/>
                  <a:pt x="513" y="843"/>
                </a:cubicBezTo>
                <a:cubicBezTo>
                  <a:pt x="515" y="840"/>
                  <a:pt x="526" y="839"/>
                  <a:pt x="526" y="839"/>
                </a:cubicBezTo>
                <a:cubicBezTo>
                  <a:pt x="526" y="839"/>
                  <a:pt x="526" y="839"/>
                  <a:pt x="526" y="839"/>
                </a:cubicBezTo>
                <a:cubicBezTo>
                  <a:pt x="526" y="839"/>
                  <a:pt x="537" y="837"/>
                  <a:pt x="540" y="838"/>
                </a:cubicBezTo>
                <a:cubicBezTo>
                  <a:pt x="541" y="839"/>
                  <a:pt x="549" y="854"/>
                  <a:pt x="557" y="868"/>
                </a:cubicBezTo>
                <a:cubicBezTo>
                  <a:pt x="565" y="883"/>
                  <a:pt x="575" y="898"/>
                  <a:pt x="577" y="899"/>
                </a:cubicBezTo>
                <a:cubicBezTo>
                  <a:pt x="583" y="901"/>
                  <a:pt x="597" y="896"/>
                  <a:pt x="601" y="892"/>
                </a:cubicBezTo>
                <a:cubicBezTo>
                  <a:pt x="602" y="890"/>
                  <a:pt x="602" y="873"/>
                  <a:pt x="602" y="855"/>
                </a:cubicBezTo>
                <a:cubicBezTo>
                  <a:pt x="601" y="838"/>
                  <a:pt x="600" y="822"/>
                  <a:pt x="600" y="820"/>
                </a:cubicBezTo>
                <a:cubicBezTo>
                  <a:pt x="602" y="816"/>
                  <a:pt x="612" y="814"/>
                  <a:pt x="612" y="814"/>
                </a:cubicBezTo>
                <a:cubicBezTo>
                  <a:pt x="612" y="814"/>
                  <a:pt x="612" y="814"/>
                  <a:pt x="612" y="814"/>
                </a:cubicBezTo>
                <a:cubicBezTo>
                  <a:pt x="612" y="814"/>
                  <a:pt x="622" y="808"/>
                  <a:pt x="625" y="809"/>
                </a:cubicBezTo>
                <a:cubicBezTo>
                  <a:pt x="627" y="809"/>
                  <a:pt x="638" y="822"/>
                  <a:pt x="649" y="835"/>
                </a:cubicBezTo>
                <a:cubicBezTo>
                  <a:pt x="661" y="847"/>
                  <a:pt x="673" y="859"/>
                  <a:pt x="676" y="860"/>
                </a:cubicBezTo>
                <a:cubicBezTo>
                  <a:pt x="681" y="860"/>
                  <a:pt x="695" y="852"/>
                  <a:pt x="697" y="847"/>
                </a:cubicBezTo>
                <a:cubicBezTo>
                  <a:pt x="698" y="845"/>
                  <a:pt x="694" y="828"/>
                  <a:pt x="689" y="812"/>
                </a:cubicBezTo>
                <a:cubicBezTo>
                  <a:pt x="685" y="795"/>
                  <a:pt x="679" y="779"/>
                  <a:pt x="680" y="778"/>
                </a:cubicBezTo>
                <a:cubicBezTo>
                  <a:pt x="680" y="774"/>
                  <a:pt x="690" y="769"/>
                  <a:pt x="690" y="769"/>
                </a:cubicBezTo>
                <a:cubicBezTo>
                  <a:pt x="690" y="769"/>
                  <a:pt x="690" y="769"/>
                  <a:pt x="690" y="769"/>
                </a:cubicBezTo>
                <a:cubicBezTo>
                  <a:pt x="690" y="769"/>
                  <a:pt x="698" y="761"/>
                  <a:pt x="702" y="761"/>
                </a:cubicBezTo>
                <a:cubicBezTo>
                  <a:pt x="703" y="761"/>
                  <a:pt x="717" y="771"/>
                  <a:pt x="731" y="781"/>
                </a:cubicBezTo>
                <a:cubicBezTo>
                  <a:pt x="745" y="790"/>
                  <a:pt x="759" y="799"/>
                  <a:pt x="762" y="799"/>
                </a:cubicBezTo>
                <a:cubicBezTo>
                  <a:pt x="768" y="798"/>
                  <a:pt x="779" y="787"/>
                  <a:pt x="780" y="782"/>
                </a:cubicBezTo>
                <a:cubicBezTo>
                  <a:pt x="780" y="780"/>
                  <a:pt x="773" y="764"/>
                  <a:pt x="765" y="749"/>
                </a:cubicBezTo>
                <a:cubicBezTo>
                  <a:pt x="756" y="734"/>
                  <a:pt x="748" y="720"/>
                  <a:pt x="747" y="718"/>
                </a:cubicBezTo>
                <a:cubicBezTo>
                  <a:pt x="747" y="714"/>
                  <a:pt x="755" y="707"/>
                  <a:pt x="755" y="707"/>
                </a:cubicBezTo>
                <a:cubicBezTo>
                  <a:pt x="755" y="707"/>
                  <a:pt x="755" y="707"/>
                  <a:pt x="755" y="707"/>
                </a:cubicBezTo>
                <a:cubicBezTo>
                  <a:pt x="755" y="707"/>
                  <a:pt x="762" y="698"/>
                  <a:pt x="765" y="697"/>
                </a:cubicBezTo>
                <a:cubicBezTo>
                  <a:pt x="767" y="697"/>
                  <a:pt x="782" y="703"/>
                  <a:pt x="798" y="709"/>
                </a:cubicBezTo>
                <a:cubicBezTo>
                  <a:pt x="813" y="715"/>
                  <a:pt x="830" y="721"/>
                  <a:pt x="833" y="720"/>
                </a:cubicBezTo>
                <a:cubicBezTo>
                  <a:pt x="838" y="718"/>
                  <a:pt x="846" y="705"/>
                  <a:pt x="846" y="699"/>
                </a:cubicBezTo>
                <a:cubicBezTo>
                  <a:pt x="846" y="697"/>
                  <a:pt x="835" y="683"/>
                  <a:pt x="824" y="671"/>
                </a:cubicBezTo>
                <a:cubicBezTo>
                  <a:pt x="812" y="658"/>
                  <a:pt x="800" y="646"/>
                  <a:pt x="800" y="645"/>
                </a:cubicBezTo>
                <a:cubicBezTo>
                  <a:pt x="799" y="641"/>
                  <a:pt x="805" y="632"/>
                  <a:pt x="805" y="632"/>
                </a:cubicBezTo>
                <a:cubicBezTo>
                  <a:pt x="805" y="632"/>
                  <a:pt x="805" y="632"/>
                  <a:pt x="805" y="632"/>
                </a:cubicBezTo>
                <a:cubicBezTo>
                  <a:pt x="805" y="632"/>
                  <a:pt x="809" y="622"/>
                  <a:pt x="812" y="620"/>
                </a:cubicBezTo>
                <a:cubicBezTo>
                  <a:pt x="813" y="619"/>
                  <a:pt x="830" y="622"/>
                  <a:pt x="846" y="624"/>
                </a:cubicBezTo>
                <a:cubicBezTo>
                  <a:pt x="863" y="627"/>
                  <a:pt x="880" y="628"/>
                  <a:pt x="883" y="626"/>
                </a:cubicBezTo>
                <a:cubicBezTo>
                  <a:pt x="888" y="624"/>
                  <a:pt x="893" y="609"/>
                  <a:pt x="891" y="604"/>
                </a:cubicBezTo>
                <a:cubicBezTo>
                  <a:pt x="891" y="601"/>
                  <a:pt x="877" y="591"/>
                  <a:pt x="863" y="581"/>
                </a:cubicBezTo>
                <a:cubicBezTo>
                  <a:pt x="849" y="571"/>
                  <a:pt x="834" y="563"/>
                  <a:pt x="833" y="561"/>
                </a:cubicBezTo>
                <a:cubicBezTo>
                  <a:pt x="831" y="558"/>
                  <a:pt x="835" y="548"/>
                  <a:pt x="835" y="548"/>
                </a:cubicBezTo>
                <a:cubicBezTo>
                  <a:pt x="835" y="548"/>
                  <a:pt x="835" y="548"/>
                  <a:pt x="835" y="548"/>
                </a:cubicBezTo>
                <a:cubicBezTo>
                  <a:pt x="836" y="548"/>
                  <a:pt x="837" y="537"/>
                  <a:pt x="840" y="535"/>
                </a:cubicBezTo>
                <a:cubicBezTo>
                  <a:pt x="841" y="533"/>
                  <a:pt x="857" y="533"/>
                  <a:pt x="874" y="531"/>
                </a:cubicBezTo>
                <a:cubicBezTo>
                  <a:pt x="891" y="529"/>
                  <a:pt x="908" y="526"/>
                  <a:pt x="910" y="524"/>
                </a:cubicBezTo>
                <a:cubicBezTo>
                  <a:pt x="914" y="520"/>
                  <a:pt x="916" y="505"/>
                  <a:pt x="913" y="500"/>
                </a:cubicBezTo>
                <a:cubicBezTo>
                  <a:pt x="912" y="498"/>
                  <a:pt x="896" y="491"/>
                  <a:pt x="880" y="485"/>
                </a:cubicBezTo>
                <a:close/>
              </a:path>
            </a:pathLst>
          </a:custGeom>
          <a:gradFill>
            <a:gsLst>
              <a:gs pos="0">
                <a:schemeClr val="bg1">
                  <a:lumMod val="85000"/>
                </a:schemeClr>
              </a:gs>
              <a:gs pos="100000">
                <a:schemeClr val="bg1"/>
              </a:gs>
            </a:gsLst>
            <a:lin ang="0" scaled="0"/>
          </a:gradFill>
          <a:ln>
            <a:noFill/>
          </a:ln>
        </p:spPr>
        <p:txBody>
          <a:bodyPr vert="horz" wrap="square" lIns="91440" tIns="45720" rIns="91440" bIns="45720" numCol="1" anchor="t" anchorCtr="0" compatLnSpc="1">
            <a:prstTxWarp prst="textNoShape">
              <a:avLst/>
            </a:prstTxWarp>
          </a:bodyPr>
          <a:lstStyle/>
          <a:p>
            <a:endParaRPr lang="id-ID"/>
          </a:p>
        </p:txBody>
      </p:sp>
      <p:sp>
        <p:nvSpPr>
          <p:cNvPr id="93" name="Oval 92"/>
          <p:cNvSpPr>
            <a:spLocks noChangeArrowheads="1"/>
          </p:cNvSpPr>
          <p:nvPr userDrawn="1"/>
        </p:nvSpPr>
        <p:spPr bwMode="auto">
          <a:xfrm rot="5400000" flipV="1">
            <a:off x="531567" y="4467057"/>
            <a:ext cx="1099900" cy="825434"/>
          </a:xfrm>
          <a:prstGeom prst="ellipse">
            <a:avLst/>
          </a:prstGeom>
          <a:gradFill>
            <a:gsLst>
              <a:gs pos="0">
                <a:schemeClr val="bg1">
                  <a:lumMod val="85000"/>
                </a:schemeClr>
              </a:gs>
              <a:gs pos="100000">
                <a:schemeClr val="bg1"/>
              </a:gs>
            </a:gsLst>
            <a:lin ang="9000000" scaled="0"/>
          </a:gradFill>
          <a:ln>
            <a:noFill/>
          </a:ln>
        </p:spPr>
        <p:txBody>
          <a:bodyPr vert="horz" wrap="square" lIns="91440" tIns="45720" rIns="91440" bIns="45720" numCol="1" anchor="t" anchorCtr="0" compatLnSpc="1">
            <a:prstTxWarp prst="textNoShape">
              <a:avLst/>
            </a:prstTxWarp>
          </a:bodyPr>
          <a:lstStyle/>
          <a:p>
            <a:endParaRPr lang="id-ID"/>
          </a:p>
        </p:txBody>
      </p:sp>
      <p:grpSp>
        <p:nvGrpSpPr>
          <p:cNvPr id="96" name="Group 20"/>
          <p:cNvGrpSpPr/>
          <p:nvPr userDrawn="1"/>
        </p:nvGrpSpPr>
        <p:grpSpPr>
          <a:xfrm>
            <a:off x="800719" y="2760169"/>
            <a:ext cx="300021" cy="426726"/>
            <a:chOff x="7938" y="-1587"/>
            <a:chExt cx="1450975" cy="1547812"/>
          </a:xfrm>
          <a:solidFill>
            <a:schemeClr val="accent1"/>
          </a:solidFill>
        </p:grpSpPr>
        <p:sp>
          <p:nvSpPr>
            <p:cNvPr id="97" name="Freeform 5"/>
            <p:cNvSpPr>
              <a:spLocks noEditPoints="1"/>
            </p:cNvSpPr>
            <p:nvPr/>
          </p:nvSpPr>
          <p:spPr bwMode="auto">
            <a:xfrm>
              <a:off x="7938" y="-1587"/>
              <a:ext cx="1450975" cy="1547812"/>
            </a:xfrm>
            <a:custGeom>
              <a:avLst/>
              <a:gdLst>
                <a:gd name="T0" fmla="*/ 358 w 384"/>
                <a:gd name="T1" fmla="*/ 0 h 410"/>
                <a:gd name="T2" fmla="*/ 26 w 384"/>
                <a:gd name="T3" fmla="*/ 0 h 410"/>
                <a:gd name="T4" fmla="*/ 0 w 384"/>
                <a:gd name="T5" fmla="*/ 26 h 410"/>
                <a:gd name="T6" fmla="*/ 0 w 384"/>
                <a:gd name="T7" fmla="*/ 358 h 410"/>
                <a:gd name="T8" fmla="*/ 26 w 384"/>
                <a:gd name="T9" fmla="*/ 384 h 410"/>
                <a:gd name="T10" fmla="*/ 51 w 384"/>
                <a:gd name="T11" fmla="*/ 384 h 410"/>
                <a:gd name="T12" fmla="*/ 77 w 384"/>
                <a:gd name="T13" fmla="*/ 410 h 410"/>
                <a:gd name="T14" fmla="*/ 102 w 384"/>
                <a:gd name="T15" fmla="*/ 384 h 410"/>
                <a:gd name="T16" fmla="*/ 282 w 384"/>
                <a:gd name="T17" fmla="*/ 384 h 410"/>
                <a:gd name="T18" fmla="*/ 307 w 384"/>
                <a:gd name="T19" fmla="*/ 410 h 410"/>
                <a:gd name="T20" fmla="*/ 333 w 384"/>
                <a:gd name="T21" fmla="*/ 384 h 410"/>
                <a:gd name="T22" fmla="*/ 358 w 384"/>
                <a:gd name="T23" fmla="*/ 384 h 410"/>
                <a:gd name="T24" fmla="*/ 384 w 384"/>
                <a:gd name="T25" fmla="*/ 358 h 410"/>
                <a:gd name="T26" fmla="*/ 384 w 384"/>
                <a:gd name="T27" fmla="*/ 26 h 410"/>
                <a:gd name="T28" fmla="*/ 358 w 384"/>
                <a:gd name="T29" fmla="*/ 0 h 410"/>
                <a:gd name="T30" fmla="*/ 333 w 384"/>
                <a:gd name="T31" fmla="*/ 333 h 410"/>
                <a:gd name="T32" fmla="*/ 51 w 384"/>
                <a:gd name="T33" fmla="*/ 333 h 410"/>
                <a:gd name="T34" fmla="*/ 51 w 384"/>
                <a:gd name="T35" fmla="*/ 205 h 410"/>
                <a:gd name="T36" fmla="*/ 333 w 384"/>
                <a:gd name="T37" fmla="*/ 205 h 410"/>
                <a:gd name="T38" fmla="*/ 333 w 384"/>
                <a:gd name="T39" fmla="*/ 333 h 410"/>
                <a:gd name="T40" fmla="*/ 333 w 384"/>
                <a:gd name="T41" fmla="*/ 179 h 410"/>
                <a:gd name="T42" fmla="*/ 51 w 384"/>
                <a:gd name="T43" fmla="*/ 179 h 410"/>
                <a:gd name="T44" fmla="*/ 51 w 384"/>
                <a:gd name="T45" fmla="*/ 51 h 410"/>
                <a:gd name="T46" fmla="*/ 333 w 384"/>
                <a:gd name="T47" fmla="*/ 51 h 410"/>
                <a:gd name="T48" fmla="*/ 333 w 384"/>
                <a:gd name="T49" fmla="*/ 179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84" h="410">
                  <a:moveTo>
                    <a:pt x="358" y="0"/>
                  </a:moveTo>
                  <a:cubicBezTo>
                    <a:pt x="26" y="0"/>
                    <a:pt x="26" y="0"/>
                    <a:pt x="26" y="0"/>
                  </a:cubicBezTo>
                  <a:cubicBezTo>
                    <a:pt x="12" y="0"/>
                    <a:pt x="0" y="12"/>
                    <a:pt x="0" y="26"/>
                  </a:cubicBezTo>
                  <a:cubicBezTo>
                    <a:pt x="0" y="358"/>
                    <a:pt x="0" y="358"/>
                    <a:pt x="0" y="358"/>
                  </a:cubicBezTo>
                  <a:cubicBezTo>
                    <a:pt x="0" y="372"/>
                    <a:pt x="12" y="384"/>
                    <a:pt x="26" y="384"/>
                  </a:cubicBezTo>
                  <a:cubicBezTo>
                    <a:pt x="51" y="384"/>
                    <a:pt x="51" y="384"/>
                    <a:pt x="51" y="384"/>
                  </a:cubicBezTo>
                  <a:cubicBezTo>
                    <a:pt x="51" y="398"/>
                    <a:pt x="63" y="410"/>
                    <a:pt x="77" y="410"/>
                  </a:cubicBezTo>
                  <a:cubicBezTo>
                    <a:pt x="91" y="410"/>
                    <a:pt x="102" y="398"/>
                    <a:pt x="102" y="384"/>
                  </a:cubicBezTo>
                  <a:cubicBezTo>
                    <a:pt x="282" y="384"/>
                    <a:pt x="282" y="384"/>
                    <a:pt x="282" y="384"/>
                  </a:cubicBezTo>
                  <a:cubicBezTo>
                    <a:pt x="282" y="398"/>
                    <a:pt x="293" y="410"/>
                    <a:pt x="307" y="410"/>
                  </a:cubicBezTo>
                  <a:cubicBezTo>
                    <a:pt x="321" y="410"/>
                    <a:pt x="333" y="398"/>
                    <a:pt x="333" y="384"/>
                  </a:cubicBezTo>
                  <a:cubicBezTo>
                    <a:pt x="358" y="384"/>
                    <a:pt x="358" y="384"/>
                    <a:pt x="358" y="384"/>
                  </a:cubicBezTo>
                  <a:cubicBezTo>
                    <a:pt x="372" y="384"/>
                    <a:pt x="384" y="372"/>
                    <a:pt x="384" y="358"/>
                  </a:cubicBezTo>
                  <a:cubicBezTo>
                    <a:pt x="384" y="26"/>
                    <a:pt x="384" y="26"/>
                    <a:pt x="384" y="26"/>
                  </a:cubicBezTo>
                  <a:cubicBezTo>
                    <a:pt x="384" y="12"/>
                    <a:pt x="372" y="0"/>
                    <a:pt x="358" y="0"/>
                  </a:cubicBezTo>
                  <a:close/>
                  <a:moveTo>
                    <a:pt x="333" y="333"/>
                  </a:moveTo>
                  <a:cubicBezTo>
                    <a:pt x="51" y="333"/>
                    <a:pt x="51" y="333"/>
                    <a:pt x="51" y="333"/>
                  </a:cubicBezTo>
                  <a:cubicBezTo>
                    <a:pt x="51" y="205"/>
                    <a:pt x="51" y="205"/>
                    <a:pt x="51" y="205"/>
                  </a:cubicBezTo>
                  <a:cubicBezTo>
                    <a:pt x="333" y="205"/>
                    <a:pt x="333" y="205"/>
                    <a:pt x="333" y="205"/>
                  </a:cubicBezTo>
                  <a:lnTo>
                    <a:pt x="333" y="333"/>
                  </a:lnTo>
                  <a:close/>
                  <a:moveTo>
                    <a:pt x="333" y="179"/>
                  </a:moveTo>
                  <a:cubicBezTo>
                    <a:pt x="51" y="179"/>
                    <a:pt x="51" y="179"/>
                    <a:pt x="51" y="179"/>
                  </a:cubicBezTo>
                  <a:cubicBezTo>
                    <a:pt x="51" y="51"/>
                    <a:pt x="51" y="51"/>
                    <a:pt x="51" y="51"/>
                  </a:cubicBezTo>
                  <a:cubicBezTo>
                    <a:pt x="333" y="51"/>
                    <a:pt x="333" y="51"/>
                    <a:pt x="333" y="51"/>
                  </a:cubicBezTo>
                  <a:lnTo>
                    <a:pt x="333" y="17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98" name="Freeform 6"/>
            <p:cNvSpPr>
              <a:spLocks noEditPoints="1"/>
            </p:cNvSpPr>
            <p:nvPr/>
          </p:nvSpPr>
          <p:spPr bwMode="auto">
            <a:xfrm>
              <a:off x="300038" y="866775"/>
              <a:ext cx="868363" cy="290512"/>
            </a:xfrm>
            <a:custGeom>
              <a:avLst/>
              <a:gdLst>
                <a:gd name="T0" fmla="*/ 547 w 547"/>
                <a:gd name="T1" fmla="*/ 0 h 183"/>
                <a:gd name="T2" fmla="*/ 0 w 547"/>
                <a:gd name="T3" fmla="*/ 0 h 183"/>
                <a:gd name="T4" fmla="*/ 0 w 547"/>
                <a:gd name="T5" fmla="*/ 183 h 183"/>
                <a:gd name="T6" fmla="*/ 547 w 547"/>
                <a:gd name="T7" fmla="*/ 183 h 183"/>
                <a:gd name="T8" fmla="*/ 547 w 547"/>
                <a:gd name="T9" fmla="*/ 0 h 183"/>
                <a:gd name="T10" fmla="*/ 364 w 547"/>
                <a:gd name="T11" fmla="*/ 124 h 183"/>
                <a:gd name="T12" fmla="*/ 183 w 547"/>
                <a:gd name="T13" fmla="*/ 124 h 183"/>
                <a:gd name="T14" fmla="*/ 183 w 547"/>
                <a:gd name="T15" fmla="*/ 62 h 183"/>
                <a:gd name="T16" fmla="*/ 364 w 547"/>
                <a:gd name="T17" fmla="*/ 62 h 183"/>
                <a:gd name="T18" fmla="*/ 364 w 547"/>
                <a:gd name="T19" fmla="*/ 124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7" h="183">
                  <a:moveTo>
                    <a:pt x="547" y="0"/>
                  </a:moveTo>
                  <a:lnTo>
                    <a:pt x="0" y="0"/>
                  </a:lnTo>
                  <a:lnTo>
                    <a:pt x="0" y="183"/>
                  </a:lnTo>
                  <a:lnTo>
                    <a:pt x="547" y="183"/>
                  </a:lnTo>
                  <a:lnTo>
                    <a:pt x="547" y="0"/>
                  </a:lnTo>
                  <a:close/>
                  <a:moveTo>
                    <a:pt x="364" y="124"/>
                  </a:moveTo>
                  <a:lnTo>
                    <a:pt x="183" y="124"/>
                  </a:lnTo>
                  <a:lnTo>
                    <a:pt x="183" y="62"/>
                  </a:lnTo>
                  <a:lnTo>
                    <a:pt x="364" y="62"/>
                  </a:lnTo>
                  <a:lnTo>
                    <a:pt x="364" y="1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99" name="Freeform 7"/>
            <p:cNvSpPr>
              <a:spLocks noEditPoints="1"/>
            </p:cNvSpPr>
            <p:nvPr/>
          </p:nvSpPr>
          <p:spPr bwMode="auto">
            <a:xfrm>
              <a:off x="300038" y="288925"/>
              <a:ext cx="868363" cy="290512"/>
            </a:xfrm>
            <a:custGeom>
              <a:avLst/>
              <a:gdLst>
                <a:gd name="T0" fmla="*/ 547 w 547"/>
                <a:gd name="T1" fmla="*/ 0 h 183"/>
                <a:gd name="T2" fmla="*/ 0 w 547"/>
                <a:gd name="T3" fmla="*/ 0 h 183"/>
                <a:gd name="T4" fmla="*/ 0 w 547"/>
                <a:gd name="T5" fmla="*/ 183 h 183"/>
                <a:gd name="T6" fmla="*/ 547 w 547"/>
                <a:gd name="T7" fmla="*/ 183 h 183"/>
                <a:gd name="T8" fmla="*/ 547 w 547"/>
                <a:gd name="T9" fmla="*/ 0 h 183"/>
                <a:gd name="T10" fmla="*/ 364 w 547"/>
                <a:gd name="T11" fmla="*/ 121 h 183"/>
                <a:gd name="T12" fmla="*/ 183 w 547"/>
                <a:gd name="T13" fmla="*/ 121 h 183"/>
                <a:gd name="T14" fmla="*/ 183 w 547"/>
                <a:gd name="T15" fmla="*/ 59 h 183"/>
                <a:gd name="T16" fmla="*/ 364 w 547"/>
                <a:gd name="T17" fmla="*/ 59 h 183"/>
                <a:gd name="T18" fmla="*/ 364 w 547"/>
                <a:gd name="T19" fmla="*/ 121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7" h="183">
                  <a:moveTo>
                    <a:pt x="547" y="0"/>
                  </a:moveTo>
                  <a:lnTo>
                    <a:pt x="0" y="0"/>
                  </a:lnTo>
                  <a:lnTo>
                    <a:pt x="0" y="183"/>
                  </a:lnTo>
                  <a:lnTo>
                    <a:pt x="547" y="183"/>
                  </a:lnTo>
                  <a:lnTo>
                    <a:pt x="547" y="0"/>
                  </a:lnTo>
                  <a:close/>
                  <a:moveTo>
                    <a:pt x="364" y="121"/>
                  </a:moveTo>
                  <a:lnTo>
                    <a:pt x="183" y="121"/>
                  </a:lnTo>
                  <a:lnTo>
                    <a:pt x="183" y="59"/>
                  </a:lnTo>
                  <a:lnTo>
                    <a:pt x="364" y="59"/>
                  </a:lnTo>
                  <a:lnTo>
                    <a:pt x="364" y="12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sp>
        <p:nvSpPr>
          <p:cNvPr id="100" name="Freeform 11"/>
          <p:cNvSpPr>
            <a:spLocks noEditPoints="1"/>
          </p:cNvSpPr>
          <p:nvPr userDrawn="1"/>
        </p:nvSpPr>
        <p:spPr bwMode="auto">
          <a:xfrm>
            <a:off x="2232749" y="2986044"/>
            <a:ext cx="265509" cy="403151"/>
          </a:xfrm>
          <a:custGeom>
            <a:avLst/>
            <a:gdLst>
              <a:gd name="T0" fmla="*/ 240 w 280"/>
              <a:gd name="T1" fmla="*/ 0 h 320"/>
              <a:gd name="T2" fmla="*/ 40 w 280"/>
              <a:gd name="T3" fmla="*/ 0 h 320"/>
              <a:gd name="T4" fmla="*/ 0 w 280"/>
              <a:gd name="T5" fmla="*/ 40 h 320"/>
              <a:gd name="T6" fmla="*/ 0 w 280"/>
              <a:gd name="T7" fmla="*/ 200 h 320"/>
              <a:gd name="T8" fmla="*/ 0 w 280"/>
              <a:gd name="T9" fmla="*/ 210 h 320"/>
              <a:gd name="T10" fmla="*/ 10 w 280"/>
              <a:gd name="T11" fmla="*/ 220 h 320"/>
              <a:gd name="T12" fmla="*/ 20 w 280"/>
              <a:gd name="T13" fmla="*/ 220 h 320"/>
              <a:gd name="T14" fmla="*/ 20 w 280"/>
              <a:gd name="T15" fmla="*/ 270 h 320"/>
              <a:gd name="T16" fmla="*/ 30 w 280"/>
              <a:gd name="T17" fmla="*/ 280 h 320"/>
              <a:gd name="T18" fmla="*/ 40 w 280"/>
              <a:gd name="T19" fmla="*/ 280 h 320"/>
              <a:gd name="T20" fmla="*/ 40 w 280"/>
              <a:gd name="T21" fmla="*/ 300 h 320"/>
              <a:gd name="T22" fmla="*/ 60 w 280"/>
              <a:gd name="T23" fmla="*/ 320 h 320"/>
              <a:gd name="T24" fmla="*/ 80 w 280"/>
              <a:gd name="T25" fmla="*/ 320 h 320"/>
              <a:gd name="T26" fmla="*/ 100 w 280"/>
              <a:gd name="T27" fmla="*/ 300 h 320"/>
              <a:gd name="T28" fmla="*/ 100 w 280"/>
              <a:gd name="T29" fmla="*/ 280 h 320"/>
              <a:gd name="T30" fmla="*/ 180 w 280"/>
              <a:gd name="T31" fmla="*/ 280 h 320"/>
              <a:gd name="T32" fmla="*/ 180 w 280"/>
              <a:gd name="T33" fmla="*/ 300 h 320"/>
              <a:gd name="T34" fmla="*/ 200 w 280"/>
              <a:gd name="T35" fmla="*/ 320 h 320"/>
              <a:gd name="T36" fmla="*/ 220 w 280"/>
              <a:gd name="T37" fmla="*/ 320 h 320"/>
              <a:gd name="T38" fmla="*/ 240 w 280"/>
              <a:gd name="T39" fmla="*/ 300 h 320"/>
              <a:gd name="T40" fmla="*/ 240 w 280"/>
              <a:gd name="T41" fmla="*/ 280 h 320"/>
              <a:gd name="T42" fmla="*/ 250 w 280"/>
              <a:gd name="T43" fmla="*/ 280 h 320"/>
              <a:gd name="T44" fmla="*/ 260 w 280"/>
              <a:gd name="T45" fmla="*/ 270 h 320"/>
              <a:gd name="T46" fmla="*/ 260 w 280"/>
              <a:gd name="T47" fmla="*/ 220 h 320"/>
              <a:gd name="T48" fmla="*/ 270 w 280"/>
              <a:gd name="T49" fmla="*/ 220 h 320"/>
              <a:gd name="T50" fmla="*/ 280 w 280"/>
              <a:gd name="T51" fmla="*/ 210 h 320"/>
              <a:gd name="T52" fmla="*/ 280 w 280"/>
              <a:gd name="T53" fmla="*/ 200 h 320"/>
              <a:gd name="T54" fmla="*/ 280 w 280"/>
              <a:gd name="T55" fmla="*/ 40 h 320"/>
              <a:gd name="T56" fmla="*/ 240 w 280"/>
              <a:gd name="T57" fmla="*/ 0 h 320"/>
              <a:gd name="T58" fmla="*/ 200 w 280"/>
              <a:gd name="T59" fmla="*/ 80 h 320"/>
              <a:gd name="T60" fmla="*/ 220 w 280"/>
              <a:gd name="T61" fmla="*/ 100 h 320"/>
              <a:gd name="T62" fmla="*/ 220 w 280"/>
              <a:gd name="T63" fmla="*/ 140 h 320"/>
              <a:gd name="T64" fmla="*/ 60 w 280"/>
              <a:gd name="T65" fmla="*/ 140 h 320"/>
              <a:gd name="T66" fmla="*/ 60 w 280"/>
              <a:gd name="T67" fmla="*/ 100 h 320"/>
              <a:gd name="T68" fmla="*/ 80 w 280"/>
              <a:gd name="T69" fmla="*/ 80 h 320"/>
              <a:gd name="T70" fmla="*/ 200 w 280"/>
              <a:gd name="T71" fmla="*/ 80 h 320"/>
              <a:gd name="T72" fmla="*/ 80 w 280"/>
              <a:gd name="T73" fmla="*/ 240 h 320"/>
              <a:gd name="T74" fmla="*/ 60 w 280"/>
              <a:gd name="T75" fmla="*/ 240 h 320"/>
              <a:gd name="T76" fmla="*/ 40 w 280"/>
              <a:gd name="T77" fmla="*/ 220 h 320"/>
              <a:gd name="T78" fmla="*/ 60 w 280"/>
              <a:gd name="T79" fmla="*/ 200 h 320"/>
              <a:gd name="T80" fmla="*/ 80 w 280"/>
              <a:gd name="T81" fmla="*/ 200 h 320"/>
              <a:gd name="T82" fmla="*/ 100 w 280"/>
              <a:gd name="T83" fmla="*/ 220 h 320"/>
              <a:gd name="T84" fmla="*/ 80 w 280"/>
              <a:gd name="T85" fmla="*/ 240 h 320"/>
              <a:gd name="T86" fmla="*/ 220 w 280"/>
              <a:gd name="T87" fmla="*/ 240 h 320"/>
              <a:gd name="T88" fmla="*/ 200 w 280"/>
              <a:gd name="T89" fmla="*/ 240 h 320"/>
              <a:gd name="T90" fmla="*/ 180 w 280"/>
              <a:gd name="T91" fmla="*/ 220 h 320"/>
              <a:gd name="T92" fmla="*/ 200 w 280"/>
              <a:gd name="T93" fmla="*/ 200 h 320"/>
              <a:gd name="T94" fmla="*/ 220 w 280"/>
              <a:gd name="T95" fmla="*/ 200 h 320"/>
              <a:gd name="T96" fmla="*/ 240 w 280"/>
              <a:gd name="T97" fmla="*/ 220 h 320"/>
              <a:gd name="T98" fmla="*/ 220 w 280"/>
              <a:gd name="T99" fmla="*/ 24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80" h="320">
                <a:moveTo>
                  <a:pt x="240" y="0"/>
                </a:moveTo>
                <a:cubicBezTo>
                  <a:pt x="40" y="0"/>
                  <a:pt x="40" y="0"/>
                  <a:pt x="40" y="0"/>
                </a:cubicBezTo>
                <a:cubicBezTo>
                  <a:pt x="18" y="0"/>
                  <a:pt x="0" y="18"/>
                  <a:pt x="0" y="40"/>
                </a:cubicBezTo>
                <a:cubicBezTo>
                  <a:pt x="0" y="200"/>
                  <a:pt x="0" y="200"/>
                  <a:pt x="0" y="200"/>
                </a:cubicBezTo>
                <a:cubicBezTo>
                  <a:pt x="0" y="210"/>
                  <a:pt x="0" y="210"/>
                  <a:pt x="0" y="210"/>
                </a:cubicBezTo>
                <a:cubicBezTo>
                  <a:pt x="0" y="216"/>
                  <a:pt x="4" y="220"/>
                  <a:pt x="10" y="220"/>
                </a:cubicBezTo>
                <a:cubicBezTo>
                  <a:pt x="20" y="220"/>
                  <a:pt x="20" y="220"/>
                  <a:pt x="20" y="220"/>
                </a:cubicBezTo>
                <a:cubicBezTo>
                  <a:pt x="20" y="270"/>
                  <a:pt x="20" y="270"/>
                  <a:pt x="20" y="270"/>
                </a:cubicBezTo>
                <a:cubicBezTo>
                  <a:pt x="20" y="276"/>
                  <a:pt x="24" y="280"/>
                  <a:pt x="30" y="280"/>
                </a:cubicBezTo>
                <a:cubicBezTo>
                  <a:pt x="40" y="280"/>
                  <a:pt x="40" y="280"/>
                  <a:pt x="40" y="280"/>
                </a:cubicBezTo>
                <a:cubicBezTo>
                  <a:pt x="40" y="300"/>
                  <a:pt x="40" y="300"/>
                  <a:pt x="40" y="300"/>
                </a:cubicBezTo>
                <a:cubicBezTo>
                  <a:pt x="40" y="311"/>
                  <a:pt x="49" y="320"/>
                  <a:pt x="60" y="320"/>
                </a:cubicBezTo>
                <a:cubicBezTo>
                  <a:pt x="80" y="320"/>
                  <a:pt x="80" y="320"/>
                  <a:pt x="80" y="320"/>
                </a:cubicBezTo>
                <a:cubicBezTo>
                  <a:pt x="91" y="320"/>
                  <a:pt x="100" y="311"/>
                  <a:pt x="100" y="300"/>
                </a:cubicBezTo>
                <a:cubicBezTo>
                  <a:pt x="100" y="280"/>
                  <a:pt x="100" y="280"/>
                  <a:pt x="100" y="280"/>
                </a:cubicBezTo>
                <a:cubicBezTo>
                  <a:pt x="180" y="280"/>
                  <a:pt x="180" y="280"/>
                  <a:pt x="180" y="280"/>
                </a:cubicBezTo>
                <a:cubicBezTo>
                  <a:pt x="180" y="300"/>
                  <a:pt x="180" y="300"/>
                  <a:pt x="180" y="300"/>
                </a:cubicBezTo>
                <a:cubicBezTo>
                  <a:pt x="180" y="311"/>
                  <a:pt x="189" y="320"/>
                  <a:pt x="200" y="320"/>
                </a:cubicBezTo>
                <a:cubicBezTo>
                  <a:pt x="220" y="320"/>
                  <a:pt x="220" y="320"/>
                  <a:pt x="220" y="320"/>
                </a:cubicBezTo>
                <a:cubicBezTo>
                  <a:pt x="231" y="320"/>
                  <a:pt x="240" y="311"/>
                  <a:pt x="240" y="300"/>
                </a:cubicBezTo>
                <a:cubicBezTo>
                  <a:pt x="240" y="280"/>
                  <a:pt x="240" y="280"/>
                  <a:pt x="240" y="280"/>
                </a:cubicBezTo>
                <a:cubicBezTo>
                  <a:pt x="250" y="280"/>
                  <a:pt x="250" y="280"/>
                  <a:pt x="250" y="280"/>
                </a:cubicBezTo>
                <a:cubicBezTo>
                  <a:pt x="256" y="280"/>
                  <a:pt x="260" y="276"/>
                  <a:pt x="260" y="270"/>
                </a:cubicBezTo>
                <a:cubicBezTo>
                  <a:pt x="260" y="220"/>
                  <a:pt x="260" y="220"/>
                  <a:pt x="260" y="220"/>
                </a:cubicBezTo>
                <a:cubicBezTo>
                  <a:pt x="270" y="220"/>
                  <a:pt x="270" y="220"/>
                  <a:pt x="270" y="220"/>
                </a:cubicBezTo>
                <a:cubicBezTo>
                  <a:pt x="276" y="220"/>
                  <a:pt x="280" y="216"/>
                  <a:pt x="280" y="210"/>
                </a:cubicBezTo>
                <a:cubicBezTo>
                  <a:pt x="280" y="200"/>
                  <a:pt x="280" y="200"/>
                  <a:pt x="280" y="200"/>
                </a:cubicBezTo>
                <a:cubicBezTo>
                  <a:pt x="280" y="40"/>
                  <a:pt x="280" y="40"/>
                  <a:pt x="280" y="40"/>
                </a:cubicBezTo>
                <a:cubicBezTo>
                  <a:pt x="280" y="18"/>
                  <a:pt x="262" y="0"/>
                  <a:pt x="240" y="0"/>
                </a:cubicBezTo>
                <a:close/>
                <a:moveTo>
                  <a:pt x="200" y="80"/>
                </a:moveTo>
                <a:cubicBezTo>
                  <a:pt x="211" y="80"/>
                  <a:pt x="220" y="89"/>
                  <a:pt x="220" y="100"/>
                </a:cubicBezTo>
                <a:cubicBezTo>
                  <a:pt x="220" y="140"/>
                  <a:pt x="220" y="140"/>
                  <a:pt x="220" y="140"/>
                </a:cubicBezTo>
                <a:cubicBezTo>
                  <a:pt x="60" y="140"/>
                  <a:pt x="60" y="140"/>
                  <a:pt x="60" y="140"/>
                </a:cubicBezTo>
                <a:cubicBezTo>
                  <a:pt x="60" y="100"/>
                  <a:pt x="60" y="100"/>
                  <a:pt x="60" y="100"/>
                </a:cubicBezTo>
                <a:cubicBezTo>
                  <a:pt x="60" y="89"/>
                  <a:pt x="69" y="80"/>
                  <a:pt x="80" y="80"/>
                </a:cubicBezTo>
                <a:lnTo>
                  <a:pt x="200" y="80"/>
                </a:lnTo>
                <a:close/>
                <a:moveTo>
                  <a:pt x="80" y="240"/>
                </a:moveTo>
                <a:cubicBezTo>
                  <a:pt x="60" y="240"/>
                  <a:pt x="60" y="240"/>
                  <a:pt x="60" y="240"/>
                </a:cubicBezTo>
                <a:cubicBezTo>
                  <a:pt x="49" y="240"/>
                  <a:pt x="40" y="231"/>
                  <a:pt x="40" y="220"/>
                </a:cubicBezTo>
                <a:cubicBezTo>
                  <a:pt x="40" y="209"/>
                  <a:pt x="49" y="200"/>
                  <a:pt x="60" y="200"/>
                </a:cubicBezTo>
                <a:cubicBezTo>
                  <a:pt x="80" y="200"/>
                  <a:pt x="80" y="200"/>
                  <a:pt x="80" y="200"/>
                </a:cubicBezTo>
                <a:cubicBezTo>
                  <a:pt x="91" y="200"/>
                  <a:pt x="100" y="209"/>
                  <a:pt x="100" y="220"/>
                </a:cubicBezTo>
                <a:cubicBezTo>
                  <a:pt x="100" y="231"/>
                  <a:pt x="91" y="240"/>
                  <a:pt x="80" y="240"/>
                </a:cubicBezTo>
                <a:close/>
                <a:moveTo>
                  <a:pt x="220" y="240"/>
                </a:moveTo>
                <a:cubicBezTo>
                  <a:pt x="200" y="240"/>
                  <a:pt x="200" y="240"/>
                  <a:pt x="200" y="240"/>
                </a:cubicBezTo>
                <a:cubicBezTo>
                  <a:pt x="189" y="240"/>
                  <a:pt x="180" y="231"/>
                  <a:pt x="180" y="220"/>
                </a:cubicBezTo>
                <a:cubicBezTo>
                  <a:pt x="180" y="209"/>
                  <a:pt x="189" y="200"/>
                  <a:pt x="200" y="200"/>
                </a:cubicBezTo>
                <a:cubicBezTo>
                  <a:pt x="220" y="200"/>
                  <a:pt x="220" y="200"/>
                  <a:pt x="220" y="200"/>
                </a:cubicBezTo>
                <a:cubicBezTo>
                  <a:pt x="231" y="200"/>
                  <a:pt x="240" y="209"/>
                  <a:pt x="240" y="220"/>
                </a:cubicBezTo>
                <a:cubicBezTo>
                  <a:pt x="240" y="231"/>
                  <a:pt x="231" y="240"/>
                  <a:pt x="220" y="240"/>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id-ID"/>
          </a:p>
        </p:txBody>
      </p:sp>
      <p:grpSp>
        <p:nvGrpSpPr>
          <p:cNvPr id="101" name="Group 59"/>
          <p:cNvGrpSpPr/>
          <p:nvPr userDrawn="1"/>
        </p:nvGrpSpPr>
        <p:grpSpPr>
          <a:xfrm>
            <a:off x="2463607" y="4998437"/>
            <a:ext cx="386462" cy="537326"/>
            <a:chOff x="-251803" y="2267153"/>
            <a:chExt cx="2078037" cy="2166938"/>
          </a:xfrm>
          <a:solidFill>
            <a:schemeClr val="accent4"/>
          </a:solidFill>
        </p:grpSpPr>
        <p:sp>
          <p:nvSpPr>
            <p:cNvPr id="102" name="Freeform 22"/>
            <p:cNvSpPr>
              <a:spLocks/>
            </p:cNvSpPr>
            <p:nvPr/>
          </p:nvSpPr>
          <p:spPr bwMode="auto">
            <a:xfrm>
              <a:off x="57759" y="2267153"/>
              <a:ext cx="1768475" cy="1522413"/>
            </a:xfrm>
            <a:custGeom>
              <a:avLst/>
              <a:gdLst>
                <a:gd name="T0" fmla="*/ 432 w 469"/>
                <a:gd name="T1" fmla="*/ 0 h 404"/>
                <a:gd name="T2" fmla="*/ 0 w 469"/>
                <a:gd name="T3" fmla="*/ 0 h 404"/>
                <a:gd name="T4" fmla="*/ 147 w 469"/>
                <a:gd name="T5" fmla="*/ 73 h 404"/>
                <a:gd name="T6" fmla="*/ 395 w 469"/>
                <a:gd name="T7" fmla="*/ 73 h 404"/>
                <a:gd name="T8" fmla="*/ 395 w 469"/>
                <a:gd name="T9" fmla="*/ 110 h 404"/>
                <a:gd name="T10" fmla="*/ 220 w 469"/>
                <a:gd name="T11" fmla="*/ 110 h 404"/>
                <a:gd name="T12" fmla="*/ 269 w 469"/>
                <a:gd name="T13" fmla="*/ 134 h 404"/>
                <a:gd name="T14" fmla="*/ 314 w 469"/>
                <a:gd name="T15" fmla="*/ 184 h 404"/>
                <a:gd name="T16" fmla="*/ 395 w 469"/>
                <a:gd name="T17" fmla="*/ 184 h 404"/>
                <a:gd name="T18" fmla="*/ 395 w 469"/>
                <a:gd name="T19" fmla="*/ 220 h 404"/>
                <a:gd name="T20" fmla="*/ 322 w 469"/>
                <a:gd name="T21" fmla="*/ 220 h 404"/>
                <a:gd name="T22" fmla="*/ 322 w 469"/>
                <a:gd name="T23" fmla="*/ 404 h 404"/>
                <a:gd name="T24" fmla="*/ 432 w 469"/>
                <a:gd name="T25" fmla="*/ 404 h 404"/>
                <a:gd name="T26" fmla="*/ 469 w 469"/>
                <a:gd name="T27" fmla="*/ 367 h 404"/>
                <a:gd name="T28" fmla="*/ 469 w 469"/>
                <a:gd name="T29" fmla="*/ 37 h 404"/>
                <a:gd name="T30" fmla="*/ 432 w 469"/>
                <a:gd name="T31" fmla="*/ 0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69" h="404">
                  <a:moveTo>
                    <a:pt x="432" y="0"/>
                  </a:moveTo>
                  <a:cubicBezTo>
                    <a:pt x="0" y="0"/>
                    <a:pt x="0" y="0"/>
                    <a:pt x="0" y="0"/>
                  </a:cubicBezTo>
                  <a:cubicBezTo>
                    <a:pt x="147" y="73"/>
                    <a:pt x="147" y="73"/>
                    <a:pt x="147" y="73"/>
                  </a:cubicBezTo>
                  <a:cubicBezTo>
                    <a:pt x="395" y="73"/>
                    <a:pt x="395" y="73"/>
                    <a:pt x="395" y="73"/>
                  </a:cubicBezTo>
                  <a:cubicBezTo>
                    <a:pt x="395" y="110"/>
                    <a:pt x="395" y="110"/>
                    <a:pt x="395" y="110"/>
                  </a:cubicBezTo>
                  <a:cubicBezTo>
                    <a:pt x="220" y="110"/>
                    <a:pt x="220" y="110"/>
                    <a:pt x="220" y="110"/>
                  </a:cubicBezTo>
                  <a:cubicBezTo>
                    <a:pt x="269" y="134"/>
                    <a:pt x="269" y="134"/>
                    <a:pt x="269" y="134"/>
                  </a:cubicBezTo>
                  <a:cubicBezTo>
                    <a:pt x="288" y="144"/>
                    <a:pt x="304" y="163"/>
                    <a:pt x="314" y="184"/>
                  </a:cubicBezTo>
                  <a:cubicBezTo>
                    <a:pt x="395" y="184"/>
                    <a:pt x="395" y="184"/>
                    <a:pt x="395" y="184"/>
                  </a:cubicBezTo>
                  <a:cubicBezTo>
                    <a:pt x="395" y="220"/>
                    <a:pt x="395" y="220"/>
                    <a:pt x="395" y="220"/>
                  </a:cubicBezTo>
                  <a:cubicBezTo>
                    <a:pt x="322" y="220"/>
                    <a:pt x="322" y="220"/>
                    <a:pt x="322" y="220"/>
                  </a:cubicBezTo>
                  <a:cubicBezTo>
                    <a:pt x="322" y="404"/>
                    <a:pt x="322" y="404"/>
                    <a:pt x="322" y="404"/>
                  </a:cubicBezTo>
                  <a:cubicBezTo>
                    <a:pt x="432" y="404"/>
                    <a:pt x="432" y="404"/>
                    <a:pt x="432" y="404"/>
                  </a:cubicBezTo>
                  <a:cubicBezTo>
                    <a:pt x="452" y="404"/>
                    <a:pt x="469" y="387"/>
                    <a:pt x="469" y="367"/>
                  </a:cubicBezTo>
                  <a:cubicBezTo>
                    <a:pt x="469" y="37"/>
                    <a:pt x="469" y="37"/>
                    <a:pt x="469" y="37"/>
                  </a:cubicBezTo>
                  <a:cubicBezTo>
                    <a:pt x="469" y="17"/>
                    <a:pt x="452" y="0"/>
                    <a:pt x="43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03" name="Freeform 23"/>
            <p:cNvSpPr>
              <a:spLocks noEditPoints="1"/>
            </p:cNvSpPr>
            <p:nvPr/>
          </p:nvSpPr>
          <p:spPr bwMode="auto">
            <a:xfrm>
              <a:off x="-251803" y="2314778"/>
              <a:ext cx="1384300" cy="2119313"/>
            </a:xfrm>
            <a:custGeom>
              <a:avLst/>
              <a:gdLst>
                <a:gd name="T0" fmla="*/ 334 w 367"/>
                <a:gd name="T1" fmla="*/ 154 h 562"/>
                <a:gd name="T2" fmla="*/ 33 w 367"/>
                <a:gd name="T3" fmla="*/ 3 h 562"/>
                <a:gd name="T4" fmla="*/ 20 w 367"/>
                <a:gd name="T5" fmla="*/ 0 h 562"/>
                <a:gd name="T6" fmla="*/ 0 w 367"/>
                <a:gd name="T7" fmla="*/ 24 h 562"/>
                <a:gd name="T8" fmla="*/ 0 w 367"/>
                <a:gd name="T9" fmla="*/ 354 h 562"/>
                <a:gd name="T10" fmla="*/ 33 w 367"/>
                <a:gd name="T11" fmla="*/ 407 h 562"/>
                <a:gd name="T12" fmla="*/ 334 w 367"/>
                <a:gd name="T13" fmla="*/ 558 h 562"/>
                <a:gd name="T14" fmla="*/ 348 w 367"/>
                <a:gd name="T15" fmla="*/ 562 h 562"/>
                <a:gd name="T16" fmla="*/ 367 w 367"/>
                <a:gd name="T17" fmla="*/ 538 h 562"/>
                <a:gd name="T18" fmla="*/ 367 w 367"/>
                <a:gd name="T19" fmla="*/ 207 h 562"/>
                <a:gd name="T20" fmla="*/ 334 w 367"/>
                <a:gd name="T21" fmla="*/ 154 h 562"/>
                <a:gd name="T22" fmla="*/ 257 w 367"/>
                <a:gd name="T23" fmla="*/ 391 h 562"/>
                <a:gd name="T24" fmla="*/ 220 w 367"/>
                <a:gd name="T25" fmla="*/ 336 h 562"/>
                <a:gd name="T26" fmla="*/ 257 w 367"/>
                <a:gd name="T27" fmla="*/ 281 h 562"/>
                <a:gd name="T28" fmla="*/ 294 w 367"/>
                <a:gd name="T29" fmla="*/ 336 h 562"/>
                <a:gd name="T30" fmla="*/ 257 w 367"/>
                <a:gd name="T31" fmla="*/ 391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67" h="562">
                  <a:moveTo>
                    <a:pt x="334" y="154"/>
                  </a:moveTo>
                  <a:cubicBezTo>
                    <a:pt x="33" y="3"/>
                    <a:pt x="33" y="3"/>
                    <a:pt x="33" y="3"/>
                  </a:cubicBezTo>
                  <a:cubicBezTo>
                    <a:pt x="28" y="1"/>
                    <a:pt x="24" y="0"/>
                    <a:pt x="20" y="0"/>
                  </a:cubicBezTo>
                  <a:cubicBezTo>
                    <a:pt x="8" y="0"/>
                    <a:pt x="0" y="9"/>
                    <a:pt x="0" y="24"/>
                  </a:cubicBezTo>
                  <a:cubicBezTo>
                    <a:pt x="0" y="354"/>
                    <a:pt x="0" y="354"/>
                    <a:pt x="0" y="354"/>
                  </a:cubicBezTo>
                  <a:cubicBezTo>
                    <a:pt x="0" y="374"/>
                    <a:pt x="15" y="398"/>
                    <a:pt x="33" y="407"/>
                  </a:cubicBezTo>
                  <a:cubicBezTo>
                    <a:pt x="334" y="558"/>
                    <a:pt x="334" y="558"/>
                    <a:pt x="334" y="558"/>
                  </a:cubicBezTo>
                  <a:cubicBezTo>
                    <a:pt x="339" y="560"/>
                    <a:pt x="344" y="562"/>
                    <a:pt x="348" y="562"/>
                  </a:cubicBezTo>
                  <a:cubicBezTo>
                    <a:pt x="359" y="562"/>
                    <a:pt x="367" y="553"/>
                    <a:pt x="367" y="538"/>
                  </a:cubicBezTo>
                  <a:cubicBezTo>
                    <a:pt x="367" y="207"/>
                    <a:pt x="367" y="207"/>
                    <a:pt x="367" y="207"/>
                  </a:cubicBezTo>
                  <a:cubicBezTo>
                    <a:pt x="367" y="187"/>
                    <a:pt x="352" y="163"/>
                    <a:pt x="334" y="154"/>
                  </a:cubicBezTo>
                  <a:close/>
                  <a:moveTo>
                    <a:pt x="257" y="391"/>
                  </a:moveTo>
                  <a:cubicBezTo>
                    <a:pt x="237" y="391"/>
                    <a:pt x="220" y="366"/>
                    <a:pt x="220" y="336"/>
                  </a:cubicBezTo>
                  <a:cubicBezTo>
                    <a:pt x="220" y="305"/>
                    <a:pt x="237" y="281"/>
                    <a:pt x="257" y="281"/>
                  </a:cubicBezTo>
                  <a:cubicBezTo>
                    <a:pt x="277" y="281"/>
                    <a:pt x="294" y="305"/>
                    <a:pt x="294" y="336"/>
                  </a:cubicBezTo>
                  <a:cubicBezTo>
                    <a:pt x="294" y="366"/>
                    <a:pt x="277" y="391"/>
                    <a:pt x="257" y="39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grpSp>
        <p:nvGrpSpPr>
          <p:cNvPr id="104" name="Group 97"/>
          <p:cNvGrpSpPr/>
          <p:nvPr userDrawn="1"/>
        </p:nvGrpSpPr>
        <p:grpSpPr>
          <a:xfrm>
            <a:off x="931545" y="4762481"/>
            <a:ext cx="311944" cy="293266"/>
            <a:chOff x="3175" y="1588"/>
            <a:chExt cx="1184276" cy="835025"/>
          </a:xfrm>
          <a:solidFill>
            <a:schemeClr val="accent5"/>
          </a:solidFill>
        </p:grpSpPr>
        <p:sp>
          <p:nvSpPr>
            <p:cNvPr id="105" name="Freeform 27"/>
            <p:cNvSpPr>
              <a:spLocks/>
            </p:cNvSpPr>
            <p:nvPr/>
          </p:nvSpPr>
          <p:spPr bwMode="auto">
            <a:xfrm>
              <a:off x="3175" y="1588"/>
              <a:ext cx="833438" cy="835025"/>
            </a:xfrm>
            <a:custGeom>
              <a:avLst/>
              <a:gdLst>
                <a:gd name="T0" fmla="*/ 200 w 220"/>
                <a:gd name="T1" fmla="*/ 0 h 220"/>
                <a:gd name="T2" fmla="*/ 20 w 220"/>
                <a:gd name="T3" fmla="*/ 0 h 220"/>
                <a:gd name="T4" fmla="*/ 0 w 220"/>
                <a:gd name="T5" fmla="*/ 20 h 220"/>
                <a:gd name="T6" fmla="*/ 0 w 220"/>
                <a:gd name="T7" fmla="*/ 200 h 220"/>
                <a:gd name="T8" fmla="*/ 20 w 220"/>
                <a:gd name="T9" fmla="*/ 220 h 220"/>
                <a:gd name="T10" fmla="*/ 200 w 220"/>
                <a:gd name="T11" fmla="*/ 220 h 220"/>
                <a:gd name="T12" fmla="*/ 220 w 220"/>
                <a:gd name="T13" fmla="*/ 200 h 220"/>
                <a:gd name="T14" fmla="*/ 220 w 220"/>
                <a:gd name="T15" fmla="*/ 20 h 220"/>
                <a:gd name="T16" fmla="*/ 200 w 220"/>
                <a:gd name="T17" fmla="*/ 0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0" h="220">
                  <a:moveTo>
                    <a:pt x="200" y="0"/>
                  </a:moveTo>
                  <a:cubicBezTo>
                    <a:pt x="20" y="0"/>
                    <a:pt x="20" y="0"/>
                    <a:pt x="20" y="0"/>
                  </a:cubicBezTo>
                  <a:cubicBezTo>
                    <a:pt x="9" y="0"/>
                    <a:pt x="0" y="9"/>
                    <a:pt x="0" y="20"/>
                  </a:cubicBezTo>
                  <a:cubicBezTo>
                    <a:pt x="0" y="200"/>
                    <a:pt x="0" y="200"/>
                    <a:pt x="0" y="200"/>
                  </a:cubicBezTo>
                  <a:cubicBezTo>
                    <a:pt x="0" y="211"/>
                    <a:pt x="9" y="220"/>
                    <a:pt x="20" y="220"/>
                  </a:cubicBezTo>
                  <a:cubicBezTo>
                    <a:pt x="200" y="220"/>
                    <a:pt x="200" y="220"/>
                    <a:pt x="200" y="220"/>
                  </a:cubicBezTo>
                  <a:cubicBezTo>
                    <a:pt x="211" y="220"/>
                    <a:pt x="220" y="211"/>
                    <a:pt x="220" y="200"/>
                  </a:cubicBezTo>
                  <a:cubicBezTo>
                    <a:pt x="220" y="20"/>
                    <a:pt x="220" y="20"/>
                    <a:pt x="220" y="20"/>
                  </a:cubicBezTo>
                  <a:cubicBezTo>
                    <a:pt x="220" y="9"/>
                    <a:pt x="211" y="0"/>
                    <a:pt x="20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06" name="Freeform 28"/>
            <p:cNvSpPr>
              <a:spLocks/>
            </p:cNvSpPr>
            <p:nvPr/>
          </p:nvSpPr>
          <p:spPr bwMode="auto">
            <a:xfrm>
              <a:off x="884238" y="111126"/>
              <a:ext cx="303213" cy="612775"/>
            </a:xfrm>
            <a:custGeom>
              <a:avLst/>
              <a:gdLst>
                <a:gd name="T0" fmla="*/ 63 w 80"/>
                <a:gd name="T1" fmla="*/ 5 h 161"/>
                <a:gd name="T2" fmla="*/ 26 w 80"/>
                <a:gd name="T3" fmla="*/ 28 h 161"/>
                <a:gd name="T4" fmla="*/ 0 w 80"/>
                <a:gd name="T5" fmla="*/ 43 h 161"/>
                <a:gd name="T6" fmla="*/ 0 w 80"/>
                <a:gd name="T7" fmla="*/ 118 h 161"/>
                <a:gd name="T8" fmla="*/ 26 w 80"/>
                <a:gd name="T9" fmla="*/ 134 h 161"/>
                <a:gd name="T10" fmla="*/ 63 w 80"/>
                <a:gd name="T11" fmla="*/ 156 h 161"/>
                <a:gd name="T12" fmla="*/ 80 w 80"/>
                <a:gd name="T13" fmla="*/ 146 h 161"/>
                <a:gd name="T14" fmla="*/ 80 w 80"/>
                <a:gd name="T15" fmla="*/ 15 h 161"/>
                <a:gd name="T16" fmla="*/ 63 w 80"/>
                <a:gd name="T17" fmla="*/ 5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 h="161">
                  <a:moveTo>
                    <a:pt x="63" y="5"/>
                  </a:moveTo>
                  <a:cubicBezTo>
                    <a:pt x="26" y="28"/>
                    <a:pt x="26" y="28"/>
                    <a:pt x="26" y="28"/>
                  </a:cubicBezTo>
                  <a:cubicBezTo>
                    <a:pt x="18" y="32"/>
                    <a:pt x="8" y="38"/>
                    <a:pt x="0" y="43"/>
                  </a:cubicBezTo>
                  <a:cubicBezTo>
                    <a:pt x="0" y="118"/>
                    <a:pt x="0" y="118"/>
                    <a:pt x="0" y="118"/>
                  </a:cubicBezTo>
                  <a:cubicBezTo>
                    <a:pt x="8" y="123"/>
                    <a:pt x="18" y="129"/>
                    <a:pt x="26" y="134"/>
                  </a:cubicBezTo>
                  <a:cubicBezTo>
                    <a:pt x="63" y="156"/>
                    <a:pt x="63" y="156"/>
                    <a:pt x="63" y="156"/>
                  </a:cubicBezTo>
                  <a:cubicBezTo>
                    <a:pt x="72" y="161"/>
                    <a:pt x="80" y="157"/>
                    <a:pt x="80" y="146"/>
                  </a:cubicBezTo>
                  <a:cubicBezTo>
                    <a:pt x="80" y="15"/>
                    <a:pt x="80" y="15"/>
                    <a:pt x="80" y="15"/>
                  </a:cubicBezTo>
                  <a:cubicBezTo>
                    <a:pt x="80" y="4"/>
                    <a:pt x="72" y="0"/>
                    <a:pt x="63"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cxnSp>
        <p:nvCxnSpPr>
          <p:cNvPr id="107" name="Straight Connector 134"/>
          <p:cNvCxnSpPr/>
          <p:nvPr userDrawn="1"/>
        </p:nvCxnSpPr>
        <p:spPr>
          <a:xfrm flipV="1">
            <a:off x="2576102" y="2104767"/>
            <a:ext cx="290327" cy="37784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8" name="Straight Connector 135"/>
          <p:cNvCxnSpPr/>
          <p:nvPr userDrawn="1"/>
        </p:nvCxnSpPr>
        <p:spPr>
          <a:xfrm>
            <a:off x="2874291" y="2107894"/>
            <a:ext cx="788158" cy="0"/>
          </a:xfrm>
          <a:prstGeom prst="line">
            <a:avLst/>
          </a:prstGeom>
          <a:ln>
            <a:solidFill>
              <a:schemeClr val="accent2"/>
            </a:solidFil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513610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maddeli - 4">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chemeClr val="bg1"/>
                </a:solidFill>
              </a:rPr>
              <a:pPr algn="ctr"/>
              <a:t>‹#›</a:t>
            </a:fld>
            <a:endParaRPr lang="id-ID" sz="1400" dirty="0">
              <a:solidFill>
                <a:schemeClr val="bg1"/>
              </a:solidFill>
            </a:endParaRPr>
          </a:p>
        </p:txBody>
      </p:sp>
      <p:sp>
        <p:nvSpPr>
          <p:cNvPr id="8" name="Metin Yer Tutucusu 7"/>
          <p:cNvSpPr>
            <a:spLocks noGrp="1"/>
          </p:cNvSpPr>
          <p:nvPr>
            <p:ph type="body" sz="quarter" idx="10" hasCustomPrompt="1"/>
          </p:nvPr>
        </p:nvSpPr>
        <p:spPr>
          <a:xfrm>
            <a:off x="2295529" y="385973"/>
            <a:ext cx="4552950" cy="773802"/>
          </a:xfrm>
        </p:spPr>
        <p:txBody>
          <a:bodyPr>
            <a:normAutofit/>
          </a:bodyPr>
          <a:lstStyle>
            <a:lvl1pPr marL="0" indent="0" algn="ctr">
              <a:buNone/>
              <a:defRPr sz="4000" b="1">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5pPr>
              <a:defRPr/>
            </a:lvl5pPr>
          </a:lstStyle>
          <a:p>
            <a:pPr lvl="0"/>
            <a:r>
              <a:rPr lang="tr-TR" dirty="0" smtClean="0"/>
              <a:t>Ana başlık</a:t>
            </a:r>
            <a:endParaRPr lang="tr-TR" dirty="0"/>
          </a:p>
        </p:txBody>
      </p:sp>
      <p:sp>
        <p:nvSpPr>
          <p:cNvPr id="10" name="Metin Yer Tutucusu 9"/>
          <p:cNvSpPr>
            <a:spLocks noGrp="1"/>
          </p:cNvSpPr>
          <p:nvPr>
            <p:ph type="body" sz="quarter" idx="11" hasCustomPrompt="1"/>
          </p:nvPr>
        </p:nvSpPr>
        <p:spPr>
          <a:xfrm>
            <a:off x="3536156" y="1063625"/>
            <a:ext cx="2071688" cy="395288"/>
          </a:xfrm>
        </p:spPr>
        <p:txBody>
          <a:bodyPr>
            <a:normAutofit/>
          </a:bodyPr>
          <a:lstStyle>
            <a:lvl1pPr marL="0" indent="0" algn="ctr">
              <a:buNone/>
              <a:defRPr sz="20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stStyle>
          <a:p>
            <a:pPr lvl="0"/>
            <a:r>
              <a:rPr lang="tr-TR" dirty="0" smtClean="0"/>
              <a:t>Alt başlık</a:t>
            </a:r>
            <a:endParaRPr lang="tr-TR" dirty="0"/>
          </a:p>
        </p:txBody>
      </p:sp>
      <p:sp>
        <p:nvSpPr>
          <p:cNvPr id="109" name="Freeform 13"/>
          <p:cNvSpPr>
            <a:spLocks/>
          </p:cNvSpPr>
          <p:nvPr userDrawn="1"/>
        </p:nvSpPr>
        <p:spPr bwMode="auto">
          <a:xfrm>
            <a:off x="7623376" y="4496691"/>
            <a:ext cx="1520624" cy="1482489"/>
          </a:xfrm>
          <a:custGeom>
            <a:avLst/>
            <a:gdLst>
              <a:gd name="T0" fmla="*/ 1230 w 1276"/>
              <a:gd name="T1" fmla="*/ 748 h 933"/>
              <a:gd name="T2" fmla="*/ 1221 w 1276"/>
              <a:gd name="T3" fmla="*/ 748 h 933"/>
              <a:gd name="T4" fmla="*/ 1206 w 1276"/>
              <a:gd name="T5" fmla="*/ 748 h 933"/>
              <a:gd name="T6" fmla="*/ 1211 w 1276"/>
              <a:gd name="T7" fmla="*/ 216 h 933"/>
              <a:gd name="T8" fmla="*/ 1218 w 1276"/>
              <a:gd name="T9" fmla="*/ 216 h 933"/>
              <a:gd name="T10" fmla="*/ 1221 w 1276"/>
              <a:gd name="T11" fmla="*/ 214 h 933"/>
              <a:gd name="T12" fmla="*/ 1218 w 1276"/>
              <a:gd name="T13" fmla="*/ 185 h 933"/>
              <a:gd name="T14" fmla="*/ 1206 w 1276"/>
              <a:gd name="T15" fmla="*/ 182 h 933"/>
              <a:gd name="T16" fmla="*/ 1192 w 1276"/>
              <a:gd name="T17" fmla="*/ 180 h 933"/>
              <a:gd name="T18" fmla="*/ 1182 w 1276"/>
              <a:gd name="T19" fmla="*/ 0 h 933"/>
              <a:gd name="T20" fmla="*/ 1172 w 1276"/>
              <a:gd name="T21" fmla="*/ 180 h 933"/>
              <a:gd name="T22" fmla="*/ 1158 w 1276"/>
              <a:gd name="T23" fmla="*/ 180 h 933"/>
              <a:gd name="T24" fmla="*/ 1143 w 1276"/>
              <a:gd name="T25" fmla="*/ 182 h 933"/>
              <a:gd name="T26" fmla="*/ 1141 w 1276"/>
              <a:gd name="T27" fmla="*/ 212 h 933"/>
              <a:gd name="T28" fmla="*/ 1143 w 1276"/>
              <a:gd name="T29" fmla="*/ 214 h 933"/>
              <a:gd name="T30" fmla="*/ 1151 w 1276"/>
              <a:gd name="T31" fmla="*/ 214 h 933"/>
              <a:gd name="T32" fmla="*/ 1071 w 1276"/>
              <a:gd name="T33" fmla="*/ 659 h 933"/>
              <a:gd name="T34" fmla="*/ 659 w 1276"/>
              <a:gd name="T35" fmla="*/ 496 h 933"/>
              <a:gd name="T36" fmla="*/ 666 w 1276"/>
              <a:gd name="T37" fmla="*/ 491 h 933"/>
              <a:gd name="T38" fmla="*/ 611 w 1276"/>
              <a:gd name="T39" fmla="*/ 430 h 933"/>
              <a:gd name="T40" fmla="*/ 620 w 1276"/>
              <a:gd name="T41" fmla="*/ 425 h 933"/>
              <a:gd name="T42" fmla="*/ 606 w 1276"/>
              <a:gd name="T43" fmla="*/ 420 h 933"/>
              <a:gd name="T44" fmla="*/ 608 w 1276"/>
              <a:gd name="T45" fmla="*/ 406 h 933"/>
              <a:gd name="T46" fmla="*/ 606 w 1276"/>
              <a:gd name="T47" fmla="*/ 389 h 933"/>
              <a:gd name="T48" fmla="*/ 594 w 1276"/>
              <a:gd name="T49" fmla="*/ 379 h 933"/>
              <a:gd name="T50" fmla="*/ 586 w 1276"/>
              <a:gd name="T51" fmla="*/ 377 h 933"/>
              <a:gd name="T52" fmla="*/ 569 w 1276"/>
              <a:gd name="T53" fmla="*/ 377 h 933"/>
              <a:gd name="T54" fmla="*/ 562 w 1276"/>
              <a:gd name="T55" fmla="*/ 379 h 933"/>
              <a:gd name="T56" fmla="*/ 552 w 1276"/>
              <a:gd name="T57" fmla="*/ 391 h 933"/>
              <a:gd name="T58" fmla="*/ 548 w 1276"/>
              <a:gd name="T59" fmla="*/ 399 h 933"/>
              <a:gd name="T60" fmla="*/ 548 w 1276"/>
              <a:gd name="T61" fmla="*/ 413 h 933"/>
              <a:gd name="T62" fmla="*/ 552 w 1276"/>
              <a:gd name="T63" fmla="*/ 423 h 933"/>
              <a:gd name="T64" fmla="*/ 538 w 1276"/>
              <a:gd name="T65" fmla="*/ 425 h 933"/>
              <a:gd name="T66" fmla="*/ 548 w 1276"/>
              <a:gd name="T67" fmla="*/ 430 h 933"/>
              <a:gd name="T68" fmla="*/ 519 w 1276"/>
              <a:gd name="T69" fmla="*/ 491 h 933"/>
              <a:gd name="T70" fmla="*/ 412 w 1276"/>
              <a:gd name="T71" fmla="*/ 491 h 933"/>
              <a:gd name="T72" fmla="*/ 402 w 1276"/>
              <a:gd name="T73" fmla="*/ 491 h 933"/>
              <a:gd name="T74" fmla="*/ 359 w 1276"/>
              <a:gd name="T75" fmla="*/ 464 h 933"/>
              <a:gd name="T76" fmla="*/ 366 w 1276"/>
              <a:gd name="T77" fmla="*/ 459 h 933"/>
              <a:gd name="T78" fmla="*/ 204 w 1276"/>
              <a:gd name="T79" fmla="*/ 447 h 933"/>
              <a:gd name="T80" fmla="*/ 194 w 1276"/>
              <a:gd name="T81" fmla="*/ 416 h 933"/>
              <a:gd name="T82" fmla="*/ 177 w 1276"/>
              <a:gd name="T83" fmla="*/ 391 h 933"/>
              <a:gd name="T84" fmla="*/ 155 w 1276"/>
              <a:gd name="T85" fmla="*/ 369 h 933"/>
              <a:gd name="T86" fmla="*/ 141 w 1276"/>
              <a:gd name="T87" fmla="*/ 360 h 933"/>
              <a:gd name="T88" fmla="*/ 114 w 1276"/>
              <a:gd name="T89" fmla="*/ 350 h 933"/>
              <a:gd name="T90" fmla="*/ 112 w 1276"/>
              <a:gd name="T91" fmla="*/ 348 h 933"/>
              <a:gd name="T92" fmla="*/ 97 w 1276"/>
              <a:gd name="T93" fmla="*/ 345 h 933"/>
              <a:gd name="T94" fmla="*/ 92 w 1276"/>
              <a:gd name="T95" fmla="*/ 345 h 933"/>
              <a:gd name="T96" fmla="*/ 88 w 1276"/>
              <a:gd name="T97" fmla="*/ 345 h 933"/>
              <a:gd name="T98" fmla="*/ 78 w 1276"/>
              <a:gd name="T99" fmla="*/ 263 h 933"/>
              <a:gd name="T100" fmla="*/ 73 w 1276"/>
              <a:gd name="T101" fmla="*/ 345 h 933"/>
              <a:gd name="T102" fmla="*/ 68 w 1276"/>
              <a:gd name="T103" fmla="*/ 345 h 933"/>
              <a:gd name="T104" fmla="*/ 51 w 1276"/>
              <a:gd name="T105" fmla="*/ 348 h 933"/>
              <a:gd name="T106" fmla="*/ 51 w 1276"/>
              <a:gd name="T107" fmla="*/ 348 h 933"/>
              <a:gd name="T108" fmla="*/ 37 w 1276"/>
              <a:gd name="T109" fmla="*/ 355 h 933"/>
              <a:gd name="T110" fmla="*/ 22 w 1276"/>
              <a:gd name="T111" fmla="*/ 360 h 933"/>
              <a:gd name="T112" fmla="*/ 0 w 1276"/>
              <a:gd name="T113" fmla="*/ 374 h 933"/>
              <a:gd name="T114" fmla="*/ 1276 w 1276"/>
              <a:gd name="T115" fmla="*/ 933 h 933"/>
              <a:gd name="T116" fmla="*/ 1233 w 1276"/>
              <a:gd name="T117" fmla="*/ 739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76" h="933">
                <a:moveTo>
                  <a:pt x="1233" y="746"/>
                </a:moveTo>
                <a:lnTo>
                  <a:pt x="1230" y="748"/>
                </a:lnTo>
                <a:lnTo>
                  <a:pt x="1228" y="748"/>
                </a:lnTo>
                <a:lnTo>
                  <a:pt x="1221" y="748"/>
                </a:lnTo>
                <a:lnTo>
                  <a:pt x="1216" y="748"/>
                </a:lnTo>
                <a:lnTo>
                  <a:pt x="1206" y="748"/>
                </a:lnTo>
                <a:lnTo>
                  <a:pt x="1206" y="741"/>
                </a:lnTo>
                <a:lnTo>
                  <a:pt x="1211" y="216"/>
                </a:lnTo>
                <a:lnTo>
                  <a:pt x="1213" y="216"/>
                </a:lnTo>
                <a:lnTo>
                  <a:pt x="1218" y="216"/>
                </a:lnTo>
                <a:lnTo>
                  <a:pt x="1221" y="214"/>
                </a:lnTo>
                <a:lnTo>
                  <a:pt x="1221" y="214"/>
                </a:lnTo>
                <a:lnTo>
                  <a:pt x="1221" y="185"/>
                </a:lnTo>
                <a:lnTo>
                  <a:pt x="1218" y="185"/>
                </a:lnTo>
                <a:lnTo>
                  <a:pt x="1213" y="182"/>
                </a:lnTo>
                <a:lnTo>
                  <a:pt x="1206" y="182"/>
                </a:lnTo>
                <a:lnTo>
                  <a:pt x="1197" y="180"/>
                </a:lnTo>
                <a:lnTo>
                  <a:pt x="1192" y="180"/>
                </a:lnTo>
                <a:lnTo>
                  <a:pt x="1192" y="93"/>
                </a:lnTo>
                <a:lnTo>
                  <a:pt x="1182" y="0"/>
                </a:lnTo>
                <a:lnTo>
                  <a:pt x="1175" y="90"/>
                </a:lnTo>
                <a:lnTo>
                  <a:pt x="1172" y="180"/>
                </a:lnTo>
                <a:lnTo>
                  <a:pt x="1165" y="180"/>
                </a:lnTo>
                <a:lnTo>
                  <a:pt x="1158" y="180"/>
                </a:lnTo>
                <a:lnTo>
                  <a:pt x="1151" y="180"/>
                </a:lnTo>
                <a:lnTo>
                  <a:pt x="1143" y="182"/>
                </a:lnTo>
                <a:lnTo>
                  <a:pt x="1141" y="182"/>
                </a:lnTo>
                <a:lnTo>
                  <a:pt x="1141" y="212"/>
                </a:lnTo>
                <a:lnTo>
                  <a:pt x="1141" y="212"/>
                </a:lnTo>
                <a:lnTo>
                  <a:pt x="1143" y="214"/>
                </a:lnTo>
                <a:lnTo>
                  <a:pt x="1148" y="214"/>
                </a:lnTo>
                <a:lnTo>
                  <a:pt x="1151" y="214"/>
                </a:lnTo>
                <a:lnTo>
                  <a:pt x="1146" y="714"/>
                </a:lnTo>
                <a:lnTo>
                  <a:pt x="1071" y="659"/>
                </a:lnTo>
                <a:lnTo>
                  <a:pt x="661" y="651"/>
                </a:lnTo>
                <a:lnTo>
                  <a:pt x="659" y="496"/>
                </a:lnTo>
                <a:lnTo>
                  <a:pt x="666" y="496"/>
                </a:lnTo>
                <a:lnTo>
                  <a:pt x="666" y="491"/>
                </a:lnTo>
                <a:lnTo>
                  <a:pt x="611" y="491"/>
                </a:lnTo>
                <a:lnTo>
                  <a:pt x="611" y="430"/>
                </a:lnTo>
                <a:lnTo>
                  <a:pt x="620" y="428"/>
                </a:lnTo>
                <a:lnTo>
                  <a:pt x="620" y="425"/>
                </a:lnTo>
                <a:lnTo>
                  <a:pt x="603" y="423"/>
                </a:lnTo>
                <a:lnTo>
                  <a:pt x="606" y="420"/>
                </a:lnTo>
                <a:lnTo>
                  <a:pt x="608" y="413"/>
                </a:lnTo>
                <a:lnTo>
                  <a:pt x="608" y="406"/>
                </a:lnTo>
                <a:lnTo>
                  <a:pt x="608" y="399"/>
                </a:lnTo>
                <a:lnTo>
                  <a:pt x="606" y="389"/>
                </a:lnTo>
                <a:lnTo>
                  <a:pt x="601" y="384"/>
                </a:lnTo>
                <a:lnTo>
                  <a:pt x="594" y="379"/>
                </a:lnTo>
                <a:lnTo>
                  <a:pt x="586" y="377"/>
                </a:lnTo>
                <a:lnTo>
                  <a:pt x="586" y="377"/>
                </a:lnTo>
                <a:lnTo>
                  <a:pt x="577" y="374"/>
                </a:lnTo>
                <a:lnTo>
                  <a:pt x="569" y="377"/>
                </a:lnTo>
                <a:lnTo>
                  <a:pt x="569" y="377"/>
                </a:lnTo>
                <a:lnTo>
                  <a:pt x="562" y="379"/>
                </a:lnTo>
                <a:lnTo>
                  <a:pt x="557" y="384"/>
                </a:lnTo>
                <a:lnTo>
                  <a:pt x="552" y="391"/>
                </a:lnTo>
                <a:lnTo>
                  <a:pt x="548" y="399"/>
                </a:lnTo>
                <a:lnTo>
                  <a:pt x="548" y="399"/>
                </a:lnTo>
                <a:lnTo>
                  <a:pt x="548" y="406"/>
                </a:lnTo>
                <a:lnTo>
                  <a:pt x="548" y="413"/>
                </a:lnTo>
                <a:lnTo>
                  <a:pt x="552" y="420"/>
                </a:lnTo>
                <a:lnTo>
                  <a:pt x="552" y="423"/>
                </a:lnTo>
                <a:lnTo>
                  <a:pt x="552" y="423"/>
                </a:lnTo>
                <a:lnTo>
                  <a:pt x="538" y="425"/>
                </a:lnTo>
                <a:lnTo>
                  <a:pt x="538" y="430"/>
                </a:lnTo>
                <a:lnTo>
                  <a:pt x="548" y="430"/>
                </a:lnTo>
                <a:lnTo>
                  <a:pt x="550" y="491"/>
                </a:lnTo>
                <a:lnTo>
                  <a:pt x="519" y="491"/>
                </a:lnTo>
                <a:lnTo>
                  <a:pt x="509" y="491"/>
                </a:lnTo>
                <a:lnTo>
                  <a:pt x="412" y="491"/>
                </a:lnTo>
                <a:lnTo>
                  <a:pt x="412" y="491"/>
                </a:lnTo>
                <a:lnTo>
                  <a:pt x="402" y="491"/>
                </a:lnTo>
                <a:lnTo>
                  <a:pt x="359" y="491"/>
                </a:lnTo>
                <a:lnTo>
                  <a:pt x="359" y="464"/>
                </a:lnTo>
                <a:lnTo>
                  <a:pt x="366" y="464"/>
                </a:lnTo>
                <a:lnTo>
                  <a:pt x="366" y="459"/>
                </a:lnTo>
                <a:lnTo>
                  <a:pt x="206" y="459"/>
                </a:lnTo>
                <a:lnTo>
                  <a:pt x="204" y="447"/>
                </a:lnTo>
                <a:lnTo>
                  <a:pt x="201" y="430"/>
                </a:lnTo>
                <a:lnTo>
                  <a:pt x="194" y="416"/>
                </a:lnTo>
                <a:lnTo>
                  <a:pt x="187" y="403"/>
                </a:lnTo>
                <a:lnTo>
                  <a:pt x="177" y="391"/>
                </a:lnTo>
                <a:lnTo>
                  <a:pt x="167" y="379"/>
                </a:lnTo>
                <a:lnTo>
                  <a:pt x="155" y="369"/>
                </a:lnTo>
                <a:lnTo>
                  <a:pt x="141" y="362"/>
                </a:lnTo>
                <a:lnTo>
                  <a:pt x="141" y="360"/>
                </a:lnTo>
                <a:lnTo>
                  <a:pt x="126" y="355"/>
                </a:lnTo>
                <a:lnTo>
                  <a:pt x="114" y="350"/>
                </a:lnTo>
                <a:lnTo>
                  <a:pt x="114" y="348"/>
                </a:lnTo>
                <a:lnTo>
                  <a:pt x="112" y="348"/>
                </a:lnTo>
                <a:lnTo>
                  <a:pt x="112" y="348"/>
                </a:lnTo>
                <a:lnTo>
                  <a:pt x="97" y="345"/>
                </a:lnTo>
                <a:lnTo>
                  <a:pt x="95" y="345"/>
                </a:lnTo>
                <a:lnTo>
                  <a:pt x="92" y="345"/>
                </a:lnTo>
                <a:lnTo>
                  <a:pt x="90" y="345"/>
                </a:lnTo>
                <a:lnTo>
                  <a:pt x="88" y="345"/>
                </a:lnTo>
                <a:lnTo>
                  <a:pt x="90" y="263"/>
                </a:lnTo>
                <a:lnTo>
                  <a:pt x="78" y="263"/>
                </a:lnTo>
                <a:lnTo>
                  <a:pt x="75" y="345"/>
                </a:lnTo>
                <a:lnTo>
                  <a:pt x="73" y="345"/>
                </a:lnTo>
                <a:lnTo>
                  <a:pt x="71" y="345"/>
                </a:lnTo>
                <a:lnTo>
                  <a:pt x="68" y="345"/>
                </a:lnTo>
                <a:lnTo>
                  <a:pt x="54" y="348"/>
                </a:lnTo>
                <a:lnTo>
                  <a:pt x="51" y="348"/>
                </a:lnTo>
                <a:lnTo>
                  <a:pt x="51" y="348"/>
                </a:lnTo>
                <a:lnTo>
                  <a:pt x="51" y="348"/>
                </a:lnTo>
                <a:lnTo>
                  <a:pt x="51" y="350"/>
                </a:lnTo>
                <a:lnTo>
                  <a:pt x="37" y="355"/>
                </a:lnTo>
                <a:lnTo>
                  <a:pt x="22" y="360"/>
                </a:lnTo>
                <a:lnTo>
                  <a:pt x="22" y="360"/>
                </a:lnTo>
                <a:lnTo>
                  <a:pt x="8" y="369"/>
                </a:lnTo>
                <a:lnTo>
                  <a:pt x="0" y="374"/>
                </a:lnTo>
                <a:lnTo>
                  <a:pt x="0" y="933"/>
                </a:lnTo>
                <a:lnTo>
                  <a:pt x="1276" y="933"/>
                </a:lnTo>
                <a:lnTo>
                  <a:pt x="1276" y="739"/>
                </a:lnTo>
                <a:lnTo>
                  <a:pt x="1233" y="739"/>
                </a:lnTo>
                <a:lnTo>
                  <a:pt x="1233" y="74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10" name="Freeform 14"/>
          <p:cNvSpPr>
            <a:spLocks noEditPoints="1"/>
          </p:cNvSpPr>
          <p:nvPr userDrawn="1"/>
        </p:nvSpPr>
        <p:spPr bwMode="auto">
          <a:xfrm>
            <a:off x="6096794" y="3474997"/>
            <a:ext cx="1526583" cy="2504183"/>
          </a:xfrm>
          <a:custGeom>
            <a:avLst/>
            <a:gdLst>
              <a:gd name="T0" fmla="*/ 1247 w 1281"/>
              <a:gd name="T1" fmla="*/ 1059 h 1576"/>
              <a:gd name="T2" fmla="*/ 1063 w 1281"/>
              <a:gd name="T3" fmla="*/ 1107 h 1576"/>
              <a:gd name="T4" fmla="*/ 1010 w 1281"/>
              <a:gd name="T5" fmla="*/ 634 h 1576"/>
              <a:gd name="T6" fmla="*/ 879 w 1281"/>
              <a:gd name="T7" fmla="*/ 801 h 1576"/>
              <a:gd name="T8" fmla="*/ 831 w 1281"/>
              <a:gd name="T9" fmla="*/ 306 h 1576"/>
              <a:gd name="T10" fmla="*/ 882 w 1281"/>
              <a:gd name="T11" fmla="*/ 296 h 1576"/>
              <a:gd name="T12" fmla="*/ 882 w 1281"/>
              <a:gd name="T13" fmla="*/ 264 h 1576"/>
              <a:gd name="T14" fmla="*/ 884 w 1281"/>
              <a:gd name="T15" fmla="*/ 245 h 1576"/>
              <a:gd name="T16" fmla="*/ 879 w 1281"/>
              <a:gd name="T17" fmla="*/ 89 h 1576"/>
              <a:gd name="T18" fmla="*/ 877 w 1281"/>
              <a:gd name="T19" fmla="*/ 143 h 1576"/>
              <a:gd name="T20" fmla="*/ 795 w 1281"/>
              <a:gd name="T21" fmla="*/ 111 h 1576"/>
              <a:gd name="T22" fmla="*/ 790 w 1281"/>
              <a:gd name="T23" fmla="*/ 145 h 1576"/>
              <a:gd name="T24" fmla="*/ 710 w 1281"/>
              <a:gd name="T25" fmla="*/ 114 h 1576"/>
              <a:gd name="T26" fmla="*/ 703 w 1281"/>
              <a:gd name="T27" fmla="*/ 89 h 1576"/>
              <a:gd name="T28" fmla="*/ 623 w 1281"/>
              <a:gd name="T29" fmla="*/ 153 h 1576"/>
              <a:gd name="T30" fmla="*/ 615 w 1281"/>
              <a:gd name="T31" fmla="*/ 153 h 1576"/>
              <a:gd name="T32" fmla="*/ 615 w 1281"/>
              <a:gd name="T33" fmla="*/ 89 h 1576"/>
              <a:gd name="T34" fmla="*/ 536 w 1281"/>
              <a:gd name="T35" fmla="*/ 153 h 1576"/>
              <a:gd name="T36" fmla="*/ 528 w 1281"/>
              <a:gd name="T37" fmla="*/ 153 h 1576"/>
              <a:gd name="T38" fmla="*/ 526 w 1281"/>
              <a:gd name="T39" fmla="*/ 0 h 1576"/>
              <a:gd name="T40" fmla="*/ 521 w 1281"/>
              <a:gd name="T41" fmla="*/ 145 h 1576"/>
              <a:gd name="T42" fmla="*/ 499 w 1281"/>
              <a:gd name="T43" fmla="*/ 189 h 1576"/>
              <a:gd name="T44" fmla="*/ 468 w 1281"/>
              <a:gd name="T45" fmla="*/ 191 h 1576"/>
              <a:gd name="T46" fmla="*/ 448 w 1281"/>
              <a:gd name="T47" fmla="*/ 191 h 1576"/>
              <a:gd name="T48" fmla="*/ 429 w 1281"/>
              <a:gd name="T49" fmla="*/ 194 h 1576"/>
              <a:gd name="T50" fmla="*/ 412 w 1281"/>
              <a:gd name="T51" fmla="*/ 196 h 1576"/>
              <a:gd name="T52" fmla="*/ 395 w 1281"/>
              <a:gd name="T53" fmla="*/ 199 h 1576"/>
              <a:gd name="T54" fmla="*/ 366 w 1281"/>
              <a:gd name="T55" fmla="*/ 206 h 1576"/>
              <a:gd name="T56" fmla="*/ 354 w 1281"/>
              <a:gd name="T57" fmla="*/ 208 h 1576"/>
              <a:gd name="T58" fmla="*/ 347 w 1281"/>
              <a:gd name="T59" fmla="*/ 213 h 1576"/>
              <a:gd name="T60" fmla="*/ 342 w 1281"/>
              <a:gd name="T61" fmla="*/ 216 h 1576"/>
              <a:gd name="T62" fmla="*/ 342 w 1281"/>
              <a:gd name="T63" fmla="*/ 216 h 1576"/>
              <a:gd name="T64" fmla="*/ 337 w 1281"/>
              <a:gd name="T65" fmla="*/ 221 h 1576"/>
              <a:gd name="T66" fmla="*/ 339 w 1281"/>
              <a:gd name="T67" fmla="*/ 228 h 1576"/>
              <a:gd name="T68" fmla="*/ 337 w 1281"/>
              <a:gd name="T69" fmla="*/ 223 h 1576"/>
              <a:gd name="T70" fmla="*/ 337 w 1281"/>
              <a:gd name="T71" fmla="*/ 228 h 1576"/>
              <a:gd name="T72" fmla="*/ 339 w 1281"/>
              <a:gd name="T73" fmla="*/ 230 h 1576"/>
              <a:gd name="T74" fmla="*/ 342 w 1281"/>
              <a:gd name="T75" fmla="*/ 233 h 1576"/>
              <a:gd name="T76" fmla="*/ 344 w 1281"/>
              <a:gd name="T77" fmla="*/ 238 h 1576"/>
              <a:gd name="T78" fmla="*/ 352 w 1281"/>
              <a:gd name="T79" fmla="*/ 240 h 1576"/>
              <a:gd name="T80" fmla="*/ 359 w 1281"/>
              <a:gd name="T81" fmla="*/ 242 h 1576"/>
              <a:gd name="T82" fmla="*/ 368 w 1281"/>
              <a:gd name="T83" fmla="*/ 245 h 1576"/>
              <a:gd name="T84" fmla="*/ 378 w 1281"/>
              <a:gd name="T85" fmla="*/ 247 h 1576"/>
              <a:gd name="T86" fmla="*/ 390 w 1281"/>
              <a:gd name="T87" fmla="*/ 250 h 1576"/>
              <a:gd name="T88" fmla="*/ 400 w 1281"/>
              <a:gd name="T89" fmla="*/ 252 h 1576"/>
              <a:gd name="T90" fmla="*/ 402 w 1281"/>
              <a:gd name="T91" fmla="*/ 310 h 1576"/>
              <a:gd name="T92" fmla="*/ 402 w 1281"/>
              <a:gd name="T93" fmla="*/ 371 h 1576"/>
              <a:gd name="T94" fmla="*/ 402 w 1281"/>
              <a:gd name="T95" fmla="*/ 400 h 1576"/>
              <a:gd name="T96" fmla="*/ 400 w 1281"/>
              <a:gd name="T97" fmla="*/ 1260 h 1576"/>
              <a:gd name="T98" fmla="*/ 90 w 1281"/>
              <a:gd name="T99" fmla="*/ 383 h 1576"/>
              <a:gd name="T100" fmla="*/ 10 w 1281"/>
              <a:gd name="T101" fmla="*/ 1224 h 1576"/>
              <a:gd name="T102" fmla="*/ 1281 w 1281"/>
              <a:gd name="T103" fmla="*/ 1576 h 1576"/>
              <a:gd name="T104" fmla="*/ 352 w 1281"/>
              <a:gd name="T105" fmla="*/ 228 h 1576"/>
              <a:gd name="T106" fmla="*/ 342 w 1281"/>
              <a:gd name="T107" fmla="*/ 225 h 1576"/>
              <a:gd name="T108" fmla="*/ 342 w 1281"/>
              <a:gd name="T109" fmla="*/ 228 h 1576"/>
              <a:gd name="T110" fmla="*/ 410 w 1281"/>
              <a:gd name="T111" fmla="*/ 199 h 1576"/>
              <a:gd name="T112" fmla="*/ 412 w 1281"/>
              <a:gd name="T113" fmla="*/ 206 h 1576"/>
              <a:gd name="T114" fmla="*/ 419 w 1281"/>
              <a:gd name="T115" fmla="*/ 211 h 1576"/>
              <a:gd name="T116" fmla="*/ 427 w 1281"/>
              <a:gd name="T117" fmla="*/ 196 h 1576"/>
              <a:gd name="T118" fmla="*/ 429 w 1281"/>
              <a:gd name="T119" fmla="*/ 204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81" h="1576">
                <a:moveTo>
                  <a:pt x="1281" y="1017"/>
                </a:moveTo>
                <a:lnTo>
                  <a:pt x="1277" y="1022"/>
                </a:lnTo>
                <a:lnTo>
                  <a:pt x="1264" y="1032"/>
                </a:lnTo>
                <a:lnTo>
                  <a:pt x="1255" y="1044"/>
                </a:lnTo>
                <a:lnTo>
                  <a:pt x="1247" y="1059"/>
                </a:lnTo>
                <a:lnTo>
                  <a:pt x="1240" y="1073"/>
                </a:lnTo>
                <a:lnTo>
                  <a:pt x="1235" y="1090"/>
                </a:lnTo>
                <a:lnTo>
                  <a:pt x="1235" y="1102"/>
                </a:lnTo>
                <a:lnTo>
                  <a:pt x="1063" y="1102"/>
                </a:lnTo>
                <a:lnTo>
                  <a:pt x="1063" y="1107"/>
                </a:lnTo>
                <a:lnTo>
                  <a:pt x="1071" y="1107"/>
                </a:lnTo>
                <a:lnTo>
                  <a:pt x="1071" y="1134"/>
                </a:lnTo>
                <a:lnTo>
                  <a:pt x="1051" y="1134"/>
                </a:lnTo>
                <a:lnTo>
                  <a:pt x="1051" y="634"/>
                </a:lnTo>
                <a:lnTo>
                  <a:pt x="1010" y="634"/>
                </a:lnTo>
                <a:lnTo>
                  <a:pt x="1010" y="602"/>
                </a:lnTo>
                <a:lnTo>
                  <a:pt x="925" y="602"/>
                </a:lnTo>
                <a:lnTo>
                  <a:pt x="925" y="634"/>
                </a:lnTo>
                <a:lnTo>
                  <a:pt x="879" y="634"/>
                </a:lnTo>
                <a:lnTo>
                  <a:pt x="879" y="801"/>
                </a:lnTo>
                <a:lnTo>
                  <a:pt x="848" y="801"/>
                </a:lnTo>
                <a:lnTo>
                  <a:pt x="848" y="825"/>
                </a:lnTo>
                <a:lnTo>
                  <a:pt x="831" y="825"/>
                </a:lnTo>
                <a:lnTo>
                  <a:pt x="831" y="495"/>
                </a:lnTo>
                <a:lnTo>
                  <a:pt x="831" y="306"/>
                </a:lnTo>
                <a:lnTo>
                  <a:pt x="872" y="306"/>
                </a:lnTo>
                <a:lnTo>
                  <a:pt x="872" y="306"/>
                </a:lnTo>
                <a:lnTo>
                  <a:pt x="872" y="306"/>
                </a:lnTo>
                <a:lnTo>
                  <a:pt x="882" y="306"/>
                </a:lnTo>
                <a:lnTo>
                  <a:pt x="882" y="296"/>
                </a:lnTo>
                <a:lnTo>
                  <a:pt x="884" y="296"/>
                </a:lnTo>
                <a:lnTo>
                  <a:pt x="887" y="289"/>
                </a:lnTo>
                <a:lnTo>
                  <a:pt x="887" y="281"/>
                </a:lnTo>
                <a:lnTo>
                  <a:pt x="882" y="281"/>
                </a:lnTo>
                <a:lnTo>
                  <a:pt x="882" y="264"/>
                </a:lnTo>
                <a:lnTo>
                  <a:pt x="884" y="264"/>
                </a:lnTo>
                <a:lnTo>
                  <a:pt x="884" y="262"/>
                </a:lnTo>
                <a:lnTo>
                  <a:pt x="884" y="247"/>
                </a:lnTo>
                <a:lnTo>
                  <a:pt x="884" y="247"/>
                </a:lnTo>
                <a:lnTo>
                  <a:pt x="884" y="245"/>
                </a:lnTo>
                <a:lnTo>
                  <a:pt x="884" y="143"/>
                </a:lnTo>
                <a:lnTo>
                  <a:pt x="882" y="143"/>
                </a:lnTo>
                <a:lnTo>
                  <a:pt x="882" y="89"/>
                </a:lnTo>
                <a:lnTo>
                  <a:pt x="879" y="89"/>
                </a:lnTo>
                <a:lnTo>
                  <a:pt x="879" y="89"/>
                </a:lnTo>
                <a:lnTo>
                  <a:pt x="879" y="111"/>
                </a:lnTo>
                <a:lnTo>
                  <a:pt x="877" y="111"/>
                </a:lnTo>
                <a:lnTo>
                  <a:pt x="877" y="111"/>
                </a:lnTo>
                <a:lnTo>
                  <a:pt x="877" y="143"/>
                </a:lnTo>
                <a:lnTo>
                  <a:pt x="877" y="143"/>
                </a:lnTo>
                <a:lnTo>
                  <a:pt x="877" y="145"/>
                </a:lnTo>
                <a:lnTo>
                  <a:pt x="877" y="150"/>
                </a:lnTo>
                <a:lnTo>
                  <a:pt x="795" y="150"/>
                </a:lnTo>
                <a:lnTo>
                  <a:pt x="795" y="114"/>
                </a:lnTo>
                <a:lnTo>
                  <a:pt x="795" y="111"/>
                </a:lnTo>
                <a:lnTo>
                  <a:pt x="792" y="111"/>
                </a:lnTo>
                <a:lnTo>
                  <a:pt x="792" y="89"/>
                </a:lnTo>
                <a:lnTo>
                  <a:pt x="792" y="89"/>
                </a:lnTo>
                <a:lnTo>
                  <a:pt x="790" y="89"/>
                </a:lnTo>
                <a:lnTo>
                  <a:pt x="790" y="145"/>
                </a:lnTo>
                <a:lnTo>
                  <a:pt x="787" y="145"/>
                </a:lnTo>
                <a:lnTo>
                  <a:pt x="787" y="150"/>
                </a:lnTo>
                <a:lnTo>
                  <a:pt x="710" y="150"/>
                </a:lnTo>
                <a:lnTo>
                  <a:pt x="710" y="114"/>
                </a:lnTo>
                <a:lnTo>
                  <a:pt x="710" y="114"/>
                </a:lnTo>
                <a:lnTo>
                  <a:pt x="705" y="114"/>
                </a:lnTo>
                <a:lnTo>
                  <a:pt x="705" y="145"/>
                </a:lnTo>
                <a:lnTo>
                  <a:pt x="705" y="145"/>
                </a:lnTo>
                <a:lnTo>
                  <a:pt x="705" y="89"/>
                </a:lnTo>
                <a:lnTo>
                  <a:pt x="703" y="89"/>
                </a:lnTo>
                <a:lnTo>
                  <a:pt x="700" y="89"/>
                </a:lnTo>
                <a:lnTo>
                  <a:pt x="700" y="145"/>
                </a:lnTo>
                <a:lnTo>
                  <a:pt x="698" y="145"/>
                </a:lnTo>
                <a:lnTo>
                  <a:pt x="698" y="150"/>
                </a:lnTo>
                <a:lnTo>
                  <a:pt x="623" y="153"/>
                </a:lnTo>
                <a:lnTo>
                  <a:pt x="623" y="114"/>
                </a:lnTo>
                <a:lnTo>
                  <a:pt x="623" y="114"/>
                </a:lnTo>
                <a:lnTo>
                  <a:pt x="618" y="114"/>
                </a:lnTo>
                <a:lnTo>
                  <a:pt x="618" y="153"/>
                </a:lnTo>
                <a:lnTo>
                  <a:pt x="615" y="153"/>
                </a:lnTo>
                <a:lnTo>
                  <a:pt x="615" y="148"/>
                </a:lnTo>
                <a:lnTo>
                  <a:pt x="615" y="145"/>
                </a:lnTo>
                <a:lnTo>
                  <a:pt x="615" y="145"/>
                </a:lnTo>
                <a:lnTo>
                  <a:pt x="615" y="92"/>
                </a:lnTo>
                <a:lnTo>
                  <a:pt x="615" y="89"/>
                </a:lnTo>
                <a:lnTo>
                  <a:pt x="611" y="89"/>
                </a:lnTo>
                <a:lnTo>
                  <a:pt x="611" y="145"/>
                </a:lnTo>
                <a:lnTo>
                  <a:pt x="608" y="145"/>
                </a:lnTo>
                <a:lnTo>
                  <a:pt x="608" y="153"/>
                </a:lnTo>
                <a:lnTo>
                  <a:pt x="536" y="153"/>
                </a:lnTo>
                <a:lnTo>
                  <a:pt x="536" y="114"/>
                </a:lnTo>
                <a:lnTo>
                  <a:pt x="536" y="114"/>
                </a:lnTo>
                <a:lnTo>
                  <a:pt x="533" y="114"/>
                </a:lnTo>
                <a:lnTo>
                  <a:pt x="533" y="153"/>
                </a:lnTo>
                <a:lnTo>
                  <a:pt x="528" y="153"/>
                </a:lnTo>
                <a:lnTo>
                  <a:pt x="528" y="148"/>
                </a:lnTo>
                <a:lnTo>
                  <a:pt x="526" y="145"/>
                </a:lnTo>
                <a:lnTo>
                  <a:pt x="526" y="145"/>
                </a:lnTo>
                <a:lnTo>
                  <a:pt x="526" y="2"/>
                </a:lnTo>
                <a:lnTo>
                  <a:pt x="526" y="0"/>
                </a:lnTo>
                <a:lnTo>
                  <a:pt x="521" y="0"/>
                </a:lnTo>
                <a:lnTo>
                  <a:pt x="521" y="92"/>
                </a:lnTo>
                <a:lnTo>
                  <a:pt x="521" y="92"/>
                </a:lnTo>
                <a:lnTo>
                  <a:pt x="521" y="145"/>
                </a:lnTo>
                <a:lnTo>
                  <a:pt x="521" y="145"/>
                </a:lnTo>
                <a:lnTo>
                  <a:pt x="521" y="187"/>
                </a:lnTo>
                <a:lnTo>
                  <a:pt x="511" y="189"/>
                </a:lnTo>
                <a:lnTo>
                  <a:pt x="511" y="189"/>
                </a:lnTo>
                <a:lnTo>
                  <a:pt x="509" y="189"/>
                </a:lnTo>
                <a:lnTo>
                  <a:pt x="499" y="189"/>
                </a:lnTo>
                <a:lnTo>
                  <a:pt x="490" y="189"/>
                </a:lnTo>
                <a:lnTo>
                  <a:pt x="490" y="189"/>
                </a:lnTo>
                <a:lnTo>
                  <a:pt x="487" y="189"/>
                </a:lnTo>
                <a:lnTo>
                  <a:pt x="477" y="189"/>
                </a:lnTo>
                <a:lnTo>
                  <a:pt x="468" y="191"/>
                </a:lnTo>
                <a:lnTo>
                  <a:pt x="468" y="191"/>
                </a:lnTo>
                <a:lnTo>
                  <a:pt x="465" y="191"/>
                </a:lnTo>
                <a:lnTo>
                  <a:pt x="465" y="191"/>
                </a:lnTo>
                <a:lnTo>
                  <a:pt x="456" y="191"/>
                </a:lnTo>
                <a:lnTo>
                  <a:pt x="448" y="191"/>
                </a:lnTo>
                <a:lnTo>
                  <a:pt x="448" y="191"/>
                </a:lnTo>
                <a:lnTo>
                  <a:pt x="446" y="191"/>
                </a:lnTo>
                <a:lnTo>
                  <a:pt x="439" y="194"/>
                </a:lnTo>
                <a:lnTo>
                  <a:pt x="429" y="194"/>
                </a:lnTo>
                <a:lnTo>
                  <a:pt x="429" y="194"/>
                </a:lnTo>
                <a:lnTo>
                  <a:pt x="429" y="194"/>
                </a:lnTo>
                <a:lnTo>
                  <a:pt x="419" y="196"/>
                </a:lnTo>
                <a:lnTo>
                  <a:pt x="412" y="196"/>
                </a:lnTo>
                <a:lnTo>
                  <a:pt x="412" y="196"/>
                </a:lnTo>
                <a:lnTo>
                  <a:pt x="412" y="196"/>
                </a:lnTo>
                <a:lnTo>
                  <a:pt x="412" y="196"/>
                </a:lnTo>
                <a:lnTo>
                  <a:pt x="412" y="196"/>
                </a:lnTo>
                <a:lnTo>
                  <a:pt x="405" y="199"/>
                </a:lnTo>
                <a:lnTo>
                  <a:pt x="398" y="199"/>
                </a:lnTo>
                <a:lnTo>
                  <a:pt x="395" y="199"/>
                </a:lnTo>
                <a:lnTo>
                  <a:pt x="390" y="201"/>
                </a:lnTo>
                <a:lnTo>
                  <a:pt x="383" y="201"/>
                </a:lnTo>
                <a:lnTo>
                  <a:pt x="383" y="201"/>
                </a:lnTo>
                <a:lnTo>
                  <a:pt x="376" y="204"/>
                </a:lnTo>
                <a:lnTo>
                  <a:pt x="366" y="206"/>
                </a:lnTo>
                <a:lnTo>
                  <a:pt x="356" y="208"/>
                </a:lnTo>
                <a:lnTo>
                  <a:pt x="354" y="208"/>
                </a:lnTo>
                <a:lnTo>
                  <a:pt x="354" y="208"/>
                </a:lnTo>
                <a:lnTo>
                  <a:pt x="354" y="208"/>
                </a:lnTo>
                <a:lnTo>
                  <a:pt x="354" y="208"/>
                </a:lnTo>
                <a:lnTo>
                  <a:pt x="354" y="208"/>
                </a:lnTo>
                <a:lnTo>
                  <a:pt x="349" y="211"/>
                </a:lnTo>
                <a:lnTo>
                  <a:pt x="349" y="211"/>
                </a:lnTo>
                <a:lnTo>
                  <a:pt x="347" y="213"/>
                </a:lnTo>
                <a:lnTo>
                  <a:pt x="347" y="213"/>
                </a:lnTo>
                <a:lnTo>
                  <a:pt x="347" y="213"/>
                </a:lnTo>
                <a:lnTo>
                  <a:pt x="344" y="213"/>
                </a:lnTo>
                <a:lnTo>
                  <a:pt x="342" y="216"/>
                </a:lnTo>
                <a:lnTo>
                  <a:pt x="342" y="216"/>
                </a:lnTo>
                <a:lnTo>
                  <a:pt x="342" y="216"/>
                </a:lnTo>
                <a:lnTo>
                  <a:pt x="339" y="218"/>
                </a:lnTo>
                <a:lnTo>
                  <a:pt x="339" y="218"/>
                </a:lnTo>
                <a:lnTo>
                  <a:pt x="339" y="218"/>
                </a:lnTo>
                <a:lnTo>
                  <a:pt x="342" y="216"/>
                </a:lnTo>
                <a:lnTo>
                  <a:pt x="342" y="216"/>
                </a:lnTo>
                <a:lnTo>
                  <a:pt x="342" y="216"/>
                </a:lnTo>
                <a:lnTo>
                  <a:pt x="339" y="218"/>
                </a:lnTo>
                <a:lnTo>
                  <a:pt x="339" y="218"/>
                </a:lnTo>
                <a:lnTo>
                  <a:pt x="337" y="221"/>
                </a:lnTo>
                <a:lnTo>
                  <a:pt x="337" y="221"/>
                </a:lnTo>
                <a:lnTo>
                  <a:pt x="337" y="223"/>
                </a:lnTo>
                <a:lnTo>
                  <a:pt x="337" y="223"/>
                </a:lnTo>
                <a:lnTo>
                  <a:pt x="337" y="225"/>
                </a:lnTo>
                <a:lnTo>
                  <a:pt x="337" y="225"/>
                </a:lnTo>
                <a:lnTo>
                  <a:pt x="339" y="228"/>
                </a:lnTo>
                <a:lnTo>
                  <a:pt x="337" y="225"/>
                </a:lnTo>
                <a:lnTo>
                  <a:pt x="337" y="225"/>
                </a:lnTo>
                <a:lnTo>
                  <a:pt x="337" y="223"/>
                </a:lnTo>
                <a:lnTo>
                  <a:pt x="337" y="223"/>
                </a:lnTo>
                <a:lnTo>
                  <a:pt x="337" y="223"/>
                </a:lnTo>
                <a:lnTo>
                  <a:pt x="337" y="223"/>
                </a:lnTo>
                <a:lnTo>
                  <a:pt x="337" y="223"/>
                </a:lnTo>
                <a:lnTo>
                  <a:pt x="337" y="225"/>
                </a:lnTo>
                <a:lnTo>
                  <a:pt x="337" y="225"/>
                </a:lnTo>
                <a:lnTo>
                  <a:pt x="337" y="228"/>
                </a:lnTo>
                <a:lnTo>
                  <a:pt x="337" y="228"/>
                </a:lnTo>
                <a:lnTo>
                  <a:pt x="337" y="228"/>
                </a:lnTo>
                <a:lnTo>
                  <a:pt x="337" y="228"/>
                </a:lnTo>
                <a:lnTo>
                  <a:pt x="337" y="230"/>
                </a:lnTo>
                <a:lnTo>
                  <a:pt x="339" y="230"/>
                </a:lnTo>
                <a:lnTo>
                  <a:pt x="339" y="233"/>
                </a:lnTo>
                <a:lnTo>
                  <a:pt x="339" y="233"/>
                </a:lnTo>
                <a:lnTo>
                  <a:pt x="339" y="233"/>
                </a:lnTo>
                <a:lnTo>
                  <a:pt x="339" y="233"/>
                </a:lnTo>
                <a:lnTo>
                  <a:pt x="342" y="233"/>
                </a:lnTo>
                <a:lnTo>
                  <a:pt x="342" y="235"/>
                </a:lnTo>
                <a:lnTo>
                  <a:pt x="342" y="235"/>
                </a:lnTo>
                <a:lnTo>
                  <a:pt x="344" y="238"/>
                </a:lnTo>
                <a:lnTo>
                  <a:pt x="344" y="238"/>
                </a:lnTo>
                <a:lnTo>
                  <a:pt x="344" y="238"/>
                </a:lnTo>
                <a:lnTo>
                  <a:pt x="347" y="238"/>
                </a:lnTo>
                <a:lnTo>
                  <a:pt x="347" y="238"/>
                </a:lnTo>
                <a:lnTo>
                  <a:pt x="349" y="238"/>
                </a:lnTo>
                <a:lnTo>
                  <a:pt x="352" y="240"/>
                </a:lnTo>
                <a:lnTo>
                  <a:pt x="352" y="240"/>
                </a:lnTo>
                <a:lnTo>
                  <a:pt x="352" y="240"/>
                </a:lnTo>
                <a:lnTo>
                  <a:pt x="352" y="240"/>
                </a:lnTo>
                <a:lnTo>
                  <a:pt x="352" y="240"/>
                </a:lnTo>
                <a:lnTo>
                  <a:pt x="356" y="242"/>
                </a:lnTo>
                <a:lnTo>
                  <a:pt x="359" y="242"/>
                </a:lnTo>
                <a:lnTo>
                  <a:pt x="359" y="242"/>
                </a:lnTo>
                <a:lnTo>
                  <a:pt x="359" y="242"/>
                </a:lnTo>
                <a:lnTo>
                  <a:pt x="359" y="242"/>
                </a:lnTo>
                <a:lnTo>
                  <a:pt x="364" y="245"/>
                </a:lnTo>
                <a:lnTo>
                  <a:pt x="368" y="245"/>
                </a:lnTo>
                <a:lnTo>
                  <a:pt x="368" y="245"/>
                </a:lnTo>
                <a:lnTo>
                  <a:pt x="368" y="245"/>
                </a:lnTo>
                <a:lnTo>
                  <a:pt x="368" y="245"/>
                </a:lnTo>
                <a:lnTo>
                  <a:pt x="373" y="247"/>
                </a:lnTo>
                <a:lnTo>
                  <a:pt x="378" y="247"/>
                </a:lnTo>
                <a:lnTo>
                  <a:pt x="378" y="247"/>
                </a:lnTo>
                <a:lnTo>
                  <a:pt x="381" y="247"/>
                </a:lnTo>
                <a:lnTo>
                  <a:pt x="381" y="247"/>
                </a:lnTo>
                <a:lnTo>
                  <a:pt x="385" y="250"/>
                </a:lnTo>
                <a:lnTo>
                  <a:pt x="390" y="250"/>
                </a:lnTo>
                <a:lnTo>
                  <a:pt x="390" y="250"/>
                </a:lnTo>
                <a:lnTo>
                  <a:pt x="393" y="250"/>
                </a:lnTo>
                <a:lnTo>
                  <a:pt x="393" y="250"/>
                </a:lnTo>
                <a:lnTo>
                  <a:pt x="398" y="252"/>
                </a:lnTo>
                <a:lnTo>
                  <a:pt x="400" y="252"/>
                </a:lnTo>
                <a:lnTo>
                  <a:pt x="460" y="262"/>
                </a:lnTo>
                <a:lnTo>
                  <a:pt x="460" y="301"/>
                </a:lnTo>
                <a:lnTo>
                  <a:pt x="436" y="303"/>
                </a:lnTo>
                <a:lnTo>
                  <a:pt x="417" y="308"/>
                </a:lnTo>
                <a:lnTo>
                  <a:pt x="402" y="310"/>
                </a:lnTo>
                <a:lnTo>
                  <a:pt x="398" y="315"/>
                </a:lnTo>
                <a:lnTo>
                  <a:pt x="398" y="337"/>
                </a:lnTo>
                <a:lnTo>
                  <a:pt x="402" y="342"/>
                </a:lnTo>
                <a:lnTo>
                  <a:pt x="402" y="342"/>
                </a:lnTo>
                <a:lnTo>
                  <a:pt x="402" y="371"/>
                </a:lnTo>
                <a:lnTo>
                  <a:pt x="398" y="374"/>
                </a:lnTo>
                <a:lnTo>
                  <a:pt x="398" y="376"/>
                </a:lnTo>
                <a:lnTo>
                  <a:pt x="402" y="381"/>
                </a:lnTo>
                <a:lnTo>
                  <a:pt x="402" y="381"/>
                </a:lnTo>
                <a:lnTo>
                  <a:pt x="402" y="400"/>
                </a:lnTo>
                <a:lnTo>
                  <a:pt x="398" y="403"/>
                </a:lnTo>
                <a:lnTo>
                  <a:pt x="398" y="412"/>
                </a:lnTo>
                <a:lnTo>
                  <a:pt x="402" y="417"/>
                </a:lnTo>
                <a:lnTo>
                  <a:pt x="402" y="417"/>
                </a:lnTo>
                <a:lnTo>
                  <a:pt x="400" y="1260"/>
                </a:lnTo>
                <a:lnTo>
                  <a:pt x="378" y="1260"/>
                </a:lnTo>
                <a:lnTo>
                  <a:pt x="376" y="415"/>
                </a:lnTo>
                <a:lnTo>
                  <a:pt x="315" y="415"/>
                </a:lnTo>
                <a:lnTo>
                  <a:pt x="315" y="383"/>
                </a:lnTo>
                <a:lnTo>
                  <a:pt x="90" y="383"/>
                </a:lnTo>
                <a:lnTo>
                  <a:pt x="75" y="415"/>
                </a:lnTo>
                <a:lnTo>
                  <a:pt x="42" y="415"/>
                </a:lnTo>
                <a:lnTo>
                  <a:pt x="17" y="473"/>
                </a:lnTo>
                <a:lnTo>
                  <a:pt x="17" y="1224"/>
                </a:lnTo>
                <a:lnTo>
                  <a:pt x="10" y="1224"/>
                </a:lnTo>
                <a:lnTo>
                  <a:pt x="10" y="1221"/>
                </a:lnTo>
                <a:lnTo>
                  <a:pt x="5" y="1219"/>
                </a:lnTo>
                <a:lnTo>
                  <a:pt x="0" y="1219"/>
                </a:lnTo>
                <a:lnTo>
                  <a:pt x="0" y="1576"/>
                </a:lnTo>
                <a:lnTo>
                  <a:pt x="1281" y="1576"/>
                </a:lnTo>
                <a:lnTo>
                  <a:pt x="1281" y="1017"/>
                </a:lnTo>
                <a:close/>
                <a:moveTo>
                  <a:pt x="342" y="225"/>
                </a:moveTo>
                <a:lnTo>
                  <a:pt x="344" y="225"/>
                </a:lnTo>
                <a:lnTo>
                  <a:pt x="344" y="225"/>
                </a:lnTo>
                <a:lnTo>
                  <a:pt x="352" y="228"/>
                </a:lnTo>
                <a:lnTo>
                  <a:pt x="344" y="225"/>
                </a:lnTo>
                <a:lnTo>
                  <a:pt x="344" y="225"/>
                </a:lnTo>
                <a:lnTo>
                  <a:pt x="342" y="225"/>
                </a:lnTo>
                <a:lnTo>
                  <a:pt x="342" y="223"/>
                </a:lnTo>
                <a:lnTo>
                  <a:pt x="342" y="225"/>
                </a:lnTo>
                <a:close/>
                <a:moveTo>
                  <a:pt x="342" y="228"/>
                </a:moveTo>
                <a:lnTo>
                  <a:pt x="342" y="228"/>
                </a:lnTo>
                <a:lnTo>
                  <a:pt x="339" y="228"/>
                </a:lnTo>
                <a:lnTo>
                  <a:pt x="342" y="228"/>
                </a:lnTo>
                <a:lnTo>
                  <a:pt x="342" y="228"/>
                </a:lnTo>
                <a:lnTo>
                  <a:pt x="361" y="233"/>
                </a:lnTo>
                <a:lnTo>
                  <a:pt x="342" y="228"/>
                </a:lnTo>
                <a:close/>
                <a:moveTo>
                  <a:pt x="410" y="199"/>
                </a:moveTo>
                <a:lnTo>
                  <a:pt x="410" y="201"/>
                </a:lnTo>
                <a:lnTo>
                  <a:pt x="410" y="199"/>
                </a:lnTo>
                <a:lnTo>
                  <a:pt x="410" y="199"/>
                </a:lnTo>
                <a:lnTo>
                  <a:pt x="410" y="199"/>
                </a:lnTo>
                <a:close/>
                <a:moveTo>
                  <a:pt x="414" y="208"/>
                </a:moveTo>
                <a:lnTo>
                  <a:pt x="412" y="206"/>
                </a:lnTo>
                <a:lnTo>
                  <a:pt x="412" y="206"/>
                </a:lnTo>
                <a:lnTo>
                  <a:pt x="412" y="206"/>
                </a:lnTo>
                <a:lnTo>
                  <a:pt x="412" y="206"/>
                </a:lnTo>
                <a:lnTo>
                  <a:pt x="412" y="206"/>
                </a:lnTo>
                <a:lnTo>
                  <a:pt x="414" y="208"/>
                </a:lnTo>
                <a:lnTo>
                  <a:pt x="419" y="211"/>
                </a:lnTo>
                <a:lnTo>
                  <a:pt x="414" y="208"/>
                </a:lnTo>
                <a:close/>
                <a:moveTo>
                  <a:pt x="427" y="199"/>
                </a:moveTo>
                <a:lnTo>
                  <a:pt x="427" y="196"/>
                </a:lnTo>
                <a:lnTo>
                  <a:pt x="429" y="196"/>
                </a:lnTo>
                <a:lnTo>
                  <a:pt x="427" y="196"/>
                </a:lnTo>
                <a:lnTo>
                  <a:pt x="427" y="199"/>
                </a:lnTo>
                <a:close/>
                <a:moveTo>
                  <a:pt x="429" y="206"/>
                </a:moveTo>
                <a:lnTo>
                  <a:pt x="429" y="204"/>
                </a:lnTo>
                <a:lnTo>
                  <a:pt x="429" y="204"/>
                </a:lnTo>
                <a:lnTo>
                  <a:pt x="429" y="204"/>
                </a:lnTo>
                <a:lnTo>
                  <a:pt x="429" y="206"/>
                </a:lnTo>
                <a:lnTo>
                  <a:pt x="431" y="206"/>
                </a:lnTo>
                <a:lnTo>
                  <a:pt x="429" y="20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dirty="0"/>
          </a:p>
        </p:txBody>
      </p:sp>
      <p:sp>
        <p:nvSpPr>
          <p:cNvPr id="111" name="Freeform 15"/>
          <p:cNvSpPr>
            <a:spLocks/>
          </p:cNvSpPr>
          <p:nvPr userDrawn="1"/>
        </p:nvSpPr>
        <p:spPr bwMode="auto">
          <a:xfrm>
            <a:off x="4573787" y="4083565"/>
            <a:ext cx="1523007" cy="1895615"/>
          </a:xfrm>
          <a:custGeom>
            <a:avLst/>
            <a:gdLst>
              <a:gd name="T0" fmla="*/ 1278 w 1278"/>
              <a:gd name="T1" fmla="*/ 836 h 1193"/>
              <a:gd name="T2" fmla="*/ 1271 w 1278"/>
              <a:gd name="T3" fmla="*/ 819 h 1193"/>
              <a:gd name="T4" fmla="*/ 1252 w 1278"/>
              <a:gd name="T5" fmla="*/ 821 h 1193"/>
              <a:gd name="T6" fmla="*/ 1242 w 1278"/>
              <a:gd name="T7" fmla="*/ 807 h 1193"/>
              <a:gd name="T8" fmla="*/ 1206 w 1278"/>
              <a:gd name="T9" fmla="*/ 700 h 1193"/>
              <a:gd name="T10" fmla="*/ 1167 w 1278"/>
              <a:gd name="T11" fmla="*/ 693 h 1193"/>
              <a:gd name="T12" fmla="*/ 1126 w 1278"/>
              <a:gd name="T13" fmla="*/ 651 h 1193"/>
              <a:gd name="T14" fmla="*/ 1075 w 1278"/>
              <a:gd name="T15" fmla="*/ 598 h 1193"/>
              <a:gd name="T16" fmla="*/ 1068 w 1278"/>
              <a:gd name="T17" fmla="*/ 586 h 1193"/>
              <a:gd name="T18" fmla="*/ 1053 w 1278"/>
              <a:gd name="T19" fmla="*/ 566 h 1193"/>
              <a:gd name="T20" fmla="*/ 1048 w 1278"/>
              <a:gd name="T21" fmla="*/ 581 h 1193"/>
              <a:gd name="T22" fmla="*/ 1034 w 1278"/>
              <a:gd name="T23" fmla="*/ 593 h 1193"/>
              <a:gd name="T24" fmla="*/ 1034 w 1278"/>
              <a:gd name="T25" fmla="*/ 625 h 1193"/>
              <a:gd name="T26" fmla="*/ 956 w 1278"/>
              <a:gd name="T27" fmla="*/ 685 h 1193"/>
              <a:gd name="T28" fmla="*/ 925 w 1278"/>
              <a:gd name="T29" fmla="*/ 695 h 1193"/>
              <a:gd name="T30" fmla="*/ 884 w 1278"/>
              <a:gd name="T31" fmla="*/ 824 h 1193"/>
              <a:gd name="T32" fmla="*/ 864 w 1278"/>
              <a:gd name="T33" fmla="*/ 807 h 1193"/>
              <a:gd name="T34" fmla="*/ 850 w 1278"/>
              <a:gd name="T35" fmla="*/ 838 h 1193"/>
              <a:gd name="T36" fmla="*/ 833 w 1278"/>
              <a:gd name="T37" fmla="*/ 819 h 1193"/>
              <a:gd name="T38" fmla="*/ 814 w 1278"/>
              <a:gd name="T39" fmla="*/ 841 h 1193"/>
              <a:gd name="T40" fmla="*/ 751 w 1278"/>
              <a:gd name="T41" fmla="*/ 32 h 1193"/>
              <a:gd name="T42" fmla="*/ 445 w 1278"/>
              <a:gd name="T43" fmla="*/ 855 h 1193"/>
              <a:gd name="T44" fmla="*/ 431 w 1278"/>
              <a:gd name="T45" fmla="*/ 739 h 1193"/>
              <a:gd name="T46" fmla="*/ 404 w 1278"/>
              <a:gd name="T47" fmla="*/ 756 h 1193"/>
              <a:gd name="T48" fmla="*/ 378 w 1278"/>
              <a:gd name="T49" fmla="*/ 561 h 1193"/>
              <a:gd name="T50" fmla="*/ 375 w 1278"/>
              <a:gd name="T51" fmla="*/ 547 h 1193"/>
              <a:gd name="T52" fmla="*/ 368 w 1278"/>
              <a:gd name="T53" fmla="*/ 569 h 1193"/>
              <a:gd name="T54" fmla="*/ 351 w 1278"/>
              <a:gd name="T55" fmla="*/ 479 h 1193"/>
              <a:gd name="T56" fmla="*/ 341 w 1278"/>
              <a:gd name="T57" fmla="*/ 348 h 1193"/>
              <a:gd name="T58" fmla="*/ 324 w 1278"/>
              <a:gd name="T59" fmla="*/ 372 h 1193"/>
              <a:gd name="T60" fmla="*/ 312 w 1278"/>
              <a:gd name="T61" fmla="*/ 479 h 1193"/>
              <a:gd name="T62" fmla="*/ 295 w 1278"/>
              <a:gd name="T63" fmla="*/ 561 h 1193"/>
              <a:gd name="T64" fmla="*/ 290 w 1278"/>
              <a:gd name="T65" fmla="*/ 547 h 1193"/>
              <a:gd name="T66" fmla="*/ 288 w 1278"/>
              <a:gd name="T67" fmla="*/ 569 h 1193"/>
              <a:gd name="T68" fmla="*/ 269 w 1278"/>
              <a:gd name="T69" fmla="*/ 693 h 1193"/>
              <a:gd name="T70" fmla="*/ 269 w 1278"/>
              <a:gd name="T71" fmla="*/ 695 h 1193"/>
              <a:gd name="T72" fmla="*/ 261 w 1278"/>
              <a:gd name="T73" fmla="*/ 758 h 1193"/>
              <a:gd name="T74" fmla="*/ 244 w 1278"/>
              <a:gd name="T75" fmla="*/ 712 h 1193"/>
              <a:gd name="T76" fmla="*/ 232 w 1278"/>
              <a:gd name="T77" fmla="*/ 574 h 1193"/>
              <a:gd name="T78" fmla="*/ 208 w 1278"/>
              <a:gd name="T79" fmla="*/ 710 h 1193"/>
              <a:gd name="T80" fmla="*/ 194 w 1278"/>
              <a:gd name="T81" fmla="*/ 748 h 1193"/>
              <a:gd name="T82" fmla="*/ 174 w 1278"/>
              <a:gd name="T83" fmla="*/ 688 h 1193"/>
              <a:gd name="T84" fmla="*/ 172 w 1278"/>
              <a:gd name="T85" fmla="*/ 685 h 1193"/>
              <a:gd name="T86" fmla="*/ 169 w 1278"/>
              <a:gd name="T87" fmla="*/ 615 h 1193"/>
              <a:gd name="T88" fmla="*/ 167 w 1278"/>
              <a:gd name="T89" fmla="*/ 610 h 1193"/>
              <a:gd name="T90" fmla="*/ 157 w 1278"/>
              <a:gd name="T91" fmla="*/ 557 h 1193"/>
              <a:gd name="T92" fmla="*/ 148 w 1278"/>
              <a:gd name="T93" fmla="*/ 547 h 1193"/>
              <a:gd name="T94" fmla="*/ 123 w 1278"/>
              <a:gd name="T95" fmla="*/ 479 h 1193"/>
              <a:gd name="T96" fmla="*/ 123 w 1278"/>
              <a:gd name="T97" fmla="*/ 464 h 1193"/>
              <a:gd name="T98" fmla="*/ 121 w 1278"/>
              <a:gd name="T99" fmla="*/ 304 h 1193"/>
              <a:gd name="T100" fmla="*/ 97 w 1278"/>
              <a:gd name="T101" fmla="*/ 464 h 1193"/>
              <a:gd name="T102" fmla="*/ 94 w 1278"/>
              <a:gd name="T103" fmla="*/ 476 h 1193"/>
              <a:gd name="T104" fmla="*/ 70 w 1278"/>
              <a:gd name="T105" fmla="*/ 554 h 1193"/>
              <a:gd name="T106" fmla="*/ 60 w 1278"/>
              <a:gd name="T107" fmla="*/ 549 h 1193"/>
              <a:gd name="T108" fmla="*/ 48 w 1278"/>
              <a:gd name="T109" fmla="*/ 610 h 1193"/>
              <a:gd name="T110" fmla="*/ 41 w 1278"/>
              <a:gd name="T111" fmla="*/ 746 h 1193"/>
              <a:gd name="T112" fmla="*/ 17 w 1278"/>
              <a:gd name="T113" fmla="*/ 739 h 1193"/>
              <a:gd name="T114" fmla="*/ 7 w 1278"/>
              <a:gd name="T115" fmla="*/ 848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78" h="1193">
                <a:moveTo>
                  <a:pt x="12" y="306"/>
                </a:moveTo>
                <a:lnTo>
                  <a:pt x="0" y="304"/>
                </a:lnTo>
                <a:lnTo>
                  <a:pt x="0" y="1193"/>
                </a:lnTo>
                <a:lnTo>
                  <a:pt x="1278" y="1193"/>
                </a:lnTo>
                <a:lnTo>
                  <a:pt x="1278" y="836"/>
                </a:lnTo>
                <a:lnTo>
                  <a:pt x="1274" y="836"/>
                </a:lnTo>
                <a:lnTo>
                  <a:pt x="1274" y="819"/>
                </a:lnTo>
                <a:lnTo>
                  <a:pt x="1271" y="819"/>
                </a:lnTo>
                <a:lnTo>
                  <a:pt x="1271" y="819"/>
                </a:lnTo>
                <a:lnTo>
                  <a:pt x="1271" y="819"/>
                </a:lnTo>
                <a:lnTo>
                  <a:pt x="1269" y="819"/>
                </a:lnTo>
                <a:lnTo>
                  <a:pt x="1269" y="836"/>
                </a:lnTo>
                <a:lnTo>
                  <a:pt x="1257" y="836"/>
                </a:lnTo>
                <a:lnTo>
                  <a:pt x="1257" y="824"/>
                </a:lnTo>
                <a:lnTo>
                  <a:pt x="1252" y="821"/>
                </a:lnTo>
                <a:lnTo>
                  <a:pt x="1245" y="821"/>
                </a:lnTo>
                <a:lnTo>
                  <a:pt x="1245" y="807"/>
                </a:lnTo>
                <a:lnTo>
                  <a:pt x="1242" y="807"/>
                </a:lnTo>
                <a:lnTo>
                  <a:pt x="1242" y="807"/>
                </a:lnTo>
                <a:lnTo>
                  <a:pt x="1242" y="807"/>
                </a:lnTo>
                <a:lnTo>
                  <a:pt x="1240" y="807"/>
                </a:lnTo>
                <a:lnTo>
                  <a:pt x="1240" y="821"/>
                </a:lnTo>
                <a:lnTo>
                  <a:pt x="1220" y="821"/>
                </a:lnTo>
                <a:lnTo>
                  <a:pt x="1223" y="702"/>
                </a:lnTo>
                <a:lnTo>
                  <a:pt x="1206" y="700"/>
                </a:lnTo>
                <a:lnTo>
                  <a:pt x="1182" y="700"/>
                </a:lnTo>
                <a:lnTo>
                  <a:pt x="1174" y="695"/>
                </a:lnTo>
                <a:lnTo>
                  <a:pt x="1174" y="695"/>
                </a:lnTo>
                <a:lnTo>
                  <a:pt x="1172" y="695"/>
                </a:lnTo>
                <a:lnTo>
                  <a:pt x="1167" y="693"/>
                </a:lnTo>
                <a:lnTo>
                  <a:pt x="1167" y="688"/>
                </a:lnTo>
                <a:lnTo>
                  <a:pt x="1155" y="685"/>
                </a:lnTo>
                <a:lnTo>
                  <a:pt x="1150" y="685"/>
                </a:lnTo>
                <a:lnTo>
                  <a:pt x="1140" y="668"/>
                </a:lnTo>
                <a:lnTo>
                  <a:pt x="1126" y="651"/>
                </a:lnTo>
                <a:lnTo>
                  <a:pt x="1111" y="639"/>
                </a:lnTo>
                <a:lnTo>
                  <a:pt x="1092" y="629"/>
                </a:lnTo>
                <a:lnTo>
                  <a:pt x="1073" y="625"/>
                </a:lnTo>
                <a:lnTo>
                  <a:pt x="1073" y="598"/>
                </a:lnTo>
                <a:lnTo>
                  <a:pt x="1075" y="598"/>
                </a:lnTo>
                <a:lnTo>
                  <a:pt x="1075" y="595"/>
                </a:lnTo>
                <a:lnTo>
                  <a:pt x="1075" y="593"/>
                </a:lnTo>
                <a:lnTo>
                  <a:pt x="1073" y="593"/>
                </a:lnTo>
                <a:lnTo>
                  <a:pt x="1070" y="588"/>
                </a:lnTo>
                <a:lnTo>
                  <a:pt x="1068" y="586"/>
                </a:lnTo>
                <a:lnTo>
                  <a:pt x="1063" y="583"/>
                </a:lnTo>
                <a:lnTo>
                  <a:pt x="1061" y="581"/>
                </a:lnTo>
                <a:lnTo>
                  <a:pt x="1056" y="581"/>
                </a:lnTo>
                <a:lnTo>
                  <a:pt x="1056" y="566"/>
                </a:lnTo>
                <a:lnTo>
                  <a:pt x="1053" y="566"/>
                </a:lnTo>
                <a:lnTo>
                  <a:pt x="1053" y="564"/>
                </a:lnTo>
                <a:lnTo>
                  <a:pt x="1053" y="566"/>
                </a:lnTo>
                <a:lnTo>
                  <a:pt x="1048" y="566"/>
                </a:lnTo>
                <a:lnTo>
                  <a:pt x="1048" y="581"/>
                </a:lnTo>
                <a:lnTo>
                  <a:pt x="1048" y="581"/>
                </a:lnTo>
                <a:lnTo>
                  <a:pt x="1046" y="581"/>
                </a:lnTo>
                <a:lnTo>
                  <a:pt x="1041" y="583"/>
                </a:lnTo>
                <a:lnTo>
                  <a:pt x="1039" y="586"/>
                </a:lnTo>
                <a:lnTo>
                  <a:pt x="1036" y="588"/>
                </a:lnTo>
                <a:lnTo>
                  <a:pt x="1034" y="593"/>
                </a:lnTo>
                <a:lnTo>
                  <a:pt x="1031" y="593"/>
                </a:lnTo>
                <a:lnTo>
                  <a:pt x="1031" y="595"/>
                </a:lnTo>
                <a:lnTo>
                  <a:pt x="1031" y="598"/>
                </a:lnTo>
                <a:lnTo>
                  <a:pt x="1034" y="598"/>
                </a:lnTo>
                <a:lnTo>
                  <a:pt x="1034" y="625"/>
                </a:lnTo>
                <a:lnTo>
                  <a:pt x="1014" y="629"/>
                </a:lnTo>
                <a:lnTo>
                  <a:pt x="995" y="639"/>
                </a:lnTo>
                <a:lnTo>
                  <a:pt x="978" y="651"/>
                </a:lnTo>
                <a:lnTo>
                  <a:pt x="964" y="668"/>
                </a:lnTo>
                <a:lnTo>
                  <a:pt x="956" y="685"/>
                </a:lnTo>
                <a:lnTo>
                  <a:pt x="949" y="685"/>
                </a:lnTo>
                <a:lnTo>
                  <a:pt x="937" y="688"/>
                </a:lnTo>
                <a:lnTo>
                  <a:pt x="937" y="693"/>
                </a:lnTo>
                <a:lnTo>
                  <a:pt x="935" y="695"/>
                </a:lnTo>
                <a:lnTo>
                  <a:pt x="925" y="695"/>
                </a:lnTo>
                <a:lnTo>
                  <a:pt x="925" y="697"/>
                </a:lnTo>
                <a:lnTo>
                  <a:pt x="922" y="700"/>
                </a:lnTo>
                <a:lnTo>
                  <a:pt x="896" y="700"/>
                </a:lnTo>
                <a:lnTo>
                  <a:pt x="881" y="702"/>
                </a:lnTo>
                <a:lnTo>
                  <a:pt x="884" y="824"/>
                </a:lnTo>
                <a:lnTo>
                  <a:pt x="867" y="824"/>
                </a:lnTo>
                <a:lnTo>
                  <a:pt x="867" y="807"/>
                </a:lnTo>
                <a:lnTo>
                  <a:pt x="864" y="807"/>
                </a:lnTo>
                <a:lnTo>
                  <a:pt x="864" y="807"/>
                </a:lnTo>
                <a:lnTo>
                  <a:pt x="864" y="807"/>
                </a:lnTo>
                <a:lnTo>
                  <a:pt x="862" y="807"/>
                </a:lnTo>
                <a:lnTo>
                  <a:pt x="862" y="824"/>
                </a:lnTo>
                <a:lnTo>
                  <a:pt x="855" y="824"/>
                </a:lnTo>
                <a:lnTo>
                  <a:pt x="850" y="826"/>
                </a:lnTo>
                <a:lnTo>
                  <a:pt x="850" y="838"/>
                </a:lnTo>
                <a:lnTo>
                  <a:pt x="850" y="838"/>
                </a:lnTo>
                <a:lnTo>
                  <a:pt x="835" y="838"/>
                </a:lnTo>
                <a:lnTo>
                  <a:pt x="833" y="819"/>
                </a:lnTo>
                <a:lnTo>
                  <a:pt x="833" y="819"/>
                </a:lnTo>
                <a:lnTo>
                  <a:pt x="833" y="819"/>
                </a:lnTo>
                <a:lnTo>
                  <a:pt x="830" y="819"/>
                </a:lnTo>
                <a:lnTo>
                  <a:pt x="828" y="819"/>
                </a:lnTo>
                <a:lnTo>
                  <a:pt x="828" y="838"/>
                </a:lnTo>
                <a:lnTo>
                  <a:pt x="818" y="838"/>
                </a:lnTo>
                <a:lnTo>
                  <a:pt x="814" y="841"/>
                </a:lnTo>
                <a:lnTo>
                  <a:pt x="814" y="841"/>
                </a:lnTo>
                <a:lnTo>
                  <a:pt x="809" y="841"/>
                </a:lnTo>
                <a:lnTo>
                  <a:pt x="811" y="90"/>
                </a:lnTo>
                <a:lnTo>
                  <a:pt x="782" y="32"/>
                </a:lnTo>
                <a:lnTo>
                  <a:pt x="751" y="32"/>
                </a:lnTo>
                <a:lnTo>
                  <a:pt x="734" y="0"/>
                </a:lnTo>
                <a:lnTo>
                  <a:pt x="508" y="0"/>
                </a:lnTo>
                <a:lnTo>
                  <a:pt x="508" y="32"/>
                </a:lnTo>
                <a:lnTo>
                  <a:pt x="448" y="32"/>
                </a:lnTo>
                <a:lnTo>
                  <a:pt x="445" y="855"/>
                </a:lnTo>
                <a:lnTo>
                  <a:pt x="438" y="848"/>
                </a:lnTo>
                <a:lnTo>
                  <a:pt x="438" y="836"/>
                </a:lnTo>
                <a:lnTo>
                  <a:pt x="436" y="746"/>
                </a:lnTo>
                <a:lnTo>
                  <a:pt x="436" y="739"/>
                </a:lnTo>
                <a:lnTo>
                  <a:pt x="431" y="739"/>
                </a:lnTo>
                <a:lnTo>
                  <a:pt x="429" y="739"/>
                </a:lnTo>
                <a:lnTo>
                  <a:pt x="429" y="746"/>
                </a:lnTo>
                <a:lnTo>
                  <a:pt x="429" y="758"/>
                </a:lnTo>
                <a:lnTo>
                  <a:pt x="404" y="758"/>
                </a:lnTo>
                <a:lnTo>
                  <a:pt x="404" y="756"/>
                </a:lnTo>
                <a:lnTo>
                  <a:pt x="399" y="746"/>
                </a:lnTo>
                <a:lnTo>
                  <a:pt x="399" y="693"/>
                </a:lnTo>
                <a:lnTo>
                  <a:pt x="392" y="676"/>
                </a:lnTo>
                <a:lnTo>
                  <a:pt x="392" y="622"/>
                </a:lnTo>
                <a:lnTo>
                  <a:pt x="378" y="561"/>
                </a:lnTo>
                <a:lnTo>
                  <a:pt x="380" y="561"/>
                </a:lnTo>
                <a:lnTo>
                  <a:pt x="380" y="547"/>
                </a:lnTo>
                <a:lnTo>
                  <a:pt x="375" y="547"/>
                </a:lnTo>
                <a:lnTo>
                  <a:pt x="375" y="547"/>
                </a:lnTo>
                <a:lnTo>
                  <a:pt x="375" y="547"/>
                </a:lnTo>
                <a:lnTo>
                  <a:pt x="368" y="547"/>
                </a:lnTo>
                <a:lnTo>
                  <a:pt x="368" y="554"/>
                </a:lnTo>
                <a:lnTo>
                  <a:pt x="366" y="554"/>
                </a:lnTo>
                <a:lnTo>
                  <a:pt x="366" y="569"/>
                </a:lnTo>
                <a:lnTo>
                  <a:pt x="368" y="569"/>
                </a:lnTo>
                <a:lnTo>
                  <a:pt x="358" y="610"/>
                </a:lnTo>
                <a:lnTo>
                  <a:pt x="346" y="481"/>
                </a:lnTo>
                <a:lnTo>
                  <a:pt x="351" y="481"/>
                </a:lnTo>
                <a:lnTo>
                  <a:pt x="351" y="479"/>
                </a:lnTo>
                <a:lnTo>
                  <a:pt x="351" y="479"/>
                </a:lnTo>
                <a:lnTo>
                  <a:pt x="351" y="469"/>
                </a:lnTo>
                <a:lnTo>
                  <a:pt x="344" y="469"/>
                </a:lnTo>
                <a:lnTo>
                  <a:pt x="337" y="372"/>
                </a:lnTo>
                <a:lnTo>
                  <a:pt x="341" y="372"/>
                </a:lnTo>
                <a:lnTo>
                  <a:pt x="341" y="348"/>
                </a:lnTo>
                <a:lnTo>
                  <a:pt x="341" y="309"/>
                </a:lnTo>
                <a:lnTo>
                  <a:pt x="320" y="309"/>
                </a:lnTo>
                <a:lnTo>
                  <a:pt x="320" y="348"/>
                </a:lnTo>
                <a:lnTo>
                  <a:pt x="320" y="372"/>
                </a:lnTo>
                <a:lnTo>
                  <a:pt x="324" y="372"/>
                </a:lnTo>
                <a:lnTo>
                  <a:pt x="324" y="374"/>
                </a:lnTo>
                <a:lnTo>
                  <a:pt x="317" y="469"/>
                </a:lnTo>
                <a:lnTo>
                  <a:pt x="312" y="469"/>
                </a:lnTo>
                <a:lnTo>
                  <a:pt x="312" y="472"/>
                </a:lnTo>
                <a:lnTo>
                  <a:pt x="312" y="479"/>
                </a:lnTo>
                <a:lnTo>
                  <a:pt x="312" y="481"/>
                </a:lnTo>
                <a:lnTo>
                  <a:pt x="317" y="481"/>
                </a:lnTo>
                <a:lnTo>
                  <a:pt x="305" y="610"/>
                </a:lnTo>
                <a:lnTo>
                  <a:pt x="295" y="566"/>
                </a:lnTo>
                <a:lnTo>
                  <a:pt x="295" y="561"/>
                </a:lnTo>
                <a:lnTo>
                  <a:pt x="298" y="561"/>
                </a:lnTo>
                <a:lnTo>
                  <a:pt x="298" y="547"/>
                </a:lnTo>
                <a:lnTo>
                  <a:pt x="290" y="547"/>
                </a:lnTo>
                <a:lnTo>
                  <a:pt x="290" y="547"/>
                </a:lnTo>
                <a:lnTo>
                  <a:pt x="290" y="547"/>
                </a:lnTo>
                <a:lnTo>
                  <a:pt x="286" y="547"/>
                </a:lnTo>
                <a:lnTo>
                  <a:pt x="286" y="554"/>
                </a:lnTo>
                <a:lnTo>
                  <a:pt x="286" y="554"/>
                </a:lnTo>
                <a:lnTo>
                  <a:pt x="286" y="569"/>
                </a:lnTo>
                <a:lnTo>
                  <a:pt x="288" y="569"/>
                </a:lnTo>
                <a:lnTo>
                  <a:pt x="276" y="622"/>
                </a:lnTo>
                <a:lnTo>
                  <a:pt x="276" y="622"/>
                </a:lnTo>
                <a:lnTo>
                  <a:pt x="274" y="627"/>
                </a:lnTo>
                <a:lnTo>
                  <a:pt x="274" y="676"/>
                </a:lnTo>
                <a:lnTo>
                  <a:pt x="269" y="693"/>
                </a:lnTo>
                <a:lnTo>
                  <a:pt x="269" y="693"/>
                </a:lnTo>
                <a:lnTo>
                  <a:pt x="269" y="693"/>
                </a:lnTo>
                <a:lnTo>
                  <a:pt x="269" y="695"/>
                </a:lnTo>
                <a:lnTo>
                  <a:pt x="269" y="695"/>
                </a:lnTo>
                <a:lnTo>
                  <a:pt x="269" y="695"/>
                </a:lnTo>
                <a:lnTo>
                  <a:pt x="269" y="695"/>
                </a:lnTo>
                <a:lnTo>
                  <a:pt x="269" y="746"/>
                </a:lnTo>
                <a:lnTo>
                  <a:pt x="261" y="756"/>
                </a:lnTo>
                <a:lnTo>
                  <a:pt x="261" y="756"/>
                </a:lnTo>
                <a:lnTo>
                  <a:pt x="261" y="758"/>
                </a:lnTo>
                <a:lnTo>
                  <a:pt x="261" y="758"/>
                </a:lnTo>
                <a:lnTo>
                  <a:pt x="252" y="758"/>
                </a:lnTo>
                <a:lnTo>
                  <a:pt x="252" y="748"/>
                </a:lnTo>
                <a:lnTo>
                  <a:pt x="244" y="748"/>
                </a:lnTo>
                <a:lnTo>
                  <a:pt x="244" y="712"/>
                </a:lnTo>
                <a:lnTo>
                  <a:pt x="244" y="710"/>
                </a:lnTo>
                <a:lnTo>
                  <a:pt x="240" y="710"/>
                </a:lnTo>
                <a:lnTo>
                  <a:pt x="225" y="574"/>
                </a:lnTo>
                <a:lnTo>
                  <a:pt x="225" y="574"/>
                </a:lnTo>
                <a:lnTo>
                  <a:pt x="232" y="574"/>
                </a:lnTo>
                <a:lnTo>
                  <a:pt x="232" y="537"/>
                </a:lnTo>
                <a:lnTo>
                  <a:pt x="215" y="537"/>
                </a:lnTo>
                <a:lnTo>
                  <a:pt x="215" y="574"/>
                </a:lnTo>
                <a:lnTo>
                  <a:pt x="220" y="574"/>
                </a:lnTo>
                <a:lnTo>
                  <a:pt x="208" y="710"/>
                </a:lnTo>
                <a:lnTo>
                  <a:pt x="208" y="710"/>
                </a:lnTo>
                <a:lnTo>
                  <a:pt x="208" y="710"/>
                </a:lnTo>
                <a:lnTo>
                  <a:pt x="201" y="710"/>
                </a:lnTo>
                <a:lnTo>
                  <a:pt x="201" y="748"/>
                </a:lnTo>
                <a:lnTo>
                  <a:pt x="194" y="748"/>
                </a:lnTo>
                <a:lnTo>
                  <a:pt x="194" y="758"/>
                </a:lnTo>
                <a:lnTo>
                  <a:pt x="179" y="758"/>
                </a:lnTo>
                <a:lnTo>
                  <a:pt x="179" y="758"/>
                </a:lnTo>
                <a:lnTo>
                  <a:pt x="174" y="746"/>
                </a:lnTo>
                <a:lnTo>
                  <a:pt x="174" y="688"/>
                </a:lnTo>
                <a:lnTo>
                  <a:pt x="174" y="688"/>
                </a:lnTo>
                <a:lnTo>
                  <a:pt x="174" y="688"/>
                </a:lnTo>
                <a:lnTo>
                  <a:pt x="172" y="688"/>
                </a:lnTo>
                <a:lnTo>
                  <a:pt x="172" y="685"/>
                </a:lnTo>
                <a:lnTo>
                  <a:pt x="172" y="685"/>
                </a:lnTo>
                <a:lnTo>
                  <a:pt x="172" y="685"/>
                </a:lnTo>
                <a:lnTo>
                  <a:pt x="169" y="683"/>
                </a:lnTo>
                <a:lnTo>
                  <a:pt x="169" y="617"/>
                </a:lnTo>
                <a:lnTo>
                  <a:pt x="169" y="617"/>
                </a:lnTo>
                <a:lnTo>
                  <a:pt x="169" y="615"/>
                </a:lnTo>
                <a:lnTo>
                  <a:pt x="167" y="615"/>
                </a:lnTo>
                <a:lnTo>
                  <a:pt x="167" y="615"/>
                </a:lnTo>
                <a:lnTo>
                  <a:pt x="167" y="610"/>
                </a:lnTo>
                <a:lnTo>
                  <a:pt x="167" y="610"/>
                </a:lnTo>
                <a:lnTo>
                  <a:pt x="167" y="610"/>
                </a:lnTo>
                <a:lnTo>
                  <a:pt x="165" y="610"/>
                </a:lnTo>
                <a:lnTo>
                  <a:pt x="165" y="610"/>
                </a:lnTo>
                <a:lnTo>
                  <a:pt x="155" y="569"/>
                </a:lnTo>
                <a:lnTo>
                  <a:pt x="157" y="569"/>
                </a:lnTo>
                <a:lnTo>
                  <a:pt x="157" y="557"/>
                </a:lnTo>
                <a:lnTo>
                  <a:pt x="155" y="557"/>
                </a:lnTo>
                <a:lnTo>
                  <a:pt x="155" y="547"/>
                </a:lnTo>
                <a:lnTo>
                  <a:pt x="148" y="547"/>
                </a:lnTo>
                <a:lnTo>
                  <a:pt x="148" y="547"/>
                </a:lnTo>
                <a:lnTo>
                  <a:pt x="148" y="547"/>
                </a:lnTo>
                <a:lnTo>
                  <a:pt x="143" y="547"/>
                </a:lnTo>
                <a:lnTo>
                  <a:pt x="143" y="561"/>
                </a:lnTo>
                <a:lnTo>
                  <a:pt x="145" y="561"/>
                </a:lnTo>
                <a:lnTo>
                  <a:pt x="136" y="603"/>
                </a:lnTo>
                <a:lnTo>
                  <a:pt x="123" y="479"/>
                </a:lnTo>
                <a:lnTo>
                  <a:pt x="131" y="476"/>
                </a:lnTo>
                <a:lnTo>
                  <a:pt x="131" y="476"/>
                </a:lnTo>
                <a:lnTo>
                  <a:pt x="131" y="467"/>
                </a:lnTo>
                <a:lnTo>
                  <a:pt x="128" y="464"/>
                </a:lnTo>
                <a:lnTo>
                  <a:pt x="123" y="464"/>
                </a:lnTo>
                <a:lnTo>
                  <a:pt x="116" y="370"/>
                </a:lnTo>
                <a:lnTo>
                  <a:pt x="116" y="370"/>
                </a:lnTo>
                <a:lnTo>
                  <a:pt x="121" y="370"/>
                </a:lnTo>
                <a:lnTo>
                  <a:pt x="121" y="343"/>
                </a:lnTo>
                <a:lnTo>
                  <a:pt x="121" y="304"/>
                </a:lnTo>
                <a:lnTo>
                  <a:pt x="99" y="304"/>
                </a:lnTo>
                <a:lnTo>
                  <a:pt x="99" y="343"/>
                </a:lnTo>
                <a:lnTo>
                  <a:pt x="99" y="370"/>
                </a:lnTo>
                <a:lnTo>
                  <a:pt x="104" y="370"/>
                </a:lnTo>
                <a:lnTo>
                  <a:pt x="97" y="464"/>
                </a:lnTo>
                <a:lnTo>
                  <a:pt x="90" y="464"/>
                </a:lnTo>
                <a:lnTo>
                  <a:pt x="90" y="474"/>
                </a:lnTo>
                <a:lnTo>
                  <a:pt x="90" y="474"/>
                </a:lnTo>
                <a:lnTo>
                  <a:pt x="90" y="476"/>
                </a:lnTo>
                <a:lnTo>
                  <a:pt x="94" y="476"/>
                </a:lnTo>
                <a:lnTo>
                  <a:pt x="82" y="603"/>
                </a:lnTo>
                <a:lnTo>
                  <a:pt x="75" y="569"/>
                </a:lnTo>
                <a:lnTo>
                  <a:pt x="75" y="569"/>
                </a:lnTo>
                <a:lnTo>
                  <a:pt x="75" y="554"/>
                </a:lnTo>
                <a:lnTo>
                  <a:pt x="70" y="554"/>
                </a:lnTo>
                <a:lnTo>
                  <a:pt x="70" y="549"/>
                </a:lnTo>
                <a:lnTo>
                  <a:pt x="65" y="549"/>
                </a:lnTo>
                <a:lnTo>
                  <a:pt x="65" y="547"/>
                </a:lnTo>
                <a:lnTo>
                  <a:pt x="65" y="549"/>
                </a:lnTo>
                <a:lnTo>
                  <a:pt x="60" y="549"/>
                </a:lnTo>
                <a:lnTo>
                  <a:pt x="60" y="561"/>
                </a:lnTo>
                <a:lnTo>
                  <a:pt x="63" y="561"/>
                </a:lnTo>
                <a:lnTo>
                  <a:pt x="51" y="610"/>
                </a:lnTo>
                <a:lnTo>
                  <a:pt x="51" y="610"/>
                </a:lnTo>
                <a:lnTo>
                  <a:pt x="48" y="610"/>
                </a:lnTo>
                <a:lnTo>
                  <a:pt x="46" y="610"/>
                </a:lnTo>
                <a:lnTo>
                  <a:pt x="46" y="683"/>
                </a:lnTo>
                <a:lnTo>
                  <a:pt x="41" y="685"/>
                </a:lnTo>
                <a:lnTo>
                  <a:pt x="41" y="700"/>
                </a:lnTo>
                <a:lnTo>
                  <a:pt x="41" y="746"/>
                </a:lnTo>
                <a:lnTo>
                  <a:pt x="34" y="756"/>
                </a:lnTo>
                <a:lnTo>
                  <a:pt x="34" y="758"/>
                </a:lnTo>
                <a:lnTo>
                  <a:pt x="19" y="758"/>
                </a:lnTo>
                <a:lnTo>
                  <a:pt x="17" y="746"/>
                </a:lnTo>
                <a:lnTo>
                  <a:pt x="17" y="739"/>
                </a:lnTo>
                <a:lnTo>
                  <a:pt x="17" y="739"/>
                </a:lnTo>
                <a:lnTo>
                  <a:pt x="12" y="739"/>
                </a:lnTo>
                <a:lnTo>
                  <a:pt x="12" y="746"/>
                </a:lnTo>
                <a:lnTo>
                  <a:pt x="7" y="836"/>
                </a:lnTo>
                <a:lnTo>
                  <a:pt x="7" y="848"/>
                </a:lnTo>
                <a:lnTo>
                  <a:pt x="5" y="851"/>
                </a:lnTo>
                <a:lnTo>
                  <a:pt x="10" y="365"/>
                </a:lnTo>
                <a:lnTo>
                  <a:pt x="12" y="30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12" name="Freeform 16"/>
          <p:cNvSpPr>
            <a:spLocks/>
          </p:cNvSpPr>
          <p:nvPr userDrawn="1"/>
        </p:nvSpPr>
        <p:spPr bwMode="auto">
          <a:xfrm>
            <a:off x="3053162" y="3718105"/>
            <a:ext cx="1520624" cy="2261074"/>
          </a:xfrm>
          <a:custGeom>
            <a:avLst/>
            <a:gdLst>
              <a:gd name="T0" fmla="*/ 1242 w 1276"/>
              <a:gd name="T1" fmla="*/ 529 h 1423"/>
              <a:gd name="T2" fmla="*/ 1225 w 1276"/>
              <a:gd name="T3" fmla="*/ 527 h 1423"/>
              <a:gd name="T4" fmla="*/ 1196 w 1276"/>
              <a:gd name="T5" fmla="*/ 505 h 1423"/>
              <a:gd name="T6" fmla="*/ 1172 w 1276"/>
              <a:gd name="T7" fmla="*/ 483 h 1423"/>
              <a:gd name="T8" fmla="*/ 1148 w 1276"/>
              <a:gd name="T9" fmla="*/ 461 h 1423"/>
              <a:gd name="T10" fmla="*/ 1126 w 1276"/>
              <a:gd name="T11" fmla="*/ 439 h 1423"/>
              <a:gd name="T12" fmla="*/ 1043 w 1276"/>
              <a:gd name="T13" fmla="*/ 434 h 1423"/>
              <a:gd name="T14" fmla="*/ 1005 w 1276"/>
              <a:gd name="T15" fmla="*/ 447 h 1423"/>
              <a:gd name="T16" fmla="*/ 985 w 1276"/>
              <a:gd name="T17" fmla="*/ 461 h 1423"/>
              <a:gd name="T18" fmla="*/ 981 w 1276"/>
              <a:gd name="T19" fmla="*/ 481 h 1423"/>
              <a:gd name="T20" fmla="*/ 959 w 1276"/>
              <a:gd name="T21" fmla="*/ 495 h 1423"/>
              <a:gd name="T22" fmla="*/ 939 w 1276"/>
              <a:gd name="T23" fmla="*/ 505 h 1423"/>
              <a:gd name="T24" fmla="*/ 937 w 1276"/>
              <a:gd name="T25" fmla="*/ 524 h 1423"/>
              <a:gd name="T26" fmla="*/ 913 w 1276"/>
              <a:gd name="T27" fmla="*/ 529 h 1423"/>
              <a:gd name="T28" fmla="*/ 840 w 1276"/>
              <a:gd name="T29" fmla="*/ 534 h 1423"/>
              <a:gd name="T30" fmla="*/ 840 w 1276"/>
              <a:gd name="T31" fmla="*/ 595 h 1423"/>
              <a:gd name="T32" fmla="*/ 765 w 1276"/>
              <a:gd name="T33" fmla="*/ 876 h 1423"/>
              <a:gd name="T34" fmla="*/ 763 w 1276"/>
              <a:gd name="T35" fmla="*/ 544 h 1423"/>
              <a:gd name="T36" fmla="*/ 690 w 1276"/>
              <a:gd name="T37" fmla="*/ 539 h 1423"/>
              <a:gd name="T38" fmla="*/ 668 w 1276"/>
              <a:gd name="T39" fmla="*/ 534 h 1423"/>
              <a:gd name="T40" fmla="*/ 661 w 1276"/>
              <a:gd name="T41" fmla="*/ 515 h 1423"/>
              <a:gd name="T42" fmla="*/ 646 w 1276"/>
              <a:gd name="T43" fmla="*/ 502 h 1423"/>
              <a:gd name="T44" fmla="*/ 625 w 1276"/>
              <a:gd name="T45" fmla="*/ 490 h 1423"/>
              <a:gd name="T46" fmla="*/ 617 w 1276"/>
              <a:gd name="T47" fmla="*/ 471 h 1423"/>
              <a:gd name="T48" fmla="*/ 600 w 1276"/>
              <a:gd name="T49" fmla="*/ 456 h 1423"/>
              <a:gd name="T50" fmla="*/ 559 w 1276"/>
              <a:gd name="T51" fmla="*/ 444 h 1423"/>
              <a:gd name="T52" fmla="*/ 482 w 1276"/>
              <a:gd name="T53" fmla="*/ 449 h 1423"/>
              <a:gd name="T54" fmla="*/ 460 w 1276"/>
              <a:gd name="T55" fmla="*/ 471 h 1423"/>
              <a:gd name="T56" fmla="*/ 436 w 1276"/>
              <a:gd name="T57" fmla="*/ 493 h 1423"/>
              <a:gd name="T58" fmla="*/ 411 w 1276"/>
              <a:gd name="T59" fmla="*/ 512 h 1423"/>
              <a:gd name="T60" fmla="*/ 385 w 1276"/>
              <a:gd name="T61" fmla="*/ 534 h 1423"/>
              <a:gd name="T62" fmla="*/ 382 w 1276"/>
              <a:gd name="T63" fmla="*/ 536 h 1423"/>
              <a:gd name="T64" fmla="*/ 322 w 1276"/>
              <a:gd name="T65" fmla="*/ 328 h 1423"/>
              <a:gd name="T66" fmla="*/ 264 w 1276"/>
              <a:gd name="T67" fmla="*/ 274 h 1423"/>
              <a:gd name="T68" fmla="*/ 201 w 1276"/>
              <a:gd name="T69" fmla="*/ 233 h 1423"/>
              <a:gd name="T70" fmla="*/ 179 w 1276"/>
              <a:gd name="T71" fmla="*/ 328 h 1423"/>
              <a:gd name="T72" fmla="*/ 181 w 1276"/>
              <a:gd name="T73" fmla="*/ 255 h 1423"/>
              <a:gd name="T74" fmla="*/ 179 w 1276"/>
              <a:gd name="T75" fmla="*/ 252 h 1423"/>
              <a:gd name="T76" fmla="*/ 181 w 1276"/>
              <a:gd name="T77" fmla="*/ 213 h 1423"/>
              <a:gd name="T78" fmla="*/ 179 w 1276"/>
              <a:gd name="T79" fmla="*/ 213 h 1423"/>
              <a:gd name="T80" fmla="*/ 181 w 1276"/>
              <a:gd name="T81" fmla="*/ 174 h 1423"/>
              <a:gd name="T82" fmla="*/ 179 w 1276"/>
              <a:gd name="T83" fmla="*/ 172 h 1423"/>
              <a:gd name="T84" fmla="*/ 116 w 1276"/>
              <a:gd name="T85" fmla="*/ 109 h 1423"/>
              <a:gd name="T86" fmla="*/ 29 w 1276"/>
              <a:gd name="T87" fmla="*/ 104 h 1423"/>
              <a:gd name="T88" fmla="*/ 29 w 1276"/>
              <a:gd name="T89" fmla="*/ 31 h 1423"/>
              <a:gd name="T90" fmla="*/ 29 w 1276"/>
              <a:gd name="T91" fmla="*/ 9 h 1423"/>
              <a:gd name="T92" fmla="*/ 29 w 1276"/>
              <a:gd name="T93" fmla="*/ 0 h 1423"/>
              <a:gd name="T94" fmla="*/ 0 w 1276"/>
              <a:gd name="T95" fmla="*/ 1423 h 1423"/>
              <a:gd name="T96" fmla="*/ 1276 w 1276"/>
              <a:gd name="T97" fmla="*/ 534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76" h="1423">
                <a:moveTo>
                  <a:pt x="1276" y="534"/>
                </a:moveTo>
                <a:lnTo>
                  <a:pt x="1242" y="529"/>
                </a:lnTo>
                <a:lnTo>
                  <a:pt x="1223" y="532"/>
                </a:lnTo>
                <a:lnTo>
                  <a:pt x="1225" y="527"/>
                </a:lnTo>
                <a:lnTo>
                  <a:pt x="1196" y="524"/>
                </a:lnTo>
                <a:lnTo>
                  <a:pt x="1196" y="505"/>
                </a:lnTo>
                <a:lnTo>
                  <a:pt x="1172" y="502"/>
                </a:lnTo>
                <a:lnTo>
                  <a:pt x="1172" y="483"/>
                </a:lnTo>
                <a:lnTo>
                  <a:pt x="1148" y="481"/>
                </a:lnTo>
                <a:lnTo>
                  <a:pt x="1148" y="461"/>
                </a:lnTo>
                <a:lnTo>
                  <a:pt x="1123" y="459"/>
                </a:lnTo>
                <a:lnTo>
                  <a:pt x="1126" y="439"/>
                </a:lnTo>
                <a:lnTo>
                  <a:pt x="1094" y="434"/>
                </a:lnTo>
                <a:lnTo>
                  <a:pt x="1043" y="434"/>
                </a:lnTo>
                <a:lnTo>
                  <a:pt x="1007" y="439"/>
                </a:lnTo>
                <a:lnTo>
                  <a:pt x="1005" y="447"/>
                </a:lnTo>
                <a:lnTo>
                  <a:pt x="1005" y="459"/>
                </a:lnTo>
                <a:lnTo>
                  <a:pt x="985" y="461"/>
                </a:lnTo>
                <a:lnTo>
                  <a:pt x="983" y="471"/>
                </a:lnTo>
                <a:lnTo>
                  <a:pt x="981" y="481"/>
                </a:lnTo>
                <a:lnTo>
                  <a:pt x="964" y="483"/>
                </a:lnTo>
                <a:lnTo>
                  <a:pt x="959" y="495"/>
                </a:lnTo>
                <a:lnTo>
                  <a:pt x="959" y="502"/>
                </a:lnTo>
                <a:lnTo>
                  <a:pt x="939" y="505"/>
                </a:lnTo>
                <a:lnTo>
                  <a:pt x="937" y="517"/>
                </a:lnTo>
                <a:lnTo>
                  <a:pt x="937" y="524"/>
                </a:lnTo>
                <a:lnTo>
                  <a:pt x="915" y="527"/>
                </a:lnTo>
                <a:lnTo>
                  <a:pt x="913" y="529"/>
                </a:lnTo>
                <a:lnTo>
                  <a:pt x="893" y="527"/>
                </a:lnTo>
                <a:lnTo>
                  <a:pt x="840" y="534"/>
                </a:lnTo>
                <a:lnTo>
                  <a:pt x="840" y="595"/>
                </a:lnTo>
                <a:lnTo>
                  <a:pt x="840" y="595"/>
                </a:lnTo>
                <a:lnTo>
                  <a:pt x="840" y="876"/>
                </a:lnTo>
                <a:lnTo>
                  <a:pt x="765" y="876"/>
                </a:lnTo>
                <a:lnTo>
                  <a:pt x="763" y="600"/>
                </a:lnTo>
                <a:lnTo>
                  <a:pt x="763" y="544"/>
                </a:lnTo>
                <a:lnTo>
                  <a:pt x="707" y="536"/>
                </a:lnTo>
                <a:lnTo>
                  <a:pt x="690" y="539"/>
                </a:lnTo>
                <a:lnTo>
                  <a:pt x="688" y="536"/>
                </a:lnTo>
                <a:lnTo>
                  <a:pt x="668" y="534"/>
                </a:lnTo>
                <a:lnTo>
                  <a:pt x="668" y="527"/>
                </a:lnTo>
                <a:lnTo>
                  <a:pt x="661" y="515"/>
                </a:lnTo>
                <a:lnTo>
                  <a:pt x="646" y="512"/>
                </a:lnTo>
                <a:lnTo>
                  <a:pt x="646" y="502"/>
                </a:lnTo>
                <a:lnTo>
                  <a:pt x="639" y="493"/>
                </a:lnTo>
                <a:lnTo>
                  <a:pt x="625" y="490"/>
                </a:lnTo>
                <a:lnTo>
                  <a:pt x="625" y="481"/>
                </a:lnTo>
                <a:lnTo>
                  <a:pt x="617" y="471"/>
                </a:lnTo>
                <a:lnTo>
                  <a:pt x="603" y="468"/>
                </a:lnTo>
                <a:lnTo>
                  <a:pt x="600" y="456"/>
                </a:lnTo>
                <a:lnTo>
                  <a:pt x="598" y="449"/>
                </a:lnTo>
                <a:lnTo>
                  <a:pt x="559" y="444"/>
                </a:lnTo>
                <a:lnTo>
                  <a:pt x="511" y="444"/>
                </a:lnTo>
                <a:lnTo>
                  <a:pt x="482" y="449"/>
                </a:lnTo>
                <a:lnTo>
                  <a:pt x="482" y="466"/>
                </a:lnTo>
                <a:lnTo>
                  <a:pt x="460" y="471"/>
                </a:lnTo>
                <a:lnTo>
                  <a:pt x="460" y="488"/>
                </a:lnTo>
                <a:lnTo>
                  <a:pt x="436" y="493"/>
                </a:lnTo>
                <a:lnTo>
                  <a:pt x="436" y="510"/>
                </a:lnTo>
                <a:lnTo>
                  <a:pt x="411" y="512"/>
                </a:lnTo>
                <a:lnTo>
                  <a:pt x="411" y="532"/>
                </a:lnTo>
                <a:lnTo>
                  <a:pt x="385" y="534"/>
                </a:lnTo>
                <a:lnTo>
                  <a:pt x="385" y="536"/>
                </a:lnTo>
                <a:lnTo>
                  <a:pt x="382" y="536"/>
                </a:lnTo>
                <a:lnTo>
                  <a:pt x="382" y="328"/>
                </a:lnTo>
                <a:lnTo>
                  <a:pt x="322" y="328"/>
                </a:lnTo>
                <a:lnTo>
                  <a:pt x="322" y="274"/>
                </a:lnTo>
                <a:lnTo>
                  <a:pt x="264" y="274"/>
                </a:lnTo>
                <a:lnTo>
                  <a:pt x="264" y="233"/>
                </a:lnTo>
                <a:lnTo>
                  <a:pt x="201" y="233"/>
                </a:lnTo>
                <a:lnTo>
                  <a:pt x="201" y="328"/>
                </a:lnTo>
                <a:lnTo>
                  <a:pt x="179" y="328"/>
                </a:lnTo>
                <a:lnTo>
                  <a:pt x="179" y="257"/>
                </a:lnTo>
                <a:lnTo>
                  <a:pt x="181" y="255"/>
                </a:lnTo>
                <a:lnTo>
                  <a:pt x="181" y="252"/>
                </a:lnTo>
                <a:lnTo>
                  <a:pt x="179" y="252"/>
                </a:lnTo>
                <a:lnTo>
                  <a:pt x="179" y="218"/>
                </a:lnTo>
                <a:lnTo>
                  <a:pt x="181" y="213"/>
                </a:lnTo>
                <a:lnTo>
                  <a:pt x="181" y="213"/>
                </a:lnTo>
                <a:lnTo>
                  <a:pt x="179" y="213"/>
                </a:lnTo>
                <a:lnTo>
                  <a:pt x="179" y="177"/>
                </a:lnTo>
                <a:lnTo>
                  <a:pt x="181" y="174"/>
                </a:lnTo>
                <a:lnTo>
                  <a:pt x="181" y="172"/>
                </a:lnTo>
                <a:lnTo>
                  <a:pt x="179" y="172"/>
                </a:lnTo>
                <a:lnTo>
                  <a:pt x="179" y="114"/>
                </a:lnTo>
                <a:lnTo>
                  <a:pt x="116" y="109"/>
                </a:lnTo>
                <a:lnTo>
                  <a:pt x="43" y="104"/>
                </a:lnTo>
                <a:lnTo>
                  <a:pt x="29" y="104"/>
                </a:lnTo>
                <a:lnTo>
                  <a:pt x="29" y="51"/>
                </a:lnTo>
                <a:lnTo>
                  <a:pt x="29" y="31"/>
                </a:lnTo>
                <a:lnTo>
                  <a:pt x="29" y="26"/>
                </a:lnTo>
                <a:lnTo>
                  <a:pt x="29" y="9"/>
                </a:lnTo>
                <a:lnTo>
                  <a:pt x="29" y="4"/>
                </a:lnTo>
                <a:lnTo>
                  <a:pt x="29" y="0"/>
                </a:lnTo>
                <a:lnTo>
                  <a:pt x="0" y="0"/>
                </a:lnTo>
                <a:lnTo>
                  <a:pt x="0" y="1423"/>
                </a:lnTo>
                <a:lnTo>
                  <a:pt x="1276" y="1423"/>
                </a:lnTo>
                <a:lnTo>
                  <a:pt x="1276" y="534"/>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13" name="Freeform 17"/>
          <p:cNvSpPr>
            <a:spLocks/>
          </p:cNvSpPr>
          <p:nvPr userDrawn="1"/>
        </p:nvSpPr>
        <p:spPr bwMode="auto">
          <a:xfrm>
            <a:off x="1526581" y="3235065"/>
            <a:ext cx="1526583" cy="2744114"/>
          </a:xfrm>
          <a:custGeom>
            <a:avLst/>
            <a:gdLst>
              <a:gd name="T0" fmla="*/ 1281 w 1281"/>
              <a:gd name="T1" fmla="*/ 1727 h 1727"/>
              <a:gd name="T2" fmla="*/ 1194 w 1281"/>
              <a:gd name="T3" fmla="*/ 304 h 1727"/>
              <a:gd name="T4" fmla="*/ 1194 w 1281"/>
              <a:gd name="T5" fmla="*/ 284 h 1727"/>
              <a:gd name="T6" fmla="*/ 1194 w 1281"/>
              <a:gd name="T7" fmla="*/ 265 h 1727"/>
              <a:gd name="T8" fmla="*/ 1080 w 1281"/>
              <a:gd name="T9" fmla="*/ 126 h 1727"/>
              <a:gd name="T10" fmla="*/ 1073 w 1281"/>
              <a:gd name="T11" fmla="*/ 80 h 1727"/>
              <a:gd name="T12" fmla="*/ 1063 w 1281"/>
              <a:gd name="T13" fmla="*/ 92 h 1727"/>
              <a:gd name="T14" fmla="*/ 1063 w 1281"/>
              <a:gd name="T15" fmla="*/ 12 h 1727"/>
              <a:gd name="T16" fmla="*/ 1061 w 1281"/>
              <a:gd name="T17" fmla="*/ 0 h 1727"/>
              <a:gd name="T18" fmla="*/ 1053 w 1281"/>
              <a:gd name="T19" fmla="*/ 92 h 1727"/>
              <a:gd name="T20" fmla="*/ 1053 w 1281"/>
              <a:gd name="T21" fmla="*/ 12 h 1727"/>
              <a:gd name="T22" fmla="*/ 1048 w 1281"/>
              <a:gd name="T23" fmla="*/ 0 h 1727"/>
              <a:gd name="T24" fmla="*/ 1041 w 1281"/>
              <a:gd name="T25" fmla="*/ 92 h 1727"/>
              <a:gd name="T26" fmla="*/ 1041 w 1281"/>
              <a:gd name="T27" fmla="*/ 12 h 1727"/>
              <a:gd name="T28" fmla="*/ 1039 w 1281"/>
              <a:gd name="T29" fmla="*/ 0 h 1727"/>
              <a:gd name="T30" fmla="*/ 1031 w 1281"/>
              <a:gd name="T31" fmla="*/ 92 h 1727"/>
              <a:gd name="T32" fmla="*/ 1031 w 1281"/>
              <a:gd name="T33" fmla="*/ 12 h 1727"/>
              <a:gd name="T34" fmla="*/ 1027 w 1281"/>
              <a:gd name="T35" fmla="*/ 0 h 1727"/>
              <a:gd name="T36" fmla="*/ 1019 w 1281"/>
              <a:gd name="T37" fmla="*/ 92 h 1727"/>
              <a:gd name="T38" fmla="*/ 1019 w 1281"/>
              <a:gd name="T39" fmla="*/ 12 h 1727"/>
              <a:gd name="T40" fmla="*/ 1017 w 1281"/>
              <a:gd name="T41" fmla="*/ 0 h 1727"/>
              <a:gd name="T42" fmla="*/ 1010 w 1281"/>
              <a:gd name="T43" fmla="*/ 92 h 1727"/>
              <a:gd name="T44" fmla="*/ 1000 w 1281"/>
              <a:gd name="T45" fmla="*/ 80 h 1727"/>
              <a:gd name="T46" fmla="*/ 1000 w 1281"/>
              <a:gd name="T47" fmla="*/ 257 h 1727"/>
              <a:gd name="T48" fmla="*/ 1000 w 1281"/>
              <a:gd name="T49" fmla="*/ 282 h 1727"/>
              <a:gd name="T50" fmla="*/ 971 w 1281"/>
              <a:gd name="T51" fmla="*/ 304 h 1727"/>
              <a:gd name="T52" fmla="*/ 971 w 1281"/>
              <a:gd name="T53" fmla="*/ 313 h 1727"/>
              <a:gd name="T54" fmla="*/ 971 w 1281"/>
              <a:gd name="T55" fmla="*/ 335 h 1727"/>
              <a:gd name="T56" fmla="*/ 971 w 1281"/>
              <a:gd name="T57" fmla="*/ 403 h 1727"/>
              <a:gd name="T58" fmla="*/ 968 w 1281"/>
              <a:gd name="T59" fmla="*/ 413 h 1727"/>
              <a:gd name="T60" fmla="*/ 932 w 1281"/>
              <a:gd name="T61" fmla="*/ 738 h 1727"/>
              <a:gd name="T62" fmla="*/ 814 w 1281"/>
              <a:gd name="T63" fmla="*/ 515 h 1727"/>
              <a:gd name="T64" fmla="*/ 746 w 1281"/>
              <a:gd name="T65" fmla="*/ 386 h 1727"/>
              <a:gd name="T66" fmla="*/ 719 w 1281"/>
              <a:gd name="T67" fmla="*/ 515 h 1727"/>
              <a:gd name="T68" fmla="*/ 608 w 1281"/>
              <a:gd name="T69" fmla="*/ 386 h 1727"/>
              <a:gd name="T70" fmla="*/ 557 w 1281"/>
              <a:gd name="T71" fmla="*/ 515 h 1727"/>
              <a:gd name="T72" fmla="*/ 513 w 1281"/>
              <a:gd name="T73" fmla="*/ 1195 h 1727"/>
              <a:gd name="T74" fmla="*/ 458 w 1281"/>
              <a:gd name="T75" fmla="*/ 1200 h 1727"/>
              <a:gd name="T76" fmla="*/ 431 w 1281"/>
              <a:gd name="T77" fmla="*/ 1202 h 1727"/>
              <a:gd name="T78" fmla="*/ 412 w 1281"/>
              <a:gd name="T79" fmla="*/ 1180 h 1727"/>
              <a:gd name="T80" fmla="*/ 370 w 1281"/>
              <a:gd name="T81" fmla="*/ 1207 h 1727"/>
              <a:gd name="T82" fmla="*/ 370 w 1281"/>
              <a:gd name="T83" fmla="*/ 1210 h 1727"/>
              <a:gd name="T84" fmla="*/ 370 w 1281"/>
              <a:gd name="T85" fmla="*/ 1200 h 1727"/>
              <a:gd name="T86" fmla="*/ 322 w 1281"/>
              <a:gd name="T87" fmla="*/ 1188 h 1727"/>
              <a:gd name="T88" fmla="*/ 312 w 1281"/>
              <a:gd name="T89" fmla="*/ 1202 h 1727"/>
              <a:gd name="T90" fmla="*/ 269 w 1281"/>
              <a:gd name="T91" fmla="*/ 1197 h 1727"/>
              <a:gd name="T92" fmla="*/ 140 w 1281"/>
              <a:gd name="T93" fmla="*/ 1193 h 1727"/>
              <a:gd name="T94" fmla="*/ 0 w 1281"/>
              <a:gd name="T95" fmla="*/ 1210 h 1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81" h="1727">
                <a:moveTo>
                  <a:pt x="0" y="1727"/>
                </a:moveTo>
                <a:lnTo>
                  <a:pt x="1281" y="1727"/>
                </a:lnTo>
                <a:lnTo>
                  <a:pt x="1281" y="304"/>
                </a:lnTo>
                <a:lnTo>
                  <a:pt x="1194" y="304"/>
                </a:lnTo>
                <a:lnTo>
                  <a:pt x="1194" y="291"/>
                </a:lnTo>
                <a:lnTo>
                  <a:pt x="1194" y="284"/>
                </a:lnTo>
                <a:lnTo>
                  <a:pt x="1194" y="267"/>
                </a:lnTo>
                <a:lnTo>
                  <a:pt x="1194" y="265"/>
                </a:lnTo>
                <a:lnTo>
                  <a:pt x="1080" y="265"/>
                </a:lnTo>
                <a:lnTo>
                  <a:pt x="1080" y="126"/>
                </a:lnTo>
                <a:lnTo>
                  <a:pt x="1080" y="80"/>
                </a:lnTo>
                <a:lnTo>
                  <a:pt x="1073" y="80"/>
                </a:lnTo>
                <a:lnTo>
                  <a:pt x="1073" y="92"/>
                </a:lnTo>
                <a:lnTo>
                  <a:pt x="1063" y="92"/>
                </a:lnTo>
                <a:lnTo>
                  <a:pt x="1063" y="12"/>
                </a:lnTo>
                <a:lnTo>
                  <a:pt x="1063" y="12"/>
                </a:lnTo>
                <a:lnTo>
                  <a:pt x="1063" y="0"/>
                </a:lnTo>
                <a:lnTo>
                  <a:pt x="1061" y="0"/>
                </a:lnTo>
                <a:lnTo>
                  <a:pt x="1061" y="92"/>
                </a:lnTo>
                <a:lnTo>
                  <a:pt x="1053" y="92"/>
                </a:lnTo>
                <a:lnTo>
                  <a:pt x="1053" y="12"/>
                </a:lnTo>
                <a:lnTo>
                  <a:pt x="1053" y="12"/>
                </a:lnTo>
                <a:lnTo>
                  <a:pt x="1053" y="0"/>
                </a:lnTo>
                <a:lnTo>
                  <a:pt x="1048" y="0"/>
                </a:lnTo>
                <a:lnTo>
                  <a:pt x="1048" y="92"/>
                </a:lnTo>
                <a:lnTo>
                  <a:pt x="1041" y="92"/>
                </a:lnTo>
                <a:lnTo>
                  <a:pt x="1041" y="12"/>
                </a:lnTo>
                <a:lnTo>
                  <a:pt x="1041" y="12"/>
                </a:lnTo>
                <a:lnTo>
                  <a:pt x="1041" y="0"/>
                </a:lnTo>
                <a:lnTo>
                  <a:pt x="1039" y="0"/>
                </a:lnTo>
                <a:lnTo>
                  <a:pt x="1039" y="92"/>
                </a:lnTo>
                <a:lnTo>
                  <a:pt x="1031" y="92"/>
                </a:lnTo>
                <a:lnTo>
                  <a:pt x="1031" y="12"/>
                </a:lnTo>
                <a:lnTo>
                  <a:pt x="1031" y="12"/>
                </a:lnTo>
                <a:lnTo>
                  <a:pt x="1029" y="0"/>
                </a:lnTo>
                <a:lnTo>
                  <a:pt x="1027" y="0"/>
                </a:lnTo>
                <a:lnTo>
                  <a:pt x="1027" y="92"/>
                </a:lnTo>
                <a:lnTo>
                  <a:pt x="1019" y="92"/>
                </a:lnTo>
                <a:lnTo>
                  <a:pt x="1019" y="12"/>
                </a:lnTo>
                <a:lnTo>
                  <a:pt x="1019" y="12"/>
                </a:lnTo>
                <a:lnTo>
                  <a:pt x="1019" y="0"/>
                </a:lnTo>
                <a:lnTo>
                  <a:pt x="1017" y="0"/>
                </a:lnTo>
                <a:lnTo>
                  <a:pt x="1017" y="92"/>
                </a:lnTo>
                <a:lnTo>
                  <a:pt x="1010" y="92"/>
                </a:lnTo>
                <a:lnTo>
                  <a:pt x="1007" y="80"/>
                </a:lnTo>
                <a:lnTo>
                  <a:pt x="1000" y="80"/>
                </a:lnTo>
                <a:lnTo>
                  <a:pt x="1000" y="253"/>
                </a:lnTo>
                <a:lnTo>
                  <a:pt x="1000" y="257"/>
                </a:lnTo>
                <a:lnTo>
                  <a:pt x="1000" y="274"/>
                </a:lnTo>
                <a:lnTo>
                  <a:pt x="1000" y="282"/>
                </a:lnTo>
                <a:lnTo>
                  <a:pt x="1000" y="304"/>
                </a:lnTo>
                <a:lnTo>
                  <a:pt x="971" y="304"/>
                </a:lnTo>
                <a:lnTo>
                  <a:pt x="971" y="308"/>
                </a:lnTo>
                <a:lnTo>
                  <a:pt x="971" y="313"/>
                </a:lnTo>
                <a:lnTo>
                  <a:pt x="971" y="333"/>
                </a:lnTo>
                <a:lnTo>
                  <a:pt x="971" y="335"/>
                </a:lnTo>
                <a:lnTo>
                  <a:pt x="971" y="355"/>
                </a:lnTo>
                <a:lnTo>
                  <a:pt x="971" y="403"/>
                </a:lnTo>
                <a:lnTo>
                  <a:pt x="968" y="403"/>
                </a:lnTo>
                <a:lnTo>
                  <a:pt x="968" y="413"/>
                </a:lnTo>
                <a:lnTo>
                  <a:pt x="932" y="413"/>
                </a:lnTo>
                <a:lnTo>
                  <a:pt x="932" y="738"/>
                </a:lnTo>
                <a:lnTo>
                  <a:pt x="814" y="738"/>
                </a:lnTo>
                <a:lnTo>
                  <a:pt x="814" y="515"/>
                </a:lnTo>
                <a:lnTo>
                  <a:pt x="746" y="515"/>
                </a:lnTo>
                <a:lnTo>
                  <a:pt x="746" y="386"/>
                </a:lnTo>
                <a:lnTo>
                  <a:pt x="719" y="386"/>
                </a:lnTo>
                <a:lnTo>
                  <a:pt x="719" y="515"/>
                </a:lnTo>
                <a:lnTo>
                  <a:pt x="608" y="515"/>
                </a:lnTo>
                <a:lnTo>
                  <a:pt x="608" y="386"/>
                </a:lnTo>
                <a:lnTo>
                  <a:pt x="557" y="386"/>
                </a:lnTo>
                <a:lnTo>
                  <a:pt x="557" y="515"/>
                </a:lnTo>
                <a:lnTo>
                  <a:pt x="513" y="515"/>
                </a:lnTo>
                <a:lnTo>
                  <a:pt x="513" y="1195"/>
                </a:lnTo>
                <a:lnTo>
                  <a:pt x="475" y="1197"/>
                </a:lnTo>
                <a:lnTo>
                  <a:pt x="458" y="1200"/>
                </a:lnTo>
                <a:lnTo>
                  <a:pt x="433" y="1202"/>
                </a:lnTo>
                <a:lnTo>
                  <a:pt x="431" y="1202"/>
                </a:lnTo>
                <a:lnTo>
                  <a:pt x="421" y="1188"/>
                </a:lnTo>
                <a:lnTo>
                  <a:pt x="412" y="1180"/>
                </a:lnTo>
                <a:lnTo>
                  <a:pt x="373" y="1200"/>
                </a:lnTo>
                <a:lnTo>
                  <a:pt x="370" y="1207"/>
                </a:lnTo>
                <a:lnTo>
                  <a:pt x="370" y="1210"/>
                </a:lnTo>
                <a:lnTo>
                  <a:pt x="370" y="1210"/>
                </a:lnTo>
                <a:lnTo>
                  <a:pt x="370" y="1207"/>
                </a:lnTo>
                <a:lnTo>
                  <a:pt x="370" y="1200"/>
                </a:lnTo>
                <a:lnTo>
                  <a:pt x="332" y="1180"/>
                </a:lnTo>
                <a:lnTo>
                  <a:pt x="322" y="1188"/>
                </a:lnTo>
                <a:lnTo>
                  <a:pt x="312" y="1202"/>
                </a:lnTo>
                <a:lnTo>
                  <a:pt x="312" y="1202"/>
                </a:lnTo>
                <a:lnTo>
                  <a:pt x="288" y="1200"/>
                </a:lnTo>
                <a:lnTo>
                  <a:pt x="269" y="1197"/>
                </a:lnTo>
                <a:lnTo>
                  <a:pt x="160" y="1193"/>
                </a:lnTo>
                <a:lnTo>
                  <a:pt x="140" y="1193"/>
                </a:lnTo>
                <a:lnTo>
                  <a:pt x="22" y="1205"/>
                </a:lnTo>
                <a:lnTo>
                  <a:pt x="0" y="1210"/>
                </a:lnTo>
                <a:lnTo>
                  <a:pt x="0" y="1727"/>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14" name="Freeform 18"/>
          <p:cNvSpPr>
            <a:spLocks noEditPoints="1"/>
          </p:cNvSpPr>
          <p:nvPr userDrawn="1"/>
        </p:nvSpPr>
        <p:spPr bwMode="auto">
          <a:xfrm>
            <a:off x="2381" y="3324047"/>
            <a:ext cx="1524200" cy="2655133"/>
          </a:xfrm>
          <a:custGeom>
            <a:avLst/>
            <a:gdLst>
              <a:gd name="T0" fmla="*/ 933 w 1279"/>
              <a:gd name="T1" fmla="*/ 988 h 1671"/>
              <a:gd name="T2" fmla="*/ 712 w 1279"/>
              <a:gd name="T3" fmla="*/ 933 h 1671"/>
              <a:gd name="T4" fmla="*/ 577 w 1279"/>
              <a:gd name="T5" fmla="*/ 1207 h 1671"/>
              <a:gd name="T6" fmla="*/ 303 w 1279"/>
              <a:gd name="T7" fmla="*/ 1336 h 1671"/>
              <a:gd name="T8" fmla="*/ 230 w 1279"/>
              <a:gd name="T9" fmla="*/ 517 h 1671"/>
              <a:gd name="T10" fmla="*/ 194 w 1279"/>
              <a:gd name="T11" fmla="*/ 505 h 1671"/>
              <a:gd name="T12" fmla="*/ 240 w 1279"/>
              <a:gd name="T13" fmla="*/ 498 h 1671"/>
              <a:gd name="T14" fmla="*/ 211 w 1279"/>
              <a:gd name="T15" fmla="*/ 486 h 1671"/>
              <a:gd name="T16" fmla="*/ 194 w 1279"/>
              <a:gd name="T17" fmla="*/ 481 h 1671"/>
              <a:gd name="T18" fmla="*/ 192 w 1279"/>
              <a:gd name="T19" fmla="*/ 432 h 1671"/>
              <a:gd name="T20" fmla="*/ 182 w 1279"/>
              <a:gd name="T21" fmla="*/ 427 h 1671"/>
              <a:gd name="T22" fmla="*/ 204 w 1279"/>
              <a:gd name="T23" fmla="*/ 425 h 1671"/>
              <a:gd name="T24" fmla="*/ 218 w 1279"/>
              <a:gd name="T25" fmla="*/ 425 h 1671"/>
              <a:gd name="T26" fmla="*/ 233 w 1279"/>
              <a:gd name="T27" fmla="*/ 418 h 1671"/>
              <a:gd name="T28" fmla="*/ 235 w 1279"/>
              <a:gd name="T29" fmla="*/ 410 h 1671"/>
              <a:gd name="T30" fmla="*/ 189 w 1279"/>
              <a:gd name="T31" fmla="*/ 398 h 1671"/>
              <a:gd name="T32" fmla="*/ 172 w 1279"/>
              <a:gd name="T33" fmla="*/ 379 h 1671"/>
              <a:gd name="T34" fmla="*/ 168 w 1279"/>
              <a:gd name="T35" fmla="*/ 245 h 1671"/>
              <a:gd name="T36" fmla="*/ 163 w 1279"/>
              <a:gd name="T37" fmla="*/ 146 h 1671"/>
              <a:gd name="T38" fmla="*/ 158 w 1279"/>
              <a:gd name="T39" fmla="*/ 63 h 1671"/>
              <a:gd name="T40" fmla="*/ 155 w 1279"/>
              <a:gd name="T41" fmla="*/ 0 h 1671"/>
              <a:gd name="T42" fmla="*/ 153 w 1279"/>
              <a:gd name="T43" fmla="*/ 0 h 1671"/>
              <a:gd name="T44" fmla="*/ 151 w 1279"/>
              <a:gd name="T45" fmla="*/ 65 h 1671"/>
              <a:gd name="T46" fmla="*/ 148 w 1279"/>
              <a:gd name="T47" fmla="*/ 146 h 1671"/>
              <a:gd name="T48" fmla="*/ 146 w 1279"/>
              <a:gd name="T49" fmla="*/ 374 h 1671"/>
              <a:gd name="T50" fmla="*/ 138 w 1279"/>
              <a:gd name="T51" fmla="*/ 386 h 1671"/>
              <a:gd name="T52" fmla="*/ 117 w 1279"/>
              <a:gd name="T53" fmla="*/ 401 h 1671"/>
              <a:gd name="T54" fmla="*/ 80 w 1279"/>
              <a:gd name="T55" fmla="*/ 418 h 1671"/>
              <a:gd name="T56" fmla="*/ 95 w 1279"/>
              <a:gd name="T57" fmla="*/ 425 h 1671"/>
              <a:gd name="T58" fmla="*/ 112 w 1279"/>
              <a:gd name="T59" fmla="*/ 427 h 1671"/>
              <a:gd name="T60" fmla="*/ 129 w 1279"/>
              <a:gd name="T61" fmla="*/ 427 h 1671"/>
              <a:gd name="T62" fmla="*/ 119 w 1279"/>
              <a:gd name="T63" fmla="*/ 439 h 1671"/>
              <a:gd name="T64" fmla="*/ 121 w 1279"/>
              <a:gd name="T65" fmla="*/ 481 h 1671"/>
              <a:gd name="T66" fmla="*/ 100 w 1279"/>
              <a:gd name="T67" fmla="*/ 486 h 1671"/>
              <a:gd name="T68" fmla="*/ 75 w 1279"/>
              <a:gd name="T69" fmla="*/ 498 h 1671"/>
              <a:gd name="T70" fmla="*/ 121 w 1279"/>
              <a:gd name="T71" fmla="*/ 507 h 1671"/>
              <a:gd name="T72" fmla="*/ 85 w 1279"/>
              <a:gd name="T73" fmla="*/ 520 h 1671"/>
              <a:gd name="T74" fmla="*/ 27 w 1279"/>
              <a:gd name="T75" fmla="*/ 1333 h 1671"/>
              <a:gd name="T76" fmla="*/ 126 w 1279"/>
              <a:gd name="T77" fmla="*/ 498 h 1671"/>
              <a:gd name="T78" fmla="*/ 121 w 1279"/>
              <a:gd name="T79" fmla="*/ 498 h 1671"/>
              <a:gd name="T80" fmla="*/ 121 w 1279"/>
              <a:gd name="T81" fmla="*/ 568 h 1671"/>
              <a:gd name="T82" fmla="*/ 119 w 1279"/>
              <a:gd name="T83" fmla="*/ 656 h 1671"/>
              <a:gd name="T84" fmla="*/ 138 w 1279"/>
              <a:gd name="T85" fmla="*/ 799 h 1671"/>
              <a:gd name="T86" fmla="*/ 124 w 1279"/>
              <a:gd name="T87" fmla="*/ 814 h 1671"/>
              <a:gd name="T88" fmla="*/ 119 w 1279"/>
              <a:gd name="T89" fmla="*/ 937 h 1671"/>
              <a:gd name="T90" fmla="*/ 141 w 1279"/>
              <a:gd name="T91" fmla="*/ 1071 h 1671"/>
              <a:gd name="T92" fmla="*/ 121 w 1279"/>
              <a:gd name="T93" fmla="*/ 1188 h 1671"/>
              <a:gd name="T94" fmla="*/ 129 w 1279"/>
              <a:gd name="T95" fmla="*/ 1185 h 1671"/>
              <a:gd name="T96" fmla="*/ 182 w 1279"/>
              <a:gd name="T97" fmla="*/ 656 h 1671"/>
              <a:gd name="T98" fmla="*/ 189 w 1279"/>
              <a:gd name="T99" fmla="*/ 799 h 1671"/>
              <a:gd name="T100" fmla="*/ 199 w 1279"/>
              <a:gd name="T101" fmla="*/ 937 h 1671"/>
              <a:gd name="T102" fmla="*/ 199 w 1279"/>
              <a:gd name="T103" fmla="*/ 957 h 1671"/>
              <a:gd name="T104" fmla="*/ 184 w 1279"/>
              <a:gd name="T105" fmla="*/ 1185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79" h="1671">
                <a:moveTo>
                  <a:pt x="1279" y="1154"/>
                </a:moveTo>
                <a:lnTo>
                  <a:pt x="1182" y="1178"/>
                </a:lnTo>
                <a:lnTo>
                  <a:pt x="1100" y="1212"/>
                </a:lnTo>
                <a:lnTo>
                  <a:pt x="1063" y="1212"/>
                </a:lnTo>
                <a:lnTo>
                  <a:pt x="1063" y="988"/>
                </a:lnTo>
                <a:lnTo>
                  <a:pt x="933" y="988"/>
                </a:lnTo>
                <a:lnTo>
                  <a:pt x="933" y="933"/>
                </a:lnTo>
                <a:lnTo>
                  <a:pt x="894" y="933"/>
                </a:lnTo>
                <a:lnTo>
                  <a:pt x="894" y="877"/>
                </a:lnTo>
                <a:lnTo>
                  <a:pt x="783" y="877"/>
                </a:lnTo>
                <a:lnTo>
                  <a:pt x="783" y="933"/>
                </a:lnTo>
                <a:lnTo>
                  <a:pt x="712" y="933"/>
                </a:lnTo>
                <a:lnTo>
                  <a:pt x="712" y="988"/>
                </a:lnTo>
                <a:lnTo>
                  <a:pt x="671" y="988"/>
                </a:lnTo>
                <a:lnTo>
                  <a:pt x="671" y="1183"/>
                </a:lnTo>
                <a:lnTo>
                  <a:pt x="659" y="1180"/>
                </a:lnTo>
                <a:lnTo>
                  <a:pt x="618" y="1188"/>
                </a:lnTo>
                <a:lnTo>
                  <a:pt x="577" y="1207"/>
                </a:lnTo>
                <a:lnTo>
                  <a:pt x="543" y="1236"/>
                </a:lnTo>
                <a:lnTo>
                  <a:pt x="519" y="1275"/>
                </a:lnTo>
                <a:lnTo>
                  <a:pt x="506" y="1309"/>
                </a:lnTo>
                <a:lnTo>
                  <a:pt x="315" y="1309"/>
                </a:lnTo>
                <a:lnTo>
                  <a:pt x="303" y="1314"/>
                </a:lnTo>
                <a:lnTo>
                  <a:pt x="303" y="1336"/>
                </a:lnTo>
                <a:lnTo>
                  <a:pt x="247" y="1333"/>
                </a:lnTo>
                <a:lnTo>
                  <a:pt x="243" y="520"/>
                </a:lnTo>
                <a:lnTo>
                  <a:pt x="243" y="520"/>
                </a:lnTo>
                <a:lnTo>
                  <a:pt x="240" y="520"/>
                </a:lnTo>
                <a:lnTo>
                  <a:pt x="235" y="517"/>
                </a:lnTo>
                <a:lnTo>
                  <a:pt x="230" y="517"/>
                </a:lnTo>
                <a:lnTo>
                  <a:pt x="230" y="517"/>
                </a:lnTo>
                <a:lnTo>
                  <a:pt x="230" y="510"/>
                </a:lnTo>
                <a:lnTo>
                  <a:pt x="228" y="507"/>
                </a:lnTo>
                <a:lnTo>
                  <a:pt x="221" y="507"/>
                </a:lnTo>
                <a:lnTo>
                  <a:pt x="209" y="507"/>
                </a:lnTo>
                <a:lnTo>
                  <a:pt x="194" y="505"/>
                </a:lnTo>
                <a:lnTo>
                  <a:pt x="184" y="505"/>
                </a:lnTo>
                <a:lnTo>
                  <a:pt x="184" y="500"/>
                </a:lnTo>
                <a:lnTo>
                  <a:pt x="192" y="500"/>
                </a:lnTo>
                <a:lnTo>
                  <a:pt x="211" y="500"/>
                </a:lnTo>
                <a:lnTo>
                  <a:pt x="228" y="498"/>
                </a:lnTo>
                <a:lnTo>
                  <a:pt x="240" y="498"/>
                </a:lnTo>
                <a:lnTo>
                  <a:pt x="247" y="495"/>
                </a:lnTo>
                <a:lnTo>
                  <a:pt x="247" y="493"/>
                </a:lnTo>
                <a:lnTo>
                  <a:pt x="247" y="490"/>
                </a:lnTo>
                <a:lnTo>
                  <a:pt x="240" y="488"/>
                </a:lnTo>
                <a:lnTo>
                  <a:pt x="228" y="486"/>
                </a:lnTo>
                <a:lnTo>
                  <a:pt x="211" y="486"/>
                </a:lnTo>
                <a:lnTo>
                  <a:pt x="189" y="486"/>
                </a:lnTo>
                <a:lnTo>
                  <a:pt x="184" y="486"/>
                </a:lnTo>
                <a:lnTo>
                  <a:pt x="184" y="483"/>
                </a:lnTo>
                <a:lnTo>
                  <a:pt x="187" y="483"/>
                </a:lnTo>
                <a:lnTo>
                  <a:pt x="192" y="481"/>
                </a:lnTo>
                <a:lnTo>
                  <a:pt x="194" y="481"/>
                </a:lnTo>
                <a:lnTo>
                  <a:pt x="194" y="478"/>
                </a:lnTo>
                <a:lnTo>
                  <a:pt x="194" y="469"/>
                </a:lnTo>
                <a:lnTo>
                  <a:pt x="192" y="459"/>
                </a:lnTo>
                <a:lnTo>
                  <a:pt x="192" y="449"/>
                </a:lnTo>
                <a:lnTo>
                  <a:pt x="192" y="439"/>
                </a:lnTo>
                <a:lnTo>
                  <a:pt x="192" y="432"/>
                </a:lnTo>
                <a:lnTo>
                  <a:pt x="192" y="430"/>
                </a:lnTo>
                <a:lnTo>
                  <a:pt x="192" y="430"/>
                </a:lnTo>
                <a:lnTo>
                  <a:pt x="189" y="427"/>
                </a:lnTo>
                <a:lnTo>
                  <a:pt x="184" y="427"/>
                </a:lnTo>
                <a:lnTo>
                  <a:pt x="182" y="427"/>
                </a:lnTo>
                <a:lnTo>
                  <a:pt x="182" y="427"/>
                </a:lnTo>
                <a:lnTo>
                  <a:pt x="184" y="427"/>
                </a:lnTo>
                <a:lnTo>
                  <a:pt x="189" y="427"/>
                </a:lnTo>
                <a:lnTo>
                  <a:pt x="189" y="427"/>
                </a:lnTo>
                <a:lnTo>
                  <a:pt x="199" y="427"/>
                </a:lnTo>
                <a:lnTo>
                  <a:pt x="204" y="425"/>
                </a:lnTo>
                <a:lnTo>
                  <a:pt x="204" y="425"/>
                </a:lnTo>
                <a:lnTo>
                  <a:pt x="204" y="425"/>
                </a:lnTo>
                <a:lnTo>
                  <a:pt x="209" y="425"/>
                </a:lnTo>
                <a:lnTo>
                  <a:pt x="214" y="425"/>
                </a:lnTo>
                <a:lnTo>
                  <a:pt x="214" y="425"/>
                </a:lnTo>
                <a:lnTo>
                  <a:pt x="214" y="425"/>
                </a:lnTo>
                <a:lnTo>
                  <a:pt x="218" y="425"/>
                </a:lnTo>
                <a:lnTo>
                  <a:pt x="221" y="422"/>
                </a:lnTo>
                <a:lnTo>
                  <a:pt x="221" y="422"/>
                </a:lnTo>
                <a:lnTo>
                  <a:pt x="221" y="422"/>
                </a:lnTo>
                <a:lnTo>
                  <a:pt x="221" y="422"/>
                </a:lnTo>
                <a:lnTo>
                  <a:pt x="230" y="418"/>
                </a:lnTo>
                <a:lnTo>
                  <a:pt x="233" y="418"/>
                </a:lnTo>
                <a:lnTo>
                  <a:pt x="233" y="418"/>
                </a:lnTo>
                <a:lnTo>
                  <a:pt x="235" y="415"/>
                </a:lnTo>
                <a:lnTo>
                  <a:pt x="235" y="413"/>
                </a:lnTo>
                <a:lnTo>
                  <a:pt x="235" y="413"/>
                </a:lnTo>
                <a:lnTo>
                  <a:pt x="235" y="410"/>
                </a:lnTo>
                <a:lnTo>
                  <a:pt x="235" y="410"/>
                </a:lnTo>
                <a:lnTo>
                  <a:pt x="221" y="403"/>
                </a:lnTo>
                <a:lnTo>
                  <a:pt x="218" y="403"/>
                </a:lnTo>
                <a:lnTo>
                  <a:pt x="209" y="401"/>
                </a:lnTo>
                <a:lnTo>
                  <a:pt x="197" y="401"/>
                </a:lnTo>
                <a:lnTo>
                  <a:pt x="194" y="401"/>
                </a:lnTo>
                <a:lnTo>
                  <a:pt x="189" y="398"/>
                </a:lnTo>
                <a:lnTo>
                  <a:pt x="187" y="396"/>
                </a:lnTo>
                <a:lnTo>
                  <a:pt x="182" y="393"/>
                </a:lnTo>
                <a:lnTo>
                  <a:pt x="180" y="391"/>
                </a:lnTo>
                <a:lnTo>
                  <a:pt x="177" y="386"/>
                </a:lnTo>
                <a:lnTo>
                  <a:pt x="175" y="381"/>
                </a:lnTo>
                <a:lnTo>
                  <a:pt x="172" y="379"/>
                </a:lnTo>
                <a:lnTo>
                  <a:pt x="170" y="374"/>
                </a:lnTo>
                <a:lnTo>
                  <a:pt x="170" y="374"/>
                </a:lnTo>
                <a:lnTo>
                  <a:pt x="168" y="374"/>
                </a:lnTo>
                <a:lnTo>
                  <a:pt x="168" y="374"/>
                </a:lnTo>
                <a:lnTo>
                  <a:pt x="168" y="245"/>
                </a:lnTo>
                <a:lnTo>
                  <a:pt x="168" y="245"/>
                </a:lnTo>
                <a:lnTo>
                  <a:pt x="165" y="243"/>
                </a:lnTo>
                <a:lnTo>
                  <a:pt x="165" y="243"/>
                </a:lnTo>
                <a:lnTo>
                  <a:pt x="163" y="243"/>
                </a:lnTo>
                <a:lnTo>
                  <a:pt x="163" y="146"/>
                </a:lnTo>
                <a:lnTo>
                  <a:pt x="163" y="146"/>
                </a:lnTo>
                <a:lnTo>
                  <a:pt x="163" y="146"/>
                </a:lnTo>
                <a:lnTo>
                  <a:pt x="160" y="146"/>
                </a:lnTo>
                <a:lnTo>
                  <a:pt x="160" y="146"/>
                </a:lnTo>
                <a:lnTo>
                  <a:pt x="160" y="65"/>
                </a:lnTo>
                <a:lnTo>
                  <a:pt x="160" y="63"/>
                </a:lnTo>
                <a:lnTo>
                  <a:pt x="158" y="63"/>
                </a:lnTo>
                <a:lnTo>
                  <a:pt x="158" y="63"/>
                </a:lnTo>
                <a:lnTo>
                  <a:pt x="158" y="63"/>
                </a:lnTo>
                <a:lnTo>
                  <a:pt x="158" y="0"/>
                </a:lnTo>
                <a:lnTo>
                  <a:pt x="158" y="0"/>
                </a:lnTo>
                <a:lnTo>
                  <a:pt x="155" y="0"/>
                </a:lnTo>
                <a:lnTo>
                  <a:pt x="155" y="0"/>
                </a:lnTo>
                <a:lnTo>
                  <a:pt x="155" y="0"/>
                </a:lnTo>
                <a:lnTo>
                  <a:pt x="155" y="0"/>
                </a:lnTo>
                <a:lnTo>
                  <a:pt x="155" y="0"/>
                </a:lnTo>
                <a:lnTo>
                  <a:pt x="155" y="0"/>
                </a:lnTo>
                <a:lnTo>
                  <a:pt x="153" y="0"/>
                </a:lnTo>
                <a:lnTo>
                  <a:pt x="153" y="0"/>
                </a:lnTo>
                <a:lnTo>
                  <a:pt x="153" y="0"/>
                </a:lnTo>
                <a:lnTo>
                  <a:pt x="153" y="2"/>
                </a:lnTo>
                <a:lnTo>
                  <a:pt x="153" y="2"/>
                </a:lnTo>
                <a:lnTo>
                  <a:pt x="153" y="63"/>
                </a:lnTo>
                <a:lnTo>
                  <a:pt x="153" y="63"/>
                </a:lnTo>
                <a:lnTo>
                  <a:pt x="153" y="63"/>
                </a:lnTo>
                <a:lnTo>
                  <a:pt x="151" y="65"/>
                </a:lnTo>
                <a:lnTo>
                  <a:pt x="151" y="65"/>
                </a:lnTo>
                <a:lnTo>
                  <a:pt x="151" y="65"/>
                </a:lnTo>
                <a:lnTo>
                  <a:pt x="151" y="146"/>
                </a:lnTo>
                <a:lnTo>
                  <a:pt x="151" y="146"/>
                </a:lnTo>
                <a:lnTo>
                  <a:pt x="151" y="146"/>
                </a:lnTo>
                <a:lnTo>
                  <a:pt x="148" y="146"/>
                </a:lnTo>
                <a:lnTo>
                  <a:pt x="148" y="146"/>
                </a:lnTo>
                <a:lnTo>
                  <a:pt x="148" y="243"/>
                </a:lnTo>
                <a:lnTo>
                  <a:pt x="148" y="243"/>
                </a:lnTo>
                <a:lnTo>
                  <a:pt x="146" y="245"/>
                </a:lnTo>
                <a:lnTo>
                  <a:pt x="146" y="245"/>
                </a:lnTo>
                <a:lnTo>
                  <a:pt x="146" y="374"/>
                </a:lnTo>
                <a:lnTo>
                  <a:pt x="146" y="374"/>
                </a:lnTo>
                <a:lnTo>
                  <a:pt x="143" y="374"/>
                </a:lnTo>
                <a:lnTo>
                  <a:pt x="143" y="374"/>
                </a:lnTo>
                <a:lnTo>
                  <a:pt x="141" y="379"/>
                </a:lnTo>
                <a:lnTo>
                  <a:pt x="141" y="384"/>
                </a:lnTo>
                <a:lnTo>
                  <a:pt x="138" y="386"/>
                </a:lnTo>
                <a:lnTo>
                  <a:pt x="136" y="391"/>
                </a:lnTo>
                <a:lnTo>
                  <a:pt x="131" y="393"/>
                </a:lnTo>
                <a:lnTo>
                  <a:pt x="129" y="396"/>
                </a:lnTo>
                <a:lnTo>
                  <a:pt x="124" y="398"/>
                </a:lnTo>
                <a:lnTo>
                  <a:pt x="121" y="401"/>
                </a:lnTo>
                <a:lnTo>
                  <a:pt x="117" y="401"/>
                </a:lnTo>
                <a:lnTo>
                  <a:pt x="105" y="403"/>
                </a:lnTo>
                <a:lnTo>
                  <a:pt x="97" y="403"/>
                </a:lnTo>
                <a:lnTo>
                  <a:pt x="92" y="405"/>
                </a:lnTo>
                <a:lnTo>
                  <a:pt x="80" y="413"/>
                </a:lnTo>
                <a:lnTo>
                  <a:pt x="80" y="413"/>
                </a:lnTo>
                <a:lnTo>
                  <a:pt x="80" y="418"/>
                </a:lnTo>
                <a:lnTo>
                  <a:pt x="80" y="418"/>
                </a:lnTo>
                <a:lnTo>
                  <a:pt x="80" y="420"/>
                </a:lnTo>
                <a:lnTo>
                  <a:pt x="85" y="420"/>
                </a:lnTo>
                <a:lnTo>
                  <a:pt x="95" y="425"/>
                </a:lnTo>
                <a:lnTo>
                  <a:pt x="95" y="425"/>
                </a:lnTo>
                <a:lnTo>
                  <a:pt x="95" y="425"/>
                </a:lnTo>
                <a:lnTo>
                  <a:pt x="100" y="425"/>
                </a:lnTo>
                <a:lnTo>
                  <a:pt x="100" y="425"/>
                </a:lnTo>
                <a:lnTo>
                  <a:pt x="102" y="425"/>
                </a:lnTo>
                <a:lnTo>
                  <a:pt x="102" y="425"/>
                </a:lnTo>
                <a:lnTo>
                  <a:pt x="107" y="427"/>
                </a:lnTo>
                <a:lnTo>
                  <a:pt x="112" y="427"/>
                </a:lnTo>
                <a:lnTo>
                  <a:pt x="112" y="427"/>
                </a:lnTo>
                <a:lnTo>
                  <a:pt x="119" y="427"/>
                </a:lnTo>
                <a:lnTo>
                  <a:pt x="124" y="427"/>
                </a:lnTo>
                <a:lnTo>
                  <a:pt x="124" y="427"/>
                </a:lnTo>
                <a:lnTo>
                  <a:pt x="124" y="427"/>
                </a:lnTo>
                <a:lnTo>
                  <a:pt x="129" y="427"/>
                </a:lnTo>
                <a:lnTo>
                  <a:pt x="129" y="427"/>
                </a:lnTo>
                <a:lnTo>
                  <a:pt x="126" y="430"/>
                </a:lnTo>
                <a:lnTo>
                  <a:pt x="121" y="430"/>
                </a:lnTo>
                <a:lnTo>
                  <a:pt x="119" y="430"/>
                </a:lnTo>
                <a:lnTo>
                  <a:pt x="119" y="432"/>
                </a:lnTo>
                <a:lnTo>
                  <a:pt x="119" y="439"/>
                </a:lnTo>
                <a:lnTo>
                  <a:pt x="119" y="449"/>
                </a:lnTo>
                <a:lnTo>
                  <a:pt x="119" y="459"/>
                </a:lnTo>
                <a:lnTo>
                  <a:pt x="119" y="469"/>
                </a:lnTo>
                <a:lnTo>
                  <a:pt x="119" y="478"/>
                </a:lnTo>
                <a:lnTo>
                  <a:pt x="119" y="481"/>
                </a:lnTo>
                <a:lnTo>
                  <a:pt x="121" y="481"/>
                </a:lnTo>
                <a:lnTo>
                  <a:pt x="124" y="483"/>
                </a:lnTo>
                <a:lnTo>
                  <a:pt x="129" y="483"/>
                </a:lnTo>
                <a:lnTo>
                  <a:pt x="131" y="483"/>
                </a:lnTo>
                <a:lnTo>
                  <a:pt x="131" y="486"/>
                </a:lnTo>
                <a:lnTo>
                  <a:pt x="119" y="486"/>
                </a:lnTo>
                <a:lnTo>
                  <a:pt x="100" y="486"/>
                </a:lnTo>
                <a:lnTo>
                  <a:pt x="83" y="488"/>
                </a:lnTo>
                <a:lnTo>
                  <a:pt x="73" y="490"/>
                </a:lnTo>
                <a:lnTo>
                  <a:pt x="66" y="490"/>
                </a:lnTo>
                <a:lnTo>
                  <a:pt x="66" y="495"/>
                </a:lnTo>
                <a:lnTo>
                  <a:pt x="68" y="498"/>
                </a:lnTo>
                <a:lnTo>
                  <a:pt x="75" y="498"/>
                </a:lnTo>
                <a:lnTo>
                  <a:pt x="88" y="500"/>
                </a:lnTo>
                <a:lnTo>
                  <a:pt x="105" y="500"/>
                </a:lnTo>
                <a:lnTo>
                  <a:pt x="124" y="500"/>
                </a:lnTo>
                <a:lnTo>
                  <a:pt x="131" y="500"/>
                </a:lnTo>
                <a:lnTo>
                  <a:pt x="131" y="505"/>
                </a:lnTo>
                <a:lnTo>
                  <a:pt x="121" y="507"/>
                </a:lnTo>
                <a:lnTo>
                  <a:pt x="107" y="507"/>
                </a:lnTo>
                <a:lnTo>
                  <a:pt x="95" y="507"/>
                </a:lnTo>
                <a:lnTo>
                  <a:pt x="88" y="510"/>
                </a:lnTo>
                <a:lnTo>
                  <a:pt x="88" y="510"/>
                </a:lnTo>
                <a:lnTo>
                  <a:pt x="88" y="520"/>
                </a:lnTo>
                <a:lnTo>
                  <a:pt x="85" y="520"/>
                </a:lnTo>
                <a:lnTo>
                  <a:pt x="80" y="520"/>
                </a:lnTo>
                <a:lnTo>
                  <a:pt x="75" y="520"/>
                </a:lnTo>
                <a:lnTo>
                  <a:pt x="73" y="520"/>
                </a:lnTo>
                <a:lnTo>
                  <a:pt x="73" y="520"/>
                </a:lnTo>
                <a:lnTo>
                  <a:pt x="78" y="1331"/>
                </a:lnTo>
                <a:lnTo>
                  <a:pt x="27" y="1333"/>
                </a:lnTo>
                <a:lnTo>
                  <a:pt x="27" y="1350"/>
                </a:lnTo>
                <a:lnTo>
                  <a:pt x="0" y="1353"/>
                </a:lnTo>
                <a:lnTo>
                  <a:pt x="0" y="1671"/>
                </a:lnTo>
                <a:lnTo>
                  <a:pt x="1279" y="1671"/>
                </a:lnTo>
                <a:lnTo>
                  <a:pt x="1279" y="1154"/>
                </a:lnTo>
                <a:close/>
                <a:moveTo>
                  <a:pt x="126" y="498"/>
                </a:moveTo>
                <a:lnTo>
                  <a:pt x="124" y="498"/>
                </a:lnTo>
                <a:lnTo>
                  <a:pt x="121" y="498"/>
                </a:lnTo>
                <a:lnTo>
                  <a:pt x="119" y="498"/>
                </a:lnTo>
                <a:lnTo>
                  <a:pt x="117" y="498"/>
                </a:lnTo>
                <a:lnTo>
                  <a:pt x="119" y="498"/>
                </a:lnTo>
                <a:lnTo>
                  <a:pt x="121" y="498"/>
                </a:lnTo>
                <a:lnTo>
                  <a:pt x="124" y="498"/>
                </a:lnTo>
                <a:lnTo>
                  <a:pt x="126" y="498"/>
                </a:lnTo>
                <a:lnTo>
                  <a:pt x="131" y="498"/>
                </a:lnTo>
                <a:lnTo>
                  <a:pt x="126" y="498"/>
                </a:lnTo>
                <a:close/>
                <a:moveTo>
                  <a:pt x="117" y="568"/>
                </a:moveTo>
                <a:lnTo>
                  <a:pt x="121" y="568"/>
                </a:lnTo>
                <a:lnTo>
                  <a:pt x="131" y="568"/>
                </a:lnTo>
                <a:lnTo>
                  <a:pt x="138" y="568"/>
                </a:lnTo>
                <a:lnTo>
                  <a:pt x="138" y="656"/>
                </a:lnTo>
                <a:lnTo>
                  <a:pt x="134" y="656"/>
                </a:lnTo>
                <a:lnTo>
                  <a:pt x="124" y="656"/>
                </a:lnTo>
                <a:lnTo>
                  <a:pt x="119" y="656"/>
                </a:lnTo>
                <a:lnTo>
                  <a:pt x="117" y="568"/>
                </a:lnTo>
                <a:close/>
                <a:moveTo>
                  <a:pt x="119" y="673"/>
                </a:moveTo>
                <a:lnTo>
                  <a:pt x="126" y="673"/>
                </a:lnTo>
                <a:lnTo>
                  <a:pt x="136" y="673"/>
                </a:lnTo>
                <a:lnTo>
                  <a:pt x="138" y="673"/>
                </a:lnTo>
                <a:lnTo>
                  <a:pt x="138" y="799"/>
                </a:lnTo>
                <a:lnTo>
                  <a:pt x="136" y="799"/>
                </a:lnTo>
                <a:lnTo>
                  <a:pt x="126" y="799"/>
                </a:lnTo>
                <a:lnTo>
                  <a:pt x="119" y="799"/>
                </a:lnTo>
                <a:lnTo>
                  <a:pt x="119" y="673"/>
                </a:lnTo>
                <a:close/>
                <a:moveTo>
                  <a:pt x="119" y="814"/>
                </a:moveTo>
                <a:lnTo>
                  <a:pt x="124" y="814"/>
                </a:lnTo>
                <a:lnTo>
                  <a:pt x="136" y="814"/>
                </a:lnTo>
                <a:lnTo>
                  <a:pt x="141" y="814"/>
                </a:lnTo>
                <a:lnTo>
                  <a:pt x="141" y="937"/>
                </a:lnTo>
                <a:lnTo>
                  <a:pt x="136" y="937"/>
                </a:lnTo>
                <a:lnTo>
                  <a:pt x="129" y="937"/>
                </a:lnTo>
                <a:lnTo>
                  <a:pt x="119" y="937"/>
                </a:lnTo>
                <a:lnTo>
                  <a:pt x="119" y="814"/>
                </a:lnTo>
                <a:close/>
                <a:moveTo>
                  <a:pt x="119" y="957"/>
                </a:moveTo>
                <a:lnTo>
                  <a:pt x="126" y="957"/>
                </a:lnTo>
                <a:lnTo>
                  <a:pt x="136" y="957"/>
                </a:lnTo>
                <a:lnTo>
                  <a:pt x="141" y="957"/>
                </a:lnTo>
                <a:lnTo>
                  <a:pt x="141" y="1071"/>
                </a:lnTo>
                <a:lnTo>
                  <a:pt x="138" y="1071"/>
                </a:lnTo>
                <a:lnTo>
                  <a:pt x="129" y="1071"/>
                </a:lnTo>
                <a:lnTo>
                  <a:pt x="121" y="1073"/>
                </a:lnTo>
                <a:lnTo>
                  <a:pt x="119" y="957"/>
                </a:lnTo>
                <a:close/>
                <a:moveTo>
                  <a:pt x="129" y="1185"/>
                </a:moveTo>
                <a:lnTo>
                  <a:pt x="121" y="1188"/>
                </a:lnTo>
                <a:lnTo>
                  <a:pt x="121" y="1095"/>
                </a:lnTo>
                <a:lnTo>
                  <a:pt x="126" y="1095"/>
                </a:lnTo>
                <a:lnTo>
                  <a:pt x="136" y="1095"/>
                </a:lnTo>
                <a:lnTo>
                  <a:pt x="141" y="1095"/>
                </a:lnTo>
                <a:lnTo>
                  <a:pt x="141" y="1185"/>
                </a:lnTo>
                <a:lnTo>
                  <a:pt x="129" y="1185"/>
                </a:lnTo>
                <a:close/>
                <a:moveTo>
                  <a:pt x="182" y="568"/>
                </a:moveTo>
                <a:lnTo>
                  <a:pt x="189" y="568"/>
                </a:lnTo>
                <a:lnTo>
                  <a:pt x="197" y="568"/>
                </a:lnTo>
                <a:lnTo>
                  <a:pt x="197" y="656"/>
                </a:lnTo>
                <a:lnTo>
                  <a:pt x="194" y="656"/>
                </a:lnTo>
                <a:lnTo>
                  <a:pt x="182" y="656"/>
                </a:lnTo>
                <a:lnTo>
                  <a:pt x="182" y="568"/>
                </a:lnTo>
                <a:close/>
                <a:moveTo>
                  <a:pt x="182" y="673"/>
                </a:moveTo>
                <a:lnTo>
                  <a:pt x="189" y="673"/>
                </a:lnTo>
                <a:lnTo>
                  <a:pt x="197" y="673"/>
                </a:lnTo>
                <a:lnTo>
                  <a:pt x="199" y="799"/>
                </a:lnTo>
                <a:lnTo>
                  <a:pt x="189" y="799"/>
                </a:lnTo>
                <a:lnTo>
                  <a:pt x="182" y="799"/>
                </a:lnTo>
                <a:lnTo>
                  <a:pt x="182" y="673"/>
                </a:lnTo>
                <a:close/>
                <a:moveTo>
                  <a:pt x="182" y="814"/>
                </a:moveTo>
                <a:lnTo>
                  <a:pt x="194" y="814"/>
                </a:lnTo>
                <a:lnTo>
                  <a:pt x="199" y="814"/>
                </a:lnTo>
                <a:lnTo>
                  <a:pt x="199" y="937"/>
                </a:lnTo>
                <a:lnTo>
                  <a:pt x="192" y="937"/>
                </a:lnTo>
                <a:lnTo>
                  <a:pt x="184" y="937"/>
                </a:lnTo>
                <a:lnTo>
                  <a:pt x="182" y="814"/>
                </a:lnTo>
                <a:close/>
                <a:moveTo>
                  <a:pt x="184" y="957"/>
                </a:moveTo>
                <a:lnTo>
                  <a:pt x="194" y="957"/>
                </a:lnTo>
                <a:lnTo>
                  <a:pt x="199" y="957"/>
                </a:lnTo>
                <a:lnTo>
                  <a:pt x="199" y="1071"/>
                </a:lnTo>
                <a:lnTo>
                  <a:pt x="192" y="1071"/>
                </a:lnTo>
                <a:lnTo>
                  <a:pt x="184" y="1071"/>
                </a:lnTo>
                <a:lnTo>
                  <a:pt x="184" y="957"/>
                </a:lnTo>
                <a:close/>
                <a:moveTo>
                  <a:pt x="199" y="1188"/>
                </a:moveTo>
                <a:lnTo>
                  <a:pt x="184" y="1185"/>
                </a:lnTo>
                <a:lnTo>
                  <a:pt x="184" y="1098"/>
                </a:lnTo>
                <a:lnTo>
                  <a:pt x="197" y="1098"/>
                </a:lnTo>
                <a:lnTo>
                  <a:pt x="199" y="1098"/>
                </a:lnTo>
                <a:lnTo>
                  <a:pt x="201" y="1188"/>
                </a:lnTo>
                <a:lnTo>
                  <a:pt x="199" y="1188"/>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15" name="Rectangle 89"/>
          <p:cNvSpPr/>
          <p:nvPr userDrawn="1"/>
        </p:nvSpPr>
        <p:spPr>
          <a:xfrm>
            <a:off x="0" y="5954905"/>
            <a:ext cx="9144000" cy="916660"/>
          </a:xfrm>
          <a:prstGeom prst="rect">
            <a:avLst/>
          </a:prstGeom>
          <a:gradFill>
            <a:gsLst>
              <a:gs pos="0">
                <a:schemeClr val="bg1">
                  <a:lumMod val="95000"/>
                </a:schemeClr>
              </a:gs>
              <a:gs pos="100000">
                <a:srgbClr val="FBFBFB">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Metin Yer Tutucusu 3"/>
          <p:cNvSpPr>
            <a:spLocks noGrp="1"/>
          </p:cNvSpPr>
          <p:nvPr>
            <p:ph type="body" sz="quarter" idx="12" hasCustomPrompt="1"/>
          </p:nvPr>
        </p:nvSpPr>
        <p:spPr>
          <a:xfrm>
            <a:off x="607219" y="1647826"/>
            <a:ext cx="8165306" cy="4924425"/>
          </a:xfrm>
        </p:spPr>
        <p:txBody>
          <a:bodyPr>
            <a:normAutofit/>
          </a:bodyPr>
          <a:lstStyle>
            <a:lvl1pPr marL="342900" marR="0" indent="-342900" algn="l" defTabSz="914400" rtl="0" eaLnBrk="1" fontAlgn="auto" latinLnBrk="0" hangingPunct="1">
              <a:lnSpc>
                <a:spcPct val="90000"/>
              </a:lnSpc>
              <a:spcBef>
                <a:spcPts val="1000"/>
              </a:spcBef>
              <a:spcAft>
                <a:spcPts val="0"/>
              </a:spcAft>
              <a:buClr>
                <a:srgbClr val="00B050"/>
              </a:buClr>
              <a:buSzPct val="120000"/>
              <a:buFont typeface="+mj-lt"/>
              <a:buAutoNum type="arabicPeriod"/>
              <a:tabLst/>
              <a:defRPr sz="2000" baseline="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8001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12573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7145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21717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Madde 1</a:t>
            </a:r>
          </a:p>
          <a:p>
            <a:pPr lvl="0"/>
            <a:r>
              <a:rPr lang="tr-TR" dirty="0" err="1" smtClean="0"/>
              <a:t>Ijk</a:t>
            </a:r>
            <a:endParaRPr lang="tr-TR" dirty="0" smtClean="0"/>
          </a:p>
          <a:p>
            <a:pPr lvl="0"/>
            <a:r>
              <a:rPr lang="tr-TR" dirty="0" err="1" smtClean="0"/>
              <a:t>Ij</a:t>
            </a:r>
            <a:endParaRPr lang="tr-TR" dirty="0" smtClean="0"/>
          </a:p>
          <a:p>
            <a:pPr lvl="0"/>
            <a:r>
              <a:rPr lang="tr-TR" dirty="0" smtClean="0"/>
              <a:t>ı</a:t>
            </a:r>
          </a:p>
          <a:p>
            <a:pPr marL="342900" marR="0" lvl="0" indent="-342900" algn="l" defTabSz="914400" rtl="0" eaLnBrk="1" fontAlgn="auto" latinLnBrk="0" hangingPunct="1">
              <a:lnSpc>
                <a:spcPct val="90000"/>
              </a:lnSpc>
              <a:spcBef>
                <a:spcPts val="1000"/>
              </a:spcBef>
              <a:spcAft>
                <a:spcPts val="0"/>
              </a:spcAft>
              <a:buClrTx/>
              <a:buSzTx/>
              <a:buFont typeface="+mj-lt"/>
              <a:buAutoNum type="arabicPeriod"/>
              <a:tabLst/>
              <a:defRPr/>
            </a:pPr>
            <a:endParaRPr lang="tr-TR" dirty="0" smtClean="0"/>
          </a:p>
          <a:p>
            <a:pPr marL="342900" marR="0" lvl="0" indent="-342900" algn="l" defTabSz="914400" rtl="0" eaLnBrk="1" fontAlgn="auto" latinLnBrk="0" hangingPunct="1">
              <a:lnSpc>
                <a:spcPct val="90000"/>
              </a:lnSpc>
              <a:spcBef>
                <a:spcPts val="1000"/>
              </a:spcBef>
              <a:spcAft>
                <a:spcPts val="0"/>
              </a:spcAft>
              <a:buClrTx/>
              <a:buSzTx/>
              <a:buFont typeface="+mj-lt"/>
              <a:buAutoNum type="arabicPeriod"/>
              <a:tabLst/>
              <a:defRPr/>
            </a:pPr>
            <a:endParaRPr lang="tr-TR" dirty="0" smtClean="0"/>
          </a:p>
          <a:p>
            <a:pPr lvl="0"/>
            <a:endParaRPr lang="tr-TR" dirty="0" smtClean="0"/>
          </a:p>
        </p:txBody>
      </p:sp>
    </p:spTree>
    <p:extLst>
      <p:ext uri="{BB962C8B-B14F-4D97-AF65-F5344CB8AC3E}">
        <p14:creationId xmlns:p14="http://schemas.microsoft.com/office/powerpoint/2010/main" val="176632213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ikon + konu - 2">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chemeClr val="bg1"/>
                </a:solidFill>
              </a:rPr>
              <a:pPr algn="ctr"/>
              <a:t>‹#›</a:t>
            </a:fld>
            <a:endParaRPr lang="id-ID" sz="1400" dirty="0">
              <a:solidFill>
                <a:schemeClr val="bg1"/>
              </a:solidFill>
            </a:endParaRPr>
          </a:p>
        </p:txBody>
      </p:sp>
      <p:sp>
        <p:nvSpPr>
          <p:cNvPr id="8" name="Metin Yer Tutucusu 7"/>
          <p:cNvSpPr>
            <a:spLocks noGrp="1"/>
          </p:cNvSpPr>
          <p:nvPr>
            <p:ph type="body" sz="quarter" idx="10" hasCustomPrompt="1"/>
          </p:nvPr>
        </p:nvSpPr>
        <p:spPr>
          <a:xfrm>
            <a:off x="2295529" y="385973"/>
            <a:ext cx="4552950" cy="773802"/>
          </a:xfrm>
        </p:spPr>
        <p:txBody>
          <a:bodyPr>
            <a:normAutofit/>
          </a:bodyPr>
          <a:lstStyle>
            <a:lvl1pPr marL="0" indent="0" algn="ctr">
              <a:buNone/>
              <a:defRPr sz="4000" b="1">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5pPr>
              <a:defRPr/>
            </a:lvl5pPr>
          </a:lstStyle>
          <a:p>
            <a:pPr lvl="0"/>
            <a:r>
              <a:rPr lang="tr-TR" dirty="0" smtClean="0"/>
              <a:t>Ana başlık</a:t>
            </a:r>
            <a:endParaRPr lang="tr-TR" dirty="0"/>
          </a:p>
        </p:txBody>
      </p:sp>
      <p:sp>
        <p:nvSpPr>
          <p:cNvPr id="10" name="Metin Yer Tutucusu 9"/>
          <p:cNvSpPr>
            <a:spLocks noGrp="1"/>
          </p:cNvSpPr>
          <p:nvPr>
            <p:ph type="body" sz="quarter" idx="11" hasCustomPrompt="1"/>
          </p:nvPr>
        </p:nvSpPr>
        <p:spPr>
          <a:xfrm>
            <a:off x="3536156" y="1063625"/>
            <a:ext cx="2071688" cy="395288"/>
          </a:xfrm>
        </p:spPr>
        <p:txBody>
          <a:bodyPr>
            <a:normAutofit/>
          </a:bodyPr>
          <a:lstStyle>
            <a:lvl1pPr marL="0" indent="0" algn="ctr">
              <a:buNone/>
              <a:defRPr sz="2000">
                <a:solidFill>
                  <a:srgbClr val="2980B9"/>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stStyle>
          <a:p>
            <a:pPr lvl="0"/>
            <a:r>
              <a:rPr lang="tr-TR" dirty="0" smtClean="0"/>
              <a:t>Alt başlık</a:t>
            </a:r>
            <a:endParaRPr lang="tr-TR" dirty="0"/>
          </a:p>
        </p:txBody>
      </p:sp>
      <p:sp>
        <p:nvSpPr>
          <p:cNvPr id="4" name="Metin Yer Tutucusu 3"/>
          <p:cNvSpPr>
            <a:spLocks noGrp="1"/>
          </p:cNvSpPr>
          <p:nvPr>
            <p:ph type="body" sz="quarter" idx="12" hasCustomPrompt="1"/>
          </p:nvPr>
        </p:nvSpPr>
        <p:spPr>
          <a:xfrm>
            <a:off x="198104" y="1751703"/>
            <a:ext cx="5040449" cy="4924425"/>
          </a:xfrm>
        </p:spPr>
        <p:txBody>
          <a:bodyPr numCol="1" spcCol="360000">
            <a:normAutofit/>
          </a:bodyPr>
          <a:lstStyle>
            <a:lvl1pPr marL="0" marR="0" indent="0" algn="l" defTabSz="914400" rtl="0" eaLnBrk="1" fontAlgn="auto" latinLnBrk="0" hangingPunct="1">
              <a:lnSpc>
                <a:spcPts val="2160"/>
              </a:lnSpc>
              <a:spcBef>
                <a:spcPts val="1000"/>
              </a:spcBef>
              <a:spcAft>
                <a:spcPts val="0"/>
              </a:spcAft>
              <a:buClr>
                <a:srgbClr val="00B050"/>
              </a:buClr>
              <a:buSzPct val="120000"/>
              <a:buFont typeface="+mj-lt"/>
              <a:buNone/>
              <a:tabLst/>
              <a:defRPr sz="1800" baseline="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8001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12573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7145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21717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r>
              <a:rPr lang="id-ID"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and personal presentation, eaque ipsa quae ab illo inventore veritatis et quasi architecto beatae vitae dicta sunt explicabo.</a:t>
            </a:r>
            <a:endParaRPr lang="id-ID" b="1" i="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but the majority have suffered alteration in some form, by injected humor, or randomized words which don't look even slightly believable. 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 text.</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There are many variations of passages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available, but the majority have suffered alteration in some form, by injected humor, or randomized words which don't look even slightly believable. </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a:t>
            </a:r>
          </a:p>
          <a:p>
            <a:pPr algn="just"/>
            <a:r>
              <a:rPr lang="id-ID" b="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Suitable for all categories </a:t>
            </a:r>
            <a:r>
              <a:rPr lang="id-ID"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business and personal presentation, eaque ipsa quae ab illo inventore veritatis et quasi architecto beatae vitae dicta sunt explicabo.</a:t>
            </a:r>
            <a:endPar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41" name="Freeform 26"/>
          <p:cNvSpPr>
            <a:spLocks/>
          </p:cNvSpPr>
          <p:nvPr userDrawn="1"/>
        </p:nvSpPr>
        <p:spPr bwMode="auto">
          <a:xfrm>
            <a:off x="7308938" y="2119564"/>
            <a:ext cx="1129442" cy="805953"/>
          </a:xfrm>
          <a:custGeom>
            <a:avLst/>
            <a:gdLst>
              <a:gd name="T0" fmla="*/ 3799 w 3804"/>
              <a:gd name="T1" fmla="*/ 0 h 1355"/>
              <a:gd name="T2" fmla="*/ 372 w 3804"/>
              <a:gd name="T3" fmla="*/ 0 h 1355"/>
              <a:gd name="T4" fmla="*/ 0 w 3804"/>
              <a:gd name="T5" fmla="*/ 679 h 1355"/>
              <a:gd name="T6" fmla="*/ 372 w 3804"/>
              <a:gd name="T7" fmla="*/ 1355 h 1355"/>
              <a:gd name="T8" fmla="*/ 3804 w 3804"/>
              <a:gd name="T9" fmla="*/ 1355 h 1355"/>
              <a:gd name="T10" fmla="*/ 3799 w 3804"/>
              <a:gd name="T11" fmla="*/ 0 h 1355"/>
            </a:gdLst>
            <a:ahLst/>
            <a:cxnLst>
              <a:cxn ang="0">
                <a:pos x="T0" y="T1"/>
              </a:cxn>
              <a:cxn ang="0">
                <a:pos x="T2" y="T3"/>
              </a:cxn>
              <a:cxn ang="0">
                <a:pos x="T4" y="T5"/>
              </a:cxn>
              <a:cxn ang="0">
                <a:pos x="T6" y="T7"/>
              </a:cxn>
              <a:cxn ang="0">
                <a:pos x="T8" y="T9"/>
              </a:cxn>
              <a:cxn ang="0">
                <a:pos x="T10" y="T11"/>
              </a:cxn>
            </a:cxnLst>
            <a:rect l="0" t="0" r="r" b="b"/>
            <a:pathLst>
              <a:path w="3804" h="1355">
                <a:moveTo>
                  <a:pt x="3799" y="0"/>
                </a:moveTo>
                <a:lnTo>
                  <a:pt x="372" y="0"/>
                </a:lnTo>
                <a:lnTo>
                  <a:pt x="0" y="679"/>
                </a:lnTo>
                <a:lnTo>
                  <a:pt x="372" y="1355"/>
                </a:lnTo>
                <a:lnTo>
                  <a:pt x="3804" y="1355"/>
                </a:lnTo>
                <a:lnTo>
                  <a:pt x="3799" y="0"/>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45" name="Freeform 26"/>
          <p:cNvSpPr>
            <a:spLocks/>
          </p:cNvSpPr>
          <p:nvPr userDrawn="1"/>
        </p:nvSpPr>
        <p:spPr bwMode="auto">
          <a:xfrm flipH="1">
            <a:off x="6453376" y="5019182"/>
            <a:ext cx="1120133" cy="805953"/>
          </a:xfrm>
          <a:custGeom>
            <a:avLst/>
            <a:gdLst>
              <a:gd name="T0" fmla="*/ 3799 w 3804"/>
              <a:gd name="T1" fmla="*/ 0 h 1355"/>
              <a:gd name="T2" fmla="*/ 372 w 3804"/>
              <a:gd name="T3" fmla="*/ 0 h 1355"/>
              <a:gd name="T4" fmla="*/ 0 w 3804"/>
              <a:gd name="T5" fmla="*/ 679 h 1355"/>
              <a:gd name="T6" fmla="*/ 372 w 3804"/>
              <a:gd name="T7" fmla="*/ 1355 h 1355"/>
              <a:gd name="T8" fmla="*/ 3804 w 3804"/>
              <a:gd name="T9" fmla="*/ 1355 h 1355"/>
              <a:gd name="T10" fmla="*/ 3799 w 3804"/>
              <a:gd name="T11" fmla="*/ 0 h 1355"/>
            </a:gdLst>
            <a:ahLst/>
            <a:cxnLst>
              <a:cxn ang="0">
                <a:pos x="T0" y="T1"/>
              </a:cxn>
              <a:cxn ang="0">
                <a:pos x="T2" y="T3"/>
              </a:cxn>
              <a:cxn ang="0">
                <a:pos x="T4" y="T5"/>
              </a:cxn>
              <a:cxn ang="0">
                <a:pos x="T6" y="T7"/>
              </a:cxn>
              <a:cxn ang="0">
                <a:pos x="T8" y="T9"/>
              </a:cxn>
              <a:cxn ang="0">
                <a:pos x="T10" y="T11"/>
              </a:cxn>
            </a:cxnLst>
            <a:rect l="0" t="0" r="r" b="b"/>
            <a:pathLst>
              <a:path w="3804" h="1355">
                <a:moveTo>
                  <a:pt x="3799" y="0"/>
                </a:moveTo>
                <a:lnTo>
                  <a:pt x="372" y="0"/>
                </a:lnTo>
                <a:lnTo>
                  <a:pt x="0" y="679"/>
                </a:lnTo>
                <a:lnTo>
                  <a:pt x="372" y="1355"/>
                </a:lnTo>
                <a:lnTo>
                  <a:pt x="3804" y="1355"/>
                </a:lnTo>
                <a:lnTo>
                  <a:pt x="3799" y="0"/>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46" name="Freeform 26"/>
          <p:cNvSpPr>
            <a:spLocks/>
          </p:cNvSpPr>
          <p:nvPr userDrawn="1"/>
        </p:nvSpPr>
        <p:spPr bwMode="auto">
          <a:xfrm flipH="1">
            <a:off x="7651160" y="3408850"/>
            <a:ext cx="1064078" cy="805953"/>
          </a:xfrm>
          <a:custGeom>
            <a:avLst/>
            <a:gdLst>
              <a:gd name="T0" fmla="*/ 3799 w 3804"/>
              <a:gd name="T1" fmla="*/ 0 h 1355"/>
              <a:gd name="T2" fmla="*/ 372 w 3804"/>
              <a:gd name="T3" fmla="*/ 0 h 1355"/>
              <a:gd name="T4" fmla="*/ 0 w 3804"/>
              <a:gd name="T5" fmla="*/ 679 h 1355"/>
              <a:gd name="T6" fmla="*/ 372 w 3804"/>
              <a:gd name="T7" fmla="*/ 1355 h 1355"/>
              <a:gd name="T8" fmla="*/ 3804 w 3804"/>
              <a:gd name="T9" fmla="*/ 1355 h 1355"/>
              <a:gd name="T10" fmla="*/ 3799 w 3804"/>
              <a:gd name="T11" fmla="*/ 0 h 1355"/>
            </a:gdLst>
            <a:ahLst/>
            <a:cxnLst>
              <a:cxn ang="0">
                <a:pos x="T0" y="T1"/>
              </a:cxn>
              <a:cxn ang="0">
                <a:pos x="T2" y="T3"/>
              </a:cxn>
              <a:cxn ang="0">
                <a:pos x="T4" y="T5"/>
              </a:cxn>
              <a:cxn ang="0">
                <a:pos x="T6" y="T7"/>
              </a:cxn>
              <a:cxn ang="0">
                <a:pos x="T8" y="T9"/>
              </a:cxn>
              <a:cxn ang="0">
                <a:pos x="T10" y="T11"/>
              </a:cxn>
            </a:cxnLst>
            <a:rect l="0" t="0" r="r" b="b"/>
            <a:pathLst>
              <a:path w="3804" h="1355">
                <a:moveTo>
                  <a:pt x="3799" y="0"/>
                </a:moveTo>
                <a:lnTo>
                  <a:pt x="372" y="0"/>
                </a:lnTo>
                <a:lnTo>
                  <a:pt x="0" y="679"/>
                </a:lnTo>
                <a:lnTo>
                  <a:pt x="372" y="1355"/>
                </a:lnTo>
                <a:lnTo>
                  <a:pt x="3804" y="1355"/>
                </a:lnTo>
                <a:lnTo>
                  <a:pt x="3799" y="0"/>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47" name="Freeform 26"/>
          <p:cNvSpPr>
            <a:spLocks/>
          </p:cNvSpPr>
          <p:nvPr userDrawn="1"/>
        </p:nvSpPr>
        <p:spPr bwMode="auto">
          <a:xfrm>
            <a:off x="6321024" y="3729895"/>
            <a:ext cx="932716" cy="805953"/>
          </a:xfrm>
          <a:custGeom>
            <a:avLst/>
            <a:gdLst>
              <a:gd name="T0" fmla="*/ 3799 w 3804"/>
              <a:gd name="T1" fmla="*/ 0 h 1355"/>
              <a:gd name="T2" fmla="*/ 372 w 3804"/>
              <a:gd name="T3" fmla="*/ 0 h 1355"/>
              <a:gd name="T4" fmla="*/ 0 w 3804"/>
              <a:gd name="T5" fmla="*/ 679 h 1355"/>
              <a:gd name="T6" fmla="*/ 372 w 3804"/>
              <a:gd name="T7" fmla="*/ 1355 h 1355"/>
              <a:gd name="T8" fmla="*/ 3804 w 3804"/>
              <a:gd name="T9" fmla="*/ 1355 h 1355"/>
              <a:gd name="T10" fmla="*/ 3799 w 3804"/>
              <a:gd name="T11" fmla="*/ 0 h 1355"/>
            </a:gdLst>
            <a:ahLst/>
            <a:cxnLst>
              <a:cxn ang="0">
                <a:pos x="T0" y="T1"/>
              </a:cxn>
              <a:cxn ang="0">
                <a:pos x="T2" y="T3"/>
              </a:cxn>
              <a:cxn ang="0">
                <a:pos x="T4" y="T5"/>
              </a:cxn>
              <a:cxn ang="0">
                <a:pos x="T6" y="T7"/>
              </a:cxn>
              <a:cxn ang="0">
                <a:pos x="T8" y="T9"/>
              </a:cxn>
              <a:cxn ang="0">
                <a:pos x="T10" y="T11"/>
              </a:cxn>
            </a:cxnLst>
            <a:rect l="0" t="0" r="r" b="b"/>
            <a:pathLst>
              <a:path w="3804" h="1355">
                <a:moveTo>
                  <a:pt x="3799" y="0"/>
                </a:moveTo>
                <a:lnTo>
                  <a:pt x="372" y="0"/>
                </a:lnTo>
                <a:lnTo>
                  <a:pt x="0" y="679"/>
                </a:lnTo>
                <a:lnTo>
                  <a:pt x="372" y="1355"/>
                </a:lnTo>
                <a:lnTo>
                  <a:pt x="3804" y="1355"/>
                </a:lnTo>
                <a:lnTo>
                  <a:pt x="3799" y="0"/>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p>
        </p:txBody>
      </p:sp>
      <p:grpSp>
        <p:nvGrpSpPr>
          <p:cNvPr id="48" name="Group 22"/>
          <p:cNvGrpSpPr/>
          <p:nvPr userDrawn="1"/>
        </p:nvGrpSpPr>
        <p:grpSpPr>
          <a:xfrm rot="18810804">
            <a:off x="6600640" y="4112604"/>
            <a:ext cx="1122786" cy="540693"/>
            <a:chOff x="4481513" y="3678059"/>
            <a:chExt cx="1614487" cy="1036638"/>
          </a:xfrm>
        </p:grpSpPr>
        <p:sp>
          <p:nvSpPr>
            <p:cNvPr id="49" name="Rectangle 12"/>
            <p:cNvSpPr>
              <a:spLocks noChangeArrowheads="1"/>
            </p:cNvSpPr>
            <p:nvPr/>
          </p:nvSpPr>
          <p:spPr bwMode="auto">
            <a:xfrm>
              <a:off x="4481513" y="3678059"/>
              <a:ext cx="1614487" cy="344488"/>
            </a:xfrm>
            <a:prstGeom prst="rect">
              <a:avLst/>
            </a:pr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50" name="Rectangle 13"/>
            <p:cNvSpPr>
              <a:spLocks noChangeArrowheads="1"/>
            </p:cNvSpPr>
            <p:nvPr/>
          </p:nvSpPr>
          <p:spPr bwMode="auto">
            <a:xfrm>
              <a:off x="4481513" y="4022546"/>
              <a:ext cx="1614487" cy="344488"/>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id-ID"/>
            </a:p>
          </p:txBody>
        </p:sp>
        <p:sp>
          <p:nvSpPr>
            <p:cNvPr id="51" name="Rectangle 14"/>
            <p:cNvSpPr>
              <a:spLocks noChangeArrowheads="1"/>
            </p:cNvSpPr>
            <p:nvPr/>
          </p:nvSpPr>
          <p:spPr bwMode="auto">
            <a:xfrm>
              <a:off x="4481513" y="4367034"/>
              <a:ext cx="1614487" cy="347663"/>
            </a:xfrm>
            <a:prstGeom prst="rect">
              <a:avLst/>
            </a:pr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id-ID"/>
            </a:p>
          </p:txBody>
        </p:sp>
      </p:grpSp>
      <p:grpSp>
        <p:nvGrpSpPr>
          <p:cNvPr id="52" name="Group 23"/>
          <p:cNvGrpSpPr/>
          <p:nvPr userDrawn="1"/>
        </p:nvGrpSpPr>
        <p:grpSpPr>
          <a:xfrm rot="18810804">
            <a:off x="7178606" y="3301570"/>
            <a:ext cx="1122786" cy="538210"/>
            <a:chOff x="6096000" y="3187521"/>
            <a:chExt cx="1614487" cy="1031876"/>
          </a:xfrm>
        </p:grpSpPr>
        <p:sp>
          <p:nvSpPr>
            <p:cNvPr id="53" name="Rectangle 15"/>
            <p:cNvSpPr>
              <a:spLocks noChangeArrowheads="1"/>
            </p:cNvSpPr>
            <p:nvPr/>
          </p:nvSpPr>
          <p:spPr bwMode="auto">
            <a:xfrm>
              <a:off x="6096000" y="3187521"/>
              <a:ext cx="1614487" cy="344488"/>
            </a:xfrm>
            <a:prstGeom prst="rect">
              <a:avLst/>
            </a:prstGeom>
            <a:solidFill>
              <a:schemeClr val="accent3">
                <a:lumMod val="60000"/>
                <a:lumOff val="4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54" name="Rectangle 16"/>
            <p:cNvSpPr>
              <a:spLocks noChangeArrowheads="1"/>
            </p:cNvSpPr>
            <p:nvPr/>
          </p:nvSpPr>
          <p:spPr bwMode="auto">
            <a:xfrm>
              <a:off x="6096000" y="3532009"/>
              <a:ext cx="1614487" cy="342900"/>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id-ID"/>
            </a:p>
          </p:txBody>
        </p:sp>
        <p:sp>
          <p:nvSpPr>
            <p:cNvPr id="55" name="Rectangle 17"/>
            <p:cNvSpPr>
              <a:spLocks noChangeArrowheads="1"/>
            </p:cNvSpPr>
            <p:nvPr/>
          </p:nvSpPr>
          <p:spPr bwMode="auto">
            <a:xfrm>
              <a:off x="6096000" y="3874909"/>
              <a:ext cx="1614487" cy="344488"/>
            </a:xfrm>
            <a:prstGeom prst="rect">
              <a:avLst/>
            </a:prstGeom>
            <a:solidFill>
              <a:schemeClr val="accent3">
                <a:lumMod val="75000"/>
              </a:schemeClr>
            </a:solidFill>
            <a:ln>
              <a:noFill/>
            </a:ln>
          </p:spPr>
          <p:txBody>
            <a:bodyPr vert="horz" wrap="square" lIns="91440" tIns="45720" rIns="91440" bIns="45720" numCol="1" anchor="t" anchorCtr="0" compatLnSpc="1">
              <a:prstTxWarp prst="textNoShape">
                <a:avLst/>
              </a:prstTxWarp>
            </a:bodyPr>
            <a:lstStyle/>
            <a:p>
              <a:endParaRPr lang="id-ID"/>
            </a:p>
          </p:txBody>
        </p:sp>
      </p:grpSp>
      <p:grpSp>
        <p:nvGrpSpPr>
          <p:cNvPr id="56" name="Group 223"/>
          <p:cNvGrpSpPr/>
          <p:nvPr userDrawn="1"/>
        </p:nvGrpSpPr>
        <p:grpSpPr>
          <a:xfrm rot="18810804">
            <a:off x="7708532" y="2435647"/>
            <a:ext cx="1290597" cy="540693"/>
            <a:chOff x="7700963" y="3678059"/>
            <a:chExt cx="1855787" cy="1036638"/>
          </a:xfrm>
        </p:grpSpPr>
        <p:sp>
          <p:nvSpPr>
            <p:cNvPr id="57" name="Freeform 7"/>
            <p:cNvSpPr>
              <a:spLocks/>
            </p:cNvSpPr>
            <p:nvPr/>
          </p:nvSpPr>
          <p:spPr bwMode="auto">
            <a:xfrm>
              <a:off x="9224963" y="3678059"/>
              <a:ext cx="331787" cy="1036638"/>
            </a:xfrm>
            <a:custGeom>
              <a:avLst/>
              <a:gdLst>
                <a:gd name="T0" fmla="*/ 0 w 209"/>
                <a:gd name="T1" fmla="*/ 162 h 653"/>
                <a:gd name="T2" fmla="*/ 135 w 209"/>
                <a:gd name="T3" fmla="*/ 0 h 653"/>
                <a:gd name="T4" fmla="*/ 209 w 209"/>
                <a:gd name="T5" fmla="*/ 210 h 653"/>
                <a:gd name="T6" fmla="*/ 209 w 209"/>
                <a:gd name="T7" fmla="*/ 443 h 653"/>
                <a:gd name="T8" fmla="*/ 135 w 209"/>
                <a:gd name="T9" fmla="*/ 653 h 653"/>
                <a:gd name="T10" fmla="*/ 0 w 209"/>
                <a:gd name="T11" fmla="*/ 488 h 653"/>
                <a:gd name="T12" fmla="*/ 0 w 209"/>
                <a:gd name="T13" fmla="*/ 162 h 653"/>
              </a:gdLst>
              <a:ahLst/>
              <a:cxnLst>
                <a:cxn ang="0">
                  <a:pos x="T0" y="T1"/>
                </a:cxn>
                <a:cxn ang="0">
                  <a:pos x="T2" y="T3"/>
                </a:cxn>
                <a:cxn ang="0">
                  <a:pos x="T4" y="T5"/>
                </a:cxn>
                <a:cxn ang="0">
                  <a:pos x="T6" y="T7"/>
                </a:cxn>
                <a:cxn ang="0">
                  <a:pos x="T8" y="T9"/>
                </a:cxn>
                <a:cxn ang="0">
                  <a:pos x="T10" y="T11"/>
                </a:cxn>
                <a:cxn ang="0">
                  <a:pos x="T12" y="T13"/>
                </a:cxn>
              </a:cxnLst>
              <a:rect l="0" t="0" r="r" b="b"/>
              <a:pathLst>
                <a:path w="209" h="653">
                  <a:moveTo>
                    <a:pt x="0" y="162"/>
                  </a:moveTo>
                  <a:lnTo>
                    <a:pt x="135" y="0"/>
                  </a:lnTo>
                  <a:lnTo>
                    <a:pt x="209" y="210"/>
                  </a:lnTo>
                  <a:lnTo>
                    <a:pt x="209" y="443"/>
                  </a:lnTo>
                  <a:lnTo>
                    <a:pt x="135" y="653"/>
                  </a:lnTo>
                  <a:lnTo>
                    <a:pt x="0" y="488"/>
                  </a:lnTo>
                  <a:lnTo>
                    <a:pt x="0" y="162"/>
                  </a:lnTo>
                  <a:close/>
                </a:path>
              </a:pathLst>
            </a:custGeom>
            <a:solidFill>
              <a:srgbClr val="BBA17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58" name="Freeform 18"/>
            <p:cNvSpPr>
              <a:spLocks/>
            </p:cNvSpPr>
            <p:nvPr/>
          </p:nvSpPr>
          <p:spPr bwMode="auto">
            <a:xfrm>
              <a:off x="7700963" y="3678059"/>
              <a:ext cx="1738312" cy="344488"/>
            </a:xfrm>
            <a:custGeom>
              <a:avLst/>
              <a:gdLst>
                <a:gd name="T0" fmla="*/ 1020 w 1095"/>
                <a:gd name="T1" fmla="*/ 217 h 217"/>
                <a:gd name="T2" fmla="*/ 1095 w 1095"/>
                <a:gd name="T3" fmla="*/ 0 h 217"/>
                <a:gd name="T4" fmla="*/ 0 w 1095"/>
                <a:gd name="T5" fmla="*/ 0 h 217"/>
                <a:gd name="T6" fmla="*/ 0 w 1095"/>
                <a:gd name="T7" fmla="*/ 217 h 217"/>
                <a:gd name="T8" fmla="*/ 1020 w 1095"/>
                <a:gd name="T9" fmla="*/ 217 h 217"/>
              </a:gdLst>
              <a:ahLst/>
              <a:cxnLst>
                <a:cxn ang="0">
                  <a:pos x="T0" y="T1"/>
                </a:cxn>
                <a:cxn ang="0">
                  <a:pos x="T2" y="T3"/>
                </a:cxn>
                <a:cxn ang="0">
                  <a:pos x="T4" y="T5"/>
                </a:cxn>
                <a:cxn ang="0">
                  <a:pos x="T6" y="T7"/>
                </a:cxn>
                <a:cxn ang="0">
                  <a:pos x="T8" y="T9"/>
                </a:cxn>
              </a:cxnLst>
              <a:rect l="0" t="0" r="r" b="b"/>
              <a:pathLst>
                <a:path w="1095" h="217">
                  <a:moveTo>
                    <a:pt x="1020" y="217"/>
                  </a:moveTo>
                  <a:lnTo>
                    <a:pt x="1095" y="0"/>
                  </a:lnTo>
                  <a:lnTo>
                    <a:pt x="0" y="0"/>
                  </a:lnTo>
                  <a:lnTo>
                    <a:pt x="0" y="217"/>
                  </a:lnTo>
                  <a:lnTo>
                    <a:pt x="1020" y="217"/>
                  </a:lnTo>
                  <a:close/>
                </a:path>
              </a:pathLst>
            </a:custGeom>
            <a:solidFill>
              <a:schemeClr val="accent4">
                <a:lumMod val="60000"/>
                <a:lumOff val="4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59" name="Rectangle 19"/>
            <p:cNvSpPr>
              <a:spLocks noChangeArrowheads="1"/>
            </p:cNvSpPr>
            <p:nvPr/>
          </p:nvSpPr>
          <p:spPr bwMode="auto">
            <a:xfrm>
              <a:off x="7700963" y="4022546"/>
              <a:ext cx="1619250" cy="344488"/>
            </a:xfrm>
            <a:prstGeom prst="rect">
              <a:avLst/>
            </a:prstGeom>
            <a:solidFill>
              <a:schemeClr val="accent4"/>
            </a:solidFill>
            <a:ln>
              <a:noFill/>
            </a:ln>
          </p:spPr>
          <p:txBody>
            <a:bodyPr vert="horz" wrap="square" lIns="91440" tIns="45720" rIns="91440" bIns="45720" numCol="1" anchor="t" anchorCtr="0" compatLnSpc="1">
              <a:prstTxWarp prst="textNoShape">
                <a:avLst/>
              </a:prstTxWarp>
            </a:bodyPr>
            <a:lstStyle/>
            <a:p>
              <a:endParaRPr lang="id-ID"/>
            </a:p>
          </p:txBody>
        </p:sp>
        <p:sp>
          <p:nvSpPr>
            <p:cNvPr id="60" name="Freeform 20"/>
            <p:cNvSpPr>
              <a:spLocks/>
            </p:cNvSpPr>
            <p:nvPr/>
          </p:nvSpPr>
          <p:spPr bwMode="auto">
            <a:xfrm>
              <a:off x="7700963" y="4367034"/>
              <a:ext cx="1738312" cy="347663"/>
            </a:xfrm>
            <a:custGeom>
              <a:avLst/>
              <a:gdLst>
                <a:gd name="T0" fmla="*/ 1095 w 1095"/>
                <a:gd name="T1" fmla="*/ 219 h 219"/>
                <a:gd name="T2" fmla="*/ 1020 w 1095"/>
                <a:gd name="T3" fmla="*/ 0 h 219"/>
                <a:gd name="T4" fmla="*/ 0 w 1095"/>
                <a:gd name="T5" fmla="*/ 0 h 219"/>
                <a:gd name="T6" fmla="*/ 0 w 1095"/>
                <a:gd name="T7" fmla="*/ 219 h 219"/>
                <a:gd name="T8" fmla="*/ 1095 w 1095"/>
                <a:gd name="T9" fmla="*/ 219 h 219"/>
              </a:gdLst>
              <a:ahLst/>
              <a:cxnLst>
                <a:cxn ang="0">
                  <a:pos x="T0" y="T1"/>
                </a:cxn>
                <a:cxn ang="0">
                  <a:pos x="T2" y="T3"/>
                </a:cxn>
                <a:cxn ang="0">
                  <a:pos x="T4" y="T5"/>
                </a:cxn>
                <a:cxn ang="0">
                  <a:pos x="T6" y="T7"/>
                </a:cxn>
                <a:cxn ang="0">
                  <a:pos x="T8" y="T9"/>
                </a:cxn>
              </a:cxnLst>
              <a:rect l="0" t="0" r="r" b="b"/>
              <a:pathLst>
                <a:path w="1095" h="219">
                  <a:moveTo>
                    <a:pt x="1095" y="219"/>
                  </a:moveTo>
                  <a:lnTo>
                    <a:pt x="1020" y="0"/>
                  </a:lnTo>
                  <a:lnTo>
                    <a:pt x="0" y="0"/>
                  </a:lnTo>
                  <a:lnTo>
                    <a:pt x="0" y="219"/>
                  </a:lnTo>
                  <a:lnTo>
                    <a:pt x="1095" y="219"/>
                  </a:lnTo>
                  <a:close/>
                </a:path>
              </a:pathLst>
            </a:custGeom>
            <a:solidFill>
              <a:schemeClr val="accent4">
                <a:lumMod val="7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61" name="Oval 21"/>
            <p:cNvSpPr>
              <a:spLocks noChangeArrowheads="1"/>
            </p:cNvSpPr>
            <p:nvPr/>
          </p:nvSpPr>
          <p:spPr bwMode="auto">
            <a:xfrm>
              <a:off x="9398000" y="4049534"/>
              <a:ext cx="82550" cy="293688"/>
            </a:xfrm>
            <a:prstGeom prst="ellipse">
              <a:avLst/>
            </a:prstGeom>
            <a:solidFill>
              <a:schemeClr val="tx1">
                <a:lumMod val="75000"/>
                <a:lumOff val="25000"/>
              </a:schemeClr>
            </a:solidFill>
            <a:ln>
              <a:noFill/>
            </a:ln>
          </p:spPr>
          <p:txBody>
            <a:bodyPr vert="horz" wrap="square" lIns="91440" tIns="45720" rIns="91440" bIns="45720" numCol="1" anchor="t" anchorCtr="0" compatLnSpc="1">
              <a:prstTxWarp prst="textNoShape">
                <a:avLst/>
              </a:prstTxWarp>
            </a:bodyPr>
            <a:lstStyle/>
            <a:p>
              <a:endParaRPr lang="id-ID"/>
            </a:p>
          </p:txBody>
        </p:sp>
      </p:grpSp>
      <p:grpSp>
        <p:nvGrpSpPr>
          <p:cNvPr id="62" name="Group 21"/>
          <p:cNvGrpSpPr/>
          <p:nvPr userDrawn="1"/>
        </p:nvGrpSpPr>
        <p:grpSpPr>
          <a:xfrm rot="18810804">
            <a:off x="5367066" y="5241300"/>
            <a:ext cx="1998273" cy="538210"/>
            <a:chOff x="1608138" y="3187521"/>
            <a:chExt cx="2873375" cy="1031876"/>
          </a:xfrm>
        </p:grpSpPr>
        <p:sp>
          <p:nvSpPr>
            <p:cNvPr id="63" name="Freeform 8"/>
            <p:cNvSpPr>
              <a:spLocks/>
            </p:cNvSpPr>
            <p:nvPr/>
          </p:nvSpPr>
          <p:spPr bwMode="auto">
            <a:xfrm>
              <a:off x="1608138" y="3187521"/>
              <a:ext cx="1490662" cy="1031875"/>
            </a:xfrm>
            <a:custGeom>
              <a:avLst/>
              <a:gdLst>
                <a:gd name="T0" fmla="*/ 793 w 939"/>
                <a:gd name="T1" fmla="*/ 650 h 650"/>
                <a:gd name="T2" fmla="*/ 0 w 939"/>
                <a:gd name="T3" fmla="*/ 326 h 650"/>
                <a:gd name="T4" fmla="*/ 793 w 939"/>
                <a:gd name="T5" fmla="*/ 0 h 650"/>
                <a:gd name="T6" fmla="*/ 939 w 939"/>
                <a:gd name="T7" fmla="*/ 0 h 650"/>
                <a:gd name="T8" fmla="*/ 939 w 939"/>
                <a:gd name="T9" fmla="*/ 650 h 650"/>
                <a:gd name="T10" fmla="*/ 793 w 939"/>
                <a:gd name="T11" fmla="*/ 650 h 650"/>
              </a:gdLst>
              <a:ahLst/>
              <a:cxnLst>
                <a:cxn ang="0">
                  <a:pos x="T0" y="T1"/>
                </a:cxn>
                <a:cxn ang="0">
                  <a:pos x="T2" y="T3"/>
                </a:cxn>
                <a:cxn ang="0">
                  <a:pos x="T4" y="T5"/>
                </a:cxn>
                <a:cxn ang="0">
                  <a:pos x="T6" y="T7"/>
                </a:cxn>
                <a:cxn ang="0">
                  <a:pos x="T8" y="T9"/>
                </a:cxn>
                <a:cxn ang="0">
                  <a:pos x="T10" y="T11"/>
                </a:cxn>
              </a:cxnLst>
              <a:rect l="0" t="0" r="r" b="b"/>
              <a:pathLst>
                <a:path w="939" h="650">
                  <a:moveTo>
                    <a:pt x="793" y="650"/>
                  </a:moveTo>
                  <a:lnTo>
                    <a:pt x="0" y="326"/>
                  </a:lnTo>
                  <a:lnTo>
                    <a:pt x="793" y="0"/>
                  </a:lnTo>
                  <a:lnTo>
                    <a:pt x="939" y="0"/>
                  </a:lnTo>
                  <a:lnTo>
                    <a:pt x="939" y="650"/>
                  </a:lnTo>
                  <a:lnTo>
                    <a:pt x="793" y="650"/>
                  </a:lnTo>
                  <a:close/>
                </a:path>
              </a:pathLst>
            </a:custGeom>
            <a:solidFill>
              <a:srgbClr val="D4AC8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64" name="Freeform 9"/>
            <p:cNvSpPr>
              <a:spLocks/>
            </p:cNvSpPr>
            <p:nvPr/>
          </p:nvSpPr>
          <p:spPr bwMode="auto">
            <a:xfrm>
              <a:off x="2738438" y="3187521"/>
              <a:ext cx="1743075" cy="344488"/>
            </a:xfrm>
            <a:custGeom>
              <a:avLst/>
              <a:gdLst>
                <a:gd name="T0" fmla="*/ 464 w 464"/>
                <a:gd name="T1" fmla="*/ 0 h 91"/>
                <a:gd name="T2" fmla="*/ 41 w 464"/>
                <a:gd name="T3" fmla="*/ 0 h 91"/>
                <a:gd name="T4" fmla="*/ 16 w 464"/>
                <a:gd name="T5" fmla="*/ 14 h 91"/>
                <a:gd name="T6" fmla="*/ 5 w 464"/>
                <a:gd name="T7" fmla="*/ 31 h 91"/>
                <a:gd name="T8" fmla="*/ 5 w 464"/>
                <a:gd name="T9" fmla="*/ 59 h 91"/>
                <a:gd name="T10" fmla="*/ 16 w 464"/>
                <a:gd name="T11" fmla="*/ 77 h 91"/>
                <a:gd name="T12" fmla="*/ 41 w 464"/>
                <a:gd name="T13" fmla="*/ 91 h 91"/>
                <a:gd name="T14" fmla="*/ 464 w 464"/>
                <a:gd name="T15" fmla="*/ 91 h 91"/>
                <a:gd name="T16" fmla="*/ 464 w 464"/>
                <a:gd name="T17"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4" h="91">
                  <a:moveTo>
                    <a:pt x="464" y="0"/>
                  </a:moveTo>
                  <a:cubicBezTo>
                    <a:pt x="41" y="0"/>
                    <a:pt x="41" y="0"/>
                    <a:pt x="41" y="0"/>
                  </a:cubicBezTo>
                  <a:cubicBezTo>
                    <a:pt x="32" y="0"/>
                    <a:pt x="21" y="6"/>
                    <a:pt x="16" y="14"/>
                  </a:cubicBezTo>
                  <a:cubicBezTo>
                    <a:pt x="5" y="31"/>
                    <a:pt x="5" y="31"/>
                    <a:pt x="5" y="31"/>
                  </a:cubicBezTo>
                  <a:cubicBezTo>
                    <a:pt x="0" y="39"/>
                    <a:pt x="0" y="52"/>
                    <a:pt x="5" y="59"/>
                  </a:cubicBezTo>
                  <a:cubicBezTo>
                    <a:pt x="16" y="77"/>
                    <a:pt x="16" y="77"/>
                    <a:pt x="16" y="77"/>
                  </a:cubicBezTo>
                  <a:cubicBezTo>
                    <a:pt x="21" y="85"/>
                    <a:pt x="32" y="91"/>
                    <a:pt x="41" y="91"/>
                  </a:cubicBezTo>
                  <a:cubicBezTo>
                    <a:pt x="464" y="91"/>
                    <a:pt x="464" y="91"/>
                    <a:pt x="464" y="91"/>
                  </a:cubicBezTo>
                  <a:lnTo>
                    <a:pt x="464" y="0"/>
                  </a:lnTo>
                  <a:close/>
                </a:path>
              </a:pathLst>
            </a:custGeom>
            <a:solidFill>
              <a:schemeClr val="accent5">
                <a:lumMod val="60000"/>
                <a:lumOff val="4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65" name="Freeform 10"/>
            <p:cNvSpPr>
              <a:spLocks/>
            </p:cNvSpPr>
            <p:nvPr/>
          </p:nvSpPr>
          <p:spPr bwMode="auto">
            <a:xfrm>
              <a:off x="2738438" y="3532009"/>
              <a:ext cx="1743075" cy="342900"/>
            </a:xfrm>
            <a:custGeom>
              <a:avLst/>
              <a:gdLst>
                <a:gd name="T0" fmla="*/ 464 w 464"/>
                <a:gd name="T1" fmla="*/ 0 h 91"/>
                <a:gd name="T2" fmla="*/ 41 w 464"/>
                <a:gd name="T3" fmla="*/ 0 h 91"/>
                <a:gd name="T4" fmla="*/ 16 w 464"/>
                <a:gd name="T5" fmla="*/ 14 h 91"/>
                <a:gd name="T6" fmla="*/ 5 w 464"/>
                <a:gd name="T7" fmla="*/ 32 h 91"/>
                <a:gd name="T8" fmla="*/ 5 w 464"/>
                <a:gd name="T9" fmla="*/ 60 h 91"/>
                <a:gd name="T10" fmla="*/ 16 w 464"/>
                <a:gd name="T11" fmla="*/ 77 h 91"/>
                <a:gd name="T12" fmla="*/ 41 w 464"/>
                <a:gd name="T13" fmla="*/ 91 h 91"/>
                <a:gd name="T14" fmla="*/ 464 w 464"/>
                <a:gd name="T15" fmla="*/ 91 h 91"/>
                <a:gd name="T16" fmla="*/ 464 w 464"/>
                <a:gd name="T17"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4" h="91">
                  <a:moveTo>
                    <a:pt x="464" y="0"/>
                  </a:moveTo>
                  <a:cubicBezTo>
                    <a:pt x="41" y="0"/>
                    <a:pt x="41" y="0"/>
                    <a:pt x="41" y="0"/>
                  </a:cubicBezTo>
                  <a:cubicBezTo>
                    <a:pt x="32" y="0"/>
                    <a:pt x="21" y="6"/>
                    <a:pt x="16" y="14"/>
                  </a:cubicBezTo>
                  <a:cubicBezTo>
                    <a:pt x="5" y="32"/>
                    <a:pt x="5" y="32"/>
                    <a:pt x="5" y="32"/>
                  </a:cubicBezTo>
                  <a:cubicBezTo>
                    <a:pt x="0" y="39"/>
                    <a:pt x="0" y="52"/>
                    <a:pt x="5" y="60"/>
                  </a:cubicBezTo>
                  <a:cubicBezTo>
                    <a:pt x="16" y="77"/>
                    <a:pt x="16" y="77"/>
                    <a:pt x="16" y="77"/>
                  </a:cubicBezTo>
                  <a:cubicBezTo>
                    <a:pt x="21" y="85"/>
                    <a:pt x="32" y="91"/>
                    <a:pt x="41" y="91"/>
                  </a:cubicBezTo>
                  <a:cubicBezTo>
                    <a:pt x="464" y="91"/>
                    <a:pt x="464" y="91"/>
                    <a:pt x="464" y="91"/>
                  </a:cubicBezTo>
                  <a:lnTo>
                    <a:pt x="464" y="0"/>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id-ID"/>
            </a:p>
          </p:txBody>
        </p:sp>
        <p:sp>
          <p:nvSpPr>
            <p:cNvPr id="66" name="Freeform 11"/>
            <p:cNvSpPr>
              <a:spLocks/>
            </p:cNvSpPr>
            <p:nvPr/>
          </p:nvSpPr>
          <p:spPr bwMode="auto">
            <a:xfrm>
              <a:off x="2738438" y="3874909"/>
              <a:ext cx="1743075" cy="344488"/>
            </a:xfrm>
            <a:custGeom>
              <a:avLst/>
              <a:gdLst>
                <a:gd name="T0" fmla="*/ 464 w 464"/>
                <a:gd name="T1" fmla="*/ 0 h 91"/>
                <a:gd name="T2" fmla="*/ 41 w 464"/>
                <a:gd name="T3" fmla="*/ 0 h 91"/>
                <a:gd name="T4" fmla="*/ 16 w 464"/>
                <a:gd name="T5" fmla="*/ 14 h 91"/>
                <a:gd name="T6" fmla="*/ 5 w 464"/>
                <a:gd name="T7" fmla="*/ 32 h 91"/>
                <a:gd name="T8" fmla="*/ 5 w 464"/>
                <a:gd name="T9" fmla="*/ 60 h 91"/>
                <a:gd name="T10" fmla="*/ 16 w 464"/>
                <a:gd name="T11" fmla="*/ 77 h 91"/>
                <a:gd name="T12" fmla="*/ 41 w 464"/>
                <a:gd name="T13" fmla="*/ 91 h 91"/>
                <a:gd name="T14" fmla="*/ 464 w 464"/>
                <a:gd name="T15" fmla="*/ 91 h 91"/>
                <a:gd name="T16" fmla="*/ 464 w 464"/>
                <a:gd name="T17"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4" h="91">
                  <a:moveTo>
                    <a:pt x="464" y="0"/>
                  </a:moveTo>
                  <a:cubicBezTo>
                    <a:pt x="41" y="0"/>
                    <a:pt x="41" y="0"/>
                    <a:pt x="41" y="0"/>
                  </a:cubicBezTo>
                  <a:cubicBezTo>
                    <a:pt x="32" y="0"/>
                    <a:pt x="21" y="6"/>
                    <a:pt x="16" y="14"/>
                  </a:cubicBezTo>
                  <a:cubicBezTo>
                    <a:pt x="5" y="32"/>
                    <a:pt x="5" y="32"/>
                    <a:pt x="5" y="32"/>
                  </a:cubicBezTo>
                  <a:cubicBezTo>
                    <a:pt x="0" y="40"/>
                    <a:pt x="0" y="52"/>
                    <a:pt x="5" y="60"/>
                  </a:cubicBezTo>
                  <a:cubicBezTo>
                    <a:pt x="16" y="77"/>
                    <a:pt x="16" y="77"/>
                    <a:pt x="16" y="77"/>
                  </a:cubicBezTo>
                  <a:cubicBezTo>
                    <a:pt x="21" y="85"/>
                    <a:pt x="32" y="91"/>
                    <a:pt x="41" y="91"/>
                  </a:cubicBezTo>
                  <a:cubicBezTo>
                    <a:pt x="464" y="91"/>
                    <a:pt x="464" y="91"/>
                    <a:pt x="464" y="91"/>
                  </a:cubicBezTo>
                  <a:lnTo>
                    <a:pt x="464" y="0"/>
                  </a:lnTo>
                  <a:close/>
                </a:path>
              </a:pathLst>
            </a:custGeom>
            <a:solidFill>
              <a:schemeClr val="accent5">
                <a:lumMod val="7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67" name="Freeform 22"/>
            <p:cNvSpPr>
              <a:spLocks/>
            </p:cNvSpPr>
            <p:nvPr/>
          </p:nvSpPr>
          <p:spPr bwMode="auto">
            <a:xfrm>
              <a:off x="1608138" y="3538359"/>
              <a:ext cx="428625" cy="333375"/>
            </a:xfrm>
            <a:custGeom>
              <a:avLst/>
              <a:gdLst>
                <a:gd name="T0" fmla="*/ 114 w 114"/>
                <a:gd name="T1" fmla="*/ 49 h 88"/>
                <a:gd name="T2" fmla="*/ 107 w 114"/>
                <a:gd name="T3" fmla="*/ 0 h 88"/>
                <a:gd name="T4" fmla="*/ 0 w 114"/>
                <a:gd name="T5" fmla="*/ 44 h 88"/>
                <a:gd name="T6" fmla="*/ 109 w 114"/>
                <a:gd name="T7" fmla="*/ 88 h 88"/>
                <a:gd name="T8" fmla="*/ 114 w 114"/>
                <a:gd name="T9" fmla="*/ 49 h 88"/>
              </a:gdLst>
              <a:ahLst/>
              <a:cxnLst>
                <a:cxn ang="0">
                  <a:pos x="T0" y="T1"/>
                </a:cxn>
                <a:cxn ang="0">
                  <a:pos x="T2" y="T3"/>
                </a:cxn>
                <a:cxn ang="0">
                  <a:pos x="T4" y="T5"/>
                </a:cxn>
                <a:cxn ang="0">
                  <a:pos x="T6" y="T7"/>
                </a:cxn>
                <a:cxn ang="0">
                  <a:pos x="T8" y="T9"/>
                </a:cxn>
              </a:cxnLst>
              <a:rect l="0" t="0" r="r" b="b"/>
              <a:pathLst>
                <a:path w="114" h="88">
                  <a:moveTo>
                    <a:pt x="114" y="49"/>
                  </a:moveTo>
                  <a:cubicBezTo>
                    <a:pt x="114" y="32"/>
                    <a:pt x="111" y="15"/>
                    <a:pt x="107" y="0"/>
                  </a:cubicBezTo>
                  <a:cubicBezTo>
                    <a:pt x="0" y="44"/>
                    <a:pt x="0" y="44"/>
                    <a:pt x="0" y="44"/>
                  </a:cubicBezTo>
                  <a:cubicBezTo>
                    <a:pt x="109" y="88"/>
                    <a:pt x="109" y="88"/>
                    <a:pt x="109" y="88"/>
                  </a:cubicBezTo>
                  <a:cubicBezTo>
                    <a:pt x="112" y="76"/>
                    <a:pt x="114" y="63"/>
                    <a:pt x="114" y="49"/>
                  </a:cubicBezTo>
                  <a:close/>
                </a:path>
              </a:pathLst>
            </a:custGeom>
            <a:solidFill>
              <a:schemeClr val="tx1">
                <a:lumMod val="75000"/>
                <a:lumOff val="25000"/>
              </a:schemeClr>
            </a:solidFill>
            <a:ln>
              <a:noFill/>
            </a:ln>
          </p:spPr>
          <p:txBody>
            <a:bodyPr vert="horz" wrap="square" lIns="91440" tIns="45720" rIns="91440" bIns="45720" numCol="1" anchor="t" anchorCtr="0" compatLnSpc="1">
              <a:prstTxWarp prst="textNoShape">
                <a:avLst/>
              </a:prstTxWarp>
            </a:bodyPr>
            <a:lstStyle/>
            <a:p>
              <a:endParaRPr lang="id-ID"/>
            </a:p>
          </p:txBody>
        </p:sp>
      </p:grpSp>
      <p:sp>
        <p:nvSpPr>
          <p:cNvPr id="68" name="Freeform 27"/>
          <p:cNvSpPr>
            <a:spLocks/>
          </p:cNvSpPr>
          <p:nvPr userDrawn="1"/>
        </p:nvSpPr>
        <p:spPr bwMode="auto">
          <a:xfrm>
            <a:off x="4353979" y="2424904"/>
            <a:ext cx="4529138" cy="2151062"/>
          </a:xfrm>
          <a:custGeom>
            <a:avLst/>
            <a:gdLst>
              <a:gd name="T0" fmla="*/ 3799 w 3804"/>
              <a:gd name="T1" fmla="*/ 0 h 1355"/>
              <a:gd name="T2" fmla="*/ 372 w 3804"/>
              <a:gd name="T3" fmla="*/ 0 h 1355"/>
              <a:gd name="T4" fmla="*/ 0 w 3804"/>
              <a:gd name="T5" fmla="*/ 679 h 1355"/>
              <a:gd name="T6" fmla="*/ 372 w 3804"/>
              <a:gd name="T7" fmla="*/ 1355 h 1355"/>
              <a:gd name="T8" fmla="*/ 3804 w 3804"/>
              <a:gd name="T9" fmla="*/ 1355 h 1355"/>
              <a:gd name="T10" fmla="*/ 3799 w 3804"/>
              <a:gd name="T11" fmla="*/ 0 h 1355"/>
            </a:gdLst>
            <a:ahLst/>
            <a:cxnLst>
              <a:cxn ang="0">
                <a:pos x="T0" y="T1"/>
              </a:cxn>
              <a:cxn ang="0">
                <a:pos x="T2" y="T3"/>
              </a:cxn>
              <a:cxn ang="0">
                <a:pos x="T4" y="T5"/>
              </a:cxn>
              <a:cxn ang="0">
                <a:pos x="T6" y="T7"/>
              </a:cxn>
              <a:cxn ang="0">
                <a:pos x="T8" y="T9"/>
              </a:cxn>
              <a:cxn ang="0">
                <a:pos x="T10" y="T11"/>
              </a:cxn>
            </a:cxnLst>
            <a:rect l="0" t="0" r="r" b="b"/>
            <a:pathLst>
              <a:path w="3804" h="1355">
                <a:moveTo>
                  <a:pt x="3799" y="0"/>
                </a:moveTo>
                <a:lnTo>
                  <a:pt x="372" y="0"/>
                </a:lnTo>
                <a:lnTo>
                  <a:pt x="0" y="679"/>
                </a:lnTo>
                <a:lnTo>
                  <a:pt x="372" y="1355"/>
                </a:lnTo>
                <a:lnTo>
                  <a:pt x="3804" y="1355"/>
                </a:lnTo>
                <a:lnTo>
                  <a:pt x="379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71" name="Freeform 5"/>
          <p:cNvSpPr>
            <a:spLocks noEditPoints="1"/>
          </p:cNvSpPr>
          <p:nvPr userDrawn="1"/>
        </p:nvSpPr>
        <p:spPr bwMode="auto">
          <a:xfrm>
            <a:off x="6480006" y="3878668"/>
            <a:ext cx="358636" cy="479814"/>
          </a:xfrm>
          <a:custGeom>
            <a:avLst/>
            <a:gdLst>
              <a:gd name="T0" fmla="*/ 0 w 124"/>
              <a:gd name="T1" fmla="*/ 62 h 124"/>
              <a:gd name="T2" fmla="*/ 124 w 124"/>
              <a:gd name="T3" fmla="*/ 62 h 124"/>
              <a:gd name="T4" fmla="*/ 116 w 124"/>
              <a:gd name="T5" fmla="*/ 60 h 124"/>
              <a:gd name="T6" fmla="*/ 87 w 124"/>
              <a:gd name="T7" fmla="*/ 35 h 124"/>
              <a:gd name="T8" fmla="*/ 116 w 124"/>
              <a:gd name="T9" fmla="*/ 60 h 124"/>
              <a:gd name="T10" fmla="*/ 43 w 124"/>
              <a:gd name="T11" fmla="*/ 95 h 124"/>
              <a:gd name="T12" fmla="*/ 60 w 124"/>
              <a:gd name="T13" fmla="*/ 116 h 124"/>
              <a:gd name="T14" fmla="*/ 64 w 124"/>
              <a:gd name="T15" fmla="*/ 8 h 124"/>
              <a:gd name="T16" fmla="*/ 64 w 124"/>
              <a:gd name="T17" fmla="*/ 36 h 124"/>
              <a:gd name="T18" fmla="*/ 64 w 124"/>
              <a:gd name="T19" fmla="*/ 8 h 124"/>
              <a:gd name="T20" fmla="*/ 100 w 124"/>
              <a:gd name="T21" fmla="*/ 23 h 124"/>
              <a:gd name="T22" fmla="*/ 71 w 124"/>
              <a:gd name="T23" fmla="*/ 9 h 124"/>
              <a:gd name="T24" fmla="*/ 60 w 124"/>
              <a:gd name="T25" fmla="*/ 36 h 124"/>
              <a:gd name="T26" fmla="*/ 60 w 124"/>
              <a:gd name="T27" fmla="*/ 8 h 124"/>
              <a:gd name="T28" fmla="*/ 38 w 124"/>
              <a:gd name="T29" fmla="*/ 31 h 124"/>
              <a:gd name="T30" fmla="*/ 53 w 124"/>
              <a:gd name="T31" fmla="*/ 9 h 124"/>
              <a:gd name="T32" fmla="*/ 40 w 124"/>
              <a:gd name="T33" fmla="*/ 36 h 124"/>
              <a:gd name="T34" fmla="*/ 60 w 124"/>
              <a:gd name="T35" fmla="*/ 60 h 124"/>
              <a:gd name="T36" fmla="*/ 40 w 124"/>
              <a:gd name="T37" fmla="*/ 36 h 124"/>
              <a:gd name="T38" fmla="*/ 60 w 124"/>
              <a:gd name="T39" fmla="*/ 88 h 124"/>
              <a:gd name="T40" fmla="*/ 36 w 124"/>
              <a:gd name="T41" fmla="*/ 64 h 124"/>
              <a:gd name="T42" fmla="*/ 53 w 124"/>
              <a:gd name="T43" fmla="*/ 115 h 124"/>
              <a:gd name="T44" fmla="*/ 40 w 124"/>
              <a:gd name="T45" fmla="*/ 96 h 124"/>
              <a:gd name="T46" fmla="*/ 64 w 124"/>
              <a:gd name="T47" fmla="*/ 116 h 124"/>
              <a:gd name="T48" fmla="*/ 81 w 124"/>
              <a:gd name="T49" fmla="*/ 95 h 124"/>
              <a:gd name="T50" fmla="*/ 64 w 124"/>
              <a:gd name="T51" fmla="*/ 116 h 124"/>
              <a:gd name="T52" fmla="*/ 97 w 124"/>
              <a:gd name="T53" fmla="*/ 103 h 124"/>
              <a:gd name="T54" fmla="*/ 84 w 124"/>
              <a:gd name="T55" fmla="*/ 96 h 124"/>
              <a:gd name="T56" fmla="*/ 64 w 124"/>
              <a:gd name="T57" fmla="*/ 88 h 124"/>
              <a:gd name="T58" fmla="*/ 88 w 124"/>
              <a:gd name="T59" fmla="*/ 64 h 124"/>
              <a:gd name="T60" fmla="*/ 64 w 124"/>
              <a:gd name="T61" fmla="*/ 60 h 124"/>
              <a:gd name="T62" fmla="*/ 84 w 124"/>
              <a:gd name="T63" fmla="*/ 36 h 124"/>
              <a:gd name="T64" fmla="*/ 64 w 124"/>
              <a:gd name="T65" fmla="*/ 60 h 124"/>
              <a:gd name="T66" fmla="*/ 37 w 124"/>
              <a:gd name="T67" fmla="*/ 35 h 124"/>
              <a:gd name="T68" fmla="*/ 8 w 124"/>
              <a:gd name="T69" fmla="*/ 60 h 124"/>
              <a:gd name="T70" fmla="*/ 8 w 124"/>
              <a:gd name="T71" fmla="*/ 64 h 124"/>
              <a:gd name="T72" fmla="*/ 38 w 124"/>
              <a:gd name="T73" fmla="*/ 93 h 124"/>
              <a:gd name="T74" fmla="*/ 8 w 124"/>
              <a:gd name="T75" fmla="*/ 64 h 124"/>
              <a:gd name="T76" fmla="*/ 86 w 124"/>
              <a:gd name="T77" fmla="*/ 93 h 124"/>
              <a:gd name="T78" fmla="*/ 116 w 124"/>
              <a:gd name="T79" fmla="*/ 6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4" h="124">
                <a:moveTo>
                  <a:pt x="62" y="0"/>
                </a:moveTo>
                <a:cubicBezTo>
                  <a:pt x="28" y="0"/>
                  <a:pt x="0" y="28"/>
                  <a:pt x="0" y="62"/>
                </a:cubicBezTo>
                <a:cubicBezTo>
                  <a:pt x="0" y="96"/>
                  <a:pt x="28" y="124"/>
                  <a:pt x="62" y="124"/>
                </a:cubicBezTo>
                <a:cubicBezTo>
                  <a:pt x="96" y="124"/>
                  <a:pt x="124" y="96"/>
                  <a:pt x="124" y="62"/>
                </a:cubicBezTo>
                <a:cubicBezTo>
                  <a:pt x="124" y="28"/>
                  <a:pt x="96" y="0"/>
                  <a:pt x="62" y="0"/>
                </a:cubicBezTo>
                <a:close/>
                <a:moveTo>
                  <a:pt x="116" y="60"/>
                </a:moveTo>
                <a:cubicBezTo>
                  <a:pt x="92" y="60"/>
                  <a:pt x="92" y="60"/>
                  <a:pt x="92" y="60"/>
                </a:cubicBezTo>
                <a:cubicBezTo>
                  <a:pt x="92" y="51"/>
                  <a:pt x="90" y="43"/>
                  <a:pt x="87" y="35"/>
                </a:cubicBezTo>
                <a:cubicBezTo>
                  <a:pt x="93" y="33"/>
                  <a:pt x="98" y="30"/>
                  <a:pt x="102" y="26"/>
                </a:cubicBezTo>
                <a:cubicBezTo>
                  <a:pt x="110" y="35"/>
                  <a:pt x="115" y="47"/>
                  <a:pt x="116" y="60"/>
                </a:cubicBezTo>
                <a:close/>
                <a:moveTo>
                  <a:pt x="60" y="116"/>
                </a:moveTo>
                <a:cubicBezTo>
                  <a:pt x="53" y="110"/>
                  <a:pt x="48" y="103"/>
                  <a:pt x="43" y="95"/>
                </a:cubicBezTo>
                <a:cubicBezTo>
                  <a:pt x="49" y="93"/>
                  <a:pt x="54" y="92"/>
                  <a:pt x="60" y="92"/>
                </a:cubicBezTo>
                <a:cubicBezTo>
                  <a:pt x="60" y="116"/>
                  <a:pt x="60" y="116"/>
                  <a:pt x="60" y="116"/>
                </a:cubicBezTo>
                <a:cubicBezTo>
                  <a:pt x="60" y="116"/>
                  <a:pt x="60" y="116"/>
                  <a:pt x="60" y="116"/>
                </a:cubicBezTo>
                <a:close/>
                <a:moveTo>
                  <a:pt x="64" y="8"/>
                </a:moveTo>
                <a:cubicBezTo>
                  <a:pt x="72" y="14"/>
                  <a:pt x="78" y="23"/>
                  <a:pt x="82" y="33"/>
                </a:cubicBezTo>
                <a:cubicBezTo>
                  <a:pt x="76" y="35"/>
                  <a:pt x="70" y="36"/>
                  <a:pt x="64" y="36"/>
                </a:cubicBezTo>
                <a:cubicBezTo>
                  <a:pt x="64" y="8"/>
                  <a:pt x="64" y="8"/>
                  <a:pt x="64" y="8"/>
                </a:cubicBezTo>
                <a:cubicBezTo>
                  <a:pt x="64" y="8"/>
                  <a:pt x="64" y="8"/>
                  <a:pt x="64" y="8"/>
                </a:cubicBezTo>
                <a:close/>
                <a:moveTo>
                  <a:pt x="71" y="9"/>
                </a:moveTo>
                <a:cubicBezTo>
                  <a:pt x="82" y="11"/>
                  <a:pt x="92" y="16"/>
                  <a:pt x="100" y="23"/>
                </a:cubicBezTo>
                <a:cubicBezTo>
                  <a:pt x="95" y="26"/>
                  <a:pt x="91" y="29"/>
                  <a:pt x="86" y="31"/>
                </a:cubicBezTo>
                <a:cubicBezTo>
                  <a:pt x="82" y="23"/>
                  <a:pt x="77" y="15"/>
                  <a:pt x="71" y="9"/>
                </a:cubicBezTo>
                <a:close/>
                <a:moveTo>
                  <a:pt x="60" y="8"/>
                </a:moveTo>
                <a:cubicBezTo>
                  <a:pt x="60" y="36"/>
                  <a:pt x="60" y="36"/>
                  <a:pt x="60" y="36"/>
                </a:cubicBezTo>
                <a:cubicBezTo>
                  <a:pt x="54" y="36"/>
                  <a:pt x="48" y="35"/>
                  <a:pt x="42" y="33"/>
                </a:cubicBezTo>
                <a:cubicBezTo>
                  <a:pt x="46" y="23"/>
                  <a:pt x="52" y="14"/>
                  <a:pt x="60" y="8"/>
                </a:cubicBezTo>
                <a:cubicBezTo>
                  <a:pt x="60" y="8"/>
                  <a:pt x="60" y="8"/>
                  <a:pt x="60" y="8"/>
                </a:cubicBezTo>
                <a:close/>
                <a:moveTo>
                  <a:pt x="38" y="31"/>
                </a:moveTo>
                <a:cubicBezTo>
                  <a:pt x="33" y="29"/>
                  <a:pt x="29" y="26"/>
                  <a:pt x="24" y="23"/>
                </a:cubicBezTo>
                <a:cubicBezTo>
                  <a:pt x="32" y="16"/>
                  <a:pt x="42" y="11"/>
                  <a:pt x="53" y="9"/>
                </a:cubicBezTo>
                <a:cubicBezTo>
                  <a:pt x="47" y="15"/>
                  <a:pt x="42" y="23"/>
                  <a:pt x="38" y="31"/>
                </a:cubicBezTo>
                <a:close/>
                <a:moveTo>
                  <a:pt x="40" y="36"/>
                </a:moveTo>
                <a:cubicBezTo>
                  <a:pt x="47" y="38"/>
                  <a:pt x="53" y="40"/>
                  <a:pt x="60" y="40"/>
                </a:cubicBezTo>
                <a:cubicBezTo>
                  <a:pt x="60" y="60"/>
                  <a:pt x="60" y="60"/>
                  <a:pt x="60" y="60"/>
                </a:cubicBezTo>
                <a:cubicBezTo>
                  <a:pt x="36" y="60"/>
                  <a:pt x="36" y="60"/>
                  <a:pt x="36" y="60"/>
                </a:cubicBezTo>
                <a:cubicBezTo>
                  <a:pt x="36" y="52"/>
                  <a:pt x="38" y="44"/>
                  <a:pt x="40" y="36"/>
                </a:cubicBezTo>
                <a:close/>
                <a:moveTo>
                  <a:pt x="60" y="64"/>
                </a:moveTo>
                <a:cubicBezTo>
                  <a:pt x="60" y="88"/>
                  <a:pt x="60" y="88"/>
                  <a:pt x="60" y="88"/>
                </a:cubicBezTo>
                <a:cubicBezTo>
                  <a:pt x="54" y="88"/>
                  <a:pt x="48" y="89"/>
                  <a:pt x="42" y="91"/>
                </a:cubicBezTo>
                <a:cubicBezTo>
                  <a:pt x="38" y="83"/>
                  <a:pt x="36" y="74"/>
                  <a:pt x="36" y="64"/>
                </a:cubicBezTo>
                <a:lnTo>
                  <a:pt x="60" y="64"/>
                </a:lnTo>
                <a:close/>
                <a:moveTo>
                  <a:pt x="53" y="115"/>
                </a:moveTo>
                <a:cubicBezTo>
                  <a:pt x="43" y="114"/>
                  <a:pt x="34" y="109"/>
                  <a:pt x="27" y="103"/>
                </a:cubicBezTo>
                <a:cubicBezTo>
                  <a:pt x="31" y="100"/>
                  <a:pt x="35" y="98"/>
                  <a:pt x="40" y="96"/>
                </a:cubicBezTo>
                <a:cubicBezTo>
                  <a:pt x="43" y="103"/>
                  <a:pt x="48" y="110"/>
                  <a:pt x="53" y="115"/>
                </a:cubicBezTo>
                <a:close/>
                <a:moveTo>
                  <a:pt x="64" y="116"/>
                </a:moveTo>
                <a:cubicBezTo>
                  <a:pt x="64" y="92"/>
                  <a:pt x="64" y="92"/>
                  <a:pt x="64" y="92"/>
                </a:cubicBezTo>
                <a:cubicBezTo>
                  <a:pt x="70" y="92"/>
                  <a:pt x="75" y="93"/>
                  <a:pt x="81" y="95"/>
                </a:cubicBezTo>
                <a:cubicBezTo>
                  <a:pt x="76" y="103"/>
                  <a:pt x="71" y="110"/>
                  <a:pt x="64" y="116"/>
                </a:cubicBezTo>
                <a:cubicBezTo>
                  <a:pt x="64" y="116"/>
                  <a:pt x="64" y="116"/>
                  <a:pt x="64" y="116"/>
                </a:cubicBezTo>
                <a:close/>
                <a:moveTo>
                  <a:pt x="84" y="96"/>
                </a:moveTo>
                <a:cubicBezTo>
                  <a:pt x="89" y="98"/>
                  <a:pt x="93" y="100"/>
                  <a:pt x="97" y="103"/>
                </a:cubicBezTo>
                <a:cubicBezTo>
                  <a:pt x="90" y="109"/>
                  <a:pt x="81" y="114"/>
                  <a:pt x="71" y="115"/>
                </a:cubicBezTo>
                <a:cubicBezTo>
                  <a:pt x="76" y="110"/>
                  <a:pt x="81" y="103"/>
                  <a:pt x="84" y="96"/>
                </a:cubicBezTo>
                <a:close/>
                <a:moveTo>
                  <a:pt x="82" y="91"/>
                </a:moveTo>
                <a:cubicBezTo>
                  <a:pt x="76" y="89"/>
                  <a:pt x="70" y="88"/>
                  <a:pt x="64" y="88"/>
                </a:cubicBezTo>
                <a:cubicBezTo>
                  <a:pt x="64" y="64"/>
                  <a:pt x="64" y="64"/>
                  <a:pt x="64" y="64"/>
                </a:cubicBezTo>
                <a:cubicBezTo>
                  <a:pt x="88" y="64"/>
                  <a:pt x="88" y="64"/>
                  <a:pt x="88" y="64"/>
                </a:cubicBezTo>
                <a:cubicBezTo>
                  <a:pt x="88" y="74"/>
                  <a:pt x="86" y="83"/>
                  <a:pt x="82" y="91"/>
                </a:cubicBezTo>
                <a:close/>
                <a:moveTo>
                  <a:pt x="64" y="60"/>
                </a:moveTo>
                <a:cubicBezTo>
                  <a:pt x="64" y="40"/>
                  <a:pt x="64" y="40"/>
                  <a:pt x="64" y="40"/>
                </a:cubicBezTo>
                <a:cubicBezTo>
                  <a:pt x="71" y="40"/>
                  <a:pt x="77" y="38"/>
                  <a:pt x="84" y="36"/>
                </a:cubicBezTo>
                <a:cubicBezTo>
                  <a:pt x="86" y="44"/>
                  <a:pt x="88" y="52"/>
                  <a:pt x="88" y="60"/>
                </a:cubicBezTo>
                <a:lnTo>
                  <a:pt x="64" y="60"/>
                </a:lnTo>
                <a:close/>
                <a:moveTo>
                  <a:pt x="22" y="26"/>
                </a:moveTo>
                <a:cubicBezTo>
                  <a:pt x="26" y="30"/>
                  <a:pt x="31" y="33"/>
                  <a:pt x="37" y="35"/>
                </a:cubicBezTo>
                <a:cubicBezTo>
                  <a:pt x="34" y="43"/>
                  <a:pt x="32" y="51"/>
                  <a:pt x="32" y="60"/>
                </a:cubicBezTo>
                <a:cubicBezTo>
                  <a:pt x="8" y="60"/>
                  <a:pt x="8" y="60"/>
                  <a:pt x="8" y="60"/>
                </a:cubicBezTo>
                <a:cubicBezTo>
                  <a:pt x="9" y="47"/>
                  <a:pt x="14" y="35"/>
                  <a:pt x="22" y="26"/>
                </a:cubicBezTo>
                <a:close/>
                <a:moveTo>
                  <a:pt x="8" y="64"/>
                </a:moveTo>
                <a:cubicBezTo>
                  <a:pt x="32" y="64"/>
                  <a:pt x="32" y="64"/>
                  <a:pt x="32" y="64"/>
                </a:cubicBezTo>
                <a:cubicBezTo>
                  <a:pt x="32" y="74"/>
                  <a:pt x="34" y="84"/>
                  <a:pt x="38" y="93"/>
                </a:cubicBezTo>
                <a:cubicBezTo>
                  <a:pt x="33" y="95"/>
                  <a:pt x="28" y="97"/>
                  <a:pt x="24" y="100"/>
                </a:cubicBezTo>
                <a:cubicBezTo>
                  <a:pt x="15" y="91"/>
                  <a:pt x="9" y="78"/>
                  <a:pt x="8" y="64"/>
                </a:cubicBezTo>
                <a:close/>
                <a:moveTo>
                  <a:pt x="100" y="100"/>
                </a:moveTo>
                <a:cubicBezTo>
                  <a:pt x="96" y="97"/>
                  <a:pt x="91" y="95"/>
                  <a:pt x="86" y="93"/>
                </a:cubicBezTo>
                <a:cubicBezTo>
                  <a:pt x="90" y="84"/>
                  <a:pt x="92" y="74"/>
                  <a:pt x="92" y="64"/>
                </a:cubicBezTo>
                <a:cubicBezTo>
                  <a:pt x="116" y="64"/>
                  <a:pt x="116" y="64"/>
                  <a:pt x="116" y="64"/>
                </a:cubicBezTo>
                <a:cubicBezTo>
                  <a:pt x="115" y="78"/>
                  <a:pt x="109" y="91"/>
                  <a:pt x="100" y="100"/>
                </a:cubicBezTo>
                <a:close/>
              </a:path>
            </a:pathLst>
          </a:custGeom>
          <a:solidFill>
            <a:schemeClr val="tx1">
              <a:lumMod val="65000"/>
              <a:lumOff val="35000"/>
            </a:schemeClr>
          </a:solidFill>
          <a:ln>
            <a:noFill/>
          </a:ln>
          <a:extLst/>
        </p:spPr>
        <p:txBody>
          <a:bodyPr vert="horz" wrap="square" lIns="91440" tIns="45720" rIns="91440" bIns="45720" numCol="1" anchor="t" anchorCtr="0" compatLnSpc="1">
            <a:prstTxWarp prst="textNoShape">
              <a:avLst/>
            </a:prstTxWarp>
          </a:bodyPr>
          <a:lstStyle/>
          <a:p>
            <a:endParaRPr lang="id-ID"/>
          </a:p>
        </p:txBody>
      </p:sp>
      <p:grpSp>
        <p:nvGrpSpPr>
          <p:cNvPr id="78" name="Group 240"/>
          <p:cNvGrpSpPr/>
          <p:nvPr userDrawn="1"/>
        </p:nvGrpSpPr>
        <p:grpSpPr>
          <a:xfrm>
            <a:off x="6986660" y="5223944"/>
            <a:ext cx="299516" cy="427478"/>
            <a:chOff x="6138863" y="1941513"/>
            <a:chExt cx="450850" cy="482600"/>
          </a:xfrm>
          <a:solidFill>
            <a:schemeClr val="tx1">
              <a:lumMod val="65000"/>
              <a:lumOff val="35000"/>
            </a:schemeClr>
          </a:solidFill>
        </p:grpSpPr>
        <p:sp>
          <p:nvSpPr>
            <p:cNvPr id="79" name="Freeform 79"/>
            <p:cNvSpPr>
              <a:spLocks noEditPoints="1"/>
            </p:cNvSpPr>
            <p:nvPr/>
          </p:nvSpPr>
          <p:spPr bwMode="auto">
            <a:xfrm>
              <a:off x="6138863" y="1941513"/>
              <a:ext cx="450850" cy="482600"/>
            </a:xfrm>
            <a:custGeom>
              <a:avLst/>
              <a:gdLst>
                <a:gd name="T0" fmla="*/ 104 w 120"/>
                <a:gd name="T1" fmla="*/ 0 h 128"/>
                <a:gd name="T2" fmla="*/ 16 w 120"/>
                <a:gd name="T3" fmla="*/ 0 h 128"/>
                <a:gd name="T4" fmla="*/ 0 w 120"/>
                <a:gd name="T5" fmla="*/ 16 h 128"/>
                <a:gd name="T6" fmla="*/ 0 w 120"/>
                <a:gd name="T7" fmla="*/ 112 h 128"/>
                <a:gd name="T8" fmla="*/ 16 w 120"/>
                <a:gd name="T9" fmla="*/ 128 h 128"/>
                <a:gd name="T10" fmla="*/ 104 w 120"/>
                <a:gd name="T11" fmla="*/ 128 h 128"/>
                <a:gd name="T12" fmla="*/ 120 w 120"/>
                <a:gd name="T13" fmla="*/ 112 h 128"/>
                <a:gd name="T14" fmla="*/ 120 w 120"/>
                <a:gd name="T15" fmla="*/ 16 h 128"/>
                <a:gd name="T16" fmla="*/ 104 w 120"/>
                <a:gd name="T17" fmla="*/ 0 h 128"/>
                <a:gd name="T18" fmla="*/ 112 w 120"/>
                <a:gd name="T19" fmla="*/ 112 h 128"/>
                <a:gd name="T20" fmla="*/ 104 w 120"/>
                <a:gd name="T21" fmla="*/ 120 h 128"/>
                <a:gd name="T22" fmla="*/ 16 w 120"/>
                <a:gd name="T23" fmla="*/ 120 h 128"/>
                <a:gd name="T24" fmla="*/ 8 w 120"/>
                <a:gd name="T25" fmla="*/ 112 h 128"/>
                <a:gd name="T26" fmla="*/ 8 w 120"/>
                <a:gd name="T27" fmla="*/ 16 h 128"/>
                <a:gd name="T28" fmla="*/ 16 w 120"/>
                <a:gd name="T29" fmla="*/ 8 h 128"/>
                <a:gd name="T30" fmla="*/ 104 w 120"/>
                <a:gd name="T31" fmla="*/ 8 h 128"/>
                <a:gd name="T32" fmla="*/ 112 w 120"/>
                <a:gd name="T33" fmla="*/ 16 h 128"/>
                <a:gd name="T34" fmla="*/ 112 w 120"/>
                <a:gd name="T35" fmla="*/ 112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0" h="128">
                  <a:moveTo>
                    <a:pt x="104" y="0"/>
                  </a:moveTo>
                  <a:cubicBezTo>
                    <a:pt x="16" y="0"/>
                    <a:pt x="16" y="0"/>
                    <a:pt x="16" y="0"/>
                  </a:cubicBezTo>
                  <a:cubicBezTo>
                    <a:pt x="7" y="0"/>
                    <a:pt x="0" y="7"/>
                    <a:pt x="0" y="16"/>
                  </a:cubicBezTo>
                  <a:cubicBezTo>
                    <a:pt x="0" y="112"/>
                    <a:pt x="0" y="112"/>
                    <a:pt x="0" y="112"/>
                  </a:cubicBezTo>
                  <a:cubicBezTo>
                    <a:pt x="0" y="121"/>
                    <a:pt x="7" y="128"/>
                    <a:pt x="16" y="128"/>
                  </a:cubicBezTo>
                  <a:cubicBezTo>
                    <a:pt x="104" y="128"/>
                    <a:pt x="104" y="128"/>
                    <a:pt x="104" y="128"/>
                  </a:cubicBezTo>
                  <a:cubicBezTo>
                    <a:pt x="113" y="128"/>
                    <a:pt x="120" y="121"/>
                    <a:pt x="120" y="112"/>
                  </a:cubicBezTo>
                  <a:cubicBezTo>
                    <a:pt x="120" y="16"/>
                    <a:pt x="120" y="16"/>
                    <a:pt x="120" y="16"/>
                  </a:cubicBezTo>
                  <a:cubicBezTo>
                    <a:pt x="120" y="7"/>
                    <a:pt x="113" y="0"/>
                    <a:pt x="104" y="0"/>
                  </a:cubicBezTo>
                  <a:close/>
                  <a:moveTo>
                    <a:pt x="112" y="112"/>
                  </a:moveTo>
                  <a:cubicBezTo>
                    <a:pt x="112" y="116"/>
                    <a:pt x="108" y="120"/>
                    <a:pt x="104" y="120"/>
                  </a:cubicBezTo>
                  <a:cubicBezTo>
                    <a:pt x="16" y="120"/>
                    <a:pt x="16" y="120"/>
                    <a:pt x="16" y="120"/>
                  </a:cubicBezTo>
                  <a:cubicBezTo>
                    <a:pt x="12" y="120"/>
                    <a:pt x="8" y="116"/>
                    <a:pt x="8" y="112"/>
                  </a:cubicBezTo>
                  <a:cubicBezTo>
                    <a:pt x="8" y="16"/>
                    <a:pt x="8" y="16"/>
                    <a:pt x="8" y="16"/>
                  </a:cubicBezTo>
                  <a:cubicBezTo>
                    <a:pt x="8" y="12"/>
                    <a:pt x="12" y="8"/>
                    <a:pt x="16" y="8"/>
                  </a:cubicBezTo>
                  <a:cubicBezTo>
                    <a:pt x="104" y="8"/>
                    <a:pt x="104" y="8"/>
                    <a:pt x="104" y="8"/>
                  </a:cubicBezTo>
                  <a:cubicBezTo>
                    <a:pt x="108" y="8"/>
                    <a:pt x="112" y="12"/>
                    <a:pt x="112" y="16"/>
                  </a:cubicBezTo>
                  <a:lnTo>
                    <a:pt x="112"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80" name="Freeform 80"/>
            <p:cNvSpPr>
              <a:spLocks noEditPoints="1"/>
            </p:cNvSpPr>
            <p:nvPr/>
          </p:nvSpPr>
          <p:spPr bwMode="auto">
            <a:xfrm>
              <a:off x="6199188" y="2001838"/>
              <a:ext cx="330200" cy="301625"/>
            </a:xfrm>
            <a:custGeom>
              <a:avLst/>
              <a:gdLst>
                <a:gd name="T0" fmla="*/ 84 w 88"/>
                <a:gd name="T1" fmla="*/ 0 h 80"/>
                <a:gd name="T2" fmla="*/ 4 w 88"/>
                <a:gd name="T3" fmla="*/ 0 h 80"/>
                <a:gd name="T4" fmla="*/ 0 w 88"/>
                <a:gd name="T5" fmla="*/ 4 h 80"/>
                <a:gd name="T6" fmla="*/ 0 w 88"/>
                <a:gd name="T7" fmla="*/ 76 h 80"/>
                <a:gd name="T8" fmla="*/ 4 w 88"/>
                <a:gd name="T9" fmla="*/ 80 h 80"/>
                <a:gd name="T10" fmla="*/ 84 w 88"/>
                <a:gd name="T11" fmla="*/ 80 h 80"/>
                <a:gd name="T12" fmla="*/ 88 w 88"/>
                <a:gd name="T13" fmla="*/ 76 h 80"/>
                <a:gd name="T14" fmla="*/ 88 w 88"/>
                <a:gd name="T15" fmla="*/ 4 h 80"/>
                <a:gd name="T16" fmla="*/ 84 w 88"/>
                <a:gd name="T17" fmla="*/ 0 h 80"/>
                <a:gd name="T18" fmla="*/ 84 w 88"/>
                <a:gd name="T19" fmla="*/ 4 h 80"/>
                <a:gd name="T20" fmla="*/ 84 w 88"/>
                <a:gd name="T21" fmla="*/ 59 h 80"/>
                <a:gd name="T22" fmla="*/ 71 w 88"/>
                <a:gd name="T23" fmla="*/ 45 h 80"/>
                <a:gd name="T24" fmla="*/ 68 w 88"/>
                <a:gd name="T25" fmla="*/ 44 h 80"/>
                <a:gd name="T26" fmla="*/ 65 w 88"/>
                <a:gd name="T27" fmla="*/ 45 h 80"/>
                <a:gd name="T28" fmla="*/ 55 w 88"/>
                <a:gd name="T29" fmla="*/ 57 h 80"/>
                <a:gd name="T30" fmla="*/ 23 w 88"/>
                <a:gd name="T31" fmla="*/ 21 h 80"/>
                <a:gd name="T32" fmla="*/ 20 w 88"/>
                <a:gd name="T33" fmla="*/ 20 h 80"/>
                <a:gd name="T34" fmla="*/ 17 w 88"/>
                <a:gd name="T35" fmla="*/ 21 h 80"/>
                <a:gd name="T36" fmla="*/ 4 w 88"/>
                <a:gd name="T37" fmla="*/ 36 h 80"/>
                <a:gd name="T38" fmla="*/ 4 w 88"/>
                <a:gd name="T39" fmla="*/ 4 h 80"/>
                <a:gd name="T40" fmla="*/ 84 w 88"/>
                <a:gd name="T41" fmla="*/ 4 h 80"/>
                <a:gd name="T42" fmla="*/ 4 w 88"/>
                <a:gd name="T43" fmla="*/ 42 h 80"/>
                <a:gd name="T44" fmla="*/ 20 w 88"/>
                <a:gd name="T45" fmla="*/ 24 h 80"/>
                <a:gd name="T46" fmla="*/ 52 w 88"/>
                <a:gd name="T47" fmla="*/ 61 h 80"/>
                <a:gd name="T48" fmla="*/ 55 w 88"/>
                <a:gd name="T49" fmla="*/ 63 h 80"/>
                <a:gd name="T50" fmla="*/ 66 w 88"/>
                <a:gd name="T51" fmla="*/ 76 h 80"/>
                <a:gd name="T52" fmla="*/ 4 w 88"/>
                <a:gd name="T53" fmla="*/ 76 h 80"/>
                <a:gd name="T54" fmla="*/ 4 w 88"/>
                <a:gd name="T55" fmla="*/ 42 h 80"/>
                <a:gd name="T56" fmla="*/ 71 w 88"/>
                <a:gd name="T57" fmla="*/ 76 h 80"/>
                <a:gd name="T58" fmla="*/ 57 w 88"/>
                <a:gd name="T59" fmla="*/ 60 h 80"/>
                <a:gd name="T60" fmla="*/ 68 w 88"/>
                <a:gd name="T61" fmla="*/ 48 h 80"/>
                <a:gd name="T62" fmla="*/ 84 w 88"/>
                <a:gd name="T63" fmla="*/ 66 h 80"/>
                <a:gd name="T64" fmla="*/ 84 w 88"/>
                <a:gd name="T65" fmla="*/ 76 h 80"/>
                <a:gd name="T66" fmla="*/ 71 w 88"/>
                <a:gd name="T67" fmla="*/ 7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8" h="80">
                  <a:moveTo>
                    <a:pt x="84" y="0"/>
                  </a:moveTo>
                  <a:cubicBezTo>
                    <a:pt x="4" y="0"/>
                    <a:pt x="4" y="0"/>
                    <a:pt x="4" y="0"/>
                  </a:cubicBezTo>
                  <a:cubicBezTo>
                    <a:pt x="2" y="0"/>
                    <a:pt x="0" y="2"/>
                    <a:pt x="0" y="4"/>
                  </a:cubicBezTo>
                  <a:cubicBezTo>
                    <a:pt x="0" y="76"/>
                    <a:pt x="0" y="76"/>
                    <a:pt x="0" y="76"/>
                  </a:cubicBezTo>
                  <a:cubicBezTo>
                    <a:pt x="0" y="78"/>
                    <a:pt x="2" y="80"/>
                    <a:pt x="4" y="80"/>
                  </a:cubicBezTo>
                  <a:cubicBezTo>
                    <a:pt x="84" y="80"/>
                    <a:pt x="84" y="80"/>
                    <a:pt x="84" y="80"/>
                  </a:cubicBezTo>
                  <a:cubicBezTo>
                    <a:pt x="86" y="80"/>
                    <a:pt x="88" y="78"/>
                    <a:pt x="88" y="76"/>
                  </a:cubicBezTo>
                  <a:cubicBezTo>
                    <a:pt x="88" y="4"/>
                    <a:pt x="88" y="4"/>
                    <a:pt x="88" y="4"/>
                  </a:cubicBezTo>
                  <a:cubicBezTo>
                    <a:pt x="88" y="2"/>
                    <a:pt x="86" y="0"/>
                    <a:pt x="84" y="0"/>
                  </a:cubicBezTo>
                  <a:close/>
                  <a:moveTo>
                    <a:pt x="84" y="4"/>
                  </a:moveTo>
                  <a:cubicBezTo>
                    <a:pt x="84" y="59"/>
                    <a:pt x="84" y="59"/>
                    <a:pt x="84" y="59"/>
                  </a:cubicBezTo>
                  <a:cubicBezTo>
                    <a:pt x="71" y="45"/>
                    <a:pt x="71" y="45"/>
                    <a:pt x="71" y="45"/>
                  </a:cubicBezTo>
                  <a:cubicBezTo>
                    <a:pt x="70" y="44"/>
                    <a:pt x="69" y="44"/>
                    <a:pt x="68" y="44"/>
                  </a:cubicBezTo>
                  <a:cubicBezTo>
                    <a:pt x="67" y="44"/>
                    <a:pt x="66" y="44"/>
                    <a:pt x="65" y="45"/>
                  </a:cubicBezTo>
                  <a:cubicBezTo>
                    <a:pt x="55" y="57"/>
                    <a:pt x="55" y="57"/>
                    <a:pt x="55" y="57"/>
                  </a:cubicBezTo>
                  <a:cubicBezTo>
                    <a:pt x="23" y="21"/>
                    <a:pt x="23" y="21"/>
                    <a:pt x="23" y="21"/>
                  </a:cubicBezTo>
                  <a:cubicBezTo>
                    <a:pt x="22" y="20"/>
                    <a:pt x="21" y="20"/>
                    <a:pt x="20" y="20"/>
                  </a:cubicBezTo>
                  <a:cubicBezTo>
                    <a:pt x="19" y="20"/>
                    <a:pt x="18" y="20"/>
                    <a:pt x="17" y="21"/>
                  </a:cubicBezTo>
                  <a:cubicBezTo>
                    <a:pt x="4" y="36"/>
                    <a:pt x="4" y="36"/>
                    <a:pt x="4" y="36"/>
                  </a:cubicBezTo>
                  <a:cubicBezTo>
                    <a:pt x="4" y="4"/>
                    <a:pt x="4" y="4"/>
                    <a:pt x="4" y="4"/>
                  </a:cubicBezTo>
                  <a:lnTo>
                    <a:pt x="84" y="4"/>
                  </a:lnTo>
                  <a:close/>
                  <a:moveTo>
                    <a:pt x="4" y="42"/>
                  </a:moveTo>
                  <a:cubicBezTo>
                    <a:pt x="20" y="24"/>
                    <a:pt x="20" y="24"/>
                    <a:pt x="20" y="24"/>
                  </a:cubicBezTo>
                  <a:cubicBezTo>
                    <a:pt x="52" y="61"/>
                    <a:pt x="52" y="61"/>
                    <a:pt x="52" y="61"/>
                  </a:cubicBezTo>
                  <a:cubicBezTo>
                    <a:pt x="55" y="63"/>
                    <a:pt x="55" y="63"/>
                    <a:pt x="55" y="63"/>
                  </a:cubicBezTo>
                  <a:cubicBezTo>
                    <a:pt x="66" y="76"/>
                    <a:pt x="66" y="76"/>
                    <a:pt x="66" y="76"/>
                  </a:cubicBezTo>
                  <a:cubicBezTo>
                    <a:pt x="4" y="76"/>
                    <a:pt x="4" y="76"/>
                    <a:pt x="4" y="76"/>
                  </a:cubicBezTo>
                  <a:lnTo>
                    <a:pt x="4" y="42"/>
                  </a:lnTo>
                  <a:close/>
                  <a:moveTo>
                    <a:pt x="71" y="76"/>
                  </a:moveTo>
                  <a:cubicBezTo>
                    <a:pt x="57" y="60"/>
                    <a:pt x="57" y="60"/>
                    <a:pt x="57" y="60"/>
                  </a:cubicBezTo>
                  <a:cubicBezTo>
                    <a:pt x="68" y="48"/>
                    <a:pt x="68" y="48"/>
                    <a:pt x="68" y="48"/>
                  </a:cubicBezTo>
                  <a:cubicBezTo>
                    <a:pt x="84" y="66"/>
                    <a:pt x="84" y="66"/>
                    <a:pt x="84" y="66"/>
                  </a:cubicBezTo>
                  <a:cubicBezTo>
                    <a:pt x="84" y="76"/>
                    <a:pt x="84" y="76"/>
                    <a:pt x="84" y="76"/>
                  </a:cubicBezTo>
                  <a:lnTo>
                    <a:pt x="71" y="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81" name="Freeform 81"/>
            <p:cNvSpPr>
              <a:spLocks noEditPoints="1"/>
            </p:cNvSpPr>
            <p:nvPr/>
          </p:nvSpPr>
          <p:spPr bwMode="auto">
            <a:xfrm>
              <a:off x="6378575" y="2047876"/>
              <a:ext cx="90487" cy="90488"/>
            </a:xfrm>
            <a:custGeom>
              <a:avLst/>
              <a:gdLst>
                <a:gd name="T0" fmla="*/ 12 w 24"/>
                <a:gd name="T1" fmla="*/ 24 h 24"/>
                <a:gd name="T2" fmla="*/ 24 w 24"/>
                <a:gd name="T3" fmla="*/ 12 h 24"/>
                <a:gd name="T4" fmla="*/ 12 w 24"/>
                <a:gd name="T5" fmla="*/ 0 h 24"/>
                <a:gd name="T6" fmla="*/ 0 w 24"/>
                <a:gd name="T7" fmla="*/ 12 h 24"/>
                <a:gd name="T8" fmla="*/ 12 w 24"/>
                <a:gd name="T9" fmla="*/ 24 h 24"/>
                <a:gd name="T10" fmla="*/ 12 w 24"/>
                <a:gd name="T11" fmla="*/ 4 h 24"/>
                <a:gd name="T12" fmla="*/ 20 w 24"/>
                <a:gd name="T13" fmla="*/ 12 h 24"/>
                <a:gd name="T14" fmla="*/ 12 w 24"/>
                <a:gd name="T15" fmla="*/ 20 h 24"/>
                <a:gd name="T16" fmla="*/ 4 w 24"/>
                <a:gd name="T17" fmla="*/ 12 h 24"/>
                <a:gd name="T18" fmla="*/ 12 w 24"/>
                <a:gd name="T19" fmla="*/ 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 h="24">
                  <a:moveTo>
                    <a:pt x="12" y="24"/>
                  </a:moveTo>
                  <a:cubicBezTo>
                    <a:pt x="19" y="24"/>
                    <a:pt x="24" y="19"/>
                    <a:pt x="24" y="12"/>
                  </a:cubicBezTo>
                  <a:cubicBezTo>
                    <a:pt x="24" y="5"/>
                    <a:pt x="19" y="0"/>
                    <a:pt x="12" y="0"/>
                  </a:cubicBezTo>
                  <a:cubicBezTo>
                    <a:pt x="5" y="0"/>
                    <a:pt x="0" y="5"/>
                    <a:pt x="0" y="12"/>
                  </a:cubicBezTo>
                  <a:cubicBezTo>
                    <a:pt x="0" y="19"/>
                    <a:pt x="5" y="24"/>
                    <a:pt x="12" y="24"/>
                  </a:cubicBezTo>
                  <a:close/>
                  <a:moveTo>
                    <a:pt x="12" y="4"/>
                  </a:moveTo>
                  <a:cubicBezTo>
                    <a:pt x="16" y="4"/>
                    <a:pt x="20" y="8"/>
                    <a:pt x="20" y="12"/>
                  </a:cubicBezTo>
                  <a:cubicBezTo>
                    <a:pt x="20" y="16"/>
                    <a:pt x="16" y="20"/>
                    <a:pt x="12" y="20"/>
                  </a:cubicBezTo>
                  <a:cubicBezTo>
                    <a:pt x="8" y="20"/>
                    <a:pt x="4" y="16"/>
                    <a:pt x="4" y="12"/>
                  </a:cubicBezTo>
                  <a:cubicBezTo>
                    <a:pt x="4" y="8"/>
                    <a:pt x="8"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grpSp>
        <p:nvGrpSpPr>
          <p:cNvPr id="82" name="Group 244"/>
          <p:cNvGrpSpPr/>
          <p:nvPr userDrawn="1"/>
        </p:nvGrpSpPr>
        <p:grpSpPr>
          <a:xfrm>
            <a:off x="8131546" y="3615826"/>
            <a:ext cx="292260" cy="390966"/>
            <a:chOff x="4198938" y="2905126"/>
            <a:chExt cx="481012" cy="482600"/>
          </a:xfrm>
          <a:solidFill>
            <a:schemeClr val="tx1">
              <a:lumMod val="65000"/>
              <a:lumOff val="35000"/>
            </a:schemeClr>
          </a:solidFill>
        </p:grpSpPr>
        <p:sp>
          <p:nvSpPr>
            <p:cNvPr id="83" name="Freeform 57"/>
            <p:cNvSpPr>
              <a:spLocks noEditPoints="1"/>
            </p:cNvSpPr>
            <p:nvPr/>
          </p:nvSpPr>
          <p:spPr bwMode="auto">
            <a:xfrm>
              <a:off x="4198938" y="2905126"/>
              <a:ext cx="150812" cy="482600"/>
            </a:xfrm>
            <a:custGeom>
              <a:avLst/>
              <a:gdLst>
                <a:gd name="T0" fmla="*/ 32 w 40"/>
                <a:gd name="T1" fmla="*/ 24 h 128"/>
                <a:gd name="T2" fmla="*/ 32 w 40"/>
                <a:gd name="T3" fmla="*/ 12 h 128"/>
                <a:gd name="T4" fmla="*/ 20 w 40"/>
                <a:gd name="T5" fmla="*/ 0 h 128"/>
                <a:gd name="T6" fmla="*/ 8 w 40"/>
                <a:gd name="T7" fmla="*/ 12 h 128"/>
                <a:gd name="T8" fmla="*/ 8 w 40"/>
                <a:gd name="T9" fmla="*/ 24 h 128"/>
                <a:gd name="T10" fmla="*/ 0 w 40"/>
                <a:gd name="T11" fmla="*/ 40 h 128"/>
                <a:gd name="T12" fmla="*/ 8 w 40"/>
                <a:gd name="T13" fmla="*/ 56 h 128"/>
                <a:gd name="T14" fmla="*/ 8 w 40"/>
                <a:gd name="T15" fmla="*/ 116 h 128"/>
                <a:gd name="T16" fmla="*/ 20 w 40"/>
                <a:gd name="T17" fmla="*/ 128 h 128"/>
                <a:gd name="T18" fmla="*/ 32 w 40"/>
                <a:gd name="T19" fmla="*/ 116 h 128"/>
                <a:gd name="T20" fmla="*/ 32 w 40"/>
                <a:gd name="T21" fmla="*/ 56 h 128"/>
                <a:gd name="T22" fmla="*/ 40 w 40"/>
                <a:gd name="T23" fmla="*/ 40 h 128"/>
                <a:gd name="T24" fmla="*/ 32 w 40"/>
                <a:gd name="T25" fmla="*/ 24 h 128"/>
                <a:gd name="T26" fmla="*/ 16 w 40"/>
                <a:gd name="T27" fmla="*/ 12 h 128"/>
                <a:gd name="T28" fmla="*/ 20 w 40"/>
                <a:gd name="T29" fmla="*/ 8 h 128"/>
                <a:gd name="T30" fmla="*/ 24 w 40"/>
                <a:gd name="T31" fmla="*/ 12 h 128"/>
                <a:gd name="T32" fmla="*/ 24 w 40"/>
                <a:gd name="T33" fmla="*/ 20 h 128"/>
                <a:gd name="T34" fmla="*/ 20 w 40"/>
                <a:gd name="T35" fmla="*/ 20 h 128"/>
                <a:gd name="T36" fmla="*/ 16 w 40"/>
                <a:gd name="T37" fmla="*/ 20 h 128"/>
                <a:gd name="T38" fmla="*/ 16 w 40"/>
                <a:gd name="T39" fmla="*/ 12 h 128"/>
                <a:gd name="T40" fmla="*/ 24 w 40"/>
                <a:gd name="T41" fmla="*/ 116 h 128"/>
                <a:gd name="T42" fmla="*/ 20 w 40"/>
                <a:gd name="T43" fmla="*/ 120 h 128"/>
                <a:gd name="T44" fmla="*/ 16 w 40"/>
                <a:gd name="T45" fmla="*/ 116 h 128"/>
                <a:gd name="T46" fmla="*/ 16 w 40"/>
                <a:gd name="T47" fmla="*/ 60 h 128"/>
                <a:gd name="T48" fmla="*/ 20 w 40"/>
                <a:gd name="T49" fmla="*/ 60 h 128"/>
                <a:gd name="T50" fmla="*/ 24 w 40"/>
                <a:gd name="T51" fmla="*/ 60 h 128"/>
                <a:gd name="T52" fmla="*/ 24 w 40"/>
                <a:gd name="T53" fmla="*/ 116 h 128"/>
                <a:gd name="T54" fmla="*/ 31 w 40"/>
                <a:gd name="T55" fmla="*/ 43 h 128"/>
                <a:gd name="T56" fmla="*/ 31 w 40"/>
                <a:gd name="T57" fmla="*/ 44 h 128"/>
                <a:gd name="T58" fmla="*/ 30 w 40"/>
                <a:gd name="T59" fmla="*/ 47 h 128"/>
                <a:gd name="T60" fmla="*/ 30 w 40"/>
                <a:gd name="T61" fmla="*/ 47 h 128"/>
                <a:gd name="T62" fmla="*/ 27 w 40"/>
                <a:gd name="T63" fmla="*/ 50 h 128"/>
                <a:gd name="T64" fmla="*/ 27 w 40"/>
                <a:gd name="T65" fmla="*/ 50 h 128"/>
                <a:gd name="T66" fmla="*/ 24 w 40"/>
                <a:gd name="T67" fmla="*/ 51 h 128"/>
                <a:gd name="T68" fmla="*/ 20 w 40"/>
                <a:gd name="T69" fmla="*/ 52 h 128"/>
                <a:gd name="T70" fmla="*/ 16 w 40"/>
                <a:gd name="T71" fmla="*/ 51 h 128"/>
                <a:gd name="T72" fmla="*/ 13 w 40"/>
                <a:gd name="T73" fmla="*/ 50 h 128"/>
                <a:gd name="T74" fmla="*/ 13 w 40"/>
                <a:gd name="T75" fmla="*/ 50 h 128"/>
                <a:gd name="T76" fmla="*/ 10 w 40"/>
                <a:gd name="T77" fmla="*/ 47 h 128"/>
                <a:gd name="T78" fmla="*/ 10 w 40"/>
                <a:gd name="T79" fmla="*/ 47 h 128"/>
                <a:gd name="T80" fmla="*/ 9 w 40"/>
                <a:gd name="T81" fmla="*/ 44 h 128"/>
                <a:gd name="T82" fmla="*/ 9 w 40"/>
                <a:gd name="T83" fmla="*/ 43 h 128"/>
                <a:gd name="T84" fmla="*/ 8 w 40"/>
                <a:gd name="T85" fmla="*/ 40 h 128"/>
                <a:gd name="T86" fmla="*/ 9 w 40"/>
                <a:gd name="T87" fmla="*/ 37 h 128"/>
                <a:gd name="T88" fmla="*/ 9 w 40"/>
                <a:gd name="T89" fmla="*/ 36 h 128"/>
                <a:gd name="T90" fmla="*/ 10 w 40"/>
                <a:gd name="T91" fmla="*/ 33 h 128"/>
                <a:gd name="T92" fmla="*/ 10 w 40"/>
                <a:gd name="T93" fmla="*/ 33 h 128"/>
                <a:gd name="T94" fmla="*/ 13 w 40"/>
                <a:gd name="T95" fmla="*/ 30 h 128"/>
                <a:gd name="T96" fmla="*/ 13 w 40"/>
                <a:gd name="T97" fmla="*/ 30 h 128"/>
                <a:gd name="T98" fmla="*/ 16 w 40"/>
                <a:gd name="T99" fmla="*/ 29 h 128"/>
                <a:gd name="T100" fmla="*/ 20 w 40"/>
                <a:gd name="T101" fmla="*/ 28 h 128"/>
                <a:gd name="T102" fmla="*/ 24 w 40"/>
                <a:gd name="T103" fmla="*/ 29 h 128"/>
                <a:gd name="T104" fmla="*/ 27 w 40"/>
                <a:gd name="T105" fmla="*/ 30 h 128"/>
                <a:gd name="T106" fmla="*/ 27 w 40"/>
                <a:gd name="T107" fmla="*/ 30 h 128"/>
                <a:gd name="T108" fmla="*/ 30 w 40"/>
                <a:gd name="T109" fmla="*/ 33 h 128"/>
                <a:gd name="T110" fmla="*/ 30 w 40"/>
                <a:gd name="T111" fmla="*/ 33 h 128"/>
                <a:gd name="T112" fmla="*/ 31 w 40"/>
                <a:gd name="T113" fmla="*/ 36 h 128"/>
                <a:gd name="T114" fmla="*/ 31 w 40"/>
                <a:gd name="T115" fmla="*/ 37 h 128"/>
                <a:gd name="T116" fmla="*/ 32 w 40"/>
                <a:gd name="T117" fmla="*/ 40 h 128"/>
                <a:gd name="T118" fmla="*/ 31 w 40"/>
                <a:gd name="T119" fmla="*/ 4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0" h="128">
                  <a:moveTo>
                    <a:pt x="32" y="24"/>
                  </a:moveTo>
                  <a:cubicBezTo>
                    <a:pt x="32" y="12"/>
                    <a:pt x="32" y="12"/>
                    <a:pt x="32" y="12"/>
                  </a:cubicBezTo>
                  <a:cubicBezTo>
                    <a:pt x="32" y="5"/>
                    <a:pt x="27" y="0"/>
                    <a:pt x="20" y="0"/>
                  </a:cubicBezTo>
                  <a:cubicBezTo>
                    <a:pt x="13" y="0"/>
                    <a:pt x="8" y="5"/>
                    <a:pt x="8" y="12"/>
                  </a:cubicBezTo>
                  <a:cubicBezTo>
                    <a:pt x="8" y="24"/>
                    <a:pt x="8" y="24"/>
                    <a:pt x="8" y="24"/>
                  </a:cubicBezTo>
                  <a:cubicBezTo>
                    <a:pt x="3" y="28"/>
                    <a:pt x="0" y="33"/>
                    <a:pt x="0" y="40"/>
                  </a:cubicBezTo>
                  <a:cubicBezTo>
                    <a:pt x="0" y="47"/>
                    <a:pt x="3" y="52"/>
                    <a:pt x="8" y="56"/>
                  </a:cubicBezTo>
                  <a:cubicBezTo>
                    <a:pt x="8" y="116"/>
                    <a:pt x="8" y="116"/>
                    <a:pt x="8" y="116"/>
                  </a:cubicBezTo>
                  <a:cubicBezTo>
                    <a:pt x="8" y="123"/>
                    <a:pt x="13" y="128"/>
                    <a:pt x="20" y="128"/>
                  </a:cubicBezTo>
                  <a:cubicBezTo>
                    <a:pt x="27" y="128"/>
                    <a:pt x="32" y="123"/>
                    <a:pt x="32" y="116"/>
                  </a:cubicBezTo>
                  <a:cubicBezTo>
                    <a:pt x="32" y="56"/>
                    <a:pt x="32" y="56"/>
                    <a:pt x="32" y="56"/>
                  </a:cubicBezTo>
                  <a:cubicBezTo>
                    <a:pt x="37" y="52"/>
                    <a:pt x="40" y="47"/>
                    <a:pt x="40" y="40"/>
                  </a:cubicBezTo>
                  <a:cubicBezTo>
                    <a:pt x="40" y="33"/>
                    <a:pt x="37" y="28"/>
                    <a:pt x="32" y="24"/>
                  </a:cubicBezTo>
                  <a:close/>
                  <a:moveTo>
                    <a:pt x="16" y="12"/>
                  </a:moveTo>
                  <a:cubicBezTo>
                    <a:pt x="16" y="10"/>
                    <a:pt x="18" y="8"/>
                    <a:pt x="20" y="8"/>
                  </a:cubicBezTo>
                  <a:cubicBezTo>
                    <a:pt x="22" y="8"/>
                    <a:pt x="24" y="10"/>
                    <a:pt x="24" y="12"/>
                  </a:cubicBezTo>
                  <a:cubicBezTo>
                    <a:pt x="24" y="20"/>
                    <a:pt x="24" y="20"/>
                    <a:pt x="24" y="20"/>
                  </a:cubicBezTo>
                  <a:cubicBezTo>
                    <a:pt x="23" y="20"/>
                    <a:pt x="21" y="20"/>
                    <a:pt x="20" y="20"/>
                  </a:cubicBezTo>
                  <a:cubicBezTo>
                    <a:pt x="19" y="20"/>
                    <a:pt x="17" y="20"/>
                    <a:pt x="16" y="20"/>
                  </a:cubicBezTo>
                  <a:lnTo>
                    <a:pt x="16" y="12"/>
                  </a:lnTo>
                  <a:close/>
                  <a:moveTo>
                    <a:pt x="24" y="116"/>
                  </a:moveTo>
                  <a:cubicBezTo>
                    <a:pt x="24" y="118"/>
                    <a:pt x="22" y="120"/>
                    <a:pt x="20" y="120"/>
                  </a:cubicBezTo>
                  <a:cubicBezTo>
                    <a:pt x="18" y="120"/>
                    <a:pt x="16" y="118"/>
                    <a:pt x="16" y="116"/>
                  </a:cubicBezTo>
                  <a:cubicBezTo>
                    <a:pt x="16" y="60"/>
                    <a:pt x="16" y="60"/>
                    <a:pt x="16" y="60"/>
                  </a:cubicBezTo>
                  <a:cubicBezTo>
                    <a:pt x="17" y="60"/>
                    <a:pt x="19" y="60"/>
                    <a:pt x="20" y="60"/>
                  </a:cubicBezTo>
                  <a:cubicBezTo>
                    <a:pt x="21" y="60"/>
                    <a:pt x="23" y="60"/>
                    <a:pt x="24" y="60"/>
                  </a:cubicBezTo>
                  <a:lnTo>
                    <a:pt x="24" y="116"/>
                  </a:lnTo>
                  <a:close/>
                  <a:moveTo>
                    <a:pt x="31" y="43"/>
                  </a:moveTo>
                  <a:cubicBezTo>
                    <a:pt x="31" y="44"/>
                    <a:pt x="31" y="44"/>
                    <a:pt x="31" y="44"/>
                  </a:cubicBezTo>
                  <a:cubicBezTo>
                    <a:pt x="31" y="45"/>
                    <a:pt x="30" y="46"/>
                    <a:pt x="30" y="47"/>
                  </a:cubicBezTo>
                  <a:cubicBezTo>
                    <a:pt x="30" y="47"/>
                    <a:pt x="30" y="47"/>
                    <a:pt x="30" y="47"/>
                  </a:cubicBezTo>
                  <a:cubicBezTo>
                    <a:pt x="29" y="48"/>
                    <a:pt x="28" y="49"/>
                    <a:pt x="27" y="50"/>
                  </a:cubicBezTo>
                  <a:cubicBezTo>
                    <a:pt x="27" y="50"/>
                    <a:pt x="27" y="50"/>
                    <a:pt x="27" y="50"/>
                  </a:cubicBezTo>
                  <a:cubicBezTo>
                    <a:pt x="26" y="50"/>
                    <a:pt x="25" y="51"/>
                    <a:pt x="24" y="51"/>
                  </a:cubicBezTo>
                  <a:cubicBezTo>
                    <a:pt x="23" y="52"/>
                    <a:pt x="21" y="52"/>
                    <a:pt x="20" y="52"/>
                  </a:cubicBezTo>
                  <a:cubicBezTo>
                    <a:pt x="19" y="52"/>
                    <a:pt x="17" y="52"/>
                    <a:pt x="16" y="51"/>
                  </a:cubicBezTo>
                  <a:cubicBezTo>
                    <a:pt x="15" y="51"/>
                    <a:pt x="14" y="50"/>
                    <a:pt x="13" y="50"/>
                  </a:cubicBezTo>
                  <a:cubicBezTo>
                    <a:pt x="13" y="50"/>
                    <a:pt x="13" y="50"/>
                    <a:pt x="13" y="50"/>
                  </a:cubicBezTo>
                  <a:cubicBezTo>
                    <a:pt x="12" y="49"/>
                    <a:pt x="11" y="48"/>
                    <a:pt x="10" y="47"/>
                  </a:cubicBezTo>
                  <a:cubicBezTo>
                    <a:pt x="10" y="47"/>
                    <a:pt x="10" y="47"/>
                    <a:pt x="10" y="47"/>
                  </a:cubicBezTo>
                  <a:cubicBezTo>
                    <a:pt x="10" y="46"/>
                    <a:pt x="9" y="45"/>
                    <a:pt x="9" y="44"/>
                  </a:cubicBezTo>
                  <a:cubicBezTo>
                    <a:pt x="9" y="44"/>
                    <a:pt x="9" y="44"/>
                    <a:pt x="9" y="43"/>
                  </a:cubicBezTo>
                  <a:cubicBezTo>
                    <a:pt x="8" y="42"/>
                    <a:pt x="8" y="41"/>
                    <a:pt x="8" y="40"/>
                  </a:cubicBezTo>
                  <a:cubicBezTo>
                    <a:pt x="8" y="39"/>
                    <a:pt x="8" y="38"/>
                    <a:pt x="9" y="37"/>
                  </a:cubicBezTo>
                  <a:cubicBezTo>
                    <a:pt x="9" y="36"/>
                    <a:pt x="9" y="36"/>
                    <a:pt x="9" y="36"/>
                  </a:cubicBezTo>
                  <a:cubicBezTo>
                    <a:pt x="9" y="35"/>
                    <a:pt x="10" y="34"/>
                    <a:pt x="10" y="33"/>
                  </a:cubicBezTo>
                  <a:cubicBezTo>
                    <a:pt x="10" y="33"/>
                    <a:pt x="10" y="33"/>
                    <a:pt x="10" y="33"/>
                  </a:cubicBezTo>
                  <a:cubicBezTo>
                    <a:pt x="11" y="32"/>
                    <a:pt x="12" y="31"/>
                    <a:pt x="13" y="30"/>
                  </a:cubicBezTo>
                  <a:cubicBezTo>
                    <a:pt x="13" y="30"/>
                    <a:pt x="13" y="30"/>
                    <a:pt x="13" y="30"/>
                  </a:cubicBezTo>
                  <a:cubicBezTo>
                    <a:pt x="14" y="30"/>
                    <a:pt x="15" y="29"/>
                    <a:pt x="16" y="29"/>
                  </a:cubicBezTo>
                  <a:cubicBezTo>
                    <a:pt x="17" y="28"/>
                    <a:pt x="19" y="28"/>
                    <a:pt x="20" y="28"/>
                  </a:cubicBezTo>
                  <a:cubicBezTo>
                    <a:pt x="21" y="28"/>
                    <a:pt x="23" y="28"/>
                    <a:pt x="24" y="29"/>
                  </a:cubicBezTo>
                  <a:cubicBezTo>
                    <a:pt x="25" y="29"/>
                    <a:pt x="26" y="30"/>
                    <a:pt x="27" y="30"/>
                  </a:cubicBezTo>
                  <a:cubicBezTo>
                    <a:pt x="27" y="30"/>
                    <a:pt x="27" y="30"/>
                    <a:pt x="27" y="30"/>
                  </a:cubicBezTo>
                  <a:cubicBezTo>
                    <a:pt x="28" y="31"/>
                    <a:pt x="29" y="32"/>
                    <a:pt x="30" y="33"/>
                  </a:cubicBezTo>
                  <a:cubicBezTo>
                    <a:pt x="30" y="33"/>
                    <a:pt x="30" y="33"/>
                    <a:pt x="30" y="33"/>
                  </a:cubicBezTo>
                  <a:cubicBezTo>
                    <a:pt x="30" y="34"/>
                    <a:pt x="31" y="35"/>
                    <a:pt x="31" y="36"/>
                  </a:cubicBezTo>
                  <a:cubicBezTo>
                    <a:pt x="31" y="36"/>
                    <a:pt x="31" y="36"/>
                    <a:pt x="31" y="37"/>
                  </a:cubicBezTo>
                  <a:cubicBezTo>
                    <a:pt x="32" y="38"/>
                    <a:pt x="32" y="39"/>
                    <a:pt x="32" y="40"/>
                  </a:cubicBezTo>
                  <a:cubicBezTo>
                    <a:pt x="32" y="41"/>
                    <a:pt x="32" y="42"/>
                    <a:pt x="31" y="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84" name="Freeform 58"/>
            <p:cNvSpPr>
              <a:spLocks noEditPoints="1"/>
            </p:cNvSpPr>
            <p:nvPr/>
          </p:nvSpPr>
          <p:spPr bwMode="auto">
            <a:xfrm>
              <a:off x="4529138" y="2905126"/>
              <a:ext cx="150812" cy="482600"/>
            </a:xfrm>
            <a:custGeom>
              <a:avLst/>
              <a:gdLst>
                <a:gd name="T0" fmla="*/ 32 w 40"/>
                <a:gd name="T1" fmla="*/ 24 h 128"/>
                <a:gd name="T2" fmla="*/ 32 w 40"/>
                <a:gd name="T3" fmla="*/ 12 h 128"/>
                <a:gd name="T4" fmla="*/ 20 w 40"/>
                <a:gd name="T5" fmla="*/ 0 h 128"/>
                <a:gd name="T6" fmla="*/ 8 w 40"/>
                <a:gd name="T7" fmla="*/ 12 h 128"/>
                <a:gd name="T8" fmla="*/ 8 w 40"/>
                <a:gd name="T9" fmla="*/ 24 h 128"/>
                <a:gd name="T10" fmla="*/ 0 w 40"/>
                <a:gd name="T11" fmla="*/ 40 h 128"/>
                <a:gd name="T12" fmla="*/ 8 w 40"/>
                <a:gd name="T13" fmla="*/ 56 h 128"/>
                <a:gd name="T14" fmla="*/ 8 w 40"/>
                <a:gd name="T15" fmla="*/ 116 h 128"/>
                <a:gd name="T16" fmla="*/ 20 w 40"/>
                <a:gd name="T17" fmla="*/ 128 h 128"/>
                <a:gd name="T18" fmla="*/ 32 w 40"/>
                <a:gd name="T19" fmla="*/ 116 h 128"/>
                <a:gd name="T20" fmla="*/ 32 w 40"/>
                <a:gd name="T21" fmla="*/ 56 h 128"/>
                <a:gd name="T22" fmla="*/ 40 w 40"/>
                <a:gd name="T23" fmla="*/ 40 h 128"/>
                <a:gd name="T24" fmla="*/ 32 w 40"/>
                <a:gd name="T25" fmla="*/ 24 h 128"/>
                <a:gd name="T26" fmla="*/ 16 w 40"/>
                <a:gd name="T27" fmla="*/ 12 h 128"/>
                <a:gd name="T28" fmla="*/ 20 w 40"/>
                <a:gd name="T29" fmla="*/ 8 h 128"/>
                <a:gd name="T30" fmla="*/ 24 w 40"/>
                <a:gd name="T31" fmla="*/ 12 h 128"/>
                <a:gd name="T32" fmla="*/ 24 w 40"/>
                <a:gd name="T33" fmla="*/ 20 h 128"/>
                <a:gd name="T34" fmla="*/ 20 w 40"/>
                <a:gd name="T35" fmla="*/ 20 h 128"/>
                <a:gd name="T36" fmla="*/ 16 w 40"/>
                <a:gd name="T37" fmla="*/ 20 h 128"/>
                <a:gd name="T38" fmla="*/ 16 w 40"/>
                <a:gd name="T39" fmla="*/ 12 h 128"/>
                <a:gd name="T40" fmla="*/ 24 w 40"/>
                <a:gd name="T41" fmla="*/ 116 h 128"/>
                <a:gd name="T42" fmla="*/ 20 w 40"/>
                <a:gd name="T43" fmla="*/ 120 h 128"/>
                <a:gd name="T44" fmla="*/ 16 w 40"/>
                <a:gd name="T45" fmla="*/ 116 h 128"/>
                <a:gd name="T46" fmla="*/ 16 w 40"/>
                <a:gd name="T47" fmla="*/ 60 h 128"/>
                <a:gd name="T48" fmla="*/ 20 w 40"/>
                <a:gd name="T49" fmla="*/ 60 h 128"/>
                <a:gd name="T50" fmla="*/ 24 w 40"/>
                <a:gd name="T51" fmla="*/ 60 h 128"/>
                <a:gd name="T52" fmla="*/ 24 w 40"/>
                <a:gd name="T53" fmla="*/ 116 h 128"/>
                <a:gd name="T54" fmla="*/ 31 w 40"/>
                <a:gd name="T55" fmla="*/ 43 h 128"/>
                <a:gd name="T56" fmla="*/ 31 w 40"/>
                <a:gd name="T57" fmla="*/ 44 h 128"/>
                <a:gd name="T58" fmla="*/ 30 w 40"/>
                <a:gd name="T59" fmla="*/ 47 h 128"/>
                <a:gd name="T60" fmla="*/ 30 w 40"/>
                <a:gd name="T61" fmla="*/ 47 h 128"/>
                <a:gd name="T62" fmla="*/ 27 w 40"/>
                <a:gd name="T63" fmla="*/ 50 h 128"/>
                <a:gd name="T64" fmla="*/ 27 w 40"/>
                <a:gd name="T65" fmla="*/ 50 h 128"/>
                <a:gd name="T66" fmla="*/ 24 w 40"/>
                <a:gd name="T67" fmla="*/ 51 h 128"/>
                <a:gd name="T68" fmla="*/ 20 w 40"/>
                <a:gd name="T69" fmla="*/ 52 h 128"/>
                <a:gd name="T70" fmla="*/ 16 w 40"/>
                <a:gd name="T71" fmla="*/ 51 h 128"/>
                <a:gd name="T72" fmla="*/ 13 w 40"/>
                <a:gd name="T73" fmla="*/ 50 h 128"/>
                <a:gd name="T74" fmla="*/ 13 w 40"/>
                <a:gd name="T75" fmla="*/ 50 h 128"/>
                <a:gd name="T76" fmla="*/ 10 w 40"/>
                <a:gd name="T77" fmla="*/ 47 h 128"/>
                <a:gd name="T78" fmla="*/ 10 w 40"/>
                <a:gd name="T79" fmla="*/ 47 h 128"/>
                <a:gd name="T80" fmla="*/ 9 w 40"/>
                <a:gd name="T81" fmla="*/ 44 h 128"/>
                <a:gd name="T82" fmla="*/ 9 w 40"/>
                <a:gd name="T83" fmla="*/ 43 h 128"/>
                <a:gd name="T84" fmla="*/ 8 w 40"/>
                <a:gd name="T85" fmla="*/ 40 h 128"/>
                <a:gd name="T86" fmla="*/ 9 w 40"/>
                <a:gd name="T87" fmla="*/ 37 h 128"/>
                <a:gd name="T88" fmla="*/ 9 w 40"/>
                <a:gd name="T89" fmla="*/ 36 h 128"/>
                <a:gd name="T90" fmla="*/ 10 w 40"/>
                <a:gd name="T91" fmla="*/ 33 h 128"/>
                <a:gd name="T92" fmla="*/ 10 w 40"/>
                <a:gd name="T93" fmla="*/ 33 h 128"/>
                <a:gd name="T94" fmla="*/ 13 w 40"/>
                <a:gd name="T95" fmla="*/ 30 h 128"/>
                <a:gd name="T96" fmla="*/ 13 w 40"/>
                <a:gd name="T97" fmla="*/ 30 h 128"/>
                <a:gd name="T98" fmla="*/ 16 w 40"/>
                <a:gd name="T99" fmla="*/ 29 h 128"/>
                <a:gd name="T100" fmla="*/ 20 w 40"/>
                <a:gd name="T101" fmla="*/ 28 h 128"/>
                <a:gd name="T102" fmla="*/ 24 w 40"/>
                <a:gd name="T103" fmla="*/ 29 h 128"/>
                <a:gd name="T104" fmla="*/ 27 w 40"/>
                <a:gd name="T105" fmla="*/ 30 h 128"/>
                <a:gd name="T106" fmla="*/ 27 w 40"/>
                <a:gd name="T107" fmla="*/ 30 h 128"/>
                <a:gd name="T108" fmla="*/ 30 w 40"/>
                <a:gd name="T109" fmla="*/ 33 h 128"/>
                <a:gd name="T110" fmla="*/ 30 w 40"/>
                <a:gd name="T111" fmla="*/ 33 h 128"/>
                <a:gd name="T112" fmla="*/ 31 w 40"/>
                <a:gd name="T113" fmla="*/ 36 h 128"/>
                <a:gd name="T114" fmla="*/ 31 w 40"/>
                <a:gd name="T115" fmla="*/ 37 h 128"/>
                <a:gd name="T116" fmla="*/ 32 w 40"/>
                <a:gd name="T117" fmla="*/ 40 h 128"/>
                <a:gd name="T118" fmla="*/ 31 w 40"/>
                <a:gd name="T119" fmla="*/ 4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0" h="128">
                  <a:moveTo>
                    <a:pt x="32" y="24"/>
                  </a:moveTo>
                  <a:cubicBezTo>
                    <a:pt x="32" y="12"/>
                    <a:pt x="32" y="12"/>
                    <a:pt x="32" y="12"/>
                  </a:cubicBezTo>
                  <a:cubicBezTo>
                    <a:pt x="32" y="5"/>
                    <a:pt x="27" y="0"/>
                    <a:pt x="20" y="0"/>
                  </a:cubicBezTo>
                  <a:cubicBezTo>
                    <a:pt x="13" y="0"/>
                    <a:pt x="8" y="5"/>
                    <a:pt x="8" y="12"/>
                  </a:cubicBezTo>
                  <a:cubicBezTo>
                    <a:pt x="8" y="24"/>
                    <a:pt x="8" y="24"/>
                    <a:pt x="8" y="24"/>
                  </a:cubicBezTo>
                  <a:cubicBezTo>
                    <a:pt x="3" y="28"/>
                    <a:pt x="0" y="33"/>
                    <a:pt x="0" y="40"/>
                  </a:cubicBezTo>
                  <a:cubicBezTo>
                    <a:pt x="0" y="47"/>
                    <a:pt x="3" y="52"/>
                    <a:pt x="8" y="56"/>
                  </a:cubicBezTo>
                  <a:cubicBezTo>
                    <a:pt x="8" y="116"/>
                    <a:pt x="8" y="116"/>
                    <a:pt x="8" y="116"/>
                  </a:cubicBezTo>
                  <a:cubicBezTo>
                    <a:pt x="8" y="123"/>
                    <a:pt x="13" y="128"/>
                    <a:pt x="20" y="128"/>
                  </a:cubicBezTo>
                  <a:cubicBezTo>
                    <a:pt x="27" y="128"/>
                    <a:pt x="32" y="123"/>
                    <a:pt x="32" y="116"/>
                  </a:cubicBezTo>
                  <a:cubicBezTo>
                    <a:pt x="32" y="56"/>
                    <a:pt x="32" y="56"/>
                    <a:pt x="32" y="56"/>
                  </a:cubicBezTo>
                  <a:cubicBezTo>
                    <a:pt x="37" y="52"/>
                    <a:pt x="40" y="47"/>
                    <a:pt x="40" y="40"/>
                  </a:cubicBezTo>
                  <a:cubicBezTo>
                    <a:pt x="40" y="33"/>
                    <a:pt x="37" y="28"/>
                    <a:pt x="32" y="24"/>
                  </a:cubicBezTo>
                  <a:close/>
                  <a:moveTo>
                    <a:pt x="16" y="12"/>
                  </a:moveTo>
                  <a:cubicBezTo>
                    <a:pt x="16" y="10"/>
                    <a:pt x="18" y="8"/>
                    <a:pt x="20" y="8"/>
                  </a:cubicBezTo>
                  <a:cubicBezTo>
                    <a:pt x="22" y="8"/>
                    <a:pt x="24" y="10"/>
                    <a:pt x="24" y="12"/>
                  </a:cubicBezTo>
                  <a:cubicBezTo>
                    <a:pt x="24" y="20"/>
                    <a:pt x="24" y="20"/>
                    <a:pt x="24" y="20"/>
                  </a:cubicBezTo>
                  <a:cubicBezTo>
                    <a:pt x="23" y="20"/>
                    <a:pt x="21" y="20"/>
                    <a:pt x="20" y="20"/>
                  </a:cubicBezTo>
                  <a:cubicBezTo>
                    <a:pt x="19" y="20"/>
                    <a:pt x="17" y="20"/>
                    <a:pt x="16" y="20"/>
                  </a:cubicBezTo>
                  <a:lnTo>
                    <a:pt x="16" y="12"/>
                  </a:lnTo>
                  <a:close/>
                  <a:moveTo>
                    <a:pt x="24" y="116"/>
                  </a:moveTo>
                  <a:cubicBezTo>
                    <a:pt x="24" y="118"/>
                    <a:pt x="22" y="120"/>
                    <a:pt x="20" y="120"/>
                  </a:cubicBezTo>
                  <a:cubicBezTo>
                    <a:pt x="18" y="120"/>
                    <a:pt x="16" y="118"/>
                    <a:pt x="16" y="116"/>
                  </a:cubicBezTo>
                  <a:cubicBezTo>
                    <a:pt x="16" y="60"/>
                    <a:pt x="16" y="60"/>
                    <a:pt x="16" y="60"/>
                  </a:cubicBezTo>
                  <a:cubicBezTo>
                    <a:pt x="17" y="60"/>
                    <a:pt x="19" y="60"/>
                    <a:pt x="20" y="60"/>
                  </a:cubicBezTo>
                  <a:cubicBezTo>
                    <a:pt x="21" y="60"/>
                    <a:pt x="23" y="60"/>
                    <a:pt x="24" y="60"/>
                  </a:cubicBezTo>
                  <a:lnTo>
                    <a:pt x="24" y="116"/>
                  </a:lnTo>
                  <a:close/>
                  <a:moveTo>
                    <a:pt x="31" y="43"/>
                  </a:moveTo>
                  <a:cubicBezTo>
                    <a:pt x="31" y="44"/>
                    <a:pt x="31" y="44"/>
                    <a:pt x="31" y="44"/>
                  </a:cubicBezTo>
                  <a:cubicBezTo>
                    <a:pt x="31" y="45"/>
                    <a:pt x="30" y="46"/>
                    <a:pt x="30" y="47"/>
                  </a:cubicBezTo>
                  <a:cubicBezTo>
                    <a:pt x="30" y="47"/>
                    <a:pt x="30" y="47"/>
                    <a:pt x="30" y="47"/>
                  </a:cubicBezTo>
                  <a:cubicBezTo>
                    <a:pt x="29" y="48"/>
                    <a:pt x="28" y="49"/>
                    <a:pt x="27" y="50"/>
                  </a:cubicBezTo>
                  <a:cubicBezTo>
                    <a:pt x="27" y="50"/>
                    <a:pt x="27" y="50"/>
                    <a:pt x="27" y="50"/>
                  </a:cubicBezTo>
                  <a:cubicBezTo>
                    <a:pt x="26" y="50"/>
                    <a:pt x="25" y="51"/>
                    <a:pt x="24" y="51"/>
                  </a:cubicBezTo>
                  <a:cubicBezTo>
                    <a:pt x="23" y="52"/>
                    <a:pt x="21" y="52"/>
                    <a:pt x="20" y="52"/>
                  </a:cubicBezTo>
                  <a:cubicBezTo>
                    <a:pt x="19" y="52"/>
                    <a:pt x="17" y="52"/>
                    <a:pt x="16" y="51"/>
                  </a:cubicBezTo>
                  <a:cubicBezTo>
                    <a:pt x="15" y="51"/>
                    <a:pt x="14" y="50"/>
                    <a:pt x="13" y="50"/>
                  </a:cubicBezTo>
                  <a:cubicBezTo>
                    <a:pt x="13" y="50"/>
                    <a:pt x="13" y="50"/>
                    <a:pt x="13" y="50"/>
                  </a:cubicBezTo>
                  <a:cubicBezTo>
                    <a:pt x="12" y="49"/>
                    <a:pt x="11" y="48"/>
                    <a:pt x="10" y="47"/>
                  </a:cubicBezTo>
                  <a:cubicBezTo>
                    <a:pt x="10" y="47"/>
                    <a:pt x="10" y="47"/>
                    <a:pt x="10" y="47"/>
                  </a:cubicBezTo>
                  <a:cubicBezTo>
                    <a:pt x="10" y="46"/>
                    <a:pt x="9" y="45"/>
                    <a:pt x="9" y="44"/>
                  </a:cubicBezTo>
                  <a:cubicBezTo>
                    <a:pt x="9" y="44"/>
                    <a:pt x="9" y="44"/>
                    <a:pt x="9" y="43"/>
                  </a:cubicBezTo>
                  <a:cubicBezTo>
                    <a:pt x="8" y="42"/>
                    <a:pt x="8" y="41"/>
                    <a:pt x="8" y="40"/>
                  </a:cubicBezTo>
                  <a:cubicBezTo>
                    <a:pt x="8" y="39"/>
                    <a:pt x="8" y="38"/>
                    <a:pt x="9" y="37"/>
                  </a:cubicBezTo>
                  <a:cubicBezTo>
                    <a:pt x="9" y="36"/>
                    <a:pt x="9" y="36"/>
                    <a:pt x="9" y="36"/>
                  </a:cubicBezTo>
                  <a:cubicBezTo>
                    <a:pt x="9" y="35"/>
                    <a:pt x="10" y="34"/>
                    <a:pt x="10" y="33"/>
                  </a:cubicBezTo>
                  <a:cubicBezTo>
                    <a:pt x="10" y="33"/>
                    <a:pt x="10" y="33"/>
                    <a:pt x="10" y="33"/>
                  </a:cubicBezTo>
                  <a:cubicBezTo>
                    <a:pt x="11" y="32"/>
                    <a:pt x="12" y="31"/>
                    <a:pt x="13" y="30"/>
                  </a:cubicBezTo>
                  <a:cubicBezTo>
                    <a:pt x="13" y="30"/>
                    <a:pt x="13" y="30"/>
                    <a:pt x="13" y="30"/>
                  </a:cubicBezTo>
                  <a:cubicBezTo>
                    <a:pt x="14" y="30"/>
                    <a:pt x="15" y="29"/>
                    <a:pt x="16" y="29"/>
                  </a:cubicBezTo>
                  <a:cubicBezTo>
                    <a:pt x="17" y="28"/>
                    <a:pt x="19" y="28"/>
                    <a:pt x="20" y="28"/>
                  </a:cubicBezTo>
                  <a:cubicBezTo>
                    <a:pt x="21" y="28"/>
                    <a:pt x="23" y="28"/>
                    <a:pt x="24" y="29"/>
                  </a:cubicBezTo>
                  <a:cubicBezTo>
                    <a:pt x="25" y="29"/>
                    <a:pt x="26" y="30"/>
                    <a:pt x="27" y="30"/>
                  </a:cubicBezTo>
                  <a:cubicBezTo>
                    <a:pt x="27" y="30"/>
                    <a:pt x="27" y="30"/>
                    <a:pt x="27" y="30"/>
                  </a:cubicBezTo>
                  <a:cubicBezTo>
                    <a:pt x="28" y="31"/>
                    <a:pt x="29" y="32"/>
                    <a:pt x="30" y="33"/>
                  </a:cubicBezTo>
                  <a:cubicBezTo>
                    <a:pt x="30" y="33"/>
                    <a:pt x="30" y="33"/>
                    <a:pt x="30" y="33"/>
                  </a:cubicBezTo>
                  <a:cubicBezTo>
                    <a:pt x="30" y="34"/>
                    <a:pt x="31" y="35"/>
                    <a:pt x="31" y="36"/>
                  </a:cubicBezTo>
                  <a:cubicBezTo>
                    <a:pt x="31" y="36"/>
                    <a:pt x="31" y="36"/>
                    <a:pt x="31" y="37"/>
                  </a:cubicBezTo>
                  <a:cubicBezTo>
                    <a:pt x="32" y="38"/>
                    <a:pt x="32" y="39"/>
                    <a:pt x="32" y="40"/>
                  </a:cubicBezTo>
                  <a:cubicBezTo>
                    <a:pt x="32" y="41"/>
                    <a:pt x="32" y="42"/>
                    <a:pt x="31" y="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85" name="Freeform 59"/>
            <p:cNvSpPr>
              <a:spLocks noEditPoints="1"/>
            </p:cNvSpPr>
            <p:nvPr/>
          </p:nvSpPr>
          <p:spPr bwMode="auto">
            <a:xfrm>
              <a:off x="4364038" y="2905126"/>
              <a:ext cx="150812" cy="482600"/>
            </a:xfrm>
            <a:custGeom>
              <a:avLst/>
              <a:gdLst>
                <a:gd name="T0" fmla="*/ 32 w 40"/>
                <a:gd name="T1" fmla="*/ 72 h 128"/>
                <a:gd name="T2" fmla="*/ 32 w 40"/>
                <a:gd name="T3" fmla="*/ 12 h 128"/>
                <a:gd name="T4" fmla="*/ 20 w 40"/>
                <a:gd name="T5" fmla="*/ 0 h 128"/>
                <a:gd name="T6" fmla="*/ 8 w 40"/>
                <a:gd name="T7" fmla="*/ 12 h 128"/>
                <a:gd name="T8" fmla="*/ 8 w 40"/>
                <a:gd name="T9" fmla="*/ 72 h 128"/>
                <a:gd name="T10" fmla="*/ 0 w 40"/>
                <a:gd name="T11" fmla="*/ 88 h 128"/>
                <a:gd name="T12" fmla="*/ 8 w 40"/>
                <a:gd name="T13" fmla="*/ 104 h 128"/>
                <a:gd name="T14" fmla="*/ 8 w 40"/>
                <a:gd name="T15" fmla="*/ 116 h 128"/>
                <a:gd name="T16" fmla="*/ 20 w 40"/>
                <a:gd name="T17" fmla="*/ 128 h 128"/>
                <a:gd name="T18" fmla="*/ 32 w 40"/>
                <a:gd name="T19" fmla="*/ 116 h 128"/>
                <a:gd name="T20" fmla="*/ 32 w 40"/>
                <a:gd name="T21" fmla="*/ 104 h 128"/>
                <a:gd name="T22" fmla="*/ 40 w 40"/>
                <a:gd name="T23" fmla="*/ 88 h 128"/>
                <a:gd name="T24" fmla="*/ 32 w 40"/>
                <a:gd name="T25" fmla="*/ 72 h 128"/>
                <a:gd name="T26" fmla="*/ 16 w 40"/>
                <a:gd name="T27" fmla="*/ 12 h 128"/>
                <a:gd name="T28" fmla="*/ 20 w 40"/>
                <a:gd name="T29" fmla="*/ 8 h 128"/>
                <a:gd name="T30" fmla="*/ 24 w 40"/>
                <a:gd name="T31" fmla="*/ 12 h 128"/>
                <a:gd name="T32" fmla="*/ 24 w 40"/>
                <a:gd name="T33" fmla="*/ 68 h 128"/>
                <a:gd name="T34" fmla="*/ 20 w 40"/>
                <a:gd name="T35" fmla="*/ 68 h 128"/>
                <a:gd name="T36" fmla="*/ 16 w 40"/>
                <a:gd name="T37" fmla="*/ 68 h 128"/>
                <a:gd name="T38" fmla="*/ 16 w 40"/>
                <a:gd name="T39" fmla="*/ 12 h 128"/>
                <a:gd name="T40" fmla="*/ 24 w 40"/>
                <a:gd name="T41" fmla="*/ 116 h 128"/>
                <a:gd name="T42" fmla="*/ 20 w 40"/>
                <a:gd name="T43" fmla="*/ 120 h 128"/>
                <a:gd name="T44" fmla="*/ 16 w 40"/>
                <a:gd name="T45" fmla="*/ 116 h 128"/>
                <a:gd name="T46" fmla="*/ 16 w 40"/>
                <a:gd name="T47" fmla="*/ 108 h 128"/>
                <a:gd name="T48" fmla="*/ 20 w 40"/>
                <a:gd name="T49" fmla="*/ 108 h 128"/>
                <a:gd name="T50" fmla="*/ 24 w 40"/>
                <a:gd name="T51" fmla="*/ 108 h 128"/>
                <a:gd name="T52" fmla="*/ 24 w 40"/>
                <a:gd name="T53" fmla="*/ 116 h 128"/>
                <a:gd name="T54" fmla="*/ 31 w 40"/>
                <a:gd name="T55" fmla="*/ 91 h 128"/>
                <a:gd name="T56" fmla="*/ 31 w 40"/>
                <a:gd name="T57" fmla="*/ 92 h 128"/>
                <a:gd name="T58" fmla="*/ 30 w 40"/>
                <a:gd name="T59" fmla="*/ 95 h 128"/>
                <a:gd name="T60" fmla="*/ 30 w 40"/>
                <a:gd name="T61" fmla="*/ 95 h 128"/>
                <a:gd name="T62" fmla="*/ 27 w 40"/>
                <a:gd name="T63" fmla="*/ 98 h 128"/>
                <a:gd name="T64" fmla="*/ 27 w 40"/>
                <a:gd name="T65" fmla="*/ 98 h 128"/>
                <a:gd name="T66" fmla="*/ 24 w 40"/>
                <a:gd name="T67" fmla="*/ 99 h 128"/>
                <a:gd name="T68" fmla="*/ 20 w 40"/>
                <a:gd name="T69" fmla="*/ 100 h 128"/>
                <a:gd name="T70" fmla="*/ 16 w 40"/>
                <a:gd name="T71" fmla="*/ 99 h 128"/>
                <a:gd name="T72" fmla="*/ 13 w 40"/>
                <a:gd name="T73" fmla="*/ 98 h 128"/>
                <a:gd name="T74" fmla="*/ 13 w 40"/>
                <a:gd name="T75" fmla="*/ 98 h 128"/>
                <a:gd name="T76" fmla="*/ 10 w 40"/>
                <a:gd name="T77" fmla="*/ 95 h 128"/>
                <a:gd name="T78" fmla="*/ 10 w 40"/>
                <a:gd name="T79" fmla="*/ 95 h 128"/>
                <a:gd name="T80" fmla="*/ 9 w 40"/>
                <a:gd name="T81" fmla="*/ 92 h 128"/>
                <a:gd name="T82" fmla="*/ 9 w 40"/>
                <a:gd name="T83" fmla="*/ 91 h 128"/>
                <a:gd name="T84" fmla="*/ 8 w 40"/>
                <a:gd name="T85" fmla="*/ 88 h 128"/>
                <a:gd name="T86" fmla="*/ 9 w 40"/>
                <a:gd name="T87" fmla="*/ 85 h 128"/>
                <a:gd name="T88" fmla="*/ 9 w 40"/>
                <a:gd name="T89" fmla="*/ 84 h 128"/>
                <a:gd name="T90" fmla="*/ 10 w 40"/>
                <a:gd name="T91" fmla="*/ 81 h 128"/>
                <a:gd name="T92" fmla="*/ 10 w 40"/>
                <a:gd name="T93" fmla="*/ 81 h 128"/>
                <a:gd name="T94" fmla="*/ 13 w 40"/>
                <a:gd name="T95" fmla="*/ 78 h 128"/>
                <a:gd name="T96" fmla="*/ 13 w 40"/>
                <a:gd name="T97" fmla="*/ 78 h 128"/>
                <a:gd name="T98" fmla="*/ 16 w 40"/>
                <a:gd name="T99" fmla="*/ 77 h 128"/>
                <a:gd name="T100" fmla="*/ 20 w 40"/>
                <a:gd name="T101" fmla="*/ 76 h 128"/>
                <a:gd name="T102" fmla="*/ 24 w 40"/>
                <a:gd name="T103" fmla="*/ 77 h 128"/>
                <a:gd name="T104" fmla="*/ 27 w 40"/>
                <a:gd name="T105" fmla="*/ 78 h 128"/>
                <a:gd name="T106" fmla="*/ 27 w 40"/>
                <a:gd name="T107" fmla="*/ 78 h 128"/>
                <a:gd name="T108" fmla="*/ 30 w 40"/>
                <a:gd name="T109" fmla="*/ 81 h 128"/>
                <a:gd name="T110" fmla="*/ 30 w 40"/>
                <a:gd name="T111" fmla="*/ 81 h 128"/>
                <a:gd name="T112" fmla="*/ 31 w 40"/>
                <a:gd name="T113" fmla="*/ 84 h 128"/>
                <a:gd name="T114" fmla="*/ 31 w 40"/>
                <a:gd name="T115" fmla="*/ 85 h 128"/>
                <a:gd name="T116" fmla="*/ 32 w 40"/>
                <a:gd name="T117" fmla="*/ 88 h 128"/>
                <a:gd name="T118" fmla="*/ 31 w 40"/>
                <a:gd name="T119" fmla="*/ 9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0" h="128">
                  <a:moveTo>
                    <a:pt x="32" y="72"/>
                  </a:moveTo>
                  <a:cubicBezTo>
                    <a:pt x="32" y="12"/>
                    <a:pt x="32" y="12"/>
                    <a:pt x="32" y="12"/>
                  </a:cubicBezTo>
                  <a:cubicBezTo>
                    <a:pt x="32" y="5"/>
                    <a:pt x="27" y="0"/>
                    <a:pt x="20" y="0"/>
                  </a:cubicBezTo>
                  <a:cubicBezTo>
                    <a:pt x="13" y="0"/>
                    <a:pt x="8" y="5"/>
                    <a:pt x="8" y="12"/>
                  </a:cubicBezTo>
                  <a:cubicBezTo>
                    <a:pt x="8" y="72"/>
                    <a:pt x="8" y="72"/>
                    <a:pt x="8" y="72"/>
                  </a:cubicBezTo>
                  <a:cubicBezTo>
                    <a:pt x="3" y="76"/>
                    <a:pt x="0" y="81"/>
                    <a:pt x="0" y="88"/>
                  </a:cubicBezTo>
                  <a:cubicBezTo>
                    <a:pt x="0" y="95"/>
                    <a:pt x="3" y="100"/>
                    <a:pt x="8" y="104"/>
                  </a:cubicBezTo>
                  <a:cubicBezTo>
                    <a:pt x="8" y="116"/>
                    <a:pt x="8" y="116"/>
                    <a:pt x="8" y="116"/>
                  </a:cubicBezTo>
                  <a:cubicBezTo>
                    <a:pt x="8" y="123"/>
                    <a:pt x="13" y="128"/>
                    <a:pt x="20" y="128"/>
                  </a:cubicBezTo>
                  <a:cubicBezTo>
                    <a:pt x="27" y="128"/>
                    <a:pt x="32" y="123"/>
                    <a:pt x="32" y="116"/>
                  </a:cubicBezTo>
                  <a:cubicBezTo>
                    <a:pt x="32" y="104"/>
                    <a:pt x="32" y="104"/>
                    <a:pt x="32" y="104"/>
                  </a:cubicBezTo>
                  <a:cubicBezTo>
                    <a:pt x="37" y="100"/>
                    <a:pt x="40" y="95"/>
                    <a:pt x="40" y="88"/>
                  </a:cubicBezTo>
                  <a:cubicBezTo>
                    <a:pt x="40" y="81"/>
                    <a:pt x="37" y="76"/>
                    <a:pt x="32" y="72"/>
                  </a:cubicBezTo>
                  <a:close/>
                  <a:moveTo>
                    <a:pt x="16" y="12"/>
                  </a:moveTo>
                  <a:cubicBezTo>
                    <a:pt x="16" y="10"/>
                    <a:pt x="18" y="8"/>
                    <a:pt x="20" y="8"/>
                  </a:cubicBezTo>
                  <a:cubicBezTo>
                    <a:pt x="22" y="8"/>
                    <a:pt x="24" y="10"/>
                    <a:pt x="24" y="12"/>
                  </a:cubicBezTo>
                  <a:cubicBezTo>
                    <a:pt x="24" y="68"/>
                    <a:pt x="24" y="68"/>
                    <a:pt x="24" y="68"/>
                  </a:cubicBezTo>
                  <a:cubicBezTo>
                    <a:pt x="23" y="68"/>
                    <a:pt x="21" y="68"/>
                    <a:pt x="20" y="68"/>
                  </a:cubicBezTo>
                  <a:cubicBezTo>
                    <a:pt x="19" y="68"/>
                    <a:pt x="17" y="68"/>
                    <a:pt x="16" y="68"/>
                  </a:cubicBezTo>
                  <a:lnTo>
                    <a:pt x="16" y="12"/>
                  </a:lnTo>
                  <a:close/>
                  <a:moveTo>
                    <a:pt x="24" y="116"/>
                  </a:moveTo>
                  <a:cubicBezTo>
                    <a:pt x="24" y="118"/>
                    <a:pt x="22" y="120"/>
                    <a:pt x="20" y="120"/>
                  </a:cubicBezTo>
                  <a:cubicBezTo>
                    <a:pt x="18" y="120"/>
                    <a:pt x="16" y="118"/>
                    <a:pt x="16" y="116"/>
                  </a:cubicBezTo>
                  <a:cubicBezTo>
                    <a:pt x="16" y="108"/>
                    <a:pt x="16" y="108"/>
                    <a:pt x="16" y="108"/>
                  </a:cubicBezTo>
                  <a:cubicBezTo>
                    <a:pt x="17" y="108"/>
                    <a:pt x="19" y="108"/>
                    <a:pt x="20" y="108"/>
                  </a:cubicBezTo>
                  <a:cubicBezTo>
                    <a:pt x="21" y="108"/>
                    <a:pt x="23" y="108"/>
                    <a:pt x="24" y="108"/>
                  </a:cubicBezTo>
                  <a:lnTo>
                    <a:pt x="24" y="116"/>
                  </a:lnTo>
                  <a:close/>
                  <a:moveTo>
                    <a:pt x="31" y="91"/>
                  </a:moveTo>
                  <a:cubicBezTo>
                    <a:pt x="31" y="92"/>
                    <a:pt x="31" y="92"/>
                    <a:pt x="31" y="92"/>
                  </a:cubicBezTo>
                  <a:cubicBezTo>
                    <a:pt x="31" y="93"/>
                    <a:pt x="30" y="94"/>
                    <a:pt x="30" y="95"/>
                  </a:cubicBezTo>
                  <a:cubicBezTo>
                    <a:pt x="30" y="95"/>
                    <a:pt x="30" y="95"/>
                    <a:pt x="30" y="95"/>
                  </a:cubicBezTo>
                  <a:cubicBezTo>
                    <a:pt x="29" y="96"/>
                    <a:pt x="28" y="97"/>
                    <a:pt x="27" y="98"/>
                  </a:cubicBezTo>
                  <a:cubicBezTo>
                    <a:pt x="27" y="98"/>
                    <a:pt x="27" y="98"/>
                    <a:pt x="27" y="98"/>
                  </a:cubicBezTo>
                  <a:cubicBezTo>
                    <a:pt x="26" y="98"/>
                    <a:pt x="25" y="99"/>
                    <a:pt x="24" y="99"/>
                  </a:cubicBezTo>
                  <a:cubicBezTo>
                    <a:pt x="23" y="100"/>
                    <a:pt x="21" y="100"/>
                    <a:pt x="20" y="100"/>
                  </a:cubicBezTo>
                  <a:cubicBezTo>
                    <a:pt x="19" y="100"/>
                    <a:pt x="17" y="100"/>
                    <a:pt x="16" y="99"/>
                  </a:cubicBezTo>
                  <a:cubicBezTo>
                    <a:pt x="15" y="99"/>
                    <a:pt x="14" y="98"/>
                    <a:pt x="13" y="98"/>
                  </a:cubicBezTo>
                  <a:cubicBezTo>
                    <a:pt x="13" y="98"/>
                    <a:pt x="13" y="98"/>
                    <a:pt x="13" y="98"/>
                  </a:cubicBezTo>
                  <a:cubicBezTo>
                    <a:pt x="12" y="97"/>
                    <a:pt x="11" y="96"/>
                    <a:pt x="10" y="95"/>
                  </a:cubicBezTo>
                  <a:cubicBezTo>
                    <a:pt x="10" y="95"/>
                    <a:pt x="10" y="95"/>
                    <a:pt x="10" y="95"/>
                  </a:cubicBezTo>
                  <a:cubicBezTo>
                    <a:pt x="10" y="94"/>
                    <a:pt x="9" y="93"/>
                    <a:pt x="9" y="92"/>
                  </a:cubicBezTo>
                  <a:cubicBezTo>
                    <a:pt x="9" y="92"/>
                    <a:pt x="9" y="92"/>
                    <a:pt x="9" y="91"/>
                  </a:cubicBezTo>
                  <a:cubicBezTo>
                    <a:pt x="8" y="90"/>
                    <a:pt x="8" y="89"/>
                    <a:pt x="8" y="88"/>
                  </a:cubicBezTo>
                  <a:cubicBezTo>
                    <a:pt x="8" y="87"/>
                    <a:pt x="8" y="86"/>
                    <a:pt x="9" y="85"/>
                  </a:cubicBezTo>
                  <a:cubicBezTo>
                    <a:pt x="9" y="84"/>
                    <a:pt x="9" y="84"/>
                    <a:pt x="9" y="84"/>
                  </a:cubicBezTo>
                  <a:cubicBezTo>
                    <a:pt x="9" y="83"/>
                    <a:pt x="10" y="82"/>
                    <a:pt x="10" y="81"/>
                  </a:cubicBezTo>
                  <a:cubicBezTo>
                    <a:pt x="10" y="81"/>
                    <a:pt x="10" y="81"/>
                    <a:pt x="10" y="81"/>
                  </a:cubicBezTo>
                  <a:cubicBezTo>
                    <a:pt x="11" y="80"/>
                    <a:pt x="12" y="79"/>
                    <a:pt x="13" y="78"/>
                  </a:cubicBezTo>
                  <a:cubicBezTo>
                    <a:pt x="13" y="78"/>
                    <a:pt x="13" y="78"/>
                    <a:pt x="13" y="78"/>
                  </a:cubicBezTo>
                  <a:cubicBezTo>
                    <a:pt x="14" y="78"/>
                    <a:pt x="15" y="77"/>
                    <a:pt x="16" y="77"/>
                  </a:cubicBezTo>
                  <a:cubicBezTo>
                    <a:pt x="17" y="76"/>
                    <a:pt x="19" y="76"/>
                    <a:pt x="20" y="76"/>
                  </a:cubicBezTo>
                  <a:cubicBezTo>
                    <a:pt x="21" y="76"/>
                    <a:pt x="23" y="76"/>
                    <a:pt x="24" y="77"/>
                  </a:cubicBezTo>
                  <a:cubicBezTo>
                    <a:pt x="25" y="77"/>
                    <a:pt x="26" y="78"/>
                    <a:pt x="27" y="78"/>
                  </a:cubicBezTo>
                  <a:cubicBezTo>
                    <a:pt x="27" y="78"/>
                    <a:pt x="27" y="78"/>
                    <a:pt x="27" y="78"/>
                  </a:cubicBezTo>
                  <a:cubicBezTo>
                    <a:pt x="28" y="79"/>
                    <a:pt x="29" y="80"/>
                    <a:pt x="30" y="81"/>
                  </a:cubicBezTo>
                  <a:cubicBezTo>
                    <a:pt x="30" y="81"/>
                    <a:pt x="30" y="81"/>
                    <a:pt x="30" y="81"/>
                  </a:cubicBezTo>
                  <a:cubicBezTo>
                    <a:pt x="30" y="82"/>
                    <a:pt x="31" y="83"/>
                    <a:pt x="31" y="84"/>
                  </a:cubicBezTo>
                  <a:cubicBezTo>
                    <a:pt x="31" y="84"/>
                    <a:pt x="31" y="84"/>
                    <a:pt x="31" y="85"/>
                  </a:cubicBezTo>
                  <a:cubicBezTo>
                    <a:pt x="32" y="86"/>
                    <a:pt x="32" y="87"/>
                    <a:pt x="32" y="88"/>
                  </a:cubicBezTo>
                  <a:cubicBezTo>
                    <a:pt x="32" y="89"/>
                    <a:pt x="32" y="90"/>
                    <a:pt x="31" y="9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grpSp>
        <p:nvGrpSpPr>
          <p:cNvPr id="86" name="Group 248"/>
          <p:cNvGrpSpPr/>
          <p:nvPr userDrawn="1"/>
        </p:nvGrpSpPr>
        <p:grpSpPr>
          <a:xfrm>
            <a:off x="7540880" y="2254972"/>
            <a:ext cx="372665" cy="466725"/>
            <a:chOff x="5160963" y="4846638"/>
            <a:chExt cx="496887" cy="466725"/>
          </a:xfrm>
          <a:solidFill>
            <a:schemeClr val="tx1">
              <a:lumMod val="65000"/>
              <a:lumOff val="35000"/>
            </a:schemeClr>
          </a:solidFill>
        </p:grpSpPr>
        <p:sp>
          <p:nvSpPr>
            <p:cNvPr id="87" name="Oval 17"/>
            <p:cNvSpPr>
              <a:spLocks noChangeArrowheads="1"/>
            </p:cNvSpPr>
            <p:nvPr/>
          </p:nvSpPr>
          <p:spPr bwMode="auto">
            <a:xfrm>
              <a:off x="5402263" y="5102226"/>
              <a:ext cx="60325" cy="603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88" name="Freeform 18"/>
            <p:cNvSpPr>
              <a:spLocks noEditPoints="1"/>
            </p:cNvSpPr>
            <p:nvPr/>
          </p:nvSpPr>
          <p:spPr bwMode="auto">
            <a:xfrm>
              <a:off x="5160963" y="4846638"/>
              <a:ext cx="496887" cy="466725"/>
            </a:xfrm>
            <a:custGeom>
              <a:avLst/>
              <a:gdLst>
                <a:gd name="T0" fmla="*/ 116 w 132"/>
                <a:gd name="T1" fmla="*/ 48 h 124"/>
                <a:gd name="T2" fmla="*/ 116 w 132"/>
                <a:gd name="T3" fmla="*/ 22 h 124"/>
                <a:gd name="T4" fmla="*/ 104 w 132"/>
                <a:gd name="T5" fmla="*/ 0 h 124"/>
                <a:gd name="T6" fmla="*/ 22 w 132"/>
                <a:gd name="T7" fmla="*/ 0 h 124"/>
                <a:gd name="T8" fmla="*/ 0 w 132"/>
                <a:gd name="T9" fmla="*/ 102 h 124"/>
                <a:gd name="T10" fmla="*/ 94 w 132"/>
                <a:gd name="T11" fmla="*/ 124 h 124"/>
                <a:gd name="T12" fmla="*/ 116 w 132"/>
                <a:gd name="T13" fmla="*/ 96 h 124"/>
                <a:gd name="T14" fmla="*/ 116 w 132"/>
                <a:gd name="T15" fmla="*/ 48 h 124"/>
                <a:gd name="T16" fmla="*/ 88 w 132"/>
                <a:gd name="T17" fmla="*/ 8 h 124"/>
                <a:gd name="T18" fmla="*/ 108 w 132"/>
                <a:gd name="T19" fmla="*/ 12 h 124"/>
                <a:gd name="T20" fmla="*/ 108 w 132"/>
                <a:gd name="T21" fmla="*/ 24 h 124"/>
                <a:gd name="T22" fmla="*/ 104 w 132"/>
                <a:gd name="T23" fmla="*/ 36 h 124"/>
                <a:gd name="T24" fmla="*/ 104 w 132"/>
                <a:gd name="T25" fmla="*/ 32 h 124"/>
                <a:gd name="T26" fmla="*/ 104 w 132"/>
                <a:gd name="T27" fmla="*/ 16 h 124"/>
                <a:gd name="T28" fmla="*/ 16 w 132"/>
                <a:gd name="T29" fmla="*/ 12 h 124"/>
                <a:gd name="T30" fmla="*/ 12 w 132"/>
                <a:gd name="T31" fmla="*/ 24 h 124"/>
                <a:gd name="T32" fmla="*/ 8 w 132"/>
                <a:gd name="T33" fmla="*/ 22 h 124"/>
                <a:gd name="T34" fmla="*/ 100 w 132"/>
                <a:gd name="T35" fmla="*/ 20 h 124"/>
                <a:gd name="T36" fmla="*/ 16 w 132"/>
                <a:gd name="T37" fmla="*/ 16 h 124"/>
                <a:gd name="T38" fmla="*/ 100 w 132"/>
                <a:gd name="T39" fmla="*/ 20 h 124"/>
                <a:gd name="T40" fmla="*/ 100 w 132"/>
                <a:gd name="T41" fmla="*/ 28 h 124"/>
                <a:gd name="T42" fmla="*/ 16 w 132"/>
                <a:gd name="T43" fmla="*/ 24 h 124"/>
                <a:gd name="T44" fmla="*/ 100 w 132"/>
                <a:gd name="T45" fmla="*/ 32 h 124"/>
                <a:gd name="T46" fmla="*/ 88 w 132"/>
                <a:gd name="T47" fmla="*/ 36 h 124"/>
                <a:gd name="T48" fmla="*/ 16 w 132"/>
                <a:gd name="T49" fmla="*/ 35 h 124"/>
                <a:gd name="T50" fmla="*/ 100 w 132"/>
                <a:gd name="T51" fmla="*/ 32 h 124"/>
                <a:gd name="T52" fmla="*/ 94 w 132"/>
                <a:gd name="T53" fmla="*/ 116 h 124"/>
                <a:gd name="T54" fmla="*/ 8 w 132"/>
                <a:gd name="T55" fmla="*/ 102 h 124"/>
                <a:gd name="T56" fmla="*/ 22 w 132"/>
                <a:gd name="T57" fmla="*/ 44 h 124"/>
                <a:gd name="T58" fmla="*/ 104 w 132"/>
                <a:gd name="T59" fmla="*/ 44 h 124"/>
                <a:gd name="T60" fmla="*/ 108 w 132"/>
                <a:gd name="T61" fmla="*/ 56 h 124"/>
                <a:gd name="T62" fmla="*/ 52 w 132"/>
                <a:gd name="T63" fmla="*/ 76 h 124"/>
                <a:gd name="T64" fmla="*/ 108 w 132"/>
                <a:gd name="T65" fmla="*/ 96 h 124"/>
                <a:gd name="T66" fmla="*/ 113 w 132"/>
                <a:gd name="T67" fmla="*/ 88 h 124"/>
                <a:gd name="T68" fmla="*/ 60 w 132"/>
                <a:gd name="T69" fmla="*/ 76 h 124"/>
                <a:gd name="T70" fmla="*/ 108 w 132"/>
                <a:gd name="T71" fmla="*/ 64 h 124"/>
                <a:gd name="T72" fmla="*/ 115 w 132"/>
                <a:gd name="T73" fmla="*/ 59 h 124"/>
                <a:gd name="T74" fmla="*/ 120 w 132"/>
                <a:gd name="T75" fmla="*/ 72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2" h="124">
                  <a:moveTo>
                    <a:pt x="116" y="48"/>
                  </a:moveTo>
                  <a:cubicBezTo>
                    <a:pt x="116" y="48"/>
                    <a:pt x="116" y="48"/>
                    <a:pt x="116" y="48"/>
                  </a:cubicBezTo>
                  <a:cubicBezTo>
                    <a:pt x="116" y="24"/>
                    <a:pt x="116" y="24"/>
                    <a:pt x="116" y="24"/>
                  </a:cubicBezTo>
                  <a:cubicBezTo>
                    <a:pt x="116" y="22"/>
                    <a:pt x="116" y="22"/>
                    <a:pt x="116" y="22"/>
                  </a:cubicBezTo>
                  <a:cubicBezTo>
                    <a:pt x="116" y="12"/>
                    <a:pt x="116" y="12"/>
                    <a:pt x="116" y="12"/>
                  </a:cubicBezTo>
                  <a:cubicBezTo>
                    <a:pt x="116" y="5"/>
                    <a:pt x="111" y="0"/>
                    <a:pt x="104" y="0"/>
                  </a:cubicBezTo>
                  <a:cubicBezTo>
                    <a:pt x="88" y="0"/>
                    <a:pt x="88" y="0"/>
                    <a:pt x="88" y="0"/>
                  </a:cubicBezTo>
                  <a:cubicBezTo>
                    <a:pt x="22" y="0"/>
                    <a:pt x="22" y="0"/>
                    <a:pt x="22" y="0"/>
                  </a:cubicBezTo>
                  <a:cubicBezTo>
                    <a:pt x="10" y="0"/>
                    <a:pt x="0" y="10"/>
                    <a:pt x="0" y="22"/>
                  </a:cubicBezTo>
                  <a:cubicBezTo>
                    <a:pt x="0" y="102"/>
                    <a:pt x="0" y="102"/>
                    <a:pt x="0" y="102"/>
                  </a:cubicBezTo>
                  <a:cubicBezTo>
                    <a:pt x="0" y="114"/>
                    <a:pt x="10" y="124"/>
                    <a:pt x="22" y="124"/>
                  </a:cubicBezTo>
                  <a:cubicBezTo>
                    <a:pt x="94" y="124"/>
                    <a:pt x="94" y="124"/>
                    <a:pt x="94" y="124"/>
                  </a:cubicBezTo>
                  <a:cubicBezTo>
                    <a:pt x="106" y="124"/>
                    <a:pt x="116" y="114"/>
                    <a:pt x="116" y="102"/>
                  </a:cubicBezTo>
                  <a:cubicBezTo>
                    <a:pt x="116" y="96"/>
                    <a:pt x="116" y="96"/>
                    <a:pt x="116" y="96"/>
                  </a:cubicBezTo>
                  <a:cubicBezTo>
                    <a:pt x="116" y="96"/>
                    <a:pt x="116" y="96"/>
                    <a:pt x="116" y="96"/>
                  </a:cubicBezTo>
                  <a:cubicBezTo>
                    <a:pt x="132" y="84"/>
                    <a:pt x="132" y="60"/>
                    <a:pt x="116" y="48"/>
                  </a:cubicBezTo>
                  <a:close/>
                  <a:moveTo>
                    <a:pt x="22" y="8"/>
                  </a:moveTo>
                  <a:cubicBezTo>
                    <a:pt x="88" y="8"/>
                    <a:pt x="88" y="8"/>
                    <a:pt x="88" y="8"/>
                  </a:cubicBezTo>
                  <a:cubicBezTo>
                    <a:pt x="104" y="8"/>
                    <a:pt x="104" y="8"/>
                    <a:pt x="104" y="8"/>
                  </a:cubicBezTo>
                  <a:cubicBezTo>
                    <a:pt x="106" y="8"/>
                    <a:pt x="108" y="10"/>
                    <a:pt x="108" y="12"/>
                  </a:cubicBezTo>
                  <a:cubicBezTo>
                    <a:pt x="108" y="22"/>
                    <a:pt x="108" y="22"/>
                    <a:pt x="108" y="22"/>
                  </a:cubicBezTo>
                  <a:cubicBezTo>
                    <a:pt x="108" y="24"/>
                    <a:pt x="108" y="24"/>
                    <a:pt x="108" y="24"/>
                  </a:cubicBezTo>
                  <a:cubicBezTo>
                    <a:pt x="108" y="37"/>
                    <a:pt x="108" y="37"/>
                    <a:pt x="108" y="37"/>
                  </a:cubicBezTo>
                  <a:cubicBezTo>
                    <a:pt x="107" y="36"/>
                    <a:pt x="105" y="36"/>
                    <a:pt x="104" y="36"/>
                  </a:cubicBezTo>
                  <a:cubicBezTo>
                    <a:pt x="104" y="36"/>
                    <a:pt x="104" y="36"/>
                    <a:pt x="104" y="36"/>
                  </a:cubicBezTo>
                  <a:cubicBezTo>
                    <a:pt x="104" y="32"/>
                    <a:pt x="104" y="32"/>
                    <a:pt x="104" y="32"/>
                  </a:cubicBezTo>
                  <a:cubicBezTo>
                    <a:pt x="104" y="24"/>
                    <a:pt x="104" y="24"/>
                    <a:pt x="104" y="24"/>
                  </a:cubicBezTo>
                  <a:cubicBezTo>
                    <a:pt x="104" y="16"/>
                    <a:pt x="104" y="16"/>
                    <a:pt x="104" y="16"/>
                  </a:cubicBezTo>
                  <a:cubicBezTo>
                    <a:pt x="104" y="14"/>
                    <a:pt x="102" y="12"/>
                    <a:pt x="100" y="12"/>
                  </a:cubicBezTo>
                  <a:cubicBezTo>
                    <a:pt x="16" y="12"/>
                    <a:pt x="16" y="12"/>
                    <a:pt x="16" y="12"/>
                  </a:cubicBezTo>
                  <a:cubicBezTo>
                    <a:pt x="14" y="12"/>
                    <a:pt x="12" y="14"/>
                    <a:pt x="12" y="16"/>
                  </a:cubicBezTo>
                  <a:cubicBezTo>
                    <a:pt x="12" y="24"/>
                    <a:pt x="12" y="24"/>
                    <a:pt x="12" y="24"/>
                  </a:cubicBezTo>
                  <a:cubicBezTo>
                    <a:pt x="12" y="32"/>
                    <a:pt x="12" y="32"/>
                    <a:pt x="12" y="32"/>
                  </a:cubicBezTo>
                  <a:cubicBezTo>
                    <a:pt x="10" y="29"/>
                    <a:pt x="8" y="26"/>
                    <a:pt x="8" y="22"/>
                  </a:cubicBezTo>
                  <a:cubicBezTo>
                    <a:pt x="8" y="14"/>
                    <a:pt x="14" y="8"/>
                    <a:pt x="22" y="8"/>
                  </a:cubicBezTo>
                  <a:close/>
                  <a:moveTo>
                    <a:pt x="100" y="20"/>
                  </a:moveTo>
                  <a:cubicBezTo>
                    <a:pt x="16" y="20"/>
                    <a:pt x="16" y="20"/>
                    <a:pt x="16" y="20"/>
                  </a:cubicBezTo>
                  <a:cubicBezTo>
                    <a:pt x="16" y="16"/>
                    <a:pt x="16" y="16"/>
                    <a:pt x="16" y="16"/>
                  </a:cubicBezTo>
                  <a:cubicBezTo>
                    <a:pt x="100" y="16"/>
                    <a:pt x="100" y="16"/>
                    <a:pt x="100" y="16"/>
                  </a:cubicBezTo>
                  <a:lnTo>
                    <a:pt x="100" y="20"/>
                  </a:lnTo>
                  <a:close/>
                  <a:moveTo>
                    <a:pt x="100" y="24"/>
                  </a:moveTo>
                  <a:cubicBezTo>
                    <a:pt x="100" y="28"/>
                    <a:pt x="100" y="28"/>
                    <a:pt x="100" y="28"/>
                  </a:cubicBezTo>
                  <a:cubicBezTo>
                    <a:pt x="16" y="28"/>
                    <a:pt x="16" y="28"/>
                    <a:pt x="16" y="28"/>
                  </a:cubicBezTo>
                  <a:cubicBezTo>
                    <a:pt x="16" y="24"/>
                    <a:pt x="16" y="24"/>
                    <a:pt x="16" y="24"/>
                  </a:cubicBezTo>
                  <a:lnTo>
                    <a:pt x="100" y="24"/>
                  </a:lnTo>
                  <a:close/>
                  <a:moveTo>
                    <a:pt x="100" y="32"/>
                  </a:moveTo>
                  <a:cubicBezTo>
                    <a:pt x="100" y="36"/>
                    <a:pt x="100" y="36"/>
                    <a:pt x="100" y="36"/>
                  </a:cubicBezTo>
                  <a:cubicBezTo>
                    <a:pt x="88" y="36"/>
                    <a:pt x="88" y="36"/>
                    <a:pt x="88" y="36"/>
                  </a:cubicBezTo>
                  <a:cubicBezTo>
                    <a:pt x="22" y="36"/>
                    <a:pt x="22" y="36"/>
                    <a:pt x="22" y="36"/>
                  </a:cubicBezTo>
                  <a:cubicBezTo>
                    <a:pt x="20" y="36"/>
                    <a:pt x="18" y="35"/>
                    <a:pt x="16" y="35"/>
                  </a:cubicBezTo>
                  <a:cubicBezTo>
                    <a:pt x="16" y="32"/>
                    <a:pt x="16" y="32"/>
                    <a:pt x="16" y="32"/>
                  </a:cubicBezTo>
                  <a:lnTo>
                    <a:pt x="100" y="32"/>
                  </a:lnTo>
                  <a:close/>
                  <a:moveTo>
                    <a:pt x="108" y="102"/>
                  </a:moveTo>
                  <a:cubicBezTo>
                    <a:pt x="108" y="110"/>
                    <a:pt x="102" y="116"/>
                    <a:pt x="94" y="116"/>
                  </a:cubicBezTo>
                  <a:cubicBezTo>
                    <a:pt x="22" y="116"/>
                    <a:pt x="22" y="116"/>
                    <a:pt x="22" y="116"/>
                  </a:cubicBezTo>
                  <a:cubicBezTo>
                    <a:pt x="14" y="116"/>
                    <a:pt x="8" y="110"/>
                    <a:pt x="8" y="102"/>
                  </a:cubicBezTo>
                  <a:cubicBezTo>
                    <a:pt x="8" y="39"/>
                    <a:pt x="8" y="39"/>
                    <a:pt x="8" y="39"/>
                  </a:cubicBezTo>
                  <a:cubicBezTo>
                    <a:pt x="12" y="42"/>
                    <a:pt x="17" y="44"/>
                    <a:pt x="22" y="44"/>
                  </a:cubicBezTo>
                  <a:cubicBezTo>
                    <a:pt x="88" y="44"/>
                    <a:pt x="88" y="44"/>
                    <a:pt x="88" y="44"/>
                  </a:cubicBezTo>
                  <a:cubicBezTo>
                    <a:pt x="104" y="44"/>
                    <a:pt x="104" y="44"/>
                    <a:pt x="104" y="44"/>
                  </a:cubicBezTo>
                  <a:cubicBezTo>
                    <a:pt x="106" y="44"/>
                    <a:pt x="108" y="46"/>
                    <a:pt x="108" y="48"/>
                  </a:cubicBezTo>
                  <a:cubicBezTo>
                    <a:pt x="108" y="56"/>
                    <a:pt x="108" y="56"/>
                    <a:pt x="108" y="56"/>
                  </a:cubicBezTo>
                  <a:cubicBezTo>
                    <a:pt x="72" y="56"/>
                    <a:pt x="72" y="56"/>
                    <a:pt x="72" y="56"/>
                  </a:cubicBezTo>
                  <a:cubicBezTo>
                    <a:pt x="61" y="56"/>
                    <a:pt x="52" y="65"/>
                    <a:pt x="52" y="76"/>
                  </a:cubicBezTo>
                  <a:cubicBezTo>
                    <a:pt x="52" y="87"/>
                    <a:pt x="61" y="96"/>
                    <a:pt x="72" y="96"/>
                  </a:cubicBezTo>
                  <a:cubicBezTo>
                    <a:pt x="108" y="96"/>
                    <a:pt x="108" y="96"/>
                    <a:pt x="108" y="96"/>
                  </a:cubicBezTo>
                  <a:lnTo>
                    <a:pt x="108" y="102"/>
                  </a:lnTo>
                  <a:close/>
                  <a:moveTo>
                    <a:pt x="113" y="88"/>
                  </a:moveTo>
                  <a:cubicBezTo>
                    <a:pt x="72" y="88"/>
                    <a:pt x="72" y="88"/>
                    <a:pt x="72" y="88"/>
                  </a:cubicBezTo>
                  <a:cubicBezTo>
                    <a:pt x="65" y="88"/>
                    <a:pt x="60" y="83"/>
                    <a:pt x="60" y="76"/>
                  </a:cubicBezTo>
                  <a:cubicBezTo>
                    <a:pt x="60" y="69"/>
                    <a:pt x="65" y="64"/>
                    <a:pt x="72" y="64"/>
                  </a:cubicBezTo>
                  <a:cubicBezTo>
                    <a:pt x="108" y="64"/>
                    <a:pt x="108" y="64"/>
                    <a:pt x="108" y="64"/>
                  </a:cubicBezTo>
                  <a:cubicBezTo>
                    <a:pt x="110" y="64"/>
                    <a:pt x="113" y="63"/>
                    <a:pt x="114" y="61"/>
                  </a:cubicBezTo>
                  <a:cubicBezTo>
                    <a:pt x="115" y="60"/>
                    <a:pt x="115" y="60"/>
                    <a:pt x="115" y="59"/>
                  </a:cubicBezTo>
                  <a:cubicBezTo>
                    <a:pt x="115" y="59"/>
                    <a:pt x="116" y="59"/>
                    <a:pt x="116" y="59"/>
                  </a:cubicBezTo>
                  <a:cubicBezTo>
                    <a:pt x="118" y="62"/>
                    <a:pt x="120" y="67"/>
                    <a:pt x="120" y="72"/>
                  </a:cubicBezTo>
                  <a:cubicBezTo>
                    <a:pt x="120" y="78"/>
                    <a:pt x="118" y="84"/>
                    <a:pt x="113" y="8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grpSp>
      <p:cxnSp>
        <p:nvCxnSpPr>
          <p:cNvPr id="92" name="Straight Connector 55"/>
          <p:cNvCxnSpPr/>
          <p:nvPr userDrawn="1"/>
        </p:nvCxnSpPr>
        <p:spPr>
          <a:xfrm>
            <a:off x="5521122" y="2468321"/>
            <a:ext cx="0" cy="3178429"/>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910128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xmlns="" id="{7487D298-1B85-4809-8876-81D3304E2AC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BC37AB5C-7F07-47D8-A788-722AAEF2B7EA}"/>
              </a:ext>
            </a:extLst>
          </p:cNvPr>
          <p:cNvSpPr>
            <a:spLocks noGrp="1"/>
          </p:cNvSpPr>
          <p:nvPr>
            <p:ph type="ctrTitle"/>
          </p:nvPr>
        </p:nvSpPr>
        <p:spPr>
          <a:xfrm>
            <a:off x="1143000" y="1122363"/>
            <a:ext cx="6858000" cy="2387600"/>
          </a:xfrm>
        </p:spPr>
        <p:txBody>
          <a:bodyPr anchor="b"/>
          <a:lstStyle>
            <a:lvl1pPr algn="ctr">
              <a:defRPr sz="6000"/>
            </a:lvl1pPr>
          </a:lstStyle>
          <a:p>
            <a:r>
              <a:rPr lang="tr-TR" smtClean="0"/>
              <a:t>Asıl başlık stili için tıklatın</a:t>
            </a:r>
            <a:endParaRPr lang="tr-TR"/>
          </a:p>
        </p:txBody>
      </p:sp>
      <p:sp>
        <p:nvSpPr>
          <p:cNvPr id="3" name="Alt Başlık 2">
            <a:extLst>
              <a:ext uri="{FF2B5EF4-FFF2-40B4-BE49-F238E27FC236}">
                <a16:creationId xmlns:a16="http://schemas.microsoft.com/office/drawing/2014/main" xmlns="" id="{E335F604-7929-4CDE-8A84-087B8DAF0D5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a:extLst>
              <a:ext uri="{FF2B5EF4-FFF2-40B4-BE49-F238E27FC236}">
                <a16:creationId xmlns:a16="http://schemas.microsoft.com/office/drawing/2014/main" xmlns="" id="{2D46F884-D715-4ED2-875E-08FBCF8ADFA7}"/>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5" name="Alt Bilgi Yer Tutucusu 4">
            <a:extLst>
              <a:ext uri="{FF2B5EF4-FFF2-40B4-BE49-F238E27FC236}">
                <a16:creationId xmlns:a16="http://schemas.microsoft.com/office/drawing/2014/main" xmlns="" id="{A4BE28AE-7438-4147-A44D-FD6BBB5AF783}"/>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6" name="Slayt Numarası Yer Tutucusu 5">
            <a:extLst>
              <a:ext uri="{FF2B5EF4-FFF2-40B4-BE49-F238E27FC236}">
                <a16:creationId xmlns:a16="http://schemas.microsoft.com/office/drawing/2014/main" xmlns="" id="{FF8D3C9B-FEDD-4309-A91C-9CA1AC6827F8}"/>
              </a:ext>
            </a:extLst>
          </p:cNvPr>
          <p:cNvSpPr>
            <a:spLocks noGrp="1"/>
          </p:cNvSpPr>
          <p:nvPr>
            <p:ph type="sldNum" sz="quarter" idx="12"/>
          </p:nvPr>
        </p:nvSpPr>
        <p:spPr/>
        <p:txBody>
          <a:bodyPr/>
          <a:lstStyle>
            <a:lvl1pPr>
              <a:defRPr/>
            </a:lvl1pPr>
          </a:lstStyle>
          <a:p>
            <a:fld id="{7CAA2947-FA5D-453E-83C0-691EA497C3A3}"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20329050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xmlns="" id="{9B78E955-A148-4354-AE04-7503133F7353}"/>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42D4F82A-8FE9-41CF-A790-97BBBD58FF37}"/>
              </a:ext>
            </a:extLst>
          </p:cNvPr>
          <p:cNvSpPr>
            <a:spLocks noGrp="1"/>
          </p:cNvSpPr>
          <p:nvPr>
            <p:ph type="title"/>
          </p:nvPr>
        </p:nvSpPr>
        <p:spPr/>
        <p:txBody>
          <a:bodyPr/>
          <a:lstStyle/>
          <a:p>
            <a:r>
              <a:rPr lang="tr-TR" smtClean="0"/>
              <a:t>Asıl başlık stili için tıklatın</a:t>
            </a:r>
            <a:endParaRPr lang="tr-TR"/>
          </a:p>
        </p:txBody>
      </p:sp>
      <p:sp>
        <p:nvSpPr>
          <p:cNvPr id="3" name="İçerik Yer Tutucusu 2">
            <a:extLst>
              <a:ext uri="{FF2B5EF4-FFF2-40B4-BE49-F238E27FC236}">
                <a16:creationId xmlns:a16="http://schemas.microsoft.com/office/drawing/2014/main" xmlns="" id="{16F19FC7-2638-4BB7-A0CC-8A82FB887288}"/>
              </a:ext>
            </a:extLst>
          </p:cNvPr>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a16="http://schemas.microsoft.com/office/drawing/2014/main" xmlns="" id="{DA90686B-8279-46FB-B41F-E98E2231DC81}"/>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5" name="Alt Bilgi Yer Tutucusu 4">
            <a:extLst>
              <a:ext uri="{FF2B5EF4-FFF2-40B4-BE49-F238E27FC236}">
                <a16:creationId xmlns:a16="http://schemas.microsoft.com/office/drawing/2014/main" xmlns="" id="{9FDBFD0C-237B-4504-989F-BF2E7774E579}"/>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6" name="Slayt Numarası Yer Tutucusu 5">
            <a:extLst>
              <a:ext uri="{FF2B5EF4-FFF2-40B4-BE49-F238E27FC236}">
                <a16:creationId xmlns:a16="http://schemas.microsoft.com/office/drawing/2014/main" xmlns="" id="{58678693-2296-4922-804D-9180843CA3E7}"/>
              </a:ext>
            </a:extLst>
          </p:cNvPr>
          <p:cNvSpPr>
            <a:spLocks noGrp="1"/>
          </p:cNvSpPr>
          <p:nvPr>
            <p:ph type="sldNum" sz="quarter" idx="12"/>
          </p:nvPr>
        </p:nvSpPr>
        <p:spPr/>
        <p:txBody>
          <a:bodyPr/>
          <a:lstStyle>
            <a:lvl1pPr>
              <a:defRPr/>
            </a:lvl1pPr>
          </a:lstStyle>
          <a:p>
            <a:fld id="{5FDAFA7B-F565-4E90-89BF-5854C230462A}"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37773783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xmlns="" id="{44F11540-A512-4E5B-A3F1-95331763FF8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747B5DBF-EBBA-480D-A9DC-A7E1021486F1}"/>
              </a:ext>
            </a:extLst>
          </p:cNvPr>
          <p:cNvSpPr>
            <a:spLocks noGrp="1"/>
          </p:cNvSpPr>
          <p:nvPr>
            <p:ph type="title"/>
          </p:nvPr>
        </p:nvSpPr>
        <p:spPr>
          <a:xfrm>
            <a:off x="623888" y="1709738"/>
            <a:ext cx="7886700" cy="2852737"/>
          </a:xfrm>
        </p:spPr>
        <p:txBody>
          <a:bodyPr anchor="b"/>
          <a:lstStyle>
            <a:lvl1pPr>
              <a:defRPr sz="6000"/>
            </a:lvl1pPr>
          </a:lstStyle>
          <a:p>
            <a:r>
              <a:rPr lang="tr-TR" smtClean="0"/>
              <a:t>Asıl başlık stili için tıklatın</a:t>
            </a:r>
            <a:endParaRPr lang="tr-TR"/>
          </a:p>
        </p:txBody>
      </p:sp>
      <p:sp>
        <p:nvSpPr>
          <p:cNvPr id="3" name="Metin Yer Tutucusu 2">
            <a:extLst>
              <a:ext uri="{FF2B5EF4-FFF2-40B4-BE49-F238E27FC236}">
                <a16:creationId xmlns:a16="http://schemas.microsoft.com/office/drawing/2014/main" xmlns="" id="{1C006CE3-0AD1-413F-909C-F58E44CAEEB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smtClean="0"/>
              <a:t>Asıl metin stillerini düzenlemek için tıklatın</a:t>
            </a:r>
          </a:p>
        </p:txBody>
      </p:sp>
      <p:sp>
        <p:nvSpPr>
          <p:cNvPr id="4" name="Veri Yer Tutucusu 3">
            <a:extLst>
              <a:ext uri="{FF2B5EF4-FFF2-40B4-BE49-F238E27FC236}">
                <a16:creationId xmlns:a16="http://schemas.microsoft.com/office/drawing/2014/main" xmlns="" id="{4EB13188-DE1D-4E11-8057-0402AED49731}"/>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5" name="Alt Bilgi Yer Tutucusu 4">
            <a:extLst>
              <a:ext uri="{FF2B5EF4-FFF2-40B4-BE49-F238E27FC236}">
                <a16:creationId xmlns:a16="http://schemas.microsoft.com/office/drawing/2014/main" xmlns="" id="{E74A2D2F-79BB-400E-AA0F-B8760CBC77BA}"/>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6" name="Slayt Numarası Yer Tutucusu 5">
            <a:extLst>
              <a:ext uri="{FF2B5EF4-FFF2-40B4-BE49-F238E27FC236}">
                <a16:creationId xmlns:a16="http://schemas.microsoft.com/office/drawing/2014/main" xmlns="" id="{769E4D60-8FE9-4979-A580-405515C0EAF7}"/>
              </a:ext>
            </a:extLst>
          </p:cNvPr>
          <p:cNvSpPr>
            <a:spLocks noGrp="1"/>
          </p:cNvSpPr>
          <p:nvPr>
            <p:ph type="sldNum" sz="quarter" idx="12"/>
          </p:nvPr>
        </p:nvSpPr>
        <p:spPr/>
        <p:txBody>
          <a:bodyPr/>
          <a:lstStyle>
            <a:lvl1pPr>
              <a:defRPr/>
            </a:lvl1pPr>
          </a:lstStyle>
          <a:p>
            <a:fld id="{2D72CB6F-A420-4BBF-ACAC-AB0D809A336D}"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37074341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4" descr="sunu">
            <a:extLst>
              <a:ext uri="{FF2B5EF4-FFF2-40B4-BE49-F238E27FC236}">
                <a16:creationId xmlns:a16="http://schemas.microsoft.com/office/drawing/2014/main" xmlns="" id="{CCAFC7C3-4533-4FB6-8C78-99A4DB9E3D7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30FE0336-BADE-47BD-BE6A-990E6F66DC40}"/>
              </a:ext>
            </a:extLst>
          </p:cNvPr>
          <p:cNvSpPr>
            <a:spLocks noGrp="1"/>
          </p:cNvSpPr>
          <p:nvPr>
            <p:ph type="title"/>
          </p:nvPr>
        </p:nvSpPr>
        <p:spPr/>
        <p:txBody>
          <a:bodyPr/>
          <a:lstStyle/>
          <a:p>
            <a:r>
              <a:rPr lang="tr-TR" smtClean="0"/>
              <a:t>Asıl başlık stili için tıklatın</a:t>
            </a:r>
            <a:endParaRPr lang="tr-TR"/>
          </a:p>
        </p:txBody>
      </p:sp>
      <p:sp>
        <p:nvSpPr>
          <p:cNvPr id="3" name="İçerik Yer Tutucusu 2">
            <a:extLst>
              <a:ext uri="{FF2B5EF4-FFF2-40B4-BE49-F238E27FC236}">
                <a16:creationId xmlns:a16="http://schemas.microsoft.com/office/drawing/2014/main" xmlns="" id="{3F923556-F8E4-4F08-A1F2-94F024C0FCA6}"/>
              </a:ext>
            </a:extLst>
          </p:cNvPr>
          <p:cNvSpPr>
            <a:spLocks noGrp="1"/>
          </p:cNvSpPr>
          <p:nvPr>
            <p:ph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a:extLst>
              <a:ext uri="{FF2B5EF4-FFF2-40B4-BE49-F238E27FC236}">
                <a16:creationId xmlns:a16="http://schemas.microsoft.com/office/drawing/2014/main" xmlns="" id="{A3FB7E4D-A16F-488A-B333-8301C72390D0}"/>
              </a:ext>
            </a:extLst>
          </p:cNvPr>
          <p:cNvSpPr>
            <a:spLocks noGrp="1"/>
          </p:cNvSpPr>
          <p:nvPr>
            <p:ph sz="half" idx="2"/>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a:extLst>
              <a:ext uri="{FF2B5EF4-FFF2-40B4-BE49-F238E27FC236}">
                <a16:creationId xmlns:a16="http://schemas.microsoft.com/office/drawing/2014/main" xmlns="" id="{59A7BDA5-F376-4683-8C4B-CD8AFEAE35DB}"/>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6" name="Alt Bilgi Yer Tutucusu 5">
            <a:extLst>
              <a:ext uri="{FF2B5EF4-FFF2-40B4-BE49-F238E27FC236}">
                <a16:creationId xmlns:a16="http://schemas.microsoft.com/office/drawing/2014/main" xmlns="" id="{15C91FAC-9B81-4CA7-A8E8-8F116CFF90BA}"/>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7" name="Slayt Numarası Yer Tutucusu 6">
            <a:extLst>
              <a:ext uri="{FF2B5EF4-FFF2-40B4-BE49-F238E27FC236}">
                <a16:creationId xmlns:a16="http://schemas.microsoft.com/office/drawing/2014/main" xmlns="" id="{2C3AE39E-7FA5-490C-9137-88B17FB40CCB}"/>
              </a:ext>
            </a:extLst>
          </p:cNvPr>
          <p:cNvSpPr>
            <a:spLocks noGrp="1"/>
          </p:cNvSpPr>
          <p:nvPr>
            <p:ph type="sldNum" sz="quarter" idx="12"/>
          </p:nvPr>
        </p:nvSpPr>
        <p:spPr/>
        <p:txBody>
          <a:bodyPr/>
          <a:lstStyle>
            <a:lvl1pPr>
              <a:defRPr/>
            </a:lvl1pPr>
          </a:lstStyle>
          <a:p>
            <a:fld id="{E3D0633C-18C6-44E5-9903-E97B7A49D340}"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32158409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4" descr="sunu">
            <a:extLst>
              <a:ext uri="{FF2B5EF4-FFF2-40B4-BE49-F238E27FC236}">
                <a16:creationId xmlns:a16="http://schemas.microsoft.com/office/drawing/2014/main" xmlns="" id="{050BA558-371F-47B7-8FA6-502B03CDF3F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75389893-28F9-455C-A1FC-27E27109A98A}"/>
              </a:ext>
            </a:extLst>
          </p:cNvPr>
          <p:cNvSpPr>
            <a:spLocks noGrp="1"/>
          </p:cNvSpPr>
          <p:nvPr>
            <p:ph type="title"/>
          </p:nvPr>
        </p:nvSpPr>
        <p:spPr>
          <a:xfrm>
            <a:off x="630238" y="365125"/>
            <a:ext cx="7886700" cy="1325563"/>
          </a:xfrm>
        </p:spPr>
        <p:txBody>
          <a:bodyPr/>
          <a:lstStyle/>
          <a:p>
            <a:r>
              <a:rPr lang="tr-TR" smtClean="0"/>
              <a:t>Asıl başlık stili için tıklatın</a:t>
            </a:r>
            <a:endParaRPr lang="tr-TR"/>
          </a:p>
        </p:txBody>
      </p:sp>
      <p:sp>
        <p:nvSpPr>
          <p:cNvPr id="3" name="Metin Yer Tutucusu 2">
            <a:extLst>
              <a:ext uri="{FF2B5EF4-FFF2-40B4-BE49-F238E27FC236}">
                <a16:creationId xmlns:a16="http://schemas.microsoft.com/office/drawing/2014/main" xmlns="" id="{50662EFB-E91A-4B3A-B747-69A34EF5D44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a:extLst>
              <a:ext uri="{FF2B5EF4-FFF2-40B4-BE49-F238E27FC236}">
                <a16:creationId xmlns:a16="http://schemas.microsoft.com/office/drawing/2014/main" xmlns="" id="{B7A13075-96FD-4858-A466-15ABF643609F}"/>
              </a:ext>
            </a:extLst>
          </p:cNvPr>
          <p:cNvSpPr>
            <a:spLocks noGrp="1"/>
          </p:cNvSpPr>
          <p:nvPr>
            <p:ph sz="half" idx="2"/>
          </p:nvPr>
        </p:nvSpPr>
        <p:spPr>
          <a:xfrm>
            <a:off x="630238" y="2505075"/>
            <a:ext cx="386873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a:extLst>
              <a:ext uri="{FF2B5EF4-FFF2-40B4-BE49-F238E27FC236}">
                <a16:creationId xmlns:a16="http://schemas.microsoft.com/office/drawing/2014/main" xmlns="" id="{60984A82-D9D3-4F89-9465-A05B70E7DDB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a:extLst>
              <a:ext uri="{FF2B5EF4-FFF2-40B4-BE49-F238E27FC236}">
                <a16:creationId xmlns:a16="http://schemas.microsoft.com/office/drawing/2014/main" xmlns="" id="{087132E1-2F48-4174-8193-87E5C0AE16F1}"/>
              </a:ext>
            </a:extLst>
          </p:cNvPr>
          <p:cNvSpPr>
            <a:spLocks noGrp="1"/>
          </p:cNvSpPr>
          <p:nvPr>
            <p:ph sz="quarter" idx="4"/>
          </p:nvPr>
        </p:nvSpPr>
        <p:spPr>
          <a:xfrm>
            <a:off x="4629150" y="2505075"/>
            <a:ext cx="38877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a:extLst>
              <a:ext uri="{FF2B5EF4-FFF2-40B4-BE49-F238E27FC236}">
                <a16:creationId xmlns:a16="http://schemas.microsoft.com/office/drawing/2014/main" xmlns="" id="{258A4AAA-F04A-482D-8287-F06E79205EB1}"/>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8" name="Alt Bilgi Yer Tutucusu 7">
            <a:extLst>
              <a:ext uri="{FF2B5EF4-FFF2-40B4-BE49-F238E27FC236}">
                <a16:creationId xmlns:a16="http://schemas.microsoft.com/office/drawing/2014/main" xmlns="" id="{05471C06-8301-417F-A2AF-1B2E754EBC94}"/>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9" name="Slayt Numarası Yer Tutucusu 8">
            <a:extLst>
              <a:ext uri="{FF2B5EF4-FFF2-40B4-BE49-F238E27FC236}">
                <a16:creationId xmlns:a16="http://schemas.microsoft.com/office/drawing/2014/main" xmlns="" id="{1B2A6F5A-071A-404C-BF92-792C691066CB}"/>
              </a:ext>
            </a:extLst>
          </p:cNvPr>
          <p:cNvSpPr>
            <a:spLocks noGrp="1"/>
          </p:cNvSpPr>
          <p:nvPr>
            <p:ph type="sldNum" sz="quarter" idx="12"/>
          </p:nvPr>
        </p:nvSpPr>
        <p:spPr/>
        <p:txBody>
          <a:bodyPr/>
          <a:lstStyle>
            <a:lvl1pPr>
              <a:defRPr/>
            </a:lvl1pPr>
          </a:lstStyle>
          <a:p>
            <a:fld id="{8D3AF721-B687-4810-AD40-7C70B07FDF3E}"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3886992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7" name="Picture 4" descr="sunu">
            <a:extLst>
              <a:ext uri="{FF2B5EF4-FFF2-40B4-BE49-F238E27FC236}">
                <a16:creationId xmlns="" xmlns:a16="http://schemas.microsoft.com/office/drawing/2014/main" id="{9B78E955-A148-4354-AE04-7503133F7353}"/>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42D4F82A-8FE9-41CF-A790-97BBBD58FF37}"/>
              </a:ext>
            </a:extLst>
          </p:cNvPr>
          <p:cNvSpPr>
            <a:spLocks noGrp="1"/>
          </p:cNvSpPr>
          <p:nvPr>
            <p:ph type="title"/>
          </p:nvPr>
        </p:nvSpPr>
        <p:spPr/>
        <p:txBody>
          <a:bodyPr/>
          <a:lstStyle/>
          <a:p>
            <a:r>
              <a:rPr lang="tr-TR" smtClean="0"/>
              <a:t>Asıl başlık stili için tıklatın</a:t>
            </a:r>
            <a:endParaRPr lang="tr-TR"/>
          </a:p>
        </p:txBody>
      </p:sp>
      <p:sp>
        <p:nvSpPr>
          <p:cNvPr id="3" name="İçerik Yer Tutucusu 2">
            <a:extLst>
              <a:ext uri="{FF2B5EF4-FFF2-40B4-BE49-F238E27FC236}">
                <a16:creationId xmlns="" xmlns:a16="http://schemas.microsoft.com/office/drawing/2014/main" id="{16F19FC7-2638-4BB7-A0CC-8A82FB887288}"/>
              </a:ext>
            </a:extLst>
          </p:cNvPr>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 xmlns:a16="http://schemas.microsoft.com/office/drawing/2014/main" id="{DA90686B-8279-46FB-B41F-E98E2231DC81}"/>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 xmlns:a16="http://schemas.microsoft.com/office/drawing/2014/main" id="{9FDBFD0C-237B-4504-989F-BF2E7774E579}"/>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 xmlns:a16="http://schemas.microsoft.com/office/drawing/2014/main" id="{58678693-2296-4922-804D-9180843CA3E7}"/>
              </a:ext>
            </a:extLst>
          </p:cNvPr>
          <p:cNvSpPr>
            <a:spLocks noGrp="1"/>
          </p:cNvSpPr>
          <p:nvPr>
            <p:ph type="sldNum" sz="quarter" idx="12"/>
          </p:nvPr>
        </p:nvSpPr>
        <p:spPr/>
        <p:txBody>
          <a:bodyPr/>
          <a:lstStyle>
            <a:lvl1pPr>
              <a:defRPr/>
            </a:lvl1pPr>
          </a:lstStyle>
          <a:p>
            <a:fld id="{5FDAFA7B-F565-4E90-89BF-5854C230462A}" type="slidenum">
              <a:rPr lang="tr-TR" altLang="tr-TR"/>
              <a:pPr/>
              <a:t>‹#›</a:t>
            </a:fld>
            <a:endParaRPr lang="tr-TR" altLang="tr-TR"/>
          </a:p>
        </p:txBody>
      </p:sp>
    </p:spTree>
    <p:extLst>
      <p:ext uri="{BB962C8B-B14F-4D97-AF65-F5344CB8AC3E}">
        <p14:creationId xmlns:p14="http://schemas.microsoft.com/office/powerpoint/2010/main" val="19299621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C1FB983A-9774-46FC-AB7D-63F42A520EF6}"/>
              </a:ext>
            </a:extLst>
          </p:cNvPr>
          <p:cNvSpPr>
            <a:spLocks noGrp="1"/>
          </p:cNvSpPr>
          <p:nvPr>
            <p:ph type="title"/>
          </p:nvPr>
        </p:nvSpPr>
        <p:spPr/>
        <p:txBody>
          <a:bodyPr/>
          <a:lstStyle/>
          <a:p>
            <a:r>
              <a:rPr lang="tr-TR" smtClean="0"/>
              <a:t>Asıl başlık stili için tıklatın</a:t>
            </a:r>
            <a:endParaRPr lang="tr-TR"/>
          </a:p>
        </p:txBody>
      </p:sp>
      <p:sp>
        <p:nvSpPr>
          <p:cNvPr id="3" name="Veri Yer Tutucusu 2">
            <a:extLst>
              <a:ext uri="{FF2B5EF4-FFF2-40B4-BE49-F238E27FC236}">
                <a16:creationId xmlns:a16="http://schemas.microsoft.com/office/drawing/2014/main" xmlns="" id="{56674E93-5FA3-45AB-A711-AED667B253D9}"/>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4" name="Alt Bilgi Yer Tutucusu 3">
            <a:extLst>
              <a:ext uri="{FF2B5EF4-FFF2-40B4-BE49-F238E27FC236}">
                <a16:creationId xmlns:a16="http://schemas.microsoft.com/office/drawing/2014/main" xmlns="" id="{DE1F7518-33CD-4404-9F63-A885FF394200}"/>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5" name="Slayt Numarası Yer Tutucusu 4">
            <a:extLst>
              <a:ext uri="{FF2B5EF4-FFF2-40B4-BE49-F238E27FC236}">
                <a16:creationId xmlns:a16="http://schemas.microsoft.com/office/drawing/2014/main" xmlns="" id="{BE3031B0-4789-45E8-A840-3AACBB04191D}"/>
              </a:ext>
            </a:extLst>
          </p:cNvPr>
          <p:cNvSpPr>
            <a:spLocks noGrp="1"/>
          </p:cNvSpPr>
          <p:nvPr>
            <p:ph type="sldNum" sz="quarter" idx="12"/>
          </p:nvPr>
        </p:nvSpPr>
        <p:spPr/>
        <p:txBody>
          <a:bodyPr/>
          <a:lstStyle>
            <a:lvl1pPr>
              <a:defRPr/>
            </a:lvl1pPr>
          </a:lstStyle>
          <a:p>
            <a:fld id="{5DBCE01B-BC79-4EBF-AABB-9049824FFFEA}" type="slidenum">
              <a:rPr lang="tr-TR" altLang="tr-TR">
                <a:solidFill>
                  <a:srgbClr val="000000"/>
                </a:solidFill>
              </a:rPr>
              <a:pPr/>
              <a:t>‹#›</a:t>
            </a:fld>
            <a:endParaRPr lang="tr-TR" altLang="tr-TR">
              <a:solidFill>
                <a:srgbClr val="000000"/>
              </a:solidFill>
            </a:endParaRPr>
          </a:p>
        </p:txBody>
      </p:sp>
      <p:pic>
        <p:nvPicPr>
          <p:cNvPr id="6" name="Picture 4" descr="sunu">
            <a:extLst>
              <a:ext uri="{FF2B5EF4-FFF2-40B4-BE49-F238E27FC236}">
                <a16:creationId xmlns:a16="http://schemas.microsoft.com/office/drawing/2014/main" xmlns="" id="{B104AD21-30E9-4A01-8166-A5EE38AE7162}"/>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16853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sunu">
            <a:extLst>
              <a:ext uri="{FF2B5EF4-FFF2-40B4-BE49-F238E27FC236}">
                <a16:creationId xmlns:a16="http://schemas.microsoft.com/office/drawing/2014/main" xmlns="" id="{60EF2FE9-5B91-4E83-A174-050677E2DBA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Veri Yer Tutucusu 1">
            <a:extLst>
              <a:ext uri="{FF2B5EF4-FFF2-40B4-BE49-F238E27FC236}">
                <a16:creationId xmlns:a16="http://schemas.microsoft.com/office/drawing/2014/main" xmlns="" id="{2D1FFAF3-7EFB-4987-8493-187087346E10}"/>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3" name="Alt Bilgi Yer Tutucusu 2">
            <a:extLst>
              <a:ext uri="{FF2B5EF4-FFF2-40B4-BE49-F238E27FC236}">
                <a16:creationId xmlns:a16="http://schemas.microsoft.com/office/drawing/2014/main" xmlns="" id="{9531664F-7100-4381-A309-4920AAE877BF}"/>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4" name="Slayt Numarası Yer Tutucusu 3">
            <a:extLst>
              <a:ext uri="{FF2B5EF4-FFF2-40B4-BE49-F238E27FC236}">
                <a16:creationId xmlns:a16="http://schemas.microsoft.com/office/drawing/2014/main" xmlns="" id="{1B0EDF4D-A215-4F4C-B721-92D3357A910F}"/>
              </a:ext>
            </a:extLst>
          </p:cNvPr>
          <p:cNvSpPr>
            <a:spLocks noGrp="1"/>
          </p:cNvSpPr>
          <p:nvPr>
            <p:ph type="sldNum" sz="quarter" idx="12"/>
          </p:nvPr>
        </p:nvSpPr>
        <p:spPr/>
        <p:txBody>
          <a:bodyPr/>
          <a:lstStyle>
            <a:lvl1pPr>
              <a:defRPr/>
            </a:lvl1pPr>
          </a:lstStyle>
          <a:p>
            <a:fld id="{C0DB2017-C5EA-4040-AFCE-66D928E4D27A}"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12330662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4" descr="sunu">
            <a:extLst>
              <a:ext uri="{FF2B5EF4-FFF2-40B4-BE49-F238E27FC236}">
                <a16:creationId xmlns:a16="http://schemas.microsoft.com/office/drawing/2014/main" xmlns="" id="{2F46E11D-82FC-4A81-B285-A43A18495385}"/>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B2E54319-3A17-43C6-A602-9A1DD41A4ED1}"/>
              </a:ext>
            </a:extLst>
          </p:cNvPr>
          <p:cNvSpPr>
            <a:spLocks noGrp="1"/>
          </p:cNvSpPr>
          <p:nvPr>
            <p:ph type="title"/>
          </p:nvPr>
        </p:nvSpPr>
        <p:spPr>
          <a:xfrm>
            <a:off x="630238" y="457200"/>
            <a:ext cx="2949575" cy="1600200"/>
          </a:xfrm>
        </p:spPr>
        <p:txBody>
          <a:bodyPr anchor="b"/>
          <a:lstStyle>
            <a:lvl1pPr>
              <a:defRPr sz="3200"/>
            </a:lvl1pPr>
          </a:lstStyle>
          <a:p>
            <a:r>
              <a:rPr lang="tr-TR" smtClean="0"/>
              <a:t>Asıl başlık stili için tıklatın</a:t>
            </a:r>
            <a:endParaRPr lang="tr-TR"/>
          </a:p>
        </p:txBody>
      </p:sp>
      <p:sp>
        <p:nvSpPr>
          <p:cNvPr id="3" name="İçerik Yer Tutucusu 2">
            <a:extLst>
              <a:ext uri="{FF2B5EF4-FFF2-40B4-BE49-F238E27FC236}">
                <a16:creationId xmlns:a16="http://schemas.microsoft.com/office/drawing/2014/main" xmlns="" id="{EDF23EF2-C3E3-40B2-8607-968EF51F26D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a:extLst>
              <a:ext uri="{FF2B5EF4-FFF2-40B4-BE49-F238E27FC236}">
                <a16:creationId xmlns:a16="http://schemas.microsoft.com/office/drawing/2014/main" xmlns="" id="{7D9C3D52-DC02-4970-9D95-AF91DC6A9A3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a:extLst>
              <a:ext uri="{FF2B5EF4-FFF2-40B4-BE49-F238E27FC236}">
                <a16:creationId xmlns:a16="http://schemas.microsoft.com/office/drawing/2014/main" xmlns="" id="{36155F93-8516-4423-BB06-FE58C6BC18EC}"/>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6" name="Alt Bilgi Yer Tutucusu 5">
            <a:extLst>
              <a:ext uri="{FF2B5EF4-FFF2-40B4-BE49-F238E27FC236}">
                <a16:creationId xmlns:a16="http://schemas.microsoft.com/office/drawing/2014/main" xmlns="" id="{507077AC-5583-4387-953F-4136A5B0555E}"/>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7" name="Slayt Numarası Yer Tutucusu 6">
            <a:extLst>
              <a:ext uri="{FF2B5EF4-FFF2-40B4-BE49-F238E27FC236}">
                <a16:creationId xmlns:a16="http://schemas.microsoft.com/office/drawing/2014/main" xmlns="" id="{3B5A4FE1-63E2-43CA-8B3E-66C7A4D5FB09}"/>
              </a:ext>
            </a:extLst>
          </p:cNvPr>
          <p:cNvSpPr>
            <a:spLocks noGrp="1"/>
          </p:cNvSpPr>
          <p:nvPr>
            <p:ph type="sldNum" sz="quarter" idx="12"/>
          </p:nvPr>
        </p:nvSpPr>
        <p:spPr/>
        <p:txBody>
          <a:bodyPr/>
          <a:lstStyle>
            <a:lvl1pPr>
              <a:defRPr/>
            </a:lvl1pPr>
          </a:lstStyle>
          <a:p>
            <a:fld id="{CA35059F-8913-415E-B6EE-8A0C42125F00}"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15466352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4" descr="sunu">
            <a:extLst>
              <a:ext uri="{FF2B5EF4-FFF2-40B4-BE49-F238E27FC236}">
                <a16:creationId xmlns:a16="http://schemas.microsoft.com/office/drawing/2014/main" xmlns="" id="{DA90758A-5C1B-417F-A445-9333CC1F7BAF}"/>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B62BB14D-A81B-4BF0-9E5C-85B48DB3449D}"/>
              </a:ext>
            </a:extLst>
          </p:cNvPr>
          <p:cNvSpPr>
            <a:spLocks noGrp="1"/>
          </p:cNvSpPr>
          <p:nvPr>
            <p:ph type="title"/>
          </p:nvPr>
        </p:nvSpPr>
        <p:spPr>
          <a:xfrm>
            <a:off x="630238" y="457200"/>
            <a:ext cx="2949575" cy="1600200"/>
          </a:xfrm>
        </p:spPr>
        <p:txBody>
          <a:bodyPr anchor="b"/>
          <a:lstStyle>
            <a:lvl1pPr>
              <a:defRPr sz="3200"/>
            </a:lvl1pPr>
          </a:lstStyle>
          <a:p>
            <a:r>
              <a:rPr lang="tr-TR" smtClean="0"/>
              <a:t>Asıl başlık stili için tıklatın</a:t>
            </a:r>
            <a:endParaRPr lang="tr-TR"/>
          </a:p>
        </p:txBody>
      </p:sp>
      <p:sp>
        <p:nvSpPr>
          <p:cNvPr id="3" name="Resim Yer Tutucusu 2">
            <a:extLst>
              <a:ext uri="{FF2B5EF4-FFF2-40B4-BE49-F238E27FC236}">
                <a16:creationId xmlns:a16="http://schemas.microsoft.com/office/drawing/2014/main" xmlns="" id="{F9C027C4-3CCB-41BC-A1B0-C948BA7A7EA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Metin Yer Tutucusu 3">
            <a:extLst>
              <a:ext uri="{FF2B5EF4-FFF2-40B4-BE49-F238E27FC236}">
                <a16:creationId xmlns:a16="http://schemas.microsoft.com/office/drawing/2014/main" xmlns="" id="{2EC9412D-38CF-44CA-AB58-109946B99B3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a:extLst>
              <a:ext uri="{FF2B5EF4-FFF2-40B4-BE49-F238E27FC236}">
                <a16:creationId xmlns:a16="http://schemas.microsoft.com/office/drawing/2014/main" xmlns="" id="{30EED56E-5A68-4365-8B88-F5C974F7A748}"/>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6" name="Alt Bilgi Yer Tutucusu 5">
            <a:extLst>
              <a:ext uri="{FF2B5EF4-FFF2-40B4-BE49-F238E27FC236}">
                <a16:creationId xmlns:a16="http://schemas.microsoft.com/office/drawing/2014/main" xmlns="" id="{A366051D-8C40-41E1-9FAC-3333DEA17A12}"/>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7" name="Slayt Numarası Yer Tutucusu 6">
            <a:extLst>
              <a:ext uri="{FF2B5EF4-FFF2-40B4-BE49-F238E27FC236}">
                <a16:creationId xmlns:a16="http://schemas.microsoft.com/office/drawing/2014/main" xmlns="" id="{FF462AE5-A6F0-4C34-907D-1D343CF21471}"/>
              </a:ext>
            </a:extLst>
          </p:cNvPr>
          <p:cNvSpPr>
            <a:spLocks noGrp="1"/>
          </p:cNvSpPr>
          <p:nvPr>
            <p:ph type="sldNum" sz="quarter" idx="12"/>
          </p:nvPr>
        </p:nvSpPr>
        <p:spPr/>
        <p:txBody>
          <a:bodyPr/>
          <a:lstStyle>
            <a:lvl1pPr>
              <a:defRPr/>
            </a:lvl1pPr>
          </a:lstStyle>
          <a:p>
            <a:fld id="{2FD47004-EDAA-4BCF-9DE3-C7477122C224}"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29387590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xmlns="" id="{88F26E1D-B5D5-467D-A732-7F9CA8F46E2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2D9801B3-D8C9-443D-AFA1-C8E352C699AD}"/>
              </a:ext>
            </a:extLst>
          </p:cNvPr>
          <p:cNvSpPr>
            <a:spLocks noGrp="1"/>
          </p:cNvSpPr>
          <p:nvPr>
            <p:ph type="title"/>
          </p:nvPr>
        </p:nvSpPr>
        <p:spPr/>
        <p:txBody>
          <a:bodyPr/>
          <a:lstStyle/>
          <a:p>
            <a:r>
              <a:rPr lang="tr-TR" smtClean="0"/>
              <a:t>Asıl başlık stili için tıklatın</a:t>
            </a:r>
            <a:endParaRPr lang="tr-TR"/>
          </a:p>
        </p:txBody>
      </p:sp>
      <p:sp>
        <p:nvSpPr>
          <p:cNvPr id="3" name="Dikey Metin Yer Tutucusu 2">
            <a:extLst>
              <a:ext uri="{FF2B5EF4-FFF2-40B4-BE49-F238E27FC236}">
                <a16:creationId xmlns:a16="http://schemas.microsoft.com/office/drawing/2014/main" xmlns="" id="{9212BA58-6D5E-45A1-8BB2-B58B764336DF}"/>
              </a:ext>
            </a:extLst>
          </p:cNvPr>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a16="http://schemas.microsoft.com/office/drawing/2014/main" xmlns="" id="{FD7FAAEB-FF59-4AF9-B9AB-AEEDBF0FA107}"/>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5" name="Alt Bilgi Yer Tutucusu 4">
            <a:extLst>
              <a:ext uri="{FF2B5EF4-FFF2-40B4-BE49-F238E27FC236}">
                <a16:creationId xmlns:a16="http://schemas.microsoft.com/office/drawing/2014/main" xmlns="" id="{6A03263D-EBFC-4F3E-85B8-443336C1AA6C}"/>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6" name="Slayt Numarası Yer Tutucusu 5">
            <a:extLst>
              <a:ext uri="{FF2B5EF4-FFF2-40B4-BE49-F238E27FC236}">
                <a16:creationId xmlns:a16="http://schemas.microsoft.com/office/drawing/2014/main" xmlns="" id="{65D55F20-03AF-4AD6-857E-596F2A931DB3}"/>
              </a:ext>
            </a:extLst>
          </p:cNvPr>
          <p:cNvSpPr>
            <a:spLocks noGrp="1"/>
          </p:cNvSpPr>
          <p:nvPr>
            <p:ph type="sldNum" sz="quarter" idx="12"/>
          </p:nvPr>
        </p:nvSpPr>
        <p:spPr/>
        <p:txBody>
          <a:bodyPr/>
          <a:lstStyle>
            <a:lvl1pPr>
              <a:defRPr/>
            </a:lvl1pPr>
          </a:lstStyle>
          <a:p>
            <a:fld id="{6E67DD90-68E9-4A4B-ABDD-0E8BBEF178D2}"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3134567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xmlns="" id="{5C8FEA4F-139E-4BFA-9857-260A0F744E7C}"/>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Dikey Başlık 1">
            <a:extLst>
              <a:ext uri="{FF2B5EF4-FFF2-40B4-BE49-F238E27FC236}">
                <a16:creationId xmlns:a16="http://schemas.microsoft.com/office/drawing/2014/main" xmlns="" id="{F60D4DFA-8B07-484B-89F1-D97C917C1B9D}"/>
              </a:ext>
            </a:extLst>
          </p:cNvPr>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a:extLst>
              <a:ext uri="{FF2B5EF4-FFF2-40B4-BE49-F238E27FC236}">
                <a16:creationId xmlns:a16="http://schemas.microsoft.com/office/drawing/2014/main" xmlns="" id="{6407E197-D18E-4AAA-98CB-38D89A2A056D}"/>
              </a:ext>
            </a:extLst>
          </p:cNvPr>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a16="http://schemas.microsoft.com/office/drawing/2014/main" xmlns="" id="{B0C9DE15-502A-4510-8FD4-702426956D5B}"/>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5" name="Alt Bilgi Yer Tutucusu 4">
            <a:extLst>
              <a:ext uri="{FF2B5EF4-FFF2-40B4-BE49-F238E27FC236}">
                <a16:creationId xmlns:a16="http://schemas.microsoft.com/office/drawing/2014/main" xmlns="" id="{AF428F35-1D3B-46A8-B02C-CB5D1125A4A0}"/>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6" name="Slayt Numarası Yer Tutucusu 5">
            <a:extLst>
              <a:ext uri="{FF2B5EF4-FFF2-40B4-BE49-F238E27FC236}">
                <a16:creationId xmlns:a16="http://schemas.microsoft.com/office/drawing/2014/main" xmlns="" id="{4DCC5110-F755-4AD6-805D-EAA8F7CED855}"/>
              </a:ext>
            </a:extLst>
          </p:cNvPr>
          <p:cNvSpPr>
            <a:spLocks noGrp="1"/>
          </p:cNvSpPr>
          <p:nvPr>
            <p:ph type="sldNum" sz="quarter" idx="12"/>
          </p:nvPr>
        </p:nvSpPr>
        <p:spPr/>
        <p:txBody>
          <a:bodyPr/>
          <a:lstStyle>
            <a:lvl1pPr>
              <a:defRPr/>
            </a:lvl1pPr>
          </a:lstStyle>
          <a:p>
            <a:fld id="{55CA82F0-B3AF-4CB7-97F8-ACD6140A6373}"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4426904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ünite alt başlıkları - ilk">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rgbClr val="FFFFFF"/>
                </a:solidFill>
              </a:rPr>
              <a:pPr algn="ctr"/>
              <a:t>‹#›</a:t>
            </a:fld>
            <a:endParaRPr lang="id-ID" sz="1400" dirty="0">
              <a:solidFill>
                <a:srgbClr val="FFFFFF"/>
              </a:solidFill>
            </a:endParaRPr>
          </a:p>
        </p:txBody>
      </p:sp>
      <p:grpSp>
        <p:nvGrpSpPr>
          <p:cNvPr id="6" name="Group 5"/>
          <p:cNvGrpSpPr/>
          <p:nvPr userDrawn="1"/>
        </p:nvGrpSpPr>
        <p:grpSpPr>
          <a:xfrm>
            <a:off x="260564" y="6409324"/>
            <a:ext cx="168062" cy="221156"/>
            <a:chOff x="4328868" y="5502988"/>
            <a:chExt cx="500307" cy="493774"/>
          </a:xfrm>
        </p:grpSpPr>
        <p:sp>
          <p:nvSpPr>
            <p:cNvPr id="8" name="Freeform 7">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9" name="Freeform 8">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grpSp>
      <p:grpSp>
        <p:nvGrpSpPr>
          <p:cNvPr id="10" name="Group 9"/>
          <p:cNvGrpSpPr/>
          <p:nvPr userDrawn="1"/>
        </p:nvGrpSpPr>
        <p:grpSpPr>
          <a:xfrm flipH="1">
            <a:off x="700282" y="6409324"/>
            <a:ext cx="168062" cy="221156"/>
            <a:chOff x="4328868" y="5502988"/>
            <a:chExt cx="500307" cy="493774"/>
          </a:xfrm>
        </p:grpSpPr>
        <p:sp>
          <p:nvSpPr>
            <p:cNvPr id="11" name="Freeform 10">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 name="Freeform 11">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grpSp>
      <p:cxnSp>
        <p:nvCxnSpPr>
          <p:cNvPr id="4" name="Straight Connector 3"/>
          <p:cNvCxnSpPr/>
          <p:nvPr userDrawn="1"/>
        </p:nvCxnSpPr>
        <p:spPr>
          <a:xfrm>
            <a:off x="414532" y="6522684"/>
            <a:ext cx="285750"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
        <p:nvSpPr>
          <p:cNvPr id="56" name="Rectangle 117"/>
          <p:cNvSpPr>
            <a:spLocks noChangeArrowheads="1"/>
          </p:cNvSpPr>
          <p:nvPr userDrawn="1"/>
        </p:nvSpPr>
        <p:spPr bwMode="auto">
          <a:xfrm>
            <a:off x="4546997" y="3253415"/>
            <a:ext cx="51197" cy="10429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tr-TR" sz="1800">
              <a:solidFill>
                <a:srgbClr val="000000"/>
              </a:solidFill>
            </a:endParaRPr>
          </a:p>
        </p:txBody>
      </p:sp>
      <p:sp>
        <p:nvSpPr>
          <p:cNvPr id="57" name="Rectangle 121"/>
          <p:cNvSpPr>
            <a:spLocks noChangeArrowheads="1"/>
          </p:cNvSpPr>
          <p:nvPr userDrawn="1"/>
        </p:nvSpPr>
        <p:spPr bwMode="auto">
          <a:xfrm>
            <a:off x="4546997" y="4618666"/>
            <a:ext cx="63684" cy="2239335"/>
          </a:xfrm>
          <a:prstGeom prst="rect">
            <a:avLst/>
          </a:prstGeom>
          <a:solidFill>
            <a:schemeClr val="accent3"/>
          </a:solidFill>
          <a:ln>
            <a:noFill/>
          </a:ln>
        </p:spPr>
        <p:txBody>
          <a:bodyPr/>
          <a:lstStyle/>
          <a:p>
            <a:pPr fontAlgn="auto">
              <a:spcBef>
                <a:spcPts val="0"/>
              </a:spcBef>
              <a:spcAft>
                <a:spcPts val="0"/>
              </a:spcAft>
              <a:defRPr/>
            </a:pPr>
            <a:endParaRPr lang="id-ID">
              <a:solidFill>
                <a:srgbClr val="000000"/>
              </a:solidFill>
              <a:latin typeface="Arial"/>
            </a:endParaRPr>
          </a:p>
        </p:txBody>
      </p:sp>
      <p:sp>
        <p:nvSpPr>
          <p:cNvPr id="58" name="TextBox 50"/>
          <p:cNvSpPr txBox="1"/>
          <p:nvPr userDrawn="1"/>
        </p:nvSpPr>
        <p:spPr>
          <a:xfrm>
            <a:off x="3735875" y="1298373"/>
            <a:ext cx="1672254" cy="369332"/>
          </a:xfrm>
          <a:prstGeom prst="rect">
            <a:avLst/>
          </a:prstGeom>
          <a:noFill/>
        </p:spPr>
        <p:txBody>
          <a:bodyPr wrap="none">
            <a:spAutoFit/>
          </a:bodyPr>
          <a:lstStyle/>
          <a:p>
            <a:pPr algn="ctr" fontAlgn="auto">
              <a:spcBef>
                <a:spcPts val="0"/>
              </a:spcBef>
              <a:spcAft>
                <a:spcPts val="0"/>
              </a:spcAft>
              <a:defRPr/>
            </a:pPr>
            <a:r>
              <a:rPr lang="tr-TR" dirty="0" smtClean="0">
                <a:solidFill>
                  <a:srgbClr val="FFFFFF">
                    <a:lumMod val="65000"/>
                  </a:srgb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ünite</a:t>
            </a:r>
            <a:r>
              <a:rPr lang="id-ID" dirty="0" smtClean="0">
                <a:solidFill>
                  <a:srgbClr val="FFFFFF">
                    <a:lumMod val="65000"/>
                  </a:srgb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tr-TR" dirty="0" smtClean="0">
                <a:solidFill>
                  <a:srgbClr val="333399"/>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başlıkları</a:t>
            </a:r>
            <a:endParaRPr lang="en-US" dirty="0">
              <a:solidFill>
                <a:srgbClr val="FFFFFF">
                  <a:lumMod val="65000"/>
                </a:srgb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grpSp>
        <p:nvGrpSpPr>
          <p:cNvPr id="60" name="Group 1"/>
          <p:cNvGrpSpPr>
            <a:grpSpLocks/>
          </p:cNvGrpSpPr>
          <p:nvPr userDrawn="1"/>
        </p:nvGrpSpPr>
        <p:grpSpPr bwMode="auto">
          <a:xfrm>
            <a:off x="4507706" y="1715129"/>
            <a:ext cx="128588" cy="1201737"/>
            <a:chOff x="6010488" y="2172698"/>
            <a:chExt cx="171376" cy="1201650"/>
          </a:xfrm>
        </p:grpSpPr>
        <p:sp>
          <p:nvSpPr>
            <p:cNvPr id="61" name="Oval 6"/>
            <p:cNvSpPr>
              <a:spLocks noChangeArrowheads="1"/>
            </p:cNvSpPr>
            <p:nvPr/>
          </p:nvSpPr>
          <p:spPr bwMode="auto">
            <a:xfrm>
              <a:off x="6010488" y="2172698"/>
              <a:ext cx="171376" cy="1717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tr-TR" sz="1800">
                <a:solidFill>
                  <a:srgbClr val="000000"/>
                </a:solidFill>
              </a:endParaRPr>
            </a:p>
          </p:txBody>
        </p:sp>
        <p:sp>
          <p:nvSpPr>
            <p:cNvPr id="62" name="Rectangle 7"/>
            <p:cNvSpPr>
              <a:spLocks noChangeArrowheads="1"/>
            </p:cNvSpPr>
            <p:nvPr/>
          </p:nvSpPr>
          <p:spPr bwMode="auto">
            <a:xfrm>
              <a:off x="6062218" y="2330348"/>
              <a:ext cx="67917" cy="1044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tr-TR" sz="1800">
                <a:solidFill>
                  <a:srgbClr val="000000"/>
                </a:solidFill>
              </a:endParaRPr>
            </a:p>
          </p:txBody>
        </p:sp>
      </p:grpSp>
      <p:grpSp>
        <p:nvGrpSpPr>
          <p:cNvPr id="63" name="Group 10"/>
          <p:cNvGrpSpPr/>
          <p:nvPr userDrawn="1"/>
        </p:nvGrpSpPr>
        <p:grpSpPr>
          <a:xfrm>
            <a:off x="4439246" y="2901114"/>
            <a:ext cx="265509" cy="352956"/>
            <a:chOff x="5918994" y="3280833"/>
            <a:chExt cx="354012" cy="352956"/>
          </a:xfrm>
          <a:solidFill>
            <a:schemeClr val="accent1"/>
          </a:solidFill>
        </p:grpSpPr>
        <p:sp>
          <p:nvSpPr>
            <p:cNvPr id="64" name="Oval 63"/>
            <p:cNvSpPr>
              <a:spLocks noChangeArrowheads="1"/>
            </p:cNvSpPr>
            <p:nvPr/>
          </p:nvSpPr>
          <p:spPr bwMode="auto">
            <a:xfrm>
              <a:off x="6010488" y="3371623"/>
              <a:ext cx="171376" cy="171727"/>
            </a:xfrm>
            <a:prstGeom prst="ellipse">
              <a:avLst/>
            </a:prstGeom>
            <a:grpFill/>
            <a:ln>
              <a:noFill/>
            </a:ln>
            <a:extLst/>
          </p:spPr>
          <p:txBody>
            <a:bodyPr/>
            <a:lstStyle/>
            <a:p>
              <a:pPr fontAlgn="auto">
                <a:spcBef>
                  <a:spcPts val="0"/>
                </a:spcBef>
                <a:spcAft>
                  <a:spcPts val="0"/>
                </a:spcAft>
                <a:defRPr/>
              </a:pPr>
              <a:endParaRPr lang="id-ID">
                <a:solidFill>
                  <a:srgbClr val="000000"/>
                </a:solidFill>
                <a:latin typeface="Arial"/>
              </a:endParaRPr>
            </a:p>
          </p:txBody>
        </p:sp>
        <p:sp>
          <p:nvSpPr>
            <p:cNvPr id="65" name="Freeform 8"/>
            <p:cNvSpPr>
              <a:spLocks noEditPoints="1"/>
            </p:cNvSpPr>
            <p:nvPr/>
          </p:nvSpPr>
          <p:spPr bwMode="auto">
            <a:xfrm>
              <a:off x="5918994" y="3280833"/>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p:spPr>
          <p:txBody>
            <a:bodyPr/>
            <a:lstStyle/>
            <a:p>
              <a:pPr fontAlgn="auto">
                <a:spcBef>
                  <a:spcPts val="0"/>
                </a:spcBef>
                <a:spcAft>
                  <a:spcPts val="0"/>
                </a:spcAft>
                <a:defRPr/>
              </a:pPr>
              <a:endParaRPr lang="id-ID">
                <a:solidFill>
                  <a:srgbClr val="000000"/>
                </a:solidFill>
                <a:latin typeface="Arial"/>
              </a:endParaRPr>
            </a:p>
          </p:txBody>
        </p:sp>
      </p:grpSp>
      <p:grpSp>
        <p:nvGrpSpPr>
          <p:cNvPr id="66" name="Group 118"/>
          <p:cNvGrpSpPr/>
          <p:nvPr userDrawn="1"/>
        </p:nvGrpSpPr>
        <p:grpSpPr>
          <a:xfrm>
            <a:off x="4439246" y="4281679"/>
            <a:ext cx="265509" cy="352956"/>
            <a:chOff x="5918994" y="3280833"/>
            <a:chExt cx="354012" cy="352956"/>
          </a:xfrm>
          <a:solidFill>
            <a:schemeClr val="accent2"/>
          </a:solidFill>
        </p:grpSpPr>
        <p:sp>
          <p:nvSpPr>
            <p:cNvPr id="67" name="Oval 66"/>
            <p:cNvSpPr>
              <a:spLocks noChangeArrowheads="1"/>
            </p:cNvSpPr>
            <p:nvPr/>
          </p:nvSpPr>
          <p:spPr bwMode="auto">
            <a:xfrm>
              <a:off x="6010488" y="3371623"/>
              <a:ext cx="171376" cy="171727"/>
            </a:xfrm>
            <a:prstGeom prst="ellipse">
              <a:avLst/>
            </a:prstGeom>
            <a:grpFill/>
            <a:ln>
              <a:noFill/>
            </a:ln>
            <a:extLst/>
          </p:spPr>
          <p:txBody>
            <a:bodyPr/>
            <a:lstStyle/>
            <a:p>
              <a:pPr fontAlgn="auto">
                <a:spcBef>
                  <a:spcPts val="0"/>
                </a:spcBef>
                <a:spcAft>
                  <a:spcPts val="0"/>
                </a:spcAft>
                <a:defRPr/>
              </a:pPr>
              <a:endParaRPr lang="id-ID">
                <a:solidFill>
                  <a:srgbClr val="000000"/>
                </a:solidFill>
                <a:latin typeface="Arial"/>
              </a:endParaRPr>
            </a:p>
          </p:txBody>
        </p:sp>
        <p:sp>
          <p:nvSpPr>
            <p:cNvPr id="68" name="Freeform 120"/>
            <p:cNvSpPr>
              <a:spLocks noEditPoints="1"/>
            </p:cNvSpPr>
            <p:nvPr/>
          </p:nvSpPr>
          <p:spPr bwMode="auto">
            <a:xfrm>
              <a:off x="5918994" y="3280833"/>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p:spPr>
          <p:txBody>
            <a:bodyPr/>
            <a:lstStyle/>
            <a:p>
              <a:pPr fontAlgn="auto">
                <a:spcBef>
                  <a:spcPts val="0"/>
                </a:spcBef>
                <a:spcAft>
                  <a:spcPts val="0"/>
                </a:spcAft>
                <a:defRPr/>
              </a:pPr>
              <a:endParaRPr lang="id-ID">
                <a:solidFill>
                  <a:srgbClr val="000000"/>
                </a:solidFill>
                <a:latin typeface="Arial"/>
              </a:endParaRPr>
            </a:p>
          </p:txBody>
        </p:sp>
      </p:grpSp>
      <p:cxnSp>
        <p:nvCxnSpPr>
          <p:cNvPr id="69" name="Straight Connector 12"/>
          <p:cNvCxnSpPr/>
          <p:nvPr userDrawn="1"/>
        </p:nvCxnSpPr>
        <p:spPr>
          <a:xfrm>
            <a:off x="4801791" y="3072440"/>
            <a:ext cx="2602532" cy="0"/>
          </a:xfrm>
          <a:prstGeom prst="line">
            <a:avLst/>
          </a:prstGeom>
          <a:ln w="19050">
            <a:solidFill>
              <a:schemeClr val="bg1">
                <a:lumMod val="8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70" name="Straight Connector 122"/>
          <p:cNvCxnSpPr/>
          <p:nvPr userDrawn="1"/>
        </p:nvCxnSpPr>
        <p:spPr>
          <a:xfrm>
            <a:off x="1610139" y="4458158"/>
            <a:ext cx="2713021" cy="4933"/>
          </a:xfrm>
          <a:prstGeom prst="line">
            <a:avLst/>
          </a:prstGeom>
          <a:ln w="19050">
            <a:solidFill>
              <a:schemeClr val="bg1">
                <a:lumMod val="8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sp>
        <p:nvSpPr>
          <p:cNvPr id="75" name="Metin Yer Tutucusu 74"/>
          <p:cNvSpPr>
            <a:spLocks noGrp="1"/>
          </p:cNvSpPr>
          <p:nvPr>
            <p:ph type="body" sz="quarter" idx="10" hasCustomPrompt="1"/>
          </p:nvPr>
        </p:nvSpPr>
        <p:spPr>
          <a:xfrm>
            <a:off x="-92869" y="390525"/>
            <a:ext cx="9236869" cy="590550"/>
          </a:xfrm>
        </p:spPr>
        <p:txBody>
          <a:bodyPr>
            <a:noAutofit/>
          </a:bodyPr>
          <a:lstStyle>
            <a:lvl1pPr marL="0" indent="0" algn="ctr">
              <a:buNone/>
              <a:defRPr sz="3000" b="1" baseline="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algn="ctr">
              <a:defRPr sz="2000">
                <a:latin typeface="Arial Narrow" panose="020B0606020202030204" pitchFamily="34" charset="0"/>
              </a:defRPr>
            </a:lvl2pPr>
            <a:lvl3pPr algn="ctr">
              <a:defRPr sz="2000">
                <a:latin typeface="Arial Narrow" panose="020B0606020202030204" pitchFamily="34" charset="0"/>
              </a:defRPr>
            </a:lvl3pPr>
            <a:lvl4pPr algn="ctr">
              <a:defRPr sz="2000">
                <a:latin typeface="Arial Narrow" panose="020B0606020202030204" pitchFamily="34" charset="0"/>
              </a:defRPr>
            </a:lvl4pPr>
            <a:lvl5pPr algn="ctr">
              <a:defRPr sz="2000">
                <a:latin typeface="Arial Narrow" panose="020B0606020202030204" pitchFamily="34" charset="0"/>
              </a:defRPr>
            </a:lvl5pPr>
          </a:lstStyle>
          <a:p>
            <a:pPr lvl="0"/>
            <a:r>
              <a:rPr lang="tr-TR" dirty="0" smtClean="0"/>
              <a:t>ünite adı </a:t>
            </a:r>
            <a:endParaRPr lang="tr-TR" dirty="0"/>
          </a:p>
        </p:txBody>
      </p:sp>
      <p:sp>
        <p:nvSpPr>
          <p:cNvPr id="77" name="Metin Yer Tutucusu 76"/>
          <p:cNvSpPr>
            <a:spLocks noGrp="1"/>
          </p:cNvSpPr>
          <p:nvPr>
            <p:ph type="body" sz="quarter" idx="11" hasCustomPrompt="1"/>
          </p:nvPr>
        </p:nvSpPr>
        <p:spPr>
          <a:xfrm>
            <a:off x="5257800" y="3351214"/>
            <a:ext cx="2636044" cy="930275"/>
          </a:xfrm>
        </p:spPr>
        <p:txBody>
          <a:bodyPr>
            <a:noAutofit/>
          </a:bodyPr>
          <a:lstStyle>
            <a:lvl1pPr marL="0" indent="0" algn="r" eaLnBrk="1" fontAlgn="auto" hangingPunct="1">
              <a:spcBef>
                <a:spcPts val="0"/>
              </a:spcBef>
              <a:spcAft>
                <a:spcPts val="0"/>
              </a:spcAft>
              <a:buFont typeface="+mj-lt"/>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Sağlığı ve İş Güvenliği Kavramı</a:t>
            </a:r>
            <a:endParaRPr lang="tr-TR"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Kazası Tanımları</a:t>
            </a:r>
            <a:endParaRPr lang="id-ID" b="1"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Kazası Yasal Tanım (5510 sayılı yasa)</a:t>
            </a:r>
            <a:endParaRPr lang="id-ID" dirty="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79" name="Metin Yer Tutucusu 78"/>
          <p:cNvSpPr>
            <a:spLocks noGrp="1"/>
          </p:cNvSpPr>
          <p:nvPr>
            <p:ph type="body" sz="quarter" idx="12" hasCustomPrompt="1"/>
          </p:nvPr>
        </p:nvSpPr>
        <p:spPr>
          <a:xfrm>
            <a:off x="1007269" y="4772025"/>
            <a:ext cx="2707481" cy="1390650"/>
          </a:xfrm>
        </p:spPr>
        <p:txBody>
          <a:bodyPr>
            <a:noAutofit/>
          </a:bodyPr>
          <a:lstStyle>
            <a:lvl1pPr marL="0" indent="0" algn="l" eaLnBrk="1" fontAlgn="auto" hangingPunct="1">
              <a:spcBef>
                <a:spcPts val="0"/>
              </a:spcBef>
              <a:spcAft>
                <a:spcPts val="0"/>
              </a:spcAft>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ve Sağlık İlişkisini Belirleyen Faktörler</a:t>
            </a:r>
            <a:endParaRPr lang="id-ID" b="1" dirty="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80" name="Resim 7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854" y="2863038"/>
            <a:ext cx="324000" cy="432000"/>
          </a:xfrm>
          <a:prstGeom prst="rect">
            <a:avLst/>
          </a:prstGeom>
        </p:spPr>
      </p:pic>
      <p:pic>
        <p:nvPicPr>
          <p:cNvPr id="81" name="Resim 8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28097" y="4244016"/>
            <a:ext cx="324000" cy="432000"/>
          </a:xfrm>
          <a:prstGeom prst="rect">
            <a:avLst/>
          </a:prstGeom>
        </p:spPr>
      </p:pic>
    </p:spTree>
    <p:extLst>
      <p:ext uri="{BB962C8B-B14F-4D97-AF65-F5344CB8AC3E}">
        <p14:creationId xmlns:p14="http://schemas.microsoft.com/office/powerpoint/2010/main" val="3176541051"/>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ünite alt başlıkları - orta ikili">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rgbClr val="FFFFFF"/>
                </a:solidFill>
              </a:rPr>
              <a:pPr algn="ctr"/>
              <a:t>‹#›</a:t>
            </a:fld>
            <a:endParaRPr lang="id-ID" sz="1400" dirty="0">
              <a:solidFill>
                <a:srgbClr val="FFFFFF"/>
              </a:solidFill>
            </a:endParaRPr>
          </a:p>
        </p:txBody>
      </p:sp>
      <p:sp>
        <p:nvSpPr>
          <p:cNvPr id="32" name="Rectangle 21"/>
          <p:cNvSpPr>
            <a:spLocks noChangeArrowheads="1"/>
          </p:cNvSpPr>
          <p:nvPr userDrawn="1"/>
        </p:nvSpPr>
        <p:spPr bwMode="auto">
          <a:xfrm>
            <a:off x="4546997" y="4961564"/>
            <a:ext cx="51197" cy="1896437"/>
          </a:xfrm>
          <a:prstGeom prst="rect">
            <a:avLst/>
          </a:prstGeom>
          <a:solidFill>
            <a:schemeClr val="accent6"/>
          </a:solidFill>
          <a:ln>
            <a:noFill/>
          </a:ln>
        </p:spPr>
        <p:txBody>
          <a:bodyPr/>
          <a:lstStyle/>
          <a:p>
            <a:pPr fontAlgn="auto">
              <a:spcBef>
                <a:spcPts val="0"/>
              </a:spcBef>
              <a:spcAft>
                <a:spcPts val="0"/>
              </a:spcAft>
              <a:defRPr/>
            </a:pPr>
            <a:endParaRPr lang="id-ID">
              <a:solidFill>
                <a:srgbClr val="000000"/>
              </a:solidFill>
              <a:latin typeface="Arial"/>
            </a:endParaRPr>
          </a:p>
        </p:txBody>
      </p:sp>
      <p:sp>
        <p:nvSpPr>
          <p:cNvPr id="36" name="Rectangle 17"/>
          <p:cNvSpPr>
            <a:spLocks noChangeArrowheads="1"/>
          </p:cNvSpPr>
          <p:nvPr userDrawn="1"/>
        </p:nvSpPr>
        <p:spPr bwMode="auto">
          <a:xfrm>
            <a:off x="4546997" y="2059425"/>
            <a:ext cx="51197" cy="2549183"/>
          </a:xfrm>
          <a:prstGeom prst="rect">
            <a:avLst/>
          </a:prstGeom>
          <a:solidFill>
            <a:schemeClr val="accent5"/>
          </a:solidFill>
          <a:ln>
            <a:noFill/>
          </a:ln>
        </p:spPr>
        <p:txBody>
          <a:bodyPr/>
          <a:lstStyle/>
          <a:p>
            <a:pPr fontAlgn="auto">
              <a:spcBef>
                <a:spcPts val="0"/>
              </a:spcBef>
              <a:spcAft>
                <a:spcPts val="0"/>
              </a:spcAft>
              <a:defRPr/>
            </a:pPr>
            <a:endParaRPr lang="id-ID">
              <a:solidFill>
                <a:srgbClr val="000000"/>
              </a:solidFill>
              <a:latin typeface="Arial"/>
            </a:endParaRPr>
          </a:p>
        </p:txBody>
      </p:sp>
      <p:grpSp>
        <p:nvGrpSpPr>
          <p:cNvPr id="37" name="Group 18"/>
          <p:cNvGrpSpPr/>
          <p:nvPr userDrawn="1"/>
        </p:nvGrpSpPr>
        <p:grpSpPr>
          <a:xfrm>
            <a:off x="4439246" y="4608607"/>
            <a:ext cx="265509" cy="352956"/>
            <a:chOff x="5918994" y="3280833"/>
            <a:chExt cx="354012" cy="352956"/>
          </a:xfrm>
          <a:solidFill>
            <a:schemeClr val="accent5"/>
          </a:solidFill>
        </p:grpSpPr>
        <p:sp>
          <p:nvSpPr>
            <p:cNvPr id="38" name="Oval 37"/>
            <p:cNvSpPr>
              <a:spLocks noChangeArrowheads="1"/>
            </p:cNvSpPr>
            <p:nvPr/>
          </p:nvSpPr>
          <p:spPr bwMode="auto">
            <a:xfrm>
              <a:off x="6010488" y="3371623"/>
              <a:ext cx="171376" cy="171727"/>
            </a:xfrm>
            <a:prstGeom prst="ellipse">
              <a:avLst/>
            </a:prstGeom>
            <a:grpFill/>
            <a:ln>
              <a:noFill/>
            </a:ln>
            <a:extLst/>
          </p:spPr>
          <p:txBody>
            <a:bodyPr/>
            <a:lstStyle/>
            <a:p>
              <a:pPr fontAlgn="auto">
                <a:spcBef>
                  <a:spcPts val="0"/>
                </a:spcBef>
                <a:spcAft>
                  <a:spcPts val="0"/>
                </a:spcAft>
                <a:defRPr/>
              </a:pPr>
              <a:endParaRPr lang="id-ID">
                <a:solidFill>
                  <a:srgbClr val="000000"/>
                </a:solidFill>
                <a:latin typeface="Arial"/>
              </a:endParaRPr>
            </a:p>
          </p:txBody>
        </p:sp>
        <p:sp>
          <p:nvSpPr>
            <p:cNvPr id="39" name="Freeform 20"/>
            <p:cNvSpPr>
              <a:spLocks noEditPoints="1"/>
            </p:cNvSpPr>
            <p:nvPr/>
          </p:nvSpPr>
          <p:spPr bwMode="auto">
            <a:xfrm>
              <a:off x="5918994" y="3280833"/>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p:spPr>
          <p:txBody>
            <a:bodyPr/>
            <a:lstStyle/>
            <a:p>
              <a:pPr fontAlgn="auto">
                <a:spcBef>
                  <a:spcPts val="0"/>
                </a:spcBef>
                <a:spcAft>
                  <a:spcPts val="0"/>
                </a:spcAft>
                <a:defRPr/>
              </a:pPr>
              <a:endParaRPr lang="id-ID">
                <a:solidFill>
                  <a:srgbClr val="000000"/>
                </a:solidFill>
                <a:latin typeface="Arial"/>
              </a:endParaRPr>
            </a:p>
          </p:txBody>
        </p:sp>
      </p:grpSp>
      <p:sp>
        <p:nvSpPr>
          <p:cNvPr id="44" name="Rectangle 7"/>
          <p:cNvSpPr>
            <a:spLocks noChangeArrowheads="1"/>
          </p:cNvSpPr>
          <p:nvPr userDrawn="1"/>
        </p:nvSpPr>
        <p:spPr bwMode="auto">
          <a:xfrm>
            <a:off x="4546997" y="1"/>
            <a:ext cx="51197" cy="1695427"/>
          </a:xfrm>
          <a:prstGeom prst="rect">
            <a:avLst/>
          </a:prstGeom>
          <a:solidFill>
            <a:schemeClr val="accent3"/>
          </a:solidFill>
          <a:ln>
            <a:noFill/>
          </a:ln>
        </p:spPr>
        <p:txBody>
          <a:bodyPr/>
          <a:lstStyle/>
          <a:p>
            <a:pPr fontAlgn="auto">
              <a:spcBef>
                <a:spcPts val="0"/>
              </a:spcBef>
              <a:spcAft>
                <a:spcPts val="0"/>
              </a:spcAft>
              <a:defRPr/>
            </a:pPr>
            <a:endParaRPr lang="id-ID">
              <a:solidFill>
                <a:srgbClr val="000000"/>
              </a:solidFill>
              <a:latin typeface="Arial"/>
            </a:endParaRPr>
          </a:p>
        </p:txBody>
      </p:sp>
      <p:grpSp>
        <p:nvGrpSpPr>
          <p:cNvPr id="45" name="Group 13"/>
          <p:cNvGrpSpPr/>
          <p:nvPr userDrawn="1"/>
        </p:nvGrpSpPr>
        <p:grpSpPr>
          <a:xfrm>
            <a:off x="4439246" y="1695427"/>
            <a:ext cx="265509" cy="352956"/>
            <a:chOff x="5918994" y="3280833"/>
            <a:chExt cx="354012" cy="352956"/>
          </a:xfrm>
          <a:solidFill>
            <a:schemeClr val="accent3"/>
          </a:solidFill>
        </p:grpSpPr>
        <p:sp>
          <p:nvSpPr>
            <p:cNvPr id="46" name="Oval 45"/>
            <p:cNvSpPr>
              <a:spLocks noChangeArrowheads="1"/>
            </p:cNvSpPr>
            <p:nvPr/>
          </p:nvSpPr>
          <p:spPr bwMode="auto">
            <a:xfrm>
              <a:off x="6010488" y="3371623"/>
              <a:ext cx="171376" cy="171727"/>
            </a:xfrm>
            <a:prstGeom prst="ellipse">
              <a:avLst/>
            </a:prstGeom>
            <a:grpFill/>
            <a:ln>
              <a:noFill/>
            </a:ln>
            <a:extLst/>
          </p:spPr>
          <p:txBody>
            <a:bodyPr/>
            <a:lstStyle/>
            <a:p>
              <a:pPr fontAlgn="auto">
                <a:spcBef>
                  <a:spcPts val="0"/>
                </a:spcBef>
                <a:spcAft>
                  <a:spcPts val="0"/>
                </a:spcAft>
                <a:defRPr/>
              </a:pPr>
              <a:endParaRPr lang="id-ID">
                <a:solidFill>
                  <a:srgbClr val="000000"/>
                </a:solidFill>
                <a:latin typeface="Arial"/>
              </a:endParaRPr>
            </a:p>
          </p:txBody>
        </p:sp>
        <p:sp>
          <p:nvSpPr>
            <p:cNvPr id="47" name="Freeform 15"/>
            <p:cNvSpPr>
              <a:spLocks noEditPoints="1"/>
            </p:cNvSpPr>
            <p:nvPr/>
          </p:nvSpPr>
          <p:spPr bwMode="auto">
            <a:xfrm>
              <a:off x="5918994" y="3280833"/>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p:spPr>
          <p:txBody>
            <a:bodyPr/>
            <a:lstStyle/>
            <a:p>
              <a:pPr fontAlgn="auto">
                <a:spcBef>
                  <a:spcPts val="0"/>
                </a:spcBef>
                <a:spcAft>
                  <a:spcPts val="0"/>
                </a:spcAft>
                <a:defRPr/>
              </a:pPr>
              <a:endParaRPr lang="id-ID">
                <a:solidFill>
                  <a:srgbClr val="000000"/>
                </a:solidFill>
                <a:latin typeface="Arial"/>
              </a:endParaRPr>
            </a:p>
          </p:txBody>
        </p:sp>
      </p:grpSp>
      <p:cxnSp>
        <p:nvCxnSpPr>
          <p:cNvPr id="48" name="Straight Connector 33"/>
          <p:cNvCxnSpPr/>
          <p:nvPr userDrawn="1"/>
        </p:nvCxnSpPr>
        <p:spPr>
          <a:xfrm>
            <a:off x="4801791" y="1831323"/>
            <a:ext cx="2291953" cy="0"/>
          </a:xfrm>
          <a:prstGeom prst="line">
            <a:avLst/>
          </a:prstGeom>
          <a:ln w="19050">
            <a:solidFill>
              <a:schemeClr val="bg1">
                <a:lumMod val="8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49" name="Straight Connector 34"/>
          <p:cNvCxnSpPr/>
          <p:nvPr userDrawn="1"/>
        </p:nvCxnSpPr>
        <p:spPr>
          <a:xfrm>
            <a:off x="1585913" y="4742848"/>
            <a:ext cx="2737247" cy="0"/>
          </a:xfrm>
          <a:prstGeom prst="line">
            <a:avLst/>
          </a:prstGeom>
          <a:ln w="19050">
            <a:solidFill>
              <a:schemeClr val="bg1">
                <a:lumMod val="8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pic>
        <p:nvPicPr>
          <p:cNvPr id="3" name="Resim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49585" y="1615323"/>
            <a:ext cx="324000" cy="432000"/>
          </a:xfrm>
          <a:prstGeom prst="rect">
            <a:avLst/>
          </a:prstGeom>
        </p:spPr>
      </p:pic>
      <p:sp>
        <p:nvSpPr>
          <p:cNvPr id="87" name="Metin Yer Tutucusu 76"/>
          <p:cNvSpPr>
            <a:spLocks noGrp="1"/>
          </p:cNvSpPr>
          <p:nvPr>
            <p:ph type="body" sz="quarter" idx="11" hasCustomPrompt="1"/>
          </p:nvPr>
        </p:nvSpPr>
        <p:spPr>
          <a:xfrm>
            <a:off x="5001835" y="2244152"/>
            <a:ext cx="2636044" cy="930275"/>
          </a:xfrm>
        </p:spPr>
        <p:txBody>
          <a:bodyPr>
            <a:noAutofit/>
          </a:bodyPr>
          <a:lstStyle>
            <a:lvl1pPr marL="0" indent="0" algn="r" eaLnBrk="1" fontAlgn="auto" hangingPunct="1">
              <a:spcBef>
                <a:spcPts val="0"/>
              </a:spcBef>
              <a:spcAft>
                <a:spcPts val="0"/>
              </a:spcAft>
              <a:buFont typeface="+mj-lt"/>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Sağlığı ve İş Güvenliği Kavramı</a:t>
            </a:r>
            <a:endParaRPr lang="tr-TR"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Kazası Tanımları</a:t>
            </a:r>
            <a:endParaRPr lang="id-ID" b="1"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Kazası Yasal Tanım (5510 sayılı yasa)</a:t>
            </a:r>
            <a:endParaRPr lang="id-ID" dirty="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90" name="Resim 8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78782" y="4536804"/>
            <a:ext cx="324000" cy="432000"/>
          </a:xfrm>
          <a:prstGeom prst="rect">
            <a:avLst/>
          </a:prstGeom>
        </p:spPr>
      </p:pic>
      <p:sp>
        <p:nvSpPr>
          <p:cNvPr id="91" name="Metin Yer Tutucusu 78"/>
          <p:cNvSpPr>
            <a:spLocks noGrp="1"/>
          </p:cNvSpPr>
          <p:nvPr>
            <p:ph type="body" sz="quarter" idx="13" hasCustomPrompt="1"/>
          </p:nvPr>
        </p:nvSpPr>
        <p:spPr>
          <a:xfrm>
            <a:off x="1114489" y="5099565"/>
            <a:ext cx="2707481" cy="1390650"/>
          </a:xfrm>
        </p:spPr>
        <p:txBody>
          <a:bodyPr>
            <a:noAutofit/>
          </a:bodyPr>
          <a:lstStyle>
            <a:lvl1pPr marL="0" indent="0" algn="l" eaLnBrk="1" fontAlgn="auto" hangingPunct="1">
              <a:spcBef>
                <a:spcPts val="0"/>
              </a:spcBef>
              <a:spcAft>
                <a:spcPts val="0"/>
              </a:spcAft>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ve Sağlık İlişkisini Belirleyen Faktörler</a:t>
            </a:r>
            <a:endParaRPr lang="id-ID" b="1" dirty="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Tree>
    <p:extLst>
      <p:ext uri="{BB962C8B-B14F-4D97-AF65-F5344CB8AC3E}">
        <p14:creationId xmlns:p14="http://schemas.microsoft.com/office/powerpoint/2010/main" val="1494394128"/>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ünite alt başlıkları - son">
    <p:spTree>
      <p:nvGrpSpPr>
        <p:cNvPr id="1" name=""/>
        <p:cNvGrpSpPr/>
        <p:nvPr/>
      </p:nvGrpSpPr>
      <p:grpSpPr>
        <a:xfrm>
          <a:off x="0" y="0"/>
          <a:ext cx="0" cy="0"/>
          <a:chOff x="0" y="0"/>
          <a:chExt cx="0" cy="0"/>
        </a:xfrm>
      </p:grpSpPr>
      <p:grpSp>
        <p:nvGrpSpPr>
          <p:cNvPr id="50" name="Group 1"/>
          <p:cNvGrpSpPr>
            <a:grpSpLocks/>
          </p:cNvGrpSpPr>
          <p:nvPr userDrawn="1"/>
        </p:nvGrpSpPr>
        <p:grpSpPr bwMode="auto">
          <a:xfrm>
            <a:off x="4507706" y="2556205"/>
            <a:ext cx="128588" cy="1198563"/>
            <a:chOff x="6010488" y="2753482"/>
            <a:chExt cx="171376" cy="1198573"/>
          </a:xfrm>
        </p:grpSpPr>
        <p:sp>
          <p:nvSpPr>
            <p:cNvPr id="51" name="Rectangle 13"/>
            <p:cNvSpPr>
              <a:spLocks noChangeArrowheads="1"/>
            </p:cNvSpPr>
            <p:nvPr/>
          </p:nvSpPr>
          <p:spPr bwMode="auto">
            <a:xfrm>
              <a:off x="6062218" y="2753482"/>
              <a:ext cx="67917" cy="1044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tr-TR" sz="1800">
                <a:solidFill>
                  <a:srgbClr val="000000"/>
                </a:solidFill>
              </a:endParaRPr>
            </a:p>
          </p:txBody>
        </p:sp>
        <p:sp>
          <p:nvSpPr>
            <p:cNvPr id="53" name="Oval 6"/>
            <p:cNvSpPr>
              <a:spLocks noChangeArrowheads="1"/>
            </p:cNvSpPr>
            <p:nvPr/>
          </p:nvSpPr>
          <p:spPr bwMode="auto">
            <a:xfrm>
              <a:off x="6010488" y="3780328"/>
              <a:ext cx="171376" cy="1717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tr-TR" sz="1800">
                <a:solidFill>
                  <a:srgbClr val="000000"/>
                </a:solidFill>
              </a:endParaRPr>
            </a:p>
          </p:txBody>
        </p:sp>
      </p:grpSp>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rgbClr val="FFFFFF"/>
                </a:solidFill>
              </a:rPr>
              <a:pPr algn="ctr"/>
              <a:t>‹#›</a:t>
            </a:fld>
            <a:endParaRPr lang="id-ID" sz="1400" dirty="0">
              <a:solidFill>
                <a:srgbClr val="FFFFFF"/>
              </a:solidFill>
            </a:endParaRPr>
          </a:p>
        </p:txBody>
      </p:sp>
      <p:sp>
        <p:nvSpPr>
          <p:cNvPr id="40" name="Rectangle 117"/>
          <p:cNvSpPr>
            <a:spLocks noChangeArrowheads="1"/>
          </p:cNvSpPr>
          <p:nvPr userDrawn="1"/>
        </p:nvSpPr>
        <p:spPr bwMode="auto">
          <a:xfrm>
            <a:off x="4546997" y="1358901"/>
            <a:ext cx="51197" cy="1044575"/>
          </a:xfrm>
          <a:prstGeom prst="rect">
            <a:avLst/>
          </a:prstGeom>
          <a:solidFill>
            <a:schemeClr val="accent4"/>
          </a:solidFill>
          <a:ln>
            <a:noFill/>
          </a:ln>
        </p:spPr>
        <p:txBody>
          <a:bodyPr/>
          <a:lstStyle/>
          <a:p>
            <a:pPr fontAlgn="auto">
              <a:spcBef>
                <a:spcPts val="0"/>
              </a:spcBef>
              <a:spcAft>
                <a:spcPts val="0"/>
              </a:spcAft>
              <a:defRPr/>
            </a:pPr>
            <a:endParaRPr lang="id-ID">
              <a:solidFill>
                <a:srgbClr val="000000"/>
              </a:solidFill>
              <a:latin typeface="Arial"/>
            </a:endParaRPr>
          </a:p>
        </p:txBody>
      </p:sp>
      <p:grpSp>
        <p:nvGrpSpPr>
          <p:cNvPr id="41" name="Group 118"/>
          <p:cNvGrpSpPr/>
          <p:nvPr userDrawn="1"/>
        </p:nvGrpSpPr>
        <p:grpSpPr>
          <a:xfrm>
            <a:off x="4439246" y="2387766"/>
            <a:ext cx="265509" cy="352956"/>
            <a:chOff x="5918994" y="3280833"/>
            <a:chExt cx="354012" cy="352956"/>
          </a:xfrm>
          <a:solidFill>
            <a:schemeClr val="accent4"/>
          </a:solidFill>
        </p:grpSpPr>
        <p:sp>
          <p:nvSpPr>
            <p:cNvPr id="42" name="Oval 41"/>
            <p:cNvSpPr>
              <a:spLocks noChangeArrowheads="1"/>
            </p:cNvSpPr>
            <p:nvPr/>
          </p:nvSpPr>
          <p:spPr bwMode="auto">
            <a:xfrm>
              <a:off x="6010488" y="3371623"/>
              <a:ext cx="171376" cy="171727"/>
            </a:xfrm>
            <a:prstGeom prst="ellipse">
              <a:avLst/>
            </a:prstGeom>
            <a:grpFill/>
            <a:ln>
              <a:noFill/>
            </a:ln>
            <a:extLst/>
          </p:spPr>
          <p:txBody>
            <a:bodyPr/>
            <a:lstStyle/>
            <a:p>
              <a:pPr fontAlgn="auto">
                <a:spcBef>
                  <a:spcPts val="0"/>
                </a:spcBef>
                <a:spcAft>
                  <a:spcPts val="0"/>
                </a:spcAft>
                <a:defRPr/>
              </a:pPr>
              <a:endParaRPr lang="id-ID">
                <a:solidFill>
                  <a:srgbClr val="000000"/>
                </a:solidFill>
                <a:latin typeface="Arial"/>
              </a:endParaRPr>
            </a:p>
          </p:txBody>
        </p:sp>
        <p:sp>
          <p:nvSpPr>
            <p:cNvPr id="43" name="Freeform 120"/>
            <p:cNvSpPr>
              <a:spLocks noEditPoints="1"/>
            </p:cNvSpPr>
            <p:nvPr/>
          </p:nvSpPr>
          <p:spPr bwMode="auto">
            <a:xfrm>
              <a:off x="5918994" y="3280833"/>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p:spPr>
          <p:txBody>
            <a:bodyPr/>
            <a:lstStyle/>
            <a:p>
              <a:pPr fontAlgn="auto">
                <a:spcBef>
                  <a:spcPts val="0"/>
                </a:spcBef>
                <a:spcAft>
                  <a:spcPts val="0"/>
                </a:spcAft>
                <a:defRPr/>
              </a:pPr>
              <a:endParaRPr lang="id-ID">
                <a:solidFill>
                  <a:srgbClr val="000000"/>
                </a:solidFill>
                <a:latin typeface="Arial"/>
              </a:endParaRPr>
            </a:p>
          </p:txBody>
        </p:sp>
      </p:grpSp>
      <p:sp>
        <p:nvSpPr>
          <p:cNvPr id="44" name="Rectangle 7"/>
          <p:cNvSpPr>
            <a:spLocks noChangeArrowheads="1"/>
          </p:cNvSpPr>
          <p:nvPr userDrawn="1"/>
        </p:nvSpPr>
        <p:spPr bwMode="auto">
          <a:xfrm>
            <a:off x="4546997" y="1"/>
            <a:ext cx="51197" cy="1044575"/>
          </a:xfrm>
          <a:prstGeom prst="rect">
            <a:avLst/>
          </a:prstGeom>
          <a:solidFill>
            <a:schemeClr val="accent3"/>
          </a:solidFill>
          <a:ln>
            <a:noFill/>
          </a:ln>
        </p:spPr>
        <p:txBody>
          <a:bodyPr/>
          <a:lstStyle/>
          <a:p>
            <a:pPr fontAlgn="auto">
              <a:spcBef>
                <a:spcPts val="0"/>
              </a:spcBef>
              <a:spcAft>
                <a:spcPts val="0"/>
              </a:spcAft>
              <a:defRPr/>
            </a:pPr>
            <a:endParaRPr lang="id-ID">
              <a:solidFill>
                <a:srgbClr val="000000"/>
              </a:solidFill>
              <a:latin typeface="Arial"/>
            </a:endParaRPr>
          </a:p>
        </p:txBody>
      </p:sp>
      <p:grpSp>
        <p:nvGrpSpPr>
          <p:cNvPr id="45" name="Group 13"/>
          <p:cNvGrpSpPr/>
          <p:nvPr userDrawn="1"/>
        </p:nvGrpSpPr>
        <p:grpSpPr>
          <a:xfrm>
            <a:off x="4439246" y="1014849"/>
            <a:ext cx="265509" cy="352956"/>
            <a:chOff x="5918994" y="3280833"/>
            <a:chExt cx="354012" cy="352956"/>
          </a:xfrm>
          <a:solidFill>
            <a:schemeClr val="accent3"/>
          </a:solidFill>
        </p:grpSpPr>
        <p:sp>
          <p:nvSpPr>
            <p:cNvPr id="46" name="Oval 45"/>
            <p:cNvSpPr>
              <a:spLocks noChangeArrowheads="1"/>
            </p:cNvSpPr>
            <p:nvPr/>
          </p:nvSpPr>
          <p:spPr bwMode="auto">
            <a:xfrm>
              <a:off x="6010488" y="3371623"/>
              <a:ext cx="171376" cy="171727"/>
            </a:xfrm>
            <a:prstGeom prst="ellipse">
              <a:avLst/>
            </a:prstGeom>
            <a:grpFill/>
            <a:ln>
              <a:noFill/>
            </a:ln>
            <a:extLst/>
          </p:spPr>
          <p:txBody>
            <a:bodyPr/>
            <a:lstStyle/>
            <a:p>
              <a:pPr fontAlgn="auto">
                <a:spcBef>
                  <a:spcPts val="0"/>
                </a:spcBef>
                <a:spcAft>
                  <a:spcPts val="0"/>
                </a:spcAft>
                <a:defRPr/>
              </a:pPr>
              <a:endParaRPr lang="id-ID">
                <a:solidFill>
                  <a:srgbClr val="000000"/>
                </a:solidFill>
                <a:latin typeface="Arial"/>
              </a:endParaRPr>
            </a:p>
          </p:txBody>
        </p:sp>
        <p:sp>
          <p:nvSpPr>
            <p:cNvPr id="47" name="Freeform 15"/>
            <p:cNvSpPr>
              <a:spLocks noEditPoints="1"/>
            </p:cNvSpPr>
            <p:nvPr/>
          </p:nvSpPr>
          <p:spPr bwMode="auto">
            <a:xfrm>
              <a:off x="5918994" y="3280833"/>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p:spPr>
          <p:txBody>
            <a:bodyPr/>
            <a:lstStyle/>
            <a:p>
              <a:pPr fontAlgn="auto">
                <a:spcBef>
                  <a:spcPts val="0"/>
                </a:spcBef>
                <a:spcAft>
                  <a:spcPts val="0"/>
                </a:spcAft>
                <a:defRPr/>
              </a:pPr>
              <a:endParaRPr lang="id-ID">
                <a:solidFill>
                  <a:srgbClr val="000000"/>
                </a:solidFill>
                <a:latin typeface="Arial"/>
              </a:endParaRPr>
            </a:p>
          </p:txBody>
        </p:sp>
      </p:grpSp>
      <p:cxnSp>
        <p:nvCxnSpPr>
          <p:cNvPr id="48" name="Straight Connector 33"/>
          <p:cNvCxnSpPr/>
          <p:nvPr userDrawn="1"/>
        </p:nvCxnSpPr>
        <p:spPr>
          <a:xfrm>
            <a:off x="4801791" y="1201738"/>
            <a:ext cx="2291953" cy="0"/>
          </a:xfrm>
          <a:prstGeom prst="line">
            <a:avLst/>
          </a:prstGeom>
          <a:ln w="19050">
            <a:solidFill>
              <a:schemeClr val="bg1">
                <a:lumMod val="8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49" name="Straight Connector 34"/>
          <p:cNvCxnSpPr/>
          <p:nvPr userDrawn="1"/>
        </p:nvCxnSpPr>
        <p:spPr>
          <a:xfrm>
            <a:off x="1585913" y="2554288"/>
            <a:ext cx="2737247" cy="0"/>
          </a:xfrm>
          <a:prstGeom prst="line">
            <a:avLst/>
          </a:prstGeom>
          <a:ln w="19050">
            <a:solidFill>
              <a:schemeClr val="bg1">
                <a:lumMod val="8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pic>
        <p:nvPicPr>
          <p:cNvPr id="3" name="Resim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49585" y="985738"/>
            <a:ext cx="324000" cy="432000"/>
          </a:xfrm>
          <a:prstGeom prst="rect">
            <a:avLst/>
          </a:prstGeom>
        </p:spPr>
      </p:pic>
      <p:sp>
        <p:nvSpPr>
          <p:cNvPr id="87" name="Metin Yer Tutucusu 76"/>
          <p:cNvSpPr>
            <a:spLocks noGrp="1"/>
          </p:cNvSpPr>
          <p:nvPr>
            <p:ph type="body" sz="quarter" idx="11" hasCustomPrompt="1"/>
          </p:nvPr>
        </p:nvSpPr>
        <p:spPr>
          <a:xfrm>
            <a:off x="5001835" y="1614567"/>
            <a:ext cx="2636044" cy="930275"/>
          </a:xfrm>
        </p:spPr>
        <p:txBody>
          <a:bodyPr>
            <a:noAutofit/>
          </a:bodyPr>
          <a:lstStyle>
            <a:lvl1pPr marL="0" indent="0" algn="r" eaLnBrk="1" fontAlgn="auto" hangingPunct="1">
              <a:spcBef>
                <a:spcPts val="0"/>
              </a:spcBef>
              <a:spcAft>
                <a:spcPts val="0"/>
              </a:spcAft>
              <a:buFont typeface="+mj-lt"/>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Sağlığı ve İş Güvenliği Kavramı</a:t>
            </a:r>
            <a:endParaRPr lang="tr-TR"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Kazası Tanımları</a:t>
            </a:r>
            <a:endParaRPr lang="id-ID" b="1"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Kazası Yasal Tanım (5510 sayılı yasa)</a:t>
            </a:r>
            <a:endParaRPr lang="id-ID" dirty="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90" name="Resim 8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78782" y="2348244"/>
            <a:ext cx="324000" cy="432000"/>
          </a:xfrm>
          <a:prstGeom prst="rect">
            <a:avLst/>
          </a:prstGeom>
        </p:spPr>
      </p:pic>
      <p:sp>
        <p:nvSpPr>
          <p:cNvPr id="91" name="Metin Yer Tutucusu 78"/>
          <p:cNvSpPr>
            <a:spLocks noGrp="1"/>
          </p:cNvSpPr>
          <p:nvPr>
            <p:ph type="body" sz="quarter" idx="13" hasCustomPrompt="1"/>
          </p:nvPr>
        </p:nvSpPr>
        <p:spPr>
          <a:xfrm>
            <a:off x="1114489" y="2911005"/>
            <a:ext cx="2707481" cy="1390650"/>
          </a:xfrm>
        </p:spPr>
        <p:txBody>
          <a:bodyPr>
            <a:noAutofit/>
          </a:bodyPr>
          <a:lstStyle>
            <a:lvl1pPr marL="0" indent="0" algn="l" eaLnBrk="1" fontAlgn="auto" hangingPunct="1">
              <a:spcBef>
                <a:spcPts val="0"/>
              </a:spcBef>
              <a:spcAft>
                <a:spcPts val="0"/>
              </a:spcAft>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ve Sağlık İlişkisini Belirleyen Faktörler</a:t>
            </a:r>
            <a:endParaRPr lang="id-ID" b="1" dirty="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54" name="Freeform 13"/>
          <p:cNvSpPr>
            <a:spLocks/>
          </p:cNvSpPr>
          <p:nvPr userDrawn="1"/>
        </p:nvSpPr>
        <p:spPr bwMode="auto">
          <a:xfrm>
            <a:off x="7614417" y="5640589"/>
            <a:ext cx="1520428" cy="1482725"/>
          </a:xfrm>
          <a:custGeom>
            <a:avLst/>
            <a:gdLst>
              <a:gd name="T0" fmla="*/ 1230 w 1276"/>
              <a:gd name="T1" fmla="*/ 748 h 933"/>
              <a:gd name="T2" fmla="*/ 1221 w 1276"/>
              <a:gd name="T3" fmla="*/ 748 h 933"/>
              <a:gd name="T4" fmla="*/ 1206 w 1276"/>
              <a:gd name="T5" fmla="*/ 748 h 933"/>
              <a:gd name="T6" fmla="*/ 1211 w 1276"/>
              <a:gd name="T7" fmla="*/ 216 h 933"/>
              <a:gd name="T8" fmla="*/ 1218 w 1276"/>
              <a:gd name="T9" fmla="*/ 216 h 933"/>
              <a:gd name="T10" fmla="*/ 1221 w 1276"/>
              <a:gd name="T11" fmla="*/ 214 h 933"/>
              <a:gd name="T12" fmla="*/ 1218 w 1276"/>
              <a:gd name="T13" fmla="*/ 185 h 933"/>
              <a:gd name="T14" fmla="*/ 1206 w 1276"/>
              <a:gd name="T15" fmla="*/ 182 h 933"/>
              <a:gd name="T16" fmla="*/ 1192 w 1276"/>
              <a:gd name="T17" fmla="*/ 180 h 933"/>
              <a:gd name="T18" fmla="*/ 1182 w 1276"/>
              <a:gd name="T19" fmla="*/ 0 h 933"/>
              <a:gd name="T20" fmla="*/ 1172 w 1276"/>
              <a:gd name="T21" fmla="*/ 180 h 933"/>
              <a:gd name="T22" fmla="*/ 1158 w 1276"/>
              <a:gd name="T23" fmla="*/ 180 h 933"/>
              <a:gd name="T24" fmla="*/ 1143 w 1276"/>
              <a:gd name="T25" fmla="*/ 182 h 933"/>
              <a:gd name="T26" fmla="*/ 1141 w 1276"/>
              <a:gd name="T27" fmla="*/ 212 h 933"/>
              <a:gd name="T28" fmla="*/ 1143 w 1276"/>
              <a:gd name="T29" fmla="*/ 214 h 933"/>
              <a:gd name="T30" fmla="*/ 1151 w 1276"/>
              <a:gd name="T31" fmla="*/ 214 h 933"/>
              <a:gd name="T32" fmla="*/ 1071 w 1276"/>
              <a:gd name="T33" fmla="*/ 659 h 933"/>
              <a:gd name="T34" fmla="*/ 659 w 1276"/>
              <a:gd name="T35" fmla="*/ 496 h 933"/>
              <a:gd name="T36" fmla="*/ 666 w 1276"/>
              <a:gd name="T37" fmla="*/ 491 h 933"/>
              <a:gd name="T38" fmla="*/ 611 w 1276"/>
              <a:gd name="T39" fmla="*/ 430 h 933"/>
              <a:gd name="T40" fmla="*/ 620 w 1276"/>
              <a:gd name="T41" fmla="*/ 425 h 933"/>
              <a:gd name="T42" fmla="*/ 606 w 1276"/>
              <a:gd name="T43" fmla="*/ 420 h 933"/>
              <a:gd name="T44" fmla="*/ 608 w 1276"/>
              <a:gd name="T45" fmla="*/ 406 h 933"/>
              <a:gd name="T46" fmla="*/ 606 w 1276"/>
              <a:gd name="T47" fmla="*/ 389 h 933"/>
              <a:gd name="T48" fmla="*/ 594 w 1276"/>
              <a:gd name="T49" fmla="*/ 379 h 933"/>
              <a:gd name="T50" fmla="*/ 586 w 1276"/>
              <a:gd name="T51" fmla="*/ 377 h 933"/>
              <a:gd name="T52" fmla="*/ 569 w 1276"/>
              <a:gd name="T53" fmla="*/ 377 h 933"/>
              <a:gd name="T54" fmla="*/ 562 w 1276"/>
              <a:gd name="T55" fmla="*/ 379 h 933"/>
              <a:gd name="T56" fmla="*/ 552 w 1276"/>
              <a:gd name="T57" fmla="*/ 391 h 933"/>
              <a:gd name="T58" fmla="*/ 548 w 1276"/>
              <a:gd name="T59" fmla="*/ 399 h 933"/>
              <a:gd name="T60" fmla="*/ 548 w 1276"/>
              <a:gd name="T61" fmla="*/ 413 h 933"/>
              <a:gd name="T62" fmla="*/ 552 w 1276"/>
              <a:gd name="T63" fmla="*/ 423 h 933"/>
              <a:gd name="T64" fmla="*/ 538 w 1276"/>
              <a:gd name="T65" fmla="*/ 425 h 933"/>
              <a:gd name="T66" fmla="*/ 548 w 1276"/>
              <a:gd name="T67" fmla="*/ 430 h 933"/>
              <a:gd name="T68" fmla="*/ 519 w 1276"/>
              <a:gd name="T69" fmla="*/ 491 h 933"/>
              <a:gd name="T70" fmla="*/ 412 w 1276"/>
              <a:gd name="T71" fmla="*/ 491 h 933"/>
              <a:gd name="T72" fmla="*/ 402 w 1276"/>
              <a:gd name="T73" fmla="*/ 491 h 933"/>
              <a:gd name="T74" fmla="*/ 359 w 1276"/>
              <a:gd name="T75" fmla="*/ 464 h 933"/>
              <a:gd name="T76" fmla="*/ 366 w 1276"/>
              <a:gd name="T77" fmla="*/ 459 h 933"/>
              <a:gd name="T78" fmla="*/ 204 w 1276"/>
              <a:gd name="T79" fmla="*/ 447 h 933"/>
              <a:gd name="T80" fmla="*/ 194 w 1276"/>
              <a:gd name="T81" fmla="*/ 416 h 933"/>
              <a:gd name="T82" fmla="*/ 177 w 1276"/>
              <a:gd name="T83" fmla="*/ 391 h 933"/>
              <a:gd name="T84" fmla="*/ 155 w 1276"/>
              <a:gd name="T85" fmla="*/ 369 h 933"/>
              <a:gd name="T86" fmla="*/ 141 w 1276"/>
              <a:gd name="T87" fmla="*/ 360 h 933"/>
              <a:gd name="T88" fmla="*/ 114 w 1276"/>
              <a:gd name="T89" fmla="*/ 350 h 933"/>
              <a:gd name="T90" fmla="*/ 112 w 1276"/>
              <a:gd name="T91" fmla="*/ 348 h 933"/>
              <a:gd name="T92" fmla="*/ 97 w 1276"/>
              <a:gd name="T93" fmla="*/ 345 h 933"/>
              <a:gd name="T94" fmla="*/ 92 w 1276"/>
              <a:gd name="T95" fmla="*/ 345 h 933"/>
              <a:gd name="T96" fmla="*/ 88 w 1276"/>
              <a:gd name="T97" fmla="*/ 345 h 933"/>
              <a:gd name="T98" fmla="*/ 78 w 1276"/>
              <a:gd name="T99" fmla="*/ 263 h 933"/>
              <a:gd name="T100" fmla="*/ 73 w 1276"/>
              <a:gd name="T101" fmla="*/ 345 h 933"/>
              <a:gd name="T102" fmla="*/ 68 w 1276"/>
              <a:gd name="T103" fmla="*/ 345 h 933"/>
              <a:gd name="T104" fmla="*/ 51 w 1276"/>
              <a:gd name="T105" fmla="*/ 348 h 933"/>
              <a:gd name="T106" fmla="*/ 51 w 1276"/>
              <a:gd name="T107" fmla="*/ 348 h 933"/>
              <a:gd name="T108" fmla="*/ 37 w 1276"/>
              <a:gd name="T109" fmla="*/ 355 h 933"/>
              <a:gd name="T110" fmla="*/ 22 w 1276"/>
              <a:gd name="T111" fmla="*/ 360 h 933"/>
              <a:gd name="T112" fmla="*/ 0 w 1276"/>
              <a:gd name="T113" fmla="*/ 374 h 933"/>
              <a:gd name="T114" fmla="*/ 1276 w 1276"/>
              <a:gd name="T115" fmla="*/ 933 h 933"/>
              <a:gd name="T116" fmla="*/ 1233 w 1276"/>
              <a:gd name="T117" fmla="*/ 739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76" h="933">
                <a:moveTo>
                  <a:pt x="1233" y="746"/>
                </a:moveTo>
                <a:lnTo>
                  <a:pt x="1230" y="748"/>
                </a:lnTo>
                <a:lnTo>
                  <a:pt x="1228" y="748"/>
                </a:lnTo>
                <a:lnTo>
                  <a:pt x="1221" y="748"/>
                </a:lnTo>
                <a:lnTo>
                  <a:pt x="1216" y="748"/>
                </a:lnTo>
                <a:lnTo>
                  <a:pt x="1206" y="748"/>
                </a:lnTo>
                <a:lnTo>
                  <a:pt x="1206" y="741"/>
                </a:lnTo>
                <a:lnTo>
                  <a:pt x="1211" y="216"/>
                </a:lnTo>
                <a:lnTo>
                  <a:pt x="1213" y="216"/>
                </a:lnTo>
                <a:lnTo>
                  <a:pt x="1218" y="216"/>
                </a:lnTo>
                <a:lnTo>
                  <a:pt x="1221" y="214"/>
                </a:lnTo>
                <a:lnTo>
                  <a:pt x="1221" y="214"/>
                </a:lnTo>
                <a:lnTo>
                  <a:pt x="1221" y="185"/>
                </a:lnTo>
                <a:lnTo>
                  <a:pt x="1218" y="185"/>
                </a:lnTo>
                <a:lnTo>
                  <a:pt x="1213" y="182"/>
                </a:lnTo>
                <a:lnTo>
                  <a:pt x="1206" y="182"/>
                </a:lnTo>
                <a:lnTo>
                  <a:pt x="1197" y="180"/>
                </a:lnTo>
                <a:lnTo>
                  <a:pt x="1192" y="180"/>
                </a:lnTo>
                <a:lnTo>
                  <a:pt x="1192" y="93"/>
                </a:lnTo>
                <a:lnTo>
                  <a:pt x="1182" y="0"/>
                </a:lnTo>
                <a:lnTo>
                  <a:pt x="1175" y="90"/>
                </a:lnTo>
                <a:lnTo>
                  <a:pt x="1172" y="180"/>
                </a:lnTo>
                <a:lnTo>
                  <a:pt x="1165" y="180"/>
                </a:lnTo>
                <a:lnTo>
                  <a:pt x="1158" y="180"/>
                </a:lnTo>
                <a:lnTo>
                  <a:pt x="1151" y="180"/>
                </a:lnTo>
                <a:lnTo>
                  <a:pt x="1143" y="182"/>
                </a:lnTo>
                <a:lnTo>
                  <a:pt x="1141" y="182"/>
                </a:lnTo>
                <a:lnTo>
                  <a:pt x="1141" y="212"/>
                </a:lnTo>
                <a:lnTo>
                  <a:pt x="1141" y="212"/>
                </a:lnTo>
                <a:lnTo>
                  <a:pt x="1143" y="214"/>
                </a:lnTo>
                <a:lnTo>
                  <a:pt x="1148" y="214"/>
                </a:lnTo>
                <a:lnTo>
                  <a:pt x="1151" y="214"/>
                </a:lnTo>
                <a:lnTo>
                  <a:pt x="1146" y="714"/>
                </a:lnTo>
                <a:lnTo>
                  <a:pt x="1071" y="659"/>
                </a:lnTo>
                <a:lnTo>
                  <a:pt x="661" y="651"/>
                </a:lnTo>
                <a:lnTo>
                  <a:pt x="659" y="496"/>
                </a:lnTo>
                <a:lnTo>
                  <a:pt x="666" y="496"/>
                </a:lnTo>
                <a:lnTo>
                  <a:pt x="666" y="491"/>
                </a:lnTo>
                <a:lnTo>
                  <a:pt x="611" y="491"/>
                </a:lnTo>
                <a:lnTo>
                  <a:pt x="611" y="430"/>
                </a:lnTo>
                <a:lnTo>
                  <a:pt x="620" y="428"/>
                </a:lnTo>
                <a:lnTo>
                  <a:pt x="620" y="425"/>
                </a:lnTo>
                <a:lnTo>
                  <a:pt x="603" y="423"/>
                </a:lnTo>
                <a:lnTo>
                  <a:pt x="606" y="420"/>
                </a:lnTo>
                <a:lnTo>
                  <a:pt x="608" y="413"/>
                </a:lnTo>
                <a:lnTo>
                  <a:pt x="608" y="406"/>
                </a:lnTo>
                <a:lnTo>
                  <a:pt x="608" y="399"/>
                </a:lnTo>
                <a:lnTo>
                  <a:pt x="606" y="389"/>
                </a:lnTo>
                <a:lnTo>
                  <a:pt x="601" y="384"/>
                </a:lnTo>
                <a:lnTo>
                  <a:pt x="594" y="379"/>
                </a:lnTo>
                <a:lnTo>
                  <a:pt x="586" y="377"/>
                </a:lnTo>
                <a:lnTo>
                  <a:pt x="586" y="377"/>
                </a:lnTo>
                <a:lnTo>
                  <a:pt x="577" y="374"/>
                </a:lnTo>
                <a:lnTo>
                  <a:pt x="569" y="377"/>
                </a:lnTo>
                <a:lnTo>
                  <a:pt x="569" y="377"/>
                </a:lnTo>
                <a:lnTo>
                  <a:pt x="562" y="379"/>
                </a:lnTo>
                <a:lnTo>
                  <a:pt x="557" y="384"/>
                </a:lnTo>
                <a:lnTo>
                  <a:pt x="552" y="391"/>
                </a:lnTo>
                <a:lnTo>
                  <a:pt x="548" y="399"/>
                </a:lnTo>
                <a:lnTo>
                  <a:pt x="548" y="399"/>
                </a:lnTo>
                <a:lnTo>
                  <a:pt x="548" y="406"/>
                </a:lnTo>
                <a:lnTo>
                  <a:pt x="548" y="413"/>
                </a:lnTo>
                <a:lnTo>
                  <a:pt x="552" y="420"/>
                </a:lnTo>
                <a:lnTo>
                  <a:pt x="552" y="423"/>
                </a:lnTo>
                <a:lnTo>
                  <a:pt x="552" y="423"/>
                </a:lnTo>
                <a:lnTo>
                  <a:pt x="538" y="425"/>
                </a:lnTo>
                <a:lnTo>
                  <a:pt x="538" y="430"/>
                </a:lnTo>
                <a:lnTo>
                  <a:pt x="548" y="430"/>
                </a:lnTo>
                <a:lnTo>
                  <a:pt x="550" y="491"/>
                </a:lnTo>
                <a:lnTo>
                  <a:pt x="519" y="491"/>
                </a:lnTo>
                <a:lnTo>
                  <a:pt x="509" y="491"/>
                </a:lnTo>
                <a:lnTo>
                  <a:pt x="412" y="491"/>
                </a:lnTo>
                <a:lnTo>
                  <a:pt x="412" y="491"/>
                </a:lnTo>
                <a:lnTo>
                  <a:pt x="402" y="491"/>
                </a:lnTo>
                <a:lnTo>
                  <a:pt x="359" y="491"/>
                </a:lnTo>
                <a:lnTo>
                  <a:pt x="359" y="464"/>
                </a:lnTo>
                <a:lnTo>
                  <a:pt x="366" y="464"/>
                </a:lnTo>
                <a:lnTo>
                  <a:pt x="366" y="459"/>
                </a:lnTo>
                <a:lnTo>
                  <a:pt x="206" y="459"/>
                </a:lnTo>
                <a:lnTo>
                  <a:pt x="204" y="447"/>
                </a:lnTo>
                <a:lnTo>
                  <a:pt x="201" y="430"/>
                </a:lnTo>
                <a:lnTo>
                  <a:pt x="194" y="416"/>
                </a:lnTo>
                <a:lnTo>
                  <a:pt x="187" y="403"/>
                </a:lnTo>
                <a:lnTo>
                  <a:pt x="177" y="391"/>
                </a:lnTo>
                <a:lnTo>
                  <a:pt x="167" y="379"/>
                </a:lnTo>
                <a:lnTo>
                  <a:pt x="155" y="369"/>
                </a:lnTo>
                <a:lnTo>
                  <a:pt x="141" y="362"/>
                </a:lnTo>
                <a:lnTo>
                  <a:pt x="141" y="360"/>
                </a:lnTo>
                <a:lnTo>
                  <a:pt x="126" y="355"/>
                </a:lnTo>
                <a:lnTo>
                  <a:pt x="114" y="350"/>
                </a:lnTo>
                <a:lnTo>
                  <a:pt x="114" y="348"/>
                </a:lnTo>
                <a:lnTo>
                  <a:pt x="112" y="348"/>
                </a:lnTo>
                <a:lnTo>
                  <a:pt x="112" y="348"/>
                </a:lnTo>
                <a:lnTo>
                  <a:pt x="97" y="345"/>
                </a:lnTo>
                <a:lnTo>
                  <a:pt x="95" y="345"/>
                </a:lnTo>
                <a:lnTo>
                  <a:pt x="92" y="345"/>
                </a:lnTo>
                <a:lnTo>
                  <a:pt x="90" y="345"/>
                </a:lnTo>
                <a:lnTo>
                  <a:pt x="88" y="345"/>
                </a:lnTo>
                <a:lnTo>
                  <a:pt x="90" y="263"/>
                </a:lnTo>
                <a:lnTo>
                  <a:pt x="78" y="263"/>
                </a:lnTo>
                <a:lnTo>
                  <a:pt x="75" y="345"/>
                </a:lnTo>
                <a:lnTo>
                  <a:pt x="73" y="345"/>
                </a:lnTo>
                <a:lnTo>
                  <a:pt x="71" y="345"/>
                </a:lnTo>
                <a:lnTo>
                  <a:pt x="68" y="345"/>
                </a:lnTo>
                <a:lnTo>
                  <a:pt x="54" y="348"/>
                </a:lnTo>
                <a:lnTo>
                  <a:pt x="51" y="348"/>
                </a:lnTo>
                <a:lnTo>
                  <a:pt x="51" y="348"/>
                </a:lnTo>
                <a:lnTo>
                  <a:pt x="51" y="348"/>
                </a:lnTo>
                <a:lnTo>
                  <a:pt x="51" y="350"/>
                </a:lnTo>
                <a:lnTo>
                  <a:pt x="37" y="355"/>
                </a:lnTo>
                <a:lnTo>
                  <a:pt x="22" y="360"/>
                </a:lnTo>
                <a:lnTo>
                  <a:pt x="22" y="360"/>
                </a:lnTo>
                <a:lnTo>
                  <a:pt x="8" y="369"/>
                </a:lnTo>
                <a:lnTo>
                  <a:pt x="0" y="374"/>
                </a:lnTo>
                <a:lnTo>
                  <a:pt x="0" y="933"/>
                </a:lnTo>
                <a:lnTo>
                  <a:pt x="1276" y="933"/>
                </a:lnTo>
                <a:lnTo>
                  <a:pt x="1276" y="739"/>
                </a:lnTo>
                <a:lnTo>
                  <a:pt x="1233" y="739"/>
                </a:lnTo>
                <a:lnTo>
                  <a:pt x="1233" y="746"/>
                </a:lnTo>
                <a:close/>
              </a:path>
            </a:pathLst>
          </a:custGeom>
          <a:solidFill>
            <a:schemeClr val="accent5"/>
          </a:solidFill>
          <a:ln>
            <a:noFill/>
          </a:ln>
        </p:spPr>
        <p:txBody>
          <a:bodyPr/>
          <a:lstStyle/>
          <a:p>
            <a:pPr fontAlgn="auto">
              <a:spcBef>
                <a:spcPts val="0"/>
              </a:spcBef>
              <a:spcAft>
                <a:spcPts val="0"/>
              </a:spcAft>
              <a:defRPr/>
            </a:pPr>
            <a:endParaRPr lang="id-ID">
              <a:solidFill>
                <a:srgbClr val="000000"/>
              </a:solidFill>
              <a:latin typeface="Arial"/>
            </a:endParaRPr>
          </a:p>
        </p:txBody>
      </p:sp>
      <p:sp>
        <p:nvSpPr>
          <p:cNvPr id="55" name="Freeform 14"/>
          <p:cNvSpPr>
            <a:spLocks noEditPoints="1"/>
          </p:cNvSpPr>
          <p:nvPr userDrawn="1"/>
        </p:nvSpPr>
        <p:spPr bwMode="auto">
          <a:xfrm>
            <a:off x="6088036" y="4619825"/>
            <a:ext cx="1526381" cy="2503488"/>
          </a:xfrm>
          <a:custGeom>
            <a:avLst/>
            <a:gdLst>
              <a:gd name="T0" fmla="*/ 1247 w 1281"/>
              <a:gd name="T1" fmla="*/ 1059 h 1576"/>
              <a:gd name="T2" fmla="*/ 1063 w 1281"/>
              <a:gd name="T3" fmla="*/ 1107 h 1576"/>
              <a:gd name="T4" fmla="*/ 1010 w 1281"/>
              <a:gd name="T5" fmla="*/ 634 h 1576"/>
              <a:gd name="T6" fmla="*/ 879 w 1281"/>
              <a:gd name="T7" fmla="*/ 801 h 1576"/>
              <a:gd name="T8" fmla="*/ 831 w 1281"/>
              <a:gd name="T9" fmla="*/ 306 h 1576"/>
              <a:gd name="T10" fmla="*/ 882 w 1281"/>
              <a:gd name="T11" fmla="*/ 296 h 1576"/>
              <a:gd name="T12" fmla="*/ 882 w 1281"/>
              <a:gd name="T13" fmla="*/ 264 h 1576"/>
              <a:gd name="T14" fmla="*/ 884 w 1281"/>
              <a:gd name="T15" fmla="*/ 245 h 1576"/>
              <a:gd name="T16" fmla="*/ 879 w 1281"/>
              <a:gd name="T17" fmla="*/ 89 h 1576"/>
              <a:gd name="T18" fmla="*/ 877 w 1281"/>
              <a:gd name="T19" fmla="*/ 143 h 1576"/>
              <a:gd name="T20" fmla="*/ 795 w 1281"/>
              <a:gd name="T21" fmla="*/ 111 h 1576"/>
              <a:gd name="T22" fmla="*/ 790 w 1281"/>
              <a:gd name="T23" fmla="*/ 145 h 1576"/>
              <a:gd name="T24" fmla="*/ 710 w 1281"/>
              <a:gd name="T25" fmla="*/ 114 h 1576"/>
              <a:gd name="T26" fmla="*/ 703 w 1281"/>
              <a:gd name="T27" fmla="*/ 89 h 1576"/>
              <a:gd name="T28" fmla="*/ 623 w 1281"/>
              <a:gd name="T29" fmla="*/ 153 h 1576"/>
              <a:gd name="T30" fmla="*/ 615 w 1281"/>
              <a:gd name="T31" fmla="*/ 153 h 1576"/>
              <a:gd name="T32" fmla="*/ 615 w 1281"/>
              <a:gd name="T33" fmla="*/ 89 h 1576"/>
              <a:gd name="T34" fmla="*/ 536 w 1281"/>
              <a:gd name="T35" fmla="*/ 153 h 1576"/>
              <a:gd name="T36" fmla="*/ 528 w 1281"/>
              <a:gd name="T37" fmla="*/ 153 h 1576"/>
              <a:gd name="T38" fmla="*/ 526 w 1281"/>
              <a:gd name="T39" fmla="*/ 0 h 1576"/>
              <a:gd name="T40" fmla="*/ 521 w 1281"/>
              <a:gd name="T41" fmla="*/ 145 h 1576"/>
              <a:gd name="T42" fmla="*/ 499 w 1281"/>
              <a:gd name="T43" fmla="*/ 189 h 1576"/>
              <a:gd name="T44" fmla="*/ 468 w 1281"/>
              <a:gd name="T45" fmla="*/ 191 h 1576"/>
              <a:gd name="T46" fmla="*/ 448 w 1281"/>
              <a:gd name="T47" fmla="*/ 191 h 1576"/>
              <a:gd name="T48" fmla="*/ 429 w 1281"/>
              <a:gd name="T49" fmla="*/ 194 h 1576"/>
              <a:gd name="T50" fmla="*/ 412 w 1281"/>
              <a:gd name="T51" fmla="*/ 196 h 1576"/>
              <a:gd name="T52" fmla="*/ 395 w 1281"/>
              <a:gd name="T53" fmla="*/ 199 h 1576"/>
              <a:gd name="T54" fmla="*/ 366 w 1281"/>
              <a:gd name="T55" fmla="*/ 206 h 1576"/>
              <a:gd name="T56" fmla="*/ 354 w 1281"/>
              <a:gd name="T57" fmla="*/ 208 h 1576"/>
              <a:gd name="T58" fmla="*/ 347 w 1281"/>
              <a:gd name="T59" fmla="*/ 213 h 1576"/>
              <a:gd name="T60" fmla="*/ 342 w 1281"/>
              <a:gd name="T61" fmla="*/ 216 h 1576"/>
              <a:gd name="T62" fmla="*/ 342 w 1281"/>
              <a:gd name="T63" fmla="*/ 216 h 1576"/>
              <a:gd name="T64" fmla="*/ 337 w 1281"/>
              <a:gd name="T65" fmla="*/ 221 h 1576"/>
              <a:gd name="T66" fmla="*/ 339 w 1281"/>
              <a:gd name="T67" fmla="*/ 228 h 1576"/>
              <a:gd name="T68" fmla="*/ 337 w 1281"/>
              <a:gd name="T69" fmla="*/ 223 h 1576"/>
              <a:gd name="T70" fmla="*/ 337 w 1281"/>
              <a:gd name="T71" fmla="*/ 228 h 1576"/>
              <a:gd name="T72" fmla="*/ 339 w 1281"/>
              <a:gd name="T73" fmla="*/ 230 h 1576"/>
              <a:gd name="T74" fmla="*/ 342 w 1281"/>
              <a:gd name="T75" fmla="*/ 233 h 1576"/>
              <a:gd name="T76" fmla="*/ 344 w 1281"/>
              <a:gd name="T77" fmla="*/ 238 h 1576"/>
              <a:gd name="T78" fmla="*/ 352 w 1281"/>
              <a:gd name="T79" fmla="*/ 240 h 1576"/>
              <a:gd name="T80" fmla="*/ 359 w 1281"/>
              <a:gd name="T81" fmla="*/ 242 h 1576"/>
              <a:gd name="T82" fmla="*/ 368 w 1281"/>
              <a:gd name="T83" fmla="*/ 245 h 1576"/>
              <a:gd name="T84" fmla="*/ 378 w 1281"/>
              <a:gd name="T85" fmla="*/ 247 h 1576"/>
              <a:gd name="T86" fmla="*/ 390 w 1281"/>
              <a:gd name="T87" fmla="*/ 250 h 1576"/>
              <a:gd name="T88" fmla="*/ 400 w 1281"/>
              <a:gd name="T89" fmla="*/ 252 h 1576"/>
              <a:gd name="T90" fmla="*/ 402 w 1281"/>
              <a:gd name="T91" fmla="*/ 310 h 1576"/>
              <a:gd name="T92" fmla="*/ 402 w 1281"/>
              <a:gd name="T93" fmla="*/ 371 h 1576"/>
              <a:gd name="T94" fmla="*/ 402 w 1281"/>
              <a:gd name="T95" fmla="*/ 400 h 1576"/>
              <a:gd name="T96" fmla="*/ 400 w 1281"/>
              <a:gd name="T97" fmla="*/ 1260 h 1576"/>
              <a:gd name="T98" fmla="*/ 90 w 1281"/>
              <a:gd name="T99" fmla="*/ 383 h 1576"/>
              <a:gd name="T100" fmla="*/ 10 w 1281"/>
              <a:gd name="T101" fmla="*/ 1224 h 1576"/>
              <a:gd name="T102" fmla="*/ 1281 w 1281"/>
              <a:gd name="T103" fmla="*/ 1576 h 1576"/>
              <a:gd name="T104" fmla="*/ 352 w 1281"/>
              <a:gd name="T105" fmla="*/ 228 h 1576"/>
              <a:gd name="T106" fmla="*/ 342 w 1281"/>
              <a:gd name="T107" fmla="*/ 225 h 1576"/>
              <a:gd name="T108" fmla="*/ 342 w 1281"/>
              <a:gd name="T109" fmla="*/ 228 h 1576"/>
              <a:gd name="T110" fmla="*/ 410 w 1281"/>
              <a:gd name="T111" fmla="*/ 199 h 1576"/>
              <a:gd name="T112" fmla="*/ 412 w 1281"/>
              <a:gd name="T113" fmla="*/ 206 h 1576"/>
              <a:gd name="T114" fmla="*/ 419 w 1281"/>
              <a:gd name="T115" fmla="*/ 211 h 1576"/>
              <a:gd name="T116" fmla="*/ 427 w 1281"/>
              <a:gd name="T117" fmla="*/ 196 h 1576"/>
              <a:gd name="T118" fmla="*/ 429 w 1281"/>
              <a:gd name="T119" fmla="*/ 204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81" h="1576">
                <a:moveTo>
                  <a:pt x="1281" y="1017"/>
                </a:moveTo>
                <a:lnTo>
                  <a:pt x="1277" y="1022"/>
                </a:lnTo>
                <a:lnTo>
                  <a:pt x="1264" y="1032"/>
                </a:lnTo>
                <a:lnTo>
                  <a:pt x="1255" y="1044"/>
                </a:lnTo>
                <a:lnTo>
                  <a:pt x="1247" y="1059"/>
                </a:lnTo>
                <a:lnTo>
                  <a:pt x="1240" y="1073"/>
                </a:lnTo>
                <a:lnTo>
                  <a:pt x="1235" y="1090"/>
                </a:lnTo>
                <a:lnTo>
                  <a:pt x="1235" y="1102"/>
                </a:lnTo>
                <a:lnTo>
                  <a:pt x="1063" y="1102"/>
                </a:lnTo>
                <a:lnTo>
                  <a:pt x="1063" y="1107"/>
                </a:lnTo>
                <a:lnTo>
                  <a:pt x="1071" y="1107"/>
                </a:lnTo>
                <a:lnTo>
                  <a:pt x="1071" y="1134"/>
                </a:lnTo>
                <a:lnTo>
                  <a:pt x="1051" y="1134"/>
                </a:lnTo>
                <a:lnTo>
                  <a:pt x="1051" y="634"/>
                </a:lnTo>
                <a:lnTo>
                  <a:pt x="1010" y="634"/>
                </a:lnTo>
                <a:lnTo>
                  <a:pt x="1010" y="602"/>
                </a:lnTo>
                <a:lnTo>
                  <a:pt x="925" y="602"/>
                </a:lnTo>
                <a:lnTo>
                  <a:pt x="925" y="634"/>
                </a:lnTo>
                <a:lnTo>
                  <a:pt x="879" y="634"/>
                </a:lnTo>
                <a:lnTo>
                  <a:pt x="879" y="801"/>
                </a:lnTo>
                <a:lnTo>
                  <a:pt x="848" y="801"/>
                </a:lnTo>
                <a:lnTo>
                  <a:pt x="848" y="825"/>
                </a:lnTo>
                <a:lnTo>
                  <a:pt x="831" y="825"/>
                </a:lnTo>
                <a:lnTo>
                  <a:pt x="831" y="495"/>
                </a:lnTo>
                <a:lnTo>
                  <a:pt x="831" y="306"/>
                </a:lnTo>
                <a:lnTo>
                  <a:pt x="872" y="306"/>
                </a:lnTo>
                <a:lnTo>
                  <a:pt x="872" y="306"/>
                </a:lnTo>
                <a:lnTo>
                  <a:pt x="872" y="306"/>
                </a:lnTo>
                <a:lnTo>
                  <a:pt x="882" y="306"/>
                </a:lnTo>
                <a:lnTo>
                  <a:pt x="882" y="296"/>
                </a:lnTo>
                <a:lnTo>
                  <a:pt x="884" y="296"/>
                </a:lnTo>
                <a:lnTo>
                  <a:pt x="887" y="289"/>
                </a:lnTo>
                <a:lnTo>
                  <a:pt x="887" y="281"/>
                </a:lnTo>
                <a:lnTo>
                  <a:pt x="882" y="281"/>
                </a:lnTo>
                <a:lnTo>
                  <a:pt x="882" y="264"/>
                </a:lnTo>
                <a:lnTo>
                  <a:pt x="884" y="264"/>
                </a:lnTo>
                <a:lnTo>
                  <a:pt x="884" y="262"/>
                </a:lnTo>
                <a:lnTo>
                  <a:pt x="884" y="247"/>
                </a:lnTo>
                <a:lnTo>
                  <a:pt x="884" y="247"/>
                </a:lnTo>
                <a:lnTo>
                  <a:pt x="884" y="245"/>
                </a:lnTo>
                <a:lnTo>
                  <a:pt x="884" y="143"/>
                </a:lnTo>
                <a:lnTo>
                  <a:pt x="882" y="143"/>
                </a:lnTo>
                <a:lnTo>
                  <a:pt x="882" y="89"/>
                </a:lnTo>
                <a:lnTo>
                  <a:pt x="879" y="89"/>
                </a:lnTo>
                <a:lnTo>
                  <a:pt x="879" y="89"/>
                </a:lnTo>
                <a:lnTo>
                  <a:pt x="879" y="111"/>
                </a:lnTo>
                <a:lnTo>
                  <a:pt x="877" y="111"/>
                </a:lnTo>
                <a:lnTo>
                  <a:pt x="877" y="111"/>
                </a:lnTo>
                <a:lnTo>
                  <a:pt x="877" y="143"/>
                </a:lnTo>
                <a:lnTo>
                  <a:pt x="877" y="143"/>
                </a:lnTo>
                <a:lnTo>
                  <a:pt x="877" y="145"/>
                </a:lnTo>
                <a:lnTo>
                  <a:pt x="877" y="150"/>
                </a:lnTo>
                <a:lnTo>
                  <a:pt x="795" y="150"/>
                </a:lnTo>
                <a:lnTo>
                  <a:pt x="795" y="114"/>
                </a:lnTo>
                <a:lnTo>
                  <a:pt x="795" y="111"/>
                </a:lnTo>
                <a:lnTo>
                  <a:pt x="792" y="111"/>
                </a:lnTo>
                <a:lnTo>
                  <a:pt x="792" y="89"/>
                </a:lnTo>
                <a:lnTo>
                  <a:pt x="792" y="89"/>
                </a:lnTo>
                <a:lnTo>
                  <a:pt x="790" y="89"/>
                </a:lnTo>
                <a:lnTo>
                  <a:pt x="790" y="145"/>
                </a:lnTo>
                <a:lnTo>
                  <a:pt x="787" y="145"/>
                </a:lnTo>
                <a:lnTo>
                  <a:pt x="787" y="150"/>
                </a:lnTo>
                <a:lnTo>
                  <a:pt x="710" y="150"/>
                </a:lnTo>
                <a:lnTo>
                  <a:pt x="710" y="114"/>
                </a:lnTo>
                <a:lnTo>
                  <a:pt x="710" y="114"/>
                </a:lnTo>
                <a:lnTo>
                  <a:pt x="705" y="114"/>
                </a:lnTo>
                <a:lnTo>
                  <a:pt x="705" y="145"/>
                </a:lnTo>
                <a:lnTo>
                  <a:pt x="705" y="145"/>
                </a:lnTo>
                <a:lnTo>
                  <a:pt x="705" y="89"/>
                </a:lnTo>
                <a:lnTo>
                  <a:pt x="703" y="89"/>
                </a:lnTo>
                <a:lnTo>
                  <a:pt x="700" y="89"/>
                </a:lnTo>
                <a:lnTo>
                  <a:pt x="700" y="145"/>
                </a:lnTo>
                <a:lnTo>
                  <a:pt x="698" y="145"/>
                </a:lnTo>
                <a:lnTo>
                  <a:pt x="698" y="150"/>
                </a:lnTo>
                <a:lnTo>
                  <a:pt x="623" y="153"/>
                </a:lnTo>
                <a:lnTo>
                  <a:pt x="623" y="114"/>
                </a:lnTo>
                <a:lnTo>
                  <a:pt x="623" y="114"/>
                </a:lnTo>
                <a:lnTo>
                  <a:pt x="618" y="114"/>
                </a:lnTo>
                <a:lnTo>
                  <a:pt x="618" y="153"/>
                </a:lnTo>
                <a:lnTo>
                  <a:pt x="615" y="153"/>
                </a:lnTo>
                <a:lnTo>
                  <a:pt x="615" y="148"/>
                </a:lnTo>
                <a:lnTo>
                  <a:pt x="615" y="145"/>
                </a:lnTo>
                <a:lnTo>
                  <a:pt x="615" y="145"/>
                </a:lnTo>
                <a:lnTo>
                  <a:pt x="615" y="92"/>
                </a:lnTo>
                <a:lnTo>
                  <a:pt x="615" y="89"/>
                </a:lnTo>
                <a:lnTo>
                  <a:pt x="611" y="89"/>
                </a:lnTo>
                <a:lnTo>
                  <a:pt x="611" y="145"/>
                </a:lnTo>
                <a:lnTo>
                  <a:pt x="608" y="145"/>
                </a:lnTo>
                <a:lnTo>
                  <a:pt x="608" y="153"/>
                </a:lnTo>
                <a:lnTo>
                  <a:pt x="536" y="153"/>
                </a:lnTo>
                <a:lnTo>
                  <a:pt x="536" y="114"/>
                </a:lnTo>
                <a:lnTo>
                  <a:pt x="536" y="114"/>
                </a:lnTo>
                <a:lnTo>
                  <a:pt x="533" y="114"/>
                </a:lnTo>
                <a:lnTo>
                  <a:pt x="533" y="153"/>
                </a:lnTo>
                <a:lnTo>
                  <a:pt x="528" y="153"/>
                </a:lnTo>
                <a:lnTo>
                  <a:pt x="528" y="148"/>
                </a:lnTo>
                <a:lnTo>
                  <a:pt x="526" y="145"/>
                </a:lnTo>
                <a:lnTo>
                  <a:pt x="526" y="145"/>
                </a:lnTo>
                <a:lnTo>
                  <a:pt x="526" y="2"/>
                </a:lnTo>
                <a:lnTo>
                  <a:pt x="526" y="0"/>
                </a:lnTo>
                <a:lnTo>
                  <a:pt x="521" y="0"/>
                </a:lnTo>
                <a:lnTo>
                  <a:pt x="521" y="92"/>
                </a:lnTo>
                <a:lnTo>
                  <a:pt x="521" y="92"/>
                </a:lnTo>
                <a:lnTo>
                  <a:pt x="521" y="145"/>
                </a:lnTo>
                <a:lnTo>
                  <a:pt x="521" y="145"/>
                </a:lnTo>
                <a:lnTo>
                  <a:pt x="521" y="187"/>
                </a:lnTo>
                <a:lnTo>
                  <a:pt x="511" y="189"/>
                </a:lnTo>
                <a:lnTo>
                  <a:pt x="511" y="189"/>
                </a:lnTo>
                <a:lnTo>
                  <a:pt x="509" y="189"/>
                </a:lnTo>
                <a:lnTo>
                  <a:pt x="499" y="189"/>
                </a:lnTo>
                <a:lnTo>
                  <a:pt x="490" y="189"/>
                </a:lnTo>
                <a:lnTo>
                  <a:pt x="490" y="189"/>
                </a:lnTo>
                <a:lnTo>
                  <a:pt x="487" y="189"/>
                </a:lnTo>
                <a:lnTo>
                  <a:pt x="477" y="189"/>
                </a:lnTo>
                <a:lnTo>
                  <a:pt x="468" y="191"/>
                </a:lnTo>
                <a:lnTo>
                  <a:pt x="468" y="191"/>
                </a:lnTo>
                <a:lnTo>
                  <a:pt x="465" y="191"/>
                </a:lnTo>
                <a:lnTo>
                  <a:pt x="465" y="191"/>
                </a:lnTo>
                <a:lnTo>
                  <a:pt x="456" y="191"/>
                </a:lnTo>
                <a:lnTo>
                  <a:pt x="448" y="191"/>
                </a:lnTo>
                <a:lnTo>
                  <a:pt x="448" y="191"/>
                </a:lnTo>
                <a:lnTo>
                  <a:pt x="446" y="191"/>
                </a:lnTo>
                <a:lnTo>
                  <a:pt x="439" y="194"/>
                </a:lnTo>
                <a:lnTo>
                  <a:pt x="429" y="194"/>
                </a:lnTo>
                <a:lnTo>
                  <a:pt x="429" y="194"/>
                </a:lnTo>
                <a:lnTo>
                  <a:pt x="429" y="194"/>
                </a:lnTo>
                <a:lnTo>
                  <a:pt x="419" y="196"/>
                </a:lnTo>
                <a:lnTo>
                  <a:pt x="412" y="196"/>
                </a:lnTo>
                <a:lnTo>
                  <a:pt x="412" y="196"/>
                </a:lnTo>
                <a:lnTo>
                  <a:pt x="412" y="196"/>
                </a:lnTo>
                <a:lnTo>
                  <a:pt x="412" y="196"/>
                </a:lnTo>
                <a:lnTo>
                  <a:pt x="412" y="196"/>
                </a:lnTo>
                <a:lnTo>
                  <a:pt x="405" y="199"/>
                </a:lnTo>
                <a:lnTo>
                  <a:pt x="398" y="199"/>
                </a:lnTo>
                <a:lnTo>
                  <a:pt x="395" y="199"/>
                </a:lnTo>
                <a:lnTo>
                  <a:pt x="390" y="201"/>
                </a:lnTo>
                <a:lnTo>
                  <a:pt x="383" y="201"/>
                </a:lnTo>
                <a:lnTo>
                  <a:pt x="383" y="201"/>
                </a:lnTo>
                <a:lnTo>
                  <a:pt x="376" y="204"/>
                </a:lnTo>
                <a:lnTo>
                  <a:pt x="366" y="206"/>
                </a:lnTo>
                <a:lnTo>
                  <a:pt x="356" y="208"/>
                </a:lnTo>
                <a:lnTo>
                  <a:pt x="354" y="208"/>
                </a:lnTo>
                <a:lnTo>
                  <a:pt x="354" y="208"/>
                </a:lnTo>
                <a:lnTo>
                  <a:pt x="354" y="208"/>
                </a:lnTo>
                <a:lnTo>
                  <a:pt x="354" y="208"/>
                </a:lnTo>
                <a:lnTo>
                  <a:pt x="354" y="208"/>
                </a:lnTo>
                <a:lnTo>
                  <a:pt x="349" y="211"/>
                </a:lnTo>
                <a:lnTo>
                  <a:pt x="349" y="211"/>
                </a:lnTo>
                <a:lnTo>
                  <a:pt x="347" y="213"/>
                </a:lnTo>
                <a:lnTo>
                  <a:pt x="347" y="213"/>
                </a:lnTo>
                <a:lnTo>
                  <a:pt x="347" y="213"/>
                </a:lnTo>
                <a:lnTo>
                  <a:pt x="344" y="213"/>
                </a:lnTo>
                <a:lnTo>
                  <a:pt x="342" y="216"/>
                </a:lnTo>
                <a:lnTo>
                  <a:pt x="342" y="216"/>
                </a:lnTo>
                <a:lnTo>
                  <a:pt x="342" y="216"/>
                </a:lnTo>
                <a:lnTo>
                  <a:pt x="339" y="218"/>
                </a:lnTo>
                <a:lnTo>
                  <a:pt x="339" y="218"/>
                </a:lnTo>
                <a:lnTo>
                  <a:pt x="339" y="218"/>
                </a:lnTo>
                <a:lnTo>
                  <a:pt x="342" y="216"/>
                </a:lnTo>
                <a:lnTo>
                  <a:pt x="342" y="216"/>
                </a:lnTo>
                <a:lnTo>
                  <a:pt x="342" y="216"/>
                </a:lnTo>
                <a:lnTo>
                  <a:pt x="339" y="218"/>
                </a:lnTo>
                <a:lnTo>
                  <a:pt x="339" y="218"/>
                </a:lnTo>
                <a:lnTo>
                  <a:pt x="337" y="221"/>
                </a:lnTo>
                <a:lnTo>
                  <a:pt x="337" y="221"/>
                </a:lnTo>
                <a:lnTo>
                  <a:pt x="337" y="223"/>
                </a:lnTo>
                <a:lnTo>
                  <a:pt x="337" y="223"/>
                </a:lnTo>
                <a:lnTo>
                  <a:pt x="337" y="225"/>
                </a:lnTo>
                <a:lnTo>
                  <a:pt x="337" y="225"/>
                </a:lnTo>
                <a:lnTo>
                  <a:pt x="339" y="228"/>
                </a:lnTo>
                <a:lnTo>
                  <a:pt x="337" y="225"/>
                </a:lnTo>
                <a:lnTo>
                  <a:pt x="337" y="225"/>
                </a:lnTo>
                <a:lnTo>
                  <a:pt x="337" y="223"/>
                </a:lnTo>
                <a:lnTo>
                  <a:pt x="337" y="223"/>
                </a:lnTo>
                <a:lnTo>
                  <a:pt x="337" y="223"/>
                </a:lnTo>
                <a:lnTo>
                  <a:pt x="337" y="223"/>
                </a:lnTo>
                <a:lnTo>
                  <a:pt x="337" y="223"/>
                </a:lnTo>
                <a:lnTo>
                  <a:pt x="337" y="225"/>
                </a:lnTo>
                <a:lnTo>
                  <a:pt x="337" y="225"/>
                </a:lnTo>
                <a:lnTo>
                  <a:pt x="337" y="228"/>
                </a:lnTo>
                <a:lnTo>
                  <a:pt x="337" y="228"/>
                </a:lnTo>
                <a:lnTo>
                  <a:pt x="337" y="228"/>
                </a:lnTo>
                <a:lnTo>
                  <a:pt x="337" y="228"/>
                </a:lnTo>
                <a:lnTo>
                  <a:pt x="337" y="230"/>
                </a:lnTo>
                <a:lnTo>
                  <a:pt x="339" y="230"/>
                </a:lnTo>
                <a:lnTo>
                  <a:pt x="339" y="233"/>
                </a:lnTo>
                <a:lnTo>
                  <a:pt x="339" y="233"/>
                </a:lnTo>
                <a:lnTo>
                  <a:pt x="339" y="233"/>
                </a:lnTo>
                <a:lnTo>
                  <a:pt x="339" y="233"/>
                </a:lnTo>
                <a:lnTo>
                  <a:pt x="342" y="233"/>
                </a:lnTo>
                <a:lnTo>
                  <a:pt x="342" y="235"/>
                </a:lnTo>
                <a:lnTo>
                  <a:pt x="342" y="235"/>
                </a:lnTo>
                <a:lnTo>
                  <a:pt x="344" y="238"/>
                </a:lnTo>
                <a:lnTo>
                  <a:pt x="344" y="238"/>
                </a:lnTo>
                <a:lnTo>
                  <a:pt x="344" y="238"/>
                </a:lnTo>
                <a:lnTo>
                  <a:pt x="347" y="238"/>
                </a:lnTo>
                <a:lnTo>
                  <a:pt x="347" y="238"/>
                </a:lnTo>
                <a:lnTo>
                  <a:pt x="349" y="238"/>
                </a:lnTo>
                <a:lnTo>
                  <a:pt x="352" y="240"/>
                </a:lnTo>
                <a:lnTo>
                  <a:pt x="352" y="240"/>
                </a:lnTo>
                <a:lnTo>
                  <a:pt x="352" y="240"/>
                </a:lnTo>
                <a:lnTo>
                  <a:pt x="352" y="240"/>
                </a:lnTo>
                <a:lnTo>
                  <a:pt x="352" y="240"/>
                </a:lnTo>
                <a:lnTo>
                  <a:pt x="356" y="242"/>
                </a:lnTo>
                <a:lnTo>
                  <a:pt x="359" y="242"/>
                </a:lnTo>
                <a:lnTo>
                  <a:pt x="359" y="242"/>
                </a:lnTo>
                <a:lnTo>
                  <a:pt x="359" y="242"/>
                </a:lnTo>
                <a:lnTo>
                  <a:pt x="359" y="242"/>
                </a:lnTo>
                <a:lnTo>
                  <a:pt x="364" y="245"/>
                </a:lnTo>
                <a:lnTo>
                  <a:pt x="368" y="245"/>
                </a:lnTo>
                <a:lnTo>
                  <a:pt x="368" y="245"/>
                </a:lnTo>
                <a:lnTo>
                  <a:pt x="368" y="245"/>
                </a:lnTo>
                <a:lnTo>
                  <a:pt x="368" y="245"/>
                </a:lnTo>
                <a:lnTo>
                  <a:pt x="373" y="247"/>
                </a:lnTo>
                <a:lnTo>
                  <a:pt x="378" y="247"/>
                </a:lnTo>
                <a:lnTo>
                  <a:pt x="378" y="247"/>
                </a:lnTo>
                <a:lnTo>
                  <a:pt x="381" y="247"/>
                </a:lnTo>
                <a:lnTo>
                  <a:pt x="381" y="247"/>
                </a:lnTo>
                <a:lnTo>
                  <a:pt x="385" y="250"/>
                </a:lnTo>
                <a:lnTo>
                  <a:pt x="390" y="250"/>
                </a:lnTo>
                <a:lnTo>
                  <a:pt x="390" y="250"/>
                </a:lnTo>
                <a:lnTo>
                  <a:pt x="393" y="250"/>
                </a:lnTo>
                <a:lnTo>
                  <a:pt x="393" y="250"/>
                </a:lnTo>
                <a:lnTo>
                  <a:pt x="398" y="252"/>
                </a:lnTo>
                <a:lnTo>
                  <a:pt x="400" y="252"/>
                </a:lnTo>
                <a:lnTo>
                  <a:pt x="460" y="262"/>
                </a:lnTo>
                <a:lnTo>
                  <a:pt x="460" y="301"/>
                </a:lnTo>
                <a:lnTo>
                  <a:pt x="436" y="303"/>
                </a:lnTo>
                <a:lnTo>
                  <a:pt x="417" y="308"/>
                </a:lnTo>
                <a:lnTo>
                  <a:pt x="402" y="310"/>
                </a:lnTo>
                <a:lnTo>
                  <a:pt x="398" y="315"/>
                </a:lnTo>
                <a:lnTo>
                  <a:pt x="398" y="337"/>
                </a:lnTo>
                <a:lnTo>
                  <a:pt x="402" y="342"/>
                </a:lnTo>
                <a:lnTo>
                  <a:pt x="402" y="342"/>
                </a:lnTo>
                <a:lnTo>
                  <a:pt x="402" y="371"/>
                </a:lnTo>
                <a:lnTo>
                  <a:pt x="398" y="374"/>
                </a:lnTo>
                <a:lnTo>
                  <a:pt x="398" y="376"/>
                </a:lnTo>
                <a:lnTo>
                  <a:pt x="402" y="381"/>
                </a:lnTo>
                <a:lnTo>
                  <a:pt x="402" y="381"/>
                </a:lnTo>
                <a:lnTo>
                  <a:pt x="402" y="400"/>
                </a:lnTo>
                <a:lnTo>
                  <a:pt x="398" y="403"/>
                </a:lnTo>
                <a:lnTo>
                  <a:pt x="398" y="412"/>
                </a:lnTo>
                <a:lnTo>
                  <a:pt x="402" y="417"/>
                </a:lnTo>
                <a:lnTo>
                  <a:pt x="402" y="417"/>
                </a:lnTo>
                <a:lnTo>
                  <a:pt x="400" y="1260"/>
                </a:lnTo>
                <a:lnTo>
                  <a:pt x="378" y="1260"/>
                </a:lnTo>
                <a:lnTo>
                  <a:pt x="376" y="415"/>
                </a:lnTo>
                <a:lnTo>
                  <a:pt x="315" y="415"/>
                </a:lnTo>
                <a:lnTo>
                  <a:pt x="315" y="383"/>
                </a:lnTo>
                <a:lnTo>
                  <a:pt x="90" y="383"/>
                </a:lnTo>
                <a:lnTo>
                  <a:pt x="75" y="415"/>
                </a:lnTo>
                <a:lnTo>
                  <a:pt x="42" y="415"/>
                </a:lnTo>
                <a:lnTo>
                  <a:pt x="17" y="473"/>
                </a:lnTo>
                <a:lnTo>
                  <a:pt x="17" y="1224"/>
                </a:lnTo>
                <a:lnTo>
                  <a:pt x="10" y="1224"/>
                </a:lnTo>
                <a:lnTo>
                  <a:pt x="10" y="1221"/>
                </a:lnTo>
                <a:lnTo>
                  <a:pt x="5" y="1219"/>
                </a:lnTo>
                <a:lnTo>
                  <a:pt x="0" y="1219"/>
                </a:lnTo>
                <a:lnTo>
                  <a:pt x="0" y="1576"/>
                </a:lnTo>
                <a:lnTo>
                  <a:pt x="1281" y="1576"/>
                </a:lnTo>
                <a:lnTo>
                  <a:pt x="1281" y="1017"/>
                </a:lnTo>
                <a:close/>
                <a:moveTo>
                  <a:pt x="342" y="225"/>
                </a:moveTo>
                <a:lnTo>
                  <a:pt x="344" y="225"/>
                </a:lnTo>
                <a:lnTo>
                  <a:pt x="344" y="225"/>
                </a:lnTo>
                <a:lnTo>
                  <a:pt x="352" y="228"/>
                </a:lnTo>
                <a:lnTo>
                  <a:pt x="344" y="225"/>
                </a:lnTo>
                <a:lnTo>
                  <a:pt x="344" y="225"/>
                </a:lnTo>
                <a:lnTo>
                  <a:pt x="342" y="225"/>
                </a:lnTo>
                <a:lnTo>
                  <a:pt x="342" y="223"/>
                </a:lnTo>
                <a:lnTo>
                  <a:pt x="342" y="225"/>
                </a:lnTo>
                <a:close/>
                <a:moveTo>
                  <a:pt x="342" y="228"/>
                </a:moveTo>
                <a:lnTo>
                  <a:pt x="342" y="228"/>
                </a:lnTo>
                <a:lnTo>
                  <a:pt x="339" y="228"/>
                </a:lnTo>
                <a:lnTo>
                  <a:pt x="342" y="228"/>
                </a:lnTo>
                <a:lnTo>
                  <a:pt x="342" y="228"/>
                </a:lnTo>
                <a:lnTo>
                  <a:pt x="361" y="233"/>
                </a:lnTo>
                <a:lnTo>
                  <a:pt x="342" y="228"/>
                </a:lnTo>
                <a:close/>
                <a:moveTo>
                  <a:pt x="410" y="199"/>
                </a:moveTo>
                <a:lnTo>
                  <a:pt x="410" y="201"/>
                </a:lnTo>
                <a:lnTo>
                  <a:pt x="410" y="199"/>
                </a:lnTo>
                <a:lnTo>
                  <a:pt x="410" y="199"/>
                </a:lnTo>
                <a:lnTo>
                  <a:pt x="410" y="199"/>
                </a:lnTo>
                <a:close/>
                <a:moveTo>
                  <a:pt x="414" y="208"/>
                </a:moveTo>
                <a:lnTo>
                  <a:pt x="412" y="206"/>
                </a:lnTo>
                <a:lnTo>
                  <a:pt x="412" y="206"/>
                </a:lnTo>
                <a:lnTo>
                  <a:pt x="412" y="206"/>
                </a:lnTo>
                <a:lnTo>
                  <a:pt x="412" y="206"/>
                </a:lnTo>
                <a:lnTo>
                  <a:pt x="412" y="206"/>
                </a:lnTo>
                <a:lnTo>
                  <a:pt x="414" y="208"/>
                </a:lnTo>
                <a:lnTo>
                  <a:pt x="419" y="211"/>
                </a:lnTo>
                <a:lnTo>
                  <a:pt x="414" y="208"/>
                </a:lnTo>
                <a:close/>
                <a:moveTo>
                  <a:pt x="427" y="199"/>
                </a:moveTo>
                <a:lnTo>
                  <a:pt x="427" y="196"/>
                </a:lnTo>
                <a:lnTo>
                  <a:pt x="429" y="196"/>
                </a:lnTo>
                <a:lnTo>
                  <a:pt x="427" y="196"/>
                </a:lnTo>
                <a:lnTo>
                  <a:pt x="427" y="199"/>
                </a:lnTo>
                <a:close/>
                <a:moveTo>
                  <a:pt x="429" y="206"/>
                </a:moveTo>
                <a:lnTo>
                  <a:pt x="429" y="204"/>
                </a:lnTo>
                <a:lnTo>
                  <a:pt x="429" y="204"/>
                </a:lnTo>
                <a:lnTo>
                  <a:pt x="429" y="204"/>
                </a:lnTo>
                <a:lnTo>
                  <a:pt x="429" y="206"/>
                </a:lnTo>
                <a:lnTo>
                  <a:pt x="431" y="206"/>
                </a:lnTo>
                <a:lnTo>
                  <a:pt x="429" y="206"/>
                </a:lnTo>
                <a:close/>
              </a:path>
            </a:pathLst>
          </a:custGeom>
          <a:solidFill>
            <a:schemeClr val="accent4"/>
          </a:solidFill>
          <a:ln>
            <a:noFill/>
          </a:ln>
        </p:spPr>
        <p:txBody>
          <a:bodyPr/>
          <a:lstStyle/>
          <a:p>
            <a:pPr fontAlgn="auto">
              <a:spcBef>
                <a:spcPts val="0"/>
              </a:spcBef>
              <a:spcAft>
                <a:spcPts val="0"/>
              </a:spcAft>
              <a:defRPr/>
            </a:pPr>
            <a:endParaRPr lang="id-ID">
              <a:solidFill>
                <a:srgbClr val="000000"/>
              </a:solidFill>
              <a:latin typeface="Arial"/>
            </a:endParaRPr>
          </a:p>
        </p:txBody>
      </p:sp>
      <p:sp>
        <p:nvSpPr>
          <p:cNvPr id="56" name="Freeform 15"/>
          <p:cNvSpPr>
            <a:spLocks/>
          </p:cNvSpPr>
          <p:nvPr userDrawn="1"/>
        </p:nvSpPr>
        <p:spPr bwMode="auto">
          <a:xfrm>
            <a:off x="4565226" y="5227839"/>
            <a:ext cx="1522810" cy="1895475"/>
          </a:xfrm>
          <a:custGeom>
            <a:avLst/>
            <a:gdLst>
              <a:gd name="T0" fmla="*/ 1278 w 1278"/>
              <a:gd name="T1" fmla="*/ 836 h 1193"/>
              <a:gd name="T2" fmla="*/ 1271 w 1278"/>
              <a:gd name="T3" fmla="*/ 819 h 1193"/>
              <a:gd name="T4" fmla="*/ 1252 w 1278"/>
              <a:gd name="T5" fmla="*/ 821 h 1193"/>
              <a:gd name="T6" fmla="*/ 1242 w 1278"/>
              <a:gd name="T7" fmla="*/ 807 h 1193"/>
              <a:gd name="T8" fmla="*/ 1206 w 1278"/>
              <a:gd name="T9" fmla="*/ 700 h 1193"/>
              <a:gd name="T10" fmla="*/ 1167 w 1278"/>
              <a:gd name="T11" fmla="*/ 693 h 1193"/>
              <a:gd name="T12" fmla="*/ 1126 w 1278"/>
              <a:gd name="T13" fmla="*/ 651 h 1193"/>
              <a:gd name="T14" fmla="*/ 1075 w 1278"/>
              <a:gd name="T15" fmla="*/ 598 h 1193"/>
              <a:gd name="T16" fmla="*/ 1068 w 1278"/>
              <a:gd name="T17" fmla="*/ 586 h 1193"/>
              <a:gd name="T18" fmla="*/ 1053 w 1278"/>
              <a:gd name="T19" fmla="*/ 566 h 1193"/>
              <a:gd name="T20" fmla="*/ 1048 w 1278"/>
              <a:gd name="T21" fmla="*/ 581 h 1193"/>
              <a:gd name="T22" fmla="*/ 1034 w 1278"/>
              <a:gd name="T23" fmla="*/ 593 h 1193"/>
              <a:gd name="T24" fmla="*/ 1034 w 1278"/>
              <a:gd name="T25" fmla="*/ 625 h 1193"/>
              <a:gd name="T26" fmla="*/ 956 w 1278"/>
              <a:gd name="T27" fmla="*/ 685 h 1193"/>
              <a:gd name="T28" fmla="*/ 925 w 1278"/>
              <a:gd name="T29" fmla="*/ 695 h 1193"/>
              <a:gd name="T30" fmla="*/ 884 w 1278"/>
              <a:gd name="T31" fmla="*/ 824 h 1193"/>
              <a:gd name="T32" fmla="*/ 864 w 1278"/>
              <a:gd name="T33" fmla="*/ 807 h 1193"/>
              <a:gd name="T34" fmla="*/ 850 w 1278"/>
              <a:gd name="T35" fmla="*/ 838 h 1193"/>
              <a:gd name="T36" fmla="*/ 833 w 1278"/>
              <a:gd name="T37" fmla="*/ 819 h 1193"/>
              <a:gd name="T38" fmla="*/ 814 w 1278"/>
              <a:gd name="T39" fmla="*/ 841 h 1193"/>
              <a:gd name="T40" fmla="*/ 751 w 1278"/>
              <a:gd name="T41" fmla="*/ 32 h 1193"/>
              <a:gd name="T42" fmla="*/ 445 w 1278"/>
              <a:gd name="T43" fmla="*/ 855 h 1193"/>
              <a:gd name="T44" fmla="*/ 431 w 1278"/>
              <a:gd name="T45" fmla="*/ 739 h 1193"/>
              <a:gd name="T46" fmla="*/ 404 w 1278"/>
              <a:gd name="T47" fmla="*/ 756 h 1193"/>
              <a:gd name="T48" fmla="*/ 378 w 1278"/>
              <a:gd name="T49" fmla="*/ 561 h 1193"/>
              <a:gd name="T50" fmla="*/ 375 w 1278"/>
              <a:gd name="T51" fmla="*/ 547 h 1193"/>
              <a:gd name="T52" fmla="*/ 368 w 1278"/>
              <a:gd name="T53" fmla="*/ 569 h 1193"/>
              <a:gd name="T54" fmla="*/ 351 w 1278"/>
              <a:gd name="T55" fmla="*/ 479 h 1193"/>
              <a:gd name="T56" fmla="*/ 341 w 1278"/>
              <a:gd name="T57" fmla="*/ 348 h 1193"/>
              <a:gd name="T58" fmla="*/ 324 w 1278"/>
              <a:gd name="T59" fmla="*/ 372 h 1193"/>
              <a:gd name="T60" fmla="*/ 312 w 1278"/>
              <a:gd name="T61" fmla="*/ 479 h 1193"/>
              <a:gd name="T62" fmla="*/ 295 w 1278"/>
              <a:gd name="T63" fmla="*/ 561 h 1193"/>
              <a:gd name="T64" fmla="*/ 290 w 1278"/>
              <a:gd name="T65" fmla="*/ 547 h 1193"/>
              <a:gd name="T66" fmla="*/ 288 w 1278"/>
              <a:gd name="T67" fmla="*/ 569 h 1193"/>
              <a:gd name="T68" fmla="*/ 269 w 1278"/>
              <a:gd name="T69" fmla="*/ 693 h 1193"/>
              <a:gd name="T70" fmla="*/ 269 w 1278"/>
              <a:gd name="T71" fmla="*/ 695 h 1193"/>
              <a:gd name="T72" fmla="*/ 261 w 1278"/>
              <a:gd name="T73" fmla="*/ 758 h 1193"/>
              <a:gd name="T74" fmla="*/ 244 w 1278"/>
              <a:gd name="T75" fmla="*/ 712 h 1193"/>
              <a:gd name="T76" fmla="*/ 232 w 1278"/>
              <a:gd name="T77" fmla="*/ 574 h 1193"/>
              <a:gd name="T78" fmla="*/ 208 w 1278"/>
              <a:gd name="T79" fmla="*/ 710 h 1193"/>
              <a:gd name="T80" fmla="*/ 194 w 1278"/>
              <a:gd name="T81" fmla="*/ 748 h 1193"/>
              <a:gd name="T82" fmla="*/ 174 w 1278"/>
              <a:gd name="T83" fmla="*/ 688 h 1193"/>
              <a:gd name="T84" fmla="*/ 172 w 1278"/>
              <a:gd name="T85" fmla="*/ 685 h 1193"/>
              <a:gd name="T86" fmla="*/ 169 w 1278"/>
              <a:gd name="T87" fmla="*/ 615 h 1193"/>
              <a:gd name="T88" fmla="*/ 167 w 1278"/>
              <a:gd name="T89" fmla="*/ 610 h 1193"/>
              <a:gd name="T90" fmla="*/ 157 w 1278"/>
              <a:gd name="T91" fmla="*/ 557 h 1193"/>
              <a:gd name="T92" fmla="*/ 148 w 1278"/>
              <a:gd name="T93" fmla="*/ 547 h 1193"/>
              <a:gd name="T94" fmla="*/ 123 w 1278"/>
              <a:gd name="T95" fmla="*/ 479 h 1193"/>
              <a:gd name="T96" fmla="*/ 123 w 1278"/>
              <a:gd name="T97" fmla="*/ 464 h 1193"/>
              <a:gd name="T98" fmla="*/ 121 w 1278"/>
              <a:gd name="T99" fmla="*/ 304 h 1193"/>
              <a:gd name="T100" fmla="*/ 97 w 1278"/>
              <a:gd name="T101" fmla="*/ 464 h 1193"/>
              <a:gd name="T102" fmla="*/ 94 w 1278"/>
              <a:gd name="T103" fmla="*/ 476 h 1193"/>
              <a:gd name="T104" fmla="*/ 70 w 1278"/>
              <a:gd name="T105" fmla="*/ 554 h 1193"/>
              <a:gd name="T106" fmla="*/ 60 w 1278"/>
              <a:gd name="T107" fmla="*/ 549 h 1193"/>
              <a:gd name="T108" fmla="*/ 48 w 1278"/>
              <a:gd name="T109" fmla="*/ 610 h 1193"/>
              <a:gd name="T110" fmla="*/ 41 w 1278"/>
              <a:gd name="T111" fmla="*/ 746 h 1193"/>
              <a:gd name="T112" fmla="*/ 17 w 1278"/>
              <a:gd name="T113" fmla="*/ 739 h 1193"/>
              <a:gd name="T114" fmla="*/ 7 w 1278"/>
              <a:gd name="T115" fmla="*/ 848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78" h="1193">
                <a:moveTo>
                  <a:pt x="12" y="306"/>
                </a:moveTo>
                <a:lnTo>
                  <a:pt x="0" y="304"/>
                </a:lnTo>
                <a:lnTo>
                  <a:pt x="0" y="1193"/>
                </a:lnTo>
                <a:lnTo>
                  <a:pt x="1278" y="1193"/>
                </a:lnTo>
                <a:lnTo>
                  <a:pt x="1278" y="836"/>
                </a:lnTo>
                <a:lnTo>
                  <a:pt x="1274" y="836"/>
                </a:lnTo>
                <a:lnTo>
                  <a:pt x="1274" y="819"/>
                </a:lnTo>
                <a:lnTo>
                  <a:pt x="1271" y="819"/>
                </a:lnTo>
                <a:lnTo>
                  <a:pt x="1271" y="819"/>
                </a:lnTo>
                <a:lnTo>
                  <a:pt x="1271" y="819"/>
                </a:lnTo>
                <a:lnTo>
                  <a:pt x="1269" y="819"/>
                </a:lnTo>
                <a:lnTo>
                  <a:pt x="1269" y="836"/>
                </a:lnTo>
                <a:lnTo>
                  <a:pt x="1257" y="836"/>
                </a:lnTo>
                <a:lnTo>
                  <a:pt x="1257" y="824"/>
                </a:lnTo>
                <a:lnTo>
                  <a:pt x="1252" y="821"/>
                </a:lnTo>
                <a:lnTo>
                  <a:pt x="1245" y="821"/>
                </a:lnTo>
                <a:lnTo>
                  <a:pt x="1245" y="807"/>
                </a:lnTo>
                <a:lnTo>
                  <a:pt x="1242" y="807"/>
                </a:lnTo>
                <a:lnTo>
                  <a:pt x="1242" y="807"/>
                </a:lnTo>
                <a:lnTo>
                  <a:pt x="1242" y="807"/>
                </a:lnTo>
                <a:lnTo>
                  <a:pt x="1240" y="807"/>
                </a:lnTo>
                <a:lnTo>
                  <a:pt x="1240" y="821"/>
                </a:lnTo>
                <a:lnTo>
                  <a:pt x="1220" y="821"/>
                </a:lnTo>
                <a:lnTo>
                  <a:pt x="1223" y="702"/>
                </a:lnTo>
                <a:lnTo>
                  <a:pt x="1206" y="700"/>
                </a:lnTo>
                <a:lnTo>
                  <a:pt x="1182" y="700"/>
                </a:lnTo>
                <a:lnTo>
                  <a:pt x="1174" y="695"/>
                </a:lnTo>
                <a:lnTo>
                  <a:pt x="1174" y="695"/>
                </a:lnTo>
                <a:lnTo>
                  <a:pt x="1172" y="695"/>
                </a:lnTo>
                <a:lnTo>
                  <a:pt x="1167" y="693"/>
                </a:lnTo>
                <a:lnTo>
                  <a:pt x="1167" y="688"/>
                </a:lnTo>
                <a:lnTo>
                  <a:pt x="1155" y="685"/>
                </a:lnTo>
                <a:lnTo>
                  <a:pt x="1150" y="685"/>
                </a:lnTo>
                <a:lnTo>
                  <a:pt x="1140" y="668"/>
                </a:lnTo>
                <a:lnTo>
                  <a:pt x="1126" y="651"/>
                </a:lnTo>
                <a:lnTo>
                  <a:pt x="1111" y="639"/>
                </a:lnTo>
                <a:lnTo>
                  <a:pt x="1092" y="629"/>
                </a:lnTo>
                <a:lnTo>
                  <a:pt x="1073" y="625"/>
                </a:lnTo>
                <a:lnTo>
                  <a:pt x="1073" y="598"/>
                </a:lnTo>
                <a:lnTo>
                  <a:pt x="1075" y="598"/>
                </a:lnTo>
                <a:lnTo>
                  <a:pt x="1075" y="595"/>
                </a:lnTo>
                <a:lnTo>
                  <a:pt x="1075" y="593"/>
                </a:lnTo>
                <a:lnTo>
                  <a:pt x="1073" y="593"/>
                </a:lnTo>
                <a:lnTo>
                  <a:pt x="1070" y="588"/>
                </a:lnTo>
                <a:lnTo>
                  <a:pt x="1068" y="586"/>
                </a:lnTo>
                <a:lnTo>
                  <a:pt x="1063" y="583"/>
                </a:lnTo>
                <a:lnTo>
                  <a:pt x="1061" y="581"/>
                </a:lnTo>
                <a:lnTo>
                  <a:pt x="1056" y="581"/>
                </a:lnTo>
                <a:lnTo>
                  <a:pt x="1056" y="566"/>
                </a:lnTo>
                <a:lnTo>
                  <a:pt x="1053" y="566"/>
                </a:lnTo>
                <a:lnTo>
                  <a:pt x="1053" y="564"/>
                </a:lnTo>
                <a:lnTo>
                  <a:pt x="1053" y="566"/>
                </a:lnTo>
                <a:lnTo>
                  <a:pt x="1048" y="566"/>
                </a:lnTo>
                <a:lnTo>
                  <a:pt x="1048" y="581"/>
                </a:lnTo>
                <a:lnTo>
                  <a:pt x="1048" y="581"/>
                </a:lnTo>
                <a:lnTo>
                  <a:pt x="1046" y="581"/>
                </a:lnTo>
                <a:lnTo>
                  <a:pt x="1041" y="583"/>
                </a:lnTo>
                <a:lnTo>
                  <a:pt x="1039" y="586"/>
                </a:lnTo>
                <a:lnTo>
                  <a:pt x="1036" y="588"/>
                </a:lnTo>
                <a:lnTo>
                  <a:pt x="1034" y="593"/>
                </a:lnTo>
                <a:lnTo>
                  <a:pt x="1031" y="593"/>
                </a:lnTo>
                <a:lnTo>
                  <a:pt x="1031" y="595"/>
                </a:lnTo>
                <a:lnTo>
                  <a:pt x="1031" y="598"/>
                </a:lnTo>
                <a:lnTo>
                  <a:pt x="1034" y="598"/>
                </a:lnTo>
                <a:lnTo>
                  <a:pt x="1034" y="625"/>
                </a:lnTo>
                <a:lnTo>
                  <a:pt x="1014" y="629"/>
                </a:lnTo>
                <a:lnTo>
                  <a:pt x="995" y="639"/>
                </a:lnTo>
                <a:lnTo>
                  <a:pt x="978" y="651"/>
                </a:lnTo>
                <a:lnTo>
                  <a:pt x="964" y="668"/>
                </a:lnTo>
                <a:lnTo>
                  <a:pt x="956" y="685"/>
                </a:lnTo>
                <a:lnTo>
                  <a:pt x="949" y="685"/>
                </a:lnTo>
                <a:lnTo>
                  <a:pt x="937" y="688"/>
                </a:lnTo>
                <a:lnTo>
                  <a:pt x="937" y="693"/>
                </a:lnTo>
                <a:lnTo>
                  <a:pt x="935" y="695"/>
                </a:lnTo>
                <a:lnTo>
                  <a:pt x="925" y="695"/>
                </a:lnTo>
                <a:lnTo>
                  <a:pt x="925" y="697"/>
                </a:lnTo>
                <a:lnTo>
                  <a:pt x="922" y="700"/>
                </a:lnTo>
                <a:lnTo>
                  <a:pt x="896" y="700"/>
                </a:lnTo>
                <a:lnTo>
                  <a:pt x="881" y="702"/>
                </a:lnTo>
                <a:lnTo>
                  <a:pt x="884" y="824"/>
                </a:lnTo>
                <a:lnTo>
                  <a:pt x="867" y="824"/>
                </a:lnTo>
                <a:lnTo>
                  <a:pt x="867" y="807"/>
                </a:lnTo>
                <a:lnTo>
                  <a:pt x="864" y="807"/>
                </a:lnTo>
                <a:lnTo>
                  <a:pt x="864" y="807"/>
                </a:lnTo>
                <a:lnTo>
                  <a:pt x="864" y="807"/>
                </a:lnTo>
                <a:lnTo>
                  <a:pt x="862" y="807"/>
                </a:lnTo>
                <a:lnTo>
                  <a:pt x="862" y="824"/>
                </a:lnTo>
                <a:lnTo>
                  <a:pt x="855" y="824"/>
                </a:lnTo>
                <a:lnTo>
                  <a:pt x="850" y="826"/>
                </a:lnTo>
                <a:lnTo>
                  <a:pt x="850" y="838"/>
                </a:lnTo>
                <a:lnTo>
                  <a:pt x="850" y="838"/>
                </a:lnTo>
                <a:lnTo>
                  <a:pt x="835" y="838"/>
                </a:lnTo>
                <a:lnTo>
                  <a:pt x="833" y="819"/>
                </a:lnTo>
                <a:lnTo>
                  <a:pt x="833" y="819"/>
                </a:lnTo>
                <a:lnTo>
                  <a:pt x="833" y="819"/>
                </a:lnTo>
                <a:lnTo>
                  <a:pt x="830" y="819"/>
                </a:lnTo>
                <a:lnTo>
                  <a:pt x="828" y="819"/>
                </a:lnTo>
                <a:lnTo>
                  <a:pt x="828" y="838"/>
                </a:lnTo>
                <a:lnTo>
                  <a:pt x="818" y="838"/>
                </a:lnTo>
                <a:lnTo>
                  <a:pt x="814" y="841"/>
                </a:lnTo>
                <a:lnTo>
                  <a:pt x="814" y="841"/>
                </a:lnTo>
                <a:lnTo>
                  <a:pt x="809" y="841"/>
                </a:lnTo>
                <a:lnTo>
                  <a:pt x="811" y="90"/>
                </a:lnTo>
                <a:lnTo>
                  <a:pt x="782" y="32"/>
                </a:lnTo>
                <a:lnTo>
                  <a:pt x="751" y="32"/>
                </a:lnTo>
                <a:lnTo>
                  <a:pt x="734" y="0"/>
                </a:lnTo>
                <a:lnTo>
                  <a:pt x="508" y="0"/>
                </a:lnTo>
                <a:lnTo>
                  <a:pt x="508" y="32"/>
                </a:lnTo>
                <a:lnTo>
                  <a:pt x="448" y="32"/>
                </a:lnTo>
                <a:lnTo>
                  <a:pt x="445" y="855"/>
                </a:lnTo>
                <a:lnTo>
                  <a:pt x="438" y="848"/>
                </a:lnTo>
                <a:lnTo>
                  <a:pt x="438" y="836"/>
                </a:lnTo>
                <a:lnTo>
                  <a:pt x="436" y="746"/>
                </a:lnTo>
                <a:lnTo>
                  <a:pt x="436" y="739"/>
                </a:lnTo>
                <a:lnTo>
                  <a:pt x="431" y="739"/>
                </a:lnTo>
                <a:lnTo>
                  <a:pt x="429" y="739"/>
                </a:lnTo>
                <a:lnTo>
                  <a:pt x="429" y="746"/>
                </a:lnTo>
                <a:lnTo>
                  <a:pt x="429" y="758"/>
                </a:lnTo>
                <a:lnTo>
                  <a:pt x="404" y="758"/>
                </a:lnTo>
                <a:lnTo>
                  <a:pt x="404" y="756"/>
                </a:lnTo>
                <a:lnTo>
                  <a:pt x="399" y="746"/>
                </a:lnTo>
                <a:lnTo>
                  <a:pt x="399" y="693"/>
                </a:lnTo>
                <a:lnTo>
                  <a:pt x="392" y="676"/>
                </a:lnTo>
                <a:lnTo>
                  <a:pt x="392" y="622"/>
                </a:lnTo>
                <a:lnTo>
                  <a:pt x="378" y="561"/>
                </a:lnTo>
                <a:lnTo>
                  <a:pt x="380" y="561"/>
                </a:lnTo>
                <a:lnTo>
                  <a:pt x="380" y="547"/>
                </a:lnTo>
                <a:lnTo>
                  <a:pt x="375" y="547"/>
                </a:lnTo>
                <a:lnTo>
                  <a:pt x="375" y="547"/>
                </a:lnTo>
                <a:lnTo>
                  <a:pt x="375" y="547"/>
                </a:lnTo>
                <a:lnTo>
                  <a:pt x="368" y="547"/>
                </a:lnTo>
                <a:lnTo>
                  <a:pt x="368" y="554"/>
                </a:lnTo>
                <a:lnTo>
                  <a:pt x="366" y="554"/>
                </a:lnTo>
                <a:lnTo>
                  <a:pt x="366" y="569"/>
                </a:lnTo>
                <a:lnTo>
                  <a:pt x="368" y="569"/>
                </a:lnTo>
                <a:lnTo>
                  <a:pt x="358" y="610"/>
                </a:lnTo>
                <a:lnTo>
                  <a:pt x="346" y="481"/>
                </a:lnTo>
                <a:lnTo>
                  <a:pt x="351" y="481"/>
                </a:lnTo>
                <a:lnTo>
                  <a:pt x="351" y="479"/>
                </a:lnTo>
                <a:lnTo>
                  <a:pt x="351" y="479"/>
                </a:lnTo>
                <a:lnTo>
                  <a:pt x="351" y="469"/>
                </a:lnTo>
                <a:lnTo>
                  <a:pt x="344" y="469"/>
                </a:lnTo>
                <a:lnTo>
                  <a:pt x="337" y="372"/>
                </a:lnTo>
                <a:lnTo>
                  <a:pt x="341" y="372"/>
                </a:lnTo>
                <a:lnTo>
                  <a:pt x="341" y="348"/>
                </a:lnTo>
                <a:lnTo>
                  <a:pt x="341" y="309"/>
                </a:lnTo>
                <a:lnTo>
                  <a:pt x="320" y="309"/>
                </a:lnTo>
                <a:lnTo>
                  <a:pt x="320" y="348"/>
                </a:lnTo>
                <a:lnTo>
                  <a:pt x="320" y="372"/>
                </a:lnTo>
                <a:lnTo>
                  <a:pt x="324" y="372"/>
                </a:lnTo>
                <a:lnTo>
                  <a:pt x="324" y="374"/>
                </a:lnTo>
                <a:lnTo>
                  <a:pt x="317" y="469"/>
                </a:lnTo>
                <a:lnTo>
                  <a:pt x="312" y="469"/>
                </a:lnTo>
                <a:lnTo>
                  <a:pt x="312" y="472"/>
                </a:lnTo>
                <a:lnTo>
                  <a:pt x="312" y="479"/>
                </a:lnTo>
                <a:lnTo>
                  <a:pt x="312" y="481"/>
                </a:lnTo>
                <a:lnTo>
                  <a:pt x="317" y="481"/>
                </a:lnTo>
                <a:lnTo>
                  <a:pt x="305" y="610"/>
                </a:lnTo>
                <a:lnTo>
                  <a:pt x="295" y="566"/>
                </a:lnTo>
                <a:lnTo>
                  <a:pt x="295" y="561"/>
                </a:lnTo>
                <a:lnTo>
                  <a:pt x="298" y="561"/>
                </a:lnTo>
                <a:lnTo>
                  <a:pt x="298" y="547"/>
                </a:lnTo>
                <a:lnTo>
                  <a:pt x="290" y="547"/>
                </a:lnTo>
                <a:lnTo>
                  <a:pt x="290" y="547"/>
                </a:lnTo>
                <a:lnTo>
                  <a:pt x="290" y="547"/>
                </a:lnTo>
                <a:lnTo>
                  <a:pt x="286" y="547"/>
                </a:lnTo>
                <a:lnTo>
                  <a:pt x="286" y="554"/>
                </a:lnTo>
                <a:lnTo>
                  <a:pt x="286" y="554"/>
                </a:lnTo>
                <a:lnTo>
                  <a:pt x="286" y="569"/>
                </a:lnTo>
                <a:lnTo>
                  <a:pt x="288" y="569"/>
                </a:lnTo>
                <a:lnTo>
                  <a:pt x="276" y="622"/>
                </a:lnTo>
                <a:lnTo>
                  <a:pt x="276" y="622"/>
                </a:lnTo>
                <a:lnTo>
                  <a:pt x="274" y="627"/>
                </a:lnTo>
                <a:lnTo>
                  <a:pt x="274" y="676"/>
                </a:lnTo>
                <a:lnTo>
                  <a:pt x="269" y="693"/>
                </a:lnTo>
                <a:lnTo>
                  <a:pt x="269" y="693"/>
                </a:lnTo>
                <a:lnTo>
                  <a:pt x="269" y="693"/>
                </a:lnTo>
                <a:lnTo>
                  <a:pt x="269" y="695"/>
                </a:lnTo>
                <a:lnTo>
                  <a:pt x="269" y="695"/>
                </a:lnTo>
                <a:lnTo>
                  <a:pt x="269" y="695"/>
                </a:lnTo>
                <a:lnTo>
                  <a:pt x="269" y="695"/>
                </a:lnTo>
                <a:lnTo>
                  <a:pt x="269" y="746"/>
                </a:lnTo>
                <a:lnTo>
                  <a:pt x="261" y="756"/>
                </a:lnTo>
                <a:lnTo>
                  <a:pt x="261" y="756"/>
                </a:lnTo>
                <a:lnTo>
                  <a:pt x="261" y="758"/>
                </a:lnTo>
                <a:lnTo>
                  <a:pt x="261" y="758"/>
                </a:lnTo>
                <a:lnTo>
                  <a:pt x="252" y="758"/>
                </a:lnTo>
                <a:lnTo>
                  <a:pt x="252" y="748"/>
                </a:lnTo>
                <a:lnTo>
                  <a:pt x="244" y="748"/>
                </a:lnTo>
                <a:lnTo>
                  <a:pt x="244" y="712"/>
                </a:lnTo>
                <a:lnTo>
                  <a:pt x="244" y="710"/>
                </a:lnTo>
                <a:lnTo>
                  <a:pt x="240" y="710"/>
                </a:lnTo>
                <a:lnTo>
                  <a:pt x="225" y="574"/>
                </a:lnTo>
                <a:lnTo>
                  <a:pt x="225" y="574"/>
                </a:lnTo>
                <a:lnTo>
                  <a:pt x="232" y="574"/>
                </a:lnTo>
                <a:lnTo>
                  <a:pt x="232" y="537"/>
                </a:lnTo>
                <a:lnTo>
                  <a:pt x="215" y="537"/>
                </a:lnTo>
                <a:lnTo>
                  <a:pt x="215" y="574"/>
                </a:lnTo>
                <a:lnTo>
                  <a:pt x="220" y="574"/>
                </a:lnTo>
                <a:lnTo>
                  <a:pt x="208" y="710"/>
                </a:lnTo>
                <a:lnTo>
                  <a:pt x="208" y="710"/>
                </a:lnTo>
                <a:lnTo>
                  <a:pt x="208" y="710"/>
                </a:lnTo>
                <a:lnTo>
                  <a:pt x="201" y="710"/>
                </a:lnTo>
                <a:lnTo>
                  <a:pt x="201" y="748"/>
                </a:lnTo>
                <a:lnTo>
                  <a:pt x="194" y="748"/>
                </a:lnTo>
                <a:lnTo>
                  <a:pt x="194" y="758"/>
                </a:lnTo>
                <a:lnTo>
                  <a:pt x="179" y="758"/>
                </a:lnTo>
                <a:lnTo>
                  <a:pt x="179" y="758"/>
                </a:lnTo>
                <a:lnTo>
                  <a:pt x="174" y="746"/>
                </a:lnTo>
                <a:lnTo>
                  <a:pt x="174" y="688"/>
                </a:lnTo>
                <a:lnTo>
                  <a:pt x="174" y="688"/>
                </a:lnTo>
                <a:lnTo>
                  <a:pt x="174" y="688"/>
                </a:lnTo>
                <a:lnTo>
                  <a:pt x="172" y="688"/>
                </a:lnTo>
                <a:lnTo>
                  <a:pt x="172" y="685"/>
                </a:lnTo>
                <a:lnTo>
                  <a:pt x="172" y="685"/>
                </a:lnTo>
                <a:lnTo>
                  <a:pt x="172" y="685"/>
                </a:lnTo>
                <a:lnTo>
                  <a:pt x="169" y="683"/>
                </a:lnTo>
                <a:lnTo>
                  <a:pt x="169" y="617"/>
                </a:lnTo>
                <a:lnTo>
                  <a:pt x="169" y="617"/>
                </a:lnTo>
                <a:lnTo>
                  <a:pt x="169" y="615"/>
                </a:lnTo>
                <a:lnTo>
                  <a:pt x="167" y="615"/>
                </a:lnTo>
                <a:lnTo>
                  <a:pt x="167" y="615"/>
                </a:lnTo>
                <a:lnTo>
                  <a:pt x="167" y="610"/>
                </a:lnTo>
                <a:lnTo>
                  <a:pt x="167" y="610"/>
                </a:lnTo>
                <a:lnTo>
                  <a:pt x="167" y="610"/>
                </a:lnTo>
                <a:lnTo>
                  <a:pt x="165" y="610"/>
                </a:lnTo>
                <a:lnTo>
                  <a:pt x="165" y="610"/>
                </a:lnTo>
                <a:lnTo>
                  <a:pt x="155" y="569"/>
                </a:lnTo>
                <a:lnTo>
                  <a:pt x="157" y="569"/>
                </a:lnTo>
                <a:lnTo>
                  <a:pt x="157" y="557"/>
                </a:lnTo>
                <a:lnTo>
                  <a:pt x="155" y="557"/>
                </a:lnTo>
                <a:lnTo>
                  <a:pt x="155" y="547"/>
                </a:lnTo>
                <a:lnTo>
                  <a:pt x="148" y="547"/>
                </a:lnTo>
                <a:lnTo>
                  <a:pt x="148" y="547"/>
                </a:lnTo>
                <a:lnTo>
                  <a:pt x="148" y="547"/>
                </a:lnTo>
                <a:lnTo>
                  <a:pt x="143" y="547"/>
                </a:lnTo>
                <a:lnTo>
                  <a:pt x="143" y="561"/>
                </a:lnTo>
                <a:lnTo>
                  <a:pt x="145" y="561"/>
                </a:lnTo>
                <a:lnTo>
                  <a:pt x="136" y="603"/>
                </a:lnTo>
                <a:lnTo>
                  <a:pt x="123" y="479"/>
                </a:lnTo>
                <a:lnTo>
                  <a:pt x="131" y="476"/>
                </a:lnTo>
                <a:lnTo>
                  <a:pt x="131" y="476"/>
                </a:lnTo>
                <a:lnTo>
                  <a:pt x="131" y="467"/>
                </a:lnTo>
                <a:lnTo>
                  <a:pt x="128" y="464"/>
                </a:lnTo>
                <a:lnTo>
                  <a:pt x="123" y="464"/>
                </a:lnTo>
                <a:lnTo>
                  <a:pt x="116" y="370"/>
                </a:lnTo>
                <a:lnTo>
                  <a:pt x="116" y="370"/>
                </a:lnTo>
                <a:lnTo>
                  <a:pt x="121" y="370"/>
                </a:lnTo>
                <a:lnTo>
                  <a:pt x="121" y="343"/>
                </a:lnTo>
                <a:lnTo>
                  <a:pt x="121" y="304"/>
                </a:lnTo>
                <a:lnTo>
                  <a:pt x="99" y="304"/>
                </a:lnTo>
                <a:lnTo>
                  <a:pt x="99" y="343"/>
                </a:lnTo>
                <a:lnTo>
                  <a:pt x="99" y="370"/>
                </a:lnTo>
                <a:lnTo>
                  <a:pt x="104" y="370"/>
                </a:lnTo>
                <a:lnTo>
                  <a:pt x="97" y="464"/>
                </a:lnTo>
                <a:lnTo>
                  <a:pt x="90" y="464"/>
                </a:lnTo>
                <a:lnTo>
                  <a:pt x="90" y="474"/>
                </a:lnTo>
                <a:lnTo>
                  <a:pt x="90" y="474"/>
                </a:lnTo>
                <a:lnTo>
                  <a:pt x="90" y="476"/>
                </a:lnTo>
                <a:lnTo>
                  <a:pt x="94" y="476"/>
                </a:lnTo>
                <a:lnTo>
                  <a:pt x="82" y="603"/>
                </a:lnTo>
                <a:lnTo>
                  <a:pt x="75" y="569"/>
                </a:lnTo>
                <a:lnTo>
                  <a:pt x="75" y="569"/>
                </a:lnTo>
                <a:lnTo>
                  <a:pt x="75" y="554"/>
                </a:lnTo>
                <a:lnTo>
                  <a:pt x="70" y="554"/>
                </a:lnTo>
                <a:lnTo>
                  <a:pt x="70" y="549"/>
                </a:lnTo>
                <a:lnTo>
                  <a:pt x="65" y="549"/>
                </a:lnTo>
                <a:lnTo>
                  <a:pt x="65" y="547"/>
                </a:lnTo>
                <a:lnTo>
                  <a:pt x="65" y="549"/>
                </a:lnTo>
                <a:lnTo>
                  <a:pt x="60" y="549"/>
                </a:lnTo>
                <a:lnTo>
                  <a:pt x="60" y="561"/>
                </a:lnTo>
                <a:lnTo>
                  <a:pt x="63" y="561"/>
                </a:lnTo>
                <a:lnTo>
                  <a:pt x="51" y="610"/>
                </a:lnTo>
                <a:lnTo>
                  <a:pt x="51" y="610"/>
                </a:lnTo>
                <a:lnTo>
                  <a:pt x="48" y="610"/>
                </a:lnTo>
                <a:lnTo>
                  <a:pt x="46" y="610"/>
                </a:lnTo>
                <a:lnTo>
                  <a:pt x="46" y="683"/>
                </a:lnTo>
                <a:lnTo>
                  <a:pt x="41" y="685"/>
                </a:lnTo>
                <a:lnTo>
                  <a:pt x="41" y="700"/>
                </a:lnTo>
                <a:lnTo>
                  <a:pt x="41" y="746"/>
                </a:lnTo>
                <a:lnTo>
                  <a:pt x="34" y="756"/>
                </a:lnTo>
                <a:lnTo>
                  <a:pt x="34" y="758"/>
                </a:lnTo>
                <a:lnTo>
                  <a:pt x="19" y="758"/>
                </a:lnTo>
                <a:lnTo>
                  <a:pt x="17" y="746"/>
                </a:lnTo>
                <a:lnTo>
                  <a:pt x="17" y="739"/>
                </a:lnTo>
                <a:lnTo>
                  <a:pt x="17" y="739"/>
                </a:lnTo>
                <a:lnTo>
                  <a:pt x="12" y="739"/>
                </a:lnTo>
                <a:lnTo>
                  <a:pt x="12" y="746"/>
                </a:lnTo>
                <a:lnTo>
                  <a:pt x="7" y="836"/>
                </a:lnTo>
                <a:lnTo>
                  <a:pt x="7" y="848"/>
                </a:lnTo>
                <a:lnTo>
                  <a:pt x="5" y="851"/>
                </a:lnTo>
                <a:lnTo>
                  <a:pt x="10" y="365"/>
                </a:lnTo>
                <a:lnTo>
                  <a:pt x="12" y="306"/>
                </a:lnTo>
                <a:close/>
              </a:path>
            </a:pathLst>
          </a:custGeom>
          <a:solidFill>
            <a:schemeClr val="accent3"/>
          </a:solidFill>
          <a:ln>
            <a:noFill/>
          </a:ln>
        </p:spPr>
        <p:txBody>
          <a:bodyPr/>
          <a:lstStyle/>
          <a:p>
            <a:pPr fontAlgn="auto">
              <a:spcBef>
                <a:spcPts val="0"/>
              </a:spcBef>
              <a:spcAft>
                <a:spcPts val="0"/>
              </a:spcAft>
              <a:defRPr/>
            </a:pPr>
            <a:endParaRPr lang="id-ID">
              <a:solidFill>
                <a:srgbClr val="000000"/>
              </a:solidFill>
              <a:latin typeface="Arial"/>
            </a:endParaRPr>
          </a:p>
        </p:txBody>
      </p:sp>
      <p:sp>
        <p:nvSpPr>
          <p:cNvPr id="57" name="Freeform 16"/>
          <p:cNvSpPr>
            <a:spLocks/>
          </p:cNvSpPr>
          <p:nvPr userDrawn="1"/>
        </p:nvSpPr>
        <p:spPr bwMode="auto">
          <a:xfrm>
            <a:off x="3043607" y="4862713"/>
            <a:ext cx="1520429" cy="2260600"/>
          </a:xfrm>
          <a:custGeom>
            <a:avLst/>
            <a:gdLst>
              <a:gd name="T0" fmla="*/ 2147483646 w 1276"/>
              <a:gd name="T1" fmla="*/ 2147483646 h 1423"/>
              <a:gd name="T2" fmla="*/ 2147483646 w 1276"/>
              <a:gd name="T3" fmla="*/ 2147483646 h 1423"/>
              <a:gd name="T4" fmla="*/ 2147483646 w 1276"/>
              <a:gd name="T5" fmla="*/ 2147483646 h 1423"/>
              <a:gd name="T6" fmla="*/ 2147483646 w 1276"/>
              <a:gd name="T7" fmla="*/ 2147483646 h 1423"/>
              <a:gd name="T8" fmla="*/ 2147483646 w 1276"/>
              <a:gd name="T9" fmla="*/ 2147483646 h 1423"/>
              <a:gd name="T10" fmla="*/ 2147483646 w 1276"/>
              <a:gd name="T11" fmla="*/ 2147483646 h 1423"/>
              <a:gd name="T12" fmla="*/ 2147483646 w 1276"/>
              <a:gd name="T13" fmla="*/ 2147483646 h 1423"/>
              <a:gd name="T14" fmla="*/ 2147483646 w 1276"/>
              <a:gd name="T15" fmla="*/ 2147483646 h 1423"/>
              <a:gd name="T16" fmla="*/ 2147483646 w 1276"/>
              <a:gd name="T17" fmla="*/ 2147483646 h 1423"/>
              <a:gd name="T18" fmla="*/ 2147483646 w 1276"/>
              <a:gd name="T19" fmla="*/ 2147483646 h 1423"/>
              <a:gd name="T20" fmla="*/ 2147483646 w 1276"/>
              <a:gd name="T21" fmla="*/ 2147483646 h 1423"/>
              <a:gd name="T22" fmla="*/ 2147483646 w 1276"/>
              <a:gd name="T23" fmla="*/ 2147483646 h 1423"/>
              <a:gd name="T24" fmla="*/ 2147483646 w 1276"/>
              <a:gd name="T25" fmla="*/ 2147483646 h 1423"/>
              <a:gd name="T26" fmla="*/ 2147483646 w 1276"/>
              <a:gd name="T27" fmla="*/ 2147483646 h 1423"/>
              <a:gd name="T28" fmla="*/ 2147483646 w 1276"/>
              <a:gd name="T29" fmla="*/ 2147483646 h 1423"/>
              <a:gd name="T30" fmla="*/ 2147483646 w 1276"/>
              <a:gd name="T31" fmla="*/ 2147483646 h 1423"/>
              <a:gd name="T32" fmla="*/ 2147483646 w 1276"/>
              <a:gd name="T33" fmla="*/ 2147483646 h 1423"/>
              <a:gd name="T34" fmla="*/ 2147483646 w 1276"/>
              <a:gd name="T35" fmla="*/ 2147483646 h 1423"/>
              <a:gd name="T36" fmla="*/ 2147483646 w 1276"/>
              <a:gd name="T37" fmla="*/ 2147483646 h 1423"/>
              <a:gd name="T38" fmla="*/ 2147483646 w 1276"/>
              <a:gd name="T39" fmla="*/ 2147483646 h 1423"/>
              <a:gd name="T40" fmla="*/ 2147483646 w 1276"/>
              <a:gd name="T41" fmla="*/ 2147483646 h 1423"/>
              <a:gd name="T42" fmla="*/ 2147483646 w 1276"/>
              <a:gd name="T43" fmla="*/ 2147483646 h 1423"/>
              <a:gd name="T44" fmla="*/ 2147483646 w 1276"/>
              <a:gd name="T45" fmla="*/ 2147483646 h 1423"/>
              <a:gd name="T46" fmla="*/ 2147483646 w 1276"/>
              <a:gd name="T47" fmla="*/ 2147483646 h 1423"/>
              <a:gd name="T48" fmla="*/ 2147483646 w 1276"/>
              <a:gd name="T49" fmla="*/ 2147483646 h 1423"/>
              <a:gd name="T50" fmla="*/ 2147483646 w 1276"/>
              <a:gd name="T51" fmla="*/ 2147483646 h 1423"/>
              <a:gd name="T52" fmla="*/ 2147483646 w 1276"/>
              <a:gd name="T53" fmla="*/ 2147483646 h 1423"/>
              <a:gd name="T54" fmla="*/ 2147483646 w 1276"/>
              <a:gd name="T55" fmla="*/ 2147483646 h 1423"/>
              <a:gd name="T56" fmla="*/ 2147483646 w 1276"/>
              <a:gd name="T57" fmla="*/ 2147483646 h 1423"/>
              <a:gd name="T58" fmla="*/ 2147483646 w 1276"/>
              <a:gd name="T59" fmla="*/ 2147483646 h 1423"/>
              <a:gd name="T60" fmla="*/ 2147483646 w 1276"/>
              <a:gd name="T61" fmla="*/ 2147483646 h 1423"/>
              <a:gd name="T62" fmla="*/ 2147483646 w 1276"/>
              <a:gd name="T63" fmla="*/ 2147483646 h 1423"/>
              <a:gd name="T64" fmla="*/ 2147483646 w 1276"/>
              <a:gd name="T65" fmla="*/ 2147483646 h 1423"/>
              <a:gd name="T66" fmla="*/ 2147483646 w 1276"/>
              <a:gd name="T67" fmla="*/ 2147483646 h 1423"/>
              <a:gd name="T68" fmla="*/ 2147483646 w 1276"/>
              <a:gd name="T69" fmla="*/ 2147483646 h 1423"/>
              <a:gd name="T70" fmla="*/ 2147483646 w 1276"/>
              <a:gd name="T71" fmla="*/ 2147483646 h 1423"/>
              <a:gd name="T72" fmla="*/ 2147483646 w 1276"/>
              <a:gd name="T73" fmla="*/ 2147483646 h 1423"/>
              <a:gd name="T74" fmla="*/ 2147483646 w 1276"/>
              <a:gd name="T75" fmla="*/ 2147483646 h 1423"/>
              <a:gd name="T76" fmla="*/ 2147483646 w 1276"/>
              <a:gd name="T77" fmla="*/ 2147483646 h 1423"/>
              <a:gd name="T78" fmla="*/ 2147483646 w 1276"/>
              <a:gd name="T79" fmla="*/ 2147483646 h 1423"/>
              <a:gd name="T80" fmla="*/ 2147483646 w 1276"/>
              <a:gd name="T81" fmla="*/ 2147483646 h 1423"/>
              <a:gd name="T82" fmla="*/ 2147483646 w 1276"/>
              <a:gd name="T83" fmla="*/ 2147483646 h 1423"/>
              <a:gd name="T84" fmla="*/ 2147483646 w 1276"/>
              <a:gd name="T85" fmla="*/ 2147483646 h 1423"/>
              <a:gd name="T86" fmla="*/ 2147483646 w 1276"/>
              <a:gd name="T87" fmla="*/ 2147483646 h 1423"/>
              <a:gd name="T88" fmla="*/ 2147483646 w 1276"/>
              <a:gd name="T89" fmla="*/ 2147483646 h 1423"/>
              <a:gd name="T90" fmla="*/ 2147483646 w 1276"/>
              <a:gd name="T91" fmla="*/ 2147483646 h 1423"/>
              <a:gd name="T92" fmla="*/ 2147483646 w 1276"/>
              <a:gd name="T93" fmla="*/ 0 h 1423"/>
              <a:gd name="T94" fmla="*/ 0 w 1276"/>
              <a:gd name="T95" fmla="*/ 2147483646 h 1423"/>
              <a:gd name="T96" fmla="*/ 2147483646 w 1276"/>
              <a:gd name="T97" fmla="*/ 2147483646 h 14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276" h="1423">
                <a:moveTo>
                  <a:pt x="1276" y="534"/>
                </a:moveTo>
                <a:lnTo>
                  <a:pt x="1242" y="529"/>
                </a:lnTo>
                <a:lnTo>
                  <a:pt x="1223" y="532"/>
                </a:lnTo>
                <a:lnTo>
                  <a:pt x="1225" y="527"/>
                </a:lnTo>
                <a:lnTo>
                  <a:pt x="1196" y="524"/>
                </a:lnTo>
                <a:lnTo>
                  <a:pt x="1196" y="505"/>
                </a:lnTo>
                <a:lnTo>
                  <a:pt x="1172" y="502"/>
                </a:lnTo>
                <a:lnTo>
                  <a:pt x="1172" y="483"/>
                </a:lnTo>
                <a:lnTo>
                  <a:pt x="1148" y="481"/>
                </a:lnTo>
                <a:lnTo>
                  <a:pt x="1148" y="461"/>
                </a:lnTo>
                <a:lnTo>
                  <a:pt x="1123" y="459"/>
                </a:lnTo>
                <a:lnTo>
                  <a:pt x="1126" y="439"/>
                </a:lnTo>
                <a:lnTo>
                  <a:pt x="1094" y="434"/>
                </a:lnTo>
                <a:lnTo>
                  <a:pt x="1043" y="434"/>
                </a:lnTo>
                <a:lnTo>
                  <a:pt x="1007" y="439"/>
                </a:lnTo>
                <a:lnTo>
                  <a:pt x="1005" y="447"/>
                </a:lnTo>
                <a:lnTo>
                  <a:pt x="1005" y="459"/>
                </a:lnTo>
                <a:lnTo>
                  <a:pt x="985" y="461"/>
                </a:lnTo>
                <a:lnTo>
                  <a:pt x="983" y="471"/>
                </a:lnTo>
                <a:lnTo>
                  <a:pt x="981" y="481"/>
                </a:lnTo>
                <a:lnTo>
                  <a:pt x="964" y="483"/>
                </a:lnTo>
                <a:lnTo>
                  <a:pt x="959" y="495"/>
                </a:lnTo>
                <a:lnTo>
                  <a:pt x="959" y="502"/>
                </a:lnTo>
                <a:lnTo>
                  <a:pt x="939" y="505"/>
                </a:lnTo>
                <a:lnTo>
                  <a:pt x="937" y="517"/>
                </a:lnTo>
                <a:lnTo>
                  <a:pt x="937" y="524"/>
                </a:lnTo>
                <a:lnTo>
                  <a:pt x="915" y="527"/>
                </a:lnTo>
                <a:lnTo>
                  <a:pt x="913" y="529"/>
                </a:lnTo>
                <a:lnTo>
                  <a:pt x="893" y="527"/>
                </a:lnTo>
                <a:lnTo>
                  <a:pt x="840" y="534"/>
                </a:lnTo>
                <a:lnTo>
                  <a:pt x="840" y="595"/>
                </a:lnTo>
                <a:lnTo>
                  <a:pt x="840" y="876"/>
                </a:lnTo>
                <a:lnTo>
                  <a:pt x="765" y="876"/>
                </a:lnTo>
                <a:lnTo>
                  <a:pt x="763" y="600"/>
                </a:lnTo>
                <a:lnTo>
                  <a:pt x="763" y="544"/>
                </a:lnTo>
                <a:lnTo>
                  <a:pt x="707" y="536"/>
                </a:lnTo>
                <a:lnTo>
                  <a:pt x="690" y="539"/>
                </a:lnTo>
                <a:lnTo>
                  <a:pt x="688" y="536"/>
                </a:lnTo>
                <a:lnTo>
                  <a:pt x="668" y="534"/>
                </a:lnTo>
                <a:lnTo>
                  <a:pt x="668" y="527"/>
                </a:lnTo>
                <a:lnTo>
                  <a:pt x="661" y="515"/>
                </a:lnTo>
                <a:lnTo>
                  <a:pt x="646" y="512"/>
                </a:lnTo>
                <a:lnTo>
                  <a:pt x="646" y="502"/>
                </a:lnTo>
                <a:lnTo>
                  <a:pt x="639" y="493"/>
                </a:lnTo>
                <a:lnTo>
                  <a:pt x="625" y="490"/>
                </a:lnTo>
                <a:lnTo>
                  <a:pt x="625" y="481"/>
                </a:lnTo>
                <a:lnTo>
                  <a:pt x="617" y="471"/>
                </a:lnTo>
                <a:lnTo>
                  <a:pt x="603" y="468"/>
                </a:lnTo>
                <a:lnTo>
                  <a:pt x="600" y="456"/>
                </a:lnTo>
                <a:lnTo>
                  <a:pt x="598" y="449"/>
                </a:lnTo>
                <a:lnTo>
                  <a:pt x="559" y="444"/>
                </a:lnTo>
                <a:lnTo>
                  <a:pt x="511" y="444"/>
                </a:lnTo>
                <a:lnTo>
                  <a:pt x="482" y="449"/>
                </a:lnTo>
                <a:lnTo>
                  <a:pt x="482" y="466"/>
                </a:lnTo>
                <a:lnTo>
                  <a:pt x="460" y="471"/>
                </a:lnTo>
                <a:lnTo>
                  <a:pt x="460" y="488"/>
                </a:lnTo>
                <a:lnTo>
                  <a:pt x="436" y="493"/>
                </a:lnTo>
                <a:lnTo>
                  <a:pt x="436" y="510"/>
                </a:lnTo>
                <a:lnTo>
                  <a:pt x="411" y="512"/>
                </a:lnTo>
                <a:lnTo>
                  <a:pt x="411" y="532"/>
                </a:lnTo>
                <a:lnTo>
                  <a:pt x="385" y="534"/>
                </a:lnTo>
                <a:lnTo>
                  <a:pt x="385" y="536"/>
                </a:lnTo>
                <a:lnTo>
                  <a:pt x="382" y="536"/>
                </a:lnTo>
                <a:lnTo>
                  <a:pt x="382" y="328"/>
                </a:lnTo>
                <a:lnTo>
                  <a:pt x="322" y="328"/>
                </a:lnTo>
                <a:lnTo>
                  <a:pt x="322" y="274"/>
                </a:lnTo>
                <a:lnTo>
                  <a:pt x="264" y="274"/>
                </a:lnTo>
                <a:lnTo>
                  <a:pt x="264" y="233"/>
                </a:lnTo>
                <a:lnTo>
                  <a:pt x="201" y="233"/>
                </a:lnTo>
                <a:lnTo>
                  <a:pt x="201" y="328"/>
                </a:lnTo>
                <a:lnTo>
                  <a:pt x="179" y="328"/>
                </a:lnTo>
                <a:lnTo>
                  <a:pt x="179" y="257"/>
                </a:lnTo>
                <a:lnTo>
                  <a:pt x="181" y="255"/>
                </a:lnTo>
                <a:lnTo>
                  <a:pt x="181" y="252"/>
                </a:lnTo>
                <a:lnTo>
                  <a:pt x="179" y="252"/>
                </a:lnTo>
                <a:lnTo>
                  <a:pt x="179" y="218"/>
                </a:lnTo>
                <a:lnTo>
                  <a:pt x="181" y="213"/>
                </a:lnTo>
                <a:lnTo>
                  <a:pt x="179" y="213"/>
                </a:lnTo>
                <a:lnTo>
                  <a:pt x="179" y="177"/>
                </a:lnTo>
                <a:lnTo>
                  <a:pt x="181" y="174"/>
                </a:lnTo>
                <a:lnTo>
                  <a:pt x="181" y="172"/>
                </a:lnTo>
                <a:lnTo>
                  <a:pt x="179" y="172"/>
                </a:lnTo>
                <a:lnTo>
                  <a:pt x="179" y="114"/>
                </a:lnTo>
                <a:lnTo>
                  <a:pt x="116" y="109"/>
                </a:lnTo>
                <a:lnTo>
                  <a:pt x="43" y="104"/>
                </a:lnTo>
                <a:lnTo>
                  <a:pt x="29" y="104"/>
                </a:lnTo>
                <a:lnTo>
                  <a:pt x="29" y="51"/>
                </a:lnTo>
                <a:lnTo>
                  <a:pt x="29" y="31"/>
                </a:lnTo>
                <a:lnTo>
                  <a:pt x="29" y="26"/>
                </a:lnTo>
                <a:lnTo>
                  <a:pt x="29" y="9"/>
                </a:lnTo>
                <a:lnTo>
                  <a:pt x="29" y="4"/>
                </a:lnTo>
                <a:lnTo>
                  <a:pt x="29" y="0"/>
                </a:lnTo>
                <a:lnTo>
                  <a:pt x="0" y="0"/>
                </a:lnTo>
                <a:lnTo>
                  <a:pt x="0" y="1423"/>
                </a:lnTo>
                <a:lnTo>
                  <a:pt x="1276" y="1423"/>
                </a:lnTo>
                <a:lnTo>
                  <a:pt x="1276" y="5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solidFill>
                <a:srgbClr val="000000"/>
              </a:solidFill>
            </a:endParaRPr>
          </a:p>
        </p:txBody>
      </p:sp>
      <p:sp>
        <p:nvSpPr>
          <p:cNvPr id="58" name="Freeform 17"/>
          <p:cNvSpPr>
            <a:spLocks/>
          </p:cNvSpPr>
          <p:nvPr userDrawn="1"/>
        </p:nvSpPr>
        <p:spPr bwMode="auto">
          <a:xfrm>
            <a:off x="1517227" y="4380113"/>
            <a:ext cx="1526381" cy="2743200"/>
          </a:xfrm>
          <a:custGeom>
            <a:avLst/>
            <a:gdLst>
              <a:gd name="T0" fmla="*/ 2147483646 w 1281"/>
              <a:gd name="T1" fmla="*/ 2147483646 h 1727"/>
              <a:gd name="T2" fmla="*/ 2147483646 w 1281"/>
              <a:gd name="T3" fmla="*/ 2147483646 h 1727"/>
              <a:gd name="T4" fmla="*/ 2147483646 w 1281"/>
              <a:gd name="T5" fmla="*/ 2147483646 h 1727"/>
              <a:gd name="T6" fmla="*/ 2147483646 w 1281"/>
              <a:gd name="T7" fmla="*/ 2147483646 h 1727"/>
              <a:gd name="T8" fmla="*/ 2147483646 w 1281"/>
              <a:gd name="T9" fmla="*/ 2147483646 h 1727"/>
              <a:gd name="T10" fmla="*/ 2147483646 w 1281"/>
              <a:gd name="T11" fmla="*/ 2147483646 h 1727"/>
              <a:gd name="T12" fmla="*/ 2147483646 w 1281"/>
              <a:gd name="T13" fmla="*/ 2147483646 h 1727"/>
              <a:gd name="T14" fmla="*/ 2147483646 w 1281"/>
              <a:gd name="T15" fmla="*/ 2147483646 h 1727"/>
              <a:gd name="T16" fmla="*/ 2147483646 w 1281"/>
              <a:gd name="T17" fmla="*/ 0 h 1727"/>
              <a:gd name="T18" fmla="*/ 2147483646 w 1281"/>
              <a:gd name="T19" fmla="*/ 2147483646 h 1727"/>
              <a:gd name="T20" fmla="*/ 2147483646 w 1281"/>
              <a:gd name="T21" fmla="*/ 2147483646 h 1727"/>
              <a:gd name="T22" fmla="*/ 2147483646 w 1281"/>
              <a:gd name="T23" fmla="*/ 0 h 1727"/>
              <a:gd name="T24" fmla="*/ 2147483646 w 1281"/>
              <a:gd name="T25" fmla="*/ 2147483646 h 1727"/>
              <a:gd name="T26" fmla="*/ 2147483646 w 1281"/>
              <a:gd name="T27" fmla="*/ 2147483646 h 1727"/>
              <a:gd name="T28" fmla="*/ 2147483646 w 1281"/>
              <a:gd name="T29" fmla="*/ 0 h 1727"/>
              <a:gd name="T30" fmla="*/ 2147483646 w 1281"/>
              <a:gd name="T31" fmla="*/ 2147483646 h 1727"/>
              <a:gd name="T32" fmla="*/ 2147483646 w 1281"/>
              <a:gd name="T33" fmla="*/ 2147483646 h 1727"/>
              <a:gd name="T34" fmla="*/ 2147483646 w 1281"/>
              <a:gd name="T35" fmla="*/ 0 h 1727"/>
              <a:gd name="T36" fmla="*/ 2147483646 w 1281"/>
              <a:gd name="T37" fmla="*/ 2147483646 h 1727"/>
              <a:gd name="T38" fmla="*/ 2147483646 w 1281"/>
              <a:gd name="T39" fmla="*/ 2147483646 h 1727"/>
              <a:gd name="T40" fmla="*/ 2147483646 w 1281"/>
              <a:gd name="T41" fmla="*/ 0 h 1727"/>
              <a:gd name="T42" fmla="*/ 2147483646 w 1281"/>
              <a:gd name="T43" fmla="*/ 2147483646 h 1727"/>
              <a:gd name="T44" fmla="*/ 2147483646 w 1281"/>
              <a:gd name="T45" fmla="*/ 2147483646 h 1727"/>
              <a:gd name="T46" fmla="*/ 2147483646 w 1281"/>
              <a:gd name="T47" fmla="*/ 2147483646 h 1727"/>
              <a:gd name="T48" fmla="*/ 2147483646 w 1281"/>
              <a:gd name="T49" fmla="*/ 2147483646 h 1727"/>
              <a:gd name="T50" fmla="*/ 2147483646 w 1281"/>
              <a:gd name="T51" fmla="*/ 2147483646 h 1727"/>
              <a:gd name="T52" fmla="*/ 2147483646 w 1281"/>
              <a:gd name="T53" fmla="*/ 2147483646 h 1727"/>
              <a:gd name="T54" fmla="*/ 2147483646 w 1281"/>
              <a:gd name="T55" fmla="*/ 2147483646 h 1727"/>
              <a:gd name="T56" fmla="*/ 2147483646 w 1281"/>
              <a:gd name="T57" fmla="*/ 2147483646 h 1727"/>
              <a:gd name="T58" fmla="*/ 2147483646 w 1281"/>
              <a:gd name="T59" fmla="*/ 2147483646 h 1727"/>
              <a:gd name="T60" fmla="*/ 2147483646 w 1281"/>
              <a:gd name="T61" fmla="*/ 2147483646 h 1727"/>
              <a:gd name="T62" fmla="*/ 2147483646 w 1281"/>
              <a:gd name="T63" fmla="*/ 2147483646 h 1727"/>
              <a:gd name="T64" fmla="*/ 2147483646 w 1281"/>
              <a:gd name="T65" fmla="*/ 2147483646 h 1727"/>
              <a:gd name="T66" fmla="*/ 2147483646 w 1281"/>
              <a:gd name="T67" fmla="*/ 2147483646 h 1727"/>
              <a:gd name="T68" fmla="*/ 2147483646 w 1281"/>
              <a:gd name="T69" fmla="*/ 2147483646 h 1727"/>
              <a:gd name="T70" fmla="*/ 2147483646 w 1281"/>
              <a:gd name="T71" fmla="*/ 2147483646 h 1727"/>
              <a:gd name="T72" fmla="*/ 2147483646 w 1281"/>
              <a:gd name="T73" fmla="*/ 2147483646 h 1727"/>
              <a:gd name="T74" fmla="*/ 2147483646 w 1281"/>
              <a:gd name="T75" fmla="*/ 2147483646 h 1727"/>
              <a:gd name="T76" fmla="*/ 2147483646 w 1281"/>
              <a:gd name="T77" fmla="*/ 2147483646 h 1727"/>
              <a:gd name="T78" fmla="*/ 2147483646 w 1281"/>
              <a:gd name="T79" fmla="*/ 2147483646 h 1727"/>
              <a:gd name="T80" fmla="*/ 2147483646 w 1281"/>
              <a:gd name="T81" fmla="*/ 2147483646 h 1727"/>
              <a:gd name="T82" fmla="*/ 2147483646 w 1281"/>
              <a:gd name="T83" fmla="*/ 2147483646 h 1727"/>
              <a:gd name="T84" fmla="*/ 2147483646 w 1281"/>
              <a:gd name="T85" fmla="*/ 2147483646 h 1727"/>
              <a:gd name="T86" fmla="*/ 2147483646 w 1281"/>
              <a:gd name="T87" fmla="*/ 2147483646 h 1727"/>
              <a:gd name="T88" fmla="*/ 2147483646 w 1281"/>
              <a:gd name="T89" fmla="*/ 2147483646 h 1727"/>
              <a:gd name="T90" fmla="*/ 2147483646 w 1281"/>
              <a:gd name="T91" fmla="*/ 2147483646 h 1727"/>
              <a:gd name="T92" fmla="*/ 2147483646 w 1281"/>
              <a:gd name="T93" fmla="*/ 2147483646 h 1727"/>
              <a:gd name="T94" fmla="*/ 0 w 1281"/>
              <a:gd name="T95" fmla="*/ 2147483646 h 172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281" h="1727">
                <a:moveTo>
                  <a:pt x="0" y="1727"/>
                </a:moveTo>
                <a:lnTo>
                  <a:pt x="1281" y="1727"/>
                </a:lnTo>
                <a:lnTo>
                  <a:pt x="1281" y="304"/>
                </a:lnTo>
                <a:lnTo>
                  <a:pt x="1194" y="304"/>
                </a:lnTo>
                <a:lnTo>
                  <a:pt x="1194" y="291"/>
                </a:lnTo>
                <a:lnTo>
                  <a:pt x="1194" y="284"/>
                </a:lnTo>
                <a:lnTo>
                  <a:pt x="1194" y="267"/>
                </a:lnTo>
                <a:lnTo>
                  <a:pt x="1194" y="265"/>
                </a:lnTo>
                <a:lnTo>
                  <a:pt x="1080" y="265"/>
                </a:lnTo>
                <a:lnTo>
                  <a:pt x="1080" y="126"/>
                </a:lnTo>
                <a:lnTo>
                  <a:pt x="1080" y="80"/>
                </a:lnTo>
                <a:lnTo>
                  <a:pt x="1073" y="80"/>
                </a:lnTo>
                <a:lnTo>
                  <a:pt x="1073" y="92"/>
                </a:lnTo>
                <a:lnTo>
                  <a:pt x="1063" y="92"/>
                </a:lnTo>
                <a:lnTo>
                  <a:pt x="1063" y="12"/>
                </a:lnTo>
                <a:lnTo>
                  <a:pt x="1063" y="0"/>
                </a:lnTo>
                <a:lnTo>
                  <a:pt x="1061" y="0"/>
                </a:lnTo>
                <a:lnTo>
                  <a:pt x="1061" y="92"/>
                </a:lnTo>
                <a:lnTo>
                  <a:pt x="1053" y="92"/>
                </a:lnTo>
                <a:lnTo>
                  <a:pt x="1053" y="12"/>
                </a:lnTo>
                <a:lnTo>
                  <a:pt x="1053" y="0"/>
                </a:lnTo>
                <a:lnTo>
                  <a:pt x="1048" y="0"/>
                </a:lnTo>
                <a:lnTo>
                  <a:pt x="1048" y="92"/>
                </a:lnTo>
                <a:lnTo>
                  <a:pt x="1041" y="92"/>
                </a:lnTo>
                <a:lnTo>
                  <a:pt x="1041" y="12"/>
                </a:lnTo>
                <a:lnTo>
                  <a:pt x="1041" y="0"/>
                </a:lnTo>
                <a:lnTo>
                  <a:pt x="1039" y="0"/>
                </a:lnTo>
                <a:lnTo>
                  <a:pt x="1039" y="92"/>
                </a:lnTo>
                <a:lnTo>
                  <a:pt x="1031" y="92"/>
                </a:lnTo>
                <a:lnTo>
                  <a:pt x="1031" y="12"/>
                </a:lnTo>
                <a:lnTo>
                  <a:pt x="1029" y="0"/>
                </a:lnTo>
                <a:lnTo>
                  <a:pt x="1027" y="0"/>
                </a:lnTo>
                <a:lnTo>
                  <a:pt x="1027" y="92"/>
                </a:lnTo>
                <a:lnTo>
                  <a:pt x="1019" y="92"/>
                </a:lnTo>
                <a:lnTo>
                  <a:pt x="1019" y="12"/>
                </a:lnTo>
                <a:lnTo>
                  <a:pt x="1019" y="0"/>
                </a:lnTo>
                <a:lnTo>
                  <a:pt x="1017" y="0"/>
                </a:lnTo>
                <a:lnTo>
                  <a:pt x="1017" y="92"/>
                </a:lnTo>
                <a:lnTo>
                  <a:pt x="1010" y="92"/>
                </a:lnTo>
                <a:lnTo>
                  <a:pt x="1007" y="80"/>
                </a:lnTo>
                <a:lnTo>
                  <a:pt x="1000" y="80"/>
                </a:lnTo>
                <a:lnTo>
                  <a:pt x="1000" y="253"/>
                </a:lnTo>
                <a:lnTo>
                  <a:pt x="1000" y="257"/>
                </a:lnTo>
                <a:lnTo>
                  <a:pt x="1000" y="274"/>
                </a:lnTo>
                <a:lnTo>
                  <a:pt x="1000" y="282"/>
                </a:lnTo>
                <a:lnTo>
                  <a:pt x="1000" y="304"/>
                </a:lnTo>
                <a:lnTo>
                  <a:pt x="971" y="304"/>
                </a:lnTo>
                <a:lnTo>
                  <a:pt x="971" y="308"/>
                </a:lnTo>
                <a:lnTo>
                  <a:pt x="971" y="313"/>
                </a:lnTo>
                <a:lnTo>
                  <a:pt x="971" y="333"/>
                </a:lnTo>
                <a:lnTo>
                  <a:pt x="971" y="335"/>
                </a:lnTo>
                <a:lnTo>
                  <a:pt x="971" y="355"/>
                </a:lnTo>
                <a:lnTo>
                  <a:pt x="971" y="403"/>
                </a:lnTo>
                <a:lnTo>
                  <a:pt x="968" y="403"/>
                </a:lnTo>
                <a:lnTo>
                  <a:pt x="968" y="413"/>
                </a:lnTo>
                <a:lnTo>
                  <a:pt x="932" y="413"/>
                </a:lnTo>
                <a:lnTo>
                  <a:pt x="932" y="738"/>
                </a:lnTo>
                <a:lnTo>
                  <a:pt x="814" y="738"/>
                </a:lnTo>
                <a:lnTo>
                  <a:pt x="814" y="515"/>
                </a:lnTo>
                <a:lnTo>
                  <a:pt x="746" y="515"/>
                </a:lnTo>
                <a:lnTo>
                  <a:pt x="746" y="386"/>
                </a:lnTo>
                <a:lnTo>
                  <a:pt x="719" y="386"/>
                </a:lnTo>
                <a:lnTo>
                  <a:pt x="719" y="515"/>
                </a:lnTo>
                <a:lnTo>
                  <a:pt x="608" y="515"/>
                </a:lnTo>
                <a:lnTo>
                  <a:pt x="608" y="386"/>
                </a:lnTo>
                <a:lnTo>
                  <a:pt x="557" y="386"/>
                </a:lnTo>
                <a:lnTo>
                  <a:pt x="557" y="515"/>
                </a:lnTo>
                <a:lnTo>
                  <a:pt x="513" y="515"/>
                </a:lnTo>
                <a:lnTo>
                  <a:pt x="513" y="1195"/>
                </a:lnTo>
                <a:lnTo>
                  <a:pt x="475" y="1197"/>
                </a:lnTo>
                <a:lnTo>
                  <a:pt x="458" y="1200"/>
                </a:lnTo>
                <a:lnTo>
                  <a:pt x="433" y="1202"/>
                </a:lnTo>
                <a:lnTo>
                  <a:pt x="431" y="1202"/>
                </a:lnTo>
                <a:lnTo>
                  <a:pt x="421" y="1188"/>
                </a:lnTo>
                <a:lnTo>
                  <a:pt x="412" y="1180"/>
                </a:lnTo>
                <a:lnTo>
                  <a:pt x="373" y="1200"/>
                </a:lnTo>
                <a:lnTo>
                  <a:pt x="370" y="1207"/>
                </a:lnTo>
                <a:lnTo>
                  <a:pt x="370" y="1210"/>
                </a:lnTo>
                <a:lnTo>
                  <a:pt x="370" y="1207"/>
                </a:lnTo>
                <a:lnTo>
                  <a:pt x="370" y="1200"/>
                </a:lnTo>
                <a:lnTo>
                  <a:pt x="332" y="1180"/>
                </a:lnTo>
                <a:lnTo>
                  <a:pt x="322" y="1188"/>
                </a:lnTo>
                <a:lnTo>
                  <a:pt x="312" y="1202"/>
                </a:lnTo>
                <a:lnTo>
                  <a:pt x="288" y="1200"/>
                </a:lnTo>
                <a:lnTo>
                  <a:pt x="269" y="1197"/>
                </a:lnTo>
                <a:lnTo>
                  <a:pt x="160" y="1193"/>
                </a:lnTo>
                <a:lnTo>
                  <a:pt x="140" y="1193"/>
                </a:lnTo>
                <a:lnTo>
                  <a:pt x="22" y="1205"/>
                </a:lnTo>
                <a:lnTo>
                  <a:pt x="0" y="1210"/>
                </a:lnTo>
                <a:lnTo>
                  <a:pt x="0" y="172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solidFill>
                <a:srgbClr val="000000"/>
              </a:solidFill>
            </a:endParaRPr>
          </a:p>
        </p:txBody>
      </p:sp>
      <p:sp>
        <p:nvSpPr>
          <p:cNvPr id="59" name="Freeform 18"/>
          <p:cNvSpPr>
            <a:spLocks noEditPoints="1"/>
          </p:cNvSpPr>
          <p:nvPr userDrawn="1"/>
        </p:nvSpPr>
        <p:spPr bwMode="auto">
          <a:xfrm>
            <a:off x="2381" y="4469013"/>
            <a:ext cx="1524000" cy="2654300"/>
          </a:xfrm>
          <a:custGeom>
            <a:avLst/>
            <a:gdLst>
              <a:gd name="T0" fmla="*/ 933 w 1279"/>
              <a:gd name="T1" fmla="*/ 988 h 1671"/>
              <a:gd name="T2" fmla="*/ 712 w 1279"/>
              <a:gd name="T3" fmla="*/ 933 h 1671"/>
              <a:gd name="T4" fmla="*/ 577 w 1279"/>
              <a:gd name="T5" fmla="*/ 1207 h 1671"/>
              <a:gd name="T6" fmla="*/ 303 w 1279"/>
              <a:gd name="T7" fmla="*/ 1336 h 1671"/>
              <a:gd name="T8" fmla="*/ 230 w 1279"/>
              <a:gd name="T9" fmla="*/ 517 h 1671"/>
              <a:gd name="T10" fmla="*/ 194 w 1279"/>
              <a:gd name="T11" fmla="*/ 505 h 1671"/>
              <a:gd name="T12" fmla="*/ 240 w 1279"/>
              <a:gd name="T13" fmla="*/ 498 h 1671"/>
              <a:gd name="T14" fmla="*/ 211 w 1279"/>
              <a:gd name="T15" fmla="*/ 486 h 1671"/>
              <a:gd name="T16" fmla="*/ 194 w 1279"/>
              <a:gd name="T17" fmla="*/ 481 h 1671"/>
              <a:gd name="T18" fmla="*/ 192 w 1279"/>
              <a:gd name="T19" fmla="*/ 432 h 1671"/>
              <a:gd name="T20" fmla="*/ 182 w 1279"/>
              <a:gd name="T21" fmla="*/ 427 h 1671"/>
              <a:gd name="T22" fmla="*/ 204 w 1279"/>
              <a:gd name="T23" fmla="*/ 425 h 1671"/>
              <a:gd name="T24" fmla="*/ 218 w 1279"/>
              <a:gd name="T25" fmla="*/ 425 h 1671"/>
              <a:gd name="T26" fmla="*/ 233 w 1279"/>
              <a:gd name="T27" fmla="*/ 418 h 1671"/>
              <a:gd name="T28" fmla="*/ 235 w 1279"/>
              <a:gd name="T29" fmla="*/ 410 h 1671"/>
              <a:gd name="T30" fmla="*/ 189 w 1279"/>
              <a:gd name="T31" fmla="*/ 398 h 1671"/>
              <a:gd name="T32" fmla="*/ 172 w 1279"/>
              <a:gd name="T33" fmla="*/ 379 h 1671"/>
              <a:gd name="T34" fmla="*/ 168 w 1279"/>
              <a:gd name="T35" fmla="*/ 245 h 1671"/>
              <a:gd name="T36" fmla="*/ 163 w 1279"/>
              <a:gd name="T37" fmla="*/ 146 h 1671"/>
              <a:gd name="T38" fmla="*/ 158 w 1279"/>
              <a:gd name="T39" fmla="*/ 63 h 1671"/>
              <a:gd name="T40" fmla="*/ 155 w 1279"/>
              <a:gd name="T41" fmla="*/ 0 h 1671"/>
              <a:gd name="T42" fmla="*/ 153 w 1279"/>
              <a:gd name="T43" fmla="*/ 0 h 1671"/>
              <a:gd name="T44" fmla="*/ 151 w 1279"/>
              <a:gd name="T45" fmla="*/ 65 h 1671"/>
              <a:gd name="T46" fmla="*/ 148 w 1279"/>
              <a:gd name="T47" fmla="*/ 146 h 1671"/>
              <a:gd name="T48" fmla="*/ 146 w 1279"/>
              <a:gd name="T49" fmla="*/ 374 h 1671"/>
              <a:gd name="T50" fmla="*/ 138 w 1279"/>
              <a:gd name="T51" fmla="*/ 386 h 1671"/>
              <a:gd name="T52" fmla="*/ 117 w 1279"/>
              <a:gd name="T53" fmla="*/ 401 h 1671"/>
              <a:gd name="T54" fmla="*/ 80 w 1279"/>
              <a:gd name="T55" fmla="*/ 418 h 1671"/>
              <a:gd name="T56" fmla="*/ 95 w 1279"/>
              <a:gd name="T57" fmla="*/ 425 h 1671"/>
              <a:gd name="T58" fmla="*/ 112 w 1279"/>
              <a:gd name="T59" fmla="*/ 427 h 1671"/>
              <a:gd name="T60" fmla="*/ 129 w 1279"/>
              <a:gd name="T61" fmla="*/ 427 h 1671"/>
              <a:gd name="T62" fmla="*/ 119 w 1279"/>
              <a:gd name="T63" fmla="*/ 439 h 1671"/>
              <a:gd name="T64" fmla="*/ 121 w 1279"/>
              <a:gd name="T65" fmla="*/ 481 h 1671"/>
              <a:gd name="T66" fmla="*/ 100 w 1279"/>
              <a:gd name="T67" fmla="*/ 486 h 1671"/>
              <a:gd name="T68" fmla="*/ 75 w 1279"/>
              <a:gd name="T69" fmla="*/ 498 h 1671"/>
              <a:gd name="T70" fmla="*/ 121 w 1279"/>
              <a:gd name="T71" fmla="*/ 507 h 1671"/>
              <a:gd name="T72" fmla="*/ 85 w 1279"/>
              <a:gd name="T73" fmla="*/ 520 h 1671"/>
              <a:gd name="T74" fmla="*/ 27 w 1279"/>
              <a:gd name="T75" fmla="*/ 1333 h 1671"/>
              <a:gd name="T76" fmla="*/ 126 w 1279"/>
              <a:gd name="T77" fmla="*/ 498 h 1671"/>
              <a:gd name="T78" fmla="*/ 121 w 1279"/>
              <a:gd name="T79" fmla="*/ 498 h 1671"/>
              <a:gd name="T80" fmla="*/ 121 w 1279"/>
              <a:gd name="T81" fmla="*/ 568 h 1671"/>
              <a:gd name="T82" fmla="*/ 119 w 1279"/>
              <a:gd name="T83" fmla="*/ 656 h 1671"/>
              <a:gd name="T84" fmla="*/ 138 w 1279"/>
              <a:gd name="T85" fmla="*/ 799 h 1671"/>
              <a:gd name="T86" fmla="*/ 124 w 1279"/>
              <a:gd name="T87" fmla="*/ 814 h 1671"/>
              <a:gd name="T88" fmla="*/ 119 w 1279"/>
              <a:gd name="T89" fmla="*/ 937 h 1671"/>
              <a:gd name="T90" fmla="*/ 141 w 1279"/>
              <a:gd name="T91" fmla="*/ 1071 h 1671"/>
              <a:gd name="T92" fmla="*/ 121 w 1279"/>
              <a:gd name="T93" fmla="*/ 1188 h 1671"/>
              <a:gd name="T94" fmla="*/ 129 w 1279"/>
              <a:gd name="T95" fmla="*/ 1185 h 1671"/>
              <a:gd name="T96" fmla="*/ 182 w 1279"/>
              <a:gd name="T97" fmla="*/ 656 h 1671"/>
              <a:gd name="T98" fmla="*/ 189 w 1279"/>
              <a:gd name="T99" fmla="*/ 799 h 1671"/>
              <a:gd name="T100" fmla="*/ 199 w 1279"/>
              <a:gd name="T101" fmla="*/ 937 h 1671"/>
              <a:gd name="T102" fmla="*/ 199 w 1279"/>
              <a:gd name="T103" fmla="*/ 957 h 1671"/>
              <a:gd name="T104" fmla="*/ 184 w 1279"/>
              <a:gd name="T105" fmla="*/ 1185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79" h="1671">
                <a:moveTo>
                  <a:pt x="1279" y="1154"/>
                </a:moveTo>
                <a:lnTo>
                  <a:pt x="1182" y="1178"/>
                </a:lnTo>
                <a:lnTo>
                  <a:pt x="1100" y="1212"/>
                </a:lnTo>
                <a:lnTo>
                  <a:pt x="1063" y="1212"/>
                </a:lnTo>
                <a:lnTo>
                  <a:pt x="1063" y="988"/>
                </a:lnTo>
                <a:lnTo>
                  <a:pt x="933" y="988"/>
                </a:lnTo>
                <a:lnTo>
                  <a:pt x="933" y="933"/>
                </a:lnTo>
                <a:lnTo>
                  <a:pt x="894" y="933"/>
                </a:lnTo>
                <a:lnTo>
                  <a:pt x="894" y="877"/>
                </a:lnTo>
                <a:lnTo>
                  <a:pt x="783" y="877"/>
                </a:lnTo>
                <a:lnTo>
                  <a:pt x="783" y="933"/>
                </a:lnTo>
                <a:lnTo>
                  <a:pt x="712" y="933"/>
                </a:lnTo>
                <a:lnTo>
                  <a:pt x="712" y="988"/>
                </a:lnTo>
                <a:lnTo>
                  <a:pt x="671" y="988"/>
                </a:lnTo>
                <a:lnTo>
                  <a:pt x="671" y="1183"/>
                </a:lnTo>
                <a:lnTo>
                  <a:pt x="659" y="1180"/>
                </a:lnTo>
                <a:lnTo>
                  <a:pt x="618" y="1188"/>
                </a:lnTo>
                <a:lnTo>
                  <a:pt x="577" y="1207"/>
                </a:lnTo>
                <a:lnTo>
                  <a:pt x="543" y="1236"/>
                </a:lnTo>
                <a:lnTo>
                  <a:pt x="519" y="1275"/>
                </a:lnTo>
                <a:lnTo>
                  <a:pt x="506" y="1309"/>
                </a:lnTo>
                <a:lnTo>
                  <a:pt x="315" y="1309"/>
                </a:lnTo>
                <a:lnTo>
                  <a:pt x="303" y="1314"/>
                </a:lnTo>
                <a:lnTo>
                  <a:pt x="303" y="1336"/>
                </a:lnTo>
                <a:lnTo>
                  <a:pt x="247" y="1333"/>
                </a:lnTo>
                <a:lnTo>
                  <a:pt x="243" y="520"/>
                </a:lnTo>
                <a:lnTo>
                  <a:pt x="243" y="520"/>
                </a:lnTo>
                <a:lnTo>
                  <a:pt x="240" y="520"/>
                </a:lnTo>
                <a:lnTo>
                  <a:pt x="235" y="517"/>
                </a:lnTo>
                <a:lnTo>
                  <a:pt x="230" y="517"/>
                </a:lnTo>
                <a:lnTo>
                  <a:pt x="230" y="517"/>
                </a:lnTo>
                <a:lnTo>
                  <a:pt x="230" y="510"/>
                </a:lnTo>
                <a:lnTo>
                  <a:pt x="228" y="507"/>
                </a:lnTo>
                <a:lnTo>
                  <a:pt x="221" y="507"/>
                </a:lnTo>
                <a:lnTo>
                  <a:pt x="209" y="507"/>
                </a:lnTo>
                <a:lnTo>
                  <a:pt x="194" y="505"/>
                </a:lnTo>
                <a:lnTo>
                  <a:pt x="184" y="505"/>
                </a:lnTo>
                <a:lnTo>
                  <a:pt x="184" y="500"/>
                </a:lnTo>
                <a:lnTo>
                  <a:pt x="192" y="500"/>
                </a:lnTo>
                <a:lnTo>
                  <a:pt x="211" y="500"/>
                </a:lnTo>
                <a:lnTo>
                  <a:pt x="228" y="498"/>
                </a:lnTo>
                <a:lnTo>
                  <a:pt x="240" y="498"/>
                </a:lnTo>
                <a:lnTo>
                  <a:pt x="247" y="495"/>
                </a:lnTo>
                <a:lnTo>
                  <a:pt x="247" y="493"/>
                </a:lnTo>
                <a:lnTo>
                  <a:pt x="247" y="490"/>
                </a:lnTo>
                <a:lnTo>
                  <a:pt x="240" y="488"/>
                </a:lnTo>
                <a:lnTo>
                  <a:pt x="228" y="486"/>
                </a:lnTo>
                <a:lnTo>
                  <a:pt x="211" y="486"/>
                </a:lnTo>
                <a:lnTo>
                  <a:pt x="189" y="486"/>
                </a:lnTo>
                <a:lnTo>
                  <a:pt x="184" y="486"/>
                </a:lnTo>
                <a:lnTo>
                  <a:pt x="184" y="483"/>
                </a:lnTo>
                <a:lnTo>
                  <a:pt x="187" y="483"/>
                </a:lnTo>
                <a:lnTo>
                  <a:pt x="192" y="481"/>
                </a:lnTo>
                <a:lnTo>
                  <a:pt x="194" y="481"/>
                </a:lnTo>
                <a:lnTo>
                  <a:pt x="194" y="478"/>
                </a:lnTo>
                <a:lnTo>
                  <a:pt x="194" y="469"/>
                </a:lnTo>
                <a:lnTo>
                  <a:pt x="192" y="459"/>
                </a:lnTo>
                <a:lnTo>
                  <a:pt x="192" y="449"/>
                </a:lnTo>
                <a:lnTo>
                  <a:pt x="192" y="439"/>
                </a:lnTo>
                <a:lnTo>
                  <a:pt x="192" y="432"/>
                </a:lnTo>
                <a:lnTo>
                  <a:pt x="192" y="430"/>
                </a:lnTo>
                <a:lnTo>
                  <a:pt x="192" y="430"/>
                </a:lnTo>
                <a:lnTo>
                  <a:pt x="189" y="427"/>
                </a:lnTo>
                <a:lnTo>
                  <a:pt x="184" y="427"/>
                </a:lnTo>
                <a:lnTo>
                  <a:pt x="182" y="427"/>
                </a:lnTo>
                <a:lnTo>
                  <a:pt x="182" y="427"/>
                </a:lnTo>
                <a:lnTo>
                  <a:pt x="184" y="427"/>
                </a:lnTo>
                <a:lnTo>
                  <a:pt x="189" y="427"/>
                </a:lnTo>
                <a:lnTo>
                  <a:pt x="189" y="427"/>
                </a:lnTo>
                <a:lnTo>
                  <a:pt x="199" y="427"/>
                </a:lnTo>
                <a:lnTo>
                  <a:pt x="204" y="425"/>
                </a:lnTo>
                <a:lnTo>
                  <a:pt x="204" y="425"/>
                </a:lnTo>
                <a:lnTo>
                  <a:pt x="204" y="425"/>
                </a:lnTo>
                <a:lnTo>
                  <a:pt x="209" y="425"/>
                </a:lnTo>
                <a:lnTo>
                  <a:pt x="214" y="425"/>
                </a:lnTo>
                <a:lnTo>
                  <a:pt x="214" y="425"/>
                </a:lnTo>
                <a:lnTo>
                  <a:pt x="214" y="425"/>
                </a:lnTo>
                <a:lnTo>
                  <a:pt x="218" y="425"/>
                </a:lnTo>
                <a:lnTo>
                  <a:pt x="221" y="422"/>
                </a:lnTo>
                <a:lnTo>
                  <a:pt x="221" y="422"/>
                </a:lnTo>
                <a:lnTo>
                  <a:pt x="221" y="422"/>
                </a:lnTo>
                <a:lnTo>
                  <a:pt x="221" y="422"/>
                </a:lnTo>
                <a:lnTo>
                  <a:pt x="230" y="418"/>
                </a:lnTo>
                <a:lnTo>
                  <a:pt x="233" y="418"/>
                </a:lnTo>
                <a:lnTo>
                  <a:pt x="233" y="418"/>
                </a:lnTo>
                <a:lnTo>
                  <a:pt x="235" y="415"/>
                </a:lnTo>
                <a:lnTo>
                  <a:pt x="235" y="413"/>
                </a:lnTo>
                <a:lnTo>
                  <a:pt x="235" y="413"/>
                </a:lnTo>
                <a:lnTo>
                  <a:pt x="235" y="410"/>
                </a:lnTo>
                <a:lnTo>
                  <a:pt x="235" y="410"/>
                </a:lnTo>
                <a:lnTo>
                  <a:pt x="221" y="403"/>
                </a:lnTo>
                <a:lnTo>
                  <a:pt x="218" y="403"/>
                </a:lnTo>
                <a:lnTo>
                  <a:pt x="209" y="401"/>
                </a:lnTo>
                <a:lnTo>
                  <a:pt x="197" y="401"/>
                </a:lnTo>
                <a:lnTo>
                  <a:pt x="194" y="401"/>
                </a:lnTo>
                <a:lnTo>
                  <a:pt x="189" y="398"/>
                </a:lnTo>
                <a:lnTo>
                  <a:pt x="187" y="396"/>
                </a:lnTo>
                <a:lnTo>
                  <a:pt x="182" y="393"/>
                </a:lnTo>
                <a:lnTo>
                  <a:pt x="180" y="391"/>
                </a:lnTo>
                <a:lnTo>
                  <a:pt x="177" y="386"/>
                </a:lnTo>
                <a:lnTo>
                  <a:pt x="175" y="381"/>
                </a:lnTo>
                <a:lnTo>
                  <a:pt x="172" y="379"/>
                </a:lnTo>
                <a:lnTo>
                  <a:pt x="170" y="374"/>
                </a:lnTo>
                <a:lnTo>
                  <a:pt x="170" y="374"/>
                </a:lnTo>
                <a:lnTo>
                  <a:pt x="168" y="374"/>
                </a:lnTo>
                <a:lnTo>
                  <a:pt x="168" y="374"/>
                </a:lnTo>
                <a:lnTo>
                  <a:pt x="168" y="245"/>
                </a:lnTo>
                <a:lnTo>
                  <a:pt x="168" y="245"/>
                </a:lnTo>
                <a:lnTo>
                  <a:pt x="165" y="243"/>
                </a:lnTo>
                <a:lnTo>
                  <a:pt x="165" y="243"/>
                </a:lnTo>
                <a:lnTo>
                  <a:pt x="163" y="243"/>
                </a:lnTo>
                <a:lnTo>
                  <a:pt x="163" y="146"/>
                </a:lnTo>
                <a:lnTo>
                  <a:pt x="163" y="146"/>
                </a:lnTo>
                <a:lnTo>
                  <a:pt x="163" y="146"/>
                </a:lnTo>
                <a:lnTo>
                  <a:pt x="160" y="146"/>
                </a:lnTo>
                <a:lnTo>
                  <a:pt x="160" y="146"/>
                </a:lnTo>
                <a:lnTo>
                  <a:pt x="160" y="65"/>
                </a:lnTo>
                <a:lnTo>
                  <a:pt x="160" y="63"/>
                </a:lnTo>
                <a:lnTo>
                  <a:pt x="158" y="63"/>
                </a:lnTo>
                <a:lnTo>
                  <a:pt x="158" y="63"/>
                </a:lnTo>
                <a:lnTo>
                  <a:pt x="158" y="63"/>
                </a:lnTo>
                <a:lnTo>
                  <a:pt x="158" y="0"/>
                </a:lnTo>
                <a:lnTo>
                  <a:pt x="158" y="0"/>
                </a:lnTo>
                <a:lnTo>
                  <a:pt x="155" y="0"/>
                </a:lnTo>
                <a:lnTo>
                  <a:pt x="155" y="0"/>
                </a:lnTo>
                <a:lnTo>
                  <a:pt x="155" y="0"/>
                </a:lnTo>
                <a:lnTo>
                  <a:pt x="155" y="0"/>
                </a:lnTo>
                <a:lnTo>
                  <a:pt x="155" y="0"/>
                </a:lnTo>
                <a:lnTo>
                  <a:pt x="155" y="0"/>
                </a:lnTo>
                <a:lnTo>
                  <a:pt x="153" y="0"/>
                </a:lnTo>
                <a:lnTo>
                  <a:pt x="153" y="0"/>
                </a:lnTo>
                <a:lnTo>
                  <a:pt x="153" y="0"/>
                </a:lnTo>
                <a:lnTo>
                  <a:pt x="153" y="2"/>
                </a:lnTo>
                <a:lnTo>
                  <a:pt x="153" y="2"/>
                </a:lnTo>
                <a:lnTo>
                  <a:pt x="153" y="63"/>
                </a:lnTo>
                <a:lnTo>
                  <a:pt x="153" y="63"/>
                </a:lnTo>
                <a:lnTo>
                  <a:pt x="153" y="63"/>
                </a:lnTo>
                <a:lnTo>
                  <a:pt x="151" y="65"/>
                </a:lnTo>
                <a:lnTo>
                  <a:pt x="151" y="65"/>
                </a:lnTo>
                <a:lnTo>
                  <a:pt x="151" y="65"/>
                </a:lnTo>
                <a:lnTo>
                  <a:pt x="151" y="146"/>
                </a:lnTo>
                <a:lnTo>
                  <a:pt x="151" y="146"/>
                </a:lnTo>
                <a:lnTo>
                  <a:pt x="151" y="146"/>
                </a:lnTo>
                <a:lnTo>
                  <a:pt x="148" y="146"/>
                </a:lnTo>
                <a:lnTo>
                  <a:pt x="148" y="146"/>
                </a:lnTo>
                <a:lnTo>
                  <a:pt x="148" y="243"/>
                </a:lnTo>
                <a:lnTo>
                  <a:pt x="148" y="243"/>
                </a:lnTo>
                <a:lnTo>
                  <a:pt x="146" y="245"/>
                </a:lnTo>
                <a:lnTo>
                  <a:pt x="146" y="245"/>
                </a:lnTo>
                <a:lnTo>
                  <a:pt x="146" y="374"/>
                </a:lnTo>
                <a:lnTo>
                  <a:pt x="146" y="374"/>
                </a:lnTo>
                <a:lnTo>
                  <a:pt x="143" y="374"/>
                </a:lnTo>
                <a:lnTo>
                  <a:pt x="143" y="374"/>
                </a:lnTo>
                <a:lnTo>
                  <a:pt x="141" y="379"/>
                </a:lnTo>
                <a:lnTo>
                  <a:pt x="141" y="384"/>
                </a:lnTo>
                <a:lnTo>
                  <a:pt x="138" y="386"/>
                </a:lnTo>
                <a:lnTo>
                  <a:pt x="136" y="391"/>
                </a:lnTo>
                <a:lnTo>
                  <a:pt x="131" y="393"/>
                </a:lnTo>
                <a:lnTo>
                  <a:pt x="129" y="396"/>
                </a:lnTo>
                <a:lnTo>
                  <a:pt x="124" y="398"/>
                </a:lnTo>
                <a:lnTo>
                  <a:pt x="121" y="401"/>
                </a:lnTo>
                <a:lnTo>
                  <a:pt x="117" y="401"/>
                </a:lnTo>
                <a:lnTo>
                  <a:pt x="105" y="403"/>
                </a:lnTo>
                <a:lnTo>
                  <a:pt x="97" y="403"/>
                </a:lnTo>
                <a:lnTo>
                  <a:pt x="92" y="405"/>
                </a:lnTo>
                <a:lnTo>
                  <a:pt x="80" y="413"/>
                </a:lnTo>
                <a:lnTo>
                  <a:pt x="80" y="413"/>
                </a:lnTo>
                <a:lnTo>
                  <a:pt x="80" y="418"/>
                </a:lnTo>
                <a:lnTo>
                  <a:pt x="80" y="418"/>
                </a:lnTo>
                <a:lnTo>
                  <a:pt x="80" y="420"/>
                </a:lnTo>
                <a:lnTo>
                  <a:pt x="85" y="420"/>
                </a:lnTo>
                <a:lnTo>
                  <a:pt x="95" y="425"/>
                </a:lnTo>
                <a:lnTo>
                  <a:pt x="95" y="425"/>
                </a:lnTo>
                <a:lnTo>
                  <a:pt x="95" y="425"/>
                </a:lnTo>
                <a:lnTo>
                  <a:pt x="100" y="425"/>
                </a:lnTo>
                <a:lnTo>
                  <a:pt x="100" y="425"/>
                </a:lnTo>
                <a:lnTo>
                  <a:pt x="102" y="425"/>
                </a:lnTo>
                <a:lnTo>
                  <a:pt x="102" y="425"/>
                </a:lnTo>
                <a:lnTo>
                  <a:pt x="107" y="427"/>
                </a:lnTo>
                <a:lnTo>
                  <a:pt x="112" y="427"/>
                </a:lnTo>
                <a:lnTo>
                  <a:pt x="112" y="427"/>
                </a:lnTo>
                <a:lnTo>
                  <a:pt x="119" y="427"/>
                </a:lnTo>
                <a:lnTo>
                  <a:pt x="124" y="427"/>
                </a:lnTo>
                <a:lnTo>
                  <a:pt x="124" y="427"/>
                </a:lnTo>
                <a:lnTo>
                  <a:pt x="124" y="427"/>
                </a:lnTo>
                <a:lnTo>
                  <a:pt x="129" y="427"/>
                </a:lnTo>
                <a:lnTo>
                  <a:pt x="129" y="427"/>
                </a:lnTo>
                <a:lnTo>
                  <a:pt x="126" y="430"/>
                </a:lnTo>
                <a:lnTo>
                  <a:pt x="121" y="430"/>
                </a:lnTo>
                <a:lnTo>
                  <a:pt x="119" y="430"/>
                </a:lnTo>
                <a:lnTo>
                  <a:pt x="119" y="432"/>
                </a:lnTo>
                <a:lnTo>
                  <a:pt x="119" y="439"/>
                </a:lnTo>
                <a:lnTo>
                  <a:pt x="119" y="449"/>
                </a:lnTo>
                <a:lnTo>
                  <a:pt x="119" y="459"/>
                </a:lnTo>
                <a:lnTo>
                  <a:pt x="119" y="469"/>
                </a:lnTo>
                <a:lnTo>
                  <a:pt x="119" y="478"/>
                </a:lnTo>
                <a:lnTo>
                  <a:pt x="119" y="481"/>
                </a:lnTo>
                <a:lnTo>
                  <a:pt x="121" y="481"/>
                </a:lnTo>
                <a:lnTo>
                  <a:pt x="124" y="483"/>
                </a:lnTo>
                <a:lnTo>
                  <a:pt x="129" y="483"/>
                </a:lnTo>
                <a:lnTo>
                  <a:pt x="131" y="483"/>
                </a:lnTo>
                <a:lnTo>
                  <a:pt x="131" y="486"/>
                </a:lnTo>
                <a:lnTo>
                  <a:pt x="119" y="486"/>
                </a:lnTo>
                <a:lnTo>
                  <a:pt x="100" y="486"/>
                </a:lnTo>
                <a:lnTo>
                  <a:pt x="83" y="488"/>
                </a:lnTo>
                <a:lnTo>
                  <a:pt x="73" y="490"/>
                </a:lnTo>
                <a:lnTo>
                  <a:pt x="66" y="490"/>
                </a:lnTo>
                <a:lnTo>
                  <a:pt x="66" y="495"/>
                </a:lnTo>
                <a:lnTo>
                  <a:pt x="68" y="498"/>
                </a:lnTo>
                <a:lnTo>
                  <a:pt x="75" y="498"/>
                </a:lnTo>
                <a:lnTo>
                  <a:pt x="88" y="500"/>
                </a:lnTo>
                <a:lnTo>
                  <a:pt x="105" y="500"/>
                </a:lnTo>
                <a:lnTo>
                  <a:pt x="124" y="500"/>
                </a:lnTo>
                <a:lnTo>
                  <a:pt x="131" y="500"/>
                </a:lnTo>
                <a:lnTo>
                  <a:pt x="131" y="505"/>
                </a:lnTo>
                <a:lnTo>
                  <a:pt x="121" y="507"/>
                </a:lnTo>
                <a:lnTo>
                  <a:pt x="107" y="507"/>
                </a:lnTo>
                <a:lnTo>
                  <a:pt x="95" y="507"/>
                </a:lnTo>
                <a:lnTo>
                  <a:pt x="88" y="510"/>
                </a:lnTo>
                <a:lnTo>
                  <a:pt x="88" y="510"/>
                </a:lnTo>
                <a:lnTo>
                  <a:pt x="88" y="520"/>
                </a:lnTo>
                <a:lnTo>
                  <a:pt x="85" y="520"/>
                </a:lnTo>
                <a:lnTo>
                  <a:pt x="80" y="520"/>
                </a:lnTo>
                <a:lnTo>
                  <a:pt x="75" y="520"/>
                </a:lnTo>
                <a:lnTo>
                  <a:pt x="73" y="520"/>
                </a:lnTo>
                <a:lnTo>
                  <a:pt x="73" y="520"/>
                </a:lnTo>
                <a:lnTo>
                  <a:pt x="78" y="1331"/>
                </a:lnTo>
                <a:lnTo>
                  <a:pt x="27" y="1333"/>
                </a:lnTo>
                <a:lnTo>
                  <a:pt x="27" y="1350"/>
                </a:lnTo>
                <a:lnTo>
                  <a:pt x="0" y="1353"/>
                </a:lnTo>
                <a:lnTo>
                  <a:pt x="0" y="1671"/>
                </a:lnTo>
                <a:lnTo>
                  <a:pt x="1279" y="1671"/>
                </a:lnTo>
                <a:lnTo>
                  <a:pt x="1279" y="1154"/>
                </a:lnTo>
                <a:close/>
                <a:moveTo>
                  <a:pt x="126" y="498"/>
                </a:moveTo>
                <a:lnTo>
                  <a:pt x="124" y="498"/>
                </a:lnTo>
                <a:lnTo>
                  <a:pt x="121" y="498"/>
                </a:lnTo>
                <a:lnTo>
                  <a:pt x="119" y="498"/>
                </a:lnTo>
                <a:lnTo>
                  <a:pt x="117" y="498"/>
                </a:lnTo>
                <a:lnTo>
                  <a:pt x="119" y="498"/>
                </a:lnTo>
                <a:lnTo>
                  <a:pt x="121" y="498"/>
                </a:lnTo>
                <a:lnTo>
                  <a:pt x="124" y="498"/>
                </a:lnTo>
                <a:lnTo>
                  <a:pt x="126" y="498"/>
                </a:lnTo>
                <a:lnTo>
                  <a:pt x="131" y="498"/>
                </a:lnTo>
                <a:lnTo>
                  <a:pt x="126" y="498"/>
                </a:lnTo>
                <a:close/>
                <a:moveTo>
                  <a:pt x="117" y="568"/>
                </a:moveTo>
                <a:lnTo>
                  <a:pt x="121" y="568"/>
                </a:lnTo>
                <a:lnTo>
                  <a:pt x="131" y="568"/>
                </a:lnTo>
                <a:lnTo>
                  <a:pt x="138" y="568"/>
                </a:lnTo>
                <a:lnTo>
                  <a:pt x="138" y="656"/>
                </a:lnTo>
                <a:lnTo>
                  <a:pt x="134" y="656"/>
                </a:lnTo>
                <a:lnTo>
                  <a:pt x="124" y="656"/>
                </a:lnTo>
                <a:lnTo>
                  <a:pt x="119" y="656"/>
                </a:lnTo>
                <a:lnTo>
                  <a:pt x="117" y="568"/>
                </a:lnTo>
                <a:close/>
                <a:moveTo>
                  <a:pt x="119" y="673"/>
                </a:moveTo>
                <a:lnTo>
                  <a:pt x="126" y="673"/>
                </a:lnTo>
                <a:lnTo>
                  <a:pt x="136" y="673"/>
                </a:lnTo>
                <a:lnTo>
                  <a:pt x="138" y="673"/>
                </a:lnTo>
                <a:lnTo>
                  <a:pt x="138" y="799"/>
                </a:lnTo>
                <a:lnTo>
                  <a:pt x="136" y="799"/>
                </a:lnTo>
                <a:lnTo>
                  <a:pt x="126" y="799"/>
                </a:lnTo>
                <a:lnTo>
                  <a:pt x="119" y="799"/>
                </a:lnTo>
                <a:lnTo>
                  <a:pt x="119" y="673"/>
                </a:lnTo>
                <a:close/>
                <a:moveTo>
                  <a:pt x="119" y="814"/>
                </a:moveTo>
                <a:lnTo>
                  <a:pt x="124" y="814"/>
                </a:lnTo>
                <a:lnTo>
                  <a:pt x="136" y="814"/>
                </a:lnTo>
                <a:lnTo>
                  <a:pt x="141" y="814"/>
                </a:lnTo>
                <a:lnTo>
                  <a:pt x="141" y="937"/>
                </a:lnTo>
                <a:lnTo>
                  <a:pt x="136" y="937"/>
                </a:lnTo>
                <a:lnTo>
                  <a:pt x="129" y="937"/>
                </a:lnTo>
                <a:lnTo>
                  <a:pt x="119" y="937"/>
                </a:lnTo>
                <a:lnTo>
                  <a:pt x="119" y="814"/>
                </a:lnTo>
                <a:close/>
                <a:moveTo>
                  <a:pt x="119" y="957"/>
                </a:moveTo>
                <a:lnTo>
                  <a:pt x="126" y="957"/>
                </a:lnTo>
                <a:lnTo>
                  <a:pt x="136" y="957"/>
                </a:lnTo>
                <a:lnTo>
                  <a:pt x="141" y="957"/>
                </a:lnTo>
                <a:lnTo>
                  <a:pt x="141" y="1071"/>
                </a:lnTo>
                <a:lnTo>
                  <a:pt x="138" y="1071"/>
                </a:lnTo>
                <a:lnTo>
                  <a:pt x="129" y="1071"/>
                </a:lnTo>
                <a:lnTo>
                  <a:pt x="121" y="1073"/>
                </a:lnTo>
                <a:lnTo>
                  <a:pt x="119" y="957"/>
                </a:lnTo>
                <a:close/>
                <a:moveTo>
                  <a:pt x="129" y="1185"/>
                </a:moveTo>
                <a:lnTo>
                  <a:pt x="121" y="1188"/>
                </a:lnTo>
                <a:lnTo>
                  <a:pt x="121" y="1095"/>
                </a:lnTo>
                <a:lnTo>
                  <a:pt x="126" y="1095"/>
                </a:lnTo>
                <a:lnTo>
                  <a:pt x="136" y="1095"/>
                </a:lnTo>
                <a:lnTo>
                  <a:pt x="141" y="1095"/>
                </a:lnTo>
                <a:lnTo>
                  <a:pt x="141" y="1185"/>
                </a:lnTo>
                <a:lnTo>
                  <a:pt x="129" y="1185"/>
                </a:lnTo>
                <a:close/>
                <a:moveTo>
                  <a:pt x="182" y="568"/>
                </a:moveTo>
                <a:lnTo>
                  <a:pt x="189" y="568"/>
                </a:lnTo>
                <a:lnTo>
                  <a:pt x="197" y="568"/>
                </a:lnTo>
                <a:lnTo>
                  <a:pt x="197" y="656"/>
                </a:lnTo>
                <a:lnTo>
                  <a:pt x="194" y="656"/>
                </a:lnTo>
                <a:lnTo>
                  <a:pt x="182" y="656"/>
                </a:lnTo>
                <a:lnTo>
                  <a:pt x="182" y="568"/>
                </a:lnTo>
                <a:close/>
                <a:moveTo>
                  <a:pt x="182" y="673"/>
                </a:moveTo>
                <a:lnTo>
                  <a:pt x="189" y="673"/>
                </a:lnTo>
                <a:lnTo>
                  <a:pt x="197" y="673"/>
                </a:lnTo>
                <a:lnTo>
                  <a:pt x="199" y="799"/>
                </a:lnTo>
                <a:lnTo>
                  <a:pt x="189" y="799"/>
                </a:lnTo>
                <a:lnTo>
                  <a:pt x="182" y="799"/>
                </a:lnTo>
                <a:lnTo>
                  <a:pt x="182" y="673"/>
                </a:lnTo>
                <a:close/>
                <a:moveTo>
                  <a:pt x="182" y="814"/>
                </a:moveTo>
                <a:lnTo>
                  <a:pt x="194" y="814"/>
                </a:lnTo>
                <a:lnTo>
                  <a:pt x="199" y="814"/>
                </a:lnTo>
                <a:lnTo>
                  <a:pt x="199" y="937"/>
                </a:lnTo>
                <a:lnTo>
                  <a:pt x="192" y="937"/>
                </a:lnTo>
                <a:lnTo>
                  <a:pt x="184" y="937"/>
                </a:lnTo>
                <a:lnTo>
                  <a:pt x="182" y="814"/>
                </a:lnTo>
                <a:close/>
                <a:moveTo>
                  <a:pt x="184" y="957"/>
                </a:moveTo>
                <a:lnTo>
                  <a:pt x="194" y="957"/>
                </a:lnTo>
                <a:lnTo>
                  <a:pt x="199" y="957"/>
                </a:lnTo>
                <a:lnTo>
                  <a:pt x="199" y="1071"/>
                </a:lnTo>
                <a:lnTo>
                  <a:pt x="192" y="1071"/>
                </a:lnTo>
                <a:lnTo>
                  <a:pt x="184" y="1071"/>
                </a:lnTo>
                <a:lnTo>
                  <a:pt x="184" y="957"/>
                </a:lnTo>
                <a:close/>
                <a:moveTo>
                  <a:pt x="199" y="1188"/>
                </a:moveTo>
                <a:lnTo>
                  <a:pt x="184" y="1185"/>
                </a:lnTo>
                <a:lnTo>
                  <a:pt x="184" y="1098"/>
                </a:lnTo>
                <a:lnTo>
                  <a:pt x="197" y="1098"/>
                </a:lnTo>
                <a:lnTo>
                  <a:pt x="199" y="1098"/>
                </a:lnTo>
                <a:lnTo>
                  <a:pt x="201" y="1188"/>
                </a:lnTo>
                <a:lnTo>
                  <a:pt x="199" y="1188"/>
                </a:lnTo>
                <a:close/>
              </a:path>
            </a:pathLst>
          </a:custGeom>
          <a:solidFill>
            <a:schemeClr val="accent6"/>
          </a:solidFill>
          <a:ln>
            <a:noFill/>
          </a:ln>
        </p:spPr>
        <p:txBody>
          <a:bodyPr/>
          <a:lstStyle/>
          <a:p>
            <a:pPr fontAlgn="auto">
              <a:spcBef>
                <a:spcPts val="0"/>
              </a:spcBef>
              <a:spcAft>
                <a:spcPts val="0"/>
              </a:spcAft>
              <a:defRPr/>
            </a:pPr>
            <a:endParaRPr lang="id-ID">
              <a:solidFill>
                <a:srgbClr val="000000"/>
              </a:solidFill>
              <a:latin typeface="Arial"/>
            </a:endParaRPr>
          </a:p>
        </p:txBody>
      </p:sp>
    </p:spTree>
    <p:extLst>
      <p:ext uri="{BB962C8B-B14F-4D97-AF65-F5344CB8AC3E}">
        <p14:creationId xmlns:p14="http://schemas.microsoft.com/office/powerpoint/2010/main" val="2242331000"/>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düz yazı - 2">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rgbClr val="FFFFFF"/>
                </a:solidFill>
              </a:rPr>
              <a:pPr algn="ctr"/>
              <a:t>‹#›</a:t>
            </a:fld>
            <a:endParaRPr lang="id-ID" sz="1400" dirty="0">
              <a:solidFill>
                <a:srgbClr val="FFFFFF"/>
              </a:solidFill>
            </a:endParaRPr>
          </a:p>
        </p:txBody>
      </p:sp>
      <p:sp>
        <p:nvSpPr>
          <p:cNvPr id="8" name="Metin Yer Tutucusu 7"/>
          <p:cNvSpPr>
            <a:spLocks noGrp="1"/>
          </p:cNvSpPr>
          <p:nvPr>
            <p:ph type="body" sz="quarter" idx="10" hasCustomPrompt="1"/>
          </p:nvPr>
        </p:nvSpPr>
        <p:spPr>
          <a:xfrm>
            <a:off x="895354" y="425173"/>
            <a:ext cx="4552950" cy="536852"/>
          </a:xfrm>
        </p:spPr>
        <p:txBody>
          <a:bodyPr>
            <a:normAutofit/>
          </a:bodyPr>
          <a:lstStyle>
            <a:lvl1pPr marL="0" indent="0" algn="l">
              <a:buNone/>
              <a:defRPr sz="3200" b="1">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5pPr>
              <a:defRPr/>
            </a:lvl5pPr>
          </a:lstStyle>
          <a:p>
            <a:pPr lvl="0"/>
            <a:r>
              <a:rPr lang="tr-TR" dirty="0" smtClean="0"/>
              <a:t>Ana başlık</a:t>
            </a:r>
            <a:endParaRPr lang="tr-TR" dirty="0"/>
          </a:p>
        </p:txBody>
      </p:sp>
      <p:sp>
        <p:nvSpPr>
          <p:cNvPr id="10" name="Metin Yer Tutucusu 9"/>
          <p:cNvSpPr>
            <a:spLocks noGrp="1"/>
          </p:cNvSpPr>
          <p:nvPr>
            <p:ph type="body" sz="quarter" idx="11" hasCustomPrompt="1"/>
          </p:nvPr>
        </p:nvSpPr>
        <p:spPr>
          <a:xfrm>
            <a:off x="895354" y="972714"/>
            <a:ext cx="2071688" cy="341737"/>
          </a:xfrm>
        </p:spPr>
        <p:txBody>
          <a:bodyPr>
            <a:normAutofit/>
          </a:bodyPr>
          <a:lstStyle>
            <a:lvl1pPr marL="0" indent="0" algn="l">
              <a:buNone/>
              <a:defRPr sz="2000">
                <a:solidFill>
                  <a:srgbClr val="16A085"/>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stStyle>
          <a:p>
            <a:pPr lvl="0"/>
            <a:r>
              <a:rPr lang="tr-TR" dirty="0" smtClean="0"/>
              <a:t>Alt başlık</a:t>
            </a:r>
            <a:endParaRPr lang="tr-TR" dirty="0"/>
          </a:p>
        </p:txBody>
      </p:sp>
      <p:sp>
        <p:nvSpPr>
          <p:cNvPr id="18" name="Rectangle 2"/>
          <p:cNvSpPr/>
          <p:nvPr userDrawn="1"/>
        </p:nvSpPr>
        <p:spPr>
          <a:xfrm rot="16200000">
            <a:off x="1991416" y="5801413"/>
            <a:ext cx="589172" cy="15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19" name="Rectangle 44"/>
          <p:cNvSpPr/>
          <p:nvPr userDrawn="1"/>
        </p:nvSpPr>
        <p:spPr>
          <a:xfrm rot="16200000">
            <a:off x="2912098" y="5198097"/>
            <a:ext cx="1795806" cy="152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20" name="Rectangle 45"/>
          <p:cNvSpPr/>
          <p:nvPr userDrawn="1"/>
        </p:nvSpPr>
        <p:spPr>
          <a:xfrm rot="16200000">
            <a:off x="4827310" y="5589309"/>
            <a:ext cx="1013382" cy="152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21" name="Rectangle 46"/>
          <p:cNvSpPr/>
          <p:nvPr userDrawn="1"/>
        </p:nvSpPr>
        <p:spPr>
          <a:xfrm rot="16200000">
            <a:off x="6153347" y="5391346"/>
            <a:ext cx="1409307" cy="15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22" name="Rectangle 47"/>
          <p:cNvSpPr/>
          <p:nvPr userDrawn="1"/>
        </p:nvSpPr>
        <p:spPr>
          <a:xfrm rot="16200000">
            <a:off x="8054419" y="5768418"/>
            <a:ext cx="655163" cy="152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23" name="Rectangle 48"/>
          <p:cNvSpPr/>
          <p:nvPr userDrawn="1"/>
        </p:nvSpPr>
        <p:spPr>
          <a:xfrm rot="16200000">
            <a:off x="330724" y="5664723"/>
            <a:ext cx="862553" cy="1524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grpSp>
        <p:nvGrpSpPr>
          <p:cNvPr id="24" name="Group 5"/>
          <p:cNvGrpSpPr/>
          <p:nvPr userDrawn="1"/>
        </p:nvGrpSpPr>
        <p:grpSpPr>
          <a:xfrm>
            <a:off x="2" y="6736618"/>
            <a:ext cx="9143999" cy="134339"/>
            <a:chOff x="2" y="2110197"/>
            <a:chExt cx="12191999" cy="134339"/>
          </a:xfrm>
        </p:grpSpPr>
        <p:sp>
          <p:nvSpPr>
            <p:cNvPr id="25" name="Rectangle 50"/>
            <p:cNvSpPr/>
            <p:nvPr/>
          </p:nvSpPr>
          <p:spPr>
            <a:xfrm rot="16200000">
              <a:off x="2980836" y="1161370"/>
              <a:ext cx="134333" cy="203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26" name="Rectangle 51"/>
            <p:cNvSpPr/>
            <p:nvPr/>
          </p:nvSpPr>
          <p:spPr>
            <a:xfrm rot="16200000">
              <a:off x="5012835" y="1161369"/>
              <a:ext cx="134333" cy="2032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27" name="Rectangle 52"/>
            <p:cNvSpPr/>
            <p:nvPr/>
          </p:nvSpPr>
          <p:spPr>
            <a:xfrm rot="16200000">
              <a:off x="7044834" y="1161369"/>
              <a:ext cx="134335" cy="2032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28" name="Rectangle 53"/>
            <p:cNvSpPr/>
            <p:nvPr/>
          </p:nvSpPr>
          <p:spPr>
            <a:xfrm rot="16200000">
              <a:off x="9076834" y="1161367"/>
              <a:ext cx="134336" cy="2032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29" name="Rectangle 54"/>
            <p:cNvSpPr/>
            <p:nvPr/>
          </p:nvSpPr>
          <p:spPr>
            <a:xfrm rot="16200000">
              <a:off x="11108832" y="1161366"/>
              <a:ext cx="134338" cy="2032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30" name="Rectangle 55"/>
            <p:cNvSpPr/>
            <p:nvPr/>
          </p:nvSpPr>
          <p:spPr>
            <a:xfrm rot="16200000">
              <a:off x="948836" y="1161370"/>
              <a:ext cx="134331" cy="2032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grpSp>
      <p:grpSp>
        <p:nvGrpSpPr>
          <p:cNvPr id="31" name="Group 57"/>
          <p:cNvGrpSpPr/>
          <p:nvPr userDrawn="1"/>
        </p:nvGrpSpPr>
        <p:grpSpPr>
          <a:xfrm>
            <a:off x="3520562" y="5623023"/>
            <a:ext cx="578877" cy="667597"/>
            <a:chOff x="8494712" y="1387475"/>
            <a:chExt cx="2092326" cy="1809750"/>
          </a:xfrm>
          <a:solidFill>
            <a:schemeClr val="bg1"/>
          </a:solidFill>
        </p:grpSpPr>
        <p:sp>
          <p:nvSpPr>
            <p:cNvPr id="32" name="Freeform 12"/>
            <p:cNvSpPr>
              <a:spLocks noEditPoints="1"/>
            </p:cNvSpPr>
            <p:nvPr/>
          </p:nvSpPr>
          <p:spPr bwMode="auto">
            <a:xfrm>
              <a:off x="8494712" y="1387475"/>
              <a:ext cx="2092326" cy="1809750"/>
            </a:xfrm>
            <a:custGeom>
              <a:avLst/>
              <a:gdLst>
                <a:gd name="T0" fmla="*/ 494 w 555"/>
                <a:gd name="T1" fmla="*/ 60 h 479"/>
                <a:gd name="T2" fmla="*/ 277 w 555"/>
                <a:gd name="T3" fmla="*/ 56 h 479"/>
                <a:gd name="T4" fmla="*/ 61 w 555"/>
                <a:gd name="T5" fmla="*/ 60 h 479"/>
                <a:gd name="T6" fmla="*/ 61 w 555"/>
                <a:gd name="T7" fmla="*/ 280 h 479"/>
                <a:gd name="T8" fmla="*/ 242 w 555"/>
                <a:gd name="T9" fmla="*/ 460 h 479"/>
                <a:gd name="T10" fmla="*/ 312 w 555"/>
                <a:gd name="T11" fmla="*/ 460 h 479"/>
                <a:gd name="T12" fmla="*/ 494 w 555"/>
                <a:gd name="T13" fmla="*/ 280 h 479"/>
                <a:gd name="T14" fmla="*/ 494 w 555"/>
                <a:gd name="T15" fmla="*/ 60 h 479"/>
                <a:gd name="T16" fmla="*/ 470 w 555"/>
                <a:gd name="T17" fmla="*/ 257 h 479"/>
                <a:gd name="T18" fmla="*/ 289 w 555"/>
                <a:gd name="T19" fmla="*/ 436 h 479"/>
                <a:gd name="T20" fmla="*/ 266 w 555"/>
                <a:gd name="T21" fmla="*/ 436 h 479"/>
                <a:gd name="T22" fmla="*/ 84 w 555"/>
                <a:gd name="T23" fmla="*/ 257 h 479"/>
                <a:gd name="T24" fmla="*/ 84 w 555"/>
                <a:gd name="T25" fmla="*/ 83 h 479"/>
                <a:gd name="T26" fmla="*/ 255 w 555"/>
                <a:gd name="T27" fmla="*/ 80 h 479"/>
                <a:gd name="T28" fmla="*/ 277 w 555"/>
                <a:gd name="T29" fmla="*/ 100 h 479"/>
                <a:gd name="T30" fmla="*/ 300 w 555"/>
                <a:gd name="T31" fmla="*/ 80 h 479"/>
                <a:gd name="T32" fmla="*/ 470 w 555"/>
                <a:gd name="T33" fmla="*/ 83 h 479"/>
                <a:gd name="T34" fmla="*/ 470 w 555"/>
                <a:gd name="T35" fmla="*/ 257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55" h="479">
                  <a:moveTo>
                    <a:pt x="494" y="60"/>
                  </a:moveTo>
                  <a:cubicBezTo>
                    <a:pt x="434" y="1"/>
                    <a:pt x="339" y="0"/>
                    <a:pt x="277" y="56"/>
                  </a:cubicBezTo>
                  <a:cubicBezTo>
                    <a:pt x="216" y="0"/>
                    <a:pt x="121" y="1"/>
                    <a:pt x="61" y="60"/>
                  </a:cubicBezTo>
                  <a:cubicBezTo>
                    <a:pt x="0" y="121"/>
                    <a:pt x="0" y="219"/>
                    <a:pt x="61" y="280"/>
                  </a:cubicBezTo>
                  <a:cubicBezTo>
                    <a:pt x="79" y="298"/>
                    <a:pt x="242" y="460"/>
                    <a:pt x="242" y="460"/>
                  </a:cubicBezTo>
                  <a:cubicBezTo>
                    <a:pt x="262" y="479"/>
                    <a:pt x="293" y="479"/>
                    <a:pt x="312" y="460"/>
                  </a:cubicBezTo>
                  <a:cubicBezTo>
                    <a:pt x="312" y="460"/>
                    <a:pt x="492" y="282"/>
                    <a:pt x="494" y="280"/>
                  </a:cubicBezTo>
                  <a:cubicBezTo>
                    <a:pt x="555" y="219"/>
                    <a:pt x="555" y="121"/>
                    <a:pt x="494" y="60"/>
                  </a:cubicBezTo>
                  <a:close/>
                  <a:moveTo>
                    <a:pt x="470" y="257"/>
                  </a:moveTo>
                  <a:cubicBezTo>
                    <a:pt x="289" y="436"/>
                    <a:pt x="289" y="436"/>
                    <a:pt x="289" y="436"/>
                  </a:cubicBezTo>
                  <a:cubicBezTo>
                    <a:pt x="283" y="443"/>
                    <a:pt x="272" y="443"/>
                    <a:pt x="266" y="436"/>
                  </a:cubicBezTo>
                  <a:cubicBezTo>
                    <a:pt x="84" y="257"/>
                    <a:pt x="84" y="257"/>
                    <a:pt x="84" y="257"/>
                  </a:cubicBezTo>
                  <a:cubicBezTo>
                    <a:pt x="36" y="209"/>
                    <a:pt x="36" y="131"/>
                    <a:pt x="84" y="83"/>
                  </a:cubicBezTo>
                  <a:cubicBezTo>
                    <a:pt x="131" y="37"/>
                    <a:pt x="206" y="36"/>
                    <a:pt x="255" y="80"/>
                  </a:cubicBezTo>
                  <a:cubicBezTo>
                    <a:pt x="277" y="100"/>
                    <a:pt x="277" y="100"/>
                    <a:pt x="277" y="100"/>
                  </a:cubicBezTo>
                  <a:cubicBezTo>
                    <a:pt x="300" y="80"/>
                    <a:pt x="300" y="80"/>
                    <a:pt x="300" y="80"/>
                  </a:cubicBezTo>
                  <a:cubicBezTo>
                    <a:pt x="349" y="36"/>
                    <a:pt x="424" y="37"/>
                    <a:pt x="470" y="83"/>
                  </a:cubicBezTo>
                  <a:cubicBezTo>
                    <a:pt x="519" y="131"/>
                    <a:pt x="519" y="209"/>
                    <a:pt x="470" y="25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3" name="Freeform 13"/>
            <p:cNvSpPr>
              <a:spLocks/>
            </p:cNvSpPr>
            <p:nvPr/>
          </p:nvSpPr>
          <p:spPr bwMode="auto">
            <a:xfrm>
              <a:off x="8859838" y="1754188"/>
              <a:ext cx="293688" cy="295275"/>
            </a:xfrm>
            <a:custGeom>
              <a:avLst/>
              <a:gdLst>
                <a:gd name="T0" fmla="*/ 70 w 78"/>
                <a:gd name="T1" fmla="*/ 0 h 78"/>
                <a:gd name="T2" fmla="*/ 70 w 78"/>
                <a:gd name="T3" fmla="*/ 0 h 78"/>
                <a:gd name="T4" fmla="*/ 0 w 78"/>
                <a:gd name="T5" fmla="*/ 70 h 78"/>
                <a:gd name="T6" fmla="*/ 0 w 78"/>
                <a:gd name="T7" fmla="*/ 70 h 78"/>
                <a:gd name="T8" fmla="*/ 8 w 78"/>
                <a:gd name="T9" fmla="*/ 78 h 78"/>
                <a:gd name="T10" fmla="*/ 16 w 78"/>
                <a:gd name="T11" fmla="*/ 70 h 78"/>
                <a:gd name="T12" fmla="*/ 16 w 78"/>
                <a:gd name="T13" fmla="*/ 70 h 78"/>
                <a:gd name="T14" fmla="*/ 70 w 78"/>
                <a:gd name="T15" fmla="*/ 16 h 78"/>
                <a:gd name="T16" fmla="*/ 70 w 78"/>
                <a:gd name="T17" fmla="*/ 16 h 78"/>
                <a:gd name="T18" fmla="*/ 78 w 78"/>
                <a:gd name="T19" fmla="*/ 8 h 78"/>
                <a:gd name="T20" fmla="*/ 70 w 78"/>
                <a:gd name="T21"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 h="78">
                  <a:moveTo>
                    <a:pt x="70" y="0"/>
                  </a:moveTo>
                  <a:cubicBezTo>
                    <a:pt x="70" y="0"/>
                    <a:pt x="70" y="0"/>
                    <a:pt x="70" y="0"/>
                  </a:cubicBezTo>
                  <a:cubicBezTo>
                    <a:pt x="31" y="0"/>
                    <a:pt x="0" y="31"/>
                    <a:pt x="0" y="70"/>
                  </a:cubicBezTo>
                  <a:cubicBezTo>
                    <a:pt x="0" y="70"/>
                    <a:pt x="0" y="70"/>
                    <a:pt x="0" y="70"/>
                  </a:cubicBezTo>
                  <a:cubicBezTo>
                    <a:pt x="0" y="74"/>
                    <a:pt x="4" y="78"/>
                    <a:pt x="8" y="78"/>
                  </a:cubicBezTo>
                  <a:cubicBezTo>
                    <a:pt x="13" y="78"/>
                    <a:pt x="16" y="74"/>
                    <a:pt x="16" y="70"/>
                  </a:cubicBezTo>
                  <a:cubicBezTo>
                    <a:pt x="16" y="70"/>
                    <a:pt x="16" y="70"/>
                    <a:pt x="16" y="70"/>
                  </a:cubicBezTo>
                  <a:cubicBezTo>
                    <a:pt x="16" y="40"/>
                    <a:pt x="40" y="16"/>
                    <a:pt x="70" y="16"/>
                  </a:cubicBezTo>
                  <a:cubicBezTo>
                    <a:pt x="70" y="16"/>
                    <a:pt x="70" y="16"/>
                    <a:pt x="70" y="16"/>
                  </a:cubicBezTo>
                  <a:cubicBezTo>
                    <a:pt x="74" y="16"/>
                    <a:pt x="78" y="13"/>
                    <a:pt x="78" y="8"/>
                  </a:cubicBezTo>
                  <a:cubicBezTo>
                    <a:pt x="78" y="4"/>
                    <a:pt x="74" y="0"/>
                    <a:pt x="7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grpSp>
      <p:cxnSp>
        <p:nvCxnSpPr>
          <p:cNvPr id="34" name="Straight Connector 75"/>
          <p:cNvCxnSpPr/>
          <p:nvPr userDrawn="1"/>
        </p:nvCxnSpPr>
        <p:spPr>
          <a:xfrm>
            <a:off x="501978" y="4671276"/>
            <a:ext cx="3301738" cy="0"/>
          </a:xfrm>
          <a:prstGeom prst="line">
            <a:avLst/>
          </a:prstGeom>
          <a:ln w="158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77"/>
          <p:cNvCxnSpPr/>
          <p:nvPr userDrawn="1"/>
        </p:nvCxnSpPr>
        <p:spPr>
          <a:xfrm>
            <a:off x="3803715" y="4661751"/>
            <a:ext cx="0" cy="876692"/>
          </a:xfrm>
          <a:prstGeom prst="line">
            <a:avLst/>
          </a:prstGeom>
          <a:ln w="158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6" name="Straight Connector 80"/>
          <p:cNvCxnSpPr/>
          <p:nvPr userDrawn="1"/>
        </p:nvCxnSpPr>
        <p:spPr>
          <a:xfrm>
            <a:off x="501977" y="457366"/>
            <a:ext cx="0" cy="4213910"/>
          </a:xfrm>
          <a:prstGeom prst="line">
            <a:avLst/>
          </a:prstGeom>
          <a:ln w="15875">
            <a:solidFill>
              <a:schemeClr val="accent2"/>
            </a:solidFill>
            <a:headEnd type="oval"/>
          </a:ln>
        </p:spPr>
        <p:style>
          <a:lnRef idx="1">
            <a:schemeClr val="accent1"/>
          </a:lnRef>
          <a:fillRef idx="0">
            <a:schemeClr val="accent1"/>
          </a:fillRef>
          <a:effectRef idx="0">
            <a:schemeClr val="accent1"/>
          </a:effectRef>
          <a:fontRef idx="minor">
            <a:schemeClr val="tx1"/>
          </a:fontRef>
        </p:style>
      </p:cxnSp>
      <p:sp>
        <p:nvSpPr>
          <p:cNvPr id="9" name="Metin Yer Tutucusu 8"/>
          <p:cNvSpPr>
            <a:spLocks noGrp="1"/>
          </p:cNvSpPr>
          <p:nvPr>
            <p:ph type="body" sz="quarter" idx="12" hasCustomPrompt="1"/>
          </p:nvPr>
        </p:nvSpPr>
        <p:spPr>
          <a:xfrm>
            <a:off x="895350" y="1357314"/>
            <a:ext cx="7312819" cy="2942097"/>
          </a:xfrm>
        </p:spPr>
        <p:txBody>
          <a:bodyPr>
            <a:normAutofit/>
          </a:bodyPr>
          <a:lstStyle>
            <a:lvl1pPr marL="0" indent="0">
              <a:buNone/>
              <a:defRPr sz="1800" b="0" baseline="0">
                <a:solidFill>
                  <a:schemeClr val="bg1">
                    <a:lumMod val="50000"/>
                  </a:schemeClr>
                </a:solidFill>
                <a:latin typeface="Open Sans Condensed Light" panose="020B0306030504020204"/>
                <a:ea typeface="Open Sans Condensed Light" panose="020B0306030504020204"/>
                <a:cs typeface="Open Sans Condensed Light" panose="020B0306030504020204"/>
              </a:defRPr>
            </a:lvl1pPr>
            <a:lvl2pPr marL="457200" indent="0">
              <a:buNone/>
              <a:defRPr>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buNone/>
              <a:defRPr>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buNone/>
              <a:defRPr>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buNone/>
              <a:defRPr>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Düz yazı</a:t>
            </a:r>
            <a:endParaRPr lang="tr-TR" dirty="0"/>
          </a:p>
        </p:txBody>
      </p:sp>
    </p:spTree>
    <p:extLst>
      <p:ext uri="{BB962C8B-B14F-4D97-AF65-F5344CB8AC3E}">
        <p14:creationId xmlns:p14="http://schemas.microsoft.com/office/powerpoint/2010/main" val="526670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500" fill="hold"/>
                                        <p:tgtEl>
                                          <p:spTgt spid="23"/>
                                        </p:tgtEl>
                                        <p:attrNameLst>
                                          <p:attrName>ppt_x</p:attrName>
                                        </p:attrNameLst>
                                      </p:cBhvr>
                                      <p:tavLst>
                                        <p:tav tm="0">
                                          <p:val>
                                            <p:strVal val="#ppt_x"/>
                                          </p:val>
                                        </p:tav>
                                        <p:tav tm="100000">
                                          <p:val>
                                            <p:strVal val="#ppt_x"/>
                                          </p:val>
                                        </p:tav>
                                      </p:tavLst>
                                    </p:anim>
                                    <p:anim calcmode="lin" valueType="num">
                                      <p:cBhvr additive="base">
                                        <p:cTn id="12" dur="500" fill="hold"/>
                                        <p:tgtEl>
                                          <p:spTgt spid="23"/>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additive="base">
                                        <p:cTn id="16" dur="500" fill="hold"/>
                                        <p:tgtEl>
                                          <p:spTgt spid="18"/>
                                        </p:tgtEl>
                                        <p:attrNameLst>
                                          <p:attrName>ppt_x</p:attrName>
                                        </p:attrNameLst>
                                      </p:cBhvr>
                                      <p:tavLst>
                                        <p:tav tm="0">
                                          <p:val>
                                            <p:strVal val="#ppt_x"/>
                                          </p:val>
                                        </p:tav>
                                        <p:tav tm="100000">
                                          <p:val>
                                            <p:strVal val="#ppt_x"/>
                                          </p:val>
                                        </p:tav>
                                      </p:tavLst>
                                    </p:anim>
                                    <p:anim calcmode="lin" valueType="num">
                                      <p:cBhvr additive="base">
                                        <p:cTn id="17" dur="500" fill="hold"/>
                                        <p:tgtEl>
                                          <p:spTgt spid="18"/>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 presetClass="entr" presetSubtype="4" fill="hold" grpId="0" nodeType="after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2" presetClass="entr" presetSubtype="4" fill="hold" grpId="0" nodeType="afterEffect">
                                  <p:stCondLst>
                                    <p:cond delay="0"/>
                                  </p:stCondLst>
                                  <p:childTnLst>
                                    <p:set>
                                      <p:cBhvr>
                                        <p:cTn id="25" dur="1" fill="hold">
                                          <p:stCondLst>
                                            <p:cond delay="0"/>
                                          </p:stCondLst>
                                        </p:cTn>
                                        <p:tgtEl>
                                          <p:spTgt spid="20"/>
                                        </p:tgtEl>
                                        <p:attrNameLst>
                                          <p:attrName>style.visibility</p:attrName>
                                        </p:attrNameLst>
                                      </p:cBhvr>
                                      <p:to>
                                        <p:strVal val="visible"/>
                                      </p:to>
                                    </p:set>
                                    <p:anim calcmode="lin" valueType="num">
                                      <p:cBhvr additive="base">
                                        <p:cTn id="26" dur="500" fill="hold"/>
                                        <p:tgtEl>
                                          <p:spTgt spid="20"/>
                                        </p:tgtEl>
                                        <p:attrNameLst>
                                          <p:attrName>ppt_x</p:attrName>
                                        </p:attrNameLst>
                                      </p:cBhvr>
                                      <p:tavLst>
                                        <p:tav tm="0">
                                          <p:val>
                                            <p:strVal val="#ppt_x"/>
                                          </p:val>
                                        </p:tav>
                                        <p:tav tm="100000">
                                          <p:val>
                                            <p:strVal val="#ppt_x"/>
                                          </p:val>
                                        </p:tav>
                                      </p:tavLst>
                                    </p:anim>
                                    <p:anim calcmode="lin" valueType="num">
                                      <p:cBhvr additive="base">
                                        <p:cTn id="27" dur="500" fill="hold"/>
                                        <p:tgtEl>
                                          <p:spTgt spid="20"/>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 presetClass="entr" presetSubtype="4" fill="hold" grpId="0" nodeType="after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ppt_x"/>
                                          </p:val>
                                        </p:tav>
                                        <p:tav tm="100000">
                                          <p:val>
                                            <p:strVal val="#ppt_x"/>
                                          </p:val>
                                        </p:tav>
                                      </p:tavLst>
                                    </p:anim>
                                    <p:anim calcmode="lin" valueType="num">
                                      <p:cBhvr additive="base">
                                        <p:cTn id="32" dur="500" fill="hold"/>
                                        <p:tgtEl>
                                          <p:spTgt spid="21"/>
                                        </p:tgtEl>
                                        <p:attrNameLst>
                                          <p:attrName>ppt_y</p:attrName>
                                        </p:attrNameLst>
                                      </p:cBhvr>
                                      <p:tavLst>
                                        <p:tav tm="0">
                                          <p:val>
                                            <p:strVal val="1+#ppt_h/2"/>
                                          </p:val>
                                        </p:tav>
                                        <p:tav tm="100000">
                                          <p:val>
                                            <p:strVal val="#ppt_y"/>
                                          </p:val>
                                        </p:tav>
                                      </p:tavLst>
                                    </p:anim>
                                  </p:childTnLst>
                                </p:cTn>
                              </p:par>
                            </p:childTnLst>
                          </p:cTn>
                        </p:par>
                        <p:par>
                          <p:cTn id="33" fill="hold">
                            <p:stCondLst>
                              <p:cond delay="3000"/>
                            </p:stCondLst>
                            <p:childTnLst>
                              <p:par>
                                <p:cTn id="34" presetID="2" presetClass="entr" presetSubtype="4" fill="hold" grpId="0" nodeType="afterEffect">
                                  <p:stCondLst>
                                    <p:cond delay="0"/>
                                  </p:stCondLst>
                                  <p:childTnLst>
                                    <p:set>
                                      <p:cBhvr>
                                        <p:cTn id="35" dur="1" fill="hold">
                                          <p:stCondLst>
                                            <p:cond delay="0"/>
                                          </p:stCondLst>
                                        </p:cTn>
                                        <p:tgtEl>
                                          <p:spTgt spid="22"/>
                                        </p:tgtEl>
                                        <p:attrNameLst>
                                          <p:attrName>style.visibility</p:attrName>
                                        </p:attrNameLst>
                                      </p:cBhvr>
                                      <p:to>
                                        <p:strVal val="visible"/>
                                      </p:to>
                                    </p:set>
                                    <p:anim calcmode="lin" valueType="num">
                                      <p:cBhvr additive="base">
                                        <p:cTn id="36" dur="500" fill="hold"/>
                                        <p:tgtEl>
                                          <p:spTgt spid="22"/>
                                        </p:tgtEl>
                                        <p:attrNameLst>
                                          <p:attrName>ppt_x</p:attrName>
                                        </p:attrNameLst>
                                      </p:cBhvr>
                                      <p:tavLst>
                                        <p:tav tm="0">
                                          <p:val>
                                            <p:strVal val="#ppt_x"/>
                                          </p:val>
                                        </p:tav>
                                        <p:tav tm="100000">
                                          <p:val>
                                            <p:strVal val="#ppt_x"/>
                                          </p:val>
                                        </p:tav>
                                      </p:tavLst>
                                    </p:anim>
                                    <p:anim calcmode="lin" valueType="num">
                                      <p:cBhvr additive="base">
                                        <p:cTn id="37" dur="500" fill="hold"/>
                                        <p:tgtEl>
                                          <p:spTgt spid="22"/>
                                        </p:tgtEl>
                                        <p:attrNameLst>
                                          <p:attrName>ppt_y</p:attrName>
                                        </p:attrNameLst>
                                      </p:cBhvr>
                                      <p:tavLst>
                                        <p:tav tm="0">
                                          <p:val>
                                            <p:strVal val="1+#ppt_h/2"/>
                                          </p:val>
                                        </p:tav>
                                        <p:tav tm="100000">
                                          <p:val>
                                            <p:strVal val="#ppt_y"/>
                                          </p:val>
                                        </p:tav>
                                      </p:tavLst>
                                    </p:anim>
                                  </p:childTnLst>
                                </p:cTn>
                              </p:par>
                            </p:childTnLst>
                          </p:cTn>
                        </p:par>
                        <p:par>
                          <p:cTn id="38" fill="hold">
                            <p:stCondLst>
                              <p:cond delay="3500"/>
                            </p:stCondLst>
                            <p:childTnLst>
                              <p:par>
                                <p:cTn id="39" presetID="53" presetClass="entr" presetSubtype="16" fill="hold" nodeType="afterEffect">
                                  <p:stCondLst>
                                    <p:cond delay="0"/>
                                  </p:stCondLst>
                                  <p:childTnLst>
                                    <p:set>
                                      <p:cBhvr>
                                        <p:cTn id="40" dur="1" fill="hold">
                                          <p:stCondLst>
                                            <p:cond delay="0"/>
                                          </p:stCondLst>
                                        </p:cTn>
                                        <p:tgtEl>
                                          <p:spTgt spid="31"/>
                                        </p:tgtEl>
                                        <p:attrNameLst>
                                          <p:attrName>style.visibility</p:attrName>
                                        </p:attrNameLst>
                                      </p:cBhvr>
                                      <p:to>
                                        <p:strVal val="visible"/>
                                      </p:to>
                                    </p:set>
                                    <p:anim calcmode="lin" valueType="num">
                                      <p:cBhvr>
                                        <p:cTn id="41" dur="500" fill="hold"/>
                                        <p:tgtEl>
                                          <p:spTgt spid="31"/>
                                        </p:tgtEl>
                                        <p:attrNameLst>
                                          <p:attrName>ppt_w</p:attrName>
                                        </p:attrNameLst>
                                      </p:cBhvr>
                                      <p:tavLst>
                                        <p:tav tm="0">
                                          <p:val>
                                            <p:fltVal val="0"/>
                                          </p:val>
                                        </p:tav>
                                        <p:tav tm="100000">
                                          <p:val>
                                            <p:strVal val="#ppt_w"/>
                                          </p:val>
                                        </p:tav>
                                      </p:tavLst>
                                    </p:anim>
                                    <p:anim calcmode="lin" valueType="num">
                                      <p:cBhvr>
                                        <p:cTn id="42" dur="500" fill="hold"/>
                                        <p:tgtEl>
                                          <p:spTgt spid="31"/>
                                        </p:tgtEl>
                                        <p:attrNameLst>
                                          <p:attrName>ppt_h</p:attrName>
                                        </p:attrNameLst>
                                      </p:cBhvr>
                                      <p:tavLst>
                                        <p:tav tm="0">
                                          <p:val>
                                            <p:fltVal val="0"/>
                                          </p:val>
                                        </p:tav>
                                        <p:tav tm="100000">
                                          <p:val>
                                            <p:strVal val="#ppt_h"/>
                                          </p:val>
                                        </p:tav>
                                      </p:tavLst>
                                    </p:anim>
                                    <p:animEffect transition="in" filter="fade">
                                      <p:cBhvr>
                                        <p:cTn id="43" dur="500"/>
                                        <p:tgtEl>
                                          <p:spTgt spid="31"/>
                                        </p:tgtEl>
                                      </p:cBhvr>
                                    </p:animEffect>
                                  </p:childTnLst>
                                </p:cTn>
                              </p:par>
                            </p:childTnLst>
                          </p:cTn>
                        </p:par>
                        <p:par>
                          <p:cTn id="44" fill="hold">
                            <p:stCondLst>
                              <p:cond delay="4000"/>
                            </p:stCondLst>
                            <p:childTnLst>
                              <p:par>
                                <p:cTn id="45" presetID="22" presetClass="entr" presetSubtype="4" fill="hold" nodeType="after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wipe(down)">
                                      <p:cBhvr>
                                        <p:cTn id="47" dur="500"/>
                                        <p:tgtEl>
                                          <p:spTgt spid="35"/>
                                        </p:tgtEl>
                                      </p:cBhvr>
                                    </p:animEffect>
                                  </p:childTnLst>
                                </p:cTn>
                              </p:par>
                            </p:childTnLst>
                          </p:cTn>
                        </p:par>
                        <p:par>
                          <p:cTn id="48" fill="hold">
                            <p:stCondLst>
                              <p:cond delay="4500"/>
                            </p:stCondLst>
                            <p:childTnLst>
                              <p:par>
                                <p:cTn id="49" presetID="22" presetClass="entr" presetSubtype="2" fill="hold" nodeType="afterEffect">
                                  <p:stCondLst>
                                    <p:cond delay="0"/>
                                  </p:stCondLst>
                                  <p:childTnLst>
                                    <p:set>
                                      <p:cBhvr>
                                        <p:cTn id="50" dur="1" fill="hold">
                                          <p:stCondLst>
                                            <p:cond delay="0"/>
                                          </p:stCondLst>
                                        </p:cTn>
                                        <p:tgtEl>
                                          <p:spTgt spid="34"/>
                                        </p:tgtEl>
                                        <p:attrNameLst>
                                          <p:attrName>style.visibility</p:attrName>
                                        </p:attrNameLst>
                                      </p:cBhvr>
                                      <p:to>
                                        <p:strVal val="visible"/>
                                      </p:to>
                                    </p:set>
                                    <p:animEffect transition="in" filter="wipe(right)">
                                      <p:cBhvr>
                                        <p:cTn id="51" dur="500"/>
                                        <p:tgtEl>
                                          <p:spTgt spid="34"/>
                                        </p:tgtEl>
                                      </p:cBhvr>
                                    </p:animEffect>
                                  </p:childTnLst>
                                </p:cTn>
                              </p:par>
                            </p:childTnLst>
                          </p:cTn>
                        </p:par>
                        <p:par>
                          <p:cTn id="52" fill="hold">
                            <p:stCondLst>
                              <p:cond delay="5000"/>
                            </p:stCondLst>
                            <p:childTnLst>
                              <p:par>
                                <p:cTn id="53" presetID="22" presetClass="entr" presetSubtype="4" fill="hold" nodeType="afterEffect">
                                  <p:stCondLst>
                                    <p:cond delay="0"/>
                                  </p:stCondLst>
                                  <p:childTnLst>
                                    <p:set>
                                      <p:cBhvr>
                                        <p:cTn id="54" dur="1" fill="hold">
                                          <p:stCondLst>
                                            <p:cond delay="0"/>
                                          </p:stCondLst>
                                        </p:cTn>
                                        <p:tgtEl>
                                          <p:spTgt spid="36"/>
                                        </p:tgtEl>
                                        <p:attrNameLst>
                                          <p:attrName>style.visibility</p:attrName>
                                        </p:attrNameLst>
                                      </p:cBhvr>
                                      <p:to>
                                        <p:strVal val="visible"/>
                                      </p:to>
                                    </p:set>
                                    <p:animEffect transition="in" filter="wipe(down)">
                                      <p:cBhvr>
                                        <p:cTn id="55"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7" name="Picture 4" descr="sunu">
            <a:extLst>
              <a:ext uri="{FF2B5EF4-FFF2-40B4-BE49-F238E27FC236}">
                <a16:creationId xmlns="" xmlns:a16="http://schemas.microsoft.com/office/drawing/2014/main" id="{44F11540-A512-4E5B-A3F1-95331763FF8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747B5DBF-EBBA-480D-A9DC-A7E1021486F1}"/>
              </a:ext>
            </a:extLst>
          </p:cNvPr>
          <p:cNvSpPr>
            <a:spLocks noGrp="1"/>
          </p:cNvSpPr>
          <p:nvPr>
            <p:ph type="title"/>
          </p:nvPr>
        </p:nvSpPr>
        <p:spPr>
          <a:xfrm>
            <a:off x="623888" y="1709738"/>
            <a:ext cx="7886700" cy="2852737"/>
          </a:xfrm>
        </p:spPr>
        <p:txBody>
          <a:bodyPr anchor="b"/>
          <a:lstStyle>
            <a:lvl1pPr>
              <a:defRPr sz="6000"/>
            </a:lvl1pPr>
          </a:lstStyle>
          <a:p>
            <a:r>
              <a:rPr lang="tr-TR" smtClean="0"/>
              <a:t>Asıl başlık stili için tıklatın</a:t>
            </a:r>
            <a:endParaRPr lang="tr-TR"/>
          </a:p>
        </p:txBody>
      </p:sp>
      <p:sp>
        <p:nvSpPr>
          <p:cNvPr id="3" name="Metin Yer Tutucusu 2">
            <a:extLst>
              <a:ext uri="{FF2B5EF4-FFF2-40B4-BE49-F238E27FC236}">
                <a16:creationId xmlns="" xmlns:a16="http://schemas.microsoft.com/office/drawing/2014/main" id="{1C006CE3-0AD1-413F-909C-F58E44CAEEB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smtClean="0"/>
              <a:t>Asıl metin stillerini düzenlemek için tıklatın</a:t>
            </a:r>
          </a:p>
        </p:txBody>
      </p:sp>
      <p:sp>
        <p:nvSpPr>
          <p:cNvPr id="4" name="Veri Yer Tutucusu 3">
            <a:extLst>
              <a:ext uri="{FF2B5EF4-FFF2-40B4-BE49-F238E27FC236}">
                <a16:creationId xmlns="" xmlns:a16="http://schemas.microsoft.com/office/drawing/2014/main" id="{4EB13188-DE1D-4E11-8057-0402AED49731}"/>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 xmlns:a16="http://schemas.microsoft.com/office/drawing/2014/main" id="{E74A2D2F-79BB-400E-AA0F-B8760CBC77BA}"/>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 xmlns:a16="http://schemas.microsoft.com/office/drawing/2014/main" id="{769E4D60-8FE9-4979-A580-405515C0EAF7}"/>
              </a:ext>
            </a:extLst>
          </p:cNvPr>
          <p:cNvSpPr>
            <a:spLocks noGrp="1"/>
          </p:cNvSpPr>
          <p:nvPr>
            <p:ph type="sldNum" sz="quarter" idx="12"/>
          </p:nvPr>
        </p:nvSpPr>
        <p:spPr/>
        <p:txBody>
          <a:bodyPr/>
          <a:lstStyle>
            <a:lvl1pPr>
              <a:defRPr/>
            </a:lvl1pPr>
          </a:lstStyle>
          <a:p>
            <a:fld id="{2D72CB6F-A420-4BBF-ACAC-AB0D809A336D}" type="slidenum">
              <a:rPr lang="tr-TR" altLang="tr-TR"/>
              <a:pPr/>
              <a:t>‹#›</a:t>
            </a:fld>
            <a:endParaRPr lang="tr-TR" altLang="tr-TR"/>
          </a:p>
        </p:txBody>
      </p:sp>
    </p:spTree>
    <p:extLst>
      <p:ext uri="{BB962C8B-B14F-4D97-AF65-F5344CB8AC3E}">
        <p14:creationId xmlns:p14="http://schemas.microsoft.com/office/powerpoint/2010/main" val="83520012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ikon + konu - 1">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rgbClr val="FFFFFF"/>
                </a:solidFill>
              </a:rPr>
              <a:pPr algn="ctr"/>
              <a:t>‹#›</a:t>
            </a:fld>
            <a:endParaRPr lang="id-ID" sz="1400" dirty="0">
              <a:solidFill>
                <a:srgbClr val="FFFFFF"/>
              </a:solidFill>
            </a:endParaRPr>
          </a:p>
        </p:txBody>
      </p:sp>
      <p:sp>
        <p:nvSpPr>
          <p:cNvPr id="8" name="Metin Yer Tutucusu 7"/>
          <p:cNvSpPr>
            <a:spLocks noGrp="1"/>
          </p:cNvSpPr>
          <p:nvPr>
            <p:ph type="body" sz="quarter" idx="10" hasCustomPrompt="1"/>
          </p:nvPr>
        </p:nvSpPr>
        <p:spPr>
          <a:xfrm>
            <a:off x="2295529" y="385973"/>
            <a:ext cx="4552950" cy="773802"/>
          </a:xfrm>
        </p:spPr>
        <p:txBody>
          <a:bodyPr>
            <a:normAutofit/>
          </a:bodyPr>
          <a:lstStyle>
            <a:lvl1pPr marL="0" indent="0" algn="ctr">
              <a:buNone/>
              <a:defRPr sz="4000" b="1">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5pPr>
              <a:defRPr/>
            </a:lvl5pPr>
          </a:lstStyle>
          <a:p>
            <a:pPr lvl="0"/>
            <a:r>
              <a:rPr lang="tr-TR" dirty="0" smtClean="0"/>
              <a:t>Ana başlık</a:t>
            </a:r>
            <a:endParaRPr lang="tr-TR" dirty="0"/>
          </a:p>
        </p:txBody>
      </p:sp>
      <p:sp>
        <p:nvSpPr>
          <p:cNvPr id="10" name="Metin Yer Tutucusu 9"/>
          <p:cNvSpPr>
            <a:spLocks noGrp="1"/>
          </p:cNvSpPr>
          <p:nvPr>
            <p:ph type="body" sz="quarter" idx="11" hasCustomPrompt="1"/>
          </p:nvPr>
        </p:nvSpPr>
        <p:spPr>
          <a:xfrm>
            <a:off x="3536156" y="1063625"/>
            <a:ext cx="2071688" cy="395288"/>
          </a:xfrm>
        </p:spPr>
        <p:txBody>
          <a:bodyPr>
            <a:normAutofit/>
          </a:bodyPr>
          <a:lstStyle>
            <a:lvl1pPr marL="0" indent="0" algn="ctr">
              <a:buNone/>
              <a:defRPr sz="2000">
                <a:solidFill>
                  <a:srgbClr val="2980B9"/>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stStyle>
          <a:p>
            <a:pPr lvl="0"/>
            <a:r>
              <a:rPr lang="tr-TR" dirty="0" smtClean="0"/>
              <a:t>Alt başlık</a:t>
            </a:r>
            <a:endParaRPr lang="tr-TR" dirty="0"/>
          </a:p>
        </p:txBody>
      </p:sp>
      <p:sp>
        <p:nvSpPr>
          <p:cNvPr id="4" name="Metin Yer Tutucusu 3"/>
          <p:cNvSpPr>
            <a:spLocks noGrp="1"/>
          </p:cNvSpPr>
          <p:nvPr>
            <p:ph type="body" sz="quarter" idx="12" hasCustomPrompt="1"/>
          </p:nvPr>
        </p:nvSpPr>
        <p:spPr>
          <a:xfrm>
            <a:off x="3413863" y="1731755"/>
            <a:ext cx="5406092" cy="4924425"/>
          </a:xfrm>
        </p:spPr>
        <p:txBody>
          <a:bodyPr numCol="1" spcCol="360000">
            <a:normAutofit/>
          </a:bodyPr>
          <a:lstStyle>
            <a:lvl1pPr marL="0" marR="0" indent="0" algn="l" defTabSz="914400" rtl="0" eaLnBrk="1" fontAlgn="auto" latinLnBrk="0" hangingPunct="1">
              <a:lnSpc>
                <a:spcPts val="2160"/>
              </a:lnSpc>
              <a:spcBef>
                <a:spcPts val="1000"/>
              </a:spcBef>
              <a:spcAft>
                <a:spcPts val="0"/>
              </a:spcAft>
              <a:buClr>
                <a:srgbClr val="00B050"/>
              </a:buClr>
              <a:buSzPct val="120000"/>
              <a:buFont typeface="+mj-lt"/>
              <a:buNone/>
              <a:tabLst/>
              <a:defRPr sz="1800" b="0" u="none" baseline="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8001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12573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7145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21717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r>
              <a:rPr lang="id-ID"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and personal presentation, eaque ipsa quae ab illo inventore veritatis et quasi architecto beatae vitae dicta sunt explicabo.</a:t>
            </a:r>
            <a:endParaRPr lang="id-ID" b="1" i="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but the majority have suffered alteration in some form, by injected humor, or randomized words which don't look even slightly believable. 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 text.</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There are many variations of passages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available, but the majority have suffered alteration in some form, by injected humor, or randomized words which don't look even slightly believable. </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a:t>
            </a:r>
          </a:p>
          <a:p>
            <a:pPr algn="just"/>
            <a:r>
              <a:rPr lang="id-ID" b="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Suitable for all categories </a:t>
            </a:r>
            <a:r>
              <a:rPr lang="id-ID"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business and personal presentation, eaque ipsa quae ab illo inventore veritatis et quasi architecto beatae vitae dicta sunt explicabo.</a:t>
            </a:r>
            <a:endPar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grpSp>
        <p:nvGrpSpPr>
          <p:cNvPr id="3" name="Grup 2"/>
          <p:cNvGrpSpPr/>
          <p:nvPr userDrawn="1"/>
        </p:nvGrpSpPr>
        <p:grpSpPr>
          <a:xfrm>
            <a:off x="84911" y="2532916"/>
            <a:ext cx="3094059" cy="3653712"/>
            <a:chOff x="103688" y="2158055"/>
            <a:chExt cx="5204705" cy="4609598"/>
          </a:xfrm>
        </p:grpSpPr>
        <p:pic>
          <p:nvPicPr>
            <p:cNvPr id="15" name="Picture 104"/>
            <p:cNvPicPr>
              <a:picLocks noChangeAspect="1"/>
            </p:cNvPicPr>
            <p:nvPr userDrawn="1"/>
          </p:nvPicPr>
          <p:blipFill>
            <a:blip r:embed="rId2" cstate="print"/>
            <a:stretch>
              <a:fillRect/>
            </a:stretch>
          </p:blipFill>
          <p:spPr>
            <a:xfrm>
              <a:off x="103688" y="5620564"/>
              <a:ext cx="5204705" cy="1147089"/>
            </a:xfrm>
            <a:prstGeom prst="rect">
              <a:avLst/>
            </a:prstGeom>
          </p:spPr>
        </p:pic>
        <p:sp>
          <p:nvSpPr>
            <p:cNvPr id="16" name="Freeform 48"/>
            <p:cNvSpPr>
              <a:spLocks/>
            </p:cNvSpPr>
            <p:nvPr userDrawn="1"/>
          </p:nvSpPr>
          <p:spPr bwMode="auto">
            <a:xfrm>
              <a:off x="1169509" y="3549189"/>
              <a:ext cx="1088044" cy="830320"/>
            </a:xfrm>
            <a:custGeom>
              <a:avLst/>
              <a:gdLst>
                <a:gd name="T0" fmla="*/ 0 w 971"/>
                <a:gd name="T1" fmla="*/ 74 h 741"/>
                <a:gd name="T2" fmla="*/ 653 w 971"/>
                <a:gd name="T3" fmla="*/ 0 h 741"/>
                <a:gd name="T4" fmla="*/ 971 w 971"/>
                <a:gd name="T5" fmla="*/ 384 h 741"/>
                <a:gd name="T6" fmla="*/ 403 w 971"/>
                <a:gd name="T7" fmla="*/ 741 h 741"/>
                <a:gd name="T8" fmla="*/ 133 w 971"/>
                <a:gd name="T9" fmla="*/ 566 h 741"/>
                <a:gd name="T10" fmla="*/ 0 w 971"/>
                <a:gd name="T11" fmla="*/ 74 h 741"/>
              </a:gdLst>
              <a:ahLst/>
              <a:cxnLst>
                <a:cxn ang="0">
                  <a:pos x="T0" y="T1"/>
                </a:cxn>
                <a:cxn ang="0">
                  <a:pos x="T2" y="T3"/>
                </a:cxn>
                <a:cxn ang="0">
                  <a:pos x="T4" y="T5"/>
                </a:cxn>
                <a:cxn ang="0">
                  <a:pos x="T6" y="T7"/>
                </a:cxn>
                <a:cxn ang="0">
                  <a:pos x="T8" y="T9"/>
                </a:cxn>
                <a:cxn ang="0">
                  <a:pos x="T10" y="T11"/>
                </a:cxn>
              </a:cxnLst>
              <a:rect l="0" t="0" r="r" b="b"/>
              <a:pathLst>
                <a:path w="971" h="741">
                  <a:moveTo>
                    <a:pt x="0" y="74"/>
                  </a:moveTo>
                  <a:lnTo>
                    <a:pt x="653" y="0"/>
                  </a:lnTo>
                  <a:lnTo>
                    <a:pt x="971" y="384"/>
                  </a:lnTo>
                  <a:lnTo>
                    <a:pt x="403" y="741"/>
                  </a:lnTo>
                  <a:lnTo>
                    <a:pt x="133" y="566"/>
                  </a:lnTo>
                  <a:lnTo>
                    <a:pt x="0" y="74"/>
                  </a:lnTo>
                  <a:close/>
                </a:path>
              </a:pathLst>
            </a:custGeom>
            <a:solidFill>
              <a:schemeClr val="accent6">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7" name="Freeform 49"/>
            <p:cNvSpPr>
              <a:spLocks/>
            </p:cNvSpPr>
            <p:nvPr userDrawn="1"/>
          </p:nvSpPr>
          <p:spPr bwMode="auto">
            <a:xfrm>
              <a:off x="1458609" y="3610818"/>
              <a:ext cx="665601" cy="440372"/>
            </a:xfrm>
            <a:custGeom>
              <a:avLst/>
              <a:gdLst>
                <a:gd name="T0" fmla="*/ 36 w 594"/>
                <a:gd name="T1" fmla="*/ 393 h 393"/>
                <a:gd name="T2" fmla="*/ 594 w 594"/>
                <a:gd name="T3" fmla="*/ 331 h 393"/>
                <a:gd name="T4" fmla="*/ 407 w 594"/>
                <a:gd name="T5" fmla="*/ 80 h 393"/>
                <a:gd name="T6" fmla="*/ 152 w 594"/>
                <a:gd name="T7" fmla="*/ 0 h 393"/>
                <a:gd name="T8" fmla="*/ 0 w 594"/>
                <a:gd name="T9" fmla="*/ 42 h 393"/>
                <a:gd name="T10" fmla="*/ 0 w 594"/>
                <a:gd name="T11" fmla="*/ 246 h 393"/>
                <a:gd name="T12" fmla="*/ 36 w 594"/>
                <a:gd name="T13" fmla="*/ 393 h 393"/>
              </a:gdLst>
              <a:ahLst/>
              <a:cxnLst>
                <a:cxn ang="0">
                  <a:pos x="T0" y="T1"/>
                </a:cxn>
                <a:cxn ang="0">
                  <a:pos x="T2" y="T3"/>
                </a:cxn>
                <a:cxn ang="0">
                  <a:pos x="T4" y="T5"/>
                </a:cxn>
                <a:cxn ang="0">
                  <a:pos x="T6" y="T7"/>
                </a:cxn>
                <a:cxn ang="0">
                  <a:pos x="T8" y="T9"/>
                </a:cxn>
                <a:cxn ang="0">
                  <a:pos x="T10" y="T11"/>
                </a:cxn>
                <a:cxn ang="0">
                  <a:pos x="T12" y="T13"/>
                </a:cxn>
              </a:cxnLst>
              <a:rect l="0" t="0" r="r" b="b"/>
              <a:pathLst>
                <a:path w="594" h="393">
                  <a:moveTo>
                    <a:pt x="36" y="393"/>
                  </a:moveTo>
                  <a:lnTo>
                    <a:pt x="594" y="331"/>
                  </a:lnTo>
                  <a:lnTo>
                    <a:pt x="407" y="80"/>
                  </a:lnTo>
                  <a:lnTo>
                    <a:pt x="152" y="0"/>
                  </a:lnTo>
                  <a:lnTo>
                    <a:pt x="0" y="42"/>
                  </a:lnTo>
                  <a:lnTo>
                    <a:pt x="0" y="246"/>
                  </a:lnTo>
                  <a:lnTo>
                    <a:pt x="36" y="393"/>
                  </a:ln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8" name="Freeform 50"/>
            <p:cNvSpPr>
              <a:spLocks/>
            </p:cNvSpPr>
            <p:nvPr userDrawn="1"/>
          </p:nvSpPr>
          <p:spPr bwMode="auto">
            <a:xfrm>
              <a:off x="1244585" y="4478116"/>
              <a:ext cx="596127" cy="930048"/>
            </a:xfrm>
            <a:custGeom>
              <a:avLst/>
              <a:gdLst>
                <a:gd name="T0" fmla="*/ 55 w 225"/>
                <a:gd name="T1" fmla="*/ 351 h 351"/>
                <a:gd name="T2" fmla="*/ 210 w 225"/>
                <a:gd name="T3" fmla="*/ 304 h 351"/>
                <a:gd name="T4" fmla="*/ 225 w 225"/>
                <a:gd name="T5" fmla="*/ 70 h 351"/>
                <a:gd name="T6" fmla="*/ 163 w 225"/>
                <a:gd name="T7" fmla="*/ 0 h 351"/>
                <a:gd name="T8" fmla="*/ 36 w 225"/>
                <a:gd name="T9" fmla="*/ 84 h 351"/>
                <a:gd name="T10" fmla="*/ 0 w 225"/>
                <a:gd name="T11" fmla="*/ 200 h 351"/>
                <a:gd name="T12" fmla="*/ 55 w 225"/>
                <a:gd name="T13" fmla="*/ 351 h 351"/>
              </a:gdLst>
              <a:ahLst/>
              <a:cxnLst>
                <a:cxn ang="0">
                  <a:pos x="T0" y="T1"/>
                </a:cxn>
                <a:cxn ang="0">
                  <a:pos x="T2" y="T3"/>
                </a:cxn>
                <a:cxn ang="0">
                  <a:pos x="T4" y="T5"/>
                </a:cxn>
                <a:cxn ang="0">
                  <a:pos x="T6" y="T7"/>
                </a:cxn>
                <a:cxn ang="0">
                  <a:pos x="T8" y="T9"/>
                </a:cxn>
                <a:cxn ang="0">
                  <a:pos x="T10" y="T11"/>
                </a:cxn>
                <a:cxn ang="0">
                  <a:pos x="T12" y="T13"/>
                </a:cxn>
              </a:cxnLst>
              <a:rect l="0" t="0" r="r" b="b"/>
              <a:pathLst>
                <a:path w="225" h="351">
                  <a:moveTo>
                    <a:pt x="55" y="351"/>
                  </a:moveTo>
                  <a:cubicBezTo>
                    <a:pt x="210" y="304"/>
                    <a:pt x="210" y="304"/>
                    <a:pt x="210" y="304"/>
                  </a:cubicBezTo>
                  <a:cubicBezTo>
                    <a:pt x="225" y="70"/>
                    <a:pt x="225" y="70"/>
                    <a:pt x="225" y="70"/>
                  </a:cubicBezTo>
                  <a:cubicBezTo>
                    <a:pt x="163" y="0"/>
                    <a:pt x="163" y="0"/>
                    <a:pt x="163" y="0"/>
                  </a:cubicBezTo>
                  <a:cubicBezTo>
                    <a:pt x="163" y="0"/>
                    <a:pt x="38" y="82"/>
                    <a:pt x="36" y="84"/>
                  </a:cubicBezTo>
                  <a:cubicBezTo>
                    <a:pt x="35" y="85"/>
                    <a:pt x="0" y="200"/>
                    <a:pt x="0" y="200"/>
                  </a:cubicBezTo>
                  <a:lnTo>
                    <a:pt x="55" y="351"/>
                  </a:lnTo>
                  <a:close/>
                </a:path>
              </a:pathLst>
            </a:custGeom>
            <a:solidFill>
              <a:schemeClr val="accent6">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9" name="Freeform 51"/>
            <p:cNvSpPr>
              <a:spLocks/>
            </p:cNvSpPr>
            <p:nvPr userDrawn="1"/>
          </p:nvSpPr>
          <p:spPr bwMode="auto">
            <a:xfrm>
              <a:off x="1580747" y="4817640"/>
              <a:ext cx="867298" cy="633105"/>
            </a:xfrm>
            <a:custGeom>
              <a:avLst/>
              <a:gdLst>
                <a:gd name="T0" fmla="*/ 6 w 327"/>
                <a:gd name="T1" fmla="*/ 23 h 239"/>
                <a:gd name="T2" fmla="*/ 327 w 327"/>
                <a:gd name="T3" fmla="*/ 0 h 239"/>
                <a:gd name="T4" fmla="*/ 249 w 327"/>
                <a:gd name="T5" fmla="*/ 160 h 239"/>
                <a:gd name="T6" fmla="*/ 108 w 327"/>
                <a:gd name="T7" fmla="*/ 239 h 239"/>
                <a:gd name="T8" fmla="*/ 1 w 327"/>
                <a:gd name="T9" fmla="*/ 152 h 239"/>
                <a:gd name="T10" fmla="*/ 6 w 327"/>
                <a:gd name="T11" fmla="*/ 23 h 239"/>
              </a:gdLst>
              <a:ahLst/>
              <a:cxnLst>
                <a:cxn ang="0">
                  <a:pos x="T0" y="T1"/>
                </a:cxn>
                <a:cxn ang="0">
                  <a:pos x="T2" y="T3"/>
                </a:cxn>
                <a:cxn ang="0">
                  <a:pos x="T4" y="T5"/>
                </a:cxn>
                <a:cxn ang="0">
                  <a:pos x="T6" y="T7"/>
                </a:cxn>
                <a:cxn ang="0">
                  <a:pos x="T8" y="T9"/>
                </a:cxn>
                <a:cxn ang="0">
                  <a:pos x="T10" y="T11"/>
                </a:cxn>
              </a:cxnLst>
              <a:rect l="0" t="0" r="r" b="b"/>
              <a:pathLst>
                <a:path w="327" h="239">
                  <a:moveTo>
                    <a:pt x="6" y="23"/>
                  </a:moveTo>
                  <a:cubicBezTo>
                    <a:pt x="327" y="0"/>
                    <a:pt x="327" y="0"/>
                    <a:pt x="327" y="0"/>
                  </a:cubicBezTo>
                  <a:cubicBezTo>
                    <a:pt x="249" y="160"/>
                    <a:pt x="249" y="160"/>
                    <a:pt x="249" y="160"/>
                  </a:cubicBezTo>
                  <a:cubicBezTo>
                    <a:pt x="249" y="160"/>
                    <a:pt x="113" y="239"/>
                    <a:pt x="108" y="239"/>
                  </a:cubicBezTo>
                  <a:cubicBezTo>
                    <a:pt x="103" y="238"/>
                    <a:pt x="3" y="152"/>
                    <a:pt x="1" y="152"/>
                  </a:cubicBezTo>
                  <a:cubicBezTo>
                    <a:pt x="0" y="151"/>
                    <a:pt x="6" y="23"/>
                    <a:pt x="6" y="23"/>
                  </a:cubicBez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0" name="Freeform 52"/>
            <p:cNvSpPr>
              <a:spLocks/>
            </p:cNvSpPr>
            <p:nvPr userDrawn="1"/>
          </p:nvSpPr>
          <p:spPr bwMode="auto">
            <a:xfrm>
              <a:off x="1729779" y="3822600"/>
              <a:ext cx="662239" cy="1158638"/>
            </a:xfrm>
            <a:custGeom>
              <a:avLst/>
              <a:gdLst>
                <a:gd name="T0" fmla="*/ 94 w 591"/>
                <a:gd name="T1" fmla="*/ 1034 h 1034"/>
                <a:gd name="T2" fmla="*/ 579 w 591"/>
                <a:gd name="T3" fmla="*/ 968 h 1034"/>
                <a:gd name="T4" fmla="*/ 591 w 591"/>
                <a:gd name="T5" fmla="*/ 497 h 1034"/>
                <a:gd name="T6" fmla="*/ 402 w 591"/>
                <a:gd name="T7" fmla="*/ 24 h 1034"/>
                <a:gd name="T8" fmla="*/ 321 w 591"/>
                <a:gd name="T9" fmla="*/ 0 h 1034"/>
                <a:gd name="T10" fmla="*/ 0 w 591"/>
                <a:gd name="T11" fmla="*/ 19 h 1034"/>
                <a:gd name="T12" fmla="*/ 94 w 591"/>
                <a:gd name="T13" fmla="*/ 1034 h 1034"/>
              </a:gdLst>
              <a:ahLst/>
              <a:cxnLst>
                <a:cxn ang="0">
                  <a:pos x="T0" y="T1"/>
                </a:cxn>
                <a:cxn ang="0">
                  <a:pos x="T2" y="T3"/>
                </a:cxn>
                <a:cxn ang="0">
                  <a:pos x="T4" y="T5"/>
                </a:cxn>
                <a:cxn ang="0">
                  <a:pos x="T6" y="T7"/>
                </a:cxn>
                <a:cxn ang="0">
                  <a:pos x="T8" y="T9"/>
                </a:cxn>
                <a:cxn ang="0">
                  <a:pos x="T10" y="T11"/>
                </a:cxn>
                <a:cxn ang="0">
                  <a:pos x="T12" y="T13"/>
                </a:cxn>
              </a:cxnLst>
              <a:rect l="0" t="0" r="r" b="b"/>
              <a:pathLst>
                <a:path w="591" h="1034">
                  <a:moveTo>
                    <a:pt x="94" y="1034"/>
                  </a:moveTo>
                  <a:lnTo>
                    <a:pt x="579" y="968"/>
                  </a:lnTo>
                  <a:lnTo>
                    <a:pt x="591" y="497"/>
                  </a:lnTo>
                  <a:lnTo>
                    <a:pt x="402" y="24"/>
                  </a:lnTo>
                  <a:lnTo>
                    <a:pt x="321" y="0"/>
                  </a:lnTo>
                  <a:lnTo>
                    <a:pt x="0" y="19"/>
                  </a:lnTo>
                  <a:lnTo>
                    <a:pt x="94" y="1034"/>
                  </a:lnTo>
                  <a:close/>
                </a:path>
              </a:pathLst>
            </a:custGeom>
            <a:solidFill>
              <a:schemeClr val="accent6">
                <a:lumMod val="7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1" name="Freeform 53"/>
            <p:cNvSpPr>
              <a:spLocks/>
            </p:cNvSpPr>
            <p:nvPr userDrawn="1"/>
          </p:nvSpPr>
          <p:spPr bwMode="auto">
            <a:xfrm>
              <a:off x="2657396" y="2177105"/>
              <a:ext cx="782137" cy="789981"/>
            </a:xfrm>
            <a:custGeom>
              <a:avLst/>
              <a:gdLst>
                <a:gd name="T0" fmla="*/ 168 w 698"/>
                <a:gd name="T1" fmla="*/ 0 h 705"/>
                <a:gd name="T2" fmla="*/ 0 w 698"/>
                <a:gd name="T3" fmla="*/ 485 h 705"/>
                <a:gd name="T4" fmla="*/ 457 w 698"/>
                <a:gd name="T5" fmla="*/ 705 h 705"/>
                <a:gd name="T6" fmla="*/ 698 w 698"/>
                <a:gd name="T7" fmla="*/ 606 h 705"/>
                <a:gd name="T8" fmla="*/ 660 w 698"/>
                <a:gd name="T9" fmla="*/ 352 h 705"/>
                <a:gd name="T10" fmla="*/ 168 w 698"/>
                <a:gd name="T11" fmla="*/ 0 h 705"/>
              </a:gdLst>
              <a:ahLst/>
              <a:cxnLst>
                <a:cxn ang="0">
                  <a:pos x="T0" y="T1"/>
                </a:cxn>
                <a:cxn ang="0">
                  <a:pos x="T2" y="T3"/>
                </a:cxn>
                <a:cxn ang="0">
                  <a:pos x="T4" y="T5"/>
                </a:cxn>
                <a:cxn ang="0">
                  <a:pos x="T6" y="T7"/>
                </a:cxn>
                <a:cxn ang="0">
                  <a:pos x="T8" y="T9"/>
                </a:cxn>
                <a:cxn ang="0">
                  <a:pos x="T10" y="T11"/>
                </a:cxn>
              </a:cxnLst>
              <a:rect l="0" t="0" r="r" b="b"/>
              <a:pathLst>
                <a:path w="698" h="705">
                  <a:moveTo>
                    <a:pt x="168" y="0"/>
                  </a:moveTo>
                  <a:lnTo>
                    <a:pt x="0" y="485"/>
                  </a:lnTo>
                  <a:lnTo>
                    <a:pt x="457" y="705"/>
                  </a:lnTo>
                  <a:lnTo>
                    <a:pt x="698" y="606"/>
                  </a:lnTo>
                  <a:lnTo>
                    <a:pt x="660" y="352"/>
                  </a:lnTo>
                  <a:lnTo>
                    <a:pt x="168" y="0"/>
                  </a:lnTo>
                  <a:close/>
                </a:path>
              </a:pathLst>
            </a:custGeom>
            <a:solidFill>
              <a:schemeClr val="accent2">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2" name="Freeform 54"/>
            <p:cNvSpPr>
              <a:spLocks/>
            </p:cNvSpPr>
            <p:nvPr userDrawn="1"/>
          </p:nvSpPr>
          <p:spPr bwMode="auto">
            <a:xfrm>
              <a:off x="2477179" y="2735677"/>
              <a:ext cx="580440" cy="774293"/>
            </a:xfrm>
            <a:custGeom>
              <a:avLst/>
              <a:gdLst>
                <a:gd name="T0" fmla="*/ 518 w 518"/>
                <a:gd name="T1" fmla="*/ 71 h 691"/>
                <a:gd name="T2" fmla="*/ 303 w 518"/>
                <a:gd name="T3" fmla="*/ 691 h 691"/>
                <a:gd name="T4" fmla="*/ 45 w 518"/>
                <a:gd name="T5" fmla="*/ 407 h 691"/>
                <a:gd name="T6" fmla="*/ 0 w 518"/>
                <a:gd name="T7" fmla="*/ 94 h 691"/>
                <a:gd name="T8" fmla="*/ 166 w 518"/>
                <a:gd name="T9" fmla="*/ 0 h 691"/>
                <a:gd name="T10" fmla="*/ 518 w 518"/>
                <a:gd name="T11" fmla="*/ 71 h 691"/>
              </a:gdLst>
              <a:ahLst/>
              <a:cxnLst>
                <a:cxn ang="0">
                  <a:pos x="T0" y="T1"/>
                </a:cxn>
                <a:cxn ang="0">
                  <a:pos x="T2" y="T3"/>
                </a:cxn>
                <a:cxn ang="0">
                  <a:pos x="T4" y="T5"/>
                </a:cxn>
                <a:cxn ang="0">
                  <a:pos x="T6" y="T7"/>
                </a:cxn>
                <a:cxn ang="0">
                  <a:pos x="T8" y="T9"/>
                </a:cxn>
                <a:cxn ang="0">
                  <a:pos x="T10" y="T11"/>
                </a:cxn>
              </a:cxnLst>
              <a:rect l="0" t="0" r="r" b="b"/>
              <a:pathLst>
                <a:path w="518" h="691">
                  <a:moveTo>
                    <a:pt x="518" y="71"/>
                  </a:moveTo>
                  <a:lnTo>
                    <a:pt x="303" y="691"/>
                  </a:lnTo>
                  <a:lnTo>
                    <a:pt x="45" y="407"/>
                  </a:lnTo>
                  <a:lnTo>
                    <a:pt x="0" y="94"/>
                  </a:lnTo>
                  <a:lnTo>
                    <a:pt x="166" y="0"/>
                  </a:lnTo>
                  <a:lnTo>
                    <a:pt x="518" y="71"/>
                  </a:ln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3" name="Freeform 55"/>
            <p:cNvSpPr>
              <a:spLocks/>
            </p:cNvSpPr>
            <p:nvPr userDrawn="1"/>
          </p:nvSpPr>
          <p:spPr bwMode="auto">
            <a:xfrm>
              <a:off x="3519090" y="2760905"/>
              <a:ext cx="989437" cy="657757"/>
            </a:xfrm>
            <a:custGeom>
              <a:avLst/>
              <a:gdLst>
                <a:gd name="T0" fmla="*/ 883 w 883"/>
                <a:gd name="T1" fmla="*/ 78 h 587"/>
                <a:gd name="T2" fmla="*/ 665 w 883"/>
                <a:gd name="T3" fmla="*/ 587 h 587"/>
                <a:gd name="T4" fmla="*/ 137 w 883"/>
                <a:gd name="T5" fmla="*/ 411 h 587"/>
                <a:gd name="T6" fmla="*/ 0 w 883"/>
                <a:gd name="T7" fmla="*/ 142 h 587"/>
                <a:gd name="T8" fmla="*/ 279 w 883"/>
                <a:gd name="T9" fmla="*/ 0 h 587"/>
                <a:gd name="T10" fmla="*/ 883 w 883"/>
                <a:gd name="T11" fmla="*/ 78 h 587"/>
              </a:gdLst>
              <a:ahLst/>
              <a:cxnLst>
                <a:cxn ang="0">
                  <a:pos x="T0" y="T1"/>
                </a:cxn>
                <a:cxn ang="0">
                  <a:pos x="T2" y="T3"/>
                </a:cxn>
                <a:cxn ang="0">
                  <a:pos x="T4" y="T5"/>
                </a:cxn>
                <a:cxn ang="0">
                  <a:pos x="T6" y="T7"/>
                </a:cxn>
                <a:cxn ang="0">
                  <a:pos x="T8" y="T9"/>
                </a:cxn>
                <a:cxn ang="0">
                  <a:pos x="T10" y="T11"/>
                </a:cxn>
              </a:cxnLst>
              <a:rect l="0" t="0" r="r" b="b"/>
              <a:pathLst>
                <a:path w="883" h="587">
                  <a:moveTo>
                    <a:pt x="883" y="78"/>
                  </a:moveTo>
                  <a:lnTo>
                    <a:pt x="665" y="587"/>
                  </a:lnTo>
                  <a:lnTo>
                    <a:pt x="137" y="411"/>
                  </a:lnTo>
                  <a:lnTo>
                    <a:pt x="0" y="142"/>
                  </a:lnTo>
                  <a:lnTo>
                    <a:pt x="279" y="0"/>
                  </a:lnTo>
                  <a:lnTo>
                    <a:pt x="883" y="78"/>
                  </a:lnTo>
                  <a:close/>
                </a:path>
              </a:pathLst>
            </a:custGeom>
            <a:solidFill>
              <a:schemeClr val="accent2">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4" name="Freeform 56"/>
            <p:cNvSpPr>
              <a:spLocks/>
            </p:cNvSpPr>
            <p:nvPr userDrawn="1"/>
          </p:nvSpPr>
          <p:spPr bwMode="auto">
            <a:xfrm>
              <a:off x="3608924" y="3133468"/>
              <a:ext cx="591645" cy="670083"/>
            </a:xfrm>
            <a:custGeom>
              <a:avLst/>
              <a:gdLst>
                <a:gd name="T0" fmla="*/ 83 w 223"/>
                <a:gd name="T1" fmla="*/ 0 h 253"/>
                <a:gd name="T2" fmla="*/ 0 w 223"/>
                <a:gd name="T3" fmla="*/ 241 h 253"/>
                <a:gd name="T4" fmla="*/ 118 w 223"/>
                <a:gd name="T5" fmla="*/ 253 h 253"/>
                <a:gd name="T6" fmla="*/ 223 w 223"/>
                <a:gd name="T7" fmla="*/ 193 h 253"/>
                <a:gd name="T8" fmla="*/ 203 w 223"/>
                <a:gd name="T9" fmla="*/ 75 h 253"/>
                <a:gd name="T10" fmla="*/ 83 w 223"/>
                <a:gd name="T11" fmla="*/ 0 h 253"/>
              </a:gdLst>
              <a:ahLst/>
              <a:cxnLst>
                <a:cxn ang="0">
                  <a:pos x="T0" y="T1"/>
                </a:cxn>
                <a:cxn ang="0">
                  <a:pos x="T2" y="T3"/>
                </a:cxn>
                <a:cxn ang="0">
                  <a:pos x="T4" y="T5"/>
                </a:cxn>
                <a:cxn ang="0">
                  <a:pos x="T6" y="T7"/>
                </a:cxn>
                <a:cxn ang="0">
                  <a:pos x="T8" y="T9"/>
                </a:cxn>
                <a:cxn ang="0">
                  <a:pos x="T10" y="T11"/>
                </a:cxn>
              </a:cxnLst>
              <a:rect l="0" t="0" r="r" b="b"/>
              <a:pathLst>
                <a:path w="223" h="253">
                  <a:moveTo>
                    <a:pt x="83" y="0"/>
                  </a:moveTo>
                  <a:cubicBezTo>
                    <a:pt x="0" y="241"/>
                    <a:pt x="0" y="241"/>
                    <a:pt x="0" y="241"/>
                  </a:cubicBezTo>
                  <a:cubicBezTo>
                    <a:pt x="118" y="253"/>
                    <a:pt x="118" y="253"/>
                    <a:pt x="118" y="253"/>
                  </a:cubicBezTo>
                  <a:cubicBezTo>
                    <a:pt x="118" y="253"/>
                    <a:pt x="223" y="198"/>
                    <a:pt x="223" y="193"/>
                  </a:cubicBezTo>
                  <a:cubicBezTo>
                    <a:pt x="223" y="188"/>
                    <a:pt x="203" y="75"/>
                    <a:pt x="203" y="75"/>
                  </a:cubicBezTo>
                  <a:lnTo>
                    <a:pt x="83" y="0"/>
                  </a:ln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5" name="Freeform 57"/>
            <p:cNvSpPr>
              <a:spLocks/>
            </p:cNvSpPr>
            <p:nvPr userDrawn="1"/>
          </p:nvSpPr>
          <p:spPr bwMode="auto">
            <a:xfrm>
              <a:off x="2734712" y="2790039"/>
              <a:ext cx="1195616" cy="869539"/>
            </a:xfrm>
            <a:custGeom>
              <a:avLst/>
              <a:gdLst>
                <a:gd name="T0" fmla="*/ 451 w 451"/>
                <a:gd name="T1" fmla="*/ 138 h 328"/>
                <a:gd name="T2" fmla="*/ 400 w 451"/>
                <a:gd name="T3" fmla="*/ 327 h 328"/>
                <a:gd name="T4" fmla="*/ 22 w 451"/>
                <a:gd name="T5" fmla="*/ 247 h 328"/>
                <a:gd name="T6" fmla="*/ 0 w 451"/>
                <a:gd name="T7" fmla="*/ 169 h 328"/>
                <a:gd name="T8" fmla="*/ 42 w 451"/>
                <a:gd name="T9" fmla="*/ 0 h 328"/>
                <a:gd name="T10" fmla="*/ 451 w 451"/>
                <a:gd name="T11" fmla="*/ 138 h 328"/>
              </a:gdLst>
              <a:ahLst/>
              <a:cxnLst>
                <a:cxn ang="0">
                  <a:pos x="T0" y="T1"/>
                </a:cxn>
                <a:cxn ang="0">
                  <a:pos x="T2" y="T3"/>
                </a:cxn>
                <a:cxn ang="0">
                  <a:pos x="T4" y="T5"/>
                </a:cxn>
                <a:cxn ang="0">
                  <a:pos x="T6" y="T7"/>
                </a:cxn>
                <a:cxn ang="0">
                  <a:pos x="T8" y="T9"/>
                </a:cxn>
                <a:cxn ang="0">
                  <a:pos x="T10" y="T11"/>
                </a:cxn>
              </a:cxnLst>
              <a:rect l="0" t="0" r="r" b="b"/>
              <a:pathLst>
                <a:path w="451" h="328">
                  <a:moveTo>
                    <a:pt x="451" y="138"/>
                  </a:moveTo>
                  <a:cubicBezTo>
                    <a:pt x="451" y="138"/>
                    <a:pt x="395" y="328"/>
                    <a:pt x="400" y="327"/>
                  </a:cubicBezTo>
                  <a:cubicBezTo>
                    <a:pt x="405" y="326"/>
                    <a:pt x="22" y="247"/>
                    <a:pt x="22" y="247"/>
                  </a:cubicBezTo>
                  <a:cubicBezTo>
                    <a:pt x="0" y="169"/>
                    <a:pt x="0" y="169"/>
                    <a:pt x="0" y="169"/>
                  </a:cubicBezTo>
                  <a:cubicBezTo>
                    <a:pt x="42" y="0"/>
                    <a:pt x="42" y="0"/>
                    <a:pt x="42" y="0"/>
                  </a:cubicBezTo>
                  <a:lnTo>
                    <a:pt x="451" y="138"/>
                  </a:ln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6" name="Freeform 58"/>
            <p:cNvSpPr>
              <a:spLocks/>
            </p:cNvSpPr>
            <p:nvPr userDrawn="1"/>
          </p:nvSpPr>
          <p:spPr bwMode="auto">
            <a:xfrm>
              <a:off x="2906101" y="5550472"/>
              <a:ext cx="1067875" cy="981593"/>
            </a:xfrm>
            <a:custGeom>
              <a:avLst/>
              <a:gdLst>
                <a:gd name="T0" fmla="*/ 473 w 953"/>
                <a:gd name="T1" fmla="*/ 876 h 876"/>
                <a:gd name="T2" fmla="*/ 0 w 953"/>
                <a:gd name="T3" fmla="*/ 261 h 876"/>
                <a:gd name="T4" fmla="*/ 236 w 953"/>
                <a:gd name="T5" fmla="*/ 0 h 876"/>
                <a:gd name="T6" fmla="*/ 953 w 953"/>
                <a:gd name="T7" fmla="*/ 0 h 876"/>
                <a:gd name="T8" fmla="*/ 773 w 953"/>
                <a:gd name="T9" fmla="*/ 348 h 876"/>
                <a:gd name="T10" fmla="*/ 473 w 953"/>
                <a:gd name="T11" fmla="*/ 876 h 876"/>
              </a:gdLst>
              <a:ahLst/>
              <a:cxnLst>
                <a:cxn ang="0">
                  <a:pos x="T0" y="T1"/>
                </a:cxn>
                <a:cxn ang="0">
                  <a:pos x="T2" y="T3"/>
                </a:cxn>
                <a:cxn ang="0">
                  <a:pos x="T4" y="T5"/>
                </a:cxn>
                <a:cxn ang="0">
                  <a:pos x="T6" y="T7"/>
                </a:cxn>
                <a:cxn ang="0">
                  <a:pos x="T8" y="T9"/>
                </a:cxn>
                <a:cxn ang="0">
                  <a:pos x="T10" y="T11"/>
                </a:cxn>
              </a:cxnLst>
              <a:rect l="0" t="0" r="r" b="b"/>
              <a:pathLst>
                <a:path w="953" h="876">
                  <a:moveTo>
                    <a:pt x="473" y="876"/>
                  </a:moveTo>
                  <a:lnTo>
                    <a:pt x="0" y="261"/>
                  </a:lnTo>
                  <a:lnTo>
                    <a:pt x="236" y="0"/>
                  </a:lnTo>
                  <a:lnTo>
                    <a:pt x="953" y="0"/>
                  </a:lnTo>
                  <a:lnTo>
                    <a:pt x="773" y="348"/>
                  </a:lnTo>
                  <a:lnTo>
                    <a:pt x="473" y="876"/>
                  </a:lnTo>
                  <a:close/>
                </a:path>
              </a:pathLst>
            </a:custGeom>
            <a:solidFill>
              <a:schemeClr val="accent5">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7" name="Freeform 59"/>
            <p:cNvSpPr>
              <a:spLocks/>
            </p:cNvSpPr>
            <p:nvPr userDrawn="1"/>
          </p:nvSpPr>
          <p:spPr bwMode="auto">
            <a:xfrm>
              <a:off x="2541050" y="4804193"/>
              <a:ext cx="906517" cy="1034259"/>
            </a:xfrm>
            <a:custGeom>
              <a:avLst/>
              <a:gdLst>
                <a:gd name="T0" fmla="*/ 342 w 342"/>
                <a:gd name="T1" fmla="*/ 309 h 390"/>
                <a:gd name="T2" fmla="*/ 112 w 342"/>
                <a:gd name="T3" fmla="*/ 0 h 390"/>
                <a:gd name="T4" fmla="*/ 2 w 342"/>
                <a:gd name="T5" fmla="*/ 198 h 390"/>
                <a:gd name="T6" fmla="*/ 102 w 342"/>
                <a:gd name="T7" fmla="*/ 340 h 390"/>
                <a:gd name="T8" fmla="*/ 252 w 342"/>
                <a:gd name="T9" fmla="*/ 390 h 390"/>
                <a:gd name="T10" fmla="*/ 342 w 342"/>
                <a:gd name="T11" fmla="*/ 309 h 390"/>
              </a:gdLst>
              <a:ahLst/>
              <a:cxnLst>
                <a:cxn ang="0">
                  <a:pos x="T0" y="T1"/>
                </a:cxn>
                <a:cxn ang="0">
                  <a:pos x="T2" y="T3"/>
                </a:cxn>
                <a:cxn ang="0">
                  <a:pos x="T4" y="T5"/>
                </a:cxn>
                <a:cxn ang="0">
                  <a:pos x="T6" y="T7"/>
                </a:cxn>
                <a:cxn ang="0">
                  <a:pos x="T8" y="T9"/>
                </a:cxn>
                <a:cxn ang="0">
                  <a:pos x="T10" y="T11"/>
                </a:cxn>
              </a:cxnLst>
              <a:rect l="0" t="0" r="r" b="b"/>
              <a:pathLst>
                <a:path w="342" h="390">
                  <a:moveTo>
                    <a:pt x="342" y="309"/>
                  </a:moveTo>
                  <a:cubicBezTo>
                    <a:pt x="112" y="0"/>
                    <a:pt x="112" y="0"/>
                    <a:pt x="112" y="0"/>
                  </a:cubicBezTo>
                  <a:cubicBezTo>
                    <a:pt x="112" y="0"/>
                    <a:pt x="0" y="185"/>
                    <a:pt x="2" y="198"/>
                  </a:cubicBezTo>
                  <a:cubicBezTo>
                    <a:pt x="4" y="211"/>
                    <a:pt x="102" y="340"/>
                    <a:pt x="102" y="340"/>
                  </a:cubicBezTo>
                  <a:cubicBezTo>
                    <a:pt x="252" y="390"/>
                    <a:pt x="252" y="390"/>
                    <a:pt x="252" y="390"/>
                  </a:cubicBezTo>
                  <a:lnTo>
                    <a:pt x="342" y="309"/>
                  </a:ln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8" name="Freeform 60"/>
            <p:cNvSpPr>
              <a:spLocks/>
            </p:cNvSpPr>
            <p:nvPr userDrawn="1"/>
          </p:nvSpPr>
          <p:spPr bwMode="auto">
            <a:xfrm>
              <a:off x="3595233" y="4699983"/>
              <a:ext cx="1283018" cy="811271"/>
            </a:xfrm>
            <a:custGeom>
              <a:avLst/>
              <a:gdLst>
                <a:gd name="T0" fmla="*/ 1145 w 1145"/>
                <a:gd name="T1" fmla="*/ 648 h 724"/>
                <a:gd name="T2" fmla="*/ 722 w 1145"/>
                <a:gd name="T3" fmla="*/ 0 h 724"/>
                <a:gd name="T4" fmla="*/ 0 w 1145"/>
                <a:gd name="T5" fmla="*/ 35 h 724"/>
                <a:gd name="T6" fmla="*/ 532 w 1145"/>
                <a:gd name="T7" fmla="*/ 724 h 724"/>
                <a:gd name="T8" fmla="*/ 1145 w 1145"/>
                <a:gd name="T9" fmla="*/ 648 h 724"/>
              </a:gdLst>
              <a:ahLst/>
              <a:cxnLst>
                <a:cxn ang="0">
                  <a:pos x="T0" y="T1"/>
                </a:cxn>
                <a:cxn ang="0">
                  <a:pos x="T2" y="T3"/>
                </a:cxn>
                <a:cxn ang="0">
                  <a:pos x="T4" y="T5"/>
                </a:cxn>
                <a:cxn ang="0">
                  <a:pos x="T6" y="T7"/>
                </a:cxn>
                <a:cxn ang="0">
                  <a:pos x="T8" y="T9"/>
                </a:cxn>
              </a:cxnLst>
              <a:rect l="0" t="0" r="r" b="b"/>
              <a:pathLst>
                <a:path w="1145" h="724">
                  <a:moveTo>
                    <a:pt x="1145" y="648"/>
                  </a:moveTo>
                  <a:lnTo>
                    <a:pt x="722" y="0"/>
                  </a:lnTo>
                  <a:lnTo>
                    <a:pt x="0" y="35"/>
                  </a:lnTo>
                  <a:lnTo>
                    <a:pt x="532" y="724"/>
                  </a:lnTo>
                  <a:lnTo>
                    <a:pt x="1145" y="648"/>
                  </a:lnTo>
                  <a:close/>
                </a:path>
              </a:pathLst>
            </a:custGeom>
            <a:solidFill>
              <a:schemeClr val="accent5">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9" name="Freeform 61"/>
            <p:cNvSpPr>
              <a:spLocks/>
            </p:cNvSpPr>
            <p:nvPr userDrawn="1"/>
          </p:nvSpPr>
          <p:spPr bwMode="auto">
            <a:xfrm>
              <a:off x="3651504" y="4379508"/>
              <a:ext cx="965905" cy="737315"/>
            </a:xfrm>
            <a:custGeom>
              <a:avLst/>
              <a:gdLst>
                <a:gd name="T0" fmla="*/ 177 w 364"/>
                <a:gd name="T1" fmla="*/ 278 h 278"/>
                <a:gd name="T2" fmla="*/ 0 w 364"/>
                <a:gd name="T3" fmla="*/ 22 h 278"/>
                <a:gd name="T4" fmla="*/ 163 w 364"/>
                <a:gd name="T5" fmla="*/ 0 h 278"/>
                <a:gd name="T6" fmla="*/ 344 w 364"/>
                <a:gd name="T7" fmla="*/ 71 h 278"/>
                <a:gd name="T8" fmla="*/ 357 w 364"/>
                <a:gd name="T9" fmla="*/ 198 h 278"/>
                <a:gd name="T10" fmla="*/ 177 w 364"/>
                <a:gd name="T11" fmla="*/ 278 h 278"/>
              </a:gdLst>
              <a:ahLst/>
              <a:cxnLst>
                <a:cxn ang="0">
                  <a:pos x="T0" y="T1"/>
                </a:cxn>
                <a:cxn ang="0">
                  <a:pos x="T2" y="T3"/>
                </a:cxn>
                <a:cxn ang="0">
                  <a:pos x="T4" y="T5"/>
                </a:cxn>
                <a:cxn ang="0">
                  <a:pos x="T6" y="T7"/>
                </a:cxn>
                <a:cxn ang="0">
                  <a:pos x="T8" y="T9"/>
                </a:cxn>
                <a:cxn ang="0">
                  <a:pos x="T10" y="T11"/>
                </a:cxn>
              </a:cxnLst>
              <a:rect l="0" t="0" r="r" b="b"/>
              <a:pathLst>
                <a:path w="364" h="278">
                  <a:moveTo>
                    <a:pt x="177" y="278"/>
                  </a:moveTo>
                  <a:cubicBezTo>
                    <a:pt x="0" y="22"/>
                    <a:pt x="0" y="22"/>
                    <a:pt x="0" y="22"/>
                  </a:cubicBezTo>
                  <a:cubicBezTo>
                    <a:pt x="163" y="0"/>
                    <a:pt x="163" y="0"/>
                    <a:pt x="163" y="0"/>
                  </a:cubicBezTo>
                  <a:cubicBezTo>
                    <a:pt x="163" y="0"/>
                    <a:pt x="342" y="60"/>
                    <a:pt x="344" y="71"/>
                  </a:cubicBezTo>
                  <a:cubicBezTo>
                    <a:pt x="345" y="82"/>
                    <a:pt x="364" y="190"/>
                    <a:pt x="357" y="198"/>
                  </a:cubicBezTo>
                  <a:cubicBezTo>
                    <a:pt x="349" y="205"/>
                    <a:pt x="177" y="278"/>
                    <a:pt x="177" y="278"/>
                  </a:cubicBez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0" name="Freeform 62"/>
            <p:cNvSpPr>
              <a:spLocks/>
            </p:cNvSpPr>
            <p:nvPr userDrawn="1"/>
          </p:nvSpPr>
          <p:spPr bwMode="auto">
            <a:xfrm>
              <a:off x="2961007" y="4585688"/>
              <a:ext cx="1272933" cy="1195616"/>
            </a:xfrm>
            <a:custGeom>
              <a:avLst/>
              <a:gdLst>
                <a:gd name="T0" fmla="*/ 480 w 480"/>
                <a:gd name="T1" fmla="*/ 205 h 451"/>
                <a:gd name="T2" fmla="*/ 334 w 480"/>
                <a:gd name="T3" fmla="*/ 0 h 451"/>
                <a:gd name="T4" fmla="*/ 143 w 480"/>
                <a:gd name="T5" fmla="*/ 47 h 451"/>
                <a:gd name="T6" fmla="*/ 0 w 480"/>
                <a:gd name="T7" fmla="*/ 235 h 451"/>
                <a:gd name="T8" fmla="*/ 122 w 480"/>
                <a:gd name="T9" fmla="*/ 451 h 451"/>
                <a:gd name="T10" fmla="*/ 480 w 480"/>
                <a:gd name="T11" fmla="*/ 205 h 451"/>
              </a:gdLst>
              <a:ahLst/>
              <a:cxnLst>
                <a:cxn ang="0">
                  <a:pos x="T0" y="T1"/>
                </a:cxn>
                <a:cxn ang="0">
                  <a:pos x="T2" y="T3"/>
                </a:cxn>
                <a:cxn ang="0">
                  <a:pos x="T4" y="T5"/>
                </a:cxn>
                <a:cxn ang="0">
                  <a:pos x="T6" y="T7"/>
                </a:cxn>
                <a:cxn ang="0">
                  <a:pos x="T8" y="T9"/>
                </a:cxn>
                <a:cxn ang="0">
                  <a:pos x="T10" y="T11"/>
                </a:cxn>
              </a:cxnLst>
              <a:rect l="0" t="0" r="r" b="b"/>
              <a:pathLst>
                <a:path w="480" h="451">
                  <a:moveTo>
                    <a:pt x="480" y="205"/>
                  </a:moveTo>
                  <a:cubicBezTo>
                    <a:pt x="334" y="0"/>
                    <a:pt x="334" y="0"/>
                    <a:pt x="334" y="0"/>
                  </a:cubicBezTo>
                  <a:cubicBezTo>
                    <a:pt x="143" y="47"/>
                    <a:pt x="143" y="47"/>
                    <a:pt x="143" y="47"/>
                  </a:cubicBezTo>
                  <a:cubicBezTo>
                    <a:pt x="143" y="47"/>
                    <a:pt x="0" y="226"/>
                    <a:pt x="0" y="235"/>
                  </a:cubicBezTo>
                  <a:cubicBezTo>
                    <a:pt x="0" y="245"/>
                    <a:pt x="122" y="451"/>
                    <a:pt x="122" y="451"/>
                  </a:cubicBezTo>
                  <a:lnTo>
                    <a:pt x="480" y="205"/>
                  </a:lnTo>
                  <a:close/>
                </a:path>
              </a:pathLst>
            </a:custGeom>
            <a:solidFill>
              <a:schemeClr val="accent5">
                <a:lumMod val="7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1" name="Freeform 63"/>
            <p:cNvSpPr>
              <a:spLocks/>
            </p:cNvSpPr>
            <p:nvPr userDrawn="1"/>
          </p:nvSpPr>
          <p:spPr bwMode="auto">
            <a:xfrm>
              <a:off x="1185197" y="2411840"/>
              <a:ext cx="1591166" cy="3993604"/>
            </a:xfrm>
            <a:custGeom>
              <a:avLst/>
              <a:gdLst>
                <a:gd name="T0" fmla="*/ 121 w 600"/>
                <a:gd name="T1" fmla="*/ 0 h 1506"/>
                <a:gd name="T2" fmla="*/ 0 w 600"/>
                <a:gd name="T3" fmla="*/ 438 h 1506"/>
                <a:gd name="T4" fmla="*/ 118 w 600"/>
                <a:gd name="T5" fmla="*/ 618 h 1506"/>
                <a:gd name="T6" fmla="*/ 119 w 600"/>
                <a:gd name="T7" fmla="*/ 615 h 1506"/>
                <a:gd name="T8" fmla="*/ 120 w 600"/>
                <a:gd name="T9" fmla="*/ 612 h 1506"/>
                <a:gd name="T10" fmla="*/ 121 w 600"/>
                <a:gd name="T11" fmla="*/ 610 h 1506"/>
                <a:gd name="T12" fmla="*/ 121 w 600"/>
                <a:gd name="T13" fmla="*/ 607 h 1506"/>
                <a:gd name="T14" fmla="*/ 151 w 600"/>
                <a:gd name="T15" fmla="*/ 544 h 1506"/>
                <a:gd name="T16" fmla="*/ 190 w 600"/>
                <a:gd name="T17" fmla="*/ 514 h 1506"/>
                <a:gd name="T18" fmla="*/ 235 w 600"/>
                <a:gd name="T19" fmla="*/ 519 h 1506"/>
                <a:gd name="T20" fmla="*/ 280 w 600"/>
                <a:gd name="T21" fmla="*/ 561 h 1506"/>
                <a:gd name="T22" fmla="*/ 316 w 600"/>
                <a:gd name="T23" fmla="*/ 636 h 1506"/>
                <a:gd name="T24" fmla="*/ 336 w 600"/>
                <a:gd name="T25" fmla="*/ 728 h 1506"/>
                <a:gd name="T26" fmla="*/ 339 w 600"/>
                <a:gd name="T27" fmla="*/ 824 h 1506"/>
                <a:gd name="T28" fmla="*/ 322 w 600"/>
                <a:gd name="T29" fmla="*/ 912 h 1506"/>
                <a:gd name="T30" fmla="*/ 290 w 600"/>
                <a:gd name="T31" fmla="*/ 973 h 1506"/>
                <a:gd name="T32" fmla="*/ 249 w 600"/>
                <a:gd name="T33" fmla="*/ 998 h 1506"/>
                <a:gd name="T34" fmla="*/ 204 w 600"/>
                <a:gd name="T35" fmla="*/ 987 h 1506"/>
                <a:gd name="T36" fmla="*/ 162 w 600"/>
                <a:gd name="T37" fmla="*/ 942 h 1506"/>
                <a:gd name="T38" fmla="*/ 160 w 600"/>
                <a:gd name="T39" fmla="*/ 939 h 1506"/>
                <a:gd name="T40" fmla="*/ 158 w 600"/>
                <a:gd name="T41" fmla="*/ 936 h 1506"/>
                <a:gd name="T42" fmla="*/ 157 w 600"/>
                <a:gd name="T43" fmla="*/ 933 h 1506"/>
                <a:gd name="T44" fmla="*/ 155 w 600"/>
                <a:gd name="T45" fmla="*/ 930 h 1506"/>
                <a:gd name="T46" fmla="*/ 88 w 600"/>
                <a:gd name="T47" fmla="*/ 1148 h 1506"/>
                <a:gd name="T48" fmla="*/ 303 w 600"/>
                <a:gd name="T49" fmla="*/ 1506 h 1506"/>
                <a:gd name="T50" fmla="*/ 600 w 600"/>
                <a:gd name="T51" fmla="*/ 655 h 1506"/>
                <a:gd name="T52" fmla="*/ 121 w 600"/>
                <a:gd name="T53" fmla="*/ 0 h 1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00" h="1506">
                  <a:moveTo>
                    <a:pt x="121" y="0"/>
                  </a:moveTo>
                  <a:cubicBezTo>
                    <a:pt x="0" y="438"/>
                    <a:pt x="0" y="438"/>
                    <a:pt x="0" y="438"/>
                  </a:cubicBezTo>
                  <a:cubicBezTo>
                    <a:pt x="118" y="618"/>
                    <a:pt x="118" y="618"/>
                    <a:pt x="118" y="618"/>
                  </a:cubicBezTo>
                  <a:cubicBezTo>
                    <a:pt x="119" y="617"/>
                    <a:pt x="119" y="616"/>
                    <a:pt x="119" y="615"/>
                  </a:cubicBezTo>
                  <a:cubicBezTo>
                    <a:pt x="119" y="614"/>
                    <a:pt x="120" y="613"/>
                    <a:pt x="120" y="612"/>
                  </a:cubicBezTo>
                  <a:cubicBezTo>
                    <a:pt x="120" y="612"/>
                    <a:pt x="120" y="611"/>
                    <a:pt x="121" y="610"/>
                  </a:cubicBezTo>
                  <a:cubicBezTo>
                    <a:pt x="121" y="609"/>
                    <a:pt x="121" y="608"/>
                    <a:pt x="121" y="607"/>
                  </a:cubicBezTo>
                  <a:cubicBezTo>
                    <a:pt x="129" y="581"/>
                    <a:pt x="139" y="560"/>
                    <a:pt x="151" y="544"/>
                  </a:cubicBezTo>
                  <a:cubicBezTo>
                    <a:pt x="163" y="529"/>
                    <a:pt x="176" y="518"/>
                    <a:pt x="190" y="514"/>
                  </a:cubicBezTo>
                  <a:cubicBezTo>
                    <a:pt x="205" y="510"/>
                    <a:pt x="220" y="511"/>
                    <a:pt x="235" y="519"/>
                  </a:cubicBezTo>
                  <a:cubicBezTo>
                    <a:pt x="250" y="527"/>
                    <a:pt x="266" y="541"/>
                    <a:pt x="280" y="561"/>
                  </a:cubicBezTo>
                  <a:cubicBezTo>
                    <a:pt x="294" y="582"/>
                    <a:pt x="306" y="608"/>
                    <a:pt x="316" y="636"/>
                  </a:cubicBezTo>
                  <a:cubicBezTo>
                    <a:pt x="325" y="665"/>
                    <a:pt x="332" y="696"/>
                    <a:pt x="336" y="728"/>
                  </a:cubicBezTo>
                  <a:cubicBezTo>
                    <a:pt x="340" y="760"/>
                    <a:pt x="341" y="793"/>
                    <a:pt x="339" y="824"/>
                  </a:cubicBezTo>
                  <a:cubicBezTo>
                    <a:pt x="336" y="855"/>
                    <a:pt x="331" y="885"/>
                    <a:pt x="322" y="912"/>
                  </a:cubicBezTo>
                  <a:cubicBezTo>
                    <a:pt x="314" y="938"/>
                    <a:pt x="303" y="958"/>
                    <a:pt x="290" y="973"/>
                  </a:cubicBezTo>
                  <a:cubicBezTo>
                    <a:pt x="277" y="987"/>
                    <a:pt x="263" y="996"/>
                    <a:pt x="249" y="998"/>
                  </a:cubicBezTo>
                  <a:cubicBezTo>
                    <a:pt x="234" y="1000"/>
                    <a:pt x="219" y="997"/>
                    <a:pt x="204" y="987"/>
                  </a:cubicBezTo>
                  <a:cubicBezTo>
                    <a:pt x="189" y="978"/>
                    <a:pt x="175" y="963"/>
                    <a:pt x="162" y="942"/>
                  </a:cubicBezTo>
                  <a:cubicBezTo>
                    <a:pt x="161" y="941"/>
                    <a:pt x="160" y="940"/>
                    <a:pt x="160" y="939"/>
                  </a:cubicBezTo>
                  <a:cubicBezTo>
                    <a:pt x="159" y="938"/>
                    <a:pt x="159" y="937"/>
                    <a:pt x="158" y="936"/>
                  </a:cubicBezTo>
                  <a:cubicBezTo>
                    <a:pt x="158" y="935"/>
                    <a:pt x="157" y="934"/>
                    <a:pt x="157" y="933"/>
                  </a:cubicBezTo>
                  <a:cubicBezTo>
                    <a:pt x="156" y="932"/>
                    <a:pt x="155" y="931"/>
                    <a:pt x="155" y="930"/>
                  </a:cubicBezTo>
                  <a:cubicBezTo>
                    <a:pt x="88" y="1148"/>
                    <a:pt x="88" y="1148"/>
                    <a:pt x="88" y="1148"/>
                  </a:cubicBezTo>
                  <a:cubicBezTo>
                    <a:pt x="303" y="1506"/>
                    <a:pt x="303" y="1506"/>
                    <a:pt x="303" y="1506"/>
                  </a:cubicBezTo>
                  <a:cubicBezTo>
                    <a:pt x="600" y="655"/>
                    <a:pt x="600" y="655"/>
                    <a:pt x="600" y="655"/>
                  </a:cubicBezTo>
                  <a:cubicBezTo>
                    <a:pt x="121" y="0"/>
                    <a:pt x="121" y="0"/>
                    <a:pt x="121" y="0"/>
                  </a:cubicBezTo>
                  <a:close/>
                </a:path>
              </a:pathLst>
            </a:custGeom>
            <a:gradFill flip="none" rotWithShape="1">
              <a:gsLst>
                <a:gs pos="75000">
                  <a:schemeClr val="accent4"/>
                </a:gs>
                <a:gs pos="0">
                  <a:schemeClr val="accent4">
                    <a:lumMod val="60000"/>
                    <a:lumOff val="40000"/>
                  </a:schemeClr>
                </a:gs>
                <a:gs pos="100000">
                  <a:schemeClr val="accent4">
                    <a:lumMod val="75000"/>
                  </a:schemeClr>
                </a:gs>
              </a:gsLst>
              <a:path path="circle">
                <a:fillToRect l="100000" b="100000"/>
              </a:path>
              <a:tileRect t="-100000" r="-100000"/>
            </a:gra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2" name="Freeform 64"/>
            <p:cNvSpPr>
              <a:spLocks/>
            </p:cNvSpPr>
            <p:nvPr userDrawn="1"/>
          </p:nvSpPr>
          <p:spPr bwMode="auto">
            <a:xfrm>
              <a:off x="901700" y="3632109"/>
              <a:ext cx="1148554" cy="1776056"/>
            </a:xfrm>
            <a:custGeom>
              <a:avLst/>
              <a:gdLst>
                <a:gd name="T0" fmla="*/ 101 w 433"/>
                <a:gd name="T1" fmla="*/ 0 h 670"/>
                <a:gd name="T2" fmla="*/ 220 w 433"/>
                <a:gd name="T3" fmla="*/ 182 h 670"/>
                <a:gd name="T4" fmla="*/ 232 w 433"/>
                <a:gd name="T5" fmla="*/ 200 h 670"/>
                <a:gd name="T6" fmla="*/ 233 w 433"/>
                <a:gd name="T7" fmla="*/ 193 h 670"/>
                <a:gd name="T8" fmla="*/ 234 w 433"/>
                <a:gd name="T9" fmla="*/ 187 h 670"/>
                <a:gd name="T10" fmla="*/ 235 w 433"/>
                <a:gd name="T11" fmla="*/ 181 h 670"/>
                <a:gd name="T12" fmla="*/ 237 w 433"/>
                <a:gd name="T13" fmla="*/ 175 h 670"/>
                <a:gd name="T14" fmla="*/ 237 w 433"/>
                <a:gd name="T15" fmla="*/ 172 h 670"/>
                <a:gd name="T16" fmla="*/ 238 w 433"/>
                <a:gd name="T17" fmla="*/ 170 h 670"/>
                <a:gd name="T18" fmla="*/ 239 w 433"/>
                <a:gd name="T19" fmla="*/ 167 h 670"/>
                <a:gd name="T20" fmla="*/ 240 w 433"/>
                <a:gd name="T21" fmla="*/ 164 h 670"/>
                <a:gd name="T22" fmla="*/ 266 w 433"/>
                <a:gd name="T23" fmla="*/ 109 h 670"/>
                <a:gd name="T24" fmla="*/ 301 w 433"/>
                <a:gd name="T25" fmla="*/ 82 h 670"/>
                <a:gd name="T26" fmla="*/ 340 w 433"/>
                <a:gd name="T27" fmla="*/ 87 h 670"/>
                <a:gd name="T28" fmla="*/ 380 w 433"/>
                <a:gd name="T29" fmla="*/ 125 h 670"/>
                <a:gd name="T30" fmla="*/ 411 w 433"/>
                <a:gd name="T31" fmla="*/ 191 h 670"/>
                <a:gd name="T32" fmla="*/ 429 w 433"/>
                <a:gd name="T33" fmla="*/ 271 h 670"/>
                <a:gd name="T34" fmla="*/ 431 w 433"/>
                <a:gd name="T35" fmla="*/ 356 h 670"/>
                <a:gd name="T36" fmla="*/ 417 w 433"/>
                <a:gd name="T37" fmla="*/ 433 h 670"/>
                <a:gd name="T38" fmla="*/ 389 w 433"/>
                <a:gd name="T39" fmla="*/ 487 h 670"/>
                <a:gd name="T40" fmla="*/ 352 w 433"/>
                <a:gd name="T41" fmla="*/ 509 h 670"/>
                <a:gd name="T42" fmla="*/ 313 w 433"/>
                <a:gd name="T43" fmla="*/ 500 h 670"/>
                <a:gd name="T44" fmla="*/ 275 w 433"/>
                <a:gd name="T45" fmla="*/ 460 h 670"/>
                <a:gd name="T46" fmla="*/ 274 w 433"/>
                <a:gd name="T47" fmla="*/ 457 h 670"/>
                <a:gd name="T48" fmla="*/ 272 w 433"/>
                <a:gd name="T49" fmla="*/ 455 h 670"/>
                <a:gd name="T50" fmla="*/ 270 w 433"/>
                <a:gd name="T51" fmla="*/ 452 h 670"/>
                <a:gd name="T52" fmla="*/ 269 w 433"/>
                <a:gd name="T53" fmla="*/ 449 h 670"/>
                <a:gd name="T54" fmla="*/ 266 w 433"/>
                <a:gd name="T55" fmla="*/ 444 h 670"/>
                <a:gd name="T56" fmla="*/ 263 w 433"/>
                <a:gd name="T57" fmla="*/ 438 h 670"/>
                <a:gd name="T58" fmla="*/ 261 w 433"/>
                <a:gd name="T59" fmla="*/ 433 h 670"/>
                <a:gd name="T60" fmla="*/ 258 w 433"/>
                <a:gd name="T61" fmla="*/ 428 h 670"/>
                <a:gd name="T62" fmla="*/ 251 w 433"/>
                <a:gd name="T63" fmla="*/ 450 h 670"/>
                <a:gd name="T64" fmla="*/ 184 w 433"/>
                <a:gd name="T65" fmla="*/ 670 h 670"/>
                <a:gd name="T66" fmla="*/ 0 w 433"/>
                <a:gd name="T67" fmla="*/ 364 h 670"/>
                <a:gd name="T68" fmla="*/ 101 w 433"/>
                <a:gd name="T69" fmla="*/ 0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33" h="670">
                  <a:moveTo>
                    <a:pt x="101" y="0"/>
                  </a:moveTo>
                  <a:cubicBezTo>
                    <a:pt x="220" y="182"/>
                    <a:pt x="220" y="182"/>
                    <a:pt x="220" y="182"/>
                  </a:cubicBezTo>
                  <a:cubicBezTo>
                    <a:pt x="232" y="200"/>
                    <a:pt x="232" y="200"/>
                    <a:pt x="232" y="200"/>
                  </a:cubicBezTo>
                  <a:cubicBezTo>
                    <a:pt x="232" y="198"/>
                    <a:pt x="232" y="196"/>
                    <a:pt x="233" y="193"/>
                  </a:cubicBezTo>
                  <a:cubicBezTo>
                    <a:pt x="233" y="191"/>
                    <a:pt x="233" y="189"/>
                    <a:pt x="234" y="187"/>
                  </a:cubicBezTo>
                  <a:cubicBezTo>
                    <a:pt x="234" y="185"/>
                    <a:pt x="235" y="183"/>
                    <a:pt x="235" y="181"/>
                  </a:cubicBezTo>
                  <a:cubicBezTo>
                    <a:pt x="236" y="179"/>
                    <a:pt x="236" y="177"/>
                    <a:pt x="237" y="175"/>
                  </a:cubicBezTo>
                  <a:cubicBezTo>
                    <a:pt x="237" y="174"/>
                    <a:pt x="237" y="173"/>
                    <a:pt x="237" y="172"/>
                  </a:cubicBezTo>
                  <a:cubicBezTo>
                    <a:pt x="238" y="171"/>
                    <a:pt x="238" y="171"/>
                    <a:pt x="238" y="170"/>
                  </a:cubicBezTo>
                  <a:cubicBezTo>
                    <a:pt x="238" y="169"/>
                    <a:pt x="239" y="168"/>
                    <a:pt x="239" y="167"/>
                  </a:cubicBezTo>
                  <a:cubicBezTo>
                    <a:pt x="239" y="166"/>
                    <a:pt x="239" y="165"/>
                    <a:pt x="240" y="164"/>
                  </a:cubicBezTo>
                  <a:cubicBezTo>
                    <a:pt x="247" y="141"/>
                    <a:pt x="255" y="122"/>
                    <a:pt x="266" y="109"/>
                  </a:cubicBezTo>
                  <a:cubicBezTo>
                    <a:pt x="276" y="95"/>
                    <a:pt x="288" y="86"/>
                    <a:pt x="301" y="82"/>
                  </a:cubicBezTo>
                  <a:cubicBezTo>
                    <a:pt x="313" y="79"/>
                    <a:pt x="327" y="80"/>
                    <a:pt x="340" y="87"/>
                  </a:cubicBezTo>
                  <a:cubicBezTo>
                    <a:pt x="354" y="94"/>
                    <a:pt x="367" y="106"/>
                    <a:pt x="380" y="125"/>
                  </a:cubicBezTo>
                  <a:cubicBezTo>
                    <a:pt x="392" y="143"/>
                    <a:pt x="403" y="166"/>
                    <a:pt x="411" y="191"/>
                  </a:cubicBezTo>
                  <a:cubicBezTo>
                    <a:pt x="419" y="216"/>
                    <a:pt x="425" y="243"/>
                    <a:pt x="429" y="271"/>
                  </a:cubicBezTo>
                  <a:cubicBezTo>
                    <a:pt x="432" y="299"/>
                    <a:pt x="433" y="328"/>
                    <a:pt x="431" y="356"/>
                  </a:cubicBezTo>
                  <a:cubicBezTo>
                    <a:pt x="429" y="383"/>
                    <a:pt x="425" y="409"/>
                    <a:pt x="417" y="433"/>
                  </a:cubicBezTo>
                  <a:cubicBezTo>
                    <a:pt x="409" y="456"/>
                    <a:pt x="400" y="474"/>
                    <a:pt x="389" y="487"/>
                  </a:cubicBezTo>
                  <a:cubicBezTo>
                    <a:pt x="378" y="500"/>
                    <a:pt x="365" y="507"/>
                    <a:pt x="352" y="509"/>
                  </a:cubicBezTo>
                  <a:cubicBezTo>
                    <a:pt x="339" y="512"/>
                    <a:pt x="326" y="509"/>
                    <a:pt x="313" y="500"/>
                  </a:cubicBezTo>
                  <a:cubicBezTo>
                    <a:pt x="300" y="492"/>
                    <a:pt x="287" y="479"/>
                    <a:pt x="275" y="460"/>
                  </a:cubicBezTo>
                  <a:cubicBezTo>
                    <a:pt x="275" y="459"/>
                    <a:pt x="274" y="458"/>
                    <a:pt x="274" y="457"/>
                  </a:cubicBezTo>
                  <a:cubicBezTo>
                    <a:pt x="273" y="456"/>
                    <a:pt x="272" y="455"/>
                    <a:pt x="272" y="455"/>
                  </a:cubicBezTo>
                  <a:cubicBezTo>
                    <a:pt x="271" y="454"/>
                    <a:pt x="271" y="453"/>
                    <a:pt x="270" y="452"/>
                  </a:cubicBezTo>
                  <a:cubicBezTo>
                    <a:pt x="270" y="451"/>
                    <a:pt x="269" y="450"/>
                    <a:pt x="269" y="449"/>
                  </a:cubicBezTo>
                  <a:cubicBezTo>
                    <a:pt x="268" y="447"/>
                    <a:pt x="267" y="445"/>
                    <a:pt x="266" y="444"/>
                  </a:cubicBezTo>
                  <a:cubicBezTo>
                    <a:pt x="265" y="442"/>
                    <a:pt x="264" y="440"/>
                    <a:pt x="263" y="438"/>
                  </a:cubicBezTo>
                  <a:cubicBezTo>
                    <a:pt x="262" y="437"/>
                    <a:pt x="261" y="435"/>
                    <a:pt x="261" y="433"/>
                  </a:cubicBezTo>
                  <a:cubicBezTo>
                    <a:pt x="260" y="431"/>
                    <a:pt x="259" y="429"/>
                    <a:pt x="258" y="428"/>
                  </a:cubicBezTo>
                  <a:cubicBezTo>
                    <a:pt x="251" y="450"/>
                    <a:pt x="251" y="450"/>
                    <a:pt x="251" y="450"/>
                  </a:cubicBezTo>
                  <a:cubicBezTo>
                    <a:pt x="184" y="670"/>
                    <a:pt x="184" y="670"/>
                    <a:pt x="184" y="670"/>
                  </a:cubicBezTo>
                  <a:cubicBezTo>
                    <a:pt x="0" y="364"/>
                    <a:pt x="0" y="364"/>
                    <a:pt x="0" y="364"/>
                  </a:cubicBezTo>
                  <a:lnTo>
                    <a:pt x="101" y="0"/>
                  </a:lnTo>
                  <a:close/>
                </a:path>
              </a:pathLst>
            </a:custGeom>
            <a:gradFill>
              <a:gsLst>
                <a:gs pos="51000">
                  <a:schemeClr val="accent6">
                    <a:lumMod val="40000"/>
                    <a:lumOff val="60000"/>
                  </a:schemeClr>
                </a:gs>
                <a:gs pos="0">
                  <a:schemeClr val="accent6">
                    <a:lumMod val="20000"/>
                    <a:lumOff val="80000"/>
                  </a:schemeClr>
                </a:gs>
                <a:gs pos="100000">
                  <a:schemeClr val="accent6"/>
                </a:gs>
              </a:gsLst>
              <a:lin ang="2700000" scaled="1"/>
            </a:gra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3" name="Freeform 65"/>
            <p:cNvSpPr>
              <a:spLocks/>
            </p:cNvSpPr>
            <p:nvPr userDrawn="1"/>
          </p:nvSpPr>
          <p:spPr bwMode="auto">
            <a:xfrm>
              <a:off x="926352" y="3684774"/>
              <a:ext cx="1102611" cy="1670725"/>
            </a:xfrm>
            <a:custGeom>
              <a:avLst/>
              <a:gdLst>
                <a:gd name="T0" fmla="*/ 0 w 416"/>
                <a:gd name="T1" fmla="*/ 343 h 630"/>
                <a:gd name="T2" fmla="*/ 95 w 416"/>
                <a:gd name="T3" fmla="*/ 0 h 630"/>
                <a:gd name="T4" fmla="*/ 227 w 416"/>
                <a:gd name="T5" fmla="*/ 202 h 630"/>
                <a:gd name="T6" fmla="*/ 231 w 416"/>
                <a:gd name="T7" fmla="*/ 181 h 630"/>
                <a:gd name="T8" fmla="*/ 232 w 416"/>
                <a:gd name="T9" fmla="*/ 175 h 630"/>
                <a:gd name="T10" fmla="*/ 233 w 416"/>
                <a:gd name="T11" fmla="*/ 169 h 630"/>
                <a:gd name="T12" fmla="*/ 234 w 416"/>
                <a:gd name="T13" fmla="*/ 163 h 630"/>
                <a:gd name="T14" fmla="*/ 237 w 416"/>
                <a:gd name="T15" fmla="*/ 153 h 630"/>
                <a:gd name="T16" fmla="*/ 238 w 416"/>
                <a:gd name="T17" fmla="*/ 149 h 630"/>
                <a:gd name="T18" fmla="*/ 238 w 416"/>
                <a:gd name="T19" fmla="*/ 146 h 630"/>
                <a:gd name="T20" fmla="*/ 263 w 416"/>
                <a:gd name="T21" fmla="*/ 94 h 630"/>
                <a:gd name="T22" fmla="*/ 294 w 416"/>
                <a:gd name="T23" fmla="*/ 70 h 630"/>
                <a:gd name="T24" fmla="*/ 306 w 416"/>
                <a:gd name="T25" fmla="*/ 68 h 630"/>
                <a:gd name="T26" fmla="*/ 327 w 416"/>
                <a:gd name="T27" fmla="*/ 74 h 630"/>
                <a:gd name="T28" fmla="*/ 364 w 416"/>
                <a:gd name="T29" fmla="*/ 109 h 630"/>
                <a:gd name="T30" fmla="*/ 394 w 416"/>
                <a:gd name="T31" fmla="*/ 173 h 630"/>
                <a:gd name="T32" fmla="*/ 412 w 416"/>
                <a:gd name="T33" fmla="*/ 252 h 630"/>
                <a:gd name="T34" fmla="*/ 414 w 416"/>
                <a:gd name="T35" fmla="*/ 335 h 630"/>
                <a:gd name="T36" fmla="*/ 400 w 416"/>
                <a:gd name="T37" fmla="*/ 410 h 630"/>
                <a:gd name="T38" fmla="*/ 373 w 416"/>
                <a:gd name="T39" fmla="*/ 462 h 630"/>
                <a:gd name="T40" fmla="*/ 342 w 416"/>
                <a:gd name="T41" fmla="*/ 481 h 630"/>
                <a:gd name="T42" fmla="*/ 335 w 416"/>
                <a:gd name="T43" fmla="*/ 482 h 630"/>
                <a:gd name="T44" fmla="*/ 308 w 416"/>
                <a:gd name="T45" fmla="*/ 474 h 630"/>
                <a:gd name="T46" fmla="*/ 273 w 416"/>
                <a:gd name="T47" fmla="*/ 436 h 630"/>
                <a:gd name="T48" fmla="*/ 271 w 416"/>
                <a:gd name="T49" fmla="*/ 433 h 630"/>
                <a:gd name="T50" fmla="*/ 268 w 416"/>
                <a:gd name="T51" fmla="*/ 428 h 630"/>
                <a:gd name="T52" fmla="*/ 267 w 416"/>
                <a:gd name="T53" fmla="*/ 425 h 630"/>
                <a:gd name="T54" fmla="*/ 264 w 416"/>
                <a:gd name="T55" fmla="*/ 420 h 630"/>
                <a:gd name="T56" fmla="*/ 262 w 416"/>
                <a:gd name="T57" fmla="*/ 416 h 630"/>
                <a:gd name="T58" fmla="*/ 259 w 416"/>
                <a:gd name="T59" fmla="*/ 410 h 630"/>
                <a:gd name="T60" fmla="*/ 257 w 416"/>
                <a:gd name="T61" fmla="*/ 404 h 630"/>
                <a:gd name="T62" fmla="*/ 248 w 416"/>
                <a:gd name="T63" fmla="*/ 384 h 630"/>
                <a:gd name="T64" fmla="*/ 172 w 416"/>
                <a:gd name="T65" fmla="*/ 630 h 630"/>
                <a:gd name="T66" fmla="*/ 0 w 416"/>
                <a:gd name="T67" fmla="*/ 343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6" h="630">
                  <a:moveTo>
                    <a:pt x="0" y="343"/>
                  </a:moveTo>
                  <a:cubicBezTo>
                    <a:pt x="95" y="0"/>
                    <a:pt x="95" y="0"/>
                    <a:pt x="95" y="0"/>
                  </a:cubicBezTo>
                  <a:cubicBezTo>
                    <a:pt x="227" y="202"/>
                    <a:pt x="227" y="202"/>
                    <a:pt x="227" y="202"/>
                  </a:cubicBezTo>
                  <a:cubicBezTo>
                    <a:pt x="231" y="181"/>
                    <a:pt x="231" y="181"/>
                    <a:pt x="231" y="181"/>
                  </a:cubicBezTo>
                  <a:cubicBezTo>
                    <a:pt x="231" y="179"/>
                    <a:pt x="231" y="177"/>
                    <a:pt x="232" y="175"/>
                  </a:cubicBezTo>
                  <a:cubicBezTo>
                    <a:pt x="232" y="173"/>
                    <a:pt x="232" y="171"/>
                    <a:pt x="233" y="169"/>
                  </a:cubicBezTo>
                  <a:cubicBezTo>
                    <a:pt x="233" y="167"/>
                    <a:pt x="234" y="165"/>
                    <a:pt x="234" y="163"/>
                  </a:cubicBezTo>
                  <a:cubicBezTo>
                    <a:pt x="235" y="161"/>
                    <a:pt x="237" y="153"/>
                    <a:pt x="237" y="153"/>
                  </a:cubicBezTo>
                  <a:cubicBezTo>
                    <a:pt x="238" y="149"/>
                    <a:pt x="238" y="149"/>
                    <a:pt x="238" y="149"/>
                  </a:cubicBezTo>
                  <a:cubicBezTo>
                    <a:pt x="238" y="146"/>
                    <a:pt x="238" y="146"/>
                    <a:pt x="238" y="146"/>
                  </a:cubicBezTo>
                  <a:cubicBezTo>
                    <a:pt x="245" y="125"/>
                    <a:pt x="253" y="107"/>
                    <a:pt x="263" y="94"/>
                  </a:cubicBezTo>
                  <a:cubicBezTo>
                    <a:pt x="273" y="81"/>
                    <a:pt x="283" y="73"/>
                    <a:pt x="294" y="70"/>
                  </a:cubicBezTo>
                  <a:cubicBezTo>
                    <a:pt x="298" y="69"/>
                    <a:pt x="302" y="68"/>
                    <a:pt x="306" y="68"/>
                  </a:cubicBezTo>
                  <a:cubicBezTo>
                    <a:pt x="313" y="68"/>
                    <a:pt x="320" y="70"/>
                    <a:pt x="327" y="74"/>
                  </a:cubicBezTo>
                  <a:cubicBezTo>
                    <a:pt x="340" y="81"/>
                    <a:pt x="352" y="92"/>
                    <a:pt x="364" y="109"/>
                  </a:cubicBezTo>
                  <a:cubicBezTo>
                    <a:pt x="376" y="127"/>
                    <a:pt x="386" y="148"/>
                    <a:pt x="394" y="173"/>
                  </a:cubicBezTo>
                  <a:cubicBezTo>
                    <a:pt x="402" y="198"/>
                    <a:pt x="408" y="224"/>
                    <a:pt x="412" y="252"/>
                  </a:cubicBezTo>
                  <a:cubicBezTo>
                    <a:pt x="415" y="280"/>
                    <a:pt x="416" y="308"/>
                    <a:pt x="414" y="335"/>
                  </a:cubicBezTo>
                  <a:cubicBezTo>
                    <a:pt x="412" y="363"/>
                    <a:pt x="408" y="388"/>
                    <a:pt x="400" y="410"/>
                  </a:cubicBezTo>
                  <a:cubicBezTo>
                    <a:pt x="393" y="432"/>
                    <a:pt x="384" y="449"/>
                    <a:pt x="373" y="462"/>
                  </a:cubicBezTo>
                  <a:cubicBezTo>
                    <a:pt x="364" y="473"/>
                    <a:pt x="353" y="479"/>
                    <a:pt x="342" y="481"/>
                  </a:cubicBezTo>
                  <a:cubicBezTo>
                    <a:pt x="340" y="482"/>
                    <a:pt x="337" y="482"/>
                    <a:pt x="335" y="482"/>
                  </a:cubicBezTo>
                  <a:cubicBezTo>
                    <a:pt x="326" y="482"/>
                    <a:pt x="317" y="479"/>
                    <a:pt x="308" y="474"/>
                  </a:cubicBezTo>
                  <a:cubicBezTo>
                    <a:pt x="296" y="466"/>
                    <a:pt x="284" y="453"/>
                    <a:pt x="273" y="436"/>
                  </a:cubicBezTo>
                  <a:cubicBezTo>
                    <a:pt x="271" y="433"/>
                    <a:pt x="271" y="433"/>
                    <a:pt x="271" y="433"/>
                  </a:cubicBezTo>
                  <a:cubicBezTo>
                    <a:pt x="268" y="428"/>
                    <a:pt x="268" y="428"/>
                    <a:pt x="268" y="428"/>
                  </a:cubicBezTo>
                  <a:cubicBezTo>
                    <a:pt x="268" y="427"/>
                    <a:pt x="267" y="426"/>
                    <a:pt x="267" y="425"/>
                  </a:cubicBezTo>
                  <a:cubicBezTo>
                    <a:pt x="266" y="423"/>
                    <a:pt x="265" y="422"/>
                    <a:pt x="264" y="420"/>
                  </a:cubicBezTo>
                  <a:cubicBezTo>
                    <a:pt x="263" y="418"/>
                    <a:pt x="263" y="417"/>
                    <a:pt x="262" y="416"/>
                  </a:cubicBezTo>
                  <a:cubicBezTo>
                    <a:pt x="262" y="416"/>
                    <a:pt x="260" y="411"/>
                    <a:pt x="259" y="410"/>
                  </a:cubicBezTo>
                  <a:cubicBezTo>
                    <a:pt x="258" y="408"/>
                    <a:pt x="257" y="406"/>
                    <a:pt x="257" y="404"/>
                  </a:cubicBezTo>
                  <a:cubicBezTo>
                    <a:pt x="248" y="384"/>
                    <a:pt x="248" y="384"/>
                    <a:pt x="248" y="384"/>
                  </a:cubicBezTo>
                  <a:cubicBezTo>
                    <a:pt x="172" y="630"/>
                    <a:pt x="172" y="630"/>
                    <a:pt x="172" y="630"/>
                  </a:cubicBezTo>
                  <a:lnTo>
                    <a:pt x="0" y="343"/>
                  </a:ln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4" name="Freeform 66"/>
            <p:cNvSpPr>
              <a:spLocks/>
            </p:cNvSpPr>
            <p:nvPr userDrawn="1"/>
          </p:nvSpPr>
          <p:spPr bwMode="auto">
            <a:xfrm>
              <a:off x="1506791" y="2378535"/>
              <a:ext cx="3722433" cy="1758127"/>
            </a:xfrm>
            <a:custGeom>
              <a:avLst/>
              <a:gdLst>
                <a:gd name="T0" fmla="*/ 455 w 1404"/>
                <a:gd name="T1" fmla="*/ 0 h 663"/>
                <a:gd name="T2" fmla="*/ 0 w 1404"/>
                <a:gd name="T3" fmla="*/ 8 h 663"/>
                <a:gd name="T4" fmla="*/ 479 w 1404"/>
                <a:gd name="T5" fmla="*/ 663 h 663"/>
                <a:gd name="T6" fmla="*/ 1404 w 1404"/>
                <a:gd name="T7" fmla="*/ 587 h 663"/>
                <a:gd name="T8" fmla="*/ 1120 w 1404"/>
                <a:gd name="T9" fmla="*/ 269 h 663"/>
                <a:gd name="T10" fmla="*/ 876 w 1404"/>
                <a:gd name="T11" fmla="*/ 280 h 663"/>
                <a:gd name="T12" fmla="*/ 877 w 1404"/>
                <a:gd name="T13" fmla="*/ 282 h 663"/>
                <a:gd name="T14" fmla="*/ 879 w 1404"/>
                <a:gd name="T15" fmla="*/ 284 h 663"/>
                <a:gd name="T16" fmla="*/ 881 w 1404"/>
                <a:gd name="T17" fmla="*/ 286 h 663"/>
                <a:gd name="T18" fmla="*/ 883 w 1404"/>
                <a:gd name="T19" fmla="*/ 289 h 663"/>
                <a:gd name="T20" fmla="*/ 913 w 1404"/>
                <a:gd name="T21" fmla="*/ 344 h 663"/>
                <a:gd name="T22" fmla="*/ 909 w 1404"/>
                <a:gd name="T23" fmla="*/ 391 h 663"/>
                <a:gd name="T24" fmla="*/ 871 w 1404"/>
                <a:gd name="T25" fmla="*/ 426 h 663"/>
                <a:gd name="T26" fmla="*/ 801 w 1404"/>
                <a:gd name="T27" fmla="*/ 443 h 663"/>
                <a:gd name="T28" fmla="*/ 710 w 1404"/>
                <a:gd name="T29" fmla="*/ 436 h 663"/>
                <a:gd name="T30" fmla="*/ 618 w 1404"/>
                <a:gd name="T31" fmla="*/ 408 h 663"/>
                <a:gd name="T32" fmla="*/ 536 w 1404"/>
                <a:gd name="T33" fmla="*/ 364 h 663"/>
                <a:gd name="T34" fmla="*/ 475 w 1404"/>
                <a:gd name="T35" fmla="*/ 308 h 663"/>
                <a:gd name="T36" fmla="*/ 448 w 1404"/>
                <a:gd name="T37" fmla="*/ 251 h 663"/>
                <a:gd name="T38" fmla="*/ 458 w 1404"/>
                <a:gd name="T39" fmla="*/ 205 h 663"/>
                <a:gd name="T40" fmla="*/ 500 w 1404"/>
                <a:gd name="T41" fmla="*/ 173 h 663"/>
                <a:gd name="T42" fmla="*/ 571 w 1404"/>
                <a:gd name="T43" fmla="*/ 160 h 663"/>
                <a:gd name="T44" fmla="*/ 574 w 1404"/>
                <a:gd name="T45" fmla="*/ 160 h 663"/>
                <a:gd name="T46" fmla="*/ 578 w 1404"/>
                <a:gd name="T47" fmla="*/ 160 h 663"/>
                <a:gd name="T48" fmla="*/ 582 w 1404"/>
                <a:gd name="T49" fmla="*/ 160 h 663"/>
                <a:gd name="T50" fmla="*/ 585 w 1404"/>
                <a:gd name="T51" fmla="*/ 160 h 663"/>
                <a:gd name="T52" fmla="*/ 455 w 1404"/>
                <a:gd name="T53" fmla="*/ 0 h 6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4" h="663">
                  <a:moveTo>
                    <a:pt x="455" y="0"/>
                  </a:moveTo>
                  <a:cubicBezTo>
                    <a:pt x="0" y="8"/>
                    <a:pt x="0" y="8"/>
                    <a:pt x="0" y="8"/>
                  </a:cubicBezTo>
                  <a:cubicBezTo>
                    <a:pt x="479" y="663"/>
                    <a:pt x="479" y="663"/>
                    <a:pt x="479" y="663"/>
                  </a:cubicBezTo>
                  <a:cubicBezTo>
                    <a:pt x="1404" y="587"/>
                    <a:pt x="1404" y="587"/>
                    <a:pt x="1404" y="587"/>
                  </a:cubicBezTo>
                  <a:cubicBezTo>
                    <a:pt x="1120" y="269"/>
                    <a:pt x="1120" y="269"/>
                    <a:pt x="1120" y="269"/>
                  </a:cubicBezTo>
                  <a:cubicBezTo>
                    <a:pt x="876" y="280"/>
                    <a:pt x="876" y="280"/>
                    <a:pt x="876" y="280"/>
                  </a:cubicBezTo>
                  <a:cubicBezTo>
                    <a:pt x="876" y="281"/>
                    <a:pt x="877" y="282"/>
                    <a:pt x="877" y="282"/>
                  </a:cubicBezTo>
                  <a:cubicBezTo>
                    <a:pt x="878" y="283"/>
                    <a:pt x="879" y="284"/>
                    <a:pt x="879" y="284"/>
                  </a:cubicBezTo>
                  <a:cubicBezTo>
                    <a:pt x="880" y="285"/>
                    <a:pt x="881" y="286"/>
                    <a:pt x="881" y="286"/>
                  </a:cubicBezTo>
                  <a:cubicBezTo>
                    <a:pt x="882" y="287"/>
                    <a:pt x="882" y="288"/>
                    <a:pt x="883" y="289"/>
                  </a:cubicBezTo>
                  <a:cubicBezTo>
                    <a:pt x="899" y="308"/>
                    <a:pt x="909" y="326"/>
                    <a:pt x="913" y="344"/>
                  </a:cubicBezTo>
                  <a:cubicBezTo>
                    <a:pt x="918" y="361"/>
                    <a:pt x="916" y="377"/>
                    <a:pt x="909" y="391"/>
                  </a:cubicBezTo>
                  <a:cubicBezTo>
                    <a:pt x="902" y="405"/>
                    <a:pt x="889" y="417"/>
                    <a:pt x="871" y="426"/>
                  </a:cubicBezTo>
                  <a:cubicBezTo>
                    <a:pt x="853" y="435"/>
                    <a:pt x="829" y="441"/>
                    <a:pt x="801" y="443"/>
                  </a:cubicBezTo>
                  <a:cubicBezTo>
                    <a:pt x="772" y="445"/>
                    <a:pt x="741" y="442"/>
                    <a:pt x="710" y="436"/>
                  </a:cubicBezTo>
                  <a:cubicBezTo>
                    <a:pt x="679" y="430"/>
                    <a:pt x="648" y="420"/>
                    <a:pt x="618" y="408"/>
                  </a:cubicBezTo>
                  <a:cubicBezTo>
                    <a:pt x="588" y="396"/>
                    <a:pt x="560" y="381"/>
                    <a:pt x="536" y="364"/>
                  </a:cubicBezTo>
                  <a:cubicBezTo>
                    <a:pt x="511" y="347"/>
                    <a:pt x="490" y="328"/>
                    <a:pt x="475" y="308"/>
                  </a:cubicBezTo>
                  <a:cubicBezTo>
                    <a:pt x="459" y="288"/>
                    <a:pt x="451" y="269"/>
                    <a:pt x="448" y="251"/>
                  </a:cubicBezTo>
                  <a:cubicBezTo>
                    <a:pt x="446" y="234"/>
                    <a:pt x="449" y="219"/>
                    <a:pt x="458" y="205"/>
                  </a:cubicBezTo>
                  <a:cubicBezTo>
                    <a:pt x="467" y="192"/>
                    <a:pt x="481" y="181"/>
                    <a:pt x="500" y="173"/>
                  </a:cubicBezTo>
                  <a:cubicBezTo>
                    <a:pt x="519" y="166"/>
                    <a:pt x="543" y="161"/>
                    <a:pt x="571" y="160"/>
                  </a:cubicBezTo>
                  <a:cubicBezTo>
                    <a:pt x="572" y="160"/>
                    <a:pt x="573" y="160"/>
                    <a:pt x="574" y="160"/>
                  </a:cubicBezTo>
                  <a:cubicBezTo>
                    <a:pt x="576" y="160"/>
                    <a:pt x="577" y="160"/>
                    <a:pt x="578" y="160"/>
                  </a:cubicBezTo>
                  <a:cubicBezTo>
                    <a:pt x="579" y="160"/>
                    <a:pt x="580" y="160"/>
                    <a:pt x="582" y="160"/>
                  </a:cubicBezTo>
                  <a:cubicBezTo>
                    <a:pt x="583" y="160"/>
                    <a:pt x="584" y="160"/>
                    <a:pt x="585" y="160"/>
                  </a:cubicBezTo>
                  <a:cubicBezTo>
                    <a:pt x="455" y="0"/>
                    <a:pt x="455" y="0"/>
                    <a:pt x="455" y="0"/>
                  </a:cubicBezTo>
                  <a:close/>
                </a:path>
              </a:pathLst>
            </a:custGeom>
            <a:gradFill flip="none" rotWithShape="1">
              <a:gsLst>
                <a:gs pos="75000">
                  <a:schemeClr val="accent4"/>
                </a:gs>
                <a:gs pos="0">
                  <a:schemeClr val="accent4">
                    <a:lumMod val="60000"/>
                    <a:lumOff val="40000"/>
                  </a:schemeClr>
                </a:gs>
                <a:gs pos="100000">
                  <a:schemeClr val="accent4">
                    <a:lumMod val="75000"/>
                  </a:schemeClr>
                </a:gs>
              </a:gsLst>
              <a:path path="circle">
                <a:fillToRect t="100000" r="100000"/>
              </a:path>
              <a:tileRect l="-100000" b="-100000"/>
            </a:gra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5" name="Freeform 67"/>
            <p:cNvSpPr>
              <a:spLocks/>
            </p:cNvSpPr>
            <p:nvPr userDrawn="1"/>
          </p:nvSpPr>
          <p:spPr bwMode="auto">
            <a:xfrm>
              <a:off x="2835561" y="2158055"/>
              <a:ext cx="1672966" cy="1150795"/>
            </a:xfrm>
            <a:custGeom>
              <a:avLst/>
              <a:gdLst>
                <a:gd name="T0" fmla="*/ 399 w 631"/>
                <a:gd name="T1" fmla="*/ 0 h 434"/>
                <a:gd name="T2" fmla="*/ 4 w 631"/>
                <a:gd name="T3" fmla="*/ 7 h 434"/>
                <a:gd name="T4" fmla="*/ 137 w 631"/>
                <a:gd name="T5" fmla="*/ 168 h 434"/>
                <a:gd name="T6" fmla="*/ 150 w 631"/>
                <a:gd name="T7" fmla="*/ 184 h 434"/>
                <a:gd name="T8" fmla="*/ 143 w 631"/>
                <a:gd name="T9" fmla="*/ 184 h 434"/>
                <a:gd name="T10" fmla="*/ 137 w 631"/>
                <a:gd name="T11" fmla="*/ 183 h 434"/>
                <a:gd name="T12" fmla="*/ 131 w 631"/>
                <a:gd name="T13" fmla="*/ 183 h 434"/>
                <a:gd name="T14" fmla="*/ 124 w 631"/>
                <a:gd name="T15" fmla="*/ 183 h 434"/>
                <a:gd name="T16" fmla="*/ 121 w 631"/>
                <a:gd name="T17" fmla="*/ 183 h 434"/>
                <a:gd name="T18" fmla="*/ 117 w 631"/>
                <a:gd name="T19" fmla="*/ 183 h 434"/>
                <a:gd name="T20" fmla="*/ 113 w 631"/>
                <a:gd name="T21" fmla="*/ 183 h 434"/>
                <a:gd name="T22" fmla="*/ 110 w 631"/>
                <a:gd name="T23" fmla="*/ 183 h 434"/>
                <a:gd name="T24" fmla="*/ 48 w 631"/>
                <a:gd name="T25" fmla="*/ 195 h 434"/>
                <a:gd name="T26" fmla="*/ 11 w 631"/>
                <a:gd name="T27" fmla="*/ 223 h 434"/>
                <a:gd name="T28" fmla="*/ 2 w 631"/>
                <a:gd name="T29" fmla="*/ 264 h 434"/>
                <a:gd name="T30" fmla="*/ 26 w 631"/>
                <a:gd name="T31" fmla="*/ 314 h 434"/>
                <a:gd name="T32" fmla="*/ 79 w 631"/>
                <a:gd name="T33" fmla="*/ 363 h 434"/>
                <a:gd name="T34" fmla="*/ 152 w 631"/>
                <a:gd name="T35" fmla="*/ 402 h 434"/>
                <a:gd name="T36" fmla="*/ 233 w 631"/>
                <a:gd name="T37" fmla="*/ 426 h 434"/>
                <a:gd name="T38" fmla="*/ 313 w 631"/>
                <a:gd name="T39" fmla="*/ 432 h 434"/>
                <a:gd name="T40" fmla="*/ 375 w 631"/>
                <a:gd name="T41" fmla="*/ 418 h 434"/>
                <a:gd name="T42" fmla="*/ 408 w 631"/>
                <a:gd name="T43" fmla="*/ 387 h 434"/>
                <a:gd name="T44" fmla="*/ 413 w 631"/>
                <a:gd name="T45" fmla="*/ 345 h 434"/>
                <a:gd name="T46" fmla="*/ 386 w 631"/>
                <a:gd name="T47" fmla="*/ 297 h 434"/>
                <a:gd name="T48" fmla="*/ 384 w 631"/>
                <a:gd name="T49" fmla="*/ 295 h 434"/>
                <a:gd name="T50" fmla="*/ 382 w 631"/>
                <a:gd name="T51" fmla="*/ 293 h 434"/>
                <a:gd name="T52" fmla="*/ 380 w 631"/>
                <a:gd name="T53" fmla="*/ 291 h 434"/>
                <a:gd name="T54" fmla="*/ 379 w 631"/>
                <a:gd name="T55" fmla="*/ 289 h 434"/>
                <a:gd name="T56" fmla="*/ 375 w 631"/>
                <a:gd name="T57" fmla="*/ 284 h 434"/>
                <a:gd name="T58" fmla="*/ 370 w 631"/>
                <a:gd name="T59" fmla="*/ 280 h 434"/>
                <a:gd name="T60" fmla="*/ 366 w 631"/>
                <a:gd name="T61" fmla="*/ 276 h 434"/>
                <a:gd name="T62" fmla="*/ 362 w 631"/>
                <a:gd name="T63" fmla="*/ 272 h 434"/>
                <a:gd name="T64" fmla="*/ 385 w 631"/>
                <a:gd name="T65" fmla="*/ 271 h 434"/>
                <a:gd name="T66" fmla="*/ 631 w 631"/>
                <a:gd name="T67" fmla="*/ 260 h 434"/>
                <a:gd name="T68" fmla="*/ 399 w 631"/>
                <a:gd name="T69" fmla="*/ 0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31" h="434">
                  <a:moveTo>
                    <a:pt x="399" y="0"/>
                  </a:moveTo>
                  <a:cubicBezTo>
                    <a:pt x="4" y="7"/>
                    <a:pt x="4" y="7"/>
                    <a:pt x="4" y="7"/>
                  </a:cubicBezTo>
                  <a:cubicBezTo>
                    <a:pt x="137" y="168"/>
                    <a:pt x="137" y="168"/>
                    <a:pt x="137" y="168"/>
                  </a:cubicBezTo>
                  <a:cubicBezTo>
                    <a:pt x="150" y="184"/>
                    <a:pt x="150" y="184"/>
                    <a:pt x="150" y="184"/>
                  </a:cubicBezTo>
                  <a:cubicBezTo>
                    <a:pt x="148" y="184"/>
                    <a:pt x="145" y="184"/>
                    <a:pt x="143" y="184"/>
                  </a:cubicBezTo>
                  <a:cubicBezTo>
                    <a:pt x="141" y="184"/>
                    <a:pt x="139" y="184"/>
                    <a:pt x="137" y="183"/>
                  </a:cubicBezTo>
                  <a:cubicBezTo>
                    <a:pt x="135" y="183"/>
                    <a:pt x="133" y="183"/>
                    <a:pt x="131" y="183"/>
                  </a:cubicBezTo>
                  <a:cubicBezTo>
                    <a:pt x="128" y="183"/>
                    <a:pt x="126" y="183"/>
                    <a:pt x="124" y="183"/>
                  </a:cubicBezTo>
                  <a:cubicBezTo>
                    <a:pt x="123" y="183"/>
                    <a:pt x="122" y="183"/>
                    <a:pt x="121" y="183"/>
                  </a:cubicBezTo>
                  <a:cubicBezTo>
                    <a:pt x="119" y="183"/>
                    <a:pt x="118" y="183"/>
                    <a:pt x="117" y="183"/>
                  </a:cubicBezTo>
                  <a:cubicBezTo>
                    <a:pt x="116" y="183"/>
                    <a:pt x="115" y="183"/>
                    <a:pt x="113" y="183"/>
                  </a:cubicBezTo>
                  <a:cubicBezTo>
                    <a:pt x="112" y="183"/>
                    <a:pt x="111" y="183"/>
                    <a:pt x="110" y="183"/>
                  </a:cubicBezTo>
                  <a:cubicBezTo>
                    <a:pt x="85" y="184"/>
                    <a:pt x="64" y="188"/>
                    <a:pt x="48" y="195"/>
                  </a:cubicBezTo>
                  <a:cubicBezTo>
                    <a:pt x="31" y="202"/>
                    <a:pt x="18" y="211"/>
                    <a:pt x="11" y="223"/>
                  </a:cubicBezTo>
                  <a:cubicBezTo>
                    <a:pt x="3" y="235"/>
                    <a:pt x="0" y="249"/>
                    <a:pt x="2" y="264"/>
                  </a:cubicBezTo>
                  <a:cubicBezTo>
                    <a:pt x="4" y="279"/>
                    <a:pt x="12" y="296"/>
                    <a:pt x="26" y="314"/>
                  </a:cubicBezTo>
                  <a:cubicBezTo>
                    <a:pt x="39" y="331"/>
                    <a:pt x="58" y="348"/>
                    <a:pt x="79" y="363"/>
                  </a:cubicBezTo>
                  <a:cubicBezTo>
                    <a:pt x="101" y="378"/>
                    <a:pt x="126" y="391"/>
                    <a:pt x="152" y="402"/>
                  </a:cubicBezTo>
                  <a:cubicBezTo>
                    <a:pt x="178" y="413"/>
                    <a:pt x="206" y="421"/>
                    <a:pt x="233" y="426"/>
                  </a:cubicBezTo>
                  <a:cubicBezTo>
                    <a:pt x="260" y="432"/>
                    <a:pt x="287" y="434"/>
                    <a:pt x="313" y="432"/>
                  </a:cubicBezTo>
                  <a:cubicBezTo>
                    <a:pt x="338" y="431"/>
                    <a:pt x="358" y="426"/>
                    <a:pt x="375" y="418"/>
                  </a:cubicBezTo>
                  <a:cubicBezTo>
                    <a:pt x="391" y="410"/>
                    <a:pt x="402" y="400"/>
                    <a:pt x="408" y="387"/>
                  </a:cubicBezTo>
                  <a:cubicBezTo>
                    <a:pt x="415" y="375"/>
                    <a:pt x="416" y="361"/>
                    <a:pt x="413" y="345"/>
                  </a:cubicBezTo>
                  <a:cubicBezTo>
                    <a:pt x="409" y="330"/>
                    <a:pt x="400" y="314"/>
                    <a:pt x="386" y="297"/>
                  </a:cubicBezTo>
                  <a:cubicBezTo>
                    <a:pt x="385" y="296"/>
                    <a:pt x="385" y="295"/>
                    <a:pt x="384" y="295"/>
                  </a:cubicBezTo>
                  <a:cubicBezTo>
                    <a:pt x="383" y="294"/>
                    <a:pt x="383" y="293"/>
                    <a:pt x="382" y="293"/>
                  </a:cubicBezTo>
                  <a:cubicBezTo>
                    <a:pt x="382" y="292"/>
                    <a:pt x="381" y="291"/>
                    <a:pt x="380" y="291"/>
                  </a:cubicBezTo>
                  <a:cubicBezTo>
                    <a:pt x="380" y="290"/>
                    <a:pt x="379" y="289"/>
                    <a:pt x="379" y="289"/>
                  </a:cubicBezTo>
                  <a:cubicBezTo>
                    <a:pt x="377" y="287"/>
                    <a:pt x="376" y="286"/>
                    <a:pt x="375" y="284"/>
                  </a:cubicBezTo>
                  <a:cubicBezTo>
                    <a:pt x="373" y="283"/>
                    <a:pt x="372" y="282"/>
                    <a:pt x="370" y="280"/>
                  </a:cubicBezTo>
                  <a:cubicBezTo>
                    <a:pt x="369" y="279"/>
                    <a:pt x="368" y="278"/>
                    <a:pt x="366" y="276"/>
                  </a:cubicBezTo>
                  <a:cubicBezTo>
                    <a:pt x="365" y="275"/>
                    <a:pt x="363" y="274"/>
                    <a:pt x="362" y="272"/>
                  </a:cubicBezTo>
                  <a:cubicBezTo>
                    <a:pt x="385" y="271"/>
                    <a:pt x="385" y="271"/>
                    <a:pt x="385" y="271"/>
                  </a:cubicBezTo>
                  <a:cubicBezTo>
                    <a:pt x="631" y="260"/>
                    <a:pt x="631" y="260"/>
                    <a:pt x="631" y="260"/>
                  </a:cubicBezTo>
                  <a:cubicBezTo>
                    <a:pt x="399" y="0"/>
                    <a:pt x="399" y="0"/>
                    <a:pt x="399" y="0"/>
                  </a:cubicBezTo>
                  <a:close/>
                </a:path>
              </a:pathLst>
            </a:custGeom>
            <a:gradFill flip="none" rotWithShape="1">
              <a:gsLst>
                <a:gs pos="51000">
                  <a:schemeClr val="accent2">
                    <a:lumMod val="40000"/>
                    <a:lumOff val="60000"/>
                  </a:schemeClr>
                </a:gs>
                <a:gs pos="0">
                  <a:schemeClr val="accent2">
                    <a:lumMod val="20000"/>
                    <a:lumOff val="80000"/>
                  </a:schemeClr>
                </a:gs>
                <a:gs pos="100000">
                  <a:schemeClr val="accent2"/>
                </a:gs>
              </a:gsLst>
              <a:lin ang="2700000" scaled="1"/>
              <a:tileRect/>
            </a:gra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6" name="Freeform 68"/>
            <p:cNvSpPr>
              <a:spLocks/>
            </p:cNvSpPr>
            <p:nvPr userDrawn="1"/>
          </p:nvSpPr>
          <p:spPr bwMode="auto">
            <a:xfrm>
              <a:off x="2855731" y="2179346"/>
              <a:ext cx="1606854" cy="1105973"/>
            </a:xfrm>
            <a:custGeom>
              <a:avLst/>
              <a:gdLst>
                <a:gd name="T0" fmla="*/ 289 w 606"/>
                <a:gd name="T1" fmla="*/ 417 h 417"/>
                <a:gd name="T2" fmla="*/ 227 w 606"/>
                <a:gd name="T3" fmla="*/ 410 h 417"/>
                <a:gd name="T4" fmla="*/ 147 w 606"/>
                <a:gd name="T5" fmla="*/ 386 h 417"/>
                <a:gd name="T6" fmla="*/ 76 w 606"/>
                <a:gd name="T7" fmla="*/ 348 h 417"/>
                <a:gd name="T8" fmla="*/ 24 w 606"/>
                <a:gd name="T9" fmla="*/ 301 h 417"/>
                <a:gd name="T10" fmla="*/ 2 w 606"/>
                <a:gd name="T11" fmla="*/ 255 h 417"/>
                <a:gd name="T12" fmla="*/ 9 w 606"/>
                <a:gd name="T13" fmla="*/ 220 h 417"/>
                <a:gd name="T14" fmla="*/ 43 w 606"/>
                <a:gd name="T15" fmla="*/ 194 h 417"/>
                <a:gd name="T16" fmla="*/ 102 w 606"/>
                <a:gd name="T17" fmla="*/ 183 h 417"/>
                <a:gd name="T18" fmla="*/ 111 w 606"/>
                <a:gd name="T19" fmla="*/ 183 h 417"/>
                <a:gd name="T20" fmla="*/ 116 w 606"/>
                <a:gd name="T21" fmla="*/ 183 h 417"/>
                <a:gd name="T22" fmla="*/ 122 w 606"/>
                <a:gd name="T23" fmla="*/ 183 h 417"/>
                <a:gd name="T24" fmla="*/ 128 w 606"/>
                <a:gd name="T25" fmla="*/ 184 h 417"/>
                <a:gd name="T26" fmla="*/ 134 w 606"/>
                <a:gd name="T27" fmla="*/ 184 h 417"/>
                <a:gd name="T28" fmla="*/ 141 w 606"/>
                <a:gd name="T29" fmla="*/ 185 h 417"/>
                <a:gd name="T30" fmla="*/ 161 w 606"/>
                <a:gd name="T31" fmla="*/ 187 h 417"/>
                <a:gd name="T32" fmla="*/ 135 w 606"/>
                <a:gd name="T33" fmla="*/ 155 h 417"/>
                <a:gd name="T34" fmla="*/ 13 w 606"/>
                <a:gd name="T35" fmla="*/ 7 h 417"/>
                <a:gd name="T36" fmla="*/ 387 w 606"/>
                <a:gd name="T37" fmla="*/ 0 h 417"/>
                <a:gd name="T38" fmla="*/ 606 w 606"/>
                <a:gd name="T39" fmla="*/ 245 h 417"/>
                <a:gd name="T40" fmla="*/ 333 w 606"/>
                <a:gd name="T41" fmla="*/ 257 h 417"/>
                <a:gd name="T42" fmla="*/ 348 w 606"/>
                <a:gd name="T43" fmla="*/ 271 h 417"/>
                <a:gd name="T44" fmla="*/ 353 w 606"/>
                <a:gd name="T45" fmla="*/ 274 h 417"/>
                <a:gd name="T46" fmla="*/ 357 w 606"/>
                <a:gd name="T47" fmla="*/ 278 h 417"/>
                <a:gd name="T48" fmla="*/ 361 w 606"/>
                <a:gd name="T49" fmla="*/ 282 h 417"/>
                <a:gd name="T50" fmla="*/ 365 w 606"/>
                <a:gd name="T51" fmla="*/ 287 h 417"/>
                <a:gd name="T52" fmla="*/ 370 w 606"/>
                <a:gd name="T53" fmla="*/ 292 h 417"/>
                <a:gd name="T54" fmla="*/ 372 w 606"/>
                <a:gd name="T55" fmla="*/ 294 h 417"/>
                <a:gd name="T56" fmla="*/ 397 w 606"/>
                <a:gd name="T57" fmla="*/ 339 h 417"/>
                <a:gd name="T58" fmla="*/ 393 w 606"/>
                <a:gd name="T59" fmla="*/ 376 h 417"/>
                <a:gd name="T60" fmla="*/ 363 w 606"/>
                <a:gd name="T61" fmla="*/ 403 h 417"/>
                <a:gd name="T62" fmla="*/ 304 w 606"/>
                <a:gd name="T63" fmla="*/ 416 h 417"/>
                <a:gd name="T64" fmla="*/ 289 w 606"/>
                <a:gd name="T65" fmla="*/ 417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06" h="417">
                  <a:moveTo>
                    <a:pt x="289" y="417"/>
                  </a:moveTo>
                  <a:cubicBezTo>
                    <a:pt x="269" y="417"/>
                    <a:pt x="248" y="415"/>
                    <a:pt x="227" y="410"/>
                  </a:cubicBezTo>
                  <a:cubicBezTo>
                    <a:pt x="200" y="405"/>
                    <a:pt x="173" y="397"/>
                    <a:pt x="147" y="386"/>
                  </a:cubicBezTo>
                  <a:cubicBezTo>
                    <a:pt x="121" y="375"/>
                    <a:pt x="97" y="363"/>
                    <a:pt x="76" y="348"/>
                  </a:cubicBezTo>
                  <a:cubicBezTo>
                    <a:pt x="54" y="333"/>
                    <a:pt x="37" y="317"/>
                    <a:pt x="24" y="301"/>
                  </a:cubicBezTo>
                  <a:cubicBezTo>
                    <a:pt x="12" y="285"/>
                    <a:pt x="4" y="269"/>
                    <a:pt x="2" y="255"/>
                  </a:cubicBezTo>
                  <a:cubicBezTo>
                    <a:pt x="0" y="242"/>
                    <a:pt x="3" y="230"/>
                    <a:pt x="9" y="220"/>
                  </a:cubicBezTo>
                  <a:cubicBezTo>
                    <a:pt x="16" y="209"/>
                    <a:pt x="28" y="201"/>
                    <a:pt x="43" y="194"/>
                  </a:cubicBezTo>
                  <a:cubicBezTo>
                    <a:pt x="59" y="188"/>
                    <a:pt x="79" y="184"/>
                    <a:pt x="102" y="183"/>
                  </a:cubicBezTo>
                  <a:cubicBezTo>
                    <a:pt x="111" y="183"/>
                    <a:pt x="111" y="183"/>
                    <a:pt x="111" y="183"/>
                  </a:cubicBezTo>
                  <a:cubicBezTo>
                    <a:pt x="111" y="183"/>
                    <a:pt x="115" y="183"/>
                    <a:pt x="116" y="183"/>
                  </a:cubicBezTo>
                  <a:cubicBezTo>
                    <a:pt x="118" y="183"/>
                    <a:pt x="120" y="183"/>
                    <a:pt x="122" y="183"/>
                  </a:cubicBezTo>
                  <a:cubicBezTo>
                    <a:pt x="124" y="183"/>
                    <a:pt x="126" y="183"/>
                    <a:pt x="128" y="184"/>
                  </a:cubicBezTo>
                  <a:cubicBezTo>
                    <a:pt x="134" y="184"/>
                    <a:pt x="134" y="184"/>
                    <a:pt x="134" y="184"/>
                  </a:cubicBezTo>
                  <a:cubicBezTo>
                    <a:pt x="137" y="184"/>
                    <a:pt x="139" y="184"/>
                    <a:pt x="141" y="185"/>
                  </a:cubicBezTo>
                  <a:cubicBezTo>
                    <a:pt x="161" y="187"/>
                    <a:pt x="161" y="187"/>
                    <a:pt x="161" y="187"/>
                  </a:cubicBezTo>
                  <a:cubicBezTo>
                    <a:pt x="135" y="155"/>
                    <a:pt x="135" y="155"/>
                    <a:pt x="135" y="155"/>
                  </a:cubicBezTo>
                  <a:cubicBezTo>
                    <a:pt x="13" y="7"/>
                    <a:pt x="13" y="7"/>
                    <a:pt x="13" y="7"/>
                  </a:cubicBezTo>
                  <a:cubicBezTo>
                    <a:pt x="387" y="0"/>
                    <a:pt x="387" y="0"/>
                    <a:pt x="387" y="0"/>
                  </a:cubicBezTo>
                  <a:cubicBezTo>
                    <a:pt x="606" y="245"/>
                    <a:pt x="606" y="245"/>
                    <a:pt x="606" y="245"/>
                  </a:cubicBezTo>
                  <a:cubicBezTo>
                    <a:pt x="333" y="257"/>
                    <a:pt x="333" y="257"/>
                    <a:pt x="333" y="257"/>
                  </a:cubicBezTo>
                  <a:cubicBezTo>
                    <a:pt x="348" y="271"/>
                    <a:pt x="348" y="271"/>
                    <a:pt x="348" y="271"/>
                  </a:cubicBezTo>
                  <a:cubicBezTo>
                    <a:pt x="350" y="272"/>
                    <a:pt x="351" y="273"/>
                    <a:pt x="353" y="274"/>
                  </a:cubicBezTo>
                  <a:cubicBezTo>
                    <a:pt x="357" y="278"/>
                    <a:pt x="357" y="278"/>
                    <a:pt x="357" y="278"/>
                  </a:cubicBezTo>
                  <a:cubicBezTo>
                    <a:pt x="361" y="282"/>
                    <a:pt x="361" y="282"/>
                    <a:pt x="361" y="282"/>
                  </a:cubicBezTo>
                  <a:cubicBezTo>
                    <a:pt x="362" y="283"/>
                    <a:pt x="365" y="287"/>
                    <a:pt x="365" y="287"/>
                  </a:cubicBezTo>
                  <a:cubicBezTo>
                    <a:pt x="370" y="292"/>
                    <a:pt x="370" y="292"/>
                    <a:pt x="370" y="292"/>
                  </a:cubicBezTo>
                  <a:cubicBezTo>
                    <a:pt x="372" y="294"/>
                    <a:pt x="372" y="294"/>
                    <a:pt x="372" y="294"/>
                  </a:cubicBezTo>
                  <a:cubicBezTo>
                    <a:pt x="385" y="309"/>
                    <a:pt x="393" y="325"/>
                    <a:pt x="397" y="339"/>
                  </a:cubicBezTo>
                  <a:cubicBezTo>
                    <a:pt x="400" y="353"/>
                    <a:pt x="399" y="365"/>
                    <a:pt x="393" y="376"/>
                  </a:cubicBezTo>
                  <a:cubicBezTo>
                    <a:pt x="387" y="387"/>
                    <a:pt x="377" y="396"/>
                    <a:pt x="363" y="403"/>
                  </a:cubicBezTo>
                  <a:cubicBezTo>
                    <a:pt x="347" y="410"/>
                    <a:pt x="328" y="415"/>
                    <a:pt x="304" y="416"/>
                  </a:cubicBezTo>
                  <a:cubicBezTo>
                    <a:pt x="299" y="417"/>
                    <a:pt x="294" y="417"/>
                    <a:pt x="289" y="417"/>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7" name="Freeform 69"/>
            <p:cNvSpPr>
              <a:spLocks/>
            </p:cNvSpPr>
            <p:nvPr userDrawn="1"/>
          </p:nvSpPr>
          <p:spPr bwMode="auto">
            <a:xfrm>
              <a:off x="1989744" y="3946980"/>
              <a:ext cx="3239481" cy="2458464"/>
            </a:xfrm>
            <a:custGeom>
              <a:avLst/>
              <a:gdLst>
                <a:gd name="T0" fmla="*/ 1222 w 1222"/>
                <a:gd name="T1" fmla="*/ 0 h 927"/>
                <a:gd name="T2" fmla="*/ 1037 w 1222"/>
                <a:gd name="T3" fmla="*/ 412 h 927"/>
                <a:gd name="T4" fmla="*/ 804 w 1222"/>
                <a:gd name="T5" fmla="*/ 441 h 927"/>
                <a:gd name="T6" fmla="*/ 806 w 1222"/>
                <a:gd name="T7" fmla="*/ 437 h 927"/>
                <a:gd name="T8" fmla="*/ 808 w 1222"/>
                <a:gd name="T9" fmla="*/ 434 h 927"/>
                <a:gd name="T10" fmla="*/ 809 w 1222"/>
                <a:gd name="T11" fmla="*/ 431 h 927"/>
                <a:gd name="T12" fmla="*/ 810 w 1222"/>
                <a:gd name="T13" fmla="*/ 428 h 927"/>
                <a:gd name="T14" fmla="*/ 825 w 1222"/>
                <a:gd name="T15" fmla="*/ 358 h 927"/>
                <a:gd name="T16" fmla="*/ 808 w 1222"/>
                <a:gd name="T17" fmla="*/ 303 h 927"/>
                <a:gd name="T18" fmla="*/ 761 w 1222"/>
                <a:gd name="T19" fmla="*/ 269 h 927"/>
                <a:gd name="T20" fmla="*/ 687 w 1222"/>
                <a:gd name="T21" fmla="*/ 262 h 927"/>
                <a:gd name="T22" fmla="*/ 601 w 1222"/>
                <a:gd name="T23" fmla="*/ 286 h 927"/>
                <a:gd name="T24" fmla="*/ 518 w 1222"/>
                <a:gd name="T25" fmla="*/ 335 h 927"/>
                <a:gd name="T26" fmla="*/ 449 w 1222"/>
                <a:gd name="T27" fmla="*/ 401 h 927"/>
                <a:gd name="T28" fmla="*/ 404 w 1222"/>
                <a:gd name="T29" fmla="*/ 477 h 927"/>
                <a:gd name="T30" fmla="*/ 393 w 1222"/>
                <a:gd name="T31" fmla="*/ 548 h 927"/>
                <a:gd name="T32" fmla="*/ 415 w 1222"/>
                <a:gd name="T33" fmla="*/ 601 h 927"/>
                <a:gd name="T34" fmla="*/ 465 w 1222"/>
                <a:gd name="T35" fmla="*/ 631 h 927"/>
                <a:gd name="T36" fmla="*/ 538 w 1222"/>
                <a:gd name="T37" fmla="*/ 634 h 927"/>
                <a:gd name="T38" fmla="*/ 541 w 1222"/>
                <a:gd name="T39" fmla="*/ 634 h 927"/>
                <a:gd name="T40" fmla="*/ 544 w 1222"/>
                <a:gd name="T41" fmla="*/ 633 h 927"/>
                <a:gd name="T42" fmla="*/ 547 w 1222"/>
                <a:gd name="T43" fmla="*/ 633 h 927"/>
                <a:gd name="T44" fmla="*/ 550 w 1222"/>
                <a:gd name="T45" fmla="*/ 632 h 927"/>
                <a:gd name="T46" fmla="*/ 461 w 1222"/>
                <a:gd name="T47" fmla="*/ 853 h 927"/>
                <a:gd name="T48" fmla="*/ 0 w 1222"/>
                <a:gd name="T49" fmla="*/ 927 h 927"/>
                <a:gd name="T50" fmla="*/ 297 w 1222"/>
                <a:gd name="T51" fmla="*/ 76 h 927"/>
                <a:gd name="T52" fmla="*/ 1222 w 1222"/>
                <a:gd name="T53" fmla="*/ 0 h 9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22" h="927">
                  <a:moveTo>
                    <a:pt x="1222" y="0"/>
                  </a:moveTo>
                  <a:cubicBezTo>
                    <a:pt x="1037" y="412"/>
                    <a:pt x="1037" y="412"/>
                    <a:pt x="1037" y="412"/>
                  </a:cubicBezTo>
                  <a:cubicBezTo>
                    <a:pt x="804" y="441"/>
                    <a:pt x="804" y="441"/>
                    <a:pt x="804" y="441"/>
                  </a:cubicBezTo>
                  <a:cubicBezTo>
                    <a:pt x="805" y="440"/>
                    <a:pt x="805" y="439"/>
                    <a:pt x="806" y="437"/>
                  </a:cubicBezTo>
                  <a:cubicBezTo>
                    <a:pt x="807" y="436"/>
                    <a:pt x="807" y="435"/>
                    <a:pt x="808" y="434"/>
                  </a:cubicBezTo>
                  <a:cubicBezTo>
                    <a:pt x="808" y="433"/>
                    <a:pt x="809" y="432"/>
                    <a:pt x="809" y="431"/>
                  </a:cubicBezTo>
                  <a:cubicBezTo>
                    <a:pt x="810" y="430"/>
                    <a:pt x="810" y="429"/>
                    <a:pt x="810" y="428"/>
                  </a:cubicBezTo>
                  <a:cubicBezTo>
                    <a:pt x="821" y="402"/>
                    <a:pt x="826" y="379"/>
                    <a:pt x="825" y="358"/>
                  </a:cubicBezTo>
                  <a:cubicBezTo>
                    <a:pt x="825" y="337"/>
                    <a:pt x="819" y="318"/>
                    <a:pt x="808" y="303"/>
                  </a:cubicBezTo>
                  <a:cubicBezTo>
                    <a:pt x="797" y="288"/>
                    <a:pt x="781" y="276"/>
                    <a:pt x="761" y="269"/>
                  </a:cubicBezTo>
                  <a:cubicBezTo>
                    <a:pt x="740" y="262"/>
                    <a:pt x="716" y="259"/>
                    <a:pt x="687" y="262"/>
                  </a:cubicBezTo>
                  <a:cubicBezTo>
                    <a:pt x="659" y="265"/>
                    <a:pt x="630" y="273"/>
                    <a:pt x="601" y="286"/>
                  </a:cubicBezTo>
                  <a:cubicBezTo>
                    <a:pt x="572" y="298"/>
                    <a:pt x="544" y="315"/>
                    <a:pt x="518" y="335"/>
                  </a:cubicBezTo>
                  <a:cubicBezTo>
                    <a:pt x="492" y="354"/>
                    <a:pt x="468" y="377"/>
                    <a:pt x="449" y="401"/>
                  </a:cubicBezTo>
                  <a:cubicBezTo>
                    <a:pt x="429" y="425"/>
                    <a:pt x="414" y="451"/>
                    <a:pt x="404" y="477"/>
                  </a:cubicBezTo>
                  <a:cubicBezTo>
                    <a:pt x="394" y="503"/>
                    <a:pt x="391" y="527"/>
                    <a:pt x="393" y="548"/>
                  </a:cubicBezTo>
                  <a:cubicBezTo>
                    <a:pt x="395" y="569"/>
                    <a:pt x="403" y="587"/>
                    <a:pt x="415" y="601"/>
                  </a:cubicBezTo>
                  <a:cubicBezTo>
                    <a:pt x="428" y="615"/>
                    <a:pt x="445" y="625"/>
                    <a:pt x="465" y="631"/>
                  </a:cubicBezTo>
                  <a:cubicBezTo>
                    <a:pt x="486" y="637"/>
                    <a:pt x="511" y="638"/>
                    <a:pt x="538" y="634"/>
                  </a:cubicBezTo>
                  <a:cubicBezTo>
                    <a:pt x="539" y="634"/>
                    <a:pt x="540" y="634"/>
                    <a:pt x="541" y="634"/>
                  </a:cubicBezTo>
                  <a:cubicBezTo>
                    <a:pt x="542" y="633"/>
                    <a:pt x="543" y="633"/>
                    <a:pt x="544" y="633"/>
                  </a:cubicBezTo>
                  <a:cubicBezTo>
                    <a:pt x="545" y="633"/>
                    <a:pt x="546" y="633"/>
                    <a:pt x="547" y="633"/>
                  </a:cubicBezTo>
                  <a:cubicBezTo>
                    <a:pt x="548" y="632"/>
                    <a:pt x="549" y="632"/>
                    <a:pt x="550" y="632"/>
                  </a:cubicBezTo>
                  <a:cubicBezTo>
                    <a:pt x="461" y="853"/>
                    <a:pt x="461" y="853"/>
                    <a:pt x="461" y="853"/>
                  </a:cubicBezTo>
                  <a:cubicBezTo>
                    <a:pt x="0" y="927"/>
                    <a:pt x="0" y="927"/>
                    <a:pt x="0" y="927"/>
                  </a:cubicBezTo>
                  <a:cubicBezTo>
                    <a:pt x="297" y="76"/>
                    <a:pt x="297" y="76"/>
                    <a:pt x="297" y="76"/>
                  </a:cubicBezTo>
                  <a:lnTo>
                    <a:pt x="1222" y="0"/>
                  </a:lnTo>
                  <a:close/>
                </a:path>
              </a:pathLst>
            </a:custGeom>
            <a:gradFill flip="none" rotWithShape="1">
              <a:gsLst>
                <a:gs pos="75000">
                  <a:schemeClr val="accent4"/>
                </a:gs>
                <a:gs pos="0">
                  <a:schemeClr val="accent4">
                    <a:lumMod val="60000"/>
                    <a:lumOff val="40000"/>
                  </a:schemeClr>
                </a:gs>
                <a:gs pos="100000">
                  <a:schemeClr val="accent4">
                    <a:lumMod val="75000"/>
                  </a:schemeClr>
                </a:gs>
              </a:gsLst>
              <a:path path="circle">
                <a:fillToRect r="100000" b="100000"/>
              </a:path>
              <a:tileRect l="-100000" t="-100000"/>
            </a:gra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8" name="Freeform 70"/>
            <p:cNvSpPr>
              <a:spLocks/>
            </p:cNvSpPr>
            <p:nvPr userDrawn="1"/>
          </p:nvSpPr>
          <p:spPr bwMode="auto">
            <a:xfrm>
              <a:off x="3257951" y="5026059"/>
              <a:ext cx="1620300" cy="1506005"/>
            </a:xfrm>
            <a:custGeom>
              <a:avLst/>
              <a:gdLst>
                <a:gd name="T0" fmla="*/ 261 w 611"/>
                <a:gd name="T1" fmla="*/ 3 h 568"/>
                <a:gd name="T2" fmla="*/ 185 w 611"/>
                <a:gd name="T3" fmla="*/ 24 h 568"/>
                <a:gd name="T4" fmla="*/ 112 w 611"/>
                <a:gd name="T5" fmla="*/ 67 h 568"/>
                <a:gd name="T6" fmla="*/ 51 w 611"/>
                <a:gd name="T7" fmla="*/ 125 h 568"/>
                <a:gd name="T8" fmla="*/ 12 w 611"/>
                <a:gd name="T9" fmla="*/ 192 h 568"/>
                <a:gd name="T10" fmla="*/ 2 w 611"/>
                <a:gd name="T11" fmla="*/ 255 h 568"/>
                <a:gd name="T12" fmla="*/ 21 w 611"/>
                <a:gd name="T13" fmla="*/ 301 h 568"/>
                <a:gd name="T14" fmla="*/ 65 w 611"/>
                <a:gd name="T15" fmla="*/ 328 h 568"/>
                <a:gd name="T16" fmla="*/ 130 w 611"/>
                <a:gd name="T17" fmla="*/ 331 h 568"/>
                <a:gd name="T18" fmla="*/ 133 w 611"/>
                <a:gd name="T19" fmla="*/ 331 h 568"/>
                <a:gd name="T20" fmla="*/ 136 w 611"/>
                <a:gd name="T21" fmla="*/ 330 h 568"/>
                <a:gd name="T22" fmla="*/ 139 w 611"/>
                <a:gd name="T23" fmla="*/ 330 h 568"/>
                <a:gd name="T24" fmla="*/ 142 w 611"/>
                <a:gd name="T25" fmla="*/ 329 h 568"/>
                <a:gd name="T26" fmla="*/ 148 w 611"/>
                <a:gd name="T27" fmla="*/ 328 h 568"/>
                <a:gd name="T28" fmla="*/ 154 w 611"/>
                <a:gd name="T29" fmla="*/ 326 h 568"/>
                <a:gd name="T30" fmla="*/ 160 w 611"/>
                <a:gd name="T31" fmla="*/ 325 h 568"/>
                <a:gd name="T32" fmla="*/ 166 w 611"/>
                <a:gd name="T33" fmla="*/ 323 h 568"/>
                <a:gd name="T34" fmla="*/ 158 w 611"/>
                <a:gd name="T35" fmla="*/ 344 h 568"/>
                <a:gd name="T36" fmla="*/ 67 w 611"/>
                <a:gd name="T37" fmla="*/ 568 h 568"/>
                <a:gd name="T38" fmla="*/ 452 w 611"/>
                <a:gd name="T39" fmla="*/ 506 h 568"/>
                <a:gd name="T40" fmla="*/ 611 w 611"/>
                <a:gd name="T41" fmla="*/ 151 h 568"/>
                <a:gd name="T42" fmla="*/ 375 w 611"/>
                <a:gd name="T43" fmla="*/ 180 h 568"/>
                <a:gd name="T44" fmla="*/ 352 w 611"/>
                <a:gd name="T45" fmla="*/ 183 h 568"/>
                <a:gd name="T46" fmla="*/ 355 w 611"/>
                <a:gd name="T47" fmla="*/ 178 h 568"/>
                <a:gd name="T48" fmla="*/ 359 w 611"/>
                <a:gd name="T49" fmla="*/ 173 h 568"/>
                <a:gd name="T50" fmla="*/ 362 w 611"/>
                <a:gd name="T51" fmla="*/ 167 h 568"/>
                <a:gd name="T52" fmla="*/ 364 w 611"/>
                <a:gd name="T53" fmla="*/ 162 h 568"/>
                <a:gd name="T54" fmla="*/ 366 w 611"/>
                <a:gd name="T55" fmla="*/ 158 h 568"/>
                <a:gd name="T56" fmla="*/ 368 w 611"/>
                <a:gd name="T57" fmla="*/ 155 h 568"/>
                <a:gd name="T58" fmla="*/ 369 w 611"/>
                <a:gd name="T59" fmla="*/ 152 h 568"/>
                <a:gd name="T60" fmla="*/ 370 w 611"/>
                <a:gd name="T61" fmla="*/ 149 h 568"/>
                <a:gd name="T62" fmla="*/ 383 w 611"/>
                <a:gd name="T63" fmla="*/ 87 h 568"/>
                <a:gd name="T64" fmla="*/ 368 w 611"/>
                <a:gd name="T65" fmla="*/ 39 h 568"/>
                <a:gd name="T66" fmla="*/ 326 w 611"/>
                <a:gd name="T67" fmla="*/ 9 h 568"/>
                <a:gd name="T68" fmla="*/ 261 w 611"/>
                <a:gd name="T69" fmla="*/ 3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11" h="568">
                  <a:moveTo>
                    <a:pt x="261" y="3"/>
                  </a:moveTo>
                  <a:cubicBezTo>
                    <a:pt x="236" y="5"/>
                    <a:pt x="210" y="13"/>
                    <a:pt x="185" y="24"/>
                  </a:cubicBezTo>
                  <a:cubicBezTo>
                    <a:pt x="160" y="35"/>
                    <a:pt x="135" y="50"/>
                    <a:pt x="112" y="67"/>
                  </a:cubicBezTo>
                  <a:cubicBezTo>
                    <a:pt x="89" y="84"/>
                    <a:pt x="68" y="104"/>
                    <a:pt x="51" y="125"/>
                  </a:cubicBezTo>
                  <a:cubicBezTo>
                    <a:pt x="34" y="147"/>
                    <a:pt x="21" y="169"/>
                    <a:pt x="12" y="192"/>
                  </a:cubicBezTo>
                  <a:cubicBezTo>
                    <a:pt x="3" y="215"/>
                    <a:pt x="0" y="236"/>
                    <a:pt x="2" y="255"/>
                  </a:cubicBezTo>
                  <a:cubicBezTo>
                    <a:pt x="4" y="273"/>
                    <a:pt x="10" y="289"/>
                    <a:pt x="21" y="301"/>
                  </a:cubicBezTo>
                  <a:cubicBezTo>
                    <a:pt x="32" y="314"/>
                    <a:pt x="47" y="323"/>
                    <a:pt x="65" y="328"/>
                  </a:cubicBezTo>
                  <a:cubicBezTo>
                    <a:pt x="84" y="333"/>
                    <a:pt x="105" y="334"/>
                    <a:pt x="130" y="331"/>
                  </a:cubicBezTo>
                  <a:cubicBezTo>
                    <a:pt x="131" y="331"/>
                    <a:pt x="132" y="331"/>
                    <a:pt x="133" y="331"/>
                  </a:cubicBezTo>
                  <a:cubicBezTo>
                    <a:pt x="134" y="330"/>
                    <a:pt x="135" y="330"/>
                    <a:pt x="136" y="330"/>
                  </a:cubicBezTo>
                  <a:cubicBezTo>
                    <a:pt x="137" y="330"/>
                    <a:pt x="138" y="330"/>
                    <a:pt x="139" y="330"/>
                  </a:cubicBezTo>
                  <a:cubicBezTo>
                    <a:pt x="140" y="329"/>
                    <a:pt x="141" y="329"/>
                    <a:pt x="142" y="329"/>
                  </a:cubicBezTo>
                  <a:cubicBezTo>
                    <a:pt x="144" y="329"/>
                    <a:pt x="146" y="328"/>
                    <a:pt x="148" y="328"/>
                  </a:cubicBezTo>
                  <a:cubicBezTo>
                    <a:pt x="150" y="327"/>
                    <a:pt x="152" y="327"/>
                    <a:pt x="154" y="326"/>
                  </a:cubicBezTo>
                  <a:cubicBezTo>
                    <a:pt x="156" y="326"/>
                    <a:pt x="158" y="325"/>
                    <a:pt x="160" y="325"/>
                  </a:cubicBezTo>
                  <a:cubicBezTo>
                    <a:pt x="162" y="324"/>
                    <a:pt x="164" y="324"/>
                    <a:pt x="166" y="323"/>
                  </a:cubicBezTo>
                  <a:cubicBezTo>
                    <a:pt x="158" y="344"/>
                    <a:pt x="158" y="344"/>
                    <a:pt x="158" y="344"/>
                  </a:cubicBezTo>
                  <a:cubicBezTo>
                    <a:pt x="67" y="568"/>
                    <a:pt x="67" y="568"/>
                    <a:pt x="67" y="568"/>
                  </a:cubicBezTo>
                  <a:cubicBezTo>
                    <a:pt x="452" y="506"/>
                    <a:pt x="452" y="506"/>
                    <a:pt x="452" y="506"/>
                  </a:cubicBezTo>
                  <a:cubicBezTo>
                    <a:pt x="611" y="151"/>
                    <a:pt x="611" y="151"/>
                    <a:pt x="611" y="151"/>
                  </a:cubicBezTo>
                  <a:cubicBezTo>
                    <a:pt x="375" y="180"/>
                    <a:pt x="375" y="180"/>
                    <a:pt x="375" y="180"/>
                  </a:cubicBezTo>
                  <a:cubicBezTo>
                    <a:pt x="352" y="183"/>
                    <a:pt x="352" y="183"/>
                    <a:pt x="352" y="183"/>
                  </a:cubicBezTo>
                  <a:cubicBezTo>
                    <a:pt x="353" y="182"/>
                    <a:pt x="354" y="180"/>
                    <a:pt x="355" y="178"/>
                  </a:cubicBezTo>
                  <a:cubicBezTo>
                    <a:pt x="356" y="176"/>
                    <a:pt x="358" y="174"/>
                    <a:pt x="359" y="173"/>
                  </a:cubicBezTo>
                  <a:cubicBezTo>
                    <a:pt x="360" y="171"/>
                    <a:pt x="361" y="169"/>
                    <a:pt x="362" y="167"/>
                  </a:cubicBezTo>
                  <a:cubicBezTo>
                    <a:pt x="363" y="165"/>
                    <a:pt x="364" y="163"/>
                    <a:pt x="364" y="162"/>
                  </a:cubicBezTo>
                  <a:cubicBezTo>
                    <a:pt x="365" y="160"/>
                    <a:pt x="366" y="159"/>
                    <a:pt x="366" y="158"/>
                  </a:cubicBezTo>
                  <a:cubicBezTo>
                    <a:pt x="367" y="157"/>
                    <a:pt x="367" y="156"/>
                    <a:pt x="368" y="155"/>
                  </a:cubicBezTo>
                  <a:cubicBezTo>
                    <a:pt x="368" y="154"/>
                    <a:pt x="369" y="153"/>
                    <a:pt x="369" y="152"/>
                  </a:cubicBezTo>
                  <a:cubicBezTo>
                    <a:pt x="369" y="151"/>
                    <a:pt x="370" y="150"/>
                    <a:pt x="370" y="149"/>
                  </a:cubicBezTo>
                  <a:cubicBezTo>
                    <a:pt x="380" y="126"/>
                    <a:pt x="384" y="105"/>
                    <a:pt x="383" y="87"/>
                  </a:cubicBezTo>
                  <a:cubicBezTo>
                    <a:pt x="383" y="68"/>
                    <a:pt x="377" y="52"/>
                    <a:pt x="368" y="39"/>
                  </a:cubicBezTo>
                  <a:cubicBezTo>
                    <a:pt x="358" y="25"/>
                    <a:pt x="344" y="15"/>
                    <a:pt x="326" y="9"/>
                  </a:cubicBezTo>
                  <a:cubicBezTo>
                    <a:pt x="308" y="2"/>
                    <a:pt x="286" y="0"/>
                    <a:pt x="261" y="3"/>
                  </a:cubicBezTo>
                  <a:close/>
                </a:path>
              </a:pathLst>
            </a:custGeom>
            <a:gradFill>
              <a:gsLst>
                <a:gs pos="51000">
                  <a:schemeClr val="accent5">
                    <a:lumMod val="40000"/>
                    <a:lumOff val="60000"/>
                  </a:schemeClr>
                </a:gs>
                <a:gs pos="0">
                  <a:schemeClr val="accent5">
                    <a:lumMod val="20000"/>
                    <a:lumOff val="80000"/>
                  </a:schemeClr>
                </a:gs>
                <a:gs pos="100000">
                  <a:schemeClr val="accent5"/>
                </a:gs>
              </a:gsLst>
              <a:lin ang="2700000" scaled="1"/>
            </a:gra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9" name="Freeform 71"/>
            <p:cNvSpPr>
              <a:spLocks/>
            </p:cNvSpPr>
            <p:nvPr userDrawn="1"/>
          </p:nvSpPr>
          <p:spPr bwMode="auto">
            <a:xfrm>
              <a:off x="3279240" y="5051832"/>
              <a:ext cx="1564273" cy="1451099"/>
            </a:xfrm>
            <a:custGeom>
              <a:avLst/>
              <a:gdLst>
                <a:gd name="T0" fmla="*/ 172 w 590"/>
                <a:gd name="T1" fmla="*/ 301 h 547"/>
                <a:gd name="T2" fmla="*/ 156 w 590"/>
                <a:gd name="T3" fmla="*/ 305 h 547"/>
                <a:gd name="T4" fmla="*/ 150 w 590"/>
                <a:gd name="T5" fmla="*/ 307 h 547"/>
                <a:gd name="T6" fmla="*/ 144 w 590"/>
                <a:gd name="T7" fmla="*/ 308 h 547"/>
                <a:gd name="T8" fmla="*/ 138 w 590"/>
                <a:gd name="T9" fmla="*/ 310 h 547"/>
                <a:gd name="T10" fmla="*/ 132 w 590"/>
                <a:gd name="T11" fmla="*/ 311 h 547"/>
                <a:gd name="T12" fmla="*/ 123 w 590"/>
                <a:gd name="T13" fmla="*/ 313 h 547"/>
                <a:gd name="T14" fmla="*/ 121 w 590"/>
                <a:gd name="T15" fmla="*/ 313 h 547"/>
                <a:gd name="T16" fmla="*/ 95 w 590"/>
                <a:gd name="T17" fmla="*/ 315 h 547"/>
                <a:gd name="T18" fmla="*/ 60 w 590"/>
                <a:gd name="T19" fmla="*/ 310 h 547"/>
                <a:gd name="T20" fmla="*/ 19 w 590"/>
                <a:gd name="T21" fmla="*/ 286 h 547"/>
                <a:gd name="T22" fmla="*/ 2 w 590"/>
                <a:gd name="T23" fmla="*/ 244 h 547"/>
                <a:gd name="T24" fmla="*/ 11 w 590"/>
                <a:gd name="T25" fmla="*/ 185 h 547"/>
                <a:gd name="T26" fmla="*/ 50 w 590"/>
                <a:gd name="T27" fmla="*/ 120 h 547"/>
                <a:gd name="T28" fmla="*/ 109 w 590"/>
                <a:gd name="T29" fmla="*/ 63 h 547"/>
                <a:gd name="T30" fmla="*/ 180 w 590"/>
                <a:gd name="T31" fmla="*/ 21 h 547"/>
                <a:gd name="T32" fmla="*/ 254 w 590"/>
                <a:gd name="T33" fmla="*/ 1 h 547"/>
                <a:gd name="T34" fmla="*/ 273 w 590"/>
                <a:gd name="T35" fmla="*/ 0 h 547"/>
                <a:gd name="T36" fmla="*/ 315 w 590"/>
                <a:gd name="T37" fmla="*/ 6 h 547"/>
                <a:gd name="T38" fmla="*/ 353 w 590"/>
                <a:gd name="T39" fmla="*/ 33 h 547"/>
                <a:gd name="T40" fmla="*/ 367 w 590"/>
                <a:gd name="T41" fmla="*/ 77 h 547"/>
                <a:gd name="T42" fmla="*/ 355 w 590"/>
                <a:gd name="T43" fmla="*/ 135 h 547"/>
                <a:gd name="T44" fmla="*/ 354 w 590"/>
                <a:gd name="T45" fmla="*/ 139 h 547"/>
                <a:gd name="T46" fmla="*/ 351 w 590"/>
                <a:gd name="T47" fmla="*/ 145 h 547"/>
                <a:gd name="T48" fmla="*/ 349 w 590"/>
                <a:gd name="T49" fmla="*/ 148 h 547"/>
                <a:gd name="T50" fmla="*/ 346 w 590"/>
                <a:gd name="T51" fmla="*/ 153 h 547"/>
                <a:gd name="T52" fmla="*/ 344 w 590"/>
                <a:gd name="T53" fmla="*/ 158 h 547"/>
                <a:gd name="T54" fmla="*/ 341 w 590"/>
                <a:gd name="T55" fmla="*/ 162 h 547"/>
                <a:gd name="T56" fmla="*/ 340 w 590"/>
                <a:gd name="T57" fmla="*/ 164 h 547"/>
                <a:gd name="T58" fmla="*/ 337 w 590"/>
                <a:gd name="T59" fmla="*/ 169 h 547"/>
                <a:gd name="T60" fmla="*/ 328 w 590"/>
                <a:gd name="T61" fmla="*/ 184 h 547"/>
                <a:gd name="T62" fmla="*/ 590 w 590"/>
                <a:gd name="T63" fmla="*/ 151 h 547"/>
                <a:gd name="T64" fmla="*/ 438 w 590"/>
                <a:gd name="T65" fmla="*/ 489 h 547"/>
                <a:gd name="T66" fmla="*/ 72 w 590"/>
                <a:gd name="T67" fmla="*/ 547 h 547"/>
                <a:gd name="T68" fmla="*/ 172 w 590"/>
                <a:gd name="T69" fmla="*/ 301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90" h="547">
                  <a:moveTo>
                    <a:pt x="172" y="301"/>
                  </a:moveTo>
                  <a:cubicBezTo>
                    <a:pt x="156" y="305"/>
                    <a:pt x="156" y="305"/>
                    <a:pt x="156" y="305"/>
                  </a:cubicBezTo>
                  <a:cubicBezTo>
                    <a:pt x="154" y="306"/>
                    <a:pt x="152" y="306"/>
                    <a:pt x="150" y="307"/>
                  </a:cubicBezTo>
                  <a:cubicBezTo>
                    <a:pt x="148" y="307"/>
                    <a:pt x="146" y="308"/>
                    <a:pt x="144" y="308"/>
                  </a:cubicBezTo>
                  <a:cubicBezTo>
                    <a:pt x="138" y="310"/>
                    <a:pt x="138" y="310"/>
                    <a:pt x="138" y="310"/>
                  </a:cubicBezTo>
                  <a:cubicBezTo>
                    <a:pt x="136" y="310"/>
                    <a:pt x="134" y="311"/>
                    <a:pt x="132" y="311"/>
                  </a:cubicBezTo>
                  <a:cubicBezTo>
                    <a:pt x="132" y="311"/>
                    <a:pt x="124" y="312"/>
                    <a:pt x="123" y="313"/>
                  </a:cubicBezTo>
                  <a:cubicBezTo>
                    <a:pt x="121" y="313"/>
                    <a:pt x="121" y="313"/>
                    <a:pt x="121" y="313"/>
                  </a:cubicBezTo>
                  <a:cubicBezTo>
                    <a:pt x="112" y="314"/>
                    <a:pt x="103" y="315"/>
                    <a:pt x="95" y="315"/>
                  </a:cubicBezTo>
                  <a:cubicBezTo>
                    <a:pt x="82" y="315"/>
                    <a:pt x="70" y="313"/>
                    <a:pt x="60" y="310"/>
                  </a:cubicBezTo>
                  <a:cubicBezTo>
                    <a:pt x="43" y="305"/>
                    <a:pt x="29" y="297"/>
                    <a:pt x="19" y="286"/>
                  </a:cubicBezTo>
                  <a:cubicBezTo>
                    <a:pt x="9" y="275"/>
                    <a:pt x="4" y="260"/>
                    <a:pt x="2" y="244"/>
                  </a:cubicBezTo>
                  <a:cubicBezTo>
                    <a:pt x="0" y="226"/>
                    <a:pt x="3" y="206"/>
                    <a:pt x="11" y="185"/>
                  </a:cubicBezTo>
                  <a:cubicBezTo>
                    <a:pt x="20" y="163"/>
                    <a:pt x="33" y="142"/>
                    <a:pt x="50" y="120"/>
                  </a:cubicBezTo>
                  <a:cubicBezTo>
                    <a:pt x="66" y="100"/>
                    <a:pt x="86" y="80"/>
                    <a:pt x="109" y="63"/>
                  </a:cubicBezTo>
                  <a:cubicBezTo>
                    <a:pt x="131" y="46"/>
                    <a:pt x="155" y="32"/>
                    <a:pt x="180" y="21"/>
                  </a:cubicBezTo>
                  <a:cubicBezTo>
                    <a:pt x="206" y="10"/>
                    <a:pt x="231" y="3"/>
                    <a:pt x="254" y="1"/>
                  </a:cubicBezTo>
                  <a:cubicBezTo>
                    <a:pt x="261" y="0"/>
                    <a:pt x="267" y="0"/>
                    <a:pt x="273" y="0"/>
                  </a:cubicBezTo>
                  <a:cubicBezTo>
                    <a:pt x="289" y="0"/>
                    <a:pt x="303" y="2"/>
                    <a:pt x="315" y="6"/>
                  </a:cubicBezTo>
                  <a:cubicBezTo>
                    <a:pt x="331" y="12"/>
                    <a:pt x="344" y="21"/>
                    <a:pt x="353" y="33"/>
                  </a:cubicBezTo>
                  <a:cubicBezTo>
                    <a:pt x="362" y="45"/>
                    <a:pt x="367" y="60"/>
                    <a:pt x="367" y="77"/>
                  </a:cubicBezTo>
                  <a:cubicBezTo>
                    <a:pt x="368" y="95"/>
                    <a:pt x="364" y="115"/>
                    <a:pt x="355" y="135"/>
                  </a:cubicBezTo>
                  <a:cubicBezTo>
                    <a:pt x="355" y="136"/>
                    <a:pt x="354" y="139"/>
                    <a:pt x="354" y="139"/>
                  </a:cubicBezTo>
                  <a:cubicBezTo>
                    <a:pt x="351" y="145"/>
                    <a:pt x="351" y="145"/>
                    <a:pt x="351" y="145"/>
                  </a:cubicBezTo>
                  <a:cubicBezTo>
                    <a:pt x="349" y="148"/>
                    <a:pt x="349" y="148"/>
                    <a:pt x="349" y="148"/>
                  </a:cubicBezTo>
                  <a:cubicBezTo>
                    <a:pt x="346" y="153"/>
                    <a:pt x="346" y="153"/>
                    <a:pt x="346" y="153"/>
                  </a:cubicBezTo>
                  <a:cubicBezTo>
                    <a:pt x="346" y="155"/>
                    <a:pt x="345" y="157"/>
                    <a:pt x="344" y="158"/>
                  </a:cubicBezTo>
                  <a:cubicBezTo>
                    <a:pt x="343" y="160"/>
                    <a:pt x="342" y="161"/>
                    <a:pt x="341" y="162"/>
                  </a:cubicBezTo>
                  <a:cubicBezTo>
                    <a:pt x="340" y="164"/>
                    <a:pt x="340" y="164"/>
                    <a:pt x="340" y="164"/>
                  </a:cubicBezTo>
                  <a:cubicBezTo>
                    <a:pt x="339" y="165"/>
                    <a:pt x="338" y="167"/>
                    <a:pt x="337" y="169"/>
                  </a:cubicBezTo>
                  <a:cubicBezTo>
                    <a:pt x="328" y="184"/>
                    <a:pt x="328" y="184"/>
                    <a:pt x="328" y="184"/>
                  </a:cubicBezTo>
                  <a:cubicBezTo>
                    <a:pt x="590" y="151"/>
                    <a:pt x="590" y="151"/>
                    <a:pt x="590" y="151"/>
                  </a:cubicBezTo>
                  <a:cubicBezTo>
                    <a:pt x="438" y="489"/>
                    <a:pt x="438" y="489"/>
                    <a:pt x="438" y="489"/>
                  </a:cubicBezTo>
                  <a:cubicBezTo>
                    <a:pt x="72" y="547"/>
                    <a:pt x="72" y="547"/>
                    <a:pt x="72" y="547"/>
                  </a:cubicBezTo>
                  <a:lnTo>
                    <a:pt x="172" y="301"/>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40" name="Freeform 72"/>
            <p:cNvSpPr>
              <a:spLocks/>
            </p:cNvSpPr>
            <p:nvPr userDrawn="1"/>
          </p:nvSpPr>
          <p:spPr bwMode="auto">
            <a:xfrm>
              <a:off x="1503430" y="2411840"/>
              <a:ext cx="3725795" cy="3993604"/>
            </a:xfrm>
            <a:custGeom>
              <a:avLst/>
              <a:gdLst>
                <a:gd name="T0" fmla="*/ 3318 w 3325"/>
                <a:gd name="T1" fmla="*/ 1363 h 3564"/>
                <a:gd name="T2" fmla="*/ 1141 w 3325"/>
                <a:gd name="T3" fmla="*/ 1541 h 3564"/>
                <a:gd name="T4" fmla="*/ 15 w 3325"/>
                <a:gd name="T5" fmla="*/ 0 h 3564"/>
                <a:gd name="T6" fmla="*/ 3 w 3325"/>
                <a:gd name="T7" fmla="*/ 0 h 3564"/>
                <a:gd name="T8" fmla="*/ 0 w 3325"/>
                <a:gd name="T9" fmla="*/ 12 h 3564"/>
                <a:gd name="T10" fmla="*/ 1127 w 3325"/>
                <a:gd name="T11" fmla="*/ 1550 h 3564"/>
                <a:gd name="T12" fmla="*/ 426 w 3325"/>
                <a:gd name="T13" fmla="*/ 3555 h 3564"/>
                <a:gd name="T14" fmla="*/ 434 w 3325"/>
                <a:gd name="T15" fmla="*/ 3564 h 3564"/>
                <a:gd name="T16" fmla="*/ 443 w 3325"/>
                <a:gd name="T17" fmla="*/ 3564 h 3564"/>
                <a:gd name="T18" fmla="*/ 1143 w 3325"/>
                <a:gd name="T19" fmla="*/ 1557 h 3564"/>
                <a:gd name="T20" fmla="*/ 3321 w 3325"/>
                <a:gd name="T21" fmla="*/ 1380 h 3564"/>
                <a:gd name="T22" fmla="*/ 3325 w 3325"/>
                <a:gd name="T23" fmla="*/ 1370 h 3564"/>
                <a:gd name="T24" fmla="*/ 3318 w 3325"/>
                <a:gd name="T25" fmla="*/ 1363 h 3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25" h="3564">
                  <a:moveTo>
                    <a:pt x="3318" y="1363"/>
                  </a:moveTo>
                  <a:lnTo>
                    <a:pt x="1141" y="1541"/>
                  </a:lnTo>
                  <a:lnTo>
                    <a:pt x="15" y="0"/>
                  </a:lnTo>
                  <a:lnTo>
                    <a:pt x="3" y="0"/>
                  </a:lnTo>
                  <a:lnTo>
                    <a:pt x="0" y="12"/>
                  </a:lnTo>
                  <a:lnTo>
                    <a:pt x="1127" y="1550"/>
                  </a:lnTo>
                  <a:lnTo>
                    <a:pt x="426" y="3555"/>
                  </a:lnTo>
                  <a:lnTo>
                    <a:pt x="434" y="3564"/>
                  </a:lnTo>
                  <a:lnTo>
                    <a:pt x="443" y="3564"/>
                  </a:lnTo>
                  <a:lnTo>
                    <a:pt x="1143" y="1557"/>
                  </a:lnTo>
                  <a:lnTo>
                    <a:pt x="3321" y="1380"/>
                  </a:lnTo>
                  <a:lnTo>
                    <a:pt x="3325" y="1370"/>
                  </a:lnTo>
                  <a:lnTo>
                    <a:pt x="3318" y="1363"/>
                  </a:lnTo>
                  <a:close/>
                </a:path>
              </a:pathLst>
            </a:custGeom>
            <a:solidFill>
              <a:schemeClr val="bg1">
                <a:alpha val="2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grpSp>
      <p:cxnSp>
        <p:nvCxnSpPr>
          <p:cNvPr id="45" name="Straight Connector 55"/>
          <p:cNvCxnSpPr/>
          <p:nvPr userDrawn="1"/>
        </p:nvCxnSpPr>
        <p:spPr>
          <a:xfrm>
            <a:off x="3256553" y="2402566"/>
            <a:ext cx="0" cy="3867243"/>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3700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maddeli - 4">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rgbClr val="FFFFFF"/>
                </a:solidFill>
              </a:rPr>
              <a:pPr algn="ctr"/>
              <a:t>‹#›</a:t>
            </a:fld>
            <a:endParaRPr lang="id-ID" sz="1400" dirty="0">
              <a:solidFill>
                <a:srgbClr val="FFFFFF"/>
              </a:solidFill>
            </a:endParaRPr>
          </a:p>
        </p:txBody>
      </p:sp>
      <p:sp>
        <p:nvSpPr>
          <p:cNvPr id="8" name="Metin Yer Tutucusu 7"/>
          <p:cNvSpPr>
            <a:spLocks noGrp="1"/>
          </p:cNvSpPr>
          <p:nvPr>
            <p:ph type="body" sz="quarter" idx="10" hasCustomPrompt="1"/>
          </p:nvPr>
        </p:nvSpPr>
        <p:spPr>
          <a:xfrm>
            <a:off x="2295529" y="385973"/>
            <a:ext cx="4552950" cy="773802"/>
          </a:xfrm>
        </p:spPr>
        <p:txBody>
          <a:bodyPr>
            <a:normAutofit/>
          </a:bodyPr>
          <a:lstStyle>
            <a:lvl1pPr marL="0" indent="0" algn="ctr">
              <a:buNone/>
              <a:defRPr sz="4000" b="1">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5pPr>
              <a:defRPr/>
            </a:lvl5pPr>
          </a:lstStyle>
          <a:p>
            <a:pPr lvl="0"/>
            <a:r>
              <a:rPr lang="tr-TR" dirty="0" smtClean="0"/>
              <a:t>Ana başlık</a:t>
            </a:r>
            <a:endParaRPr lang="tr-TR" dirty="0"/>
          </a:p>
        </p:txBody>
      </p:sp>
      <p:sp>
        <p:nvSpPr>
          <p:cNvPr id="10" name="Metin Yer Tutucusu 9"/>
          <p:cNvSpPr>
            <a:spLocks noGrp="1"/>
          </p:cNvSpPr>
          <p:nvPr>
            <p:ph type="body" sz="quarter" idx="11" hasCustomPrompt="1"/>
          </p:nvPr>
        </p:nvSpPr>
        <p:spPr>
          <a:xfrm>
            <a:off x="3536156" y="1063625"/>
            <a:ext cx="2071688" cy="395288"/>
          </a:xfrm>
        </p:spPr>
        <p:txBody>
          <a:bodyPr>
            <a:normAutofit/>
          </a:bodyPr>
          <a:lstStyle>
            <a:lvl1pPr marL="0" indent="0" algn="ctr">
              <a:buNone/>
              <a:defRPr sz="20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stStyle>
          <a:p>
            <a:pPr lvl="0"/>
            <a:r>
              <a:rPr lang="tr-TR" dirty="0" smtClean="0"/>
              <a:t>Alt başlık</a:t>
            </a:r>
            <a:endParaRPr lang="tr-TR" dirty="0"/>
          </a:p>
        </p:txBody>
      </p:sp>
      <p:sp>
        <p:nvSpPr>
          <p:cNvPr id="109" name="Freeform 13"/>
          <p:cNvSpPr>
            <a:spLocks/>
          </p:cNvSpPr>
          <p:nvPr userDrawn="1"/>
        </p:nvSpPr>
        <p:spPr bwMode="auto">
          <a:xfrm>
            <a:off x="7623376" y="4496691"/>
            <a:ext cx="1520624" cy="1482489"/>
          </a:xfrm>
          <a:custGeom>
            <a:avLst/>
            <a:gdLst>
              <a:gd name="T0" fmla="*/ 1230 w 1276"/>
              <a:gd name="T1" fmla="*/ 748 h 933"/>
              <a:gd name="T2" fmla="*/ 1221 w 1276"/>
              <a:gd name="T3" fmla="*/ 748 h 933"/>
              <a:gd name="T4" fmla="*/ 1206 w 1276"/>
              <a:gd name="T5" fmla="*/ 748 h 933"/>
              <a:gd name="T6" fmla="*/ 1211 w 1276"/>
              <a:gd name="T7" fmla="*/ 216 h 933"/>
              <a:gd name="T8" fmla="*/ 1218 w 1276"/>
              <a:gd name="T9" fmla="*/ 216 h 933"/>
              <a:gd name="T10" fmla="*/ 1221 w 1276"/>
              <a:gd name="T11" fmla="*/ 214 h 933"/>
              <a:gd name="T12" fmla="*/ 1218 w 1276"/>
              <a:gd name="T13" fmla="*/ 185 h 933"/>
              <a:gd name="T14" fmla="*/ 1206 w 1276"/>
              <a:gd name="T15" fmla="*/ 182 h 933"/>
              <a:gd name="T16" fmla="*/ 1192 w 1276"/>
              <a:gd name="T17" fmla="*/ 180 h 933"/>
              <a:gd name="T18" fmla="*/ 1182 w 1276"/>
              <a:gd name="T19" fmla="*/ 0 h 933"/>
              <a:gd name="T20" fmla="*/ 1172 w 1276"/>
              <a:gd name="T21" fmla="*/ 180 h 933"/>
              <a:gd name="T22" fmla="*/ 1158 w 1276"/>
              <a:gd name="T23" fmla="*/ 180 h 933"/>
              <a:gd name="T24" fmla="*/ 1143 w 1276"/>
              <a:gd name="T25" fmla="*/ 182 h 933"/>
              <a:gd name="T26" fmla="*/ 1141 w 1276"/>
              <a:gd name="T27" fmla="*/ 212 h 933"/>
              <a:gd name="T28" fmla="*/ 1143 w 1276"/>
              <a:gd name="T29" fmla="*/ 214 h 933"/>
              <a:gd name="T30" fmla="*/ 1151 w 1276"/>
              <a:gd name="T31" fmla="*/ 214 h 933"/>
              <a:gd name="T32" fmla="*/ 1071 w 1276"/>
              <a:gd name="T33" fmla="*/ 659 h 933"/>
              <a:gd name="T34" fmla="*/ 659 w 1276"/>
              <a:gd name="T35" fmla="*/ 496 h 933"/>
              <a:gd name="T36" fmla="*/ 666 w 1276"/>
              <a:gd name="T37" fmla="*/ 491 h 933"/>
              <a:gd name="T38" fmla="*/ 611 w 1276"/>
              <a:gd name="T39" fmla="*/ 430 h 933"/>
              <a:gd name="T40" fmla="*/ 620 w 1276"/>
              <a:gd name="T41" fmla="*/ 425 h 933"/>
              <a:gd name="T42" fmla="*/ 606 w 1276"/>
              <a:gd name="T43" fmla="*/ 420 h 933"/>
              <a:gd name="T44" fmla="*/ 608 w 1276"/>
              <a:gd name="T45" fmla="*/ 406 h 933"/>
              <a:gd name="T46" fmla="*/ 606 w 1276"/>
              <a:gd name="T47" fmla="*/ 389 h 933"/>
              <a:gd name="T48" fmla="*/ 594 w 1276"/>
              <a:gd name="T49" fmla="*/ 379 h 933"/>
              <a:gd name="T50" fmla="*/ 586 w 1276"/>
              <a:gd name="T51" fmla="*/ 377 h 933"/>
              <a:gd name="T52" fmla="*/ 569 w 1276"/>
              <a:gd name="T53" fmla="*/ 377 h 933"/>
              <a:gd name="T54" fmla="*/ 562 w 1276"/>
              <a:gd name="T55" fmla="*/ 379 h 933"/>
              <a:gd name="T56" fmla="*/ 552 w 1276"/>
              <a:gd name="T57" fmla="*/ 391 h 933"/>
              <a:gd name="T58" fmla="*/ 548 w 1276"/>
              <a:gd name="T59" fmla="*/ 399 h 933"/>
              <a:gd name="T60" fmla="*/ 548 w 1276"/>
              <a:gd name="T61" fmla="*/ 413 h 933"/>
              <a:gd name="T62" fmla="*/ 552 w 1276"/>
              <a:gd name="T63" fmla="*/ 423 h 933"/>
              <a:gd name="T64" fmla="*/ 538 w 1276"/>
              <a:gd name="T65" fmla="*/ 425 h 933"/>
              <a:gd name="T66" fmla="*/ 548 w 1276"/>
              <a:gd name="T67" fmla="*/ 430 h 933"/>
              <a:gd name="T68" fmla="*/ 519 w 1276"/>
              <a:gd name="T69" fmla="*/ 491 h 933"/>
              <a:gd name="T70" fmla="*/ 412 w 1276"/>
              <a:gd name="T71" fmla="*/ 491 h 933"/>
              <a:gd name="T72" fmla="*/ 402 w 1276"/>
              <a:gd name="T73" fmla="*/ 491 h 933"/>
              <a:gd name="T74" fmla="*/ 359 w 1276"/>
              <a:gd name="T75" fmla="*/ 464 h 933"/>
              <a:gd name="T76" fmla="*/ 366 w 1276"/>
              <a:gd name="T77" fmla="*/ 459 h 933"/>
              <a:gd name="T78" fmla="*/ 204 w 1276"/>
              <a:gd name="T79" fmla="*/ 447 h 933"/>
              <a:gd name="T80" fmla="*/ 194 w 1276"/>
              <a:gd name="T81" fmla="*/ 416 h 933"/>
              <a:gd name="T82" fmla="*/ 177 w 1276"/>
              <a:gd name="T83" fmla="*/ 391 h 933"/>
              <a:gd name="T84" fmla="*/ 155 w 1276"/>
              <a:gd name="T85" fmla="*/ 369 h 933"/>
              <a:gd name="T86" fmla="*/ 141 w 1276"/>
              <a:gd name="T87" fmla="*/ 360 h 933"/>
              <a:gd name="T88" fmla="*/ 114 w 1276"/>
              <a:gd name="T89" fmla="*/ 350 h 933"/>
              <a:gd name="T90" fmla="*/ 112 w 1276"/>
              <a:gd name="T91" fmla="*/ 348 h 933"/>
              <a:gd name="T92" fmla="*/ 97 w 1276"/>
              <a:gd name="T93" fmla="*/ 345 h 933"/>
              <a:gd name="T94" fmla="*/ 92 w 1276"/>
              <a:gd name="T95" fmla="*/ 345 h 933"/>
              <a:gd name="T96" fmla="*/ 88 w 1276"/>
              <a:gd name="T97" fmla="*/ 345 h 933"/>
              <a:gd name="T98" fmla="*/ 78 w 1276"/>
              <a:gd name="T99" fmla="*/ 263 h 933"/>
              <a:gd name="T100" fmla="*/ 73 w 1276"/>
              <a:gd name="T101" fmla="*/ 345 h 933"/>
              <a:gd name="T102" fmla="*/ 68 w 1276"/>
              <a:gd name="T103" fmla="*/ 345 h 933"/>
              <a:gd name="T104" fmla="*/ 51 w 1276"/>
              <a:gd name="T105" fmla="*/ 348 h 933"/>
              <a:gd name="T106" fmla="*/ 51 w 1276"/>
              <a:gd name="T107" fmla="*/ 348 h 933"/>
              <a:gd name="T108" fmla="*/ 37 w 1276"/>
              <a:gd name="T109" fmla="*/ 355 h 933"/>
              <a:gd name="T110" fmla="*/ 22 w 1276"/>
              <a:gd name="T111" fmla="*/ 360 h 933"/>
              <a:gd name="T112" fmla="*/ 0 w 1276"/>
              <a:gd name="T113" fmla="*/ 374 h 933"/>
              <a:gd name="T114" fmla="*/ 1276 w 1276"/>
              <a:gd name="T115" fmla="*/ 933 h 933"/>
              <a:gd name="T116" fmla="*/ 1233 w 1276"/>
              <a:gd name="T117" fmla="*/ 739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76" h="933">
                <a:moveTo>
                  <a:pt x="1233" y="746"/>
                </a:moveTo>
                <a:lnTo>
                  <a:pt x="1230" y="748"/>
                </a:lnTo>
                <a:lnTo>
                  <a:pt x="1228" y="748"/>
                </a:lnTo>
                <a:lnTo>
                  <a:pt x="1221" y="748"/>
                </a:lnTo>
                <a:lnTo>
                  <a:pt x="1216" y="748"/>
                </a:lnTo>
                <a:lnTo>
                  <a:pt x="1206" y="748"/>
                </a:lnTo>
                <a:lnTo>
                  <a:pt x="1206" y="741"/>
                </a:lnTo>
                <a:lnTo>
                  <a:pt x="1211" y="216"/>
                </a:lnTo>
                <a:lnTo>
                  <a:pt x="1213" y="216"/>
                </a:lnTo>
                <a:lnTo>
                  <a:pt x="1218" y="216"/>
                </a:lnTo>
                <a:lnTo>
                  <a:pt x="1221" y="214"/>
                </a:lnTo>
                <a:lnTo>
                  <a:pt x="1221" y="214"/>
                </a:lnTo>
                <a:lnTo>
                  <a:pt x="1221" y="185"/>
                </a:lnTo>
                <a:lnTo>
                  <a:pt x="1218" y="185"/>
                </a:lnTo>
                <a:lnTo>
                  <a:pt x="1213" y="182"/>
                </a:lnTo>
                <a:lnTo>
                  <a:pt x="1206" y="182"/>
                </a:lnTo>
                <a:lnTo>
                  <a:pt x="1197" y="180"/>
                </a:lnTo>
                <a:lnTo>
                  <a:pt x="1192" y="180"/>
                </a:lnTo>
                <a:lnTo>
                  <a:pt x="1192" y="93"/>
                </a:lnTo>
                <a:lnTo>
                  <a:pt x="1182" y="0"/>
                </a:lnTo>
                <a:lnTo>
                  <a:pt x="1175" y="90"/>
                </a:lnTo>
                <a:lnTo>
                  <a:pt x="1172" y="180"/>
                </a:lnTo>
                <a:lnTo>
                  <a:pt x="1165" y="180"/>
                </a:lnTo>
                <a:lnTo>
                  <a:pt x="1158" y="180"/>
                </a:lnTo>
                <a:lnTo>
                  <a:pt x="1151" y="180"/>
                </a:lnTo>
                <a:lnTo>
                  <a:pt x="1143" y="182"/>
                </a:lnTo>
                <a:lnTo>
                  <a:pt x="1141" y="182"/>
                </a:lnTo>
                <a:lnTo>
                  <a:pt x="1141" y="212"/>
                </a:lnTo>
                <a:lnTo>
                  <a:pt x="1141" y="212"/>
                </a:lnTo>
                <a:lnTo>
                  <a:pt x="1143" y="214"/>
                </a:lnTo>
                <a:lnTo>
                  <a:pt x="1148" y="214"/>
                </a:lnTo>
                <a:lnTo>
                  <a:pt x="1151" y="214"/>
                </a:lnTo>
                <a:lnTo>
                  <a:pt x="1146" y="714"/>
                </a:lnTo>
                <a:lnTo>
                  <a:pt x="1071" y="659"/>
                </a:lnTo>
                <a:lnTo>
                  <a:pt x="661" y="651"/>
                </a:lnTo>
                <a:lnTo>
                  <a:pt x="659" y="496"/>
                </a:lnTo>
                <a:lnTo>
                  <a:pt x="666" y="496"/>
                </a:lnTo>
                <a:lnTo>
                  <a:pt x="666" y="491"/>
                </a:lnTo>
                <a:lnTo>
                  <a:pt x="611" y="491"/>
                </a:lnTo>
                <a:lnTo>
                  <a:pt x="611" y="430"/>
                </a:lnTo>
                <a:lnTo>
                  <a:pt x="620" y="428"/>
                </a:lnTo>
                <a:lnTo>
                  <a:pt x="620" y="425"/>
                </a:lnTo>
                <a:lnTo>
                  <a:pt x="603" y="423"/>
                </a:lnTo>
                <a:lnTo>
                  <a:pt x="606" y="420"/>
                </a:lnTo>
                <a:lnTo>
                  <a:pt x="608" y="413"/>
                </a:lnTo>
                <a:lnTo>
                  <a:pt x="608" y="406"/>
                </a:lnTo>
                <a:lnTo>
                  <a:pt x="608" y="399"/>
                </a:lnTo>
                <a:lnTo>
                  <a:pt x="606" y="389"/>
                </a:lnTo>
                <a:lnTo>
                  <a:pt x="601" y="384"/>
                </a:lnTo>
                <a:lnTo>
                  <a:pt x="594" y="379"/>
                </a:lnTo>
                <a:lnTo>
                  <a:pt x="586" y="377"/>
                </a:lnTo>
                <a:lnTo>
                  <a:pt x="586" y="377"/>
                </a:lnTo>
                <a:lnTo>
                  <a:pt x="577" y="374"/>
                </a:lnTo>
                <a:lnTo>
                  <a:pt x="569" y="377"/>
                </a:lnTo>
                <a:lnTo>
                  <a:pt x="569" y="377"/>
                </a:lnTo>
                <a:lnTo>
                  <a:pt x="562" y="379"/>
                </a:lnTo>
                <a:lnTo>
                  <a:pt x="557" y="384"/>
                </a:lnTo>
                <a:lnTo>
                  <a:pt x="552" y="391"/>
                </a:lnTo>
                <a:lnTo>
                  <a:pt x="548" y="399"/>
                </a:lnTo>
                <a:lnTo>
                  <a:pt x="548" y="399"/>
                </a:lnTo>
                <a:lnTo>
                  <a:pt x="548" y="406"/>
                </a:lnTo>
                <a:lnTo>
                  <a:pt x="548" y="413"/>
                </a:lnTo>
                <a:lnTo>
                  <a:pt x="552" y="420"/>
                </a:lnTo>
                <a:lnTo>
                  <a:pt x="552" y="423"/>
                </a:lnTo>
                <a:lnTo>
                  <a:pt x="552" y="423"/>
                </a:lnTo>
                <a:lnTo>
                  <a:pt x="538" y="425"/>
                </a:lnTo>
                <a:lnTo>
                  <a:pt x="538" y="430"/>
                </a:lnTo>
                <a:lnTo>
                  <a:pt x="548" y="430"/>
                </a:lnTo>
                <a:lnTo>
                  <a:pt x="550" y="491"/>
                </a:lnTo>
                <a:lnTo>
                  <a:pt x="519" y="491"/>
                </a:lnTo>
                <a:lnTo>
                  <a:pt x="509" y="491"/>
                </a:lnTo>
                <a:lnTo>
                  <a:pt x="412" y="491"/>
                </a:lnTo>
                <a:lnTo>
                  <a:pt x="412" y="491"/>
                </a:lnTo>
                <a:lnTo>
                  <a:pt x="402" y="491"/>
                </a:lnTo>
                <a:lnTo>
                  <a:pt x="359" y="491"/>
                </a:lnTo>
                <a:lnTo>
                  <a:pt x="359" y="464"/>
                </a:lnTo>
                <a:lnTo>
                  <a:pt x="366" y="464"/>
                </a:lnTo>
                <a:lnTo>
                  <a:pt x="366" y="459"/>
                </a:lnTo>
                <a:lnTo>
                  <a:pt x="206" y="459"/>
                </a:lnTo>
                <a:lnTo>
                  <a:pt x="204" y="447"/>
                </a:lnTo>
                <a:lnTo>
                  <a:pt x="201" y="430"/>
                </a:lnTo>
                <a:lnTo>
                  <a:pt x="194" y="416"/>
                </a:lnTo>
                <a:lnTo>
                  <a:pt x="187" y="403"/>
                </a:lnTo>
                <a:lnTo>
                  <a:pt x="177" y="391"/>
                </a:lnTo>
                <a:lnTo>
                  <a:pt x="167" y="379"/>
                </a:lnTo>
                <a:lnTo>
                  <a:pt x="155" y="369"/>
                </a:lnTo>
                <a:lnTo>
                  <a:pt x="141" y="362"/>
                </a:lnTo>
                <a:lnTo>
                  <a:pt x="141" y="360"/>
                </a:lnTo>
                <a:lnTo>
                  <a:pt x="126" y="355"/>
                </a:lnTo>
                <a:lnTo>
                  <a:pt x="114" y="350"/>
                </a:lnTo>
                <a:lnTo>
                  <a:pt x="114" y="348"/>
                </a:lnTo>
                <a:lnTo>
                  <a:pt x="112" y="348"/>
                </a:lnTo>
                <a:lnTo>
                  <a:pt x="112" y="348"/>
                </a:lnTo>
                <a:lnTo>
                  <a:pt x="97" y="345"/>
                </a:lnTo>
                <a:lnTo>
                  <a:pt x="95" y="345"/>
                </a:lnTo>
                <a:lnTo>
                  <a:pt x="92" y="345"/>
                </a:lnTo>
                <a:lnTo>
                  <a:pt x="90" y="345"/>
                </a:lnTo>
                <a:lnTo>
                  <a:pt x="88" y="345"/>
                </a:lnTo>
                <a:lnTo>
                  <a:pt x="90" y="263"/>
                </a:lnTo>
                <a:lnTo>
                  <a:pt x="78" y="263"/>
                </a:lnTo>
                <a:lnTo>
                  <a:pt x="75" y="345"/>
                </a:lnTo>
                <a:lnTo>
                  <a:pt x="73" y="345"/>
                </a:lnTo>
                <a:lnTo>
                  <a:pt x="71" y="345"/>
                </a:lnTo>
                <a:lnTo>
                  <a:pt x="68" y="345"/>
                </a:lnTo>
                <a:lnTo>
                  <a:pt x="54" y="348"/>
                </a:lnTo>
                <a:lnTo>
                  <a:pt x="51" y="348"/>
                </a:lnTo>
                <a:lnTo>
                  <a:pt x="51" y="348"/>
                </a:lnTo>
                <a:lnTo>
                  <a:pt x="51" y="348"/>
                </a:lnTo>
                <a:lnTo>
                  <a:pt x="51" y="350"/>
                </a:lnTo>
                <a:lnTo>
                  <a:pt x="37" y="355"/>
                </a:lnTo>
                <a:lnTo>
                  <a:pt x="22" y="360"/>
                </a:lnTo>
                <a:lnTo>
                  <a:pt x="22" y="360"/>
                </a:lnTo>
                <a:lnTo>
                  <a:pt x="8" y="369"/>
                </a:lnTo>
                <a:lnTo>
                  <a:pt x="0" y="374"/>
                </a:lnTo>
                <a:lnTo>
                  <a:pt x="0" y="933"/>
                </a:lnTo>
                <a:lnTo>
                  <a:pt x="1276" y="933"/>
                </a:lnTo>
                <a:lnTo>
                  <a:pt x="1276" y="739"/>
                </a:lnTo>
                <a:lnTo>
                  <a:pt x="1233" y="739"/>
                </a:lnTo>
                <a:lnTo>
                  <a:pt x="1233" y="74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0" name="Freeform 14"/>
          <p:cNvSpPr>
            <a:spLocks noEditPoints="1"/>
          </p:cNvSpPr>
          <p:nvPr userDrawn="1"/>
        </p:nvSpPr>
        <p:spPr bwMode="auto">
          <a:xfrm>
            <a:off x="6096794" y="3474997"/>
            <a:ext cx="1526583" cy="2504183"/>
          </a:xfrm>
          <a:custGeom>
            <a:avLst/>
            <a:gdLst>
              <a:gd name="T0" fmla="*/ 1247 w 1281"/>
              <a:gd name="T1" fmla="*/ 1059 h 1576"/>
              <a:gd name="T2" fmla="*/ 1063 w 1281"/>
              <a:gd name="T3" fmla="*/ 1107 h 1576"/>
              <a:gd name="T4" fmla="*/ 1010 w 1281"/>
              <a:gd name="T5" fmla="*/ 634 h 1576"/>
              <a:gd name="T6" fmla="*/ 879 w 1281"/>
              <a:gd name="T7" fmla="*/ 801 h 1576"/>
              <a:gd name="T8" fmla="*/ 831 w 1281"/>
              <a:gd name="T9" fmla="*/ 306 h 1576"/>
              <a:gd name="T10" fmla="*/ 882 w 1281"/>
              <a:gd name="T11" fmla="*/ 296 h 1576"/>
              <a:gd name="T12" fmla="*/ 882 w 1281"/>
              <a:gd name="T13" fmla="*/ 264 h 1576"/>
              <a:gd name="T14" fmla="*/ 884 w 1281"/>
              <a:gd name="T15" fmla="*/ 245 h 1576"/>
              <a:gd name="T16" fmla="*/ 879 w 1281"/>
              <a:gd name="T17" fmla="*/ 89 h 1576"/>
              <a:gd name="T18" fmla="*/ 877 w 1281"/>
              <a:gd name="T19" fmla="*/ 143 h 1576"/>
              <a:gd name="T20" fmla="*/ 795 w 1281"/>
              <a:gd name="T21" fmla="*/ 111 h 1576"/>
              <a:gd name="T22" fmla="*/ 790 w 1281"/>
              <a:gd name="T23" fmla="*/ 145 h 1576"/>
              <a:gd name="T24" fmla="*/ 710 w 1281"/>
              <a:gd name="T25" fmla="*/ 114 h 1576"/>
              <a:gd name="T26" fmla="*/ 703 w 1281"/>
              <a:gd name="T27" fmla="*/ 89 h 1576"/>
              <a:gd name="T28" fmla="*/ 623 w 1281"/>
              <a:gd name="T29" fmla="*/ 153 h 1576"/>
              <a:gd name="T30" fmla="*/ 615 w 1281"/>
              <a:gd name="T31" fmla="*/ 153 h 1576"/>
              <a:gd name="T32" fmla="*/ 615 w 1281"/>
              <a:gd name="T33" fmla="*/ 89 h 1576"/>
              <a:gd name="T34" fmla="*/ 536 w 1281"/>
              <a:gd name="T35" fmla="*/ 153 h 1576"/>
              <a:gd name="T36" fmla="*/ 528 w 1281"/>
              <a:gd name="T37" fmla="*/ 153 h 1576"/>
              <a:gd name="T38" fmla="*/ 526 w 1281"/>
              <a:gd name="T39" fmla="*/ 0 h 1576"/>
              <a:gd name="T40" fmla="*/ 521 w 1281"/>
              <a:gd name="T41" fmla="*/ 145 h 1576"/>
              <a:gd name="T42" fmla="*/ 499 w 1281"/>
              <a:gd name="T43" fmla="*/ 189 h 1576"/>
              <a:gd name="T44" fmla="*/ 468 w 1281"/>
              <a:gd name="T45" fmla="*/ 191 h 1576"/>
              <a:gd name="T46" fmla="*/ 448 w 1281"/>
              <a:gd name="T47" fmla="*/ 191 h 1576"/>
              <a:gd name="T48" fmla="*/ 429 w 1281"/>
              <a:gd name="T49" fmla="*/ 194 h 1576"/>
              <a:gd name="T50" fmla="*/ 412 w 1281"/>
              <a:gd name="T51" fmla="*/ 196 h 1576"/>
              <a:gd name="T52" fmla="*/ 395 w 1281"/>
              <a:gd name="T53" fmla="*/ 199 h 1576"/>
              <a:gd name="T54" fmla="*/ 366 w 1281"/>
              <a:gd name="T55" fmla="*/ 206 h 1576"/>
              <a:gd name="T56" fmla="*/ 354 w 1281"/>
              <a:gd name="T57" fmla="*/ 208 h 1576"/>
              <a:gd name="T58" fmla="*/ 347 w 1281"/>
              <a:gd name="T59" fmla="*/ 213 h 1576"/>
              <a:gd name="T60" fmla="*/ 342 w 1281"/>
              <a:gd name="T61" fmla="*/ 216 h 1576"/>
              <a:gd name="T62" fmla="*/ 342 w 1281"/>
              <a:gd name="T63" fmla="*/ 216 h 1576"/>
              <a:gd name="T64" fmla="*/ 337 w 1281"/>
              <a:gd name="T65" fmla="*/ 221 h 1576"/>
              <a:gd name="T66" fmla="*/ 339 w 1281"/>
              <a:gd name="T67" fmla="*/ 228 h 1576"/>
              <a:gd name="T68" fmla="*/ 337 w 1281"/>
              <a:gd name="T69" fmla="*/ 223 h 1576"/>
              <a:gd name="T70" fmla="*/ 337 w 1281"/>
              <a:gd name="T71" fmla="*/ 228 h 1576"/>
              <a:gd name="T72" fmla="*/ 339 w 1281"/>
              <a:gd name="T73" fmla="*/ 230 h 1576"/>
              <a:gd name="T74" fmla="*/ 342 w 1281"/>
              <a:gd name="T75" fmla="*/ 233 h 1576"/>
              <a:gd name="T76" fmla="*/ 344 w 1281"/>
              <a:gd name="T77" fmla="*/ 238 h 1576"/>
              <a:gd name="T78" fmla="*/ 352 w 1281"/>
              <a:gd name="T79" fmla="*/ 240 h 1576"/>
              <a:gd name="T80" fmla="*/ 359 w 1281"/>
              <a:gd name="T81" fmla="*/ 242 h 1576"/>
              <a:gd name="T82" fmla="*/ 368 w 1281"/>
              <a:gd name="T83" fmla="*/ 245 h 1576"/>
              <a:gd name="T84" fmla="*/ 378 w 1281"/>
              <a:gd name="T85" fmla="*/ 247 h 1576"/>
              <a:gd name="T86" fmla="*/ 390 w 1281"/>
              <a:gd name="T87" fmla="*/ 250 h 1576"/>
              <a:gd name="T88" fmla="*/ 400 w 1281"/>
              <a:gd name="T89" fmla="*/ 252 h 1576"/>
              <a:gd name="T90" fmla="*/ 402 w 1281"/>
              <a:gd name="T91" fmla="*/ 310 h 1576"/>
              <a:gd name="T92" fmla="*/ 402 w 1281"/>
              <a:gd name="T93" fmla="*/ 371 h 1576"/>
              <a:gd name="T94" fmla="*/ 402 w 1281"/>
              <a:gd name="T95" fmla="*/ 400 h 1576"/>
              <a:gd name="T96" fmla="*/ 400 w 1281"/>
              <a:gd name="T97" fmla="*/ 1260 h 1576"/>
              <a:gd name="T98" fmla="*/ 90 w 1281"/>
              <a:gd name="T99" fmla="*/ 383 h 1576"/>
              <a:gd name="T100" fmla="*/ 10 w 1281"/>
              <a:gd name="T101" fmla="*/ 1224 h 1576"/>
              <a:gd name="T102" fmla="*/ 1281 w 1281"/>
              <a:gd name="T103" fmla="*/ 1576 h 1576"/>
              <a:gd name="T104" fmla="*/ 352 w 1281"/>
              <a:gd name="T105" fmla="*/ 228 h 1576"/>
              <a:gd name="T106" fmla="*/ 342 w 1281"/>
              <a:gd name="T107" fmla="*/ 225 h 1576"/>
              <a:gd name="T108" fmla="*/ 342 w 1281"/>
              <a:gd name="T109" fmla="*/ 228 h 1576"/>
              <a:gd name="T110" fmla="*/ 410 w 1281"/>
              <a:gd name="T111" fmla="*/ 199 h 1576"/>
              <a:gd name="T112" fmla="*/ 412 w 1281"/>
              <a:gd name="T113" fmla="*/ 206 h 1576"/>
              <a:gd name="T114" fmla="*/ 419 w 1281"/>
              <a:gd name="T115" fmla="*/ 211 h 1576"/>
              <a:gd name="T116" fmla="*/ 427 w 1281"/>
              <a:gd name="T117" fmla="*/ 196 h 1576"/>
              <a:gd name="T118" fmla="*/ 429 w 1281"/>
              <a:gd name="T119" fmla="*/ 204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81" h="1576">
                <a:moveTo>
                  <a:pt x="1281" y="1017"/>
                </a:moveTo>
                <a:lnTo>
                  <a:pt x="1277" y="1022"/>
                </a:lnTo>
                <a:lnTo>
                  <a:pt x="1264" y="1032"/>
                </a:lnTo>
                <a:lnTo>
                  <a:pt x="1255" y="1044"/>
                </a:lnTo>
                <a:lnTo>
                  <a:pt x="1247" y="1059"/>
                </a:lnTo>
                <a:lnTo>
                  <a:pt x="1240" y="1073"/>
                </a:lnTo>
                <a:lnTo>
                  <a:pt x="1235" y="1090"/>
                </a:lnTo>
                <a:lnTo>
                  <a:pt x="1235" y="1102"/>
                </a:lnTo>
                <a:lnTo>
                  <a:pt x="1063" y="1102"/>
                </a:lnTo>
                <a:lnTo>
                  <a:pt x="1063" y="1107"/>
                </a:lnTo>
                <a:lnTo>
                  <a:pt x="1071" y="1107"/>
                </a:lnTo>
                <a:lnTo>
                  <a:pt x="1071" y="1134"/>
                </a:lnTo>
                <a:lnTo>
                  <a:pt x="1051" y="1134"/>
                </a:lnTo>
                <a:lnTo>
                  <a:pt x="1051" y="634"/>
                </a:lnTo>
                <a:lnTo>
                  <a:pt x="1010" y="634"/>
                </a:lnTo>
                <a:lnTo>
                  <a:pt x="1010" y="602"/>
                </a:lnTo>
                <a:lnTo>
                  <a:pt x="925" y="602"/>
                </a:lnTo>
                <a:lnTo>
                  <a:pt x="925" y="634"/>
                </a:lnTo>
                <a:lnTo>
                  <a:pt x="879" y="634"/>
                </a:lnTo>
                <a:lnTo>
                  <a:pt x="879" y="801"/>
                </a:lnTo>
                <a:lnTo>
                  <a:pt x="848" y="801"/>
                </a:lnTo>
                <a:lnTo>
                  <a:pt x="848" y="825"/>
                </a:lnTo>
                <a:lnTo>
                  <a:pt x="831" y="825"/>
                </a:lnTo>
                <a:lnTo>
                  <a:pt x="831" y="495"/>
                </a:lnTo>
                <a:lnTo>
                  <a:pt x="831" y="306"/>
                </a:lnTo>
                <a:lnTo>
                  <a:pt x="872" y="306"/>
                </a:lnTo>
                <a:lnTo>
                  <a:pt x="872" y="306"/>
                </a:lnTo>
                <a:lnTo>
                  <a:pt x="872" y="306"/>
                </a:lnTo>
                <a:lnTo>
                  <a:pt x="882" y="306"/>
                </a:lnTo>
                <a:lnTo>
                  <a:pt x="882" y="296"/>
                </a:lnTo>
                <a:lnTo>
                  <a:pt x="884" y="296"/>
                </a:lnTo>
                <a:lnTo>
                  <a:pt x="887" y="289"/>
                </a:lnTo>
                <a:lnTo>
                  <a:pt x="887" y="281"/>
                </a:lnTo>
                <a:lnTo>
                  <a:pt x="882" y="281"/>
                </a:lnTo>
                <a:lnTo>
                  <a:pt x="882" y="264"/>
                </a:lnTo>
                <a:lnTo>
                  <a:pt x="884" y="264"/>
                </a:lnTo>
                <a:lnTo>
                  <a:pt x="884" y="262"/>
                </a:lnTo>
                <a:lnTo>
                  <a:pt x="884" y="247"/>
                </a:lnTo>
                <a:lnTo>
                  <a:pt x="884" y="247"/>
                </a:lnTo>
                <a:lnTo>
                  <a:pt x="884" y="245"/>
                </a:lnTo>
                <a:lnTo>
                  <a:pt x="884" y="143"/>
                </a:lnTo>
                <a:lnTo>
                  <a:pt x="882" y="143"/>
                </a:lnTo>
                <a:lnTo>
                  <a:pt x="882" y="89"/>
                </a:lnTo>
                <a:lnTo>
                  <a:pt x="879" y="89"/>
                </a:lnTo>
                <a:lnTo>
                  <a:pt x="879" y="89"/>
                </a:lnTo>
                <a:lnTo>
                  <a:pt x="879" y="111"/>
                </a:lnTo>
                <a:lnTo>
                  <a:pt x="877" y="111"/>
                </a:lnTo>
                <a:lnTo>
                  <a:pt x="877" y="111"/>
                </a:lnTo>
                <a:lnTo>
                  <a:pt x="877" y="143"/>
                </a:lnTo>
                <a:lnTo>
                  <a:pt x="877" y="143"/>
                </a:lnTo>
                <a:lnTo>
                  <a:pt x="877" y="145"/>
                </a:lnTo>
                <a:lnTo>
                  <a:pt x="877" y="150"/>
                </a:lnTo>
                <a:lnTo>
                  <a:pt x="795" y="150"/>
                </a:lnTo>
                <a:lnTo>
                  <a:pt x="795" y="114"/>
                </a:lnTo>
                <a:lnTo>
                  <a:pt x="795" y="111"/>
                </a:lnTo>
                <a:lnTo>
                  <a:pt x="792" y="111"/>
                </a:lnTo>
                <a:lnTo>
                  <a:pt x="792" y="89"/>
                </a:lnTo>
                <a:lnTo>
                  <a:pt x="792" y="89"/>
                </a:lnTo>
                <a:lnTo>
                  <a:pt x="790" y="89"/>
                </a:lnTo>
                <a:lnTo>
                  <a:pt x="790" y="145"/>
                </a:lnTo>
                <a:lnTo>
                  <a:pt x="787" y="145"/>
                </a:lnTo>
                <a:lnTo>
                  <a:pt x="787" y="150"/>
                </a:lnTo>
                <a:lnTo>
                  <a:pt x="710" y="150"/>
                </a:lnTo>
                <a:lnTo>
                  <a:pt x="710" y="114"/>
                </a:lnTo>
                <a:lnTo>
                  <a:pt x="710" y="114"/>
                </a:lnTo>
                <a:lnTo>
                  <a:pt x="705" y="114"/>
                </a:lnTo>
                <a:lnTo>
                  <a:pt x="705" y="145"/>
                </a:lnTo>
                <a:lnTo>
                  <a:pt x="705" y="145"/>
                </a:lnTo>
                <a:lnTo>
                  <a:pt x="705" y="89"/>
                </a:lnTo>
                <a:lnTo>
                  <a:pt x="703" y="89"/>
                </a:lnTo>
                <a:lnTo>
                  <a:pt x="700" y="89"/>
                </a:lnTo>
                <a:lnTo>
                  <a:pt x="700" y="145"/>
                </a:lnTo>
                <a:lnTo>
                  <a:pt x="698" y="145"/>
                </a:lnTo>
                <a:lnTo>
                  <a:pt x="698" y="150"/>
                </a:lnTo>
                <a:lnTo>
                  <a:pt x="623" y="153"/>
                </a:lnTo>
                <a:lnTo>
                  <a:pt x="623" y="114"/>
                </a:lnTo>
                <a:lnTo>
                  <a:pt x="623" y="114"/>
                </a:lnTo>
                <a:lnTo>
                  <a:pt x="618" y="114"/>
                </a:lnTo>
                <a:lnTo>
                  <a:pt x="618" y="153"/>
                </a:lnTo>
                <a:lnTo>
                  <a:pt x="615" y="153"/>
                </a:lnTo>
                <a:lnTo>
                  <a:pt x="615" y="148"/>
                </a:lnTo>
                <a:lnTo>
                  <a:pt x="615" y="145"/>
                </a:lnTo>
                <a:lnTo>
                  <a:pt x="615" y="145"/>
                </a:lnTo>
                <a:lnTo>
                  <a:pt x="615" y="92"/>
                </a:lnTo>
                <a:lnTo>
                  <a:pt x="615" y="89"/>
                </a:lnTo>
                <a:lnTo>
                  <a:pt x="611" y="89"/>
                </a:lnTo>
                <a:lnTo>
                  <a:pt x="611" y="145"/>
                </a:lnTo>
                <a:lnTo>
                  <a:pt x="608" y="145"/>
                </a:lnTo>
                <a:lnTo>
                  <a:pt x="608" y="153"/>
                </a:lnTo>
                <a:lnTo>
                  <a:pt x="536" y="153"/>
                </a:lnTo>
                <a:lnTo>
                  <a:pt x="536" y="114"/>
                </a:lnTo>
                <a:lnTo>
                  <a:pt x="536" y="114"/>
                </a:lnTo>
                <a:lnTo>
                  <a:pt x="533" y="114"/>
                </a:lnTo>
                <a:lnTo>
                  <a:pt x="533" y="153"/>
                </a:lnTo>
                <a:lnTo>
                  <a:pt x="528" y="153"/>
                </a:lnTo>
                <a:lnTo>
                  <a:pt x="528" y="148"/>
                </a:lnTo>
                <a:lnTo>
                  <a:pt x="526" y="145"/>
                </a:lnTo>
                <a:lnTo>
                  <a:pt x="526" y="145"/>
                </a:lnTo>
                <a:lnTo>
                  <a:pt x="526" y="2"/>
                </a:lnTo>
                <a:lnTo>
                  <a:pt x="526" y="0"/>
                </a:lnTo>
                <a:lnTo>
                  <a:pt x="521" y="0"/>
                </a:lnTo>
                <a:lnTo>
                  <a:pt x="521" y="92"/>
                </a:lnTo>
                <a:lnTo>
                  <a:pt x="521" y="92"/>
                </a:lnTo>
                <a:lnTo>
                  <a:pt x="521" y="145"/>
                </a:lnTo>
                <a:lnTo>
                  <a:pt x="521" y="145"/>
                </a:lnTo>
                <a:lnTo>
                  <a:pt x="521" y="187"/>
                </a:lnTo>
                <a:lnTo>
                  <a:pt x="511" y="189"/>
                </a:lnTo>
                <a:lnTo>
                  <a:pt x="511" y="189"/>
                </a:lnTo>
                <a:lnTo>
                  <a:pt x="509" y="189"/>
                </a:lnTo>
                <a:lnTo>
                  <a:pt x="499" y="189"/>
                </a:lnTo>
                <a:lnTo>
                  <a:pt x="490" y="189"/>
                </a:lnTo>
                <a:lnTo>
                  <a:pt x="490" y="189"/>
                </a:lnTo>
                <a:lnTo>
                  <a:pt x="487" y="189"/>
                </a:lnTo>
                <a:lnTo>
                  <a:pt x="477" y="189"/>
                </a:lnTo>
                <a:lnTo>
                  <a:pt x="468" y="191"/>
                </a:lnTo>
                <a:lnTo>
                  <a:pt x="468" y="191"/>
                </a:lnTo>
                <a:lnTo>
                  <a:pt x="465" y="191"/>
                </a:lnTo>
                <a:lnTo>
                  <a:pt x="465" y="191"/>
                </a:lnTo>
                <a:lnTo>
                  <a:pt x="456" y="191"/>
                </a:lnTo>
                <a:lnTo>
                  <a:pt x="448" y="191"/>
                </a:lnTo>
                <a:lnTo>
                  <a:pt x="448" y="191"/>
                </a:lnTo>
                <a:lnTo>
                  <a:pt x="446" y="191"/>
                </a:lnTo>
                <a:lnTo>
                  <a:pt x="439" y="194"/>
                </a:lnTo>
                <a:lnTo>
                  <a:pt x="429" y="194"/>
                </a:lnTo>
                <a:lnTo>
                  <a:pt x="429" y="194"/>
                </a:lnTo>
                <a:lnTo>
                  <a:pt x="429" y="194"/>
                </a:lnTo>
                <a:lnTo>
                  <a:pt x="419" y="196"/>
                </a:lnTo>
                <a:lnTo>
                  <a:pt x="412" y="196"/>
                </a:lnTo>
                <a:lnTo>
                  <a:pt x="412" y="196"/>
                </a:lnTo>
                <a:lnTo>
                  <a:pt x="412" y="196"/>
                </a:lnTo>
                <a:lnTo>
                  <a:pt x="412" y="196"/>
                </a:lnTo>
                <a:lnTo>
                  <a:pt x="412" y="196"/>
                </a:lnTo>
                <a:lnTo>
                  <a:pt x="405" y="199"/>
                </a:lnTo>
                <a:lnTo>
                  <a:pt x="398" y="199"/>
                </a:lnTo>
                <a:lnTo>
                  <a:pt x="395" y="199"/>
                </a:lnTo>
                <a:lnTo>
                  <a:pt x="390" y="201"/>
                </a:lnTo>
                <a:lnTo>
                  <a:pt x="383" y="201"/>
                </a:lnTo>
                <a:lnTo>
                  <a:pt x="383" y="201"/>
                </a:lnTo>
                <a:lnTo>
                  <a:pt x="376" y="204"/>
                </a:lnTo>
                <a:lnTo>
                  <a:pt x="366" y="206"/>
                </a:lnTo>
                <a:lnTo>
                  <a:pt x="356" y="208"/>
                </a:lnTo>
                <a:lnTo>
                  <a:pt x="354" y="208"/>
                </a:lnTo>
                <a:lnTo>
                  <a:pt x="354" y="208"/>
                </a:lnTo>
                <a:lnTo>
                  <a:pt x="354" y="208"/>
                </a:lnTo>
                <a:lnTo>
                  <a:pt x="354" y="208"/>
                </a:lnTo>
                <a:lnTo>
                  <a:pt x="354" y="208"/>
                </a:lnTo>
                <a:lnTo>
                  <a:pt x="349" y="211"/>
                </a:lnTo>
                <a:lnTo>
                  <a:pt x="349" y="211"/>
                </a:lnTo>
                <a:lnTo>
                  <a:pt x="347" y="213"/>
                </a:lnTo>
                <a:lnTo>
                  <a:pt x="347" y="213"/>
                </a:lnTo>
                <a:lnTo>
                  <a:pt x="347" y="213"/>
                </a:lnTo>
                <a:lnTo>
                  <a:pt x="344" y="213"/>
                </a:lnTo>
                <a:lnTo>
                  <a:pt x="342" y="216"/>
                </a:lnTo>
                <a:lnTo>
                  <a:pt x="342" y="216"/>
                </a:lnTo>
                <a:lnTo>
                  <a:pt x="342" y="216"/>
                </a:lnTo>
                <a:lnTo>
                  <a:pt x="339" y="218"/>
                </a:lnTo>
                <a:lnTo>
                  <a:pt x="339" y="218"/>
                </a:lnTo>
                <a:lnTo>
                  <a:pt x="339" y="218"/>
                </a:lnTo>
                <a:lnTo>
                  <a:pt x="342" y="216"/>
                </a:lnTo>
                <a:lnTo>
                  <a:pt x="342" y="216"/>
                </a:lnTo>
                <a:lnTo>
                  <a:pt x="342" y="216"/>
                </a:lnTo>
                <a:lnTo>
                  <a:pt x="339" y="218"/>
                </a:lnTo>
                <a:lnTo>
                  <a:pt x="339" y="218"/>
                </a:lnTo>
                <a:lnTo>
                  <a:pt x="337" y="221"/>
                </a:lnTo>
                <a:lnTo>
                  <a:pt x="337" y="221"/>
                </a:lnTo>
                <a:lnTo>
                  <a:pt x="337" y="223"/>
                </a:lnTo>
                <a:lnTo>
                  <a:pt x="337" y="223"/>
                </a:lnTo>
                <a:lnTo>
                  <a:pt x="337" y="225"/>
                </a:lnTo>
                <a:lnTo>
                  <a:pt x="337" y="225"/>
                </a:lnTo>
                <a:lnTo>
                  <a:pt x="339" y="228"/>
                </a:lnTo>
                <a:lnTo>
                  <a:pt x="337" y="225"/>
                </a:lnTo>
                <a:lnTo>
                  <a:pt x="337" y="225"/>
                </a:lnTo>
                <a:lnTo>
                  <a:pt x="337" y="223"/>
                </a:lnTo>
                <a:lnTo>
                  <a:pt x="337" y="223"/>
                </a:lnTo>
                <a:lnTo>
                  <a:pt x="337" y="223"/>
                </a:lnTo>
                <a:lnTo>
                  <a:pt x="337" y="223"/>
                </a:lnTo>
                <a:lnTo>
                  <a:pt x="337" y="223"/>
                </a:lnTo>
                <a:lnTo>
                  <a:pt x="337" y="225"/>
                </a:lnTo>
                <a:lnTo>
                  <a:pt x="337" y="225"/>
                </a:lnTo>
                <a:lnTo>
                  <a:pt x="337" y="228"/>
                </a:lnTo>
                <a:lnTo>
                  <a:pt x="337" y="228"/>
                </a:lnTo>
                <a:lnTo>
                  <a:pt x="337" y="228"/>
                </a:lnTo>
                <a:lnTo>
                  <a:pt x="337" y="228"/>
                </a:lnTo>
                <a:lnTo>
                  <a:pt x="337" y="230"/>
                </a:lnTo>
                <a:lnTo>
                  <a:pt x="339" y="230"/>
                </a:lnTo>
                <a:lnTo>
                  <a:pt x="339" y="233"/>
                </a:lnTo>
                <a:lnTo>
                  <a:pt x="339" y="233"/>
                </a:lnTo>
                <a:lnTo>
                  <a:pt x="339" y="233"/>
                </a:lnTo>
                <a:lnTo>
                  <a:pt x="339" y="233"/>
                </a:lnTo>
                <a:lnTo>
                  <a:pt x="342" y="233"/>
                </a:lnTo>
                <a:lnTo>
                  <a:pt x="342" y="235"/>
                </a:lnTo>
                <a:lnTo>
                  <a:pt x="342" y="235"/>
                </a:lnTo>
                <a:lnTo>
                  <a:pt x="344" y="238"/>
                </a:lnTo>
                <a:lnTo>
                  <a:pt x="344" y="238"/>
                </a:lnTo>
                <a:lnTo>
                  <a:pt x="344" y="238"/>
                </a:lnTo>
                <a:lnTo>
                  <a:pt x="347" y="238"/>
                </a:lnTo>
                <a:lnTo>
                  <a:pt x="347" y="238"/>
                </a:lnTo>
                <a:lnTo>
                  <a:pt x="349" y="238"/>
                </a:lnTo>
                <a:lnTo>
                  <a:pt x="352" y="240"/>
                </a:lnTo>
                <a:lnTo>
                  <a:pt x="352" y="240"/>
                </a:lnTo>
                <a:lnTo>
                  <a:pt x="352" y="240"/>
                </a:lnTo>
                <a:lnTo>
                  <a:pt x="352" y="240"/>
                </a:lnTo>
                <a:lnTo>
                  <a:pt x="352" y="240"/>
                </a:lnTo>
                <a:lnTo>
                  <a:pt x="356" y="242"/>
                </a:lnTo>
                <a:lnTo>
                  <a:pt x="359" y="242"/>
                </a:lnTo>
                <a:lnTo>
                  <a:pt x="359" y="242"/>
                </a:lnTo>
                <a:lnTo>
                  <a:pt x="359" y="242"/>
                </a:lnTo>
                <a:lnTo>
                  <a:pt x="359" y="242"/>
                </a:lnTo>
                <a:lnTo>
                  <a:pt x="364" y="245"/>
                </a:lnTo>
                <a:lnTo>
                  <a:pt x="368" y="245"/>
                </a:lnTo>
                <a:lnTo>
                  <a:pt x="368" y="245"/>
                </a:lnTo>
                <a:lnTo>
                  <a:pt x="368" y="245"/>
                </a:lnTo>
                <a:lnTo>
                  <a:pt x="368" y="245"/>
                </a:lnTo>
                <a:lnTo>
                  <a:pt x="373" y="247"/>
                </a:lnTo>
                <a:lnTo>
                  <a:pt x="378" y="247"/>
                </a:lnTo>
                <a:lnTo>
                  <a:pt x="378" y="247"/>
                </a:lnTo>
                <a:lnTo>
                  <a:pt x="381" y="247"/>
                </a:lnTo>
                <a:lnTo>
                  <a:pt x="381" y="247"/>
                </a:lnTo>
                <a:lnTo>
                  <a:pt x="385" y="250"/>
                </a:lnTo>
                <a:lnTo>
                  <a:pt x="390" y="250"/>
                </a:lnTo>
                <a:lnTo>
                  <a:pt x="390" y="250"/>
                </a:lnTo>
                <a:lnTo>
                  <a:pt x="393" y="250"/>
                </a:lnTo>
                <a:lnTo>
                  <a:pt x="393" y="250"/>
                </a:lnTo>
                <a:lnTo>
                  <a:pt x="398" y="252"/>
                </a:lnTo>
                <a:lnTo>
                  <a:pt x="400" y="252"/>
                </a:lnTo>
                <a:lnTo>
                  <a:pt x="460" y="262"/>
                </a:lnTo>
                <a:lnTo>
                  <a:pt x="460" y="301"/>
                </a:lnTo>
                <a:lnTo>
                  <a:pt x="436" y="303"/>
                </a:lnTo>
                <a:lnTo>
                  <a:pt x="417" y="308"/>
                </a:lnTo>
                <a:lnTo>
                  <a:pt x="402" y="310"/>
                </a:lnTo>
                <a:lnTo>
                  <a:pt x="398" y="315"/>
                </a:lnTo>
                <a:lnTo>
                  <a:pt x="398" y="337"/>
                </a:lnTo>
                <a:lnTo>
                  <a:pt x="402" y="342"/>
                </a:lnTo>
                <a:lnTo>
                  <a:pt x="402" y="342"/>
                </a:lnTo>
                <a:lnTo>
                  <a:pt x="402" y="371"/>
                </a:lnTo>
                <a:lnTo>
                  <a:pt x="398" y="374"/>
                </a:lnTo>
                <a:lnTo>
                  <a:pt x="398" y="376"/>
                </a:lnTo>
                <a:lnTo>
                  <a:pt x="402" y="381"/>
                </a:lnTo>
                <a:lnTo>
                  <a:pt x="402" y="381"/>
                </a:lnTo>
                <a:lnTo>
                  <a:pt x="402" y="400"/>
                </a:lnTo>
                <a:lnTo>
                  <a:pt x="398" y="403"/>
                </a:lnTo>
                <a:lnTo>
                  <a:pt x="398" y="412"/>
                </a:lnTo>
                <a:lnTo>
                  <a:pt x="402" y="417"/>
                </a:lnTo>
                <a:lnTo>
                  <a:pt x="402" y="417"/>
                </a:lnTo>
                <a:lnTo>
                  <a:pt x="400" y="1260"/>
                </a:lnTo>
                <a:lnTo>
                  <a:pt x="378" y="1260"/>
                </a:lnTo>
                <a:lnTo>
                  <a:pt x="376" y="415"/>
                </a:lnTo>
                <a:lnTo>
                  <a:pt x="315" y="415"/>
                </a:lnTo>
                <a:lnTo>
                  <a:pt x="315" y="383"/>
                </a:lnTo>
                <a:lnTo>
                  <a:pt x="90" y="383"/>
                </a:lnTo>
                <a:lnTo>
                  <a:pt x="75" y="415"/>
                </a:lnTo>
                <a:lnTo>
                  <a:pt x="42" y="415"/>
                </a:lnTo>
                <a:lnTo>
                  <a:pt x="17" y="473"/>
                </a:lnTo>
                <a:lnTo>
                  <a:pt x="17" y="1224"/>
                </a:lnTo>
                <a:lnTo>
                  <a:pt x="10" y="1224"/>
                </a:lnTo>
                <a:lnTo>
                  <a:pt x="10" y="1221"/>
                </a:lnTo>
                <a:lnTo>
                  <a:pt x="5" y="1219"/>
                </a:lnTo>
                <a:lnTo>
                  <a:pt x="0" y="1219"/>
                </a:lnTo>
                <a:lnTo>
                  <a:pt x="0" y="1576"/>
                </a:lnTo>
                <a:lnTo>
                  <a:pt x="1281" y="1576"/>
                </a:lnTo>
                <a:lnTo>
                  <a:pt x="1281" y="1017"/>
                </a:lnTo>
                <a:close/>
                <a:moveTo>
                  <a:pt x="342" y="225"/>
                </a:moveTo>
                <a:lnTo>
                  <a:pt x="344" y="225"/>
                </a:lnTo>
                <a:lnTo>
                  <a:pt x="344" y="225"/>
                </a:lnTo>
                <a:lnTo>
                  <a:pt x="352" y="228"/>
                </a:lnTo>
                <a:lnTo>
                  <a:pt x="344" y="225"/>
                </a:lnTo>
                <a:lnTo>
                  <a:pt x="344" y="225"/>
                </a:lnTo>
                <a:lnTo>
                  <a:pt x="342" y="225"/>
                </a:lnTo>
                <a:lnTo>
                  <a:pt x="342" y="223"/>
                </a:lnTo>
                <a:lnTo>
                  <a:pt x="342" y="225"/>
                </a:lnTo>
                <a:close/>
                <a:moveTo>
                  <a:pt x="342" y="228"/>
                </a:moveTo>
                <a:lnTo>
                  <a:pt x="342" y="228"/>
                </a:lnTo>
                <a:lnTo>
                  <a:pt x="339" y="228"/>
                </a:lnTo>
                <a:lnTo>
                  <a:pt x="342" y="228"/>
                </a:lnTo>
                <a:lnTo>
                  <a:pt x="342" y="228"/>
                </a:lnTo>
                <a:lnTo>
                  <a:pt x="361" y="233"/>
                </a:lnTo>
                <a:lnTo>
                  <a:pt x="342" y="228"/>
                </a:lnTo>
                <a:close/>
                <a:moveTo>
                  <a:pt x="410" y="199"/>
                </a:moveTo>
                <a:lnTo>
                  <a:pt x="410" y="201"/>
                </a:lnTo>
                <a:lnTo>
                  <a:pt x="410" y="199"/>
                </a:lnTo>
                <a:lnTo>
                  <a:pt x="410" y="199"/>
                </a:lnTo>
                <a:lnTo>
                  <a:pt x="410" y="199"/>
                </a:lnTo>
                <a:close/>
                <a:moveTo>
                  <a:pt x="414" y="208"/>
                </a:moveTo>
                <a:lnTo>
                  <a:pt x="412" y="206"/>
                </a:lnTo>
                <a:lnTo>
                  <a:pt x="412" y="206"/>
                </a:lnTo>
                <a:lnTo>
                  <a:pt x="412" y="206"/>
                </a:lnTo>
                <a:lnTo>
                  <a:pt x="412" y="206"/>
                </a:lnTo>
                <a:lnTo>
                  <a:pt x="412" y="206"/>
                </a:lnTo>
                <a:lnTo>
                  <a:pt x="414" y="208"/>
                </a:lnTo>
                <a:lnTo>
                  <a:pt x="419" y="211"/>
                </a:lnTo>
                <a:lnTo>
                  <a:pt x="414" y="208"/>
                </a:lnTo>
                <a:close/>
                <a:moveTo>
                  <a:pt x="427" y="199"/>
                </a:moveTo>
                <a:lnTo>
                  <a:pt x="427" y="196"/>
                </a:lnTo>
                <a:lnTo>
                  <a:pt x="429" y="196"/>
                </a:lnTo>
                <a:lnTo>
                  <a:pt x="427" y="196"/>
                </a:lnTo>
                <a:lnTo>
                  <a:pt x="427" y="199"/>
                </a:lnTo>
                <a:close/>
                <a:moveTo>
                  <a:pt x="429" y="206"/>
                </a:moveTo>
                <a:lnTo>
                  <a:pt x="429" y="204"/>
                </a:lnTo>
                <a:lnTo>
                  <a:pt x="429" y="204"/>
                </a:lnTo>
                <a:lnTo>
                  <a:pt x="429" y="204"/>
                </a:lnTo>
                <a:lnTo>
                  <a:pt x="429" y="206"/>
                </a:lnTo>
                <a:lnTo>
                  <a:pt x="431" y="206"/>
                </a:lnTo>
                <a:lnTo>
                  <a:pt x="429" y="20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dirty="0">
              <a:solidFill>
                <a:srgbClr val="000000"/>
              </a:solidFill>
            </a:endParaRPr>
          </a:p>
        </p:txBody>
      </p:sp>
      <p:sp>
        <p:nvSpPr>
          <p:cNvPr id="111" name="Freeform 15"/>
          <p:cNvSpPr>
            <a:spLocks/>
          </p:cNvSpPr>
          <p:nvPr userDrawn="1"/>
        </p:nvSpPr>
        <p:spPr bwMode="auto">
          <a:xfrm>
            <a:off x="4573787" y="4083565"/>
            <a:ext cx="1523007" cy="1895615"/>
          </a:xfrm>
          <a:custGeom>
            <a:avLst/>
            <a:gdLst>
              <a:gd name="T0" fmla="*/ 1278 w 1278"/>
              <a:gd name="T1" fmla="*/ 836 h 1193"/>
              <a:gd name="T2" fmla="*/ 1271 w 1278"/>
              <a:gd name="T3" fmla="*/ 819 h 1193"/>
              <a:gd name="T4" fmla="*/ 1252 w 1278"/>
              <a:gd name="T5" fmla="*/ 821 h 1193"/>
              <a:gd name="T6" fmla="*/ 1242 w 1278"/>
              <a:gd name="T7" fmla="*/ 807 h 1193"/>
              <a:gd name="T8" fmla="*/ 1206 w 1278"/>
              <a:gd name="T9" fmla="*/ 700 h 1193"/>
              <a:gd name="T10" fmla="*/ 1167 w 1278"/>
              <a:gd name="T11" fmla="*/ 693 h 1193"/>
              <a:gd name="T12" fmla="*/ 1126 w 1278"/>
              <a:gd name="T13" fmla="*/ 651 h 1193"/>
              <a:gd name="T14" fmla="*/ 1075 w 1278"/>
              <a:gd name="T15" fmla="*/ 598 h 1193"/>
              <a:gd name="T16" fmla="*/ 1068 w 1278"/>
              <a:gd name="T17" fmla="*/ 586 h 1193"/>
              <a:gd name="T18" fmla="*/ 1053 w 1278"/>
              <a:gd name="T19" fmla="*/ 566 h 1193"/>
              <a:gd name="T20" fmla="*/ 1048 w 1278"/>
              <a:gd name="T21" fmla="*/ 581 h 1193"/>
              <a:gd name="T22" fmla="*/ 1034 w 1278"/>
              <a:gd name="T23" fmla="*/ 593 h 1193"/>
              <a:gd name="T24" fmla="*/ 1034 w 1278"/>
              <a:gd name="T25" fmla="*/ 625 h 1193"/>
              <a:gd name="T26" fmla="*/ 956 w 1278"/>
              <a:gd name="T27" fmla="*/ 685 h 1193"/>
              <a:gd name="T28" fmla="*/ 925 w 1278"/>
              <a:gd name="T29" fmla="*/ 695 h 1193"/>
              <a:gd name="T30" fmla="*/ 884 w 1278"/>
              <a:gd name="T31" fmla="*/ 824 h 1193"/>
              <a:gd name="T32" fmla="*/ 864 w 1278"/>
              <a:gd name="T33" fmla="*/ 807 h 1193"/>
              <a:gd name="T34" fmla="*/ 850 w 1278"/>
              <a:gd name="T35" fmla="*/ 838 h 1193"/>
              <a:gd name="T36" fmla="*/ 833 w 1278"/>
              <a:gd name="T37" fmla="*/ 819 h 1193"/>
              <a:gd name="T38" fmla="*/ 814 w 1278"/>
              <a:gd name="T39" fmla="*/ 841 h 1193"/>
              <a:gd name="T40" fmla="*/ 751 w 1278"/>
              <a:gd name="T41" fmla="*/ 32 h 1193"/>
              <a:gd name="T42" fmla="*/ 445 w 1278"/>
              <a:gd name="T43" fmla="*/ 855 h 1193"/>
              <a:gd name="T44" fmla="*/ 431 w 1278"/>
              <a:gd name="T45" fmla="*/ 739 h 1193"/>
              <a:gd name="T46" fmla="*/ 404 w 1278"/>
              <a:gd name="T47" fmla="*/ 756 h 1193"/>
              <a:gd name="T48" fmla="*/ 378 w 1278"/>
              <a:gd name="T49" fmla="*/ 561 h 1193"/>
              <a:gd name="T50" fmla="*/ 375 w 1278"/>
              <a:gd name="T51" fmla="*/ 547 h 1193"/>
              <a:gd name="T52" fmla="*/ 368 w 1278"/>
              <a:gd name="T53" fmla="*/ 569 h 1193"/>
              <a:gd name="T54" fmla="*/ 351 w 1278"/>
              <a:gd name="T55" fmla="*/ 479 h 1193"/>
              <a:gd name="T56" fmla="*/ 341 w 1278"/>
              <a:gd name="T57" fmla="*/ 348 h 1193"/>
              <a:gd name="T58" fmla="*/ 324 w 1278"/>
              <a:gd name="T59" fmla="*/ 372 h 1193"/>
              <a:gd name="T60" fmla="*/ 312 w 1278"/>
              <a:gd name="T61" fmla="*/ 479 h 1193"/>
              <a:gd name="T62" fmla="*/ 295 w 1278"/>
              <a:gd name="T63" fmla="*/ 561 h 1193"/>
              <a:gd name="T64" fmla="*/ 290 w 1278"/>
              <a:gd name="T65" fmla="*/ 547 h 1193"/>
              <a:gd name="T66" fmla="*/ 288 w 1278"/>
              <a:gd name="T67" fmla="*/ 569 h 1193"/>
              <a:gd name="T68" fmla="*/ 269 w 1278"/>
              <a:gd name="T69" fmla="*/ 693 h 1193"/>
              <a:gd name="T70" fmla="*/ 269 w 1278"/>
              <a:gd name="T71" fmla="*/ 695 h 1193"/>
              <a:gd name="T72" fmla="*/ 261 w 1278"/>
              <a:gd name="T73" fmla="*/ 758 h 1193"/>
              <a:gd name="T74" fmla="*/ 244 w 1278"/>
              <a:gd name="T75" fmla="*/ 712 h 1193"/>
              <a:gd name="T76" fmla="*/ 232 w 1278"/>
              <a:gd name="T77" fmla="*/ 574 h 1193"/>
              <a:gd name="T78" fmla="*/ 208 w 1278"/>
              <a:gd name="T79" fmla="*/ 710 h 1193"/>
              <a:gd name="T80" fmla="*/ 194 w 1278"/>
              <a:gd name="T81" fmla="*/ 748 h 1193"/>
              <a:gd name="T82" fmla="*/ 174 w 1278"/>
              <a:gd name="T83" fmla="*/ 688 h 1193"/>
              <a:gd name="T84" fmla="*/ 172 w 1278"/>
              <a:gd name="T85" fmla="*/ 685 h 1193"/>
              <a:gd name="T86" fmla="*/ 169 w 1278"/>
              <a:gd name="T87" fmla="*/ 615 h 1193"/>
              <a:gd name="T88" fmla="*/ 167 w 1278"/>
              <a:gd name="T89" fmla="*/ 610 h 1193"/>
              <a:gd name="T90" fmla="*/ 157 w 1278"/>
              <a:gd name="T91" fmla="*/ 557 h 1193"/>
              <a:gd name="T92" fmla="*/ 148 w 1278"/>
              <a:gd name="T93" fmla="*/ 547 h 1193"/>
              <a:gd name="T94" fmla="*/ 123 w 1278"/>
              <a:gd name="T95" fmla="*/ 479 h 1193"/>
              <a:gd name="T96" fmla="*/ 123 w 1278"/>
              <a:gd name="T97" fmla="*/ 464 h 1193"/>
              <a:gd name="T98" fmla="*/ 121 w 1278"/>
              <a:gd name="T99" fmla="*/ 304 h 1193"/>
              <a:gd name="T100" fmla="*/ 97 w 1278"/>
              <a:gd name="T101" fmla="*/ 464 h 1193"/>
              <a:gd name="T102" fmla="*/ 94 w 1278"/>
              <a:gd name="T103" fmla="*/ 476 h 1193"/>
              <a:gd name="T104" fmla="*/ 70 w 1278"/>
              <a:gd name="T105" fmla="*/ 554 h 1193"/>
              <a:gd name="T106" fmla="*/ 60 w 1278"/>
              <a:gd name="T107" fmla="*/ 549 h 1193"/>
              <a:gd name="T108" fmla="*/ 48 w 1278"/>
              <a:gd name="T109" fmla="*/ 610 h 1193"/>
              <a:gd name="T110" fmla="*/ 41 w 1278"/>
              <a:gd name="T111" fmla="*/ 746 h 1193"/>
              <a:gd name="T112" fmla="*/ 17 w 1278"/>
              <a:gd name="T113" fmla="*/ 739 h 1193"/>
              <a:gd name="T114" fmla="*/ 7 w 1278"/>
              <a:gd name="T115" fmla="*/ 848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78" h="1193">
                <a:moveTo>
                  <a:pt x="12" y="306"/>
                </a:moveTo>
                <a:lnTo>
                  <a:pt x="0" y="304"/>
                </a:lnTo>
                <a:lnTo>
                  <a:pt x="0" y="1193"/>
                </a:lnTo>
                <a:lnTo>
                  <a:pt x="1278" y="1193"/>
                </a:lnTo>
                <a:lnTo>
                  <a:pt x="1278" y="836"/>
                </a:lnTo>
                <a:lnTo>
                  <a:pt x="1274" y="836"/>
                </a:lnTo>
                <a:lnTo>
                  <a:pt x="1274" y="819"/>
                </a:lnTo>
                <a:lnTo>
                  <a:pt x="1271" y="819"/>
                </a:lnTo>
                <a:lnTo>
                  <a:pt x="1271" y="819"/>
                </a:lnTo>
                <a:lnTo>
                  <a:pt x="1271" y="819"/>
                </a:lnTo>
                <a:lnTo>
                  <a:pt x="1269" y="819"/>
                </a:lnTo>
                <a:lnTo>
                  <a:pt x="1269" y="836"/>
                </a:lnTo>
                <a:lnTo>
                  <a:pt x="1257" y="836"/>
                </a:lnTo>
                <a:lnTo>
                  <a:pt x="1257" y="824"/>
                </a:lnTo>
                <a:lnTo>
                  <a:pt x="1252" y="821"/>
                </a:lnTo>
                <a:lnTo>
                  <a:pt x="1245" y="821"/>
                </a:lnTo>
                <a:lnTo>
                  <a:pt x="1245" y="807"/>
                </a:lnTo>
                <a:lnTo>
                  <a:pt x="1242" y="807"/>
                </a:lnTo>
                <a:lnTo>
                  <a:pt x="1242" y="807"/>
                </a:lnTo>
                <a:lnTo>
                  <a:pt x="1242" y="807"/>
                </a:lnTo>
                <a:lnTo>
                  <a:pt x="1240" y="807"/>
                </a:lnTo>
                <a:lnTo>
                  <a:pt x="1240" y="821"/>
                </a:lnTo>
                <a:lnTo>
                  <a:pt x="1220" y="821"/>
                </a:lnTo>
                <a:lnTo>
                  <a:pt x="1223" y="702"/>
                </a:lnTo>
                <a:lnTo>
                  <a:pt x="1206" y="700"/>
                </a:lnTo>
                <a:lnTo>
                  <a:pt x="1182" y="700"/>
                </a:lnTo>
                <a:lnTo>
                  <a:pt x="1174" y="695"/>
                </a:lnTo>
                <a:lnTo>
                  <a:pt x="1174" y="695"/>
                </a:lnTo>
                <a:lnTo>
                  <a:pt x="1172" y="695"/>
                </a:lnTo>
                <a:lnTo>
                  <a:pt x="1167" y="693"/>
                </a:lnTo>
                <a:lnTo>
                  <a:pt x="1167" y="688"/>
                </a:lnTo>
                <a:lnTo>
                  <a:pt x="1155" y="685"/>
                </a:lnTo>
                <a:lnTo>
                  <a:pt x="1150" y="685"/>
                </a:lnTo>
                <a:lnTo>
                  <a:pt x="1140" y="668"/>
                </a:lnTo>
                <a:lnTo>
                  <a:pt x="1126" y="651"/>
                </a:lnTo>
                <a:lnTo>
                  <a:pt x="1111" y="639"/>
                </a:lnTo>
                <a:lnTo>
                  <a:pt x="1092" y="629"/>
                </a:lnTo>
                <a:lnTo>
                  <a:pt x="1073" y="625"/>
                </a:lnTo>
                <a:lnTo>
                  <a:pt x="1073" y="598"/>
                </a:lnTo>
                <a:lnTo>
                  <a:pt x="1075" y="598"/>
                </a:lnTo>
                <a:lnTo>
                  <a:pt x="1075" y="595"/>
                </a:lnTo>
                <a:lnTo>
                  <a:pt x="1075" y="593"/>
                </a:lnTo>
                <a:lnTo>
                  <a:pt x="1073" y="593"/>
                </a:lnTo>
                <a:lnTo>
                  <a:pt x="1070" y="588"/>
                </a:lnTo>
                <a:lnTo>
                  <a:pt x="1068" y="586"/>
                </a:lnTo>
                <a:lnTo>
                  <a:pt x="1063" y="583"/>
                </a:lnTo>
                <a:lnTo>
                  <a:pt x="1061" y="581"/>
                </a:lnTo>
                <a:lnTo>
                  <a:pt x="1056" y="581"/>
                </a:lnTo>
                <a:lnTo>
                  <a:pt x="1056" y="566"/>
                </a:lnTo>
                <a:lnTo>
                  <a:pt x="1053" y="566"/>
                </a:lnTo>
                <a:lnTo>
                  <a:pt x="1053" y="564"/>
                </a:lnTo>
                <a:lnTo>
                  <a:pt x="1053" y="566"/>
                </a:lnTo>
                <a:lnTo>
                  <a:pt x="1048" y="566"/>
                </a:lnTo>
                <a:lnTo>
                  <a:pt x="1048" y="581"/>
                </a:lnTo>
                <a:lnTo>
                  <a:pt x="1048" y="581"/>
                </a:lnTo>
                <a:lnTo>
                  <a:pt x="1046" y="581"/>
                </a:lnTo>
                <a:lnTo>
                  <a:pt x="1041" y="583"/>
                </a:lnTo>
                <a:lnTo>
                  <a:pt x="1039" y="586"/>
                </a:lnTo>
                <a:lnTo>
                  <a:pt x="1036" y="588"/>
                </a:lnTo>
                <a:lnTo>
                  <a:pt x="1034" y="593"/>
                </a:lnTo>
                <a:lnTo>
                  <a:pt x="1031" y="593"/>
                </a:lnTo>
                <a:lnTo>
                  <a:pt x="1031" y="595"/>
                </a:lnTo>
                <a:lnTo>
                  <a:pt x="1031" y="598"/>
                </a:lnTo>
                <a:lnTo>
                  <a:pt x="1034" y="598"/>
                </a:lnTo>
                <a:lnTo>
                  <a:pt x="1034" y="625"/>
                </a:lnTo>
                <a:lnTo>
                  <a:pt x="1014" y="629"/>
                </a:lnTo>
                <a:lnTo>
                  <a:pt x="995" y="639"/>
                </a:lnTo>
                <a:lnTo>
                  <a:pt x="978" y="651"/>
                </a:lnTo>
                <a:lnTo>
                  <a:pt x="964" y="668"/>
                </a:lnTo>
                <a:lnTo>
                  <a:pt x="956" y="685"/>
                </a:lnTo>
                <a:lnTo>
                  <a:pt x="949" y="685"/>
                </a:lnTo>
                <a:lnTo>
                  <a:pt x="937" y="688"/>
                </a:lnTo>
                <a:lnTo>
                  <a:pt x="937" y="693"/>
                </a:lnTo>
                <a:lnTo>
                  <a:pt x="935" y="695"/>
                </a:lnTo>
                <a:lnTo>
                  <a:pt x="925" y="695"/>
                </a:lnTo>
                <a:lnTo>
                  <a:pt x="925" y="697"/>
                </a:lnTo>
                <a:lnTo>
                  <a:pt x="922" y="700"/>
                </a:lnTo>
                <a:lnTo>
                  <a:pt x="896" y="700"/>
                </a:lnTo>
                <a:lnTo>
                  <a:pt x="881" y="702"/>
                </a:lnTo>
                <a:lnTo>
                  <a:pt x="884" y="824"/>
                </a:lnTo>
                <a:lnTo>
                  <a:pt x="867" y="824"/>
                </a:lnTo>
                <a:lnTo>
                  <a:pt x="867" y="807"/>
                </a:lnTo>
                <a:lnTo>
                  <a:pt x="864" y="807"/>
                </a:lnTo>
                <a:lnTo>
                  <a:pt x="864" y="807"/>
                </a:lnTo>
                <a:lnTo>
                  <a:pt x="864" y="807"/>
                </a:lnTo>
                <a:lnTo>
                  <a:pt x="862" y="807"/>
                </a:lnTo>
                <a:lnTo>
                  <a:pt x="862" y="824"/>
                </a:lnTo>
                <a:lnTo>
                  <a:pt x="855" y="824"/>
                </a:lnTo>
                <a:lnTo>
                  <a:pt x="850" y="826"/>
                </a:lnTo>
                <a:lnTo>
                  <a:pt x="850" y="838"/>
                </a:lnTo>
                <a:lnTo>
                  <a:pt x="850" y="838"/>
                </a:lnTo>
                <a:lnTo>
                  <a:pt x="835" y="838"/>
                </a:lnTo>
                <a:lnTo>
                  <a:pt x="833" y="819"/>
                </a:lnTo>
                <a:lnTo>
                  <a:pt x="833" y="819"/>
                </a:lnTo>
                <a:lnTo>
                  <a:pt x="833" y="819"/>
                </a:lnTo>
                <a:lnTo>
                  <a:pt x="830" y="819"/>
                </a:lnTo>
                <a:lnTo>
                  <a:pt x="828" y="819"/>
                </a:lnTo>
                <a:lnTo>
                  <a:pt x="828" y="838"/>
                </a:lnTo>
                <a:lnTo>
                  <a:pt x="818" y="838"/>
                </a:lnTo>
                <a:lnTo>
                  <a:pt x="814" y="841"/>
                </a:lnTo>
                <a:lnTo>
                  <a:pt x="814" y="841"/>
                </a:lnTo>
                <a:lnTo>
                  <a:pt x="809" y="841"/>
                </a:lnTo>
                <a:lnTo>
                  <a:pt x="811" y="90"/>
                </a:lnTo>
                <a:lnTo>
                  <a:pt x="782" y="32"/>
                </a:lnTo>
                <a:lnTo>
                  <a:pt x="751" y="32"/>
                </a:lnTo>
                <a:lnTo>
                  <a:pt x="734" y="0"/>
                </a:lnTo>
                <a:lnTo>
                  <a:pt x="508" y="0"/>
                </a:lnTo>
                <a:lnTo>
                  <a:pt x="508" y="32"/>
                </a:lnTo>
                <a:lnTo>
                  <a:pt x="448" y="32"/>
                </a:lnTo>
                <a:lnTo>
                  <a:pt x="445" y="855"/>
                </a:lnTo>
                <a:lnTo>
                  <a:pt x="438" y="848"/>
                </a:lnTo>
                <a:lnTo>
                  <a:pt x="438" y="836"/>
                </a:lnTo>
                <a:lnTo>
                  <a:pt x="436" y="746"/>
                </a:lnTo>
                <a:lnTo>
                  <a:pt x="436" y="739"/>
                </a:lnTo>
                <a:lnTo>
                  <a:pt x="431" y="739"/>
                </a:lnTo>
                <a:lnTo>
                  <a:pt x="429" y="739"/>
                </a:lnTo>
                <a:lnTo>
                  <a:pt x="429" y="746"/>
                </a:lnTo>
                <a:lnTo>
                  <a:pt x="429" y="758"/>
                </a:lnTo>
                <a:lnTo>
                  <a:pt x="404" y="758"/>
                </a:lnTo>
                <a:lnTo>
                  <a:pt x="404" y="756"/>
                </a:lnTo>
                <a:lnTo>
                  <a:pt x="399" y="746"/>
                </a:lnTo>
                <a:lnTo>
                  <a:pt x="399" y="693"/>
                </a:lnTo>
                <a:lnTo>
                  <a:pt x="392" y="676"/>
                </a:lnTo>
                <a:lnTo>
                  <a:pt x="392" y="622"/>
                </a:lnTo>
                <a:lnTo>
                  <a:pt x="378" y="561"/>
                </a:lnTo>
                <a:lnTo>
                  <a:pt x="380" y="561"/>
                </a:lnTo>
                <a:lnTo>
                  <a:pt x="380" y="547"/>
                </a:lnTo>
                <a:lnTo>
                  <a:pt x="375" y="547"/>
                </a:lnTo>
                <a:lnTo>
                  <a:pt x="375" y="547"/>
                </a:lnTo>
                <a:lnTo>
                  <a:pt x="375" y="547"/>
                </a:lnTo>
                <a:lnTo>
                  <a:pt x="368" y="547"/>
                </a:lnTo>
                <a:lnTo>
                  <a:pt x="368" y="554"/>
                </a:lnTo>
                <a:lnTo>
                  <a:pt x="366" y="554"/>
                </a:lnTo>
                <a:lnTo>
                  <a:pt x="366" y="569"/>
                </a:lnTo>
                <a:lnTo>
                  <a:pt x="368" y="569"/>
                </a:lnTo>
                <a:lnTo>
                  <a:pt x="358" y="610"/>
                </a:lnTo>
                <a:lnTo>
                  <a:pt x="346" y="481"/>
                </a:lnTo>
                <a:lnTo>
                  <a:pt x="351" y="481"/>
                </a:lnTo>
                <a:lnTo>
                  <a:pt x="351" y="479"/>
                </a:lnTo>
                <a:lnTo>
                  <a:pt x="351" y="479"/>
                </a:lnTo>
                <a:lnTo>
                  <a:pt x="351" y="469"/>
                </a:lnTo>
                <a:lnTo>
                  <a:pt x="344" y="469"/>
                </a:lnTo>
                <a:lnTo>
                  <a:pt x="337" y="372"/>
                </a:lnTo>
                <a:lnTo>
                  <a:pt x="341" y="372"/>
                </a:lnTo>
                <a:lnTo>
                  <a:pt x="341" y="348"/>
                </a:lnTo>
                <a:lnTo>
                  <a:pt x="341" y="309"/>
                </a:lnTo>
                <a:lnTo>
                  <a:pt x="320" y="309"/>
                </a:lnTo>
                <a:lnTo>
                  <a:pt x="320" y="348"/>
                </a:lnTo>
                <a:lnTo>
                  <a:pt x="320" y="372"/>
                </a:lnTo>
                <a:lnTo>
                  <a:pt x="324" y="372"/>
                </a:lnTo>
                <a:lnTo>
                  <a:pt x="324" y="374"/>
                </a:lnTo>
                <a:lnTo>
                  <a:pt x="317" y="469"/>
                </a:lnTo>
                <a:lnTo>
                  <a:pt x="312" y="469"/>
                </a:lnTo>
                <a:lnTo>
                  <a:pt x="312" y="472"/>
                </a:lnTo>
                <a:lnTo>
                  <a:pt x="312" y="479"/>
                </a:lnTo>
                <a:lnTo>
                  <a:pt x="312" y="481"/>
                </a:lnTo>
                <a:lnTo>
                  <a:pt x="317" y="481"/>
                </a:lnTo>
                <a:lnTo>
                  <a:pt x="305" y="610"/>
                </a:lnTo>
                <a:lnTo>
                  <a:pt x="295" y="566"/>
                </a:lnTo>
                <a:lnTo>
                  <a:pt x="295" y="561"/>
                </a:lnTo>
                <a:lnTo>
                  <a:pt x="298" y="561"/>
                </a:lnTo>
                <a:lnTo>
                  <a:pt x="298" y="547"/>
                </a:lnTo>
                <a:lnTo>
                  <a:pt x="290" y="547"/>
                </a:lnTo>
                <a:lnTo>
                  <a:pt x="290" y="547"/>
                </a:lnTo>
                <a:lnTo>
                  <a:pt x="290" y="547"/>
                </a:lnTo>
                <a:lnTo>
                  <a:pt x="286" y="547"/>
                </a:lnTo>
                <a:lnTo>
                  <a:pt x="286" y="554"/>
                </a:lnTo>
                <a:lnTo>
                  <a:pt x="286" y="554"/>
                </a:lnTo>
                <a:lnTo>
                  <a:pt x="286" y="569"/>
                </a:lnTo>
                <a:lnTo>
                  <a:pt x="288" y="569"/>
                </a:lnTo>
                <a:lnTo>
                  <a:pt x="276" y="622"/>
                </a:lnTo>
                <a:lnTo>
                  <a:pt x="276" y="622"/>
                </a:lnTo>
                <a:lnTo>
                  <a:pt x="274" y="627"/>
                </a:lnTo>
                <a:lnTo>
                  <a:pt x="274" y="676"/>
                </a:lnTo>
                <a:lnTo>
                  <a:pt x="269" y="693"/>
                </a:lnTo>
                <a:lnTo>
                  <a:pt x="269" y="693"/>
                </a:lnTo>
                <a:lnTo>
                  <a:pt x="269" y="693"/>
                </a:lnTo>
                <a:lnTo>
                  <a:pt x="269" y="695"/>
                </a:lnTo>
                <a:lnTo>
                  <a:pt x="269" y="695"/>
                </a:lnTo>
                <a:lnTo>
                  <a:pt x="269" y="695"/>
                </a:lnTo>
                <a:lnTo>
                  <a:pt x="269" y="695"/>
                </a:lnTo>
                <a:lnTo>
                  <a:pt x="269" y="746"/>
                </a:lnTo>
                <a:lnTo>
                  <a:pt x="261" y="756"/>
                </a:lnTo>
                <a:lnTo>
                  <a:pt x="261" y="756"/>
                </a:lnTo>
                <a:lnTo>
                  <a:pt x="261" y="758"/>
                </a:lnTo>
                <a:lnTo>
                  <a:pt x="261" y="758"/>
                </a:lnTo>
                <a:lnTo>
                  <a:pt x="252" y="758"/>
                </a:lnTo>
                <a:lnTo>
                  <a:pt x="252" y="748"/>
                </a:lnTo>
                <a:lnTo>
                  <a:pt x="244" y="748"/>
                </a:lnTo>
                <a:lnTo>
                  <a:pt x="244" y="712"/>
                </a:lnTo>
                <a:lnTo>
                  <a:pt x="244" y="710"/>
                </a:lnTo>
                <a:lnTo>
                  <a:pt x="240" y="710"/>
                </a:lnTo>
                <a:lnTo>
                  <a:pt x="225" y="574"/>
                </a:lnTo>
                <a:lnTo>
                  <a:pt x="225" y="574"/>
                </a:lnTo>
                <a:lnTo>
                  <a:pt x="232" y="574"/>
                </a:lnTo>
                <a:lnTo>
                  <a:pt x="232" y="537"/>
                </a:lnTo>
                <a:lnTo>
                  <a:pt x="215" y="537"/>
                </a:lnTo>
                <a:lnTo>
                  <a:pt x="215" y="574"/>
                </a:lnTo>
                <a:lnTo>
                  <a:pt x="220" y="574"/>
                </a:lnTo>
                <a:lnTo>
                  <a:pt x="208" y="710"/>
                </a:lnTo>
                <a:lnTo>
                  <a:pt x="208" y="710"/>
                </a:lnTo>
                <a:lnTo>
                  <a:pt x="208" y="710"/>
                </a:lnTo>
                <a:lnTo>
                  <a:pt x="201" y="710"/>
                </a:lnTo>
                <a:lnTo>
                  <a:pt x="201" y="748"/>
                </a:lnTo>
                <a:lnTo>
                  <a:pt x="194" y="748"/>
                </a:lnTo>
                <a:lnTo>
                  <a:pt x="194" y="758"/>
                </a:lnTo>
                <a:lnTo>
                  <a:pt x="179" y="758"/>
                </a:lnTo>
                <a:lnTo>
                  <a:pt x="179" y="758"/>
                </a:lnTo>
                <a:lnTo>
                  <a:pt x="174" y="746"/>
                </a:lnTo>
                <a:lnTo>
                  <a:pt x="174" y="688"/>
                </a:lnTo>
                <a:lnTo>
                  <a:pt x="174" y="688"/>
                </a:lnTo>
                <a:lnTo>
                  <a:pt x="174" y="688"/>
                </a:lnTo>
                <a:lnTo>
                  <a:pt x="172" y="688"/>
                </a:lnTo>
                <a:lnTo>
                  <a:pt x="172" y="685"/>
                </a:lnTo>
                <a:lnTo>
                  <a:pt x="172" y="685"/>
                </a:lnTo>
                <a:lnTo>
                  <a:pt x="172" y="685"/>
                </a:lnTo>
                <a:lnTo>
                  <a:pt x="169" y="683"/>
                </a:lnTo>
                <a:lnTo>
                  <a:pt x="169" y="617"/>
                </a:lnTo>
                <a:lnTo>
                  <a:pt x="169" y="617"/>
                </a:lnTo>
                <a:lnTo>
                  <a:pt x="169" y="615"/>
                </a:lnTo>
                <a:lnTo>
                  <a:pt x="167" y="615"/>
                </a:lnTo>
                <a:lnTo>
                  <a:pt x="167" y="615"/>
                </a:lnTo>
                <a:lnTo>
                  <a:pt x="167" y="610"/>
                </a:lnTo>
                <a:lnTo>
                  <a:pt x="167" y="610"/>
                </a:lnTo>
                <a:lnTo>
                  <a:pt x="167" y="610"/>
                </a:lnTo>
                <a:lnTo>
                  <a:pt x="165" y="610"/>
                </a:lnTo>
                <a:lnTo>
                  <a:pt x="165" y="610"/>
                </a:lnTo>
                <a:lnTo>
                  <a:pt x="155" y="569"/>
                </a:lnTo>
                <a:lnTo>
                  <a:pt x="157" y="569"/>
                </a:lnTo>
                <a:lnTo>
                  <a:pt x="157" y="557"/>
                </a:lnTo>
                <a:lnTo>
                  <a:pt x="155" y="557"/>
                </a:lnTo>
                <a:lnTo>
                  <a:pt x="155" y="547"/>
                </a:lnTo>
                <a:lnTo>
                  <a:pt x="148" y="547"/>
                </a:lnTo>
                <a:lnTo>
                  <a:pt x="148" y="547"/>
                </a:lnTo>
                <a:lnTo>
                  <a:pt x="148" y="547"/>
                </a:lnTo>
                <a:lnTo>
                  <a:pt x="143" y="547"/>
                </a:lnTo>
                <a:lnTo>
                  <a:pt x="143" y="561"/>
                </a:lnTo>
                <a:lnTo>
                  <a:pt x="145" y="561"/>
                </a:lnTo>
                <a:lnTo>
                  <a:pt x="136" y="603"/>
                </a:lnTo>
                <a:lnTo>
                  <a:pt x="123" y="479"/>
                </a:lnTo>
                <a:lnTo>
                  <a:pt x="131" y="476"/>
                </a:lnTo>
                <a:lnTo>
                  <a:pt x="131" y="476"/>
                </a:lnTo>
                <a:lnTo>
                  <a:pt x="131" y="467"/>
                </a:lnTo>
                <a:lnTo>
                  <a:pt x="128" y="464"/>
                </a:lnTo>
                <a:lnTo>
                  <a:pt x="123" y="464"/>
                </a:lnTo>
                <a:lnTo>
                  <a:pt x="116" y="370"/>
                </a:lnTo>
                <a:lnTo>
                  <a:pt x="116" y="370"/>
                </a:lnTo>
                <a:lnTo>
                  <a:pt x="121" y="370"/>
                </a:lnTo>
                <a:lnTo>
                  <a:pt x="121" y="343"/>
                </a:lnTo>
                <a:lnTo>
                  <a:pt x="121" y="304"/>
                </a:lnTo>
                <a:lnTo>
                  <a:pt x="99" y="304"/>
                </a:lnTo>
                <a:lnTo>
                  <a:pt x="99" y="343"/>
                </a:lnTo>
                <a:lnTo>
                  <a:pt x="99" y="370"/>
                </a:lnTo>
                <a:lnTo>
                  <a:pt x="104" y="370"/>
                </a:lnTo>
                <a:lnTo>
                  <a:pt x="97" y="464"/>
                </a:lnTo>
                <a:lnTo>
                  <a:pt x="90" y="464"/>
                </a:lnTo>
                <a:lnTo>
                  <a:pt x="90" y="474"/>
                </a:lnTo>
                <a:lnTo>
                  <a:pt x="90" y="474"/>
                </a:lnTo>
                <a:lnTo>
                  <a:pt x="90" y="476"/>
                </a:lnTo>
                <a:lnTo>
                  <a:pt x="94" y="476"/>
                </a:lnTo>
                <a:lnTo>
                  <a:pt x="82" y="603"/>
                </a:lnTo>
                <a:lnTo>
                  <a:pt x="75" y="569"/>
                </a:lnTo>
                <a:lnTo>
                  <a:pt x="75" y="569"/>
                </a:lnTo>
                <a:lnTo>
                  <a:pt x="75" y="554"/>
                </a:lnTo>
                <a:lnTo>
                  <a:pt x="70" y="554"/>
                </a:lnTo>
                <a:lnTo>
                  <a:pt x="70" y="549"/>
                </a:lnTo>
                <a:lnTo>
                  <a:pt x="65" y="549"/>
                </a:lnTo>
                <a:lnTo>
                  <a:pt x="65" y="547"/>
                </a:lnTo>
                <a:lnTo>
                  <a:pt x="65" y="549"/>
                </a:lnTo>
                <a:lnTo>
                  <a:pt x="60" y="549"/>
                </a:lnTo>
                <a:lnTo>
                  <a:pt x="60" y="561"/>
                </a:lnTo>
                <a:lnTo>
                  <a:pt x="63" y="561"/>
                </a:lnTo>
                <a:lnTo>
                  <a:pt x="51" y="610"/>
                </a:lnTo>
                <a:lnTo>
                  <a:pt x="51" y="610"/>
                </a:lnTo>
                <a:lnTo>
                  <a:pt x="48" y="610"/>
                </a:lnTo>
                <a:lnTo>
                  <a:pt x="46" y="610"/>
                </a:lnTo>
                <a:lnTo>
                  <a:pt x="46" y="683"/>
                </a:lnTo>
                <a:lnTo>
                  <a:pt x="41" y="685"/>
                </a:lnTo>
                <a:lnTo>
                  <a:pt x="41" y="700"/>
                </a:lnTo>
                <a:lnTo>
                  <a:pt x="41" y="746"/>
                </a:lnTo>
                <a:lnTo>
                  <a:pt x="34" y="756"/>
                </a:lnTo>
                <a:lnTo>
                  <a:pt x="34" y="758"/>
                </a:lnTo>
                <a:lnTo>
                  <a:pt x="19" y="758"/>
                </a:lnTo>
                <a:lnTo>
                  <a:pt x="17" y="746"/>
                </a:lnTo>
                <a:lnTo>
                  <a:pt x="17" y="739"/>
                </a:lnTo>
                <a:lnTo>
                  <a:pt x="17" y="739"/>
                </a:lnTo>
                <a:lnTo>
                  <a:pt x="12" y="739"/>
                </a:lnTo>
                <a:lnTo>
                  <a:pt x="12" y="746"/>
                </a:lnTo>
                <a:lnTo>
                  <a:pt x="7" y="836"/>
                </a:lnTo>
                <a:lnTo>
                  <a:pt x="7" y="848"/>
                </a:lnTo>
                <a:lnTo>
                  <a:pt x="5" y="851"/>
                </a:lnTo>
                <a:lnTo>
                  <a:pt x="10" y="365"/>
                </a:lnTo>
                <a:lnTo>
                  <a:pt x="12" y="30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2" name="Freeform 16"/>
          <p:cNvSpPr>
            <a:spLocks/>
          </p:cNvSpPr>
          <p:nvPr userDrawn="1"/>
        </p:nvSpPr>
        <p:spPr bwMode="auto">
          <a:xfrm>
            <a:off x="3053162" y="3718105"/>
            <a:ext cx="1520624" cy="2261074"/>
          </a:xfrm>
          <a:custGeom>
            <a:avLst/>
            <a:gdLst>
              <a:gd name="T0" fmla="*/ 1242 w 1276"/>
              <a:gd name="T1" fmla="*/ 529 h 1423"/>
              <a:gd name="T2" fmla="*/ 1225 w 1276"/>
              <a:gd name="T3" fmla="*/ 527 h 1423"/>
              <a:gd name="T4" fmla="*/ 1196 w 1276"/>
              <a:gd name="T5" fmla="*/ 505 h 1423"/>
              <a:gd name="T6" fmla="*/ 1172 w 1276"/>
              <a:gd name="T7" fmla="*/ 483 h 1423"/>
              <a:gd name="T8" fmla="*/ 1148 w 1276"/>
              <a:gd name="T9" fmla="*/ 461 h 1423"/>
              <a:gd name="T10" fmla="*/ 1126 w 1276"/>
              <a:gd name="T11" fmla="*/ 439 h 1423"/>
              <a:gd name="T12" fmla="*/ 1043 w 1276"/>
              <a:gd name="T13" fmla="*/ 434 h 1423"/>
              <a:gd name="T14" fmla="*/ 1005 w 1276"/>
              <a:gd name="T15" fmla="*/ 447 h 1423"/>
              <a:gd name="T16" fmla="*/ 985 w 1276"/>
              <a:gd name="T17" fmla="*/ 461 h 1423"/>
              <a:gd name="T18" fmla="*/ 981 w 1276"/>
              <a:gd name="T19" fmla="*/ 481 h 1423"/>
              <a:gd name="T20" fmla="*/ 959 w 1276"/>
              <a:gd name="T21" fmla="*/ 495 h 1423"/>
              <a:gd name="T22" fmla="*/ 939 w 1276"/>
              <a:gd name="T23" fmla="*/ 505 h 1423"/>
              <a:gd name="T24" fmla="*/ 937 w 1276"/>
              <a:gd name="T25" fmla="*/ 524 h 1423"/>
              <a:gd name="T26" fmla="*/ 913 w 1276"/>
              <a:gd name="T27" fmla="*/ 529 h 1423"/>
              <a:gd name="T28" fmla="*/ 840 w 1276"/>
              <a:gd name="T29" fmla="*/ 534 h 1423"/>
              <a:gd name="T30" fmla="*/ 840 w 1276"/>
              <a:gd name="T31" fmla="*/ 595 h 1423"/>
              <a:gd name="T32" fmla="*/ 765 w 1276"/>
              <a:gd name="T33" fmla="*/ 876 h 1423"/>
              <a:gd name="T34" fmla="*/ 763 w 1276"/>
              <a:gd name="T35" fmla="*/ 544 h 1423"/>
              <a:gd name="T36" fmla="*/ 690 w 1276"/>
              <a:gd name="T37" fmla="*/ 539 h 1423"/>
              <a:gd name="T38" fmla="*/ 668 w 1276"/>
              <a:gd name="T39" fmla="*/ 534 h 1423"/>
              <a:gd name="T40" fmla="*/ 661 w 1276"/>
              <a:gd name="T41" fmla="*/ 515 h 1423"/>
              <a:gd name="T42" fmla="*/ 646 w 1276"/>
              <a:gd name="T43" fmla="*/ 502 h 1423"/>
              <a:gd name="T44" fmla="*/ 625 w 1276"/>
              <a:gd name="T45" fmla="*/ 490 h 1423"/>
              <a:gd name="T46" fmla="*/ 617 w 1276"/>
              <a:gd name="T47" fmla="*/ 471 h 1423"/>
              <a:gd name="T48" fmla="*/ 600 w 1276"/>
              <a:gd name="T49" fmla="*/ 456 h 1423"/>
              <a:gd name="T50" fmla="*/ 559 w 1276"/>
              <a:gd name="T51" fmla="*/ 444 h 1423"/>
              <a:gd name="T52" fmla="*/ 482 w 1276"/>
              <a:gd name="T53" fmla="*/ 449 h 1423"/>
              <a:gd name="T54" fmla="*/ 460 w 1276"/>
              <a:gd name="T55" fmla="*/ 471 h 1423"/>
              <a:gd name="T56" fmla="*/ 436 w 1276"/>
              <a:gd name="T57" fmla="*/ 493 h 1423"/>
              <a:gd name="T58" fmla="*/ 411 w 1276"/>
              <a:gd name="T59" fmla="*/ 512 h 1423"/>
              <a:gd name="T60" fmla="*/ 385 w 1276"/>
              <a:gd name="T61" fmla="*/ 534 h 1423"/>
              <a:gd name="T62" fmla="*/ 382 w 1276"/>
              <a:gd name="T63" fmla="*/ 536 h 1423"/>
              <a:gd name="T64" fmla="*/ 322 w 1276"/>
              <a:gd name="T65" fmla="*/ 328 h 1423"/>
              <a:gd name="T66" fmla="*/ 264 w 1276"/>
              <a:gd name="T67" fmla="*/ 274 h 1423"/>
              <a:gd name="T68" fmla="*/ 201 w 1276"/>
              <a:gd name="T69" fmla="*/ 233 h 1423"/>
              <a:gd name="T70" fmla="*/ 179 w 1276"/>
              <a:gd name="T71" fmla="*/ 328 h 1423"/>
              <a:gd name="T72" fmla="*/ 181 w 1276"/>
              <a:gd name="T73" fmla="*/ 255 h 1423"/>
              <a:gd name="T74" fmla="*/ 179 w 1276"/>
              <a:gd name="T75" fmla="*/ 252 h 1423"/>
              <a:gd name="T76" fmla="*/ 181 w 1276"/>
              <a:gd name="T77" fmla="*/ 213 h 1423"/>
              <a:gd name="T78" fmla="*/ 179 w 1276"/>
              <a:gd name="T79" fmla="*/ 213 h 1423"/>
              <a:gd name="T80" fmla="*/ 181 w 1276"/>
              <a:gd name="T81" fmla="*/ 174 h 1423"/>
              <a:gd name="T82" fmla="*/ 179 w 1276"/>
              <a:gd name="T83" fmla="*/ 172 h 1423"/>
              <a:gd name="T84" fmla="*/ 116 w 1276"/>
              <a:gd name="T85" fmla="*/ 109 h 1423"/>
              <a:gd name="T86" fmla="*/ 29 w 1276"/>
              <a:gd name="T87" fmla="*/ 104 h 1423"/>
              <a:gd name="T88" fmla="*/ 29 w 1276"/>
              <a:gd name="T89" fmla="*/ 31 h 1423"/>
              <a:gd name="T90" fmla="*/ 29 w 1276"/>
              <a:gd name="T91" fmla="*/ 9 h 1423"/>
              <a:gd name="T92" fmla="*/ 29 w 1276"/>
              <a:gd name="T93" fmla="*/ 0 h 1423"/>
              <a:gd name="T94" fmla="*/ 0 w 1276"/>
              <a:gd name="T95" fmla="*/ 1423 h 1423"/>
              <a:gd name="T96" fmla="*/ 1276 w 1276"/>
              <a:gd name="T97" fmla="*/ 534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76" h="1423">
                <a:moveTo>
                  <a:pt x="1276" y="534"/>
                </a:moveTo>
                <a:lnTo>
                  <a:pt x="1242" y="529"/>
                </a:lnTo>
                <a:lnTo>
                  <a:pt x="1223" y="532"/>
                </a:lnTo>
                <a:lnTo>
                  <a:pt x="1225" y="527"/>
                </a:lnTo>
                <a:lnTo>
                  <a:pt x="1196" y="524"/>
                </a:lnTo>
                <a:lnTo>
                  <a:pt x="1196" y="505"/>
                </a:lnTo>
                <a:lnTo>
                  <a:pt x="1172" y="502"/>
                </a:lnTo>
                <a:lnTo>
                  <a:pt x="1172" y="483"/>
                </a:lnTo>
                <a:lnTo>
                  <a:pt x="1148" y="481"/>
                </a:lnTo>
                <a:lnTo>
                  <a:pt x="1148" y="461"/>
                </a:lnTo>
                <a:lnTo>
                  <a:pt x="1123" y="459"/>
                </a:lnTo>
                <a:lnTo>
                  <a:pt x="1126" y="439"/>
                </a:lnTo>
                <a:lnTo>
                  <a:pt x="1094" y="434"/>
                </a:lnTo>
                <a:lnTo>
                  <a:pt x="1043" y="434"/>
                </a:lnTo>
                <a:lnTo>
                  <a:pt x="1007" y="439"/>
                </a:lnTo>
                <a:lnTo>
                  <a:pt x="1005" y="447"/>
                </a:lnTo>
                <a:lnTo>
                  <a:pt x="1005" y="459"/>
                </a:lnTo>
                <a:lnTo>
                  <a:pt x="985" y="461"/>
                </a:lnTo>
                <a:lnTo>
                  <a:pt x="983" y="471"/>
                </a:lnTo>
                <a:lnTo>
                  <a:pt x="981" y="481"/>
                </a:lnTo>
                <a:lnTo>
                  <a:pt x="964" y="483"/>
                </a:lnTo>
                <a:lnTo>
                  <a:pt x="959" y="495"/>
                </a:lnTo>
                <a:lnTo>
                  <a:pt x="959" y="502"/>
                </a:lnTo>
                <a:lnTo>
                  <a:pt x="939" y="505"/>
                </a:lnTo>
                <a:lnTo>
                  <a:pt x="937" y="517"/>
                </a:lnTo>
                <a:lnTo>
                  <a:pt x="937" y="524"/>
                </a:lnTo>
                <a:lnTo>
                  <a:pt x="915" y="527"/>
                </a:lnTo>
                <a:lnTo>
                  <a:pt x="913" y="529"/>
                </a:lnTo>
                <a:lnTo>
                  <a:pt x="893" y="527"/>
                </a:lnTo>
                <a:lnTo>
                  <a:pt x="840" y="534"/>
                </a:lnTo>
                <a:lnTo>
                  <a:pt x="840" y="595"/>
                </a:lnTo>
                <a:lnTo>
                  <a:pt x="840" y="595"/>
                </a:lnTo>
                <a:lnTo>
                  <a:pt x="840" y="876"/>
                </a:lnTo>
                <a:lnTo>
                  <a:pt x="765" y="876"/>
                </a:lnTo>
                <a:lnTo>
                  <a:pt x="763" y="600"/>
                </a:lnTo>
                <a:lnTo>
                  <a:pt x="763" y="544"/>
                </a:lnTo>
                <a:lnTo>
                  <a:pt x="707" y="536"/>
                </a:lnTo>
                <a:lnTo>
                  <a:pt x="690" y="539"/>
                </a:lnTo>
                <a:lnTo>
                  <a:pt x="688" y="536"/>
                </a:lnTo>
                <a:lnTo>
                  <a:pt x="668" y="534"/>
                </a:lnTo>
                <a:lnTo>
                  <a:pt x="668" y="527"/>
                </a:lnTo>
                <a:lnTo>
                  <a:pt x="661" y="515"/>
                </a:lnTo>
                <a:lnTo>
                  <a:pt x="646" y="512"/>
                </a:lnTo>
                <a:lnTo>
                  <a:pt x="646" y="502"/>
                </a:lnTo>
                <a:lnTo>
                  <a:pt x="639" y="493"/>
                </a:lnTo>
                <a:lnTo>
                  <a:pt x="625" y="490"/>
                </a:lnTo>
                <a:lnTo>
                  <a:pt x="625" y="481"/>
                </a:lnTo>
                <a:lnTo>
                  <a:pt x="617" y="471"/>
                </a:lnTo>
                <a:lnTo>
                  <a:pt x="603" y="468"/>
                </a:lnTo>
                <a:lnTo>
                  <a:pt x="600" y="456"/>
                </a:lnTo>
                <a:lnTo>
                  <a:pt x="598" y="449"/>
                </a:lnTo>
                <a:lnTo>
                  <a:pt x="559" y="444"/>
                </a:lnTo>
                <a:lnTo>
                  <a:pt x="511" y="444"/>
                </a:lnTo>
                <a:lnTo>
                  <a:pt x="482" y="449"/>
                </a:lnTo>
                <a:lnTo>
                  <a:pt x="482" y="466"/>
                </a:lnTo>
                <a:lnTo>
                  <a:pt x="460" y="471"/>
                </a:lnTo>
                <a:lnTo>
                  <a:pt x="460" y="488"/>
                </a:lnTo>
                <a:lnTo>
                  <a:pt x="436" y="493"/>
                </a:lnTo>
                <a:lnTo>
                  <a:pt x="436" y="510"/>
                </a:lnTo>
                <a:lnTo>
                  <a:pt x="411" y="512"/>
                </a:lnTo>
                <a:lnTo>
                  <a:pt x="411" y="532"/>
                </a:lnTo>
                <a:lnTo>
                  <a:pt x="385" y="534"/>
                </a:lnTo>
                <a:lnTo>
                  <a:pt x="385" y="536"/>
                </a:lnTo>
                <a:lnTo>
                  <a:pt x="382" y="536"/>
                </a:lnTo>
                <a:lnTo>
                  <a:pt x="382" y="328"/>
                </a:lnTo>
                <a:lnTo>
                  <a:pt x="322" y="328"/>
                </a:lnTo>
                <a:lnTo>
                  <a:pt x="322" y="274"/>
                </a:lnTo>
                <a:lnTo>
                  <a:pt x="264" y="274"/>
                </a:lnTo>
                <a:lnTo>
                  <a:pt x="264" y="233"/>
                </a:lnTo>
                <a:lnTo>
                  <a:pt x="201" y="233"/>
                </a:lnTo>
                <a:lnTo>
                  <a:pt x="201" y="328"/>
                </a:lnTo>
                <a:lnTo>
                  <a:pt x="179" y="328"/>
                </a:lnTo>
                <a:lnTo>
                  <a:pt x="179" y="257"/>
                </a:lnTo>
                <a:lnTo>
                  <a:pt x="181" y="255"/>
                </a:lnTo>
                <a:lnTo>
                  <a:pt x="181" y="252"/>
                </a:lnTo>
                <a:lnTo>
                  <a:pt x="179" y="252"/>
                </a:lnTo>
                <a:lnTo>
                  <a:pt x="179" y="218"/>
                </a:lnTo>
                <a:lnTo>
                  <a:pt x="181" y="213"/>
                </a:lnTo>
                <a:lnTo>
                  <a:pt x="181" y="213"/>
                </a:lnTo>
                <a:lnTo>
                  <a:pt x="179" y="213"/>
                </a:lnTo>
                <a:lnTo>
                  <a:pt x="179" y="177"/>
                </a:lnTo>
                <a:lnTo>
                  <a:pt x="181" y="174"/>
                </a:lnTo>
                <a:lnTo>
                  <a:pt x="181" y="172"/>
                </a:lnTo>
                <a:lnTo>
                  <a:pt x="179" y="172"/>
                </a:lnTo>
                <a:lnTo>
                  <a:pt x="179" y="114"/>
                </a:lnTo>
                <a:lnTo>
                  <a:pt x="116" y="109"/>
                </a:lnTo>
                <a:lnTo>
                  <a:pt x="43" y="104"/>
                </a:lnTo>
                <a:lnTo>
                  <a:pt x="29" y="104"/>
                </a:lnTo>
                <a:lnTo>
                  <a:pt x="29" y="51"/>
                </a:lnTo>
                <a:lnTo>
                  <a:pt x="29" y="31"/>
                </a:lnTo>
                <a:lnTo>
                  <a:pt x="29" y="26"/>
                </a:lnTo>
                <a:lnTo>
                  <a:pt x="29" y="9"/>
                </a:lnTo>
                <a:lnTo>
                  <a:pt x="29" y="4"/>
                </a:lnTo>
                <a:lnTo>
                  <a:pt x="29" y="0"/>
                </a:lnTo>
                <a:lnTo>
                  <a:pt x="0" y="0"/>
                </a:lnTo>
                <a:lnTo>
                  <a:pt x="0" y="1423"/>
                </a:lnTo>
                <a:lnTo>
                  <a:pt x="1276" y="1423"/>
                </a:lnTo>
                <a:lnTo>
                  <a:pt x="1276" y="534"/>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3" name="Freeform 17"/>
          <p:cNvSpPr>
            <a:spLocks/>
          </p:cNvSpPr>
          <p:nvPr userDrawn="1"/>
        </p:nvSpPr>
        <p:spPr bwMode="auto">
          <a:xfrm>
            <a:off x="1526581" y="3235065"/>
            <a:ext cx="1526583" cy="2744114"/>
          </a:xfrm>
          <a:custGeom>
            <a:avLst/>
            <a:gdLst>
              <a:gd name="T0" fmla="*/ 1281 w 1281"/>
              <a:gd name="T1" fmla="*/ 1727 h 1727"/>
              <a:gd name="T2" fmla="*/ 1194 w 1281"/>
              <a:gd name="T3" fmla="*/ 304 h 1727"/>
              <a:gd name="T4" fmla="*/ 1194 w 1281"/>
              <a:gd name="T5" fmla="*/ 284 h 1727"/>
              <a:gd name="T6" fmla="*/ 1194 w 1281"/>
              <a:gd name="T7" fmla="*/ 265 h 1727"/>
              <a:gd name="T8" fmla="*/ 1080 w 1281"/>
              <a:gd name="T9" fmla="*/ 126 h 1727"/>
              <a:gd name="T10" fmla="*/ 1073 w 1281"/>
              <a:gd name="T11" fmla="*/ 80 h 1727"/>
              <a:gd name="T12" fmla="*/ 1063 w 1281"/>
              <a:gd name="T13" fmla="*/ 92 h 1727"/>
              <a:gd name="T14" fmla="*/ 1063 w 1281"/>
              <a:gd name="T15" fmla="*/ 12 h 1727"/>
              <a:gd name="T16" fmla="*/ 1061 w 1281"/>
              <a:gd name="T17" fmla="*/ 0 h 1727"/>
              <a:gd name="T18" fmla="*/ 1053 w 1281"/>
              <a:gd name="T19" fmla="*/ 92 h 1727"/>
              <a:gd name="T20" fmla="*/ 1053 w 1281"/>
              <a:gd name="T21" fmla="*/ 12 h 1727"/>
              <a:gd name="T22" fmla="*/ 1048 w 1281"/>
              <a:gd name="T23" fmla="*/ 0 h 1727"/>
              <a:gd name="T24" fmla="*/ 1041 w 1281"/>
              <a:gd name="T25" fmla="*/ 92 h 1727"/>
              <a:gd name="T26" fmla="*/ 1041 w 1281"/>
              <a:gd name="T27" fmla="*/ 12 h 1727"/>
              <a:gd name="T28" fmla="*/ 1039 w 1281"/>
              <a:gd name="T29" fmla="*/ 0 h 1727"/>
              <a:gd name="T30" fmla="*/ 1031 w 1281"/>
              <a:gd name="T31" fmla="*/ 92 h 1727"/>
              <a:gd name="T32" fmla="*/ 1031 w 1281"/>
              <a:gd name="T33" fmla="*/ 12 h 1727"/>
              <a:gd name="T34" fmla="*/ 1027 w 1281"/>
              <a:gd name="T35" fmla="*/ 0 h 1727"/>
              <a:gd name="T36" fmla="*/ 1019 w 1281"/>
              <a:gd name="T37" fmla="*/ 92 h 1727"/>
              <a:gd name="T38" fmla="*/ 1019 w 1281"/>
              <a:gd name="T39" fmla="*/ 12 h 1727"/>
              <a:gd name="T40" fmla="*/ 1017 w 1281"/>
              <a:gd name="T41" fmla="*/ 0 h 1727"/>
              <a:gd name="T42" fmla="*/ 1010 w 1281"/>
              <a:gd name="T43" fmla="*/ 92 h 1727"/>
              <a:gd name="T44" fmla="*/ 1000 w 1281"/>
              <a:gd name="T45" fmla="*/ 80 h 1727"/>
              <a:gd name="T46" fmla="*/ 1000 w 1281"/>
              <a:gd name="T47" fmla="*/ 257 h 1727"/>
              <a:gd name="T48" fmla="*/ 1000 w 1281"/>
              <a:gd name="T49" fmla="*/ 282 h 1727"/>
              <a:gd name="T50" fmla="*/ 971 w 1281"/>
              <a:gd name="T51" fmla="*/ 304 h 1727"/>
              <a:gd name="T52" fmla="*/ 971 w 1281"/>
              <a:gd name="T53" fmla="*/ 313 h 1727"/>
              <a:gd name="T54" fmla="*/ 971 w 1281"/>
              <a:gd name="T55" fmla="*/ 335 h 1727"/>
              <a:gd name="T56" fmla="*/ 971 w 1281"/>
              <a:gd name="T57" fmla="*/ 403 h 1727"/>
              <a:gd name="T58" fmla="*/ 968 w 1281"/>
              <a:gd name="T59" fmla="*/ 413 h 1727"/>
              <a:gd name="T60" fmla="*/ 932 w 1281"/>
              <a:gd name="T61" fmla="*/ 738 h 1727"/>
              <a:gd name="T62" fmla="*/ 814 w 1281"/>
              <a:gd name="T63" fmla="*/ 515 h 1727"/>
              <a:gd name="T64" fmla="*/ 746 w 1281"/>
              <a:gd name="T65" fmla="*/ 386 h 1727"/>
              <a:gd name="T66" fmla="*/ 719 w 1281"/>
              <a:gd name="T67" fmla="*/ 515 h 1727"/>
              <a:gd name="T68" fmla="*/ 608 w 1281"/>
              <a:gd name="T69" fmla="*/ 386 h 1727"/>
              <a:gd name="T70" fmla="*/ 557 w 1281"/>
              <a:gd name="T71" fmla="*/ 515 h 1727"/>
              <a:gd name="T72" fmla="*/ 513 w 1281"/>
              <a:gd name="T73" fmla="*/ 1195 h 1727"/>
              <a:gd name="T74" fmla="*/ 458 w 1281"/>
              <a:gd name="T75" fmla="*/ 1200 h 1727"/>
              <a:gd name="T76" fmla="*/ 431 w 1281"/>
              <a:gd name="T77" fmla="*/ 1202 h 1727"/>
              <a:gd name="T78" fmla="*/ 412 w 1281"/>
              <a:gd name="T79" fmla="*/ 1180 h 1727"/>
              <a:gd name="T80" fmla="*/ 370 w 1281"/>
              <a:gd name="T81" fmla="*/ 1207 h 1727"/>
              <a:gd name="T82" fmla="*/ 370 w 1281"/>
              <a:gd name="T83" fmla="*/ 1210 h 1727"/>
              <a:gd name="T84" fmla="*/ 370 w 1281"/>
              <a:gd name="T85" fmla="*/ 1200 h 1727"/>
              <a:gd name="T86" fmla="*/ 322 w 1281"/>
              <a:gd name="T87" fmla="*/ 1188 h 1727"/>
              <a:gd name="T88" fmla="*/ 312 w 1281"/>
              <a:gd name="T89" fmla="*/ 1202 h 1727"/>
              <a:gd name="T90" fmla="*/ 269 w 1281"/>
              <a:gd name="T91" fmla="*/ 1197 h 1727"/>
              <a:gd name="T92" fmla="*/ 140 w 1281"/>
              <a:gd name="T93" fmla="*/ 1193 h 1727"/>
              <a:gd name="T94" fmla="*/ 0 w 1281"/>
              <a:gd name="T95" fmla="*/ 1210 h 1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81" h="1727">
                <a:moveTo>
                  <a:pt x="0" y="1727"/>
                </a:moveTo>
                <a:lnTo>
                  <a:pt x="1281" y="1727"/>
                </a:lnTo>
                <a:lnTo>
                  <a:pt x="1281" y="304"/>
                </a:lnTo>
                <a:lnTo>
                  <a:pt x="1194" y="304"/>
                </a:lnTo>
                <a:lnTo>
                  <a:pt x="1194" y="291"/>
                </a:lnTo>
                <a:lnTo>
                  <a:pt x="1194" y="284"/>
                </a:lnTo>
                <a:lnTo>
                  <a:pt x="1194" y="267"/>
                </a:lnTo>
                <a:lnTo>
                  <a:pt x="1194" y="265"/>
                </a:lnTo>
                <a:lnTo>
                  <a:pt x="1080" y="265"/>
                </a:lnTo>
                <a:lnTo>
                  <a:pt x="1080" y="126"/>
                </a:lnTo>
                <a:lnTo>
                  <a:pt x="1080" y="80"/>
                </a:lnTo>
                <a:lnTo>
                  <a:pt x="1073" y="80"/>
                </a:lnTo>
                <a:lnTo>
                  <a:pt x="1073" y="92"/>
                </a:lnTo>
                <a:lnTo>
                  <a:pt x="1063" y="92"/>
                </a:lnTo>
                <a:lnTo>
                  <a:pt x="1063" y="12"/>
                </a:lnTo>
                <a:lnTo>
                  <a:pt x="1063" y="12"/>
                </a:lnTo>
                <a:lnTo>
                  <a:pt x="1063" y="0"/>
                </a:lnTo>
                <a:lnTo>
                  <a:pt x="1061" y="0"/>
                </a:lnTo>
                <a:lnTo>
                  <a:pt x="1061" y="92"/>
                </a:lnTo>
                <a:lnTo>
                  <a:pt x="1053" y="92"/>
                </a:lnTo>
                <a:lnTo>
                  <a:pt x="1053" y="12"/>
                </a:lnTo>
                <a:lnTo>
                  <a:pt x="1053" y="12"/>
                </a:lnTo>
                <a:lnTo>
                  <a:pt x="1053" y="0"/>
                </a:lnTo>
                <a:lnTo>
                  <a:pt x="1048" y="0"/>
                </a:lnTo>
                <a:lnTo>
                  <a:pt x="1048" y="92"/>
                </a:lnTo>
                <a:lnTo>
                  <a:pt x="1041" y="92"/>
                </a:lnTo>
                <a:lnTo>
                  <a:pt x="1041" y="12"/>
                </a:lnTo>
                <a:lnTo>
                  <a:pt x="1041" y="12"/>
                </a:lnTo>
                <a:lnTo>
                  <a:pt x="1041" y="0"/>
                </a:lnTo>
                <a:lnTo>
                  <a:pt x="1039" y="0"/>
                </a:lnTo>
                <a:lnTo>
                  <a:pt x="1039" y="92"/>
                </a:lnTo>
                <a:lnTo>
                  <a:pt x="1031" y="92"/>
                </a:lnTo>
                <a:lnTo>
                  <a:pt x="1031" y="12"/>
                </a:lnTo>
                <a:lnTo>
                  <a:pt x="1031" y="12"/>
                </a:lnTo>
                <a:lnTo>
                  <a:pt x="1029" y="0"/>
                </a:lnTo>
                <a:lnTo>
                  <a:pt x="1027" y="0"/>
                </a:lnTo>
                <a:lnTo>
                  <a:pt x="1027" y="92"/>
                </a:lnTo>
                <a:lnTo>
                  <a:pt x="1019" y="92"/>
                </a:lnTo>
                <a:lnTo>
                  <a:pt x="1019" y="12"/>
                </a:lnTo>
                <a:lnTo>
                  <a:pt x="1019" y="12"/>
                </a:lnTo>
                <a:lnTo>
                  <a:pt x="1019" y="0"/>
                </a:lnTo>
                <a:lnTo>
                  <a:pt x="1017" y="0"/>
                </a:lnTo>
                <a:lnTo>
                  <a:pt x="1017" y="92"/>
                </a:lnTo>
                <a:lnTo>
                  <a:pt x="1010" y="92"/>
                </a:lnTo>
                <a:lnTo>
                  <a:pt x="1007" y="80"/>
                </a:lnTo>
                <a:lnTo>
                  <a:pt x="1000" y="80"/>
                </a:lnTo>
                <a:lnTo>
                  <a:pt x="1000" y="253"/>
                </a:lnTo>
                <a:lnTo>
                  <a:pt x="1000" y="257"/>
                </a:lnTo>
                <a:lnTo>
                  <a:pt x="1000" y="274"/>
                </a:lnTo>
                <a:lnTo>
                  <a:pt x="1000" y="282"/>
                </a:lnTo>
                <a:lnTo>
                  <a:pt x="1000" y="304"/>
                </a:lnTo>
                <a:lnTo>
                  <a:pt x="971" y="304"/>
                </a:lnTo>
                <a:lnTo>
                  <a:pt x="971" y="308"/>
                </a:lnTo>
                <a:lnTo>
                  <a:pt x="971" y="313"/>
                </a:lnTo>
                <a:lnTo>
                  <a:pt x="971" y="333"/>
                </a:lnTo>
                <a:lnTo>
                  <a:pt x="971" y="335"/>
                </a:lnTo>
                <a:lnTo>
                  <a:pt x="971" y="355"/>
                </a:lnTo>
                <a:lnTo>
                  <a:pt x="971" y="403"/>
                </a:lnTo>
                <a:lnTo>
                  <a:pt x="968" y="403"/>
                </a:lnTo>
                <a:lnTo>
                  <a:pt x="968" y="413"/>
                </a:lnTo>
                <a:lnTo>
                  <a:pt x="932" y="413"/>
                </a:lnTo>
                <a:lnTo>
                  <a:pt x="932" y="738"/>
                </a:lnTo>
                <a:lnTo>
                  <a:pt x="814" y="738"/>
                </a:lnTo>
                <a:lnTo>
                  <a:pt x="814" y="515"/>
                </a:lnTo>
                <a:lnTo>
                  <a:pt x="746" y="515"/>
                </a:lnTo>
                <a:lnTo>
                  <a:pt x="746" y="386"/>
                </a:lnTo>
                <a:lnTo>
                  <a:pt x="719" y="386"/>
                </a:lnTo>
                <a:lnTo>
                  <a:pt x="719" y="515"/>
                </a:lnTo>
                <a:lnTo>
                  <a:pt x="608" y="515"/>
                </a:lnTo>
                <a:lnTo>
                  <a:pt x="608" y="386"/>
                </a:lnTo>
                <a:lnTo>
                  <a:pt x="557" y="386"/>
                </a:lnTo>
                <a:lnTo>
                  <a:pt x="557" y="515"/>
                </a:lnTo>
                <a:lnTo>
                  <a:pt x="513" y="515"/>
                </a:lnTo>
                <a:lnTo>
                  <a:pt x="513" y="1195"/>
                </a:lnTo>
                <a:lnTo>
                  <a:pt x="475" y="1197"/>
                </a:lnTo>
                <a:lnTo>
                  <a:pt x="458" y="1200"/>
                </a:lnTo>
                <a:lnTo>
                  <a:pt x="433" y="1202"/>
                </a:lnTo>
                <a:lnTo>
                  <a:pt x="431" y="1202"/>
                </a:lnTo>
                <a:lnTo>
                  <a:pt x="421" y="1188"/>
                </a:lnTo>
                <a:lnTo>
                  <a:pt x="412" y="1180"/>
                </a:lnTo>
                <a:lnTo>
                  <a:pt x="373" y="1200"/>
                </a:lnTo>
                <a:lnTo>
                  <a:pt x="370" y="1207"/>
                </a:lnTo>
                <a:lnTo>
                  <a:pt x="370" y="1210"/>
                </a:lnTo>
                <a:lnTo>
                  <a:pt x="370" y="1210"/>
                </a:lnTo>
                <a:lnTo>
                  <a:pt x="370" y="1207"/>
                </a:lnTo>
                <a:lnTo>
                  <a:pt x="370" y="1200"/>
                </a:lnTo>
                <a:lnTo>
                  <a:pt x="332" y="1180"/>
                </a:lnTo>
                <a:lnTo>
                  <a:pt x="322" y="1188"/>
                </a:lnTo>
                <a:lnTo>
                  <a:pt x="312" y="1202"/>
                </a:lnTo>
                <a:lnTo>
                  <a:pt x="312" y="1202"/>
                </a:lnTo>
                <a:lnTo>
                  <a:pt x="288" y="1200"/>
                </a:lnTo>
                <a:lnTo>
                  <a:pt x="269" y="1197"/>
                </a:lnTo>
                <a:lnTo>
                  <a:pt x="160" y="1193"/>
                </a:lnTo>
                <a:lnTo>
                  <a:pt x="140" y="1193"/>
                </a:lnTo>
                <a:lnTo>
                  <a:pt x="22" y="1205"/>
                </a:lnTo>
                <a:lnTo>
                  <a:pt x="0" y="1210"/>
                </a:lnTo>
                <a:lnTo>
                  <a:pt x="0" y="1727"/>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4" name="Freeform 18"/>
          <p:cNvSpPr>
            <a:spLocks noEditPoints="1"/>
          </p:cNvSpPr>
          <p:nvPr userDrawn="1"/>
        </p:nvSpPr>
        <p:spPr bwMode="auto">
          <a:xfrm>
            <a:off x="2381" y="3324047"/>
            <a:ext cx="1524200" cy="2655133"/>
          </a:xfrm>
          <a:custGeom>
            <a:avLst/>
            <a:gdLst>
              <a:gd name="T0" fmla="*/ 933 w 1279"/>
              <a:gd name="T1" fmla="*/ 988 h 1671"/>
              <a:gd name="T2" fmla="*/ 712 w 1279"/>
              <a:gd name="T3" fmla="*/ 933 h 1671"/>
              <a:gd name="T4" fmla="*/ 577 w 1279"/>
              <a:gd name="T5" fmla="*/ 1207 h 1671"/>
              <a:gd name="T6" fmla="*/ 303 w 1279"/>
              <a:gd name="T7" fmla="*/ 1336 h 1671"/>
              <a:gd name="T8" fmla="*/ 230 w 1279"/>
              <a:gd name="T9" fmla="*/ 517 h 1671"/>
              <a:gd name="T10" fmla="*/ 194 w 1279"/>
              <a:gd name="T11" fmla="*/ 505 h 1671"/>
              <a:gd name="T12" fmla="*/ 240 w 1279"/>
              <a:gd name="T13" fmla="*/ 498 h 1671"/>
              <a:gd name="T14" fmla="*/ 211 w 1279"/>
              <a:gd name="T15" fmla="*/ 486 h 1671"/>
              <a:gd name="T16" fmla="*/ 194 w 1279"/>
              <a:gd name="T17" fmla="*/ 481 h 1671"/>
              <a:gd name="T18" fmla="*/ 192 w 1279"/>
              <a:gd name="T19" fmla="*/ 432 h 1671"/>
              <a:gd name="T20" fmla="*/ 182 w 1279"/>
              <a:gd name="T21" fmla="*/ 427 h 1671"/>
              <a:gd name="T22" fmla="*/ 204 w 1279"/>
              <a:gd name="T23" fmla="*/ 425 h 1671"/>
              <a:gd name="T24" fmla="*/ 218 w 1279"/>
              <a:gd name="T25" fmla="*/ 425 h 1671"/>
              <a:gd name="T26" fmla="*/ 233 w 1279"/>
              <a:gd name="T27" fmla="*/ 418 h 1671"/>
              <a:gd name="T28" fmla="*/ 235 w 1279"/>
              <a:gd name="T29" fmla="*/ 410 h 1671"/>
              <a:gd name="T30" fmla="*/ 189 w 1279"/>
              <a:gd name="T31" fmla="*/ 398 h 1671"/>
              <a:gd name="T32" fmla="*/ 172 w 1279"/>
              <a:gd name="T33" fmla="*/ 379 h 1671"/>
              <a:gd name="T34" fmla="*/ 168 w 1279"/>
              <a:gd name="T35" fmla="*/ 245 h 1671"/>
              <a:gd name="T36" fmla="*/ 163 w 1279"/>
              <a:gd name="T37" fmla="*/ 146 h 1671"/>
              <a:gd name="T38" fmla="*/ 158 w 1279"/>
              <a:gd name="T39" fmla="*/ 63 h 1671"/>
              <a:gd name="T40" fmla="*/ 155 w 1279"/>
              <a:gd name="T41" fmla="*/ 0 h 1671"/>
              <a:gd name="T42" fmla="*/ 153 w 1279"/>
              <a:gd name="T43" fmla="*/ 0 h 1671"/>
              <a:gd name="T44" fmla="*/ 151 w 1279"/>
              <a:gd name="T45" fmla="*/ 65 h 1671"/>
              <a:gd name="T46" fmla="*/ 148 w 1279"/>
              <a:gd name="T47" fmla="*/ 146 h 1671"/>
              <a:gd name="T48" fmla="*/ 146 w 1279"/>
              <a:gd name="T49" fmla="*/ 374 h 1671"/>
              <a:gd name="T50" fmla="*/ 138 w 1279"/>
              <a:gd name="T51" fmla="*/ 386 h 1671"/>
              <a:gd name="T52" fmla="*/ 117 w 1279"/>
              <a:gd name="T53" fmla="*/ 401 h 1671"/>
              <a:gd name="T54" fmla="*/ 80 w 1279"/>
              <a:gd name="T55" fmla="*/ 418 h 1671"/>
              <a:gd name="T56" fmla="*/ 95 w 1279"/>
              <a:gd name="T57" fmla="*/ 425 h 1671"/>
              <a:gd name="T58" fmla="*/ 112 w 1279"/>
              <a:gd name="T59" fmla="*/ 427 h 1671"/>
              <a:gd name="T60" fmla="*/ 129 w 1279"/>
              <a:gd name="T61" fmla="*/ 427 h 1671"/>
              <a:gd name="T62" fmla="*/ 119 w 1279"/>
              <a:gd name="T63" fmla="*/ 439 h 1671"/>
              <a:gd name="T64" fmla="*/ 121 w 1279"/>
              <a:gd name="T65" fmla="*/ 481 h 1671"/>
              <a:gd name="T66" fmla="*/ 100 w 1279"/>
              <a:gd name="T67" fmla="*/ 486 h 1671"/>
              <a:gd name="T68" fmla="*/ 75 w 1279"/>
              <a:gd name="T69" fmla="*/ 498 h 1671"/>
              <a:gd name="T70" fmla="*/ 121 w 1279"/>
              <a:gd name="T71" fmla="*/ 507 h 1671"/>
              <a:gd name="T72" fmla="*/ 85 w 1279"/>
              <a:gd name="T73" fmla="*/ 520 h 1671"/>
              <a:gd name="T74" fmla="*/ 27 w 1279"/>
              <a:gd name="T75" fmla="*/ 1333 h 1671"/>
              <a:gd name="T76" fmla="*/ 126 w 1279"/>
              <a:gd name="T77" fmla="*/ 498 h 1671"/>
              <a:gd name="T78" fmla="*/ 121 w 1279"/>
              <a:gd name="T79" fmla="*/ 498 h 1671"/>
              <a:gd name="T80" fmla="*/ 121 w 1279"/>
              <a:gd name="T81" fmla="*/ 568 h 1671"/>
              <a:gd name="T82" fmla="*/ 119 w 1279"/>
              <a:gd name="T83" fmla="*/ 656 h 1671"/>
              <a:gd name="T84" fmla="*/ 138 w 1279"/>
              <a:gd name="T85" fmla="*/ 799 h 1671"/>
              <a:gd name="T86" fmla="*/ 124 w 1279"/>
              <a:gd name="T87" fmla="*/ 814 h 1671"/>
              <a:gd name="T88" fmla="*/ 119 w 1279"/>
              <a:gd name="T89" fmla="*/ 937 h 1671"/>
              <a:gd name="T90" fmla="*/ 141 w 1279"/>
              <a:gd name="T91" fmla="*/ 1071 h 1671"/>
              <a:gd name="T92" fmla="*/ 121 w 1279"/>
              <a:gd name="T93" fmla="*/ 1188 h 1671"/>
              <a:gd name="T94" fmla="*/ 129 w 1279"/>
              <a:gd name="T95" fmla="*/ 1185 h 1671"/>
              <a:gd name="T96" fmla="*/ 182 w 1279"/>
              <a:gd name="T97" fmla="*/ 656 h 1671"/>
              <a:gd name="T98" fmla="*/ 189 w 1279"/>
              <a:gd name="T99" fmla="*/ 799 h 1671"/>
              <a:gd name="T100" fmla="*/ 199 w 1279"/>
              <a:gd name="T101" fmla="*/ 937 h 1671"/>
              <a:gd name="T102" fmla="*/ 199 w 1279"/>
              <a:gd name="T103" fmla="*/ 957 h 1671"/>
              <a:gd name="T104" fmla="*/ 184 w 1279"/>
              <a:gd name="T105" fmla="*/ 1185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79" h="1671">
                <a:moveTo>
                  <a:pt x="1279" y="1154"/>
                </a:moveTo>
                <a:lnTo>
                  <a:pt x="1182" y="1178"/>
                </a:lnTo>
                <a:lnTo>
                  <a:pt x="1100" y="1212"/>
                </a:lnTo>
                <a:lnTo>
                  <a:pt x="1063" y="1212"/>
                </a:lnTo>
                <a:lnTo>
                  <a:pt x="1063" y="988"/>
                </a:lnTo>
                <a:lnTo>
                  <a:pt x="933" y="988"/>
                </a:lnTo>
                <a:lnTo>
                  <a:pt x="933" y="933"/>
                </a:lnTo>
                <a:lnTo>
                  <a:pt x="894" y="933"/>
                </a:lnTo>
                <a:lnTo>
                  <a:pt x="894" y="877"/>
                </a:lnTo>
                <a:lnTo>
                  <a:pt x="783" y="877"/>
                </a:lnTo>
                <a:lnTo>
                  <a:pt x="783" y="933"/>
                </a:lnTo>
                <a:lnTo>
                  <a:pt x="712" y="933"/>
                </a:lnTo>
                <a:lnTo>
                  <a:pt x="712" y="988"/>
                </a:lnTo>
                <a:lnTo>
                  <a:pt x="671" y="988"/>
                </a:lnTo>
                <a:lnTo>
                  <a:pt x="671" y="1183"/>
                </a:lnTo>
                <a:lnTo>
                  <a:pt x="659" y="1180"/>
                </a:lnTo>
                <a:lnTo>
                  <a:pt x="618" y="1188"/>
                </a:lnTo>
                <a:lnTo>
                  <a:pt x="577" y="1207"/>
                </a:lnTo>
                <a:lnTo>
                  <a:pt x="543" y="1236"/>
                </a:lnTo>
                <a:lnTo>
                  <a:pt x="519" y="1275"/>
                </a:lnTo>
                <a:lnTo>
                  <a:pt x="506" y="1309"/>
                </a:lnTo>
                <a:lnTo>
                  <a:pt x="315" y="1309"/>
                </a:lnTo>
                <a:lnTo>
                  <a:pt x="303" y="1314"/>
                </a:lnTo>
                <a:lnTo>
                  <a:pt x="303" y="1336"/>
                </a:lnTo>
                <a:lnTo>
                  <a:pt x="247" y="1333"/>
                </a:lnTo>
                <a:lnTo>
                  <a:pt x="243" y="520"/>
                </a:lnTo>
                <a:lnTo>
                  <a:pt x="243" y="520"/>
                </a:lnTo>
                <a:lnTo>
                  <a:pt x="240" y="520"/>
                </a:lnTo>
                <a:lnTo>
                  <a:pt x="235" y="517"/>
                </a:lnTo>
                <a:lnTo>
                  <a:pt x="230" y="517"/>
                </a:lnTo>
                <a:lnTo>
                  <a:pt x="230" y="517"/>
                </a:lnTo>
                <a:lnTo>
                  <a:pt x="230" y="510"/>
                </a:lnTo>
                <a:lnTo>
                  <a:pt x="228" y="507"/>
                </a:lnTo>
                <a:lnTo>
                  <a:pt x="221" y="507"/>
                </a:lnTo>
                <a:lnTo>
                  <a:pt x="209" y="507"/>
                </a:lnTo>
                <a:lnTo>
                  <a:pt x="194" y="505"/>
                </a:lnTo>
                <a:lnTo>
                  <a:pt x="184" y="505"/>
                </a:lnTo>
                <a:lnTo>
                  <a:pt x="184" y="500"/>
                </a:lnTo>
                <a:lnTo>
                  <a:pt x="192" y="500"/>
                </a:lnTo>
                <a:lnTo>
                  <a:pt x="211" y="500"/>
                </a:lnTo>
                <a:lnTo>
                  <a:pt x="228" y="498"/>
                </a:lnTo>
                <a:lnTo>
                  <a:pt x="240" y="498"/>
                </a:lnTo>
                <a:lnTo>
                  <a:pt x="247" y="495"/>
                </a:lnTo>
                <a:lnTo>
                  <a:pt x="247" y="493"/>
                </a:lnTo>
                <a:lnTo>
                  <a:pt x="247" y="490"/>
                </a:lnTo>
                <a:lnTo>
                  <a:pt x="240" y="488"/>
                </a:lnTo>
                <a:lnTo>
                  <a:pt x="228" y="486"/>
                </a:lnTo>
                <a:lnTo>
                  <a:pt x="211" y="486"/>
                </a:lnTo>
                <a:lnTo>
                  <a:pt x="189" y="486"/>
                </a:lnTo>
                <a:lnTo>
                  <a:pt x="184" y="486"/>
                </a:lnTo>
                <a:lnTo>
                  <a:pt x="184" y="483"/>
                </a:lnTo>
                <a:lnTo>
                  <a:pt x="187" y="483"/>
                </a:lnTo>
                <a:lnTo>
                  <a:pt x="192" y="481"/>
                </a:lnTo>
                <a:lnTo>
                  <a:pt x="194" y="481"/>
                </a:lnTo>
                <a:lnTo>
                  <a:pt x="194" y="478"/>
                </a:lnTo>
                <a:lnTo>
                  <a:pt x="194" y="469"/>
                </a:lnTo>
                <a:lnTo>
                  <a:pt x="192" y="459"/>
                </a:lnTo>
                <a:lnTo>
                  <a:pt x="192" y="449"/>
                </a:lnTo>
                <a:lnTo>
                  <a:pt x="192" y="439"/>
                </a:lnTo>
                <a:lnTo>
                  <a:pt x="192" y="432"/>
                </a:lnTo>
                <a:lnTo>
                  <a:pt x="192" y="430"/>
                </a:lnTo>
                <a:lnTo>
                  <a:pt x="192" y="430"/>
                </a:lnTo>
                <a:lnTo>
                  <a:pt x="189" y="427"/>
                </a:lnTo>
                <a:lnTo>
                  <a:pt x="184" y="427"/>
                </a:lnTo>
                <a:lnTo>
                  <a:pt x="182" y="427"/>
                </a:lnTo>
                <a:lnTo>
                  <a:pt x="182" y="427"/>
                </a:lnTo>
                <a:lnTo>
                  <a:pt x="184" y="427"/>
                </a:lnTo>
                <a:lnTo>
                  <a:pt x="189" y="427"/>
                </a:lnTo>
                <a:lnTo>
                  <a:pt x="189" y="427"/>
                </a:lnTo>
                <a:lnTo>
                  <a:pt x="199" y="427"/>
                </a:lnTo>
                <a:lnTo>
                  <a:pt x="204" y="425"/>
                </a:lnTo>
                <a:lnTo>
                  <a:pt x="204" y="425"/>
                </a:lnTo>
                <a:lnTo>
                  <a:pt x="204" y="425"/>
                </a:lnTo>
                <a:lnTo>
                  <a:pt x="209" y="425"/>
                </a:lnTo>
                <a:lnTo>
                  <a:pt x="214" y="425"/>
                </a:lnTo>
                <a:lnTo>
                  <a:pt x="214" y="425"/>
                </a:lnTo>
                <a:lnTo>
                  <a:pt x="214" y="425"/>
                </a:lnTo>
                <a:lnTo>
                  <a:pt x="218" y="425"/>
                </a:lnTo>
                <a:lnTo>
                  <a:pt x="221" y="422"/>
                </a:lnTo>
                <a:lnTo>
                  <a:pt x="221" y="422"/>
                </a:lnTo>
                <a:lnTo>
                  <a:pt x="221" y="422"/>
                </a:lnTo>
                <a:lnTo>
                  <a:pt x="221" y="422"/>
                </a:lnTo>
                <a:lnTo>
                  <a:pt x="230" y="418"/>
                </a:lnTo>
                <a:lnTo>
                  <a:pt x="233" y="418"/>
                </a:lnTo>
                <a:lnTo>
                  <a:pt x="233" y="418"/>
                </a:lnTo>
                <a:lnTo>
                  <a:pt x="235" y="415"/>
                </a:lnTo>
                <a:lnTo>
                  <a:pt x="235" y="413"/>
                </a:lnTo>
                <a:lnTo>
                  <a:pt x="235" y="413"/>
                </a:lnTo>
                <a:lnTo>
                  <a:pt x="235" y="410"/>
                </a:lnTo>
                <a:lnTo>
                  <a:pt x="235" y="410"/>
                </a:lnTo>
                <a:lnTo>
                  <a:pt x="221" y="403"/>
                </a:lnTo>
                <a:lnTo>
                  <a:pt x="218" y="403"/>
                </a:lnTo>
                <a:lnTo>
                  <a:pt x="209" y="401"/>
                </a:lnTo>
                <a:lnTo>
                  <a:pt x="197" y="401"/>
                </a:lnTo>
                <a:lnTo>
                  <a:pt x="194" y="401"/>
                </a:lnTo>
                <a:lnTo>
                  <a:pt x="189" y="398"/>
                </a:lnTo>
                <a:lnTo>
                  <a:pt x="187" y="396"/>
                </a:lnTo>
                <a:lnTo>
                  <a:pt x="182" y="393"/>
                </a:lnTo>
                <a:lnTo>
                  <a:pt x="180" y="391"/>
                </a:lnTo>
                <a:lnTo>
                  <a:pt x="177" y="386"/>
                </a:lnTo>
                <a:lnTo>
                  <a:pt x="175" y="381"/>
                </a:lnTo>
                <a:lnTo>
                  <a:pt x="172" y="379"/>
                </a:lnTo>
                <a:lnTo>
                  <a:pt x="170" y="374"/>
                </a:lnTo>
                <a:lnTo>
                  <a:pt x="170" y="374"/>
                </a:lnTo>
                <a:lnTo>
                  <a:pt x="168" y="374"/>
                </a:lnTo>
                <a:lnTo>
                  <a:pt x="168" y="374"/>
                </a:lnTo>
                <a:lnTo>
                  <a:pt x="168" y="245"/>
                </a:lnTo>
                <a:lnTo>
                  <a:pt x="168" y="245"/>
                </a:lnTo>
                <a:lnTo>
                  <a:pt x="165" y="243"/>
                </a:lnTo>
                <a:lnTo>
                  <a:pt x="165" y="243"/>
                </a:lnTo>
                <a:lnTo>
                  <a:pt x="163" y="243"/>
                </a:lnTo>
                <a:lnTo>
                  <a:pt x="163" y="146"/>
                </a:lnTo>
                <a:lnTo>
                  <a:pt x="163" y="146"/>
                </a:lnTo>
                <a:lnTo>
                  <a:pt x="163" y="146"/>
                </a:lnTo>
                <a:lnTo>
                  <a:pt x="160" y="146"/>
                </a:lnTo>
                <a:lnTo>
                  <a:pt x="160" y="146"/>
                </a:lnTo>
                <a:lnTo>
                  <a:pt x="160" y="65"/>
                </a:lnTo>
                <a:lnTo>
                  <a:pt x="160" y="63"/>
                </a:lnTo>
                <a:lnTo>
                  <a:pt x="158" y="63"/>
                </a:lnTo>
                <a:lnTo>
                  <a:pt x="158" y="63"/>
                </a:lnTo>
                <a:lnTo>
                  <a:pt x="158" y="63"/>
                </a:lnTo>
                <a:lnTo>
                  <a:pt x="158" y="0"/>
                </a:lnTo>
                <a:lnTo>
                  <a:pt x="158" y="0"/>
                </a:lnTo>
                <a:lnTo>
                  <a:pt x="155" y="0"/>
                </a:lnTo>
                <a:lnTo>
                  <a:pt x="155" y="0"/>
                </a:lnTo>
                <a:lnTo>
                  <a:pt x="155" y="0"/>
                </a:lnTo>
                <a:lnTo>
                  <a:pt x="155" y="0"/>
                </a:lnTo>
                <a:lnTo>
                  <a:pt x="155" y="0"/>
                </a:lnTo>
                <a:lnTo>
                  <a:pt x="155" y="0"/>
                </a:lnTo>
                <a:lnTo>
                  <a:pt x="153" y="0"/>
                </a:lnTo>
                <a:lnTo>
                  <a:pt x="153" y="0"/>
                </a:lnTo>
                <a:lnTo>
                  <a:pt x="153" y="0"/>
                </a:lnTo>
                <a:lnTo>
                  <a:pt x="153" y="2"/>
                </a:lnTo>
                <a:lnTo>
                  <a:pt x="153" y="2"/>
                </a:lnTo>
                <a:lnTo>
                  <a:pt x="153" y="63"/>
                </a:lnTo>
                <a:lnTo>
                  <a:pt x="153" y="63"/>
                </a:lnTo>
                <a:lnTo>
                  <a:pt x="153" y="63"/>
                </a:lnTo>
                <a:lnTo>
                  <a:pt x="151" y="65"/>
                </a:lnTo>
                <a:lnTo>
                  <a:pt x="151" y="65"/>
                </a:lnTo>
                <a:lnTo>
                  <a:pt x="151" y="65"/>
                </a:lnTo>
                <a:lnTo>
                  <a:pt x="151" y="146"/>
                </a:lnTo>
                <a:lnTo>
                  <a:pt x="151" y="146"/>
                </a:lnTo>
                <a:lnTo>
                  <a:pt x="151" y="146"/>
                </a:lnTo>
                <a:lnTo>
                  <a:pt x="148" y="146"/>
                </a:lnTo>
                <a:lnTo>
                  <a:pt x="148" y="146"/>
                </a:lnTo>
                <a:lnTo>
                  <a:pt x="148" y="243"/>
                </a:lnTo>
                <a:lnTo>
                  <a:pt x="148" y="243"/>
                </a:lnTo>
                <a:lnTo>
                  <a:pt x="146" y="245"/>
                </a:lnTo>
                <a:lnTo>
                  <a:pt x="146" y="245"/>
                </a:lnTo>
                <a:lnTo>
                  <a:pt x="146" y="374"/>
                </a:lnTo>
                <a:lnTo>
                  <a:pt x="146" y="374"/>
                </a:lnTo>
                <a:lnTo>
                  <a:pt x="143" y="374"/>
                </a:lnTo>
                <a:lnTo>
                  <a:pt x="143" y="374"/>
                </a:lnTo>
                <a:lnTo>
                  <a:pt x="141" y="379"/>
                </a:lnTo>
                <a:lnTo>
                  <a:pt x="141" y="384"/>
                </a:lnTo>
                <a:lnTo>
                  <a:pt x="138" y="386"/>
                </a:lnTo>
                <a:lnTo>
                  <a:pt x="136" y="391"/>
                </a:lnTo>
                <a:lnTo>
                  <a:pt x="131" y="393"/>
                </a:lnTo>
                <a:lnTo>
                  <a:pt x="129" y="396"/>
                </a:lnTo>
                <a:lnTo>
                  <a:pt x="124" y="398"/>
                </a:lnTo>
                <a:lnTo>
                  <a:pt x="121" y="401"/>
                </a:lnTo>
                <a:lnTo>
                  <a:pt x="117" y="401"/>
                </a:lnTo>
                <a:lnTo>
                  <a:pt x="105" y="403"/>
                </a:lnTo>
                <a:lnTo>
                  <a:pt x="97" y="403"/>
                </a:lnTo>
                <a:lnTo>
                  <a:pt x="92" y="405"/>
                </a:lnTo>
                <a:lnTo>
                  <a:pt x="80" y="413"/>
                </a:lnTo>
                <a:lnTo>
                  <a:pt x="80" y="413"/>
                </a:lnTo>
                <a:lnTo>
                  <a:pt x="80" y="418"/>
                </a:lnTo>
                <a:lnTo>
                  <a:pt x="80" y="418"/>
                </a:lnTo>
                <a:lnTo>
                  <a:pt x="80" y="420"/>
                </a:lnTo>
                <a:lnTo>
                  <a:pt x="85" y="420"/>
                </a:lnTo>
                <a:lnTo>
                  <a:pt x="95" y="425"/>
                </a:lnTo>
                <a:lnTo>
                  <a:pt x="95" y="425"/>
                </a:lnTo>
                <a:lnTo>
                  <a:pt x="95" y="425"/>
                </a:lnTo>
                <a:lnTo>
                  <a:pt x="100" y="425"/>
                </a:lnTo>
                <a:lnTo>
                  <a:pt x="100" y="425"/>
                </a:lnTo>
                <a:lnTo>
                  <a:pt x="102" y="425"/>
                </a:lnTo>
                <a:lnTo>
                  <a:pt x="102" y="425"/>
                </a:lnTo>
                <a:lnTo>
                  <a:pt x="107" y="427"/>
                </a:lnTo>
                <a:lnTo>
                  <a:pt x="112" y="427"/>
                </a:lnTo>
                <a:lnTo>
                  <a:pt x="112" y="427"/>
                </a:lnTo>
                <a:lnTo>
                  <a:pt x="119" y="427"/>
                </a:lnTo>
                <a:lnTo>
                  <a:pt x="124" y="427"/>
                </a:lnTo>
                <a:lnTo>
                  <a:pt x="124" y="427"/>
                </a:lnTo>
                <a:lnTo>
                  <a:pt x="124" y="427"/>
                </a:lnTo>
                <a:lnTo>
                  <a:pt x="129" y="427"/>
                </a:lnTo>
                <a:lnTo>
                  <a:pt x="129" y="427"/>
                </a:lnTo>
                <a:lnTo>
                  <a:pt x="126" y="430"/>
                </a:lnTo>
                <a:lnTo>
                  <a:pt x="121" y="430"/>
                </a:lnTo>
                <a:lnTo>
                  <a:pt x="119" y="430"/>
                </a:lnTo>
                <a:lnTo>
                  <a:pt x="119" y="432"/>
                </a:lnTo>
                <a:lnTo>
                  <a:pt x="119" y="439"/>
                </a:lnTo>
                <a:lnTo>
                  <a:pt x="119" y="449"/>
                </a:lnTo>
                <a:lnTo>
                  <a:pt x="119" y="459"/>
                </a:lnTo>
                <a:lnTo>
                  <a:pt x="119" y="469"/>
                </a:lnTo>
                <a:lnTo>
                  <a:pt x="119" y="478"/>
                </a:lnTo>
                <a:lnTo>
                  <a:pt x="119" y="481"/>
                </a:lnTo>
                <a:lnTo>
                  <a:pt x="121" y="481"/>
                </a:lnTo>
                <a:lnTo>
                  <a:pt x="124" y="483"/>
                </a:lnTo>
                <a:lnTo>
                  <a:pt x="129" y="483"/>
                </a:lnTo>
                <a:lnTo>
                  <a:pt x="131" y="483"/>
                </a:lnTo>
                <a:lnTo>
                  <a:pt x="131" y="486"/>
                </a:lnTo>
                <a:lnTo>
                  <a:pt x="119" y="486"/>
                </a:lnTo>
                <a:lnTo>
                  <a:pt x="100" y="486"/>
                </a:lnTo>
                <a:lnTo>
                  <a:pt x="83" y="488"/>
                </a:lnTo>
                <a:lnTo>
                  <a:pt x="73" y="490"/>
                </a:lnTo>
                <a:lnTo>
                  <a:pt x="66" y="490"/>
                </a:lnTo>
                <a:lnTo>
                  <a:pt x="66" y="495"/>
                </a:lnTo>
                <a:lnTo>
                  <a:pt x="68" y="498"/>
                </a:lnTo>
                <a:lnTo>
                  <a:pt x="75" y="498"/>
                </a:lnTo>
                <a:lnTo>
                  <a:pt x="88" y="500"/>
                </a:lnTo>
                <a:lnTo>
                  <a:pt x="105" y="500"/>
                </a:lnTo>
                <a:lnTo>
                  <a:pt x="124" y="500"/>
                </a:lnTo>
                <a:lnTo>
                  <a:pt x="131" y="500"/>
                </a:lnTo>
                <a:lnTo>
                  <a:pt x="131" y="505"/>
                </a:lnTo>
                <a:lnTo>
                  <a:pt x="121" y="507"/>
                </a:lnTo>
                <a:lnTo>
                  <a:pt x="107" y="507"/>
                </a:lnTo>
                <a:lnTo>
                  <a:pt x="95" y="507"/>
                </a:lnTo>
                <a:lnTo>
                  <a:pt x="88" y="510"/>
                </a:lnTo>
                <a:lnTo>
                  <a:pt x="88" y="510"/>
                </a:lnTo>
                <a:lnTo>
                  <a:pt x="88" y="520"/>
                </a:lnTo>
                <a:lnTo>
                  <a:pt x="85" y="520"/>
                </a:lnTo>
                <a:lnTo>
                  <a:pt x="80" y="520"/>
                </a:lnTo>
                <a:lnTo>
                  <a:pt x="75" y="520"/>
                </a:lnTo>
                <a:lnTo>
                  <a:pt x="73" y="520"/>
                </a:lnTo>
                <a:lnTo>
                  <a:pt x="73" y="520"/>
                </a:lnTo>
                <a:lnTo>
                  <a:pt x="78" y="1331"/>
                </a:lnTo>
                <a:lnTo>
                  <a:pt x="27" y="1333"/>
                </a:lnTo>
                <a:lnTo>
                  <a:pt x="27" y="1350"/>
                </a:lnTo>
                <a:lnTo>
                  <a:pt x="0" y="1353"/>
                </a:lnTo>
                <a:lnTo>
                  <a:pt x="0" y="1671"/>
                </a:lnTo>
                <a:lnTo>
                  <a:pt x="1279" y="1671"/>
                </a:lnTo>
                <a:lnTo>
                  <a:pt x="1279" y="1154"/>
                </a:lnTo>
                <a:close/>
                <a:moveTo>
                  <a:pt x="126" y="498"/>
                </a:moveTo>
                <a:lnTo>
                  <a:pt x="124" y="498"/>
                </a:lnTo>
                <a:lnTo>
                  <a:pt x="121" y="498"/>
                </a:lnTo>
                <a:lnTo>
                  <a:pt x="119" y="498"/>
                </a:lnTo>
                <a:lnTo>
                  <a:pt x="117" y="498"/>
                </a:lnTo>
                <a:lnTo>
                  <a:pt x="119" y="498"/>
                </a:lnTo>
                <a:lnTo>
                  <a:pt x="121" y="498"/>
                </a:lnTo>
                <a:lnTo>
                  <a:pt x="124" y="498"/>
                </a:lnTo>
                <a:lnTo>
                  <a:pt x="126" y="498"/>
                </a:lnTo>
                <a:lnTo>
                  <a:pt x="131" y="498"/>
                </a:lnTo>
                <a:lnTo>
                  <a:pt x="126" y="498"/>
                </a:lnTo>
                <a:close/>
                <a:moveTo>
                  <a:pt x="117" y="568"/>
                </a:moveTo>
                <a:lnTo>
                  <a:pt x="121" y="568"/>
                </a:lnTo>
                <a:lnTo>
                  <a:pt x="131" y="568"/>
                </a:lnTo>
                <a:lnTo>
                  <a:pt x="138" y="568"/>
                </a:lnTo>
                <a:lnTo>
                  <a:pt x="138" y="656"/>
                </a:lnTo>
                <a:lnTo>
                  <a:pt x="134" y="656"/>
                </a:lnTo>
                <a:lnTo>
                  <a:pt x="124" y="656"/>
                </a:lnTo>
                <a:lnTo>
                  <a:pt x="119" y="656"/>
                </a:lnTo>
                <a:lnTo>
                  <a:pt x="117" y="568"/>
                </a:lnTo>
                <a:close/>
                <a:moveTo>
                  <a:pt x="119" y="673"/>
                </a:moveTo>
                <a:lnTo>
                  <a:pt x="126" y="673"/>
                </a:lnTo>
                <a:lnTo>
                  <a:pt x="136" y="673"/>
                </a:lnTo>
                <a:lnTo>
                  <a:pt x="138" y="673"/>
                </a:lnTo>
                <a:lnTo>
                  <a:pt x="138" y="799"/>
                </a:lnTo>
                <a:lnTo>
                  <a:pt x="136" y="799"/>
                </a:lnTo>
                <a:lnTo>
                  <a:pt x="126" y="799"/>
                </a:lnTo>
                <a:lnTo>
                  <a:pt x="119" y="799"/>
                </a:lnTo>
                <a:lnTo>
                  <a:pt x="119" y="673"/>
                </a:lnTo>
                <a:close/>
                <a:moveTo>
                  <a:pt x="119" y="814"/>
                </a:moveTo>
                <a:lnTo>
                  <a:pt x="124" y="814"/>
                </a:lnTo>
                <a:lnTo>
                  <a:pt x="136" y="814"/>
                </a:lnTo>
                <a:lnTo>
                  <a:pt x="141" y="814"/>
                </a:lnTo>
                <a:lnTo>
                  <a:pt x="141" y="937"/>
                </a:lnTo>
                <a:lnTo>
                  <a:pt x="136" y="937"/>
                </a:lnTo>
                <a:lnTo>
                  <a:pt x="129" y="937"/>
                </a:lnTo>
                <a:lnTo>
                  <a:pt x="119" y="937"/>
                </a:lnTo>
                <a:lnTo>
                  <a:pt x="119" y="814"/>
                </a:lnTo>
                <a:close/>
                <a:moveTo>
                  <a:pt x="119" y="957"/>
                </a:moveTo>
                <a:lnTo>
                  <a:pt x="126" y="957"/>
                </a:lnTo>
                <a:lnTo>
                  <a:pt x="136" y="957"/>
                </a:lnTo>
                <a:lnTo>
                  <a:pt x="141" y="957"/>
                </a:lnTo>
                <a:lnTo>
                  <a:pt x="141" y="1071"/>
                </a:lnTo>
                <a:lnTo>
                  <a:pt x="138" y="1071"/>
                </a:lnTo>
                <a:lnTo>
                  <a:pt x="129" y="1071"/>
                </a:lnTo>
                <a:lnTo>
                  <a:pt x="121" y="1073"/>
                </a:lnTo>
                <a:lnTo>
                  <a:pt x="119" y="957"/>
                </a:lnTo>
                <a:close/>
                <a:moveTo>
                  <a:pt x="129" y="1185"/>
                </a:moveTo>
                <a:lnTo>
                  <a:pt x="121" y="1188"/>
                </a:lnTo>
                <a:lnTo>
                  <a:pt x="121" y="1095"/>
                </a:lnTo>
                <a:lnTo>
                  <a:pt x="126" y="1095"/>
                </a:lnTo>
                <a:lnTo>
                  <a:pt x="136" y="1095"/>
                </a:lnTo>
                <a:lnTo>
                  <a:pt x="141" y="1095"/>
                </a:lnTo>
                <a:lnTo>
                  <a:pt x="141" y="1185"/>
                </a:lnTo>
                <a:lnTo>
                  <a:pt x="129" y="1185"/>
                </a:lnTo>
                <a:close/>
                <a:moveTo>
                  <a:pt x="182" y="568"/>
                </a:moveTo>
                <a:lnTo>
                  <a:pt x="189" y="568"/>
                </a:lnTo>
                <a:lnTo>
                  <a:pt x="197" y="568"/>
                </a:lnTo>
                <a:lnTo>
                  <a:pt x="197" y="656"/>
                </a:lnTo>
                <a:lnTo>
                  <a:pt x="194" y="656"/>
                </a:lnTo>
                <a:lnTo>
                  <a:pt x="182" y="656"/>
                </a:lnTo>
                <a:lnTo>
                  <a:pt x="182" y="568"/>
                </a:lnTo>
                <a:close/>
                <a:moveTo>
                  <a:pt x="182" y="673"/>
                </a:moveTo>
                <a:lnTo>
                  <a:pt x="189" y="673"/>
                </a:lnTo>
                <a:lnTo>
                  <a:pt x="197" y="673"/>
                </a:lnTo>
                <a:lnTo>
                  <a:pt x="199" y="799"/>
                </a:lnTo>
                <a:lnTo>
                  <a:pt x="189" y="799"/>
                </a:lnTo>
                <a:lnTo>
                  <a:pt x="182" y="799"/>
                </a:lnTo>
                <a:lnTo>
                  <a:pt x="182" y="673"/>
                </a:lnTo>
                <a:close/>
                <a:moveTo>
                  <a:pt x="182" y="814"/>
                </a:moveTo>
                <a:lnTo>
                  <a:pt x="194" y="814"/>
                </a:lnTo>
                <a:lnTo>
                  <a:pt x="199" y="814"/>
                </a:lnTo>
                <a:lnTo>
                  <a:pt x="199" y="937"/>
                </a:lnTo>
                <a:lnTo>
                  <a:pt x="192" y="937"/>
                </a:lnTo>
                <a:lnTo>
                  <a:pt x="184" y="937"/>
                </a:lnTo>
                <a:lnTo>
                  <a:pt x="182" y="814"/>
                </a:lnTo>
                <a:close/>
                <a:moveTo>
                  <a:pt x="184" y="957"/>
                </a:moveTo>
                <a:lnTo>
                  <a:pt x="194" y="957"/>
                </a:lnTo>
                <a:lnTo>
                  <a:pt x="199" y="957"/>
                </a:lnTo>
                <a:lnTo>
                  <a:pt x="199" y="1071"/>
                </a:lnTo>
                <a:lnTo>
                  <a:pt x="192" y="1071"/>
                </a:lnTo>
                <a:lnTo>
                  <a:pt x="184" y="1071"/>
                </a:lnTo>
                <a:lnTo>
                  <a:pt x="184" y="957"/>
                </a:lnTo>
                <a:close/>
                <a:moveTo>
                  <a:pt x="199" y="1188"/>
                </a:moveTo>
                <a:lnTo>
                  <a:pt x="184" y="1185"/>
                </a:lnTo>
                <a:lnTo>
                  <a:pt x="184" y="1098"/>
                </a:lnTo>
                <a:lnTo>
                  <a:pt x="197" y="1098"/>
                </a:lnTo>
                <a:lnTo>
                  <a:pt x="199" y="1098"/>
                </a:lnTo>
                <a:lnTo>
                  <a:pt x="201" y="1188"/>
                </a:lnTo>
                <a:lnTo>
                  <a:pt x="199" y="1188"/>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5" name="Rectangle 89"/>
          <p:cNvSpPr/>
          <p:nvPr userDrawn="1"/>
        </p:nvSpPr>
        <p:spPr>
          <a:xfrm>
            <a:off x="0" y="5954905"/>
            <a:ext cx="9144000" cy="916660"/>
          </a:xfrm>
          <a:prstGeom prst="rect">
            <a:avLst/>
          </a:prstGeom>
          <a:gradFill>
            <a:gsLst>
              <a:gs pos="0">
                <a:schemeClr val="bg1">
                  <a:lumMod val="95000"/>
                </a:schemeClr>
              </a:gs>
              <a:gs pos="100000">
                <a:srgbClr val="FBFBFB">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4" name="Metin Yer Tutucusu 3"/>
          <p:cNvSpPr>
            <a:spLocks noGrp="1"/>
          </p:cNvSpPr>
          <p:nvPr>
            <p:ph type="body" sz="quarter" idx="12" hasCustomPrompt="1"/>
          </p:nvPr>
        </p:nvSpPr>
        <p:spPr>
          <a:xfrm>
            <a:off x="607219" y="1647826"/>
            <a:ext cx="8165306" cy="4924425"/>
          </a:xfrm>
        </p:spPr>
        <p:txBody>
          <a:bodyPr>
            <a:normAutofit/>
          </a:bodyPr>
          <a:lstStyle>
            <a:lvl1pPr marL="342900" marR="0" indent="-342900" algn="l" defTabSz="914400" rtl="0" eaLnBrk="1" fontAlgn="auto" latinLnBrk="0" hangingPunct="1">
              <a:lnSpc>
                <a:spcPct val="90000"/>
              </a:lnSpc>
              <a:spcBef>
                <a:spcPts val="1000"/>
              </a:spcBef>
              <a:spcAft>
                <a:spcPts val="0"/>
              </a:spcAft>
              <a:buClr>
                <a:srgbClr val="00B050"/>
              </a:buClr>
              <a:buSzPct val="120000"/>
              <a:buFont typeface="+mj-lt"/>
              <a:buAutoNum type="arabicPeriod"/>
              <a:tabLst/>
              <a:defRPr sz="2000" baseline="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8001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12573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7145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21717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Madde 1</a:t>
            </a:r>
          </a:p>
          <a:p>
            <a:pPr lvl="0"/>
            <a:r>
              <a:rPr lang="tr-TR" dirty="0" err="1" smtClean="0"/>
              <a:t>Ijk</a:t>
            </a:r>
            <a:endParaRPr lang="tr-TR" dirty="0" smtClean="0"/>
          </a:p>
          <a:p>
            <a:pPr lvl="0"/>
            <a:r>
              <a:rPr lang="tr-TR" dirty="0" err="1" smtClean="0"/>
              <a:t>Ij</a:t>
            </a:r>
            <a:endParaRPr lang="tr-TR" dirty="0" smtClean="0"/>
          </a:p>
          <a:p>
            <a:pPr lvl="0"/>
            <a:r>
              <a:rPr lang="tr-TR" dirty="0" smtClean="0"/>
              <a:t>ı</a:t>
            </a:r>
          </a:p>
          <a:p>
            <a:pPr marL="342900" marR="0" lvl="0" indent="-342900" algn="l" defTabSz="914400" rtl="0" eaLnBrk="1" fontAlgn="auto" latinLnBrk="0" hangingPunct="1">
              <a:lnSpc>
                <a:spcPct val="90000"/>
              </a:lnSpc>
              <a:spcBef>
                <a:spcPts val="1000"/>
              </a:spcBef>
              <a:spcAft>
                <a:spcPts val="0"/>
              </a:spcAft>
              <a:buClrTx/>
              <a:buSzTx/>
              <a:buFont typeface="+mj-lt"/>
              <a:buAutoNum type="arabicPeriod"/>
              <a:tabLst/>
              <a:defRPr/>
            </a:pPr>
            <a:endParaRPr lang="tr-TR" dirty="0" smtClean="0"/>
          </a:p>
          <a:p>
            <a:pPr marL="342900" marR="0" lvl="0" indent="-342900" algn="l" defTabSz="914400" rtl="0" eaLnBrk="1" fontAlgn="auto" latinLnBrk="0" hangingPunct="1">
              <a:lnSpc>
                <a:spcPct val="90000"/>
              </a:lnSpc>
              <a:spcBef>
                <a:spcPts val="1000"/>
              </a:spcBef>
              <a:spcAft>
                <a:spcPts val="0"/>
              </a:spcAft>
              <a:buClrTx/>
              <a:buSzTx/>
              <a:buFont typeface="+mj-lt"/>
              <a:buAutoNum type="arabicPeriod"/>
              <a:tabLst/>
              <a:defRPr/>
            </a:pPr>
            <a:endParaRPr lang="tr-TR" dirty="0" smtClean="0"/>
          </a:p>
          <a:p>
            <a:pPr lvl="0"/>
            <a:endParaRPr lang="tr-TR" dirty="0" smtClean="0"/>
          </a:p>
        </p:txBody>
      </p:sp>
    </p:spTree>
    <p:extLst>
      <p:ext uri="{BB962C8B-B14F-4D97-AF65-F5344CB8AC3E}">
        <p14:creationId xmlns:p14="http://schemas.microsoft.com/office/powerpoint/2010/main" val="2690303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14"/>
                                        </p:tgtEl>
                                        <p:attrNameLst>
                                          <p:attrName>style.visibility</p:attrName>
                                        </p:attrNameLst>
                                      </p:cBhvr>
                                      <p:to>
                                        <p:strVal val="visible"/>
                                      </p:to>
                                    </p:set>
                                    <p:anim calcmode="lin" valueType="num">
                                      <p:cBhvr additive="base">
                                        <p:cTn id="7" dur="500" fill="hold"/>
                                        <p:tgtEl>
                                          <p:spTgt spid="114"/>
                                        </p:tgtEl>
                                        <p:attrNameLst>
                                          <p:attrName>ppt_x</p:attrName>
                                        </p:attrNameLst>
                                      </p:cBhvr>
                                      <p:tavLst>
                                        <p:tav tm="0">
                                          <p:val>
                                            <p:strVal val="#ppt_x"/>
                                          </p:val>
                                        </p:tav>
                                        <p:tav tm="100000">
                                          <p:val>
                                            <p:strVal val="#ppt_x"/>
                                          </p:val>
                                        </p:tav>
                                      </p:tavLst>
                                    </p:anim>
                                    <p:anim calcmode="lin" valueType="num">
                                      <p:cBhvr additive="base">
                                        <p:cTn id="8" dur="500" fill="hold"/>
                                        <p:tgtEl>
                                          <p:spTgt spid="1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13"/>
                                        </p:tgtEl>
                                        <p:attrNameLst>
                                          <p:attrName>style.visibility</p:attrName>
                                        </p:attrNameLst>
                                      </p:cBhvr>
                                      <p:to>
                                        <p:strVal val="visible"/>
                                      </p:to>
                                    </p:set>
                                    <p:anim calcmode="lin" valueType="num">
                                      <p:cBhvr additive="base">
                                        <p:cTn id="12" dur="500" fill="hold"/>
                                        <p:tgtEl>
                                          <p:spTgt spid="113"/>
                                        </p:tgtEl>
                                        <p:attrNameLst>
                                          <p:attrName>ppt_x</p:attrName>
                                        </p:attrNameLst>
                                      </p:cBhvr>
                                      <p:tavLst>
                                        <p:tav tm="0">
                                          <p:val>
                                            <p:strVal val="#ppt_x"/>
                                          </p:val>
                                        </p:tav>
                                        <p:tav tm="100000">
                                          <p:val>
                                            <p:strVal val="#ppt_x"/>
                                          </p:val>
                                        </p:tav>
                                      </p:tavLst>
                                    </p:anim>
                                    <p:anim calcmode="lin" valueType="num">
                                      <p:cBhvr additive="base">
                                        <p:cTn id="13" dur="500" fill="hold"/>
                                        <p:tgtEl>
                                          <p:spTgt spid="113"/>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12"/>
                                        </p:tgtEl>
                                        <p:attrNameLst>
                                          <p:attrName>style.visibility</p:attrName>
                                        </p:attrNameLst>
                                      </p:cBhvr>
                                      <p:to>
                                        <p:strVal val="visible"/>
                                      </p:to>
                                    </p:set>
                                    <p:anim calcmode="lin" valueType="num">
                                      <p:cBhvr additive="base">
                                        <p:cTn id="17" dur="500" fill="hold"/>
                                        <p:tgtEl>
                                          <p:spTgt spid="112"/>
                                        </p:tgtEl>
                                        <p:attrNameLst>
                                          <p:attrName>ppt_x</p:attrName>
                                        </p:attrNameLst>
                                      </p:cBhvr>
                                      <p:tavLst>
                                        <p:tav tm="0">
                                          <p:val>
                                            <p:strVal val="#ppt_x"/>
                                          </p:val>
                                        </p:tav>
                                        <p:tav tm="100000">
                                          <p:val>
                                            <p:strVal val="#ppt_x"/>
                                          </p:val>
                                        </p:tav>
                                      </p:tavLst>
                                    </p:anim>
                                    <p:anim calcmode="lin" valueType="num">
                                      <p:cBhvr additive="base">
                                        <p:cTn id="18" dur="500" fill="hold"/>
                                        <p:tgtEl>
                                          <p:spTgt spid="112"/>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11"/>
                                        </p:tgtEl>
                                        <p:attrNameLst>
                                          <p:attrName>style.visibility</p:attrName>
                                        </p:attrNameLst>
                                      </p:cBhvr>
                                      <p:to>
                                        <p:strVal val="visible"/>
                                      </p:to>
                                    </p:set>
                                    <p:anim calcmode="lin" valueType="num">
                                      <p:cBhvr additive="base">
                                        <p:cTn id="22" dur="500" fill="hold"/>
                                        <p:tgtEl>
                                          <p:spTgt spid="111"/>
                                        </p:tgtEl>
                                        <p:attrNameLst>
                                          <p:attrName>ppt_x</p:attrName>
                                        </p:attrNameLst>
                                      </p:cBhvr>
                                      <p:tavLst>
                                        <p:tav tm="0">
                                          <p:val>
                                            <p:strVal val="#ppt_x"/>
                                          </p:val>
                                        </p:tav>
                                        <p:tav tm="100000">
                                          <p:val>
                                            <p:strVal val="#ppt_x"/>
                                          </p:val>
                                        </p:tav>
                                      </p:tavLst>
                                    </p:anim>
                                    <p:anim calcmode="lin" valueType="num">
                                      <p:cBhvr additive="base">
                                        <p:cTn id="23" dur="500" fill="hold"/>
                                        <p:tgtEl>
                                          <p:spTgt spid="111"/>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10"/>
                                        </p:tgtEl>
                                        <p:attrNameLst>
                                          <p:attrName>style.visibility</p:attrName>
                                        </p:attrNameLst>
                                      </p:cBhvr>
                                      <p:to>
                                        <p:strVal val="visible"/>
                                      </p:to>
                                    </p:set>
                                    <p:anim calcmode="lin" valueType="num">
                                      <p:cBhvr additive="base">
                                        <p:cTn id="27" dur="500" fill="hold"/>
                                        <p:tgtEl>
                                          <p:spTgt spid="110"/>
                                        </p:tgtEl>
                                        <p:attrNameLst>
                                          <p:attrName>ppt_x</p:attrName>
                                        </p:attrNameLst>
                                      </p:cBhvr>
                                      <p:tavLst>
                                        <p:tav tm="0">
                                          <p:val>
                                            <p:strVal val="#ppt_x"/>
                                          </p:val>
                                        </p:tav>
                                        <p:tav tm="100000">
                                          <p:val>
                                            <p:strVal val="#ppt_x"/>
                                          </p:val>
                                        </p:tav>
                                      </p:tavLst>
                                    </p:anim>
                                    <p:anim calcmode="lin" valueType="num">
                                      <p:cBhvr additive="base">
                                        <p:cTn id="28" dur="500" fill="hold"/>
                                        <p:tgtEl>
                                          <p:spTgt spid="110"/>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109"/>
                                        </p:tgtEl>
                                        <p:attrNameLst>
                                          <p:attrName>style.visibility</p:attrName>
                                        </p:attrNameLst>
                                      </p:cBhvr>
                                      <p:to>
                                        <p:strVal val="visible"/>
                                      </p:to>
                                    </p:set>
                                    <p:anim calcmode="lin" valueType="num">
                                      <p:cBhvr additive="base">
                                        <p:cTn id="32" dur="500" fill="hold"/>
                                        <p:tgtEl>
                                          <p:spTgt spid="109"/>
                                        </p:tgtEl>
                                        <p:attrNameLst>
                                          <p:attrName>ppt_x</p:attrName>
                                        </p:attrNameLst>
                                      </p:cBhvr>
                                      <p:tavLst>
                                        <p:tav tm="0">
                                          <p:val>
                                            <p:strVal val="#ppt_x"/>
                                          </p:val>
                                        </p:tav>
                                        <p:tav tm="100000">
                                          <p:val>
                                            <p:strVal val="#ppt_x"/>
                                          </p:val>
                                        </p:tav>
                                      </p:tavLst>
                                    </p:anim>
                                    <p:anim calcmode="lin" valueType="num">
                                      <p:cBhvr additive="base">
                                        <p:cTn id="33" dur="500" fill="hold"/>
                                        <p:tgtEl>
                                          <p:spTgt spid="1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animBg="1"/>
      <p:bldP spid="110" grpId="0" animBg="1"/>
      <p:bldP spid="111" grpId="0" animBg="1"/>
      <p:bldP spid="112" grpId="0" animBg="1"/>
      <p:bldP spid="113" grpId="0" animBg="1"/>
      <p:bldP spid="114" grpId="0" animBg="1"/>
    </p:bld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düz yazı - 1">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rgbClr val="FFFFFF"/>
                </a:solidFill>
              </a:rPr>
              <a:pPr algn="ctr"/>
              <a:t>‹#›</a:t>
            </a:fld>
            <a:endParaRPr lang="id-ID" sz="1400" dirty="0">
              <a:solidFill>
                <a:srgbClr val="FFFFFF"/>
              </a:solidFill>
            </a:endParaRPr>
          </a:p>
        </p:txBody>
      </p:sp>
      <p:sp>
        <p:nvSpPr>
          <p:cNvPr id="8" name="Metin Yer Tutucusu 7"/>
          <p:cNvSpPr>
            <a:spLocks noGrp="1"/>
          </p:cNvSpPr>
          <p:nvPr>
            <p:ph type="body" sz="quarter" idx="10" hasCustomPrompt="1"/>
          </p:nvPr>
        </p:nvSpPr>
        <p:spPr>
          <a:xfrm>
            <a:off x="2295529" y="385973"/>
            <a:ext cx="4552950" cy="773802"/>
          </a:xfrm>
        </p:spPr>
        <p:txBody>
          <a:bodyPr>
            <a:normAutofit/>
          </a:bodyPr>
          <a:lstStyle>
            <a:lvl1pPr marL="0" indent="0" algn="ctr">
              <a:buNone/>
              <a:defRPr sz="4000" b="1">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5pPr>
              <a:defRPr/>
            </a:lvl5pPr>
          </a:lstStyle>
          <a:p>
            <a:pPr lvl="0"/>
            <a:r>
              <a:rPr lang="tr-TR" dirty="0" smtClean="0"/>
              <a:t>Ana başlık</a:t>
            </a:r>
            <a:endParaRPr lang="tr-TR" dirty="0"/>
          </a:p>
        </p:txBody>
      </p:sp>
      <p:sp>
        <p:nvSpPr>
          <p:cNvPr id="10" name="Metin Yer Tutucusu 9"/>
          <p:cNvSpPr>
            <a:spLocks noGrp="1"/>
          </p:cNvSpPr>
          <p:nvPr>
            <p:ph type="body" sz="quarter" idx="11" hasCustomPrompt="1"/>
          </p:nvPr>
        </p:nvSpPr>
        <p:spPr>
          <a:xfrm>
            <a:off x="3536156" y="1063625"/>
            <a:ext cx="2071688" cy="395288"/>
          </a:xfrm>
        </p:spPr>
        <p:txBody>
          <a:bodyPr>
            <a:normAutofit/>
          </a:bodyPr>
          <a:lstStyle>
            <a:lvl1pPr marL="0" indent="0" algn="ctr">
              <a:buNone/>
              <a:defRPr sz="20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stStyle>
          <a:p>
            <a:pPr lvl="0"/>
            <a:r>
              <a:rPr lang="tr-TR" dirty="0" smtClean="0"/>
              <a:t>Alt başlık</a:t>
            </a:r>
            <a:endParaRPr lang="tr-TR" dirty="0"/>
          </a:p>
        </p:txBody>
      </p:sp>
      <p:sp>
        <p:nvSpPr>
          <p:cNvPr id="109" name="Freeform 13"/>
          <p:cNvSpPr>
            <a:spLocks/>
          </p:cNvSpPr>
          <p:nvPr userDrawn="1"/>
        </p:nvSpPr>
        <p:spPr bwMode="auto">
          <a:xfrm>
            <a:off x="7623376" y="4496691"/>
            <a:ext cx="1520624" cy="1482489"/>
          </a:xfrm>
          <a:custGeom>
            <a:avLst/>
            <a:gdLst>
              <a:gd name="T0" fmla="*/ 1230 w 1276"/>
              <a:gd name="T1" fmla="*/ 748 h 933"/>
              <a:gd name="T2" fmla="*/ 1221 w 1276"/>
              <a:gd name="T3" fmla="*/ 748 h 933"/>
              <a:gd name="T4" fmla="*/ 1206 w 1276"/>
              <a:gd name="T5" fmla="*/ 748 h 933"/>
              <a:gd name="T6" fmla="*/ 1211 w 1276"/>
              <a:gd name="T7" fmla="*/ 216 h 933"/>
              <a:gd name="T8" fmla="*/ 1218 w 1276"/>
              <a:gd name="T9" fmla="*/ 216 h 933"/>
              <a:gd name="T10" fmla="*/ 1221 w 1276"/>
              <a:gd name="T11" fmla="*/ 214 h 933"/>
              <a:gd name="T12" fmla="*/ 1218 w 1276"/>
              <a:gd name="T13" fmla="*/ 185 h 933"/>
              <a:gd name="T14" fmla="*/ 1206 w 1276"/>
              <a:gd name="T15" fmla="*/ 182 h 933"/>
              <a:gd name="T16" fmla="*/ 1192 w 1276"/>
              <a:gd name="T17" fmla="*/ 180 h 933"/>
              <a:gd name="T18" fmla="*/ 1182 w 1276"/>
              <a:gd name="T19" fmla="*/ 0 h 933"/>
              <a:gd name="T20" fmla="*/ 1172 w 1276"/>
              <a:gd name="T21" fmla="*/ 180 h 933"/>
              <a:gd name="T22" fmla="*/ 1158 w 1276"/>
              <a:gd name="T23" fmla="*/ 180 h 933"/>
              <a:gd name="T24" fmla="*/ 1143 w 1276"/>
              <a:gd name="T25" fmla="*/ 182 h 933"/>
              <a:gd name="T26" fmla="*/ 1141 w 1276"/>
              <a:gd name="T27" fmla="*/ 212 h 933"/>
              <a:gd name="T28" fmla="*/ 1143 w 1276"/>
              <a:gd name="T29" fmla="*/ 214 h 933"/>
              <a:gd name="T30" fmla="*/ 1151 w 1276"/>
              <a:gd name="T31" fmla="*/ 214 h 933"/>
              <a:gd name="T32" fmla="*/ 1071 w 1276"/>
              <a:gd name="T33" fmla="*/ 659 h 933"/>
              <a:gd name="T34" fmla="*/ 659 w 1276"/>
              <a:gd name="T35" fmla="*/ 496 h 933"/>
              <a:gd name="T36" fmla="*/ 666 w 1276"/>
              <a:gd name="T37" fmla="*/ 491 h 933"/>
              <a:gd name="T38" fmla="*/ 611 w 1276"/>
              <a:gd name="T39" fmla="*/ 430 h 933"/>
              <a:gd name="T40" fmla="*/ 620 w 1276"/>
              <a:gd name="T41" fmla="*/ 425 h 933"/>
              <a:gd name="T42" fmla="*/ 606 w 1276"/>
              <a:gd name="T43" fmla="*/ 420 h 933"/>
              <a:gd name="T44" fmla="*/ 608 w 1276"/>
              <a:gd name="T45" fmla="*/ 406 h 933"/>
              <a:gd name="T46" fmla="*/ 606 w 1276"/>
              <a:gd name="T47" fmla="*/ 389 h 933"/>
              <a:gd name="T48" fmla="*/ 594 w 1276"/>
              <a:gd name="T49" fmla="*/ 379 h 933"/>
              <a:gd name="T50" fmla="*/ 586 w 1276"/>
              <a:gd name="T51" fmla="*/ 377 h 933"/>
              <a:gd name="T52" fmla="*/ 569 w 1276"/>
              <a:gd name="T53" fmla="*/ 377 h 933"/>
              <a:gd name="T54" fmla="*/ 562 w 1276"/>
              <a:gd name="T55" fmla="*/ 379 h 933"/>
              <a:gd name="T56" fmla="*/ 552 w 1276"/>
              <a:gd name="T57" fmla="*/ 391 h 933"/>
              <a:gd name="T58" fmla="*/ 548 w 1276"/>
              <a:gd name="T59" fmla="*/ 399 h 933"/>
              <a:gd name="T60" fmla="*/ 548 w 1276"/>
              <a:gd name="T61" fmla="*/ 413 h 933"/>
              <a:gd name="T62" fmla="*/ 552 w 1276"/>
              <a:gd name="T63" fmla="*/ 423 h 933"/>
              <a:gd name="T64" fmla="*/ 538 w 1276"/>
              <a:gd name="T65" fmla="*/ 425 h 933"/>
              <a:gd name="T66" fmla="*/ 548 w 1276"/>
              <a:gd name="T67" fmla="*/ 430 h 933"/>
              <a:gd name="T68" fmla="*/ 519 w 1276"/>
              <a:gd name="T69" fmla="*/ 491 h 933"/>
              <a:gd name="T70" fmla="*/ 412 w 1276"/>
              <a:gd name="T71" fmla="*/ 491 h 933"/>
              <a:gd name="T72" fmla="*/ 402 w 1276"/>
              <a:gd name="T73" fmla="*/ 491 h 933"/>
              <a:gd name="T74" fmla="*/ 359 w 1276"/>
              <a:gd name="T75" fmla="*/ 464 h 933"/>
              <a:gd name="T76" fmla="*/ 366 w 1276"/>
              <a:gd name="T77" fmla="*/ 459 h 933"/>
              <a:gd name="T78" fmla="*/ 204 w 1276"/>
              <a:gd name="T79" fmla="*/ 447 h 933"/>
              <a:gd name="T80" fmla="*/ 194 w 1276"/>
              <a:gd name="T81" fmla="*/ 416 h 933"/>
              <a:gd name="T82" fmla="*/ 177 w 1276"/>
              <a:gd name="T83" fmla="*/ 391 h 933"/>
              <a:gd name="T84" fmla="*/ 155 w 1276"/>
              <a:gd name="T85" fmla="*/ 369 h 933"/>
              <a:gd name="T86" fmla="*/ 141 w 1276"/>
              <a:gd name="T87" fmla="*/ 360 h 933"/>
              <a:gd name="T88" fmla="*/ 114 w 1276"/>
              <a:gd name="T89" fmla="*/ 350 h 933"/>
              <a:gd name="T90" fmla="*/ 112 w 1276"/>
              <a:gd name="T91" fmla="*/ 348 h 933"/>
              <a:gd name="T92" fmla="*/ 97 w 1276"/>
              <a:gd name="T93" fmla="*/ 345 h 933"/>
              <a:gd name="T94" fmla="*/ 92 w 1276"/>
              <a:gd name="T95" fmla="*/ 345 h 933"/>
              <a:gd name="T96" fmla="*/ 88 w 1276"/>
              <a:gd name="T97" fmla="*/ 345 h 933"/>
              <a:gd name="T98" fmla="*/ 78 w 1276"/>
              <a:gd name="T99" fmla="*/ 263 h 933"/>
              <a:gd name="T100" fmla="*/ 73 w 1276"/>
              <a:gd name="T101" fmla="*/ 345 h 933"/>
              <a:gd name="T102" fmla="*/ 68 w 1276"/>
              <a:gd name="T103" fmla="*/ 345 h 933"/>
              <a:gd name="T104" fmla="*/ 51 w 1276"/>
              <a:gd name="T105" fmla="*/ 348 h 933"/>
              <a:gd name="T106" fmla="*/ 51 w 1276"/>
              <a:gd name="T107" fmla="*/ 348 h 933"/>
              <a:gd name="T108" fmla="*/ 37 w 1276"/>
              <a:gd name="T109" fmla="*/ 355 h 933"/>
              <a:gd name="T110" fmla="*/ 22 w 1276"/>
              <a:gd name="T111" fmla="*/ 360 h 933"/>
              <a:gd name="T112" fmla="*/ 0 w 1276"/>
              <a:gd name="T113" fmla="*/ 374 h 933"/>
              <a:gd name="T114" fmla="*/ 1276 w 1276"/>
              <a:gd name="T115" fmla="*/ 933 h 933"/>
              <a:gd name="T116" fmla="*/ 1233 w 1276"/>
              <a:gd name="T117" fmla="*/ 739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76" h="933">
                <a:moveTo>
                  <a:pt x="1233" y="746"/>
                </a:moveTo>
                <a:lnTo>
                  <a:pt x="1230" y="748"/>
                </a:lnTo>
                <a:lnTo>
                  <a:pt x="1228" y="748"/>
                </a:lnTo>
                <a:lnTo>
                  <a:pt x="1221" y="748"/>
                </a:lnTo>
                <a:lnTo>
                  <a:pt x="1216" y="748"/>
                </a:lnTo>
                <a:lnTo>
                  <a:pt x="1206" y="748"/>
                </a:lnTo>
                <a:lnTo>
                  <a:pt x="1206" y="741"/>
                </a:lnTo>
                <a:lnTo>
                  <a:pt x="1211" y="216"/>
                </a:lnTo>
                <a:lnTo>
                  <a:pt x="1213" y="216"/>
                </a:lnTo>
                <a:lnTo>
                  <a:pt x="1218" y="216"/>
                </a:lnTo>
                <a:lnTo>
                  <a:pt x="1221" y="214"/>
                </a:lnTo>
                <a:lnTo>
                  <a:pt x="1221" y="214"/>
                </a:lnTo>
                <a:lnTo>
                  <a:pt x="1221" y="185"/>
                </a:lnTo>
                <a:lnTo>
                  <a:pt x="1218" y="185"/>
                </a:lnTo>
                <a:lnTo>
                  <a:pt x="1213" y="182"/>
                </a:lnTo>
                <a:lnTo>
                  <a:pt x="1206" y="182"/>
                </a:lnTo>
                <a:lnTo>
                  <a:pt x="1197" y="180"/>
                </a:lnTo>
                <a:lnTo>
                  <a:pt x="1192" y="180"/>
                </a:lnTo>
                <a:lnTo>
                  <a:pt x="1192" y="93"/>
                </a:lnTo>
                <a:lnTo>
                  <a:pt x="1182" y="0"/>
                </a:lnTo>
                <a:lnTo>
                  <a:pt x="1175" y="90"/>
                </a:lnTo>
                <a:lnTo>
                  <a:pt x="1172" y="180"/>
                </a:lnTo>
                <a:lnTo>
                  <a:pt x="1165" y="180"/>
                </a:lnTo>
                <a:lnTo>
                  <a:pt x="1158" y="180"/>
                </a:lnTo>
                <a:lnTo>
                  <a:pt x="1151" y="180"/>
                </a:lnTo>
                <a:lnTo>
                  <a:pt x="1143" y="182"/>
                </a:lnTo>
                <a:lnTo>
                  <a:pt x="1141" y="182"/>
                </a:lnTo>
                <a:lnTo>
                  <a:pt x="1141" y="212"/>
                </a:lnTo>
                <a:lnTo>
                  <a:pt x="1141" y="212"/>
                </a:lnTo>
                <a:lnTo>
                  <a:pt x="1143" y="214"/>
                </a:lnTo>
                <a:lnTo>
                  <a:pt x="1148" y="214"/>
                </a:lnTo>
                <a:lnTo>
                  <a:pt x="1151" y="214"/>
                </a:lnTo>
                <a:lnTo>
                  <a:pt x="1146" y="714"/>
                </a:lnTo>
                <a:lnTo>
                  <a:pt x="1071" y="659"/>
                </a:lnTo>
                <a:lnTo>
                  <a:pt x="661" y="651"/>
                </a:lnTo>
                <a:lnTo>
                  <a:pt x="659" y="496"/>
                </a:lnTo>
                <a:lnTo>
                  <a:pt x="666" y="496"/>
                </a:lnTo>
                <a:lnTo>
                  <a:pt x="666" y="491"/>
                </a:lnTo>
                <a:lnTo>
                  <a:pt x="611" y="491"/>
                </a:lnTo>
                <a:lnTo>
                  <a:pt x="611" y="430"/>
                </a:lnTo>
                <a:lnTo>
                  <a:pt x="620" y="428"/>
                </a:lnTo>
                <a:lnTo>
                  <a:pt x="620" y="425"/>
                </a:lnTo>
                <a:lnTo>
                  <a:pt x="603" y="423"/>
                </a:lnTo>
                <a:lnTo>
                  <a:pt x="606" y="420"/>
                </a:lnTo>
                <a:lnTo>
                  <a:pt x="608" y="413"/>
                </a:lnTo>
                <a:lnTo>
                  <a:pt x="608" y="406"/>
                </a:lnTo>
                <a:lnTo>
                  <a:pt x="608" y="399"/>
                </a:lnTo>
                <a:lnTo>
                  <a:pt x="606" y="389"/>
                </a:lnTo>
                <a:lnTo>
                  <a:pt x="601" y="384"/>
                </a:lnTo>
                <a:lnTo>
                  <a:pt x="594" y="379"/>
                </a:lnTo>
                <a:lnTo>
                  <a:pt x="586" y="377"/>
                </a:lnTo>
                <a:lnTo>
                  <a:pt x="586" y="377"/>
                </a:lnTo>
                <a:lnTo>
                  <a:pt x="577" y="374"/>
                </a:lnTo>
                <a:lnTo>
                  <a:pt x="569" y="377"/>
                </a:lnTo>
                <a:lnTo>
                  <a:pt x="569" y="377"/>
                </a:lnTo>
                <a:lnTo>
                  <a:pt x="562" y="379"/>
                </a:lnTo>
                <a:lnTo>
                  <a:pt x="557" y="384"/>
                </a:lnTo>
                <a:lnTo>
                  <a:pt x="552" y="391"/>
                </a:lnTo>
                <a:lnTo>
                  <a:pt x="548" y="399"/>
                </a:lnTo>
                <a:lnTo>
                  <a:pt x="548" y="399"/>
                </a:lnTo>
                <a:lnTo>
                  <a:pt x="548" y="406"/>
                </a:lnTo>
                <a:lnTo>
                  <a:pt x="548" y="413"/>
                </a:lnTo>
                <a:lnTo>
                  <a:pt x="552" y="420"/>
                </a:lnTo>
                <a:lnTo>
                  <a:pt x="552" y="423"/>
                </a:lnTo>
                <a:lnTo>
                  <a:pt x="552" y="423"/>
                </a:lnTo>
                <a:lnTo>
                  <a:pt x="538" y="425"/>
                </a:lnTo>
                <a:lnTo>
                  <a:pt x="538" y="430"/>
                </a:lnTo>
                <a:lnTo>
                  <a:pt x="548" y="430"/>
                </a:lnTo>
                <a:lnTo>
                  <a:pt x="550" y="491"/>
                </a:lnTo>
                <a:lnTo>
                  <a:pt x="519" y="491"/>
                </a:lnTo>
                <a:lnTo>
                  <a:pt x="509" y="491"/>
                </a:lnTo>
                <a:lnTo>
                  <a:pt x="412" y="491"/>
                </a:lnTo>
                <a:lnTo>
                  <a:pt x="412" y="491"/>
                </a:lnTo>
                <a:lnTo>
                  <a:pt x="402" y="491"/>
                </a:lnTo>
                <a:lnTo>
                  <a:pt x="359" y="491"/>
                </a:lnTo>
                <a:lnTo>
                  <a:pt x="359" y="464"/>
                </a:lnTo>
                <a:lnTo>
                  <a:pt x="366" y="464"/>
                </a:lnTo>
                <a:lnTo>
                  <a:pt x="366" y="459"/>
                </a:lnTo>
                <a:lnTo>
                  <a:pt x="206" y="459"/>
                </a:lnTo>
                <a:lnTo>
                  <a:pt x="204" y="447"/>
                </a:lnTo>
                <a:lnTo>
                  <a:pt x="201" y="430"/>
                </a:lnTo>
                <a:lnTo>
                  <a:pt x="194" y="416"/>
                </a:lnTo>
                <a:lnTo>
                  <a:pt x="187" y="403"/>
                </a:lnTo>
                <a:lnTo>
                  <a:pt x="177" y="391"/>
                </a:lnTo>
                <a:lnTo>
                  <a:pt x="167" y="379"/>
                </a:lnTo>
                <a:lnTo>
                  <a:pt x="155" y="369"/>
                </a:lnTo>
                <a:lnTo>
                  <a:pt x="141" y="362"/>
                </a:lnTo>
                <a:lnTo>
                  <a:pt x="141" y="360"/>
                </a:lnTo>
                <a:lnTo>
                  <a:pt x="126" y="355"/>
                </a:lnTo>
                <a:lnTo>
                  <a:pt x="114" y="350"/>
                </a:lnTo>
                <a:lnTo>
                  <a:pt x="114" y="348"/>
                </a:lnTo>
                <a:lnTo>
                  <a:pt x="112" y="348"/>
                </a:lnTo>
                <a:lnTo>
                  <a:pt x="112" y="348"/>
                </a:lnTo>
                <a:lnTo>
                  <a:pt x="97" y="345"/>
                </a:lnTo>
                <a:lnTo>
                  <a:pt x="95" y="345"/>
                </a:lnTo>
                <a:lnTo>
                  <a:pt x="92" y="345"/>
                </a:lnTo>
                <a:lnTo>
                  <a:pt x="90" y="345"/>
                </a:lnTo>
                <a:lnTo>
                  <a:pt x="88" y="345"/>
                </a:lnTo>
                <a:lnTo>
                  <a:pt x="90" y="263"/>
                </a:lnTo>
                <a:lnTo>
                  <a:pt x="78" y="263"/>
                </a:lnTo>
                <a:lnTo>
                  <a:pt x="75" y="345"/>
                </a:lnTo>
                <a:lnTo>
                  <a:pt x="73" y="345"/>
                </a:lnTo>
                <a:lnTo>
                  <a:pt x="71" y="345"/>
                </a:lnTo>
                <a:lnTo>
                  <a:pt x="68" y="345"/>
                </a:lnTo>
                <a:lnTo>
                  <a:pt x="54" y="348"/>
                </a:lnTo>
                <a:lnTo>
                  <a:pt x="51" y="348"/>
                </a:lnTo>
                <a:lnTo>
                  <a:pt x="51" y="348"/>
                </a:lnTo>
                <a:lnTo>
                  <a:pt x="51" y="348"/>
                </a:lnTo>
                <a:lnTo>
                  <a:pt x="51" y="350"/>
                </a:lnTo>
                <a:lnTo>
                  <a:pt x="37" y="355"/>
                </a:lnTo>
                <a:lnTo>
                  <a:pt x="22" y="360"/>
                </a:lnTo>
                <a:lnTo>
                  <a:pt x="22" y="360"/>
                </a:lnTo>
                <a:lnTo>
                  <a:pt x="8" y="369"/>
                </a:lnTo>
                <a:lnTo>
                  <a:pt x="0" y="374"/>
                </a:lnTo>
                <a:lnTo>
                  <a:pt x="0" y="933"/>
                </a:lnTo>
                <a:lnTo>
                  <a:pt x="1276" y="933"/>
                </a:lnTo>
                <a:lnTo>
                  <a:pt x="1276" y="739"/>
                </a:lnTo>
                <a:lnTo>
                  <a:pt x="1233" y="739"/>
                </a:lnTo>
                <a:lnTo>
                  <a:pt x="1233" y="74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0" name="Freeform 14"/>
          <p:cNvSpPr>
            <a:spLocks noEditPoints="1"/>
          </p:cNvSpPr>
          <p:nvPr userDrawn="1"/>
        </p:nvSpPr>
        <p:spPr bwMode="auto">
          <a:xfrm>
            <a:off x="6096794" y="3474997"/>
            <a:ext cx="1526583" cy="2504183"/>
          </a:xfrm>
          <a:custGeom>
            <a:avLst/>
            <a:gdLst>
              <a:gd name="T0" fmla="*/ 1247 w 1281"/>
              <a:gd name="T1" fmla="*/ 1059 h 1576"/>
              <a:gd name="T2" fmla="*/ 1063 w 1281"/>
              <a:gd name="T3" fmla="*/ 1107 h 1576"/>
              <a:gd name="T4" fmla="*/ 1010 w 1281"/>
              <a:gd name="T5" fmla="*/ 634 h 1576"/>
              <a:gd name="T6" fmla="*/ 879 w 1281"/>
              <a:gd name="T7" fmla="*/ 801 h 1576"/>
              <a:gd name="T8" fmla="*/ 831 w 1281"/>
              <a:gd name="T9" fmla="*/ 306 h 1576"/>
              <a:gd name="T10" fmla="*/ 882 w 1281"/>
              <a:gd name="T11" fmla="*/ 296 h 1576"/>
              <a:gd name="T12" fmla="*/ 882 w 1281"/>
              <a:gd name="T13" fmla="*/ 264 h 1576"/>
              <a:gd name="T14" fmla="*/ 884 w 1281"/>
              <a:gd name="T15" fmla="*/ 245 h 1576"/>
              <a:gd name="T16" fmla="*/ 879 w 1281"/>
              <a:gd name="T17" fmla="*/ 89 h 1576"/>
              <a:gd name="T18" fmla="*/ 877 w 1281"/>
              <a:gd name="T19" fmla="*/ 143 h 1576"/>
              <a:gd name="T20" fmla="*/ 795 w 1281"/>
              <a:gd name="T21" fmla="*/ 111 h 1576"/>
              <a:gd name="T22" fmla="*/ 790 w 1281"/>
              <a:gd name="T23" fmla="*/ 145 h 1576"/>
              <a:gd name="T24" fmla="*/ 710 w 1281"/>
              <a:gd name="T25" fmla="*/ 114 h 1576"/>
              <a:gd name="T26" fmla="*/ 703 w 1281"/>
              <a:gd name="T27" fmla="*/ 89 h 1576"/>
              <a:gd name="T28" fmla="*/ 623 w 1281"/>
              <a:gd name="T29" fmla="*/ 153 h 1576"/>
              <a:gd name="T30" fmla="*/ 615 w 1281"/>
              <a:gd name="T31" fmla="*/ 153 h 1576"/>
              <a:gd name="T32" fmla="*/ 615 w 1281"/>
              <a:gd name="T33" fmla="*/ 89 h 1576"/>
              <a:gd name="T34" fmla="*/ 536 w 1281"/>
              <a:gd name="T35" fmla="*/ 153 h 1576"/>
              <a:gd name="T36" fmla="*/ 528 w 1281"/>
              <a:gd name="T37" fmla="*/ 153 h 1576"/>
              <a:gd name="T38" fmla="*/ 526 w 1281"/>
              <a:gd name="T39" fmla="*/ 0 h 1576"/>
              <a:gd name="T40" fmla="*/ 521 w 1281"/>
              <a:gd name="T41" fmla="*/ 145 h 1576"/>
              <a:gd name="T42" fmla="*/ 499 w 1281"/>
              <a:gd name="T43" fmla="*/ 189 h 1576"/>
              <a:gd name="T44" fmla="*/ 468 w 1281"/>
              <a:gd name="T45" fmla="*/ 191 h 1576"/>
              <a:gd name="T46" fmla="*/ 448 w 1281"/>
              <a:gd name="T47" fmla="*/ 191 h 1576"/>
              <a:gd name="T48" fmla="*/ 429 w 1281"/>
              <a:gd name="T49" fmla="*/ 194 h 1576"/>
              <a:gd name="T50" fmla="*/ 412 w 1281"/>
              <a:gd name="T51" fmla="*/ 196 h 1576"/>
              <a:gd name="T52" fmla="*/ 395 w 1281"/>
              <a:gd name="T53" fmla="*/ 199 h 1576"/>
              <a:gd name="T54" fmla="*/ 366 w 1281"/>
              <a:gd name="T55" fmla="*/ 206 h 1576"/>
              <a:gd name="T56" fmla="*/ 354 w 1281"/>
              <a:gd name="T57" fmla="*/ 208 h 1576"/>
              <a:gd name="T58" fmla="*/ 347 w 1281"/>
              <a:gd name="T59" fmla="*/ 213 h 1576"/>
              <a:gd name="T60" fmla="*/ 342 w 1281"/>
              <a:gd name="T61" fmla="*/ 216 h 1576"/>
              <a:gd name="T62" fmla="*/ 342 w 1281"/>
              <a:gd name="T63" fmla="*/ 216 h 1576"/>
              <a:gd name="T64" fmla="*/ 337 w 1281"/>
              <a:gd name="T65" fmla="*/ 221 h 1576"/>
              <a:gd name="T66" fmla="*/ 339 w 1281"/>
              <a:gd name="T67" fmla="*/ 228 h 1576"/>
              <a:gd name="T68" fmla="*/ 337 w 1281"/>
              <a:gd name="T69" fmla="*/ 223 h 1576"/>
              <a:gd name="T70" fmla="*/ 337 w 1281"/>
              <a:gd name="T71" fmla="*/ 228 h 1576"/>
              <a:gd name="T72" fmla="*/ 339 w 1281"/>
              <a:gd name="T73" fmla="*/ 230 h 1576"/>
              <a:gd name="T74" fmla="*/ 342 w 1281"/>
              <a:gd name="T75" fmla="*/ 233 h 1576"/>
              <a:gd name="T76" fmla="*/ 344 w 1281"/>
              <a:gd name="T77" fmla="*/ 238 h 1576"/>
              <a:gd name="T78" fmla="*/ 352 w 1281"/>
              <a:gd name="T79" fmla="*/ 240 h 1576"/>
              <a:gd name="T80" fmla="*/ 359 w 1281"/>
              <a:gd name="T81" fmla="*/ 242 h 1576"/>
              <a:gd name="T82" fmla="*/ 368 w 1281"/>
              <a:gd name="T83" fmla="*/ 245 h 1576"/>
              <a:gd name="T84" fmla="*/ 378 w 1281"/>
              <a:gd name="T85" fmla="*/ 247 h 1576"/>
              <a:gd name="T86" fmla="*/ 390 w 1281"/>
              <a:gd name="T87" fmla="*/ 250 h 1576"/>
              <a:gd name="T88" fmla="*/ 400 w 1281"/>
              <a:gd name="T89" fmla="*/ 252 h 1576"/>
              <a:gd name="T90" fmla="*/ 402 w 1281"/>
              <a:gd name="T91" fmla="*/ 310 h 1576"/>
              <a:gd name="T92" fmla="*/ 402 w 1281"/>
              <a:gd name="T93" fmla="*/ 371 h 1576"/>
              <a:gd name="T94" fmla="*/ 402 w 1281"/>
              <a:gd name="T95" fmla="*/ 400 h 1576"/>
              <a:gd name="T96" fmla="*/ 400 w 1281"/>
              <a:gd name="T97" fmla="*/ 1260 h 1576"/>
              <a:gd name="T98" fmla="*/ 90 w 1281"/>
              <a:gd name="T99" fmla="*/ 383 h 1576"/>
              <a:gd name="T100" fmla="*/ 10 w 1281"/>
              <a:gd name="T101" fmla="*/ 1224 h 1576"/>
              <a:gd name="T102" fmla="*/ 1281 w 1281"/>
              <a:gd name="T103" fmla="*/ 1576 h 1576"/>
              <a:gd name="T104" fmla="*/ 352 w 1281"/>
              <a:gd name="T105" fmla="*/ 228 h 1576"/>
              <a:gd name="T106" fmla="*/ 342 w 1281"/>
              <a:gd name="T107" fmla="*/ 225 h 1576"/>
              <a:gd name="T108" fmla="*/ 342 w 1281"/>
              <a:gd name="T109" fmla="*/ 228 h 1576"/>
              <a:gd name="T110" fmla="*/ 410 w 1281"/>
              <a:gd name="T111" fmla="*/ 199 h 1576"/>
              <a:gd name="T112" fmla="*/ 412 w 1281"/>
              <a:gd name="T113" fmla="*/ 206 h 1576"/>
              <a:gd name="T114" fmla="*/ 419 w 1281"/>
              <a:gd name="T115" fmla="*/ 211 h 1576"/>
              <a:gd name="T116" fmla="*/ 427 w 1281"/>
              <a:gd name="T117" fmla="*/ 196 h 1576"/>
              <a:gd name="T118" fmla="*/ 429 w 1281"/>
              <a:gd name="T119" fmla="*/ 204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81" h="1576">
                <a:moveTo>
                  <a:pt x="1281" y="1017"/>
                </a:moveTo>
                <a:lnTo>
                  <a:pt x="1277" y="1022"/>
                </a:lnTo>
                <a:lnTo>
                  <a:pt x="1264" y="1032"/>
                </a:lnTo>
                <a:lnTo>
                  <a:pt x="1255" y="1044"/>
                </a:lnTo>
                <a:lnTo>
                  <a:pt x="1247" y="1059"/>
                </a:lnTo>
                <a:lnTo>
                  <a:pt x="1240" y="1073"/>
                </a:lnTo>
                <a:lnTo>
                  <a:pt x="1235" y="1090"/>
                </a:lnTo>
                <a:lnTo>
                  <a:pt x="1235" y="1102"/>
                </a:lnTo>
                <a:lnTo>
                  <a:pt x="1063" y="1102"/>
                </a:lnTo>
                <a:lnTo>
                  <a:pt x="1063" y="1107"/>
                </a:lnTo>
                <a:lnTo>
                  <a:pt x="1071" y="1107"/>
                </a:lnTo>
                <a:lnTo>
                  <a:pt x="1071" y="1134"/>
                </a:lnTo>
                <a:lnTo>
                  <a:pt x="1051" y="1134"/>
                </a:lnTo>
                <a:lnTo>
                  <a:pt x="1051" y="634"/>
                </a:lnTo>
                <a:lnTo>
                  <a:pt x="1010" y="634"/>
                </a:lnTo>
                <a:lnTo>
                  <a:pt x="1010" y="602"/>
                </a:lnTo>
                <a:lnTo>
                  <a:pt x="925" y="602"/>
                </a:lnTo>
                <a:lnTo>
                  <a:pt x="925" y="634"/>
                </a:lnTo>
                <a:lnTo>
                  <a:pt x="879" y="634"/>
                </a:lnTo>
                <a:lnTo>
                  <a:pt x="879" y="801"/>
                </a:lnTo>
                <a:lnTo>
                  <a:pt x="848" y="801"/>
                </a:lnTo>
                <a:lnTo>
                  <a:pt x="848" y="825"/>
                </a:lnTo>
                <a:lnTo>
                  <a:pt x="831" y="825"/>
                </a:lnTo>
                <a:lnTo>
                  <a:pt x="831" y="495"/>
                </a:lnTo>
                <a:lnTo>
                  <a:pt x="831" y="306"/>
                </a:lnTo>
                <a:lnTo>
                  <a:pt x="872" y="306"/>
                </a:lnTo>
                <a:lnTo>
                  <a:pt x="872" y="306"/>
                </a:lnTo>
                <a:lnTo>
                  <a:pt x="872" y="306"/>
                </a:lnTo>
                <a:lnTo>
                  <a:pt x="882" y="306"/>
                </a:lnTo>
                <a:lnTo>
                  <a:pt x="882" y="296"/>
                </a:lnTo>
                <a:lnTo>
                  <a:pt x="884" y="296"/>
                </a:lnTo>
                <a:lnTo>
                  <a:pt x="887" y="289"/>
                </a:lnTo>
                <a:lnTo>
                  <a:pt x="887" y="281"/>
                </a:lnTo>
                <a:lnTo>
                  <a:pt x="882" y="281"/>
                </a:lnTo>
                <a:lnTo>
                  <a:pt x="882" y="264"/>
                </a:lnTo>
                <a:lnTo>
                  <a:pt x="884" y="264"/>
                </a:lnTo>
                <a:lnTo>
                  <a:pt x="884" y="262"/>
                </a:lnTo>
                <a:lnTo>
                  <a:pt x="884" y="247"/>
                </a:lnTo>
                <a:lnTo>
                  <a:pt x="884" y="247"/>
                </a:lnTo>
                <a:lnTo>
                  <a:pt x="884" y="245"/>
                </a:lnTo>
                <a:lnTo>
                  <a:pt x="884" y="143"/>
                </a:lnTo>
                <a:lnTo>
                  <a:pt x="882" y="143"/>
                </a:lnTo>
                <a:lnTo>
                  <a:pt x="882" y="89"/>
                </a:lnTo>
                <a:lnTo>
                  <a:pt x="879" y="89"/>
                </a:lnTo>
                <a:lnTo>
                  <a:pt x="879" y="89"/>
                </a:lnTo>
                <a:lnTo>
                  <a:pt x="879" y="111"/>
                </a:lnTo>
                <a:lnTo>
                  <a:pt x="877" y="111"/>
                </a:lnTo>
                <a:lnTo>
                  <a:pt x="877" y="111"/>
                </a:lnTo>
                <a:lnTo>
                  <a:pt x="877" y="143"/>
                </a:lnTo>
                <a:lnTo>
                  <a:pt x="877" y="143"/>
                </a:lnTo>
                <a:lnTo>
                  <a:pt x="877" y="145"/>
                </a:lnTo>
                <a:lnTo>
                  <a:pt x="877" y="150"/>
                </a:lnTo>
                <a:lnTo>
                  <a:pt x="795" y="150"/>
                </a:lnTo>
                <a:lnTo>
                  <a:pt x="795" y="114"/>
                </a:lnTo>
                <a:lnTo>
                  <a:pt x="795" y="111"/>
                </a:lnTo>
                <a:lnTo>
                  <a:pt x="792" y="111"/>
                </a:lnTo>
                <a:lnTo>
                  <a:pt x="792" y="89"/>
                </a:lnTo>
                <a:lnTo>
                  <a:pt x="792" y="89"/>
                </a:lnTo>
                <a:lnTo>
                  <a:pt x="790" y="89"/>
                </a:lnTo>
                <a:lnTo>
                  <a:pt x="790" y="145"/>
                </a:lnTo>
                <a:lnTo>
                  <a:pt x="787" y="145"/>
                </a:lnTo>
                <a:lnTo>
                  <a:pt x="787" y="150"/>
                </a:lnTo>
                <a:lnTo>
                  <a:pt x="710" y="150"/>
                </a:lnTo>
                <a:lnTo>
                  <a:pt x="710" y="114"/>
                </a:lnTo>
                <a:lnTo>
                  <a:pt x="710" y="114"/>
                </a:lnTo>
                <a:lnTo>
                  <a:pt x="705" y="114"/>
                </a:lnTo>
                <a:lnTo>
                  <a:pt x="705" y="145"/>
                </a:lnTo>
                <a:lnTo>
                  <a:pt x="705" y="145"/>
                </a:lnTo>
                <a:lnTo>
                  <a:pt x="705" y="89"/>
                </a:lnTo>
                <a:lnTo>
                  <a:pt x="703" y="89"/>
                </a:lnTo>
                <a:lnTo>
                  <a:pt x="700" y="89"/>
                </a:lnTo>
                <a:lnTo>
                  <a:pt x="700" y="145"/>
                </a:lnTo>
                <a:lnTo>
                  <a:pt x="698" y="145"/>
                </a:lnTo>
                <a:lnTo>
                  <a:pt x="698" y="150"/>
                </a:lnTo>
                <a:lnTo>
                  <a:pt x="623" y="153"/>
                </a:lnTo>
                <a:lnTo>
                  <a:pt x="623" y="114"/>
                </a:lnTo>
                <a:lnTo>
                  <a:pt x="623" y="114"/>
                </a:lnTo>
                <a:lnTo>
                  <a:pt x="618" y="114"/>
                </a:lnTo>
                <a:lnTo>
                  <a:pt x="618" y="153"/>
                </a:lnTo>
                <a:lnTo>
                  <a:pt x="615" y="153"/>
                </a:lnTo>
                <a:lnTo>
                  <a:pt x="615" y="148"/>
                </a:lnTo>
                <a:lnTo>
                  <a:pt x="615" y="145"/>
                </a:lnTo>
                <a:lnTo>
                  <a:pt x="615" y="145"/>
                </a:lnTo>
                <a:lnTo>
                  <a:pt x="615" y="92"/>
                </a:lnTo>
                <a:lnTo>
                  <a:pt x="615" y="89"/>
                </a:lnTo>
                <a:lnTo>
                  <a:pt x="611" y="89"/>
                </a:lnTo>
                <a:lnTo>
                  <a:pt x="611" y="145"/>
                </a:lnTo>
                <a:lnTo>
                  <a:pt x="608" y="145"/>
                </a:lnTo>
                <a:lnTo>
                  <a:pt x="608" y="153"/>
                </a:lnTo>
                <a:lnTo>
                  <a:pt x="536" y="153"/>
                </a:lnTo>
                <a:lnTo>
                  <a:pt x="536" y="114"/>
                </a:lnTo>
                <a:lnTo>
                  <a:pt x="536" y="114"/>
                </a:lnTo>
                <a:lnTo>
                  <a:pt x="533" y="114"/>
                </a:lnTo>
                <a:lnTo>
                  <a:pt x="533" y="153"/>
                </a:lnTo>
                <a:lnTo>
                  <a:pt x="528" y="153"/>
                </a:lnTo>
                <a:lnTo>
                  <a:pt x="528" y="148"/>
                </a:lnTo>
                <a:lnTo>
                  <a:pt x="526" y="145"/>
                </a:lnTo>
                <a:lnTo>
                  <a:pt x="526" y="145"/>
                </a:lnTo>
                <a:lnTo>
                  <a:pt x="526" y="2"/>
                </a:lnTo>
                <a:lnTo>
                  <a:pt x="526" y="0"/>
                </a:lnTo>
                <a:lnTo>
                  <a:pt x="521" y="0"/>
                </a:lnTo>
                <a:lnTo>
                  <a:pt x="521" y="92"/>
                </a:lnTo>
                <a:lnTo>
                  <a:pt x="521" y="92"/>
                </a:lnTo>
                <a:lnTo>
                  <a:pt x="521" y="145"/>
                </a:lnTo>
                <a:lnTo>
                  <a:pt x="521" y="145"/>
                </a:lnTo>
                <a:lnTo>
                  <a:pt x="521" y="187"/>
                </a:lnTo>
                <a:lnTo>
                  <a:pt x="511" y="189"/>
                </a:lnTo>
                <a:lnTo>
                  <a:pt x="511" y="189"/>
                </a:lnTo>
                <a:lnTo>
                  <a:pt x="509" y="189"/>
                </a:lnTo>
                <a:lnTo>
                  <a:pt x="499" y="189"/>
                </a:lnTo>
                <a:lnTo>
                  <a:pt x="490" y="189"/>
                </a:lnTo>
                <a:lnTo>
                  <a:pt x="490" y="189"/>
                </a:lnTo>
                <a:lnTo>
                  <a:pt x="487" y="189"/>
                </a:lnTo>
                <a:lnTo>
                  <a:pt x="477" y="189"/>
                </a:lnTo>
                <a:lnTo>
                  <a:pt x="468" y="191"/>
                </a:lnTo>
                <a:lnTo>
                  <a:pt x="468" y="191"/>
                </a:lnTo>
                <a:lnTo>
                  <a:pt x="465" y="191"/>
                </a:lnTo>
                <a:lnTo>
                  <a:pt x="465" y="191"/>
                </a:lnTo>
                <a:lnTo>
                  <a:pt x="456" y="191"/>
                </a:lnTo>
                <a:lnTo>
                  <a:pt x="448" y="191"/>
                </a:lnTo>
                <a:lnTo>
                  <a:pt x="448" y="191"/>
                </a:lnTo>
                <a:lnTo>
                  <a:pt x="446" y="191"/>
                </a:lnTo>
                <a:lnTo>
                  <a:pt x="439" y="194"/>
                </a:lnTo>
                <a:lnTo>
                  <a:pt x="429" y="194"/>
                </a:lnTo>
                <a:lnTo>
                  <a:pt x="429" y="194"/>
                </a:lnTo>
                <a:lnTo>
                  <a:pt x="429" y="194"/>
                </a:lnTo>
                <a:lnTo>
                  <a:pt x="419" y="196"/>
                </a:lnTo>
                <a:lnTo>
                  <a:pt x="412" y="196"/>
                </a:lnTo>
                <a:lnTo>
                  <a:pt x="412" y="196"/>
                </a:lnTo>
                <a:lnTo>
                  <a:pt x="412" y="196"/>
                </a:lnTo>
                <a:lnTo>
                  <a:pt x="412" y="196"/>
                </a:lnTo>
                <a:lnTo>
                  <a:pt x="412" y="196"/>
                </a:lnTo>
                <a:lnTo>
                  <a:pt x="405" y="199"/>
                </a:lnTo>
                <a:lnTo>
                  <a:pt x="398" y="199"/>
                </a:lnTo>
                <a:lnTo>
                  <a:pt x="395" y="199"/>
                </a:lnTo>
                <a:lnTo>
                  <a:pt x="390" y="201"/>
                </a:lnTo>
                <a:lnTo>
                  <a:pt x="383" y="201"/>
                </a:lnTo>
                <a:lnTo>
                  <a:pt x="383" y="201"/>
                </a:lnTo>
                <a:lnTo>
                  <a:pt x="376" y="204"/>
                </a:lnTo>
                <a:lnTo>
                  <a:pt x="366" y="206"/>
                </a:lnTo>
                <a:lnTo>
                  <a:pt x="356" y="208"/>
                </a:lnTo>
                <a:lnTo>
                  <a:pt x="354" y="208"/>
                </a:lnTo>
                <a:lnTo>
                  <a:pt x="354" y="208"/>
                </a:lnTo>
                <a:lnTo>
                  <a:pt x="354" y="208"/>
                </a:lnTo>
                <a:lnTo>
                  <a:pt x="354" y="208"/>
                </a:lnTo>
                <a:lnTo>
                  <a:pt x="354" y="208"/>
                </a:lnTo>
                <a:lnTo>
                  <a:pt x="349" y="211"/>
                </a:lnTo>
                <a:lnTo>
                  <a:pt x="349" y="211"/>
                </a:lnTo>
                <a:lnTo>
                  <a:pt x="347" y="213"/>
                </a:lnTo>
                <a:lnTo>
                  <a:pt x="347" y="213"/>
                </a:lnTo>
                <a:lnTo>
                  <a:pt x="347" y="213"/>
                </a:lnTo>
                <a:lnTo>
                  <a:pt x="344" y="213"/>
                </a:lnTo>
                <a:lnTo>
                  <a:pt x="342" y="216"/>
                </a:lnTo>
                <a:lnTo>
                  <a:pt x="342" y="216"/>
                </a:lnTo>
                <a:lnTo>
                  <a:pt x="342" y="216"/>
                </a:lnTo>
                <a:lnTo>
                  <a:pt x="339" y="218"/>
                </a:lnTo>
                <a:lnTo>
                  <a:pt x="339" y="218"/>
                </a:lnTo>
                <a:lnTo>
                  <a:pt x="339" y="218"/>
                </a:lnTo>
                <a:lnTo>
                  <a:pt x="342" y="216"/>
                </a:lnTo>
                <a:lnTo>
                  <a:pt x="342" y="216"/>
                </a:lnTo>
                <a:lnTo>
                  <a:pt x="342" y="216"/>
                </a:lnTo>
                <a:lnTo>
                  <a:pt x="339" y="218"/>
                </a:lnTo>
                <a:lnTo>
                  <a:pt x="339" y="218"/>
                </a:lnTo>
                <a:lnTo>
                  <a:pt x="337" y="221"/>
                </a:lnTo>
                <a:lnTo>
                  <a:pt x="337" y="221"/>
                </a:lnTo>
                <a:lnTo>
                  <a:pt x="337" y="223"/>
                </a:lnTo>
                <a:lnTo>
                  <a:pt x="337" y="223"/>
                </a:lnTo>
                <a:lnTo>
                  <a:pt x="337" y="225"/>
                </a:lnTo>
                <a:lnTo>
                  <a:pt x="337" y="225"/>
                </a:lnTo>
                <a:lnTo>
                  <a:pt x="339" y="228"/>
                </a:lnTo>
                <a:lnTo>
                  <a:pt x="337" y="225"/>
                </a:lnTo>
                <a:lnTo>
                  <a:pt x="337" y="225"/>
                </a:lnTo>
                <a:lnTo>
                  <a:pt x="337" y="223"/>
                </a:lnTo>
                <a:lnTo>
                  <a:pt x="337" y="223"/>
                </a:lnTo>
                <a:lnTo>
                  <a:pt x="337" y="223"/>
                </a:lnTo>
                <a:lnTo>
                  <a:pt x="337" y="223"/>
                </a:lnTo>
                <a:lnTo>
                  <a:pt x="337" y="223"/>
                </a:lnTo>
                <a:lnTo>
                  <a:pt x="337" y="225"/>
                </a:lnTo>
                <a:lnTo>
                  <a:pt x="337" y="225"/>
                </a:lnTo>
                <a:lnTo>
                  <a:pt x="337" y="228"/>
                </a:lnTo>
                <a:lnTo>
                  <a:pt x="337" y="228"/>
                </a:lnTo>
                <a:lnTo>
                  <a:pt x="337" y="228"/>
                </a:lnTo>
                <a:lnTo>
                  <a:pt x="337" y="228"/>
                </a:lnTo>
                <a:lnTo>
                  <a:pt x="337" y="230"/>
                </a:lnTo>
                <a:lnTo>
                  <a:pt x="339" y="230"/>
                </a:lnTo>
                <a:lnTo>
                  <a:pt x="339" y="233"/>
                </a:lnTo>
                <a:lnTo>
                  <a:pt x="339" y="233"/>
                </a:lnTo>
                <a:lnTo>
                  <a:pt x="339" y="233"/>
                </a:lnTo>
                <a:lnTo>
                  <a:pt x="339" y="233"/>
                </a:lnTo>
                <a:lnTo>
                  <a:pt x="342" y="233"/>
                </a:lnTo>
                <a:lnTo>
                  <a:pt x="342" y="235"/>
                </a:lnTo>
                <a:lnTo>
                  <a:pt x="342" y="235"/>
                </a:lnTo>
                <a:lnTo>
                  <a:pt x="344" y="238"/>
                </a:lnTo>
                <a:lnTo>
                  <a:pt x="344" y="238"/>
                </a:lnTo>
                <a:lnTo>
                  <a:pt x="344" y="238"/>
                </a:lnTo>
                <a:lnTo>
                  <a:pt x="347" y="238"/>
                </a:lnTo>
                <a:lnTo>
                  <a:pt x="347" y="238"/>
                </a:lnTo>
                <a:lnTo>
                  <a:pt x="349" y="238"/>
                </a:lnTo>
                <a:lnTo>
                  <a:pt x="352" y="240"/>
                </a:lnTo>
                <a:lnTo>
                  <a:pt x="352" y="240"/>
                </a:lnTo>
                <a:lnTo>
                  <a:pt x="352" y="240"/>
                </a:lnTo>
                <a:lnTo>
                  <a:pt x="352" y="240"/>
                </a:lnTo>
                <a:lnTo>
                  <a:pt x="352" y="240"/>
                </a:lnTo>
                <a:lnTo>
                  <a:pt x="356" y="242"/>
                </a:lnTo>
                <a:lnTo>
                  <a:pt x="359" y="242"/>
                </a:lnTo>
                <a:lnTo>
                  <a:pt x="359" y="242"/>
                </a:lnTo>
                <a:lnTo>
                  <a:pt x="359" y="242"/>
                </a:lnTo>
                <a:lnTo>
                  <a:pt x="359" y="242"/>
                </a:lnTo>
                <a:lnTo>
                  <a:pt x="364" y="245"/>
                </a:lnTo>
                <a:lnTo>
                  <a:pt x="368" y="245"/>
                </a:lnTo>
                <a:lnTo>
                  <a:pt x="368" y="245"/>
                </a:lnTo>
                <a:lnTo>
                  <a:pt x="368" y="245"/>
                </a:lnTo>
                <a:lnTo>
                  <a:pt x="368" y="245"/>
                </a:lnTo>
                <a:lnTo>
                  <a:pt x="373" y="247"/>
                </a:lnTo>
                <a:lnTo>
                  <a:pt x="378" y="247"/>
                </a:lnTo>
                <a:lnTo>
                  <a:pt x="378" y="247"/>
                </a:lnTo>
                <a:lnTo>
                  <a:pt x="381" y="247"/>
                </a:lnTo>
                <a:lnTo>
                  <a:pt x="381" y="247"/>
                </a:lnTo>
                <a:lnTo>
                  <a:pt x="385" y="250"/>
                </a:lnTo>
                <a:lnTo>
                  <a:pt x="390" y="250"/>
                </a:lnTo>
                <a:lnTo>
                  <a:pt x="390" y="250"/>
                </a:lnTo>
                <a:lnTo>
                  <a:pt x="393" y="250"/>
                </a:lnTo>
                <a:lnTo>
                  <a:pt x="393" y="250"/>
                </a:lnTo>
                <a:lnTo>
                  <a:pt x="398" y="252"/>
                </a:lnTo>
                <a:lnTo>
                  <a:pt x="400" y="252"/>
                </a:lnTo>
                <a:lnTo>
                  <a:pt x="460" y="262"/>
                </a:lnTo>
                <a:lnTo>
                  <a:pt x="460" y="301"/>
                </a:lnTo>
                <a:lnTo>
                  <a:pt x="436" y="303"/>
                </a:lnTo>
                <a:lnTo>
                  <a:pt x="417" y="308"/>
                </a:lnTo>
                <a:lnTo>
                  <a:pt x="402" y="310"/>
                </a:lnTo>
                <a:lnTo>
                  <a:pt x="398" y="315"/>
                </a:lnTo>
                <a:lnTo>
                  <a:pt x="398" y="337"/>
                </a:lnTo>
                <a:lnTo>
                  <a:pt x="402" y="342"/>
                </a:lnTo>
                <a:lnTo>
                  <a:pt x="402" y="342"/>
                </a:lnTo>
                <a:lnTo>
                  <a:pt x="402" y="371"/>
                </a:lnTo>
                <a:lnTo>
                  <a:pt x="398" y="374"/>
                </a:lnTo>
                <a:lnTo>
                  <a:pt x="398" y="376"/>
                </a:lnTo>
                <a:lnTo>
                  <a:pt x="402" y="381"/>
                </a:lnTo>
                <a:lnTo>
                  <a:pt x="402" y="381"/>
                </a:lnTo>
                <a:lnTo>
                  <a:pt x="402" y="400"/>
                </a:lnTo>
                <a:lnTo>
                  <a:pt x="398" y="403"/>
                </a:lnTo>
                <a:lnTo>
                  <a:pt x="398" y="412"/>
                </a:lnTo>
                <a:lnTo>
                  <a:pt x="402" y="417"/>
                </a:lnTo>
                <a:lnTo>
                  <a:pt x="402" y="417"/>
                </a:lnTo>
                <a:lnTo>
                  <a:pt x="400" y="1260"/>
                </a:lnTo>
                <a:lnTo>
                  <a:pt x="378" y="1260"/>
                </a:lnTo>
                <a:lnTo>
                  <a:pt x="376" y="415"/>
                </a:lnTo>
                <a:lnTo>
                  <a:pt x="315" y="415"/>
                </a:lnTo>
                <a:lnTo>
                  <a:pt x="315" y="383"/>
                </a:lnTo>
                <a:lnTo>
                  <a:pt x="90" y="383"/>
                </a:lnTo>
                <a:lnTo>
                  <a:pt x="75" y="415"/>
                </a:lnTo>
                <a:lnTo>
                  <a:pt x="42" y="415"/>
                </a:lnTo>
                <a:lnTo>
                  <a:pt x="17" y="473"/>
                </a:lnTo>
                <a:lnTo>
                  <a:pt x="17" y="1224"/>
                </a:lnTo>
                <a:lnTo>
                  <a:pt x="10" y="1224"/>
                </a:lnTo>
                <a:lnTo>
                  <a:pt x="10" y="1221"/>
                </a:lnTo>
                <a:lnTo>
                  <a:pt x="5" y="1219"/>
                </a:lnTo>
                <a:lnTo>
                  <a:pt x="0" y="1219"/>
                </a:lnTo>
                <a:lnTo>
                  <a:pt x="0" y="1576"/>
                </a:lnTo>
                <a:lnTo>
                  <a:pt x="1281" y="1576"/>
                </a:lnTo>
                <a:lnTo>
                  <a:pt x="1281" y="1017"/>
                </a:lnTo>
                <a:close/>
                <a:moveTo>
                  <a:pt x="342" y="225"/>
                </a:moveTo>
                <a:lnTo>
                  <a:pt x="344" y="225"/>
                </a:lnTo>
                <a:lnTo>
                  <a:pt x="344" y="225"/>
                </a:lnTo>
                <a:lnTo>
                  <a:pt x="352" y="228"/>
                </a:lnTo>
                <a:lnTo>
                  <a:pt x="344" y="225"/>
                </a:lnTo>
                <a:lnTo>
                  <a:pt x="344" y="225"/>
                </a:lnTo>
                <a:lnTo>
                  <a:pt x="342" y="225"/>
                </a:lnTo>
                <a:lnTo>
                  <a:pt x="342" y="223"/>
                </a:lnTo>
                <a:lnTo>
                  <a:pt x="342" y="225"/>
                </a:lnTo>
                <a:close/>
                <a:moveTo>
                  <a:pt x="342" y="228"/>
                </a:moveTo>
                <a:lnTo>
                  <a:pt x="342" y="228"/>
                </a:lnTo>
                <a:lnTo>
                  <a:pt x="339" y="228"/>
                </a:lnTo>
                <a:lnTo>
                  <a:pt x="342" y="228"/>
                </a:lnTo>
                <a:lnTo>
                  <a:pt x="342" y="228"/>
                </a:lnTo>
                <a:lnTo>
                  <a:pt x="361" y="233"/>
                </a:lnTo>
                <a:lnTo>
                  <a:pt x="342" y="228"/>
                </a:lnTo>
                <a:close/>
                <a:moveTo>
                  <a:pt x="410" y="199"/>
                </a:moveTo>
                <a:lnTo>
                  <a:pt x="410" y="201"/>
                </a:lnTo>
                <a:lnTo>
                  <a:pt x="410" y="199"/>
                </a:lnTo>
                <a:lnTo>
                  <a:pt x="410" y="199"/>
                </a:lnTo>
                <a:lnTo>
                  <a:pt x="410" y="199"/>
                </a:lnTo>
                <a:close/>
                <a:moveTo>
                  <a:pt x="414" y="208"/>
                </a:moveTo>
                <a:lnTo>
                  <a:pt x="412" y="206"/>
                </a:lnTo>
                <a:lnTo>
                  <a:pt x="412" y="206"/>
                </a:lnTo>
                <a:lnTo>
                  <a:pt x="412" y="206"/>
                </a:lnTo>
                <a:lnTo>
                  <a:pt x="412" y="206"/>
                </a:lnTo>
                <a:lnTo>
                  <a:pt x="412" y="206"/>
                </a:lnTo>
                <a:lnTo>
                  <a:pt x="414" y="208"/>
                </a:lnTo>
                <a:lnTo>
                  <a:pt x="419" y="211"/>
                </a:lnTo>
                <a:lnTo>
                  <a:pt x="414" y="208"/>
                </a:lnTo>
                <a:close/>
                <a:moveTo>
                  <a:pt x="427" y="199"/>
                </a:moveTo>
                <a:lnTo>
                  <a:pt x="427" y="196"/>
                </a:lnTo>
                <a:lnTo>
                  <a:pt x="429" y="196"/>
                </a:lnTo>
                <a:lnTo>
                  <a:pt x="427" y="196"/>
                </a:lnTo>
                <a:lnTo>
                  <a:pt x="427" y="199"/>
                </a:lnTo>
                <a:close/>
                <a:moveTo>
                  <a:pt x="429" y="206"/>
                </a:moveTo>
                <a:lnTo>
                  <a:pt x="429" y="204"/>
                </a:lnTo>
                <a:lnTo>
                  <a:pt x="429" y="204"/>
                </a:lnTo>
                <a:lnTo>
                  <a:pt x="429" y="204"/>
                </a:lnTo>
                <a:lnTo>
                  <a:pt x="429" y="206"/>
                </a:lnTo>
                <a:lnTo>
                  <a:pt x="431" y="206"/>
                </a:lnTo>
                <a:lnTo>
                  <a:pt x="429" y="20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dirty="0">
              <a:solidFill>
                <a:srgbClr val="000000"/>
              </a:solidFill>
            </a:endParaRPr>
          </a:p>
        </p:txBody>
      </p:sp>
      <p:sp>
        <p:nvSpPr>
          <p:cNvPr id="111" name="Freeform 15"/>
          <p:cNvSpPr>
            <a:spLocks/>
          </p:cNvSpPr>
          <p:nvPr userDrawn="1"/>
        </p:nvSpPr>
        <p:spPr bwMode="auto">
          <a:xfrm>
            <a:off x="4573787" y="4083565"/>
            <a:ext cx="1523007" cy="1895615"/>
          </a:xfrm>
          <a:custGeom>
            <a:avLst/>
            <a:gdLst>
              <a:gd name="T0" fmla="*/ 1278 w 1278"/>
              <a:gd name="T1" fmla="*/ 836 h 1193"/>
              <a:gd name="T2" fmla="*/ 1271 w 1278"/>
              <a:gd name="T3" fmla="*/ 819 h 1193"/>
              <a:gd name="T4" fmla="*/ 1252 w 1278"/>
              <a:gd name="T5" fmla="*/ 821 h 1193"/>
              <a:gd name="T6" fmla="*/ 1242 w 1278"/>
              <a:gd name="T7" fmla="*/ 807 h 1193"/>
              <a:gd name="T8" fmla="*/ 1206 w 1278"/>
              <a:gd name="T9" fmla="*/ 700 h 1193"/>
              <a:gd name="T10" fmla="*/ 1167 w 1278"/>
              <a:gd name="T11" fmla="*/ 693 h 1193"/>
              <a:gd name="T12" fmla="*/ 1126 w 1278"/>
              <a:gd name="T13" fmla="*/ 651 h 1193"/>
              <a:gd name="T14" fmla="*/ 1075 w 1278"/>
              <a:gd name="T15" fmla="*/ 598 h 1193"/>
              <a:gd name="T16" fmla="*/ 1068 w 1278"/>
              <a:gd name="T17" fmla="*/ 586 h 1193"/>
              <a:gd name="T18" fmla="*/ 1053 w 1278"/>
              <a:gd name="T19" fmla="*/ 566 h 1193"/>
              <a:gd name="T20" fmla="*/ 1048 w 1278"/>
              <a:gd name="T21" fmla="*/ 581 h 1193"/>
              <a:gd name="T22" fmla="*/ 1034 w 1278"/>
              <a:gd name="T23" fmla="*/ 593 h 1193"/>
              <a:gd name="T24" fmla="*/ 1034 w 1278"/>
              <a:gd name="T25" fmla="*/ 625 h 1193"/>
              <a:gd name="T26" fmla="*/ 956 w 1278"/>
              <a:gd name="T27" fmla="*/ 685 h 1193"/>
              <a:gd name="T28" fmla="*/ 925 w 1278"/>
              <a:gd name="T29" fmla="*/ 695 h 1193"/>
              <a:gd name="T30" fmla="*/ 884 w 1278"/>
              <a:gd name="T31" fmla="*/ 824 h 1193"/>
              <a:gd name="T32" fmla="*/ 864 w 1278"/>
              <a:gd name="T33" fmla="*/ 807 h 1193"/>
              <a:gd name="T34" fmla="*/ 850 w 1278"/>
              <a:gd name="T35" fmla="*/ 838 h 1193"/>
              <a:gd name="T36" fmla="*/ 833 w 1278"/>
              <a:gd name="T37" fmla="*/ 819 h 1193"/>
              <a:gd name="T38" fmla="*/ 814 w 1278"/>
              <a:gd name="T39" fmla="*/ 841 h 1193"/>
              <a:gd name="T40" fmla="*/ 751 w 1278"/>
              <a:gd name="T41" fmla="*/ 32 h 1193"/>
              <a:gd name="T42" fmla="*/ 445 w 1278"/>
              <a:gd name="T43" fmla="*/ 855 h 1193"/>
              <a:gd name="T44" fmla="*/ 431 w 1278"/>
              <a:gd name="T45" fmla="*/ 739 h 1193"/>
              <a:gd name="T46" fmla="*/ 404 w 1278"/>
              <a:gd name="T47" fmla="*/ 756 h 1193"/>
              <a:gd name="T48" fmla="*/ 378 w 1278"/>
              <a:gd name="T49" fmla="*/ 561 h 1193"/>
              <a:gd name="T50" fmla="*/ 375 w 1278"/>
              <a:gd name="T51" fmla="*/ 547 h 1193"/>
              <a:gd name="T52" fmla="*/ 368 w 1278"/>
              <a:gd name="T53" fmla="*/ 569 h 1193"/>
              <a:gd name="T54" fmla="*/ 351 w 1278"/>
              <a:gd name="T55" fmla="*/ 479 h 1193"/>
              <a:gd name="T56" fmla="*/ 341 w 1278"/>
              <a:gd name="T57" fmla="*/ 348 h 1193"/>
              <a:gd name="T58" fmla="*/ 324 w 1278"/>
              <a:gd name="T59" fmla="*/ 372 h 1193"/>
              <a:gd name="T60" fmla="*/ 312 w 1278"/>
              <a:gd name="T61" fmla="*/ 479 h 1193"/>
              <a:gd name="T62" fmla="*/ 295 w 1278"/>
              <a:gd name="T63" fmla="*/ 561 h 1193"/>
              <a:gd name="T64" fmla="*/ 290 w 1278"/>
              <a:gd name="T65" fmla="*/ 547 h 1193"/>
              <a:gd name="T66" fmla="*/ 288 w 1278"/>
              <a:gd name="T67" fmla="*/ 569 h 1193"/>
              <a:gd name="T68" fmla="*/ 269 w 1278"/>
              <a:gd name="T69" fmla="*/ 693 h 1193"/>
              <a:gd name="T70" fmla="*/ 269 w 1278"/>
              <a:gd name="T71" fmla="*/ 695 h 1193"/>
              <a:gd name="T72" fmla="*/ 261 w 1278"/>
              <a:gd name="T73" fmla="*/ 758 h 1193"/>
              <a:gd name="T74" fmla="*/ 244 w 1278"/>
              <a:gd name="T75" fmla="*/ 712 h 1193"/>
              <a:gd name="T76" fmla="*/ 232 w 1278"/>
              <a:gd name="T77" fmla="*/ 574 h 1193"/>
              <a:gd name="T78" fmla="*/ 208 w 1278"/>
              <a:gd name="T79" fmla="*/ 710 h 1193"/>
              <a:gd name="T80" fmla="*/ 194 w 1278"/>
              <a:gd name="T81" fmla="*/ 748 h 1193"/>
              <a:gd name="T82" fmla="*/ 174 w 1278"/>
              <a:gd name="T83" fmla="*/ 688 h 1193"/>
              <a:gd name="T84" fmla="*/ 172 w 1278"/>
              <a:gd name="T85" fmla="*/ 685 h 1193"/>
              <a:gd name="T86" fmla="*/ 169 w 1278"/>
              <a:gd name="T87" fmla="*/ 615 h 1193"/>
              <a:gd name="T88" fmla="*/ 167 w 1278"/>
              <a:gd name="T89" fmla="*/ 610 h 1193"/>
              <a:gd name="T90" fmla="*/ 157 w 1278"/>
              <a:gd name="T91" fmla="*/ 557 h 1193"/>
              <a:gd name="T92" fmla="*/ 148 w 1278"/>
              <a:gd name="T93" fmla="*/ 547 h 1193"/>
              <a:gd name="T94" fmla="*/ 123 w 1278"/>
              <a:gd name="T95" fmla="*/ 479 h 1193"/>
              <a:gd name="T96" fmla="*/ 123 w 1278"/>
              <a:gd name="T97" fmla="*/ 464 h 1193"/>
              <a:gd name="T98" fmla="*/ 121 w 1278"/>
              <a:gd name="T99" fmla="*/ 304 h 1193"/>
              <a:gd name="T100" fmla="*/ 97 w 1278"/>
              <a:gd name="T101" fmla="*/ 464 h 1193"/>
              <a:gd name="T102" fmla="*/ 94 w 1278"/>
              <a:gd name="T103" fmla="*/ 476 h 1193"/>
              <a:gd name="T104" fmla="*/ 70 w 1278"/>
              <a:gd name="T105" fmla="*/ 554 h 1193"/>
              <a:gd name="T106" fmla="*/ 60 w 1278"/>
              <a:gd name="T107" fmla="*/ 549 h 1193"/>
              <a:gd name="T108" fmla="*/ 48 w 1278"/>
              <a:gd name="T109" fmla="*/ 610 h 1193"/>
              <a:gd name="T110" fmla="*/ 41 w 1278"/>
              <a:gd name="T111" fmla="*/ 746 h 1193"/>
              <a:gd name="T112" fmla="*/ 17 w 1278"/>
              <a:gd name="T113" fmla="*/ 739 h 1193"/>
              <a:gd name="T114" fmla="*/ 7 w 1278"/>
              <a:gd name="T115" fmla="*/ 848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78" h="1193">
                <a:moveTo>
                  <a:pt x="12" y="306"/>
                </a:moveTo>
                <a:lnTo>
                  <a:pt x="0" y="304"/>
                </a:lnTo>
                <a:lnTo>
                  <a:pt x="0" y="1193"/>
                </a:lnTo>
                <a:lnTo>
                  <a:pt x="1278" y="1193"/>
                </a:lnTo>
                <a:lnTo>
                  <a:pt x="1278" y="836"/>
                </a:lnTo>
                <a:lnTo>
                  <a:pt x="1274" y="836"/>
                </a:lnTo>
                <a:lnTo>
                  <a:pt x="1274" y="819"/>
                </a:lnTo>
                <a:lnTo>
                  <a:pt x="1271" y="819"/>
                </a:lnTo>
                <a:lnTo>
                  <a:pt x="1271" y="819"/>
                </a:lnTo>
                <a:lnTo>
                  <a:pt x="1271" y="819"/>
                </a:lnTo>
                <a:lnTo>
                  <a:pt x="1269" y="819"/>
                </a:lnTo>
                <a:lnTo>
                  <a:pt x="1269" y="836"/>
                </a:lnTo>
                <a:lnTo>
                  <a:pt x="1257" y="836"/>
                </a:lnTo>
                <a:lnTo>
                  <a:pt x="1257" y="824"/>
                </a:lnTo>
                <a:lnTo>
                  <a:pt x="1252" y="821"/>
                </a:lnTo>
                <a:lnTo>
                  <a:pt x="1245" y="821"/>
                </a:lnTo>
                <a:lnTo>
                  <a:pt x="1245" y="807"/>
                </a:lnTo>
                <a:lnTo>
                  <a:pt x="1242" y="807"/>
                </a:lnTo>
                <a:lnTo>
                  <a:pt x="1242" y="807"/>
                </a:lnTo>
                <a:lnTo>
                  <a:pt x="1242" y="807"/>
                </a:lnTo>
                <a:lnTo>
                  <a:pt x="1240" y="807"/>
                </a:lnTo>
                <a:lnTo>
                  <a:pt x="1240" y="821"/>
                </a:lnTo>
                <a:lnTo>
                  <a:pt x="1220" y="821"/>
                </a:lnTo>
                <a:lnTo>
                  <a:pt x="1223" y="702"/>
                </a:lnTo>
                <a:lnTo>
                  <a:pt x="1206" y="700"/>
                </a:lnTo>
                <a:lnTo>
                  <a:pt x="1182" y="700"/>
                </a:lnTo>
                <a:lnTo>
                  <a:pt x="1174" y="695"/>
                </a:lnTo>
                <a:lnTo>
                  <a:pt x="1174" y="695"/>
                </a:lnTo>
                <a:lnTo>
                  <a:pt x="1172" y="695"/>
                </a:lnTo>
                <a:lnTo>
                  <a:pt x="1167" y="693"/>
                </a:lnTo>
                <a:lnTo>
                  <a:pt x="1167" y="688"/>
                </a:lnTo>
                <a:lnTo>
                  <a:pt x="1155" y="685"/>
                </a:lnTo>
                <a:lnTo>
                  <a:pt x="1150" y="685"/>
                </a:lnTo>
                <a:lnTo>
                  <a:pt x="1140" y="668"/>
                </a:lnTo>
                <a:lnTo>
                  <a:pt x="1126" y="651"/>
                </a:lnTo>
                <a:lnTo>
                  <a:pt x="1111" y="639"/>
                </a:lnTo>
                <a:lnTo>
                  <a:pt x="1092" y="629"/>
                </a:lnTo>
                <a:lnTo>
                  <a:pt x="1073" y="625"/>
                </a:lnTo>
                <a:lnTo>
                  <a:pt x="1073" y="598"/>
                </a:lnTo>
                <a:lnTo>
                  <a:pt x="1075" y="598"/>
                </a:lnTo>
                <a:lnTo>
                  <a:pt x="1075" y="595"/>
                </a:lnTo>
                <a:lnTo>
                  <a:pt x="1075" y="593"/>
                </a:lnTo>
                <a:lnTo>
                  <a:pt x="1073" y="593"/>
                </a:lnTo>
                <a:lnTo>
                  <a:pt x="1070" y="588"/>
                </a:lnTo>
                <a:lnTo>
                  <a:pt x="1068" y="586"/>
                </a:lnTo>
                <a:lnTo>
                  <a:pt x="1063" y="583"/>
                </a:lnTo>
                <a:lnTo>
                  <a:pt x="1061" y="581"/>
                </a:lnTo>
                <a:lnTo>
                  <a:pt x="1056" y="581"/>
                </a:lnTo>
                <a:lnTo>
                  <a:pt x="1056" y="566"/>
                </a:lnTo>
                <a:lnTo>
                  <a:pt x="1053" y="566"/>
                </a:lnTo>
                <a:lnTo>
                  <a:pt x="1053" y="564"/>
                </a:lnTo>
                <a:lnTo>
                  <a:pt x="1053" y="566"/>
                </a:lnTo>
                <a:lnTo>
                  <a:pt x="1048" y="566"/>
                </a:lnTo>
                <a:lnTo>
                  <a:pt x="1048" y="581"/>
                </a:lnTo>
                <a:lnTo>
                  <a:pt x="1048" y="581"/>
                </a:lnTo>
                <a:lnTo>
                  <a:pt x="1046" y="581"/>
                </a:lnTo>
                <a:lnTo>
                  <a:pt x="1041" y="583"/>
                </a:lnTo>
                <a:lnTo>
                  <a:pt x="1039" y="586"/>
                </a:lnTo>
                <a:lnTo>
                  <a:pt x="1036" y="588"/>
                </a:lnTo>
                <a:lnTo>
                  <a:pt x="1034" y="593"/>
                </a:lnTo>
                <a:lnTo>
                  <a:pt x="1031" y="593"/>
                </a:lnTo>
                <a:lnTo>
                  <a:pt x="1031" y="595"/>
                </a:lnTo>
                <a:lnTo>
                  <a:pt x="1031" y="598"/>
                </a:lnTo>
                <a:lnTo>
                  <a:pt x="1034" y="598"/>
                </a:lnTo>
                <a:lnTo>
                  <a:pt x="1034" y="625"/>
                </a:lnTo>
                <a:lnTo>
                  <a:pt x="1014" y="629"/>
                </a:lnTo>
                <a:lnTo>
                  <a:pt x="995" y="639"/>
                </a:lnTo>
                <a:lnTo>
                  <a:pt x="978" y="651"/>
                </a:lnTo>
                <a:lnTo>
                  <a:pt x="964" y="668"/>
                </a:lnTo>
                <a:lnTo>
                  <a:pt x="956" y="685"/>
                </a:lnTo>
                <a:lnTo>
                  <a:pt x="949" y="685"/>
                </a:lnTo>
                <a:lnTo>
                  <a:pt x="937" y="688"/>
                </a:lnTo>
                <a:lnTo>
                  <a:pt x="937" y="693"/>
                </a:lnTo>
                <a:lnTo>
                  <a:pt x="935" y="695"/>
                </a:lnTo>
                <a:lnTo>
                  <a:pt x="925" y="695"/>
                </a:lnTo>
                <a:lnTo>
                  <a:pt x="925" y="697"/>
                </a:lnTo>
                <a:lnTo>
                  <a:pt x="922" y="700"/>
                </a:lnTo>
                <a:lnTo>
                  <a:pt x="896" y="700"/>
                </a:lnTo>
                <a:lnTo>
                  <a:pt x="881" y="702"/>
                </a:lnTo>
                <a:lnTo>
                  <a:pt x="884" y="824"/>
                </a:lnTo>
                <a:lnTo>
                  <a:pt x="867" y="824"/>
                </a:lnTo>
                <a:lnTo>
                  <a:pt x="867" y="807"/>
                </a:lnTo>
                <a:lnTo>
                  <a:pt x="864" y="807"/>
                </a:lnTo>
                <a:lnTo>
                  <a:pt x="864" y="807"/>
                </a:lnTo>
                <a:lnTo>
                  <a:pt x="864" y="807"/>
                </a:lnTo>
                <a:lnTo>
                  <a:pt x="862" y="807"/>
                </a:lnTo>
                <a:lnTo>
                  <a:pt x="862" y="824"/>
                </a:lnTo>
                <a:lnTo>
                  <a:pt x="855" y="824"/>
                </a:lnTo>
                <a:lnTo>
                  <a:pt x="850" y="826"/>
                </a:lnTo>
                <a:lnTo>
                  <a:pt x="850" y="838"/>
                </a:lnTo>
                <a:lnTo>
                  <a:pt x="850" y="838"/>
                </a:lnTo>
                <a:lnTo>
                  <a:pt x="835" y="838"/>
                </a:lnTo>
                <a:lnTo>
                  <a:pt x="833" y="819"/>
                </a:lnTo>
                <a:lnTo>
                  <a:pt x="833" y="819"/>
                </a:lnTo>
                <a:lnTo>
                  <a:pt x="833" y="819"/>
                </a:lnTo>
                <a:lnTo>
                  <a:pt x="830" y="819"/>
                </a:lnTo>
                <a:lnTo>
                  <a:pt x="828" y="819"/>
                </a:lnTo>
                <a:lnTo>
                  <a:pt x="828" y="838"/>
                </a:lnTo>
                <a:lnTo>
                  <a:pt x="818" y="838"/>
                </a:lnTo>
                <a:lnTo>
                  <a:pt x="814" y="841"/>
                </a:lnTo>
                <a:lnTo>
                  <a:pt x="814" y="841"/>
                </a:lnTo>
                <a:lnTo>
                  <a:pt x="809" y="841"/>
                </a:lnTo>
                <a:lnTo>
                  <a:pt x="811" y="90"/>
                </a:lnTo>
                <a:lnTo>
                  <a:pt x="782" y="32"/>
                </a:lnTo>
                <a:lnTo>
                  <a:pt x="751" y="32"/>
                </a:lnTo>
                <a:lnTo>
                  <a:pt x="734" y="0"/>
                </a:lnTo>
                <a:lnTo>
                  <a:pt x="508" y="0"/>
                </a:lnTo>
                <a:lnTo>
                  <a:pt x="508" y="32"/>
                </a:lnTo>
                <a:lnTo>
                  <a:pt x="448" y="32"/>
                </a:lnTo>
                <a:lnTo>
                  <a:pt x="445" y="855"/>
                </a:lnTo>
                <a:lnTo>
                  <a:pt x="438" y="848"/>
                </a:lnTo>
                <a:lnTo>
                  <a:pt x="438" y="836"/>
                </a:lnTo>
                <a:lnTo>
                  <a:pt x="436" y="746"/>
                </a:lnTo>
                <a:lnTo>
                  <a:pt x="436" y="739"/>
                </a:lnTo>
                <a:lnTo>
                  <a:pt x="431" y="739"/>
                </a:lnTo>
                <a:lnTo>
                  <a:pt x="429" y="739"/>
                </a:lnTo>
                <a:lnTo>
                  <a:pt x="429" y="746"/>
                </a:lnTo>
                <a:lnTo>
                  <a:pt x="429" y="758"/>
                </a:lnTo>
                <a:lnTo>
                  <a:pt x="404" y="758"/>
                </a:lnTo>
                <a:lnTo>
                  <a:pt x="404" y="756"/>
                </a:lnTo>
                <a:lnTo>
                  <a:pt x="399" y="746"/>
                </a:lnTo>
                <a:lnTo>
                  <a:pt x="399" y="693"/>
                </a:lnTo>
                <a:lnTo>
                  <a:pt x="392" y="676"/>
                </a:lnTo>
                <a:lnTo>
                  <a:pt x="392" y="622"/>
                </a:lnTo>
                <a:lnTo>
                  <a:pt x="378" y="561"/>
                </a:lnTo>
                <a:lnTo>
                  <a:pt x="380" y="561"/>
                </a:lnTo>
                <a:lnTo>
                  <a:pt x="380" y="547"/>
                </a:lnTo>
                <a:lnTo>
                  <a:pt x="375" y="547"/>
                </a:lnTo>
                <a:lnTo>
                  <a:pt x="375" y="547"/>
                </a:lnTo>
                <a:lnTo>
                  <a:pt x="375" y="547"/>
                </a:lnTo>
                <a:lnTo>
                  <a:pt x="368" y="547"/>
                </a:lnTo>
                <a:lnTo>
                  <a:pt x="368" y="554"/>
                </a:lnTo>
                <a:lnTo>
                  <a:pt x="366" y="554"/>
                </a:lnTo>
                <a:lnTo>
                  <a:pt x="366" y="569"/>
                </a:lnTo>
                <a:lnTo>
                  <a:pt x="368" y="569"/>
                </a:lnTo>
                <a:lnTo>
                  <a:pt x="358" y="610"/>
                </a:lnTo>
                <a:lnTo>
                  <a:pt x="346" y="481"/>
                </a:lnTo>
                <a:lnTo>
                  <a:pt x="351" y="481"/>
                </a:lnTo>
                <a:lnTo>
                  <a:pt x="351" y="479"/>
                </a:lnTo>
                <a:lnTo>
                  <a:pt x="351" y="479"/>
                </a:lnTo>
                <a:lnTo>
                  <a:pt x="351" y="469"/>
                </a:lnTo>
                <a:lnTo>
                  <a:pt x="344" y="469"/>
                </a:lnTo>
                <a:lnTo>
                  <a:pt x="337" y="372"/>
                </a:lnTo>
                <a:lnTo>
                  <a:pt x="341" y="372"/>
                </a:lnTo>
                <a:lnTo>
                  <a:pt x="341" y="348"/>
                </a:lnTo>
                <a:lnTo>
                  <a:pt x="341" y="309"/>
                </a:lnTo>
                <a:lnTo>
                  <a:pt x="320" y="309"/>
                </a:lnTo>
                <a:lnTo>
                  <a:pt x="320" y="348"/>
                </a:lnTo>
                <a:lnTo>
                  <a:pt x="320" y="372"/>
                </a:lnTo>
                <a:lnTo>
                  <a:pt x="324" y="372"/>
                </a:lnTo>
                <a:lnTo>
                  <a:pt x="324" y="374"/>
                </a:lnTo>
                <a:lnTo>
                  <a:pt x="317" y="469"/>
                </a:lnTo>
                <a:lnTo>
                  <a:pt x="312" y="469"/>
                </a:lnTo>
                <a:lnTo>
                  <a:pt x="312" y="472"/>
                </a:lnTo>
                <a:lnTo>
                  <a:pt x="312" y="479"/>
                </a:lnTo>
                <a:lnTo>
                  <a:pt x="312" y="481"/>
                </a:lnTo>
                <a:lnTo>
                  <a:pt x="317" y="481"/>
                </a:lnTo>
                <a:lnTo>
                  <a:pt x="305" y="610"/>
                </a:lnTo>
                <a:lnTo>
                  <a:pt x="295" y="566"/>
                </a:lnTo>
                <a:lnTo>
                  <a:pt x="295" y="561"/>
                </a:lnTo>
                <a:lnTo>
                  <a:pt x="298" y="561"/>
                </a:lnTo>
                <a:lnTo>
                  <a:pt x="298" y="547"/>
                </a:lnTo>
                <a:lnTo>
                  <a:pt x="290" y="547"/>
                </a:lnTo>
                <a:lnTo>
                  <a:pt x="290" y="547"/>
                </a:lnTo>
                <a:lnTo>
                  <a:pt x="290" y="547"/>
                </a:lnTo>
                <a:lnTo>
                  <a:pt x="286" y="547"/>
                </a:lnTo>
                <a:lnTo>
                  <a:pt x="286" y="554"/>
                </a:lnTo>
                <a:lnTo>
                  <a:pt x="286" y="554"/>
                </a:lnTo>
                <a:lnTo>
                  <a:pt x="286" y="569"/>
                </a:lnTo>
                <a:lnTo>
                  <a:pt x="288" y="569"/>
                </a:lnTo>
                <a:lnTo>
                  <a:pt x="276" y="622"/>
                </a:lnTo>
                <a:lnTo>
                  <a:pt x="276" y="622"/>
                </a:lnTo>
                <a:lnTo>
                  <a:pt x="274" y="627"/>
                </a:lnTo>
                <a:lnTo>
                  <a:pt x="274" y="676"/>
                </a:lnTo>
                <a:lnTo>
                  <a:pt x="269" y="693"/>
                </a:lnTo>
                <a:lnTo>
                  <a:pt x="269" y="693"/>
                </a:lnTo>
                <a:lnTo>
                  <a:pt x="269" y="693"/>
                </a:lnTo>
                <a:lnTo>
                  <a:pt x="269" y="695"/>
                </a:lnTo>
                <a:lnTo>
                  <a:pt x="269" y="695"/>
                </a:lnTo>
                <a:lnTo>
                  <a:pt x="269" y="695"/>
                </a:lnTo>
                <a:lnTo>
                  <a:pt x="269" y="695"/>
                </a:lnTo>
                <a:lnTo>
                  <a:pt x="269" y="746"/>
                </a:lnTo>
                <a:lnTo>
                  <a:pt x="261" y="756"/>
                </a:lnTo>
                <a:lnTo>
                  <a:pt x="261" y="756"/>
                </a:lnTo>
                <a:lnTo>
                  <a:pt x="261" y="758"/>
                </a:lnTo>
                <a:lnTo>
                  <a:pt x="261" y="758"/>
                </a:lnTo>
                <a:lnTo>
                  <a:pt x="252" y="758"/>
                </a:lnTo>
                <a:lnTo>
                  <a:pt x="252" y="748"/>
                </a:lnTo>
                <a:lnTo>
                  <a:pt x="244" y="748"/>
                </a:lnTo>
                <a:lnTo>
                  <a:pt x="244" y="712"/>
                </a:lnTo>
                <a:lnTo>
                  <a:pt x="244" y="710"/>
                </a:lnTo>
                <a:lnTo>
                  <a:pt x="240" y="710"/>
                </a:lnTo>
                <a:lnTo>
                  <a:pt x="225" y="574"/>
                </a:lnTo>
                <a:lnTo>
                  <a:pt x="225" y="574"/>
                </a:lnTo>
                <a:lnTo>
                  <a:pt x="232" y="574"/>
                </a:lnTo>
                <a:lnTo>
                  <a:pt x="232" y="537"/>
                </a:lnTo>
                <a:lnTo>
                  <a:pt x="215" y="537"/>
                </a:lnTo>
                <a:lnTo>
                  <a:pt x="215" y="574"/>
                </a:lnTo>
                <a:lnTo>
                  <a:pt x="220" y="574"/>
                </a:lnTo>
                <a:lnTo>
                  <a:pt x="208" y="710"/>
                </a:lnTo>
                <a:lnTo>
                  <a:pt x="208" y="710"/>
                </a:lnTo>
                <a:lnTo>
                  <a:pt x="208" y="710"/>
                </a:lnTo>
                <a:lnTo>
                  <a:pt x="201" y="710"/>
                </a:lnTo>
                <a:lnTo>
                  <a:pt x="201" y="748"/>
                </a:lnTo>
                <a:lnTo>
                  <a:pt x="194" y="748"/>
                </a:lnTo>
                <a:lnTo>
                  <a:pt x="194" y="758"/>
                </a:lnTo>
                <a:lnTo>
                  <a:pt x="179" y="758"/>
                </a:lnTo>
                <a:lnTo>
                  <a:pt x="179" y="758"/>
                </a:lnTo>
                <a:lnTo>
                  <a:pt x="174" y="746"/>
                </a:lnTo>
                <a:lnTo>
                  <a:pt x="174" y="688"/>
                </a:lnTo>
                <a:lnTo>
                  <a:pt x="174" y="688"/>
                </a:lnTo>
                <a:lnTo>
                  <a:pt x="174" y="688"/>
                </a:lnTo>
                <a:lnTo>
                  <a:pt x="172" y="688"/>
                </a:lnTo>
                <a:lnTo>
                  <a:pt x="172" y="685"/>
                </a:lnTo>
                <a:lnTo>
                  <a:pt x="172" y="685"/>
                </a:lnTo>
                <a:lnTo>
                  <a:pt x="172" y="685"/>
                </a:lnTo>
                <a:lnTo>
                  <a:pt x="169" y="683"/>
                </a:lnTo>
                <a:lnTo>
                  <a:pt x="169" y="617"/>
                </a:lnTo>
                <a:lnTo>
                  <a:pt x="169" y="617"/>
                </a:lnTo>
                <a:lnTo>
                  <a:pt x="169" y="615"/>
                </a:lnTo>
                <a:lnTo>
                  <a:pt x="167" y="615"/>
                </a:lnTo>
                <a:lnTo>
                  <a:pt x="167" y="615"/>
                </a:lnTo>
                <a:lnTo>
                  <a:pt x="167" y="610"/>
                </a:lnTo>
                <a:lnTo>
                  <a:pt x="167" y="610"/>
                </a:lnTo>
                <a:lnTo>
                  <a:pt x="167" y="610"/>
                </a:lnTo>
                <a:lnTo>
                  <a:pt x="165" y="610"/>
                </a:lnTo>
                <a:lnTo>
                  <a:pt x="165" y="610"/>
                </a:lnTo>
                <a:lnTo>
                  <a:pt x="155" y="569"/>
                </a:lnTo>
                <a:lnTo>
                  <a:pt x="157" y="569"/>
                </a:lnTo>
                <a:lnTo>
                  <a:pt x="157" y="557"/>
                </a:lnTo>
                <a:lnTo>
                  <a:pt x="155" y="557"/>
                </a:lnTo>
                <a:lnTo>
                  <a:pt x="155" y="547"/>
                </a:lnTo>
                <a:lnTo>
                  <a:pt x="148" y="547"/>
                </a:lnTo>
                <a:lnTo>
                  <a:pt x="148" y="547"/>
                </a:lnTo>
                <a:lnTo>
                  <a:pt x="148" y="547"/>
                </a:lnTo>
                <a:lnTo>
                  <a:pt x="143" y="547"/>
                </a:lnTo>
                <a:lnTo>
                  <a:pt x="143" y="561"/>
                </a:lnTo>
                <a:lnTo>
                  <a:pt x="145" y="561"/>
                </a:lnTo>
                <a:lnTo>
                  <a:pt x="136" y="603"/>
                </a:lnTo>
                <a:lnTo>
                  <a:pt x="123" y="479"/>
                </a:lnTo>
                <a:lnTo>
                  <a:pt x="131" y="476"/>
                </a:lnTo>
                <a:lnTo>
                  <a:pt x="131" y="476"/>
                </a:lnTo>
                <a:lnTo>
                  <a:pt x="131" y="467"/>
                </a:lnTo>
                <a:lnTo>
                  <a:pt x="128" y="464"/>
                </a:lnTo>
                <a:lnTo>
                  <a:pt x="123" y="464"/>
                </a:lnTo>
                <a:lnTo>
                  <a:pt x="116" y="370"/>
                </a:lnTo>
                <a:lnTo>
                  <a:pt x="116" y="370"/>
                </a:lnTo>
                <a:lnTo>
                  <a:pt x="121" y="370"/>
                </a:lnTo>
                <a:lnTo>
                  <a:pt x="121" y="343"/>
                </a:lnTo>
                <a:lnTo>
                  <a:pt x="121" y="304"/>
                </a:lnTo>
                <a:lnTo>
                  <a:pt x="99" y="304"/>
                </a:lnTo>
                <a:lnTo>
                  <a:pt x="99" y="343"/>
                </a:lnTo>
                <a:lnTo>
                  <a:pt x="99" y="370"/>
                </a:lnTo>
                <a:lnTo>
                  <a:pt x="104" y="370"/>
                </a:lnTo>
                <a:lnTo>
                  <a:pt x="97" y="464"/>
                </a:lnTo>
                <a:lnTo>
                  <a:pt x="90" y="464"/>
                </a:lnTo>
                <a:lnTo>
                  <a:pt x="90" y="474"/>
                </a:lnTo>
                <a:lnTo>
                  <a:pt x="90" y="474"/>
                </a:lnTo>
                <a:lnTo>
                  <a:pt x="90" y="476"/>
                </a:lnTo>
                <a:lnTo>
                  <a:pt x="94" y="476"/>
                </a:lnTo>
                <a:lnTo>
                  <a:pt x="82" y="603"/>
                </a:lnTo>
                <a:lnTo>
                  <a:pt x="75" y="569"/>
                </a:lnTo>
                <a:lnTo>
                  <a:pt x="75" y="569"/>
                </a:lnTo>
                <a:lnTo>
                  <a:pt x="75" y="554"/>
                </a:lnTo>
                <a:lnTo>
                  <a:pt x="70" y="554"/>
                </a:lnTo>
                <a:lnTo>
                  <a:pt x="70" y="549"/>
                </a:lnTo>
                <a:lnTo>
                  <a:pt x="65" y="549"/>
                </a:lnTo>
                <a:lnTo>
                  <a:pt x="65" y="547"/>
                </a:lnTo>
                <a:lnTo>
                  <a:pt x="65" y="549"/>
                </a:lnTo>
                <a:lnTo>
                  <a:pt x="60" y="549"/>
                </a:lnTo>
                <a:lnTo>
                  <a:pt x="60" y="561"/>
                </a:lnTo>
                <a:lnTo>
                  <a:pt x="63" y="561"/>
                </a:lnTo>
                <a:lnTo>
                  <a:pt x="51" y="610"/>
                </a:lnTo>
                <a:lnTo>
                  <a:pt x="51" y="610"/>
                </a:lnTo>
                <a:lnTo>
                  <a:pt x="48" y="610"/>
                </a:lnTo>
                <a:lnTo>
                  <a:pt x="46" y="610"/>
                </a:lnTo>
                <a:lnTo>
                  <a:pt x="46" y="683"/>
                </a:lnTo>
                <a:lnTo>
                  <a:pt x="41" y="685"/>
                </a:lnTo>
                <a:lnTo>
                  <a:pt x="41" y="700"/>
                </a:lnTo>
                <a:lnTo>
                  <a:pt x="41" y="746"/>
                </a:lnTo>
                <a:lnTo>
                  <a:pt x="34" y="756"/>
                </a:lnTo>
                <a:lnTo>
                  <a:pt x="34" y="758"/>
                </a:lnTo>
                <a:lnTo>
                  <a:pt x="19" y="758"/>
                </a:lnTo>
                <a:lnTo>
                  <a:pt x="17" y="746"/>
                </a:lnTo>
                <a:lnTo>
                  <a:pt x="17" y="739"/>
                </a:lnTo>
                <a:lnTo>
                  <a:pt x="17" y="739"/>
                </a:lnTo>
                <a:lnTo>
                  <a:pt x="12" y="739"/>
                </a:lnTo>
                <a:lnTo>
                  <a:pt x="12" y="746"/>
                </a:lnTo>
                <a:lnTo>
                  <a:pt x="7" y="836"/>
                </a:lnTo>
                <a:lnTo>
                  <a:pt x="7" y="848"/>
                </a:lnTo>
                <a:lnTo>
                  <a:pt x="5" y="851"/>
                </a:lnTo>
                <a:lnTo>
                  <a:pt x="10" y="365"/>
                </a:lnTo>
                <a:lnTo>
                  <a:pt x="12" y="30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2" name="Freeform 16"/>
          <p:cNvSpPr>
            <a:spLocks/>
          </p:cNvSpPr>
          <p:nvPr userDrawn="1"/>
        </p:nvSpPr>
        <p:spPr bwMode="auto">
          <a:xfrm>
            <a:off x="3053162" y="3718105"/>
            <a:ext cx="1520624" cy="2261074"/>
          </a:xfrm>
          <a:custGeom>
            <a:avLst/>
            <a:gdLst>
              <a:gd name="T0" fmla="*/ 1242 w 1276"/>
              <a:gd name="T1" fmla="*/ 529 h 1423"/>
              <a:gd name="T2" fmla="*/ 1225 w 1276"/>
              <a:gd name="T3" fmla="*/ 527 h 1423"/>
              <a:gd name="T4" fmla="*/ 1196 w 1276"/>
              <a:gd name="T5" fmla="*/ 505 h 1423"/>
              <a:gd name="T6" fmla="*/ 1172 w 1276"/>
              <a:gd name="T7" fmla="*/ 483 h 1423"/>
              <a:gd name="T8" fmla="*/ 1148 w 1276"/>
              <a:gd name="T9" fmla="*/ 461 h 1423"/>
              <a:gd name="T10" fmla="*/ 1126 w 1276"/>
              <a:gd name="T11" fmla="*/ 439 h 1423"/>
              <a:gd name="T12" fmla="*/ 1043 w 1276"/>
              <a:gd name="T13" fmla="*/ 434 h 1423"/>
              <a:gd name="T14" fmla="*/ 1005 w 1276"/>
              <a:gd name="T15" fmla="*/ 447 h 1423"/>
              <a:gd name="T16" fmla="*/ 985 w 1276"/>
              <a:gd name="T17" fmla="*/ 461 h 1423"/>
              <a:gd name="T18" fmla="*/ 981 w 1276"/>
              <a:gd name="T19" fmla="*/ 481 h 1423"/>
              <a:gd name="T20" fmla="*/ 959 w 1276"/>
              <a:gd name="T21" fmla="*/ 495 h 1423"/>
              <a:gd name="T22" fmla="*/ 939 w 1276"/>
              <a:gd name="T23" fmla="*/ 505 h 1423"/>
              <a:gd name="T24" fmla="*/ 937 w 1276"/>
              <a:gd name="T25" fmla="*/ 524 h 1423"/>
              <a:gd name="T26" fmla="*/ 913 w 1276"/>
              <a:gd name="T27" fmla="*/ 529 h 1423"/>
              <a:gd name="T28" fmla="*/ 840 w 1276"/>
              <a:gd name="T29" fmla="*/ 534 h 1423"/>
              <a:gd name="T30" fmla="*/ 840 w 1276"/>
              <a:gd name="T31" fmla="*/ 595 h 1423"/>
              <a:gd name="T32" fmla="*/ 765 w 1276"/>
              <a:gd name="T33" fmla="*/ 876 h 1423"/>
              <a:gd name="T34" fmla="*/ 763 w 1276"/>
              <a:gd name="T35" fmla="*/ 544 h 1423"/>
              <a:gd name="T36" fmla="*/ 690 w 1276"/>
              <a:gd name="T37" fmla="*/ 539 h 1423"/>
              <a:gd name="T38" fmla="*/ 668 w 1276"/>
              <a:gd name="T39" fmla="*/ 534 h 1423"/>
              <a:gd name="T40" fmla="*/ 661 w 1276"/>
              <a:gd name="T41" fmla="*/ 515 h 1423"/>
              <a:gd name="T42" fmla="*/ 646 w 1276"/>
              <a:gd name="T43" fmla="*/ 502 h 1423"/>
              <a:gd name="T44" fmla="*/ 625 w 1276"/>
              <a:gd name="T45" fmla="*/ 490 h 1423"/>
              <a:gd name="T46" fmla="*/ 617 w 1276"/>
              <a:gd name="T47" fmla="*/ 471 h 1423"/>
              <a:gd name="T48" fmla="*/ 600 w 1276"/>
              <a:gd name="T49" fmla="*/ 456 h 1423"/>
              <a:gd name="T50" fmla="*/ 559 w 1276"/>
              <a:gd name="T51" fmla="*/ 444 h 1423"/>
              <a:gd name="T52" fmla="*/ 482 w 1276"/>
              <a:gd name="T53" fmla="*/ 449 h 1423"/>
              <a:gd name="T54" fmla="*/ 460 w 1276"/>
              <a:gd name="T55" fmla="*/ 471 h 1423"/>
              <a:gd name="T56" fmla="*/ 436 w 1276"/>
              <a:gd name="T57" fmla="*/ 493 h 1423"/>
              <a:gd name="T58" fmla="*/ 411 w 1276"/>
              <a:gd name="T59" fmla="*/ 512 h 1423"/>
              <a:gd name="T60" fmla="*/ 385 w 1276"/>
              <a:gd name="T61" fmla="*/ 534 h 1423"/>
              <a:gd name="T62" fmla="*/ 382 w 1276"/>
              <a:gd name="T63" fmla="*/ 536 h 1423"/>
              <a:gd name="T64" fmla="*/ 322 w 1276"/>
              <a:gd name="T65" fmla="*/ 328 h 1423"/>
              <a:gd name="T66" fmla="*/ 264 w 1276"/>
              <a:gd name="T67" fmla="*/ 274 h 1423"/>
              <a:gd name="T68" fmla="*/ 201 w 1276"/>
              <a:gd name="T69" fmla="*/ 233 h 1423"/>
              <a:gd name="T70" fmla="*/ 179 w 1276"/>
              <a:gd name="T71" fmla="*/ 328 h 1423"/>
              <a:gd name="T72" fmla="*/ 181 w 1276"/>
              <a:gd name="T73" fmla="*/ 255 h 1423"/>
              <a:gd name="T74" fmla="*/ 179 w 1276"/>
              <a:gd name="T75" fmla="*/ 252 h 1423"/>
              <a:gd name="T76" fmla="*/ 181 w 1276"/>
              <a:gd name="T77" fmla="*/ 213 h 1423"/>
              <a:gd name="T78" fmla="*/ 179 w 1276"/>
              <a:gd name="T79" fmla="*/ 213 h 1423"/>
              <a:gd name="T80" fmla="*/ 181 w 1276"/>
              <a:gd name="T81" fmla="*/ 174 h 1423"/>
              <a:gd name="T82" fmla="*/ 179 w 1276"/>
              <a:gd name="T83" fmla="*/ 172 h 1423"/>
              <a:gd name="T84" fmla="*/ 116 w 1276"/>
              <a:gd name="T85" fmla="*/ 109 h 1423"/>
              <a:gd name="T86" fmla="*/ 29 w 1276"/>
              <a:gd name="T87" fmla="*/ 104 h 1423"/>
              <a:gd name="T88" fmla="*/ 29 w 1276"/>
              <a:gd name="T89" fmla="*/ 31 h 1423"/>
              <a:gd name="T90" fmla="*/ 29 w 1276"/>
              <a:gd name="T91" fmla="*/ 9 h 1423"/>
              <a:gd name="T92" fmla="*/ 29 w 1276"/>
              <a:gd name="T93" fmla="*/ 0 h 1423"/>
              <a:gd name="T94" fmla="*/ 0 w 1276"/>
              <a:gd name="T95" fmla="*/ 1423 h 1423"/>
              <a:gd name="T96" fmla="*/ 1276 w 1276"/>
              <a:gd name="T97" fmla="*/ 534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76" h="1423">
                <a:moveTo>
                  <a:pt x="1276" y="534"/>
                </a:moveTo>
                <a:lnTo>
                  <a:pt x="1242" y="529"/>
                </a:lnTo>
                <a:lnTo>
                  <a:pt x="1223" y="532"/>
                </a:lnTo>
                <a:lnTo>
                  <a:pt x="1225" y="527"/>
                </a:lnTo>
                <a:lnTo>
                  <a:pt x="1196" y="524"/>
                </a:lnTo>
                <a:lnTo>
                  <a:pt x="1196" y="505"/>
                </a:lnTo>
                <a:lnTo>
                  <a:pt x="1172" y="502"/>
                </a:lnTo>
                <a:lnTo>
                  <a:pt x="1172" y="483"/>
                </a:lnTo>
                <a:lnTo>
                  <a:pt x="1148" y="481"/>
                </a:lnTo>
                <a:lnTo>
                  <a:pt x="1148" y="461"/>
                </a:lnTo>
                <a:lnTo>
                  <a:pt x="1123" y="459"/>
                </a:lnTo>
                <a:lnTo>
                  <a:pt x="1126" y="439"/>
                </a:lnTo>
                <a:lnTo>
                  <a:pt x="1094" y="434"/>
                </a:lnTo>
                <a:lnTo>
                  <a:pt x="1043" y="434"/>
                </a:lnTo>
                <a:lnTo>
                  <a:pt x="1007" y="439"/>
                </a:lnTo>
                <a:lnTo>
                  <a:pt x="1005" y="447"/>
                </a:lnTo>
                <a:lnTo>
                  <a:pt x="1005" y="459"/>
                </a:lnTo>
                <a:lnTo>
                  <a:pt x="985" y="461"/>
                </a:lnTo>
                <a:lnTo>
                  <a:pt x="983" y="471"/>
                </a:lnTo>
                <a:lnTo>
                  <a:pt x="981" y="481"/>
                </a:lnTo>
                <a:lnTo>
                  <a:pt x="964" y="483"/>
                </a:lnTo>
                <a:lnTo>
                  <a:pt x="959" y="495"/>
                </a:lnTo>
                <a:lnTo>
                  <a:pt x="959" y="502"/>
                </a:lnTo>
                <a:lnTo>
                  <a:pt x="939" y="505"/>
                </a:lnTo>
                <a:lnTo>
                  <a:pt x="937" y="517"/>
                </a:lnTo>
                <a:lnTo>
                  <a:pt x="937" y="524"/>
                </a:lnTo>
                <a:lnTo>
                  <a:pt x="915" y="527"/>
                </a:lnTo>
                <a:lnTo>
                  <a:pt x="913" y="529"/>
                </a:lnTo>
                <a:lnTo>
                  <a:pt x="893" y="527"/>
                </a:lnTo>
                <a:lnTo>
                  <a:pt x="840" y="534"/>
                </a:lnTo>
                <a:lnTo>
                  <a:pt x="840" y="595"/>
                </a:lnTo>
                <a:lnTo>
                  <a:pt x="840" y="595"/>
                </a:lnTo>
                <a:lnTo>
                  <a:pt x="840" y="876"/>
                </a:lnTo>
                <a:lnTo>
                  <a:pt x="765" y="876"/>
                </a:lnTo>
                <a:lnTo>
                  <a:pt x="763" y="600"/>
                </a:lnTo>
                <a:lnTo>
                  <a:pt x="763" y="544"/>
                </a:lnTo>
                <a:lnTo>
                  <a:pt x="707" y="536"/>
                </a:lnTo>
                <a:lnTo>
                  <a:pt x="690" y="539"/>
                </a:lnTo>
                <a:lnTo>
                  <a:pt x="688" y="536"/>
                </a:lnTo>
                <a:lnTo>
                  <a:pt x="668" y="534"/>
                </a:lnTo>
                <a:lnTo>
                  <a:pt x="668" y="527"/>
                </a:lnTo>
                <a:lnTo>
                  <a:pt x="661" y="515"/>
                </a:lnTo>
                <a:lnTo>
                  <a:pt x="646" y="512"/>
                </a:lnTo>
                <a:lnTo>
                  <a:pt x="646" y="502"/>
                </a:lnTo>
                <a:lnTo>
                  <a:pt x="639" y="493"/>
                </a:lnTo>
                <a:lnTo>
                  <a:pt x="625" y="490"/>
                </a:lnTo>
                <a:lnTo>
                  <a:pt x="625" y="481"/>
                </a:lnTo>
                <a:lnTo>
                  <a:pt x="617" y="471"/>
                </a:lnTo>
                <a:lnTo>
                  <a:pt x="603" y="468"/>
                </a:lnTo>
                <a:lnTo>
                  <a:pt x="600" y="456"/>
                </a:lnTo>
                <a:lnTo>
                  <a:pt x="598" y="449"/>
                </a:lnTo>
                <a:lnTo>
                  <a:pt x="559" y="444"/>
                </a:lnTo>
                <a:lnTo>
                  <a:pt x="511" y="444"/>
                </a:lnTo>
                <a:lnTo>
                  <a:pt x="482" y="449"/>
                </a:lnTo>
                <a:lnTo>
                  <a:pt x="482" y="466"/>
                </a:lnTo>
                <a:lnTo>
                  <a:pt x="460" y="471"/>
                </a:lnTo>
                <a:lnTo>
                  <a:pt x="460" y="488"/>
                </a:lnTo>
                <a:lnTo>
                  <a:pt x="436" y="493"/>
                </a:lnTo>
                <a:lnTo>
                  <a:pt x="436" y="510"/>
                </a:lnTo>
                <a:lnTo>
                  <a:pt x="411" y="512"/>
                </a:lnTo>
                <a:lnTo>
                  <a:pt x="411" y="532"/>
                </a:lnTo>
                <a:lnTo>
                  <a:pt x="385" y="534"/>
                </a:lnTo>
                <a:lnTo>
                  <a:pt x="385" y="536"/>
                </a:lnTo>
                <a:lnTo>
                  <a:pt x="382" y="536"/>
                </a:lnTo>
                <a:lnTo>
                  <a:pt x="382" y="328"/>
                </a:lnTo>
                <a:lnTo>
                  <a:pt x="322" y="328"/>
                </a:lnTo>
                <a:lnTo>
                  <a:pt x="322" y="274"/>
                </a:lnTo>
                <a:lnTo>
                  <a:pt x="264" y="274"/>
                </a:lnTo>
                <a:lnTo>
                  <a:pt x="264" y="233"/>
                </a:lnTo>
                <a:lnTo>
                  <a:pt x="201" y="233"/>
                </a:lnTo>
                <a:lnTo>
                  <a:pt x="201" y="328"/>
                </a:lnTo>
                <a:lnTo>
                  <a:pt x="179" y="328"/>
                </a:lnTo>
                <a:lnTo>
                  <a:pt x="179" y="257"/>
                </a:lnTo>
                <a:lnTo>
                  <a:pt x="181" y="255"/>
                </a:lnTo>
                <a:lnTo>
                  <a:pt x="181" y="252"/>
                </a:lnTo>
                <a:lnTo>
                  <a:pt x="179" y="252"/>
                </a:lnTo>
                <a:lnTo>
                  <a:pt x="179" y="218"/>
                </a:lnTo>
                <a:lnTo>
                  <a:pt x="181" y="213"/>
                </a:lnTo>
                <a:lnTo>
                  <a:pt x="181" y="213"/>
                </a:lnTo>
                <a:lnTo>
                  <a:pt x="179" y="213"/>
                </a:lnTo>
                <a:lnTo>
                  <a:pt x="179" y="177"/>
                </a:lnTo>
                <a:lnTo>
                  <a:pt x="181" y="174"/>
                </a:lnTo>
                <a:lnTo>
                  <a:pt x="181" y="172"/>
                </a:lnTo>
                <a:lnTo>
                  <a:pt x="179" y="172"/>
                </a:lnTo>
                <a:lnTo>
                  <a:pt x="179" y="114"/>
                </a:lnTo>
                <a:lnTo>
                  <a:pt x="116" y="109"/>
                </a:lnTo>
                <a:lnTo>
                  <a:pt x="43" y="104"/>
                </a:lnTo>
                <a:lnTo>
                  <a:pt x="29" y="104"/>
                </a:lnTo>
                <a:lnTo>
                  <a:pt x="29" y="51"/>
                </a:lnTo>
                <a:lnTo>
                  <a:pt x="29" y="31"/>
                </a:lnTo>
                <a:lnTo>
                  <a:pt x="29" y="26"/>
                </a:lnTo>
                <a:lnTo>
                  <a:pt x="29" y="9"/>
                </a:lnTo>
                <a:lnTo>
                  <a:pt x="29" y="4"/>
                </a:lnTo>
                <a:lnTo>
                  <a:pt x="29" y="0"/>
                </a:lnTo>
                <a:lnTo>
                  <a:pt x="0" y="0"/>
                </a:lnTo>
                <a:lnTo>
                  <a:pt x="0" y="1423"/>
                </a:lnTo>
                <a:lnTo>
                  <a:pt x="1276" y="1423"/>
                </a:lnTo>
                <a:lnTo>
                  <a:pt x="1276" y="534"/>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3" name="Freeform 17"/>
          <p:cNvSpPr>
            <a:spLocks/>
          </p:cNvSpPr>
          <p:nvPr userDrawn="1"/>
        </p:nvSpPr>
        <p:spPr bwMode="auto">
          <a:xfrm>
            <a:off x="1526581" y="3235065"/>
            <a:ext cx="1526583" cy="2744114"/>
          </a:xfrm>
          <a:custGeom>
            <a:avLst/>
            <a:gdLst>
              <a:gd name="T0" fmla="*/ 1281 w 1281"/>
              <a:gd name="T1" fmla="*/ 1727 h 1727"/>
              <a:gd name="T2" fmla="*/ 1194 w 1281"/>
              <a:gd name="T3" fmla="*/ 304 h 1727"/>
              <a:gd name="T4" fmla="*/ 1194 w 1281"/>
              <a:gd name="T5" fmla="*/ 284 h 1727"/>
              <a:gd name="T6" fmla="*/ 1194 w 1281"/>
              <a:gd name="T7" fmla="*/ 265 h 1727"/>
              <a:gd name="T8" fmla="*/ 1080 w 1281"/>
              <a:gd name="T9" fmla="*/ 126 h 1727"/>
              <a:gd name="T10" fmla="*/ 1073 w 1281"/>
              <a:gd name="T11" fmla="*/ 80 h 1727"/>
              <a:gd name="T12" fmla="*/ 1063 w 1281"/>
              <a:gd name="T13" fmla="*/ 92 h 1727"/>
              <a:gd name="T14" fmla="*/ 1063 w 1281"/>
              <a:gd name="T15" fmla="*/ 12 h 1727"/>
              <a:gd name="T16" fmla="*/ 1061 w 1281"/>
              <a:gd name="T17" fmla="*/ 0 h 1727"/>
              <a:gd name="T18" fmla="*/ 1053 w 1281"/>
              <a:gd name="T19" fmla="*/ 92 h 1727"/>
              <a:gd name="T20" fmla="*/ 1053 w 1281"/>
              <a:gd name="T21" fmla="*/ 12 h 1727"/>
              <a:gd name="T22" fmla="*/ 1048 w 1281"/>
              <a:gd name="T23" fmla="*/ 0 h 1727"/>
              <a:gd name="T24" fmla="*/ 1041 w 1281"/>
              <a:gd name="T25" fmla="*/ 92 h 1727"/>
              <a:gd name="T26" fmla="*/ 1041 w 1281"/>
              <a:gd name="T27" fmla="*/ 12 h 1727"/>
              <a:gd name="T28" fmla="*/ 1039 w 1281"/>
              <a:gd name="T29" fmla="*/ 0 h 1727"/>
              <a:gd name="T30" fmla="*/ 1031 w 1281"/>
              <a:gd name="T31" fmla="*/ 92 h 1727"/>
              <a:gd name="T32" fmla="*/ 1031 w 1281"/>
              <a:gd name="T33" fmla="*/ 12 h 1727"/>
              <a:gd name="T34" fmla="*/ 1027 w 1281"/>
              <a:gd name="T35" fmla="*/ 0 h 1727"/>
              <a:gd name="T36" fmla="*/ 1019 w 1281"/>
              <a:gd name="T37" fmla="*/ 92 h 1727"/>
              <a:gd name="T38" fmla="*/ 1019 w 1281"/>
              <a:gd name="T39" fmla="*/ 12 h 1727"/>
              <a:gd name="T40" fmla="*/ 1017 w 1281"/>
              <a:gd name="T41" fmla="*/ 0 h 1727"/>
              <a:gd name="T42" fmla="*/ 1010 w 1281"/>
              <a:gd name="T43" fmla="*/ 92 h 1727"/>
              <a:gd name="T44" fmla="*/ 1000 w 1281"/>
              <a:gd name="T45" fmla="*/ 80 h 1727"/>
              <a:gd name="T46" fmla="*/ 1000 w 1281"/>
              <a:gd name="T47" fmla="*/ 257 h 1727"/>
              <a:gd name="T48" fmla="*/ 1000 w 1281"/>
              <a:gd name="T49" fmla="*/ 282 h 1727"/>
              <a:gd name="T50" fmla="*/ 971 w 1281"/>
              <a:gd name="T51" fmla="*/ 304 h 1727"/>
              <a:gd name="T52" fmla="*/ 971 w 1281"/>
              <a:gd name="T53" fmla="*/ 313 h 1727"/>
              <a:gd name="T54" fmla="*/ 971 w 1281"/>
              <a:gd name="T55" fmla="*/ 335 h 1727"/>
              <a:gd name="T56" fmla="*/ 971 w 1281"/>
              <a:gd name="T57" fmla="*/ 403 h 1727"/>
              <a:gd name="T58" fmla="*/ 968 w 1281"/>
              <a:gd name="T59" fmla="*/ 413 h 1727"/>
              <a:gd name="T60" fmla="*/ 932 w 1281"/>
              <a:gd name="T61" fmla="*/ 738 h 1727"/>
              <a:gd name="T62" fmla="*/ 814 w 1281"/>
              <a:gd name="T63" fmla="*/ 515 h 1727"/>
              <a:gd name="T64" fmla="*/ 746 w 1281"/>
              <a:gd name="T65" fmla="*/ 386 h 1727"/>
              <a:gd name="T66" fmla="*/ 719 w 1281"/>
              <a:gd name="T67" fmla="*/ 515 h 1727"/>
              <a:gd name="T68" fmla="*/ 608 w 1281"/>
              <a:gd name="T69" fmla="*/ 386 h 1727"/>
              <a:gd name="T70" fmla="*/ 557 w 1281"/>
              <a:gd name="T71" fmla="*/ 515 h 1727"/>
              <a:gd name="T72" fmla="*/ 513 w 1281"/>
              <a:gd name="T73" fmla="*/ 1195 h 1727"/>
              <a:gd name="T74" fmla="*/ 458 w 1281"/>
              <a:gd name="T75" fmla="*/ 1200 h 1727"/>
              <a:gd name="T76" fmla="*/ 431 w 1281"/>
              <a:gd name="T77" fmla="*/ 1202 h 1727"/>
              <a:gd name="T78" fmla="*/ 412 w 1281"/>
              <a:gd name="T79" fmla="*/ 1180 h 1727"/>
              <a:gd name="T80" fmla="*/ 370 w 1281"/>
              <a:gd name="T81" fmla="*/ 1207 h 1727"/>
              <a:gd name="T82" fmla="*/ 370 w 1281"/>
              <a:gd name="T83" fmla="*/ 1210 h 1727"/>
              <a:gd name="T84" fmla="*/ 370 w 1281"/>
              <a:gd name="T85" fmla="*/ 1200 h 1727"/>
              <a:gd name="T86" fmla="*/ 322 w 1281"/>
              <a:gd name="T87" fmla="*/ 1188 h 1727"/>
              <a:gd name="T88" fmla="*/ 312 w 1281"/>
              <a:gd name="T89" fmla="*/ 1202 h 1727"/>
              <a:gd name="T90" fmla="*/ 269 w 1281"/>
              <a:gd name="T91" fmla="*/ 1197 h 1727"/>
              <a:gd name="T92" fmla="*/ 140 w 1281"/>
              <a:gd name="T93" fmla="*/ 1193 h 1727"/>
              <a:gd name="T94" fmla="*/ 0 w 1281"/>
              <a:gd name="T95" fmla="*/ 1210 h 1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81" h="1727">
                <a:moveTo>
                  <a:pt x="0" y="1727"/>
                </a:moveTo>
                <a:lnTo>
                  <a:pt x="1281" y="1727"/>
                </a:lnTo>
                <a:lnTo>
                  <a:pt x="1281" y="304"/>
                </a:lnTo>
                <a:lnTo>
                  <a:pt x="1194" y="304"/>
                </a:lnTo>
                <a:lnTo>
                  <a:pt x="1194" y="291"/>
                </a:lnTo>
                <a:lnTo>
                  <a:pt x="1194" y="284"/>
                </a:lnTo>
                <a:lnTo>
                  <a:pt x="1194" y="267"/>
                </a:lnTo>
                <a:lnTo>
                  <a:pt x="1194" y="265"/>
                </a:lnTo>
                <a:lnTo>
                  <a:pt x="1080" y="265"/>
                </a:lnTo>
                <a:lnTo>
                  <a:pt x="1080" y="126"/>
                </a:lnTo>
                <a:lnTo>
                  <a:pt x="1080" y="80"/>
                </a:lnTo>
                <a:lnTo>
                  <a:pt x="1073" y="80"/>
                </a:lnTo>
                <a:lnTo>
                  <a:pt x="1073" y="92"/>
                </a:lnTo>
                <a:lnTo>
                  <a:pt x="1063" y="92"/>
                </a:lnTo>
                <a:lnTo>
                  <a:pt x="1063" y="12"/>
                </a:lnTo>
                <a:lnTo>
                  <a:pt x="1063" y="12"/>
                </a:lnTo>
                <a:lnTo>
                  <a:pt x="1063" y="0"/>
                </a:lnTo>
                <a:lnTo>
                  <a:pt x="1061" y="0"/>
                </a:lnTo>
                <a:lnTo>
                  <a:pt x="1061" y="92"/>
                </a:lnTo>
                <a:lnTo>
                  <a:pt x="1053" y="92"/>
                </a:lnTo>
                <a:lnTo>
                  <a:pt x="1053" y="12"/>
                </a:lnTo>
                <a:lnTo>
                  <a:pt x="1053" y="12"/>
                </a:lnTo>
                <a:lnTo>
                  <a:pt x="1053" y="0"/>
                </a:lnTo>
                <a:lnTo>
                  <a:pt x="1048" y="0"/>
                </a:lnTo>
                <a:lnTo>
                  <a:pt x="1048" y="92"/>
                </a:lnTo>
                <a:lnTo>
                  <a:pt x="1041" y="92"/>
                </a:lnTo>
                <a:lnTo>
                  <a:pt x="1041" y="12"/>
                </a:lnTo>
                <a:lnTo>
                  <a:pt x="1041" y="12"/>
                </a:lnTo>
                <a:lnTo>
                  <a:pt x="1041" y="0"/>
                </a:lnTo>
                <a:lnTo>
                  <a:pt x="1039" y="0"/>
                </a:lnTo>
                <a:lnTo>
                  <a:pt x="1039" y="92"/>
                </a:lnTo>
                <a:lnTo>
                  <a:pt x="1031" y="92"/>
                </a:lnTo>
                <a:lnTo>
                  <a:pt x="1031" y="12"/>
                </a:lnTo>
                <a:lnTo>
                  <a:pt x="1031" y="12"/>
                </a:lnTo>
                <a:lnTo>
                  <a:pt x="1029" y="0"/>
                </a:lnTo>
                <a:lnTo>
                  <a:pt x="1027" y="0"/>
                </a:lnTo>
                <a:lnTo>
                  <a:pt x="1027" y="92"/>
                </a:lnTo>
                <a:lnTo>
                  <a:pt x="1019" y="92"/>
                </a:lnTo>
                <a:lnTo>
                  <a:pt x="1019" y="12"/>
                </a:lnTo>
                <a:lnTo>
                  <a:pt x="1019" y="12"/>
                </a:lnTo>
                <a:lnTo>
                  <a:pt x="1019" y="0"/>
                </a:lnTo>
                <a:lnTo>
                  <a:pt x="1017" y="0"/>
                </a:lnTo>
                <a:lnTo>
                  <a:pt x="1017" y="92"/>
                </a:lnTo>
                <a:lnTo>
                  <a:pt x="1010" y="92"/>
                </a:lnTo>
                <a:lnTo>
                  <a:pt x="1007" y="80"/>
                </a:lnTo>
                <a:lnTo>
                  <a:pt x="1000" y="80"/>
                </a:lnTo>
                <a:lnTo>
                  <a:pt x="1000" y="253"/>
                </a:lnTo>
                <a:lnTo>
                  <a:pt x="1000" y="257"/>
                </a:lnTo>
                <a:lnTo>
                  <a:pt x="1000" y="274"/>
                </a:lnTo>
                <a:lnTo>
                  <a:pt x="1000" y="282"/>
                </a:lnTo>
                <a:lnTo>
                  <a:pt x="1000" y="304"/>
                </a:lnTo>
                <a:lnTo>
                  <a:pt x="971" y="304"/>
                </a:lnTo>
                <a:lnTo>
                  <a:pt x="971" y="308"/>
                </a:lnTo>
                <a:lnTo>
                  <a:pt x="971" y="313"/>
                </a:lnTo>
                <a:lnTo>
                  <a:pt x="971" y="333"/>
                </a:lnTo>
                <a:lnTo>
                  <a:pt x="971" y="335"/>
                </a:lnTo>
                <a:lnTo>
                  <a:pt x="971" y="355"/>
                </a:lnTo>
                <a:lnTo>
                  <a:pt x="971" y="403"/>
                </a:lnTo>
                <a:lnTo>
                  <a:pt x="968" y="403"/>
                </a:lnTo>
                <a:lnTo>
                  <a:pt x="968" y="413"/>
                </a:lnTo>
                <a:lnTo>
                  <a:pt x="932" y="413"/>
                </a:lnTo>
                <a:lnTo>
                  <a:pt x="932" y="738"/>
                </a:lnTo>
                <a:lnTo>
                  <a:pt x="814" y="738"/>
                </a:lnTo>
                <a:lnTo>
                  <a:pt x="814" y="515"/>
                </a:lnTo>
                <a:lnTo>
                  <a:pt x="746" y="515"/>
                </a:lnTo>
                <a:lnTo>
                  <a:pt x="746" y="386"/>
                </a:lnTo>
                <a:lnTo>
                  <a:pt x="719" y="386"/>
                </a:lnTo>
                <a:lnTo>
                  <a:pt x="719" y="515"/>
                </a:lnTo>
                <a:lnTo>
                  <a:pt x="608" y="515"/>
                </a:lnTo>
                <a:lnTo>
                  <a:pt x="608" y="386"/>
                </a:lnTo>
                <a:lnTo>
                  <a:pt x="557" y="386"/>
                </a:lnTo>
                <a:lnTo>
                  <a:pt x="557" y="515"/>
                </a:lnTo>
                <a:lnTo>
                  <a:pt x="513" y="515"/>
                </a:lnTo>
                <a:lnTo>
                  <a:pt x="513" y="1195"/>
                </a:lnTo>
                <a:lnTo>
                  <a:pt x="475" y="1197"/>
                </a:lnTo>
                <a:lnTo>
                  <a:pt x="458" y="1200"/>
                </a:lnTo>
                <a:lnTo>
                  <a:pt x="433" y="1202"/>
                </a:lnTo>
                <a:lnTo>
                  <a:pt x="431" y="1202"/>
                </a:lnTo>
                <a:lnTo>
                  <a:pt x="421" y="1188"/>
                </a:lnTo>
                <a:lnTo>
                  <a:pt x="412" y="1180"/>
                </a:lnTo>
                <a:lnTo>
                  <a:pt x="373" y="1200"/>
                </a:lnTo>
                <a:lnTo>
                  <a:pt x="370" y="1207"/>
                </a:lnTo>
                <a:lnTo>
                  <a:pt x="370" y="1210"/>
                </a:lnTo>
                <a:lnTo>
                  <a:pt x="370" y="1210"/>
                </a:lnTo>
                <a:lnTo>
                  <a:pt x="370" y="1207"/>
                </a:lnTo>
                <a:lnTo>
                  <a:pt x="370" y="1200"/>
                </a:lnTo>
                <a:lnTo>
                  <a:pt x="332" y="1180"/>
                </a:lnTo>
                <a:lnTo>
                  <a:pt x="322" y="1188"/>
                </a:lnTo>
                <a:lnTo>
                  <a:pt x="312" y="1202"/>
                </a:lnTo>
                <a:lnTo>
                  <a:pt x="312" y="1202"/>
                </a:lnTo>
                <a:lnTo>
                  <a:pt x="288" y="1200"/>
                </a:lnTo>
                <a:lnTo>
                  <a:pt x="269" y="1197"/>
                </a:lnTo>
                <a:lnTo>
                  <a:pt x="160" y="1193"/>
                </a:lnTo>
                <a:lnTo>
                  <a:pt x="140" y="1193"/>
                </a:lnTo>
                <a:lnTo>
                  <a:pt x="22" y="1205"/>
                </a:lnTo>
                <a:lnTo>
                  <a:pt x="0" y="1210"/>
                </a:lnTo>
                <a:lnTo>
                  <a:pt x="0" y="1727"/>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4" name="Freeform 18"/>
          <p:cNvSpPr>
            <a:spLocks noEditPoints="1"/>
          </p:cNvSpPr>
          <p:nvPr userDrawn="1"/>
        </p:nvSpPr>
        <p:spPr bwMode="auto">
          <a:xfrm>
            <a:off x="2381" y="3324047"/>
            <a:ext cx="1524200" cy="2655133"/>
          </a:xfrm>
          <a:custGeom>
            <a:avLst/>
            <a:gdLst>
              <a:gd name="T0" fmla="*/ 933 w 1279"/>
              <a:gd name="T1" fmla="*/ 988 h 1671"/>
              <a:gd name="T2" fmla="*/ 712 w 1279"/>
              <a:gd name="T3" fmla="*/ 933 h 1671"/>
              <a:gd name="T4" fmla="*/ 577 w 1279"/>
              <a:gd name="T5" fmla="*/ 1207 h 1671"/>
              <a:gd name="T6" fmla="*/ 303 w 1279"/>
              <a:gd name="T7" fmla="*/ 1336 h 1671"/>
              <a:gd name="T8" fmla="*/ 230 w 1279"/>
              <a:gd name="T9" fmla="*/ 517 h 1671"/>
              <a:gd name="T10" fmla="*/ 194 w 1279"/>
              <a:gd name="T11" fmla="*/ 505 h 1671"/>
              <a:gd name="T12" fmla="*/ 240 w 1279"/>
              <a:gd name="T13" fmla="*/ 498 h 1671"/>
              <a:gd name="T14" fmla="*/ 211 w 1279"/>
              <a:gd name="T15" fmla="*/ 486 h 1671"/>
              <a:gd name="T16" fmla="*/ 194 w 1279"/>
              <a:gd name="T17" fmla="*/ 481 h 1671"/>
              <a:gd name="T18" fmla="*/ 192 w 1279"/>
              <a:gd name="T19" fmla="*/ 432 h 1671"/>
              <a:gd name="T20" fmla="*/ 182 w 1279"/>
              <a:gd name="T21" fmla="*/ 427 h 1671"/>
              <a:gd name="T22" fmla="*/ 204 w 1279"/>
              <a:gd name="T23" fmla="*/ 425 h 1671"/>
              <a:gd name="T24" fmla="*/ 218 w 1279"/>
              <a:gd name="T25" fmla="*/ 425 h 1671"/>
              <a:gd name="T26" fmla="*/ 233 w 1279"/>
              <a:gd name="T27" fmla="*/ 418 h 1671"/>
              <a:gd name="T28" fmla="*/ 235 w 1279"/>
              <a:gd name="T29" fmla="*/ 410 h 1671"/>
              <a:gd name="T30" fmla="*/ 189 w 1279"/>
              <a:gd name="T31" fmla="*/ 398 h 1671"/>
              <a:gd name="T32" fmla="*/ 172 w 1279"/>
              <a:gd name="T33" fmla="*/ 379 h 1671"/>
              <a:gd name="T34" fmla="*/ 168 w 1279"/>
              <a:gd name="T35" fmla="*/ 245 h 1671"/>
              <a:gd name="T36" fmla="*/ 163 w 1279"/>
              <a:gd name="T37" fmla="*/ 146 h 1671"/>
              <a:gd name="T38" fmla="*/ 158 w 1279"/>
              <a:gd name="T39" fmla="*/ 63 h 1671"/>
              <a:gd name="T40" fmla="*/ 155 w 1279"/>
              <a:gd name="T41" fmla="*/ 0 h 1671"/>
              <a:gd name="T42" fmla="*/ 153 w 1279"/>
              <a:gd name="T43" fmla="*/ 0 h 1671"/>
              <a:gd name="T44" fmla="*/ 151 w 1279"/>
              <a:gd name="T45" fmla="*/ 65 h 1671"/>
              <a:gd name="T46" fmla="*/ 148 w 1279"/>
              <a:gd name="T47" fmla="*/ 146 h 1671"/>
              <a:gd name="T48" fmla="*/ 146 w 1279"/>
              <a:gd name="T49" fmla="*/ 374 h 1671"/>
              <a:gd name="T50" fmla="*/ 138 w 1279"/>
              <a:gd name="T51" fmla="*/ 386 h 1671"/>
              <a:gd name="T52" fmla="*/ 117 w 1279"/>
              <a:gd name="T53" fmla="*/ 401 h 1671"/>
              <a:gd name="T54" fmla="*/ 80 w 1279"/>
              <a:gd name="T55" fmla="*/ 418 h 1671"/>
              <a:gd name="T56" fmla="*/ 95 w 1279"/>
              <a:gd name="T57" fmla="*/ 425 h 1671"/>
              <a:gd name="T58" fmla="*/ 112 w 1279"/>
              <a:gd name="T59" fmla="*/ 427 h 1671"/>
              <a:gd name="T60" fmla="*/ 129 w 1279"/>
              <a:gd name="T61" fmla="*/ 427 h 1671"/>
              <a:gd name="T62" fmla="*/ 119 w 1279"/>
              <a:gd name="T63" fmla="*/ 439 h 1671"/>
              <a:gd name="T64" fmla="*/ 121 w 1279"/>
              <a:gd name="T65" fmla="*/ 481 h 1671"/>
              <a:gd name="T66" fmla="*/ 100 w 1279"/>
              <a:gd name="T67" fmla="*/ 486 h 1671"/>
              <a:gd name="T68" fmla="*/ 75 w 1279"/>
              <a:gd name="T69" fmla="*/ 498 h 1671"/>
              <a:gd name="T70" fmla="*/ 121 w 1279"/>
              <a:gd name="T71" fmla="*/ 507 h 1671"/>
              <a:gd name="T72" fmla="*/ 85 w 1279"/>
              <a:gd name="T73" fmla="*/ 520 h 1671"/>
              <a:gd name="T74" fmla="*/ 27 w 1279"/>
              <a:gd name="T75" fmla="*/ 1333 h 1671"/>
              <a:gd name="T76" fmla="*/ 126 w 1279"/>
              <a:gd name="T77" fmla="*/ 498 h 1671"/>
              <a:gd name="T78" fmla="*/ 121 w 1279"/>
              <a:gd name="T79" fmla="*/ 498 h 1671"/>
              <a:gd name="T80" fmla="*/ 121 w 1279"/>
              <a:gd name="T81" fmla="*/ 568 h 1671"/>
              <a:gd name="T82" fmla="*/ 119 w 1279"/>
              <a:gd name="T83" fmla="*/ 656 h 1671"/>
              <a:gd name="T84" fmla="*/ 138 w 1279"/>
              <a:gd name="T85" fmla="*/ 799 h 1671"/>
              <a:gd name="T86" fmla="*/ 124 w 1279"/>
              <a:gd name="T87" fmla="*/ 814 h 1671"/>
              <a:gd name="T88" fmla="*/ 119 w 1279"/>
              <a:gd name="T89" fmla="*/ 937 h 1671"/>
              <a:gd name="T90" fmla="*/ 141 w 1279"/>
              <a:gd name="T91" fmla="*/ 1071 h 1671"/>
              <a:gd name="T92" fmla="*/ 121 w 1279"/>
              <a:gd name="T93" fmla="*/ 1188 h 1671"/>
              <a:gd name="T94" fmla="*/ 129 w 1279"/>
              <a:gd name="T95" fmla="*/ 1185 h 1671"/>
              <a:gd name="T96" fmla="*/ 182 w 1279"/>
              <a:gd name="T97" fmla="*/ 656 h 1671"/>
              <a:gd name="T98" fmla="*/ 189 w 1279"/>
              <a:gd name="T99" fmla="*/ 799 h 1671"/>
              <a:gd name="T100" fmla="*/ 199 w 1279"/>
              <a:gd name="T101" fmla="*/ 937 h 1671"/>
              <a:gd name="T102" fmla="*/ 199 w 1279"/>
              <a:gd name="T103" fmla="*/ 957 h 1671"/>
              <a:gd name="T104" fmla="*/ 184 w 1279"/>
              <a:gd name="T105" fmla="*/ 1185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79" h="1671">
                <a:moveTo>
                  <a:pt x="1279" y="1154"/>
                </a:moveTo>
                <a:lnTo>
                  <a:pt x="1182" y="1178"/>
                </a:lnTo>
                <a:lnTo>
                  <a:pt x="1100" y="1212"/>
                </a:lnTo>
                <a:lnTo>
                  <a:pt x="1063" y="1212"/>
                </a:lnTo>
                <a:lnTo>
                  <a:pt x="1063" y="988"/>
                </a:lnTo>
                <a:lnTo>
                  <a:pt x="933" y="988"/>
                </a:lnTo>
                <a:lnTo>
                  <a:pt x="933" y="933"/>
                </a:lnTo>
                <a:lnTo>
                  <a:pt x="894" y="933"/>
                </a:lnTo>
                <a:lnTo>
                  <a:pt x="894" y="877"/>
                </a:lnTo>
                <a:lnTo>
                  <a:pt x="783" y="877"/>
                </a:lnTo>
                <a:lnTo>
                  <a:pt x="783" y="933"/>
                </a:lnTo>
                <a:lnTo>
                  <a:pt x="712" y="933"/>
                </a:lnTo>
                <a:lnTo>
                  <a:pt x="712" y="988"/>
                </a:lnTo>
                <a:lnTo>
                  <a:pt x="671" y="988"/>
                </a:lnTo>
                <a:lnTo>
                  <a:pt x="671" y="1183"/>
                </a:lnTo>
                <a:lnTo>
                  <a:pt x="659" y="1180"/>
                </a:lnTo>
                <a:lnTo>
                  <a:pt x="618" y="1188"/>
                </a:lnTo>
                <a:lnTo>
                  <a:pt x="577" y="1207"/>
                </a:lnTo>
                <a:lnTo>
                  <a:pt x="543" y="1236"/>
                </a:lnTo>
                <a:lnTo>
                  <a:pt x="519" y="1275"/>
                </a:lnTo>
                <a:lnTo>
                  <a:pt x="506" y="1309"/>
                </a:lnTo>
                <a:lnTo>
                  <a:pt x="315" y="1309"/>
                </a:lnTo>
                <a:lnTo>
                  <a:pt x="303" y="1314"/>
                </a:lnTo>
                <a:lnTo>
                  <a:pt x="303" y="1336"/>
                </a:lnTo>
                <a:lnTo>
                  <a:pt x="247" y="1333"/>
                </a:lnTo>
                <a:lnTo>
                  <a:pt x="243" y="520"/>
                </a:lnTo>
                <a:lnTo>
                  <a:pt x="243" y="520"/>
                </a:lnTo>
                <a:lnTo>
                  <a:pt x="240" y="520"/>
                </a:lnTo>
                <a:lnTo>
                  <a:pt x="235" y="517"/>
                </a:lnTo>
                <a:lnTo>
                  <a:pt x="230" y="517"/>
                </a:lnTo>
                <a:lnTo>
                  <a:pt x="230" y="517"/>
                </a:lnTo>
                <a:lnTo>
                  <a:pt x="230" y="510"/>
                </a:lnTo>
                <a:lnTo>
                  <a:pt x="228" y="507"/>
                </a:lnTo>
                <a:lnTo>
                  <a:pt x="221" y="507"/>
                </a:lnTo>
                <a:lnTo>
                  <a:pt x="209" y="507"/>
                </a:lnTo>
                <a:lnTo>
                  <a:pt x="194" y="505"/>
                </a:lnTo>
                <a:lnTo>
                  <a:pt x="184" y="505"/>
                </a:lnTo>
                <a:lnTo>
                  <a:pt x="184" y="500"/>
                </a:lnTo>
                <a:lnTo>
                  <a:pt x="192" y="500"/>
                </a:lnTo>
                <a:lnTo>
                  <a:pt x="211" y="500"/>
                </a:lnTo>
                <a:lnTo>
                  <a:pt x="228" y="498"/>
                </a:lnTo>
                <a:lnTo>
                  <a:pt x="240" y="498"/>
                </a:lnTo>
                <a:lnTo>
                  <a:pt x="247" y="495"/>
                </a:lnTo>
                <a:lnTo>
                  <a:pt x="247" y="493"/>
                </a:lnTo>
                <a:lnTo>
                  <a:pt x="247" y="490"/>
                </a:lnTo>
                <a:lnTo>
                  <a:pt x="240" y="488"/>
                </a:lnTo>
                <a:lnTo>
                  <a:pt x="228" y="486"/>
                </a:lnTo>
                <a:lnTo>
                  <a:pt x="211" y="486"/>
                </a:lnTo>
                <a:lnTo>
                  <a:pt x="189" y="486"/>
                </a:lnTo>
                <a:lnTo>
                  <a:pt x="184" y="486"/>
                </a:lnTo>
                <a:lnTo>
                  <a:pt x="184" y="483"/>
                </a:lnTo>
                <a:lnTo>
                  <a:pt x="187" y="483"/>
                </a:lnTo>
                <a:lnTo>
                  <a:pt x="192" y="481"/>
                </a:lnTo>
                <a:lnTo>
                  <a:pt x="194" y="481"/>
                </a:lnTo>
                <a:lnTo>
                  <a:pt x="194" y="478"/>
                </a:lnTo>
                <a:lnTo>
                  <a:pt x="194" y="469"/>
                </a:lnTo>
                <a:lnTo>
                  <a:pt x="192" y="459"/>
                </a:lnTo>
                <a:lnTo>
                  <a:pt x="192" y="449"/>
                </a:lnTo>
                <a:lnTo>
                  <a:pt x="192" y="439"/>
                </a:lnTo>
                <a:lnTo>
                  <a:pt x="192" y="432"/>
                </a:lnTo>
                <a:lnTo>
                  <a:pt x="192" y="430"/>
                </a:lnTo>
                <a:lnTo>
                  <a:pt x="192" y="430"/>
                </a:lnTo>
                <a:lnTo>
                  <a:pt x="189" y="427"/>
                </a:lnTo>
                <a:lnTo>
                  <a:pt x="184" y="427"/>
                </a:lnTo>
                <a:lnTo>
                  <a:pt x="182" y="427"/>
                </a:lnTo>
                <a:lnTo>
                  <a:pt x="182" y="427"/>
                </a:lnTo>
                <a:lnTo>
                  <a:pt x="184" y="427"/>
                </a:lnTo>
                <a:lnTo>
                  <a:pt x="189" y="427"/>
                </a:lnTo>
                <a:lnTo>
                  <a:pt x="189" y="427"/>
                </a:lnTo>
                <a:lnTo>
                  <a:pt x="199" y="427"/>
                </a:lnTo>
                <a:lnTo>
                  <a:pt x="204" y="425"/>
                </a:lnTo>
                <a:lnTo>
                  <a:pt x="204" y="425"/>
                </a:lnTo>
                <a:lnTo>
                  <a:pt x="204" y="425"/>
                </a:lnTo>
                <a:lnTo>
                  <a:pt x="209" y="425"/>
                </a:lnTo>
                <a:lnTo>
                  <a:pt x="214" y="425"/>
                </a:lnTo>
                <a:lnTo>
                  <a:pt x="214" y="425"/>
                </a:lnTo>
                <a:lnTo>
                  <a:pt x="214" y="425"/>
                </a:lnTo>
                <a:lnTo>
                  <a:pt x="218" y="425"/>
                </a:lnTo>
                <a:lnTo>
                  <a:pt x="221" y="422"/>
                </a:lnTo>
                <a:lnTo>
                  <a:pt x="221" y="422"/>
                </a:lnTo>
                <a:lnTo>
                  <a:pt x="221" y="422"/>
                </a:lnTo>
                <a:lnTo>
                  <a:pt x="221" y="422"/>
                </a:lnTo>
                <a:lnTo>
                  <a:pt x="230" y="418"/>
                </a:lnTo>
                <a:lnTo>
                  <a:pt x="233" y="418"/>
                </a:lnTo>
                <a:lnTo>
                  <a:pt x="233" y="418"/>
                </a:lnTo>
                <a:lnTo>
                  <a:pt x="235" y="415"/>
                </a:lnTo>
                <a:lnTo>
                  <a:pt x="235" y="413"/>
                </a:lnTo>
                <a:lnTo>
                  <a:pt x="235" y="413"/>
                </a:lnTo>
                <a:lnTo>
                  <a:pt x="235" y="410"/>
                </a:lnTo>
                <a:lnTo>
                  <a:pt x="235" y="410"/>
                </a:lnTo>
                <a:lnTo>
                  <a:pt x="221" y="403"/>
                </a:lnTo>
                <a:lnTo>
                  <a:pt x="218" y="403"/>
                </a:lnTo>
                <a:lnTo>
                  <a:pt x="209" y="401"/>
                </a:lnTo>
                <a:lnTo>
                  <a:pt x="197" y="401"/>
                </a:lnTo>
                <a:lnTo>
                  <a:pt x="194" y="401"/>
                </a:lnTo>
                <a:lnTo>
                  <a:pt x="189" y="398"/>
                </a:lnTo>
                <a:lnTo>
                  <a:pt x="187" y="396"/>
                </a:lnTo>
                <a:lnTo>
                  <a:pt x="182" y="393"/>
                </a:lnTo>
                <a:lnTo>
                  <a:pt x="180" y="391"/>
                </a:lnTo>
                <a:lnTo>
                  <a:pt x="177" y="386"/>
                </a:lnTo>
                <a:lnTo>
                  <a:pt x="175" y="381"/>
                </a:lnTo>
                <a:lnTo>
                  <a:pt x="172" y="379"/>
                </a:lnTo>
                <a:lnTo>
                  <a:pt x="170" y="374"/>
                </a:lnTo>
                <a:lnTo>
                  <a:pt x="170" y="374"/>
                </a:lnTo>
                <a:lnTo>
                  <a:pt x="168" y="374"/>
                </a:lnTo>
                <a:lnTo>
                  <a:pt x="168" y="374"/>
                </a:lnTo>
                <a:lnTo>
                  <a:pt x="168" y="245"/>
                </a:lnTo>
                <a:lnTo>
                  <a:pt x="168" y="245"/>
                </a:lnTo>
                <a:lnTo>
                  <a:pt x="165" y="243"/>
                </a:lnTo>
                <a:lnTo>
                  <a:pt x="165" y="243"/>
                </a:lnTo>
                <a:lnTo>
                  <a:pt x="163" y="243"/>
                </a:lnTo>
                <a:lnTo>
                  <a:pt x="163" y="146"/>
                </a:lnTo>
                <a:lnTo>
                  <a:pt x="163" y="146"/>
                </a:lnTo>
                <a:lnTo>
                  <a:pt x="163" y="146"/>
                </a:lnTo>
                <a:lnTo>
                  <a:pt x="160" y="146"/>
                </a:lnTo>
                <a:lnTo>
                  <a:pt x="160" y="146"/>
                </a:lnTo>
                <a:lnTo>
                  <a:pt x="160" y="65"/>
                </a:lnTo>
                <a:lnTo>
                  <a:pt x="160" y="63"/>
                </a:lnTo>
                <a:lnTo>
                  <a:pt x="158" y="63"/>
                </a:lnTo>
                <a:lnTo>
                  <a:pt x="158" y="63"/>
                </a:lnTo>
                <a:lnTo>
                  <a:pt x="158" y="63"/>
                </a:lnTo>
                <a:lnTo>
                  <a:pt x="158" y="0"/>
                </a:lnTo>
                <a:lnTo>
                  <a:pt x="158" y="0"/>
                </a:lnTo>
                <a:lnTo>
                  <a:pt x="155" y="0"/>
                </a:lnTo>
                <a:lnTo>
                  <a:pt x="155" y="0"/>
                </a:lnTo>
                <a:lnTo>
                  <a:pt x="155" y="0"/>
                </a:lnTo>
                <a:lnTo>
                  <a:pt x="155" y="0"/>
                </a:lnTo>
                <a:lnTo>
                  <a:pt x="155" y="0"/>
                </a:lnTo>
                <a:lnTo>
                  <a:pt x="155" y="0"/>
                </a:lnTo>
                <a:lnTo>
                  <a:pt x="153" y="0"/>
                </a:lnTo>
                <a:lnTo>
                  <a:pt x="153" y="0"/>
                </a:lnTo>
                <a:lnTo>
                  <a:pt x="153" y="0"/>
                </a:lnTo>
                <a:lnTo>
                  <a:pt x="153" y="2"/>
                </a:lnTo>
                <a:lnTo>
                  <a:pt x="153" y="2"/>
                </a:lnTo>
                <a:lnTo>
                  <a:pt x="153" y="63"/>
                </a:lnTo>
                <a:lnTo>
                  <a:pt x="153" y="63"/>
                </a:lnTo>
                <a:lnTo>
                  <a:pt x="153" y="63"/>
                </a:lnTo>
                <a:lnTo>
                  <a:pt x="151" y="65"/>
                </a:lnTo>
                <a:lnTo>
                  <a:pt x="151" y="65"/>
                </a:lnTo>
                <a:lnTo>
                  <a:pt x="151" y="65"/>
                </a:lnTo>
                <a:lnTo>
                  <a:pt x="151" y="146"/>
                </a:lnTo>
                <a:lnTo>
                  <a:pt x="151" y="146"/>
                </a:lnTo>
                <a:lnTo>
                  <a:pt x="151" y="146"/>
                </a:lnTo>
                <a:lnTo>
                  <a:pt x="148" y="146"/>
                </a:lnTo>
                <a:lnTo>
                  <a:pt x="148" y="146"/>
                </a:lnTo>
                <a:lnTo>
                  <a:pt x="148" y="243"/>
                </a:lnTo>
                <a:lnTo>
                  <a:pt x="148" y="243"/>
                </a:lnTo>
                <a:lnTo>
                  <a:pt x="146" y="245"/>
                </a:lnTo>
                <a:lnTo>
                  <a:pt x="146" y="245"/>
                </a:lnTo>
                <a:lnTo>
                  <a:pt x="146" y="374"/>
                </a:lnTo>
                <a:lnTo>
                  <a:pt x="146" y="374"/>
                </a:lnTo>
                <a:lnTo>
                  <a:pt x="143" y="374"/>
                </a:lnTo>
                <a:lnTo>
                  <a:pt x="143" y="374"/>
                </a:lnTo>
                <a:lnTo>
                  <a:pt x="141" y="379"/>
                </a:lnTo>
                <a:lnTo>
                  <a:pt x="141" y="384"/>
                </a:lnTo>
                <a:lnTo>
                  <a:pt x="138" y="386"/>
                </a:lnTo>
                <a:lnTo>
                  <a:pt x="136" y="391"/>
                </a:lnTo>
                <a:lnTo>
                  <a:pt x="131" y="393"/>
                </a:lnTo>
                <a:lnTo>
                  <a:pt x="129" y="396"/>
                </a:lnTo>
                <a:lnTo>
                  <a:pt x="124" y="398"/>
                </a:lnTo>
                <a:lnTo>
                  <a:pt x="121" y="401"/>
                </a:lnTo>
                <a:lnTo>
                  <a:pt x="117" y="401"/>
                </a:lnTo>
                <a:lnTo>
                  <a:pt x="105" y="403"/>
                </a:lnTo>
                <a:lnTo>
                  <a:pt x="97" y="403"/>
                </a:lnTo>
                <a:lnTo>
                  <a:pt x="92" y="405"/>
                </a:lnTo>
                <a:lnTo>
                  <a:pt x="80" y="413"/>
                </a:lnTo>
                <a:lnTo>
                  <a:pt x="80" y="413"/>
                </a:lnTo>
                <a:lnTo>
                  <a:pt x="80" y="418"/>
                </a:lnTo>
                <a:lnTo>
                  <a:pt x="80" y="418"/>
                </a:lnTo>
                <a:lnTo>
                  <a:pt x="80" y="420"/>
                </a:lnTo>
                <a:lnTo>
                  <a:pt x="85" y="420"/>
                </a:lnTo>
                <a:lnTo>
                  <a:pt x="95" y="425"/>
                </a:lnTo>
                <a:lnTo>
                  <a:pt x="95" y="425"/>
                </a:lnTo>
                <a:lnTo>
                  <a:pt x="95" y="425"/>
                </a:lnTo>
                <a:lnTo>
                  <a:pt x="100" y="425"/>
                </a:lnTo>
                <a:lnTo>
                  <a:pt x="100" y="425"/>
                </a:lnTo>
                <a:lnTo>
                  <a:pt x="102" y="425"/>
                </a:lnTo>
                <a:lnTo>
                  <a:pt x="102" y="425"/>
                </a:lnTo>
                <a:lnTo>
                  <a:pt x="107" y="427"/>
                </a:lnTo>
                <a:lnTo>
                  <a:pt x="112" y="427"/>
                </a:lnTo>
                <a:lnTo>
                  <a:pt x="112" y="427"/>
                </a:lnTo>
                <a:lnTo>
                  <a:pt x="119" y="427"/>
                </a:lnTo>
                <a:lnTo>
                  <a:pt x="124" y="427"/>
                </a:lnTo>
                <a:lnTo>
                  <a:pt x="124" y="427"/>
                </a:lnTo>
                <a:lnTo>
                  <a:pt x="124" y="427"/>
                </a:lnTo>
                <a:lnTo>
                  <a:pt x="129" y="427"/>
                </a:lnTo>
                <a:lnTo>
                  <a:pt x="129" y="427"/>
                </a:lnTo>
                <a:lnTo>
                  <a:pt x="126" y="430"/>
                </a:lnTo>
                <a:lnTo>
                  <a:pt x="121" y="430"/>
                </a:lnTo>
                <a:lnTo>
                  <a:pt x="119" y="430"/>
                </a:lnTo>
                <a:lnTo>
                  <a:pt x="119" y="432"/>
                </a:lnTo>
                <a:lnTo>
                  <a:pt x="119" y="439"/>
                </a:lnTo>
                <a:lnTo>
                  <a:pt x="119" y="449"/>
                </a:lnTo>
                <a:lnTo>
                  <a:pt x="119" y="459"/>
                </a:lnTo>
                <a:lnTo>
                  <a:pt x="119" y="469"/>
                </a:lnTo>
                <a:lnTo>
                  <a:pt x="119" y="478"/>
                </a:lnTo>
                <a:lnTo>
                  <a:pt x="119" y="481"/>
                </a:lnTo>
                <a:lnTo>
                  <a:pt x="121" y="481"/>
                </a:lnTo>
                <a:lnTo>
                  <a:pt x="124" y="483"/>
                </a:lnTo>
                <a:lnTo>
                  <a:pt x="129" y="483"/>
                </a:lnTo>
                <a:lnTo>
                  <a:pt x="131" y="483"/>
                </a:lnTo>
                <a:lnTo>
                  <a:pt x="131" y="486"/>
                </a:lnTo>
                <a:lnTo>
                  <a:pt x="119" y="486"/>
                </a:lnTo>
                <a:lnTo>
                  <a:pt x="100" y="486"/>
                </a:lnTo>
                <a:lnTo>
                  <a:pt x="83" y="488"/>
                </a:lnTo>
                <a:lnTo>
                  <a:pt x="73" y="490"/>
                </a:lnTo>
                <a:lnTo>
                  <a:pt x="66" y="490"/>
                </a:lnTo>
                <a:lnTo>
                  <a:pt x="66" y="495"/>
                </a:lnTo>
                <a:lnTo>
                  <a:pt x="68" y="498"/>
                </a:lnTo>
                <a:lnTo>
                  <a:pt x="75" y="498"/>
                </a:lnTo>
                <a:lnTo>
                  <a:pt x="88" y="500"/>
                </a:lnTo>
                <a:lnTo>
                  <a:pt x="105" y="500"/>
                </a:lnTo>
                <a:lnTo>
                  <a:pt x="124" y="500"/>
                </a:lnTo>
                <a:lnTo>
                  <a:pt x="131" y="500"/>
                </a:lnTo>
                <a:lnTo>
                  <a:pt x="131" y="505"/>
                </a:lnTo>
                <a:lnTo>
                  <a:pt x="121" y="507"/>
                </a:lnTo>
                <a:lnTo>
                  <a:pt x="107" y="507"/>
                </a:lnTo>
                <a:lnTo>
                  <a:pt x="95" y="507"/>
                </a:lnTo>
                <a:lnTo>
                  <a:pt x="88" y="510"/>
                </a:lnTo>
                <a:lnTo>
                  <a:pt x="88" y="510"/>
                </a:lnTo>
                <a:lnTo>
                  <a:pt x="88" y="520"/>
                </a:lnTo>
                <a:lnTo>
                  <a:pt x="85" y="520"/>
                </a:lnTo>
                <a:lnTo>
                  <a:pt x="80" y="520"/>
                </a:lnTo>
                <a:lnTo>
                  <a:pt x="75" y="520"/>
                </a:lnTo>
                <a:lnTo>
                  <a:pt x="73" y="520"/>
                </a:lnTo>
                <a:lnTo>
                  <a:pt x="73" y="520"/>
                </a:lnTo>
                <a:lnTo>
                  <a:pt x="78" y="1331"/>
                </a:lnTo>
                <a:lnTo>
                  <a:pt x="27" y="1333"/>
                </a:lnTo>
                <a:lnTo>
                  <a:pt x="27" y="1350"/>
                </a:lnTo>
                <a:lnTo>
                  <a:pt x="0" y="1353"/>
                </a:lnTo>
                <a:lnTo>
                  <a:pt x="0" y="1671"/>
                </a:lnTo>
                <a:lnTo>
                  <a:pt x="1279" y="1671"/>
                </a:lnTo>
                <a:lnTo>
                  <a:pt x="1279" y="1154"/>
                </a:lnTo>
                <a:close/>
                <a:moveTo>
                  <a:pt x="126" y="498"/>
                </a:moveTo>
                <a:lnTo>
                  <a:pt x="124" y="498"/>
                </a:lnTo>
                <a:lnTo>
                  <a:pt x="121" y="498"/>
                </a:lnTo>
                <a:lnTo>
                  <a:pt x="119" y="498"/>
                </a:lnTo>
                <a:lnTo>
                  <a:pt x="117" y="498"/>
                </a:lnTo>
                <a:lnTo>
                  <a:pt x="119" y="498"/>
                </a:lnTo>
                <a:lnTo>
                  <a:pt x="121" y="498"/>
                </a:lnTo>
                <a:lnTo>
                  <a:pt x="124" y="498"/>
                </a:lnTo>
                <a:lnTo>
                  <a:pt x="126" y="498"/>
                </a:lnTo>
                <a:lnTo>
                  <a:pt x="131" y="498"/>
                </a:lnTo>
                <a:lnTo>
                  <a:pt x="126" y="498"/>
                </a:lnTo>
                <a:close/>
                <a:moveTo>
                  <a:pt x="117" y="568"/>
                </a:moveTo>
                <a:lnTo>
                  <a:pt x="121" y="568"/>
                </a:lnTo>
                <a:lnTo>
                  <a:pt x="131" y="568"/>
                </a:lnTo>
                <a:lnTo>
                  <a:pt x="138" y="568"/>
                </a:lnTo>
                <a:lnTo>
                  <a:pt x="138" y="656"/>
                </a:lnTo>
                <a:lnTo>
                  <a:pt x="134" y="656"/>
                </a:lnTo>
                <a:lnTo>
                  <a:pt x="124" y="656"/>
                </a:lnTo>
                <a:lnTo>
                  <a:pt x="119" y="656"/>
                </a:lnTo>
                <a:lnTo>
                  <a:pt x="117" y="568"/>
                </a:lnTo>
                <a:close/>
                <a:moveTo>
                  <a:pt x="119" y="673"/>
                </a:moveTo>
                <a:lnTo>
                  <a:pt x="126" y="673"/>
                </a:lnTo>
                <a:lnTo>
                  <a:pt x="136" y="673"/>
                </a:lnTo>
                <a:lnTo>
                  <a:pt x="138" y="673"/>
                </a:lnTo>
                <a:lnTo>
                  <a:pt x="138" y="799"/>
                </a:lnTo>
                <a:lnTo>
                  <a:pt x="136" y="799"/>
                </a:lnTo>
                <a:lnTo>
                  <a:pt x="126" y="799"/>
                </a:lnTo>
                <a:lnTo>
                  <a:pt x="119" y="799"/>
                </a:lnTo>
                <a:lnTo>
                  <a:pt x="119" y="673"/>
                </a:lnTo>
                <a:close/>
                <a:moveTo>
                  <a:pt x="119" y="814"/>
                </a:moveTo>
                <a:lnTo>
                  <a:pt x="124" y="814"/>
                </a:lnTo>
                <a:lnTo>
                  <a:pt x="136" y="814"/>
                </a:lnTo>
                <a:lnTo>
                  <a:pt x="141" y="814"/>
                </a:lnTo>
                <a:lnTo>
                  <a:pt x="141" y="937"/>
                </a:lnTo>
                <a:lnTo>
                  <a:pt x="136" y="937"/>
                </a:lnTo>
                <a:lnTo>
                  <a:pt x="129" y="937"/>
                </a:lnTo>
                <a:lnTo>
                  <a:pt x="119" y="937"/>
                </a:lnTo>
                <a:lnTo>
                  <a:pt x="119" y="814"/>
                </a:lnTo>
                <a:close/>
                <a:moveTo>
                  <a:pt x="119" y="957"/>
                </a:moveTo>
                <a:lnTo>
                  <a:pt x="126" y="957"/>
                </a:lnTo>
                <a:lnTo>
                  <a:pt x="136" y="957"/>
                </a:lnTo>
                <a:lnTo>
                  <a:pt x="141" y="957"/>
                </a:lnTo>
                <a:lnTo>
                  <a:pt x="141" y="1071"/>
                </a:lnTo>
                <a:lnTo>
                  <a:pt x="138" y="1071"/>
                </a:lnTo>
                <a:lnTo>
                  <a:pt x="129" y="1071"/>
                </a:lnTo>
                <a:lnTo>
                  <a:pt x="121" y="1073"/>
                </a:lnTo>
                <a:lnTo>
                  <a:pt x="119" y="957"/>
                </a:lnTo>
                <a:close/>
                <a:moveTo>
                  <a:pt x="129" y="1185"/>
                </a:moveTo>
                <a:lnTo>
                  <a:pt x="121" y="1188"/>
                </a:lnTo>
                <a:lnTo>
                  <a:pt x="121" y="1095"/>
                </a:lnTo>
                <a:lnTo>
                  <a:pt x="126" y="1095"/>
                </a:lnTo>
                <a:lnTo>
                  <a:pt x="136" y="1095"/>
                </a:lnTo>
                <a:lnTo>
                  <a:pt x="141" y="1095"/>
                </a:lnTo>
                <a:lnTo>
                  <a:pt x="141" y="1185"/>
                </a:lnTo>
                <a:lnTo>
                  <a:pt x="129" y="1185"/>
                </a:lnTo>
                <a:close/>
                <a:moveTo>
                  <a:pt x="182" y="568"/>
                </a:moveTo>
                <a:lnTo>
                  <a:pt x="189" y="568"/>
                </a:lnTo>
                <a:lnTo>
                  <a:pt x="197" y="568"/>
                </a:lnTo>
                <a:lnTo>
                  <a:pt x="197" y="656"/>
                </a:lnTo>
                <a:lnTo>
                  <a:pt x="194" y="656"/>
                </a:lnTo>
                <a:lnTo>
                  <a:pt x="182" y="656"/>
                </a:lnTo>
                <a:lnTo>
                  <a:pt x="182" y="568"/>
                </a:lnTo>
                <a:close/>
                <a:moveTo>
                  <a:pt x="182" y="673"/>
                </a:moveTo>
                <a:lnTo>
                  <a:pt x="189" y="673"/>
                </a:lnTo>
                <a:lnTo>
                  <a:pt x="197" y="673"/>
                </a:lnTo>
                <a:lnTo>
                  <a:pt x="199" y="799"/>
                </a:lnTo>
                <a:lnTo>
                  <a:pt x="189" y="799"/>
                </a:lnTo>
                <a:lnTo>
                  <a:pt x="182" y="799"/>
                </a:lnTo>
                <a:lnTo>
                  <a:pt x="182" y="673"/>
                </a:lnTo>
                <a:close/>
                <a:moveTo>
                  <a:pt x="182" y="814"/>
                </a:moveTo>
                <a:lnTo>
                  <a:pt x="194" y="814"/>
                </a:lnTo>
                <a:lnTo>
                  <a:pt x="199" y="814"/>
                </a:lnTo>
                <a:lnTo>
                  <a:pt x="199" y="937"/>
                </a:lnTo>
                <a:lnTo>
                  <a:pt x="192" y="937"/>
                </a:lnTo>
                <a:lnTo>
                  <a:pt x="184" y="937"/>
                </a:lnTo>
                <a:lnTo>
                  <a:pt x="182" y="814"/>
                </a:lnTo>
                <a:close/>
                <a:moveTo>
                  <a:pt x="184" y="957"/>
                </a:moveTo>
                <a:lnTo>
                  <a:pt x="194" y="957"/>
                </a:lnTo>
                <a:lnTo>
                  <a:pt x="199" y="957"/>
                </a:lnTo>
                <a:lnTo>
                  <a:pt x="199" y="1071"/>
                </a:lnTo>
                <a:lnTo>
                  <a:pt x="192" y="1071"/>
                </a:lnTo>
                <a:lnTo>
                  <a:pt x="184" y="1071"/>
                </a:lnTo>
                <a:lnTo>
                  <a:pt x="184" y="957"/>
                </a:lnTo>
                <a:close/>
                <a:moveTo>
                  <a:pt x="199" y="1188"/>
                </a:moveTo>
                <a:lnTo>
                  <a:pt x="184" y="1185"/>
                </a:lnTo>
                <a:lnTo>
                  <a:pt x="184" y="1098"/>
                </a:lnTo>
                <a:lnTo>
                  <a:pt x="197" y="1098"/>
                </a:lnTo>
                <a:lnTo>
                  <a:pt x="199" y="1098"/>
                </a:lnTo>
                <a:lnTo>
                  <a:pt x="201" y="1188"/>
                </a:lnTo>
                <a:lnTo>
                  <a:pt x="199" y="1188"/>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5" name="Rectangle 89"/>
          <p:cNvSpPr/>
          <p:nvPr userDrawn="1"/>
        </p:nvSpPr>
        <p:spPr>
          <a:xfrm>
            <a:off x="0" y="5954905"/>
            <a:ext cx="9144000" cy="916660"/>
          </a:xfrm>
          <a:prstGeom prst="rect">
            <a:avLst/>
          </a:prstGeom>
          <a:gradFill>
            <a:gsLst>
              <a:gs pos="0">
                <a:schemeClr val="bg1">
                  <a:lumMod val="95000"/>
                </a:schemeClr>
              </a:gs>
              <a:gs pos="100000">
                <a:srgbClr val="FBFBFB">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4" name="Metin Yer Tutucusu 3"/>
          <p:cNvSpPr>
            <a:spLocks noGrp="1"/>
          </p:cNvSpPr>
          <p:nvPr>
            <p:ph type="body" sz="quarter" idx="12" hasCustomPrompt="1"/>
          </p:nvPr>
        </p:nvSpPr>
        <p:spPr>
          <a:xfrm>
            <a:off x="607220" y="1647826"/>
            <a:ext cx="8062935" cy="4924425"/>
          </a:xfrm>
        </p:spPr>
        <p:txBody>
          <a:bodyPr numCol="2" spcCol="360000">
            <a:normAutofit/>
          </a:bodyPr>
          <a:lstStyle>
            <a:lvl1pPr marL="0" marR="0" indent="0" algn="l" defTabSz="914400" rtl="0" eaLnBrk="1" fontAlgn="auto" latinLnBrk="0" hangingPunct="1">
              <a:lnSpc>
                <a:spcPts val="2160"/>
              </a:lnSpc>
              <a:spcBef>
                <a:spcPts val="1000"/>
              </a:spcBef>
              <a:spcAft>
                <a:spcPts val="0"/>
              </a:spcAft>
              <a:buClr>
                <a:srgbClr val="00B050"/>
              </a:buClr>
              <a:buSzPct val="120000"/>
              <a:buFont typeface="+mj-lt"/>
              <a:buNone/>
              <a:tabLst/>
              <a:defRPr sz="1800" b="0" i="0" baseline="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8001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12573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7145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21717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r>
              <a:rPr lang="id-ID"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onal presentation, eaque ipsa quae ab illo inventore veritatis et quasi architecto beatae vitae dicta sunt explicabo.</a:t>
            </a:r>
            <a:endParaRPr lang="id-ID" b="1" i="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but the majority have suffered alteration in some form, by injected humor, or randomized words which don't look even slightly believable. 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 text.</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There are many variations of passages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available, but the majority have suffered alteration in some form, by injected humor, or randomized words which don't look even slightly believable. </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a:t>
            </a:r>
          </a:p>
          <a:p>
            <a:pPr algn="just"/>
            <a:r>
              <a:rPr lang="id-ID" b="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Suitable for all categories </a:t>
            </a:r>
            <a:r>
              <a:rPr lang="id-ID"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business and personal presentation, eaque ipsa quae ab illo inventore veritatis et quasi architecto beatae vitae dicta sunt explicabo.</a:t>
            </a:r>
            <a:endPar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The generated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is therefore always free from repetition, injected humor, or non-characteristic words. Contrary to popular belief It has roots in a piece of classical Latin literature from 45 BC. There are many variations of passages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available, but the majority have suffered alteration in some form, by injected humor, or randomized words which don't look even slightly believable.</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 text. </a:t>
            </a:r>
            <a:endParaRPr lang="en-US" b="1" dirty="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Tree>
    <p:extLst>
      <p:ext uri="{BB962C8B-B14F-4D97-AF65-F5344CB8AC3E}">
        <p14:creationId xmlns:p14="http://schemas.microsoft.com/office/powerpoint/2010/main" val="1856668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14"/>
                                        </p:tgtEl>
                                        <p:attrNameLst>
                                          <p:attrName>style.visibility</p:attrName>
                                        </p:attrNameLst>
                                      </p:cBhvr>
                                      <p:to>
                                        <p:strVal val="visible"/>
                                      </p:to>
                                    </p:set>
                                    <p:anim calcmode="lin" valueType="num">
                                      <p:cBhvr additive="base">
                                        <p:cTn id="7" dur="500" fill="hold"/>
                                        <p:tgtEl>
                                          <p:spTgt spid="114"/>
                                        </p:tgtEl>
                                        <p:attrNameLst>
                                          <p:attrName>ppt_x</p:attrName>
                                        </p:attrNameLst>
                                      </p:cBhvr>
                                      <p:tavLst>
                                        <p:tav tm="0">
                                          <p:val>
                                            <p:strVal val="#ppt_x"/>
                                          </p:val>
                                        </p:tav>
                                        <p:tav tm="100000">
                                          <p:val>
                                            <p:strVal val="#ppt_x"/>
                                          </p:val>
                                        </p:tav>
                                      </p:tavLst>
                                    </p:anim>
                                    <p:anim calcmode="lin" valueType="num">
                                      <p:cBhvr additive="base">
                                        <p:cTn id="8" dur="500" fill="hold"/>
                                        <p:tgtEl>
                                          <p:spTgt spid="1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13"/>
                                        </p:tgtEl>
                                        <p:attrNameLst>
                                          <p:attrName>style.visibility</p:attrName>
                                        </p:attrNameLst>
                                      </p:cBhvr>
                                      <p:to>
                                        <p:strVal val="visible"/>
                                      </p:to>
                                    </p:set>
                                    <p:anim calcmode="lin" valueType="num">
                                      <p:cBhvr additive="base">
                                        <p:cTn id="12" dur="500" fill="hold"/>
                                        <p:tgtEl>
                                          <p:spTgt spid="113"/>
                                        </p:tgtEl>
                                        <p:attrNameLst>
                                          <p:attrName>ppt_x</p:attrName>
                                        </p:attrNameLst>
                                      </p:cBhvr>
                                      <p:tavLst>
                                        <p:tav tm="0">
                                          <p:val>
                                            <p:strVal val="#ppt_x"/>
                                          </p:val>
                                        </p:tav>
                                        <p:tav tm="100000">
                                          <p:val>
                                            <p:strVal val="#ppt_x"/>
                                          </p:val>
                                        </p:tav>
                                      </p:tavLst>
                                    </p:anim>
                                    <p:anim calcmode="lin" valueType="num">
                                      <p:cBhvr additive="base">
                                        <p:cTn id="13" dur="500" fill="hold"/>
                                        <p:tgtEl>
                                          <p:spTgt spid="113"/>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12"/>
                                        </p:tgtEl>
                                        <p:attrNameLst>
                                          <p:attrName>style.visibility</p:attrName>
                                        </p:attrNameLst>
                                      </p:cBhvr>
                                      <p:to>
                                        <p:strVal val="visible"/>
                                      </p:to>
                                    </p:set>
                                    <p:anim calcmode="lin" valueType="num">
                                      <p:cBhvr additive="base">
                                        <p:cTn id="17" dur="500" fill="hold"/>
                                        <p:tgtEl>
                                          <p:spTgt spid="112"/>
                                        </p:tgtEl>
                                        <p:attrNameLst>
                                          <p:attrName>ppt_x</p:attrName>
                                        </p:attrNameLst>
                                      </p:cBhvr>
                                      <p:tavLst>
                                        <p:tav tm="0">
                                          <p:val>
                                            <p:strVal val="#ppt_x"/>
                                          </p:val>
                                        </p:tav>
                                        <p:tav tm="100000">
                                          <p:val>
                                            <p:strVal val="#ppt_x"/>
                                          </p:val>
                                        </p:tav>
                                      </p:tavLst>
                                    </p:anim>
                                    <p:anim calcmode="lin" valueType="num">
                                      <p:cBhvr additive="base">
                                        <p:cTn id="18" dur="500" fill="hold"/>
                                        <p:tgtEl>
                                          <p:spTgt spid="112"/>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11"/>
                                        </p:tgtEl>
                                        <p:attrNameLst>
                                          <p:attrName>style.visibility</p:attrName>
                                        </p:attrNameLst>
                                      </p:cBhvr>
                                      <p:to>
                                        <p:strVal val="visible"/>
                                      </p:to>
                                    </p:set>
                                    <p:anim calcmode="lin" valueType="num">
                                      <p:cBhvr additive="base">
                                        <p:cTn id="22" dur="500" fill="hold"/>
                                        <p:tgtEl>
                                          <p:spTgt spid="111"/>
                                        </p:tgtEl>
                                        <p:attrNameLst>
                                          <p:attrName>ppt_x</p:attrName>
                                        </p:attrNameLst>
                                      </p:cBhvr>
                                      <p:tavLst>
                                        <p:tav tm="0">
                                          <p:val>
                                            <p:strVal val="#ppt_x"/>
                                          </p:val>
                                        </p:tav>
                                        <p:tav tm="100000">
                                          <p:val>
                                            <p:strVal val="#ppt_x"/>
                                          </p:val>
                                        </p:tav>
                                      </p:tavLst>
                                    </p:anim>
                                    <p:anim calcmode="lin" valueType="num">
                                      <p:cBhvr additive="base">
                                        <p:cTn id="23" dur="500" fill="hold"/>
                                        <p:tgtEl>
                                          <p:spTgt spid="111"/>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10"/>
                                        </p:tgtEl>
                                        <p:attrNameLst>
                                          <p:attrName>style.visibility</p:attrName>
                                        </p:attrNameLst>
                                      </p:cBhvr>
                                      <p:to>
                                        <p:strVal val="visible"/>
                                      </p:to>
                                    </p:set>
                                    <p:anim calcmode="lin" valueType="num">
                                      <p:cBhvr additive="base">
                                        <p:cTn id="27" dur="500" fill="hold"/>
                                        <p:tgtEl>
                                          <p:spTgt spid="110"/>
                                        </p:tgtEl>
                                        <p:attrNameLst>
                                          <p:attrName>ppt_x</p:attrName>
                                        </p:attrNameLst>
                                      </p:cBhvr>
                                      <p:tavLst>
                                        <p:tav tm="0">
                                          <p:val>
                                            <p:strVal val="#ppt_x"/>
                                          </p:val>
                                        </p:tav>
                                        <p:tav tm="100000">
                                          <p:val>
                                            <p:strVal val="#ppt_x"/>
                                          </p:val>
                                        </p:tav>
                                      </p:tavLst>
                                    </p:anim>
                                    <p:anim calcmode="lin" valueType="num">
                                      <p:cBhvr additive="base">
                                        <p:cTn id="28" dur="500" fill="hold"/>
                                        <p:tgtEl>
                                          <p:spTgt spid="110"/>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109"/>
                                        </p:tgtEl>
                                        <p:attrNameLst>
                                          <p:attrName>style.visibility</p:attrName>
                                        </p:attrNameLst>
                                      </p:cBhvr>
                                      <p:to>
                                        <p:strVal val="visible"/>
                                      </p:to>
                                    </p:set>
                                    <p:anim calcmode="lin" valueType="num">
                                      <p:cBhvr additive="base">
                                        <p:cTn id="32" dur="500" fill="hold"/>
                                        <p:tgtEl>
                                          <p:spTgt spid="109"/>
                                        </p:tgtEl>
                                        <p:attrNameLst>
                                          <p:attrName>ppt_x</p:attrName>
                                        </p:attrNameLst>
                                      </p:cBhvr>
                                      <p:tavLst>
                                        <p:tav tm="0">
                                          <p:val>
                                            <p:strVal val="#ppt_x"/>
                                          </p:val>
                                        </p:tav>
                                        <p:tav tm="100000">
                                          <p:val>
                                            <p:strVal val="#ppt_x"/>
                                          </p:val>
                                        </p:tav>
                                      </p:tavLst>
                                    </p:anim>
                                    <p:anim calcmode="lin" valueType="num">
                                      <p:cBhvr additive="base">
                                        <p:cTn id="33" dur="500" fill="hold"/>
                                        <p:tgtEl>
                                          <p:spTgt spid="1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animBg="1"/>
      <p:bldP spid="110" grpId="0" animBg="1"/>
      <p:bldP spid="111" grpId="0" animBg="1"/>
      <p:bldP spid="112" grpId="0" animBg="1"/>
      <p:bldP spid="113" grpId="0" animBg="1"/>
      <p:bldP spid="114" grpId="0" animBg="1"/>
    </p:bld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maddeli - 3">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rgbClr val="FFFFFF"/>
                </a:solidFill>
              </a:rPr>
              <a:pPr algn="ctr"/>
              <a:t>‹#›</a:t>
            </a:fld>
            <a:endParaRPr lang="id-ID" sz="1400" dirty="0">
              <a:solidFill>
                <a:srgbClr val="FFFFFF"/>
              </a:solidFill>
            </a:endParaRPr>
          </a:p>
        </p:txBody>
      </p:sp>
      <p:sp>
        <p:nvSpPr>
          <p:cNvPr id="8" name="Metin Yer Tutucusu 7"/>
          <p:cNvSpPr>
            <a:spLocks noGrp="1"/>
          </p:cNvSpPr>
          <p:nvPr>
            <p:ph type="body" sz="quarter" idx="10" hasCustomPrompt="1"/>
          </p:nvPr>
        </p:nvSpPr>
        <p:spPr>
          <a:xfrm>
            <a:off x="2295529" y="385973"/>
            <a:ext cx="4552950" cy="773802"/>
          </a:xfrm>
        </p:spPr>
        <p:txBody>
          <a:bodyPr>
            <a:normAutofit/>
          </a:bodyPr>
          <a:lstStyle>
            <a:lvl1pPr marL="0" indent="0" algn="ctr">
              <a:buNone/>
              <a:defRPr sz="4000" b="1">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5pPr>
              <a:defRPr/>
            </a:lvl5pPr>
          </a:lstStyle>
          <a:p>
            <a:pPr lvl="0"/>
            <a:r>
              <a:rPr lang="tr-TR" dirty="0" smtClean="0"/>
              <a:t>Ana başlık</a:t>
            </a:r>
            <a:endParaRPr lang="tr-TR" dirty="0"/>
          </a:p>
        </p:txBody>
      </p:sp>
      <p:sp>
        <p:nvSpPr>
          <p:cNvPr id="10" name="Metin Yer Tutucusu 9"/>
          <p:cNvSpPr>
            <a:spLocks noGrp="1"/>
          </p:cNvSpPr>
          <p:nvPr>
            <p:ph type="body" sz="quarter" idx="11" hasCustomPrompt="1"/>
          </p:nvPr>
        </p:nvSpPr>
        <p:spPr>
          <a:xfrm>
            <a:off x="3536156" y="1063625"/>
            <a:ext cx="2071688" cy="395288"/>
          </a:xfrm>
        </p:spPr>
        <p:txBody>
          <a:bodyPr>
            <a:normAutofit/>
          </a:bodyPr>
          <a:lstStyle>
            <a:lvl1pPr marL="0" indent="0" algn="ctr">
              <a:buNone/>
              <a:defRPr sz="20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stStyle>
          <a:p>
            <a:pPr lvl="0"/>
            <a:r>
              <a:rPr lang="tr-TR" dirty="0" smtClean="0"/>
              <a:t>Alt başlık</a:t>
            </a:r>
            <a:endParaRPr lang="tr-TR" dirty="0"/>
          </a:p>
        </p:txBody>
      </p:sp>
      <p:sp>
        <p:nvSpPr>
          <p:cNvPr id="109" name="Freeform 13"/>
          <p:cNvSpPr>
            <a:spLocks/>
          </p:cNvSpPr>
          <p:nvPr userDrawn="1"/>
        </p:nvSpPr>
        <p:spPr bwMode="auto">
          <a:xfrm>
            <a:off x="7623376" y="4496691"/>
            <a:ext cx="1520624" cy="1482489"/>
          </a:xfrm>
          <a:custGeom>
            <a:avLst/>
            <a:gdLst>
              <a:gd name="T0" fmla="*/ 1230 w 1276"/>
              <a:gd name="T1" fmla="*/ 748 h 933"/>
              <a:gd name="T2" fmla="*/ 1221 w 1276"/>
              <a:gd name="T3" fmla="*/ 748 h 933"/>
              <a:gd name="T4" fmla="*/ 1206 w 1276"/>
              <a:gd name="T5" fmla="*/ 748 h 933"/>
              <a:gd name="T6" fmla="*/ 1211 w 1276"/>
              <a:gd name="T7" fmla="*/ 216 h 933"/>
              <a:gd name="T8" fmla="*/ 1218 w 1276"/>
              <a:gd name="T9" fmla="*/ 216 h 933"/>
              <a:gd name="T10" fmla="*/ 1221 w 1276"/>
              <a:gd name="T11" fmla="*/ 214 h 933"/>
              <a:gd name="T12" fmla="*/ 1218 w 1276"/>
              <a:gd name="T13" fmla="*/ 185 h 933"/>
              <a:gd name="T14" fmla="*/ 1206 w 1276"/>
              <a:gd name="T15" fmla="*/ 182 h 933"/>
              <a:gd name="T16" fmla="*/ 1192 w 1276"/>
              <a:gd name="T17" fmla="*/ 180 h 933"/>
              <a:gd name="T18" fmla="*/ 1182 w 1276"/>
              <a:gd name="T19" fmla="*/ 0 h 933"/>
              <a:gd name="T20" fmla="*/ 1172 w 1276"/>
              <a:gd name="T21" fmla="*/ 180 h 933"/>
              <a:gd name="T22" fmla="*/ 1158 w 1276"/>
              <a:gd name="T23" fmla="*/ 180 h 933"/>
              <a:gd name="T24" fmla="*/ 1143 w 1276"/>
              <a:gd name="T25" fmla="*/ 182 h 933"/>
              <a:gd name="T26" fmla="*/ 1141 w 1276"/>
              <a:gd name="T27" fmla="*/ 212 h 933"/>
              <a:gd name="T28" fmla="*/ 1143 w 1276"/>
              <a:gd name="T29" fmla="*/ 214 h 933"/>
              <a:gd name="T30" fmla="*/ 1151 w 1276"/>
              <a:gd name="T31" fmla="*/ 214 h 933"/>
              <a:gd name="T32" fmla="*/ 1071 w 1276"/>
              <a:gd name="T33" fmla="*/ 659 h 933"/>
              <a:gd name="T34" fmla="*/ 659 w 1276"/>
              <a:gd name="T35" fmla="*/ 496 h 933"/>
              <a:gd name="T36" fmla="*/ 666 w 1276"/>
              <a:gd name="T37" fmla="*/ 491 h 933"/>
              <a:gd name="T38" fmla="*/ 611 w 1276"/>
              <a:gd name="T39" fmla="*/ 430 h 933"/>
              <a:gd name="T40" fmla="*/ 620 w 1276"/>
              <a:gd name="T41" fmla="*/ 425 h 933"/>
              <a:gd name="T42" fmla="*/ 606 w 1276"/>
              <a:gd name="T43" fmla="*/ 420 h 933"/>
              <a:gd name="T44" fmla="*/ 608 w 1276"/>
              <a:gd name="T45" fmla="*/ 406 h 933"/>
              <a:gd name="T46" fmla="*/ 606 w 1276"/>
              <a:gd name="T47" fmla="*/ 389 h 933"/>
              <a:gd name="T48" fmla="*/ 594 w 1276"/>
              <a:gd name="T49" fmla="*/ 379 h 933"/>
              <a:gd name="T50" fmla="*/ 586 w 1276"/>
              <a:gd name="T51" fmla="*/ 377 h 933"/>
              <a:gd name="T52" fmla="*/ 569 w 1276"/>
              <a:gd name="T53" fmla="*/ 377 h 933"/>
              <a:gd name="T54" fmla="*/ 562 w 1276"/>
              <a:gd name="T55" fmla="*/ 379 h 933"/>
              <a:gd name="T56" fmla="*/ 552 w 1276"/>
              <a:gd name="T57" fmla="*/ 391 h 933"/>
              <a:gd name="T58" fmla="*/ 548 w 1276"/>
              <a:gd name="T59" fmla="*/ 399 h 933"/>
              <a:gd name="T60" fmla="*/ 548 w 1276"/>
              <a:gd name="T61" fmla="*/ 413 h 933"/>
              <a:gd name="T62" fmla="*/ 552 w 1276"/>
              <a:gd name="T63" fmla="*/ 423 h 933"/>
              <a:gd name="T64" fmla="*/ 538 w 1276"/>
              <a:gd name="T65" fmla="*/ 425 h 933"/>
              <a:gd name="T66" fmla="*/ 548 w 1276"/>
              <a:gd name="T67" fmla="*/ 430 h 933"/>
              <a:gd name="T68" fmla="*/ 519 w 1276"/>
              <a:gd name="T69" fmla="*/ 491 h 933"/>
              <a:gd name="T70" fmla="*/ 412 w 1276"/>
              <a:gd name="T71" fmla="*/ 491 h 933"/>
              <a:gd name="T72" fmla="*/ 402 w 1276"/>
              <a:gd name="T73" fmla="*/ 491 h 933"/>
              <a:gd name="T74" fmla="*/ 359 w 1276"/>
              <a:gd name="T75" fmla="*/ 464 h 933"/>
              <a:gd name="T76" fmla="*/ 366 w 1276"/>
              <a:gd name="T77" fmla="*/ 459 h 933"/>
              <a:gd name="T78" fmla="*/ 204 w 1276"/>
              <a:gd name="T79" fmla="*/ 447 h 933"/>
              <a:gd name="T80" fmla="*/ 194 w 1276"/>
              <a:gd name="T81" fmla="*/ 416 h 933"/>
              <a:gd name="T82" fmla="*/ 177 w 1276"/>
              <a:gd name="T83" fmla="*/ 391 h 933"/>
              <a:gd name="T84" fmla="*/ 155 w 1276"/>
              <a:gd name="T85" fmla="*/ 369 h 933"/>
              <a:gd name="T86" fmla="*/ 141 w 1276"/>
              <a:gd name="T87" fmla="*/ 360 h 933"/>
              <a:gd name="T88" fmla="*/ 114 w 1276"/>
              <a:gd name="T89" fmla="*/ 350 h 933"/>
              <a:gd name="T90" fmla="*/ 112 w 1276"/>
              <a:gd name="T91" fmla="*/ 348 h 933"/>
              <a:gd name="T92" fmla="*/ 97 w 1276"/>
              <a:gd name="T93" fmla="*/ 345 h 933"/>
              <a:gd name="T94" fmla="*/ 92 w 1276"/>
              <a:gd name="T95" fmla="*/ 345 h 933"/>
              <a:gd name="T96" fmla="*/ 88 w 1276"/>
              <a:gd name="T97" fmla="*/ 345 h 933"/>
              <a:gd name="T98" fmla="*/ 78 w 1276"/>
              <a:gd name="T99" fmla="*/ 263 h 933"/>
              <a:gd name="T100" fmla="*/ 73 w 1276"/>
              <a:gd name="T101" fmla="*/ 345 h 933"/>
              <a:gd name="T102" fmla="*/ 68 w 1276"/>
              <a:gd name="T103" fmla="*/ 345 h 933"/>
              <a:gd name="T104" fmla="*/ 51 w 1276"/>
              <a:gd name="T105" fmla="*/ 348 h 933"/>
              <a:gd name="T106" fmla="*/ 51 w 1276"/>
              <a:gd name="T107" fmla="*/ 348 h 933"/>
              <a:gd name="T108" fmla="*/ 37 w 1276"/>
              <a:gd name="T109" fmla="*/ 355 h 933"/>
              <a:gd name="T110" fmla="*/ 22 w 1276"/>
              <a:gd name="T111" fmla="*/ 360 h 933"/>
              <a:gd name="T112" fmla="*/ 0 w 1276"/>
              <a:gd name="T113" fmla="*/ 374 h 933"/>
              <a:gd name="T114" fmla="*/ 1276 w 1276"/>
              <a:gd name="T115" fmla="*/ 933 h 933"/>
              <a:gd name="T116" fmla="*/ 1233 w 1276"/>
              <a:gd name="T117" fmla="*/ 739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76" h="933">
                <a:moveTo>
                  <a:pt x="1233" y="746"/>
                </a:moveTo>
                <a:lnTo>
                  <a:pt x="1230" y="748"/>
                </a:lnTo>
                <a:lnTo>
                  <a:pt x="1228" y="748"/>
                </a:lnTo>
                <a:lnTo>
                  <a:pt x="1221" y="748"/>
                </a:lnTo>
                <a:lnTo>
                  <a:pt x="1216" y="748"/>
                </a:lnTo>
                <a:lnTo>
                  <a:pt x="1206" y="748"/>
                </a:lnTo>
                <a:lnTo>
                  <a:pt x="1206" y="741"/>
                </a:lnTo>
                <a:lnTo>
                  <a:pt x="1211" y="216"/>
                </a:lnTo>
                <a:lnTo>
                  <a:pt x="1213" y="216"/>
                </a:lnTo>
                <a:lnTo>
                  <a:pt x="1218" y="216"/>
                </a:lnTo>
                <a:lnTo>
                  <a:pt x="1221" y="214"/>
                </a:lnTo>
                <a:lnTo>
                  <a:pt x="1221" y="214"/>
                </a:lnTo>
                <a:lnTo>
                  <a:pt x="1221" y="185"/>
                </a:lnTo>
                <a:lnTo>
                  <a:pt x="1218" y="185"/>
                </a:lnTo>
                <a:lnTo>
                  <a:pt x="1213" y="182"/>
                </a:lnTo>
                <a:lnTo>
                  <a:pt x="1206" y="182"/>
                </a:lnTo>
                <a:lnTo>
                  <a:pt x="1197" y="180"/>
                </a:lnTo>
                <a:lnTo>
                  <a:pt x="1192" y="180"/>
                </a:lnTo>
                <a:lnTo>
                  <a:pt x="1192" y="93"/>
                </a:lnTo>
                <a:lnTo>
                  <a:pt x="1182" y="0"/>
                </a:lnTo>
                <a:lnTo>
                  <a:pt x="1175" y="90"/>
                </a:lnTo>
                <a:lnTo>
                  <a:pt x="1172" y="180"/>
                </a:lnTo>
                <a:lnTo>
                  <a:pt x="1165" y="180"/>
                </a:lnTo>
                <a:lnTo>
                  <a:pt x="1158" y="180"/>
                </a:lnTo>
                <a:lnTo>
                  <a:pt x="1151" y="180"/>
                </a:lnTo>
                <a:lnTo>
                  <a:pt x="1143" y="182"/>
                </a:lnTo>
                <a:lnTo>
                  <a:pt x="1141" y="182"/>
                </a:lnTo>
                <a:lnTo>
                  <a:pt x="1141" y="212"/>
                </a:lnTo>
                <a:lnTo>
                  <a:pt x="1141" y="212"/>
                </a:lnTo>
                <a:lnTo>
                  <a:pt x="1143" y="214"/>
                </a:lnTo>
                <a:lnTo>
                  <a:pt x="1148" y="214"/>
                </a:lnTo>
                <a:lnTo>
                  <a:pt x="1151" y="214"/>
                </a:lnTo>
                <a:lnTo>
                  <a:pt x="1146" y="714"/>
                </a:lnTo>
                <a:lnTo>
                  <a:pt x="1071" y="659"/>
                </a:lnTo>
                <a:lnTo>
                  <a:pt x="661" y="651"/>
                </a:lnTo>
                <a:lnTo>
                  <a:pt x="659" y="496"/>
                </a:lnTo>
                <a:lnTo>
                  <a:pt x="666" y="496"/>
                </a:lnTo>
                <a:lnTo>
                  <a:pt x="666" y="491"/>
                </a:lnTo>
                <a:lnTo>
                  <a:pt x="611" y="491"/>
                </a:lnTo>
                <a:lnTo>
                  <a:pt x="611" y="430"/>
                </a:lnTo>
                <a:lnTo>
                  <a:pt x="620" y="428"/>
                </a:lnTo>
                <a:lnTo>
                  <a:pt x="620" y="425"/>
                </a:lnTo>
                <a:lnTo>
                  <a:pt x="603" y="423"/>
                </a:lnTo>
                <a:lnTo>
                  <a:pt x="606" y="420"/>
                </a:lnTo>
                <a:lnTo>
                  <a:pt x="608" y="413"/>
                </a:lnTo>
                <a:lnTo>
                  <a:pt x="608" y="406"/>
                </a:lnTo>
                <a:lnTo>
                  <a:pt x="608" y="399"/>
                </a:lnTo>
                <a:lnTo>
                  <a:pt x="606" y="389"/>
                </a:lnTo>
                <a:lnTo>
                  <a:pt x="601" y="384"/>
                </a:lnTo>
                <a:lnTo>
                  <a:pt x="594" y="379"/>
                </a:lnTo>
                <a:lnTo>
                  <a:pt x="586" y="377"/>
                </a:lnTo>
                <a:lnTo>
                  <a:pt x="586" y="377"/>
                </a:lnTo>
                <a:lnTo>
                  <a:pt x="577" y="374"/>
                </a:lnTo>
                <a:lnTo>
                  <a:pt x="569" y="377"/>
                </a:lnTo>
                <a:lnTo>
                  <a:pt x="569" y="377"/>
                </a:lnTo>
                <a:lnTo>
                  <a:pt x="562" y="379"/>
                </a:lnTo>
                <a:lnTo>
                  <a:pt x="557" y="384"/>
                </a:lnTo>
                <a:lnTo>
                  <a:pt x="552" y="391"/>
                </a:lnTo>
                <a:lnTo>
                  <a:pt x="548" y="399"/>
                </a:lnTo>
                <a:lnTo>
                  <a:pt x="548" y="399"/>
                </a:lnTo>
                <a:lnTo>
                  <a:pt x="548" y="406"/>
                </a:lnTo>
                <a:lnTo>
                  <a:pt x="548" y="413"/>
                </a:lnTo>
                <a:lnTo>
                  <a:pt x="552" y="420"/>
                </a:lnTo>
                <a:lnTo>
                  <a:pt x="552" y="423"/>
                </a:lnTo>
                <a:lnTo>
                  <a:pt x="552" y="423"/>
                </a:lnTo>
                <a:lnTo>
                  <a:pt x="538" y="425"/>
                </a:lnTo>
                <a:lnTo>
                  <a:pt x="538" y="430"/>
                </a:lnTo>
                <a:lnTo>
                  <a:pt x="548" y="430"/>
                </a:lnTo>
                <a:lnTo>
                  <a:pt x="550" y="491"/>
                </a:lnTo>
                <a:lnTo>
                  <a:pt x="519" y="491"/>
                </a:lnTo>
                <a:lnTo>
                  <a:pt x="509" y="491"/>
                </a:lnTo>
                <a:lnTo>
                  <a:pt x="412" y="491"/>
                </a:lnTo>
                <a:lnTo>
                  <a:pt x="412" y="491"/>
                </a:lnTo>
                <a:lnTo>
                  <a:pt x="402" y="491"/>
                </a:lnTo>
                <a:lnTo>
                  <a:pt x="359" y="491"/>
                </a:lnTo>
                <a:lnTo>
                  <a:pt x="359" y="464"/>
                </a:lnTo>
                <a:lnTo>
                  <a:pt x="366" y="464"/>
                </a:lnTo>
                <a:lnTo>
                  <a:pt x="366" y="459"/>
                </a:lnTo>
                <a:lnTo>
                  <a:pt x="206" y="459"/>
                </a:lnTo>
                <a:lnTo>
                  <a:pt x="204" y="447"/>
                </a:lnTo>
                <a:lnTo>
                  <a:pt x="201" y="430"/>
                </a:lnTo>
                <a:lnTo>
                  <a:pt x="194" y="416"/>
                </a:lnTo>
                <a:lnTo>
                  <a:pt x="187" y="403"/>
                </a:lnTo>
                <a:lnTo>
                  <a:pt x="177" y="391"/>
                </a:lnTo>
                <a:lnTo>
                  <a:pt x="167" y="379"/>
                </a:lnTo>
                <a:lnTo>
                  <a:pt x="155" y="369"/>
                </a:lnTo>
                <a:lnTo>
                  <a:pt x="141" y="362"/>
                </a:lnTo>
                <a:lnTo>
                  <a:pt x="141" y="360"/>
                </a:lnTo>
                <a:lnTo>
                  <a:pt x="126" y="355"/>
                </a:lnTo>
                <a:lnTo>
                  <a:pt x="114" y="350"/>
                </a:lnTo>
                <a:lnTo>
                  <a:pt x="114" y="348"/>
                </a:lnTo>
                <a:lnTo>
                  <a:pt x="112" y="348"/>
                </a:lnTo>
                <a:lnTo>
                  <a:pt x="112" y="348"/>
                </a:lnTo>
                <a:lnTo>
                  <a:pt x="97" y="345"/>
                </a:lnTo>
                <a:lnTo>
                  <a:pt x="95" y="345"/>
                </a:lnTo>
                <a:lnTo>
                  <a:pt x="92" y="345"/>
                </a:lnTo>
                <a:lnTo>
                  <a:pt x="90" y="345"/>
                </a:lnTo>
                <a:lnTo>
                  <a:pt x="88" y="345"/>
                </a:lnTo>
                <a:lnTo>
                  <a:pt x="90" y="263"/>
                </a:lnTo>
                <a:lnTo>
                  <a:pt x="78" y="263"/>
                </a:lnTo>
                <a:lnTo>
                  <a:pt x="75" y="345"/>
                </a:lnTo>
                <a:lnTo>
                  <a:pt x="73" y="345"/>
                </a:lnTo>
                <a:lnTo>
                  <a:pt x="71" y="345"/>
                </a:lnTo>
                <a:lnTo>
                  <a:pt x="68" y="345"/>
                </a:lnTo>
                <a:lnTo>
                  <a:pt x="54" y="348"/>
                </a:lnTo>
                <a:lnTo>
                  <a:pt x="51" y="348"/>
                </a:lnTo>
                <a:lnTo>
                  <a:pt x="51" y="348"/>
                </a:lnTo>
                <a:lnTo>
                  <a:pt x="51" y="348"/>
                </a:lnTo>
                <a:lnTo>
                  <a:pt x="51" y="350"/>
                </a:lnTo>
                <a:lnTo>
                  <a:pt x="37" y="355"/>
                </a:lnTo>
                <a:lnTo>
                  <a:pt x="22" y="360"/>
                </a:lnTo>
                <a:lnTo>
                  <a:pt x="22" y="360"/>
                </a:lnTo>
                <a:lnTo>
                  <a:pt x="8" y="369"/>
                </a:lnTo>
                <a:lnTo>
                  <a:pt x="0" y="374"/>
                </a:lnTo>
                <a:lnTo>
                  <a:pt x="0" y="933"/>
                </a:lnTo>
                <a:lnTo>
                  <a:pt x="1276" y="933"/>
                </a:lnTo>
                <a:lnTo>
                  <a:pt x="1276" y="739"/>
                </a:lnTo>
                <a:lnTo>
                  <a:pt x="1233" y="739"/>
                </a:lnTo>
                <a:lnTo>
                  <a:pt x="1233" y="74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0" name="Freeform 14"/>
          <p:cNvSpPr>
            <a:spLocks noEditPoints="1"/>
          </p:cNvSpPr>
          <p:nvPr userDrawn="1"/>
        </p:nvSpPr>
        <p:spPr bwMode="auto">
          <a:xfrm>
            <a:off x="6096794" y="3474997"/>
            <a:ext cx="1526583" cy="2504183"/>
          </a:xfrm>
          <a:custGeom>
            <a:avLst/>
            <a:gdLst>
              <a:gd name="T0" fmla="*/ 1247 w 1281"/>
              <a:gd name="T1" fmla="*/ 1059 h 1576"/>
              <a:gd name="T2" fmla="*/ 1063 w 1281"/>
              <a:gd name="T3" fmla="*/ 1107 h 1576"/>
              <a:gd name="T4" fmla="*/ 1010 w 1281"/>
              <a:gd name="T5" fmla="*/ 634 h 1576"/>
              <a:gd name="T6" fmla="*/ 879 w 1281"/>
              <a:gd name="T7" fmla="*/ 801 h 1576"/>
              <a:gd name="T8" fmla="*/ 831 w 1281"/>
              <a:gd name="T9" fmla="*/ 306 h 1576"/>
              <a:gd name="T10" fmla="*/ 882 w 1281"/>
              <a:gd name="T11" fmla="*/ 296 h 1576"/>
              <a:gd name="T12" fmla="*/ 882 w 1281"/>
              <a:gd name="T13" fmla="*/ 264 h 1576"/>
              <a:gd name="T14" fmla="*/ 884 w 1281"/>
              <a:gd name="T15" fmla="*/ 245 h 1576"/>
              <a:gd name="T16" fmla="*/ 879 w 1281"/>
              <a:gd name="T17" fmla="*/ 89 h 1576"/>
              <a:gd name="T18" fmla="*/ 877 w 1281"/>
              <a:gd name="T19" fmla="*/ 143 h 1576"/>
              <a:gd name="T20" fmla="*/ 795 w 1281"/>
              <a:gd name="T21" fmla="*/ 111 h 1576"/>
              <a:gd name="T22" fmla="*/ 790 w 1281"/>
              <a:gd name="T23" fmla="*/ 145 h 1576"/>
              <a:gd name="T24" fmla="*/ 710 w 1281"/>
              <a:gd name="T25" fmla="*/ 114 h 1576"/>
              <a:gd name="T26" fmla="*/ 703 w 1281"/>
              <a:gd name="T27" fmla="*/ 89 h 1576"/>
              <a:gd name="T28" fmla="*/ 623 w 1281"/>
              <a:gd name="T29" fmla="*/ 153 h 1576"/>
              <a:gd name="T30" fmla="*/ 615 w 1281"/>
              <a:gd name="T31" fmla="*/ 153 h 1576"/>
              <a:gd name="T32" fmla="*/ 615 w 1281"/>
              <a:gd name="T33" fmla="*/ 89 h 1576"/>
              <a:gd name="T34" fmla="*/ 536 w 1281"/>
              <a:gd name="T35" fmla="*/ 153 h 1576"/>
              <a:gd name="T36" fmla="*/ 528 w 1281"/>
              <a:gd name="T37" fmla="*/ 153 h 1576"/>
              <a:gd name="T38" fmla="*/ 526 w 1281"/>
              <a:gd name="T39" fmla="*/ 0 h 1576"/>
              <a:gd name="T40" fmla="*/ 521 w 1281"/>
              <a:gd name="T41" fmla="*/ 145 h 1576"/>
              <a:gd name="T42" fmla="*/ 499 w 1281"/>
              <a:gd name="T43" fmla="*/ 189 h 1576"/>
              <a:gd name="T44" fmla="*/ 468 w 1281"/>
              <a:gd name="T45" fmla="*/ 191 h 1576"/>
              <a:gd name="T46" fmla="*/ 448 w 1281"/>
              <a:gd name="T47" fmla="*/ 191 h 1576"/>
              <a:gd name="T48" fmla="*/ 429 w 1281"/>
              <a:gd name="T49" fmla="*/ 194 h 1576"/>
              <a:gd name="T50" fmla="*/ 412 w 1281"/>
              <a:gd name="T51" fmla="*/ 196 h 1576"/>
              <a:gd name="T52" fmla="*/ 395 w 1281"/>
              <a:gd name="T53" fmla="*/ 199 h 1576"/>
              <a:gd name="T54" fmla="*/ 366 w 1281"/>
              <a:gd name="T55" fmla="*/ 206 h 1576"/>
              <a:gd name="T56" fmla="*/ 354 w 1281"/>
              <a:gd name="T57" fmla="*/ 208 h 1576"/>
              <a:gd name="T58" fmla="*/ 347 w 1281"/>
              <a:gd name="T59" fmla="*/ 213 h 1576"/>
              <a:gd name="T60" fmla="*/ 342 w 1281"/>
              <a:gd name="T61" fmla="*/ 216 h 1576"/>
              <a:gd name="T62" fmla="*/ 342 w 1281"/>
              <a:gd name="T63" fmla="*/ 216 h 1576"/>
              <a:gd name="T64" fmla="*/ 337 w 1281"/>
              <a:gd name="T65" fmla="*/ 221 h 1576"/>
              <a:gd name="T66" fmla="*/ 339 w 1281"/>
              <a:gd name="T67" fmla="*/ 228 h 1576"/>
              <a:gd name="T68" fmla="*/ 337 w 1281"/>
              <a:gd name="T69" fmla="*/ 223 h 1576"/>
              <a:gd name="T70" fmla="*/ 337 w 1281"/>
              <a:gd name="T71" fmla="*/ 228 h 1576"/>
              <a:gd name="T72" fmla="*/ 339 w 1281"/>
              <a:gd name="T73" fmla="*/ 230 h 1576"/>
              <a:gd name="T74" fmla="*/ 342 w 1281"/>
              <a:gd name="T75" fmla="*/ 233 h 1576"/>
              <a:gd name="T76" fmla="*/ 344 w 1281"/>
              <a:gd name="T77" fmla="*/ 238 h 1576"/>
              <a:gd name="T78" fmla="*/ 352 w 1281"/>
              <a:gd name="T79" fmla="*/ 240 h 1576"/>
              <a:gd name="T80" fmla="*/ 359 w 1281"/>
              <a:gd name="T81" fmla="*/ 242 h 1576"/>
              <a:gd name="T82" fmla="*/ 368 w 1281"/>
              <a:gd name="T83" fmla="*/ 245 h 1576"/>
              <a:gd name="T84" fmla="*/ 378 w 1281"/>
              <a:gd name="T85" fmla="*/ 247 h 1576"/>
              <a:gd name="T86" fmla="*/ 390 w 1281"/>
              <a:gd name="T87" fmla="*/ 250 h 1576"/>
              <a:gd name="T88" fmla="*/ 400 w 1281"/>
              <a:gd name="T89" fmla="*/ 252 h 1576"/>
              <a:gd name="T90" fmla="*/ 402 w 1281"/>
              <a:gd name="T91" fmla="*/ 310 h 1576"/>
              <a:gd name="T92" fmla="*/ 402 w 1281"/>
              <a:gd name="T93" fmla="*/ 371 h 1576"/>
              <a:gd name="T94" fmla="*/ 402 w 1281"/>
              <a:gd name="T95" fmla="*/ 400 h 1576"/>
              <a:gd name="T96" fmla="*/ 400 w 1281"/>
              <a:gd name="T97" fmla="*/ 1260 h 1576"/>
              <a:gd name="T98" fmla="*/ 90 w 1281"/>
              <a:gd name="T99" fmla="*/ 383 h 1576"/>
              <a:gd name="T100" fmla="*/ 10 w 1281"/>
              <a:gd name="T101" fmla="*/ 1224 h 1576"/>
              <a:gd name="T102" fmla="*/ 1281 w 1281"/>
              <a:gd name="T103" fmla="*/ 1576 h 1576"/>
              <a:gd name="T104" fmla="*/ 352 w 1281"/>
              <a:gd name="T105" fmla="*/ 228 h 1576"/>
              <a:gd name="T106" fmla="*/ 342 w 1281"/>
              <a:gd name="T107" fmla="*/ 225 h 1576"/>
              <a:gd name="T108" fmla="*/ 342 w 1281"/>
              <a:gd name="T109" fmla="*/ 228 h 1576"/>
              <a:gd name="T110" fmla="*/ 410 w 1281"/>
              <a:gd name="T111" fmla="*/ 199 h 1576"/>
              <a:gd name="T112" fmla="*/ 412 w 1281"/>
              <a:gd name="T113" fmla="*/ 206 h 1576"/>
              <a:gd name="T114" fmla="*/ 419 w 1281"/>
              <a:gd name="T115" fmla="*/ 211 h 1576"/>
              <a:gd name="T116" fmla="*/ 427 w 1281"/>
              <a:gd name="T117" fmla="*/ 196 h 1576"/>
              <a:gd name="T118" fmla="*/ 429 w 1281"/>
              <a:gd name="T119" fmla="*/ 204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81" h="1576">
                <a:moveTo>
                  <a:pt x="1281" y="1017"/>
                </a:moveTo>
                <a:lnTo>
                  <a:pt x="1277" y="1022"/>
                </a:lnTo>
                <a:lnTo>
                  <a:pt x="1264" y="1032"/>
                </a:lnTo>
                <a:lnTo>
                  <a:pt x="1255" y="1044"/>
                </a:lnTo>
                <a:lnTo>
                  <a:pt x="1247" y="1059"/>
                </a:lnTo>
                <a:lnTo>
                  <a:pt x="1240" y="1073"/>
                </a:lnTo>
                <a:lnTo>
                  <a:pt x="1235" y="1090"/>
                </a:lnTo>
                <a:lnTo>
                  <a:pt x="1235" y="1102"/>
                </a:lnTo>
                <a:lnTo>
                  <a:pt x="1063" y="1102"/>
                </a:lnTo>
                <a:lnTo>
                  <a:pt x="1063" y="1107"/>
                </a:lnTo>
                <a:lnTo>
                  <a:pt x="1071" y="1107"/>
                </a:lnTo>
                <a:lnTo>
                  <a:pt x="1071" y="1134"/>
                </a:lnTo>
                <a:lnTo>
                  <a:pt x="1051" y="1134"/>
                </a:lnTo>
                <a:lnTo>
                  <a:pt x="1051" y="634"/>
                </a:lnTo>
                <a:lnTo>
                  <a:pt x="1010" y="634"/>
                </a:lnTo>
                <a:lnTo>
                  <a:pt x="1010" y="602"/>
                </a:lnTo>
                <a:lnTo>
                  <a:pt x="925" y="602"/>
                </a:lnTo>
                <a:lnTo>
                  <a:pt x="925" y="634"/>
                </a:lnTo>
                <a:lnTo>
                  <a:pt x="879" y="634"/>
                </a:lnTo>
                <a:lnTo>
                  <a:pt x="879" y="801"/>
                </a:lnTo>
                <a:lnTo>
                  <a:pt x="848" y="801"/>
                </a:lnTo>
                <a:lnTo>
                  <a:pt x="848" y="825"/>
                </a:lnTo>
                <a:lnTo>
                  <a:pt x="831" y="825"/>
                </a:lnTo>
                <a:lnTo>
                  <a:pt x="831" y="495"/>
                </a:lnTo>
                <a:lnTo>
                  <a:pt x="831" y="306"/>
                </a:lnTo>
                <a:lnTo>
                  <a:pt x="872" y="306"/>
                </a:lnTo>
                <a:lnTo>
                  <a:pt x="872" y="306"/>
                </a:lnTo>
                <a:lnTo>
                  <a:pt x="872" y="306"/>
                </a:lnTo>
                <a:lnTo>
                  <a:pt x="882" y="306"/>
                </a:lnTo>
                <a:lnTo>
                  <a:pt x="882" y="296"/>
                </a:lnTo>
                <a:lnTo>
                  <a:pt x="884" y="296"/>
                </a:lnTo>
                <a:lnTo>
                  <a:pt x="887" y="289"/>
                </a:lnTo>
                <a:lnTo>
                  <a:pt x="887" y="281"/>
                </a:lnTo>
                <a:lnTo>
                  <a:pt x="882" y="281"/>
                </a:lnTo>
                <a:lnTo>
                  <a:pt x="882" y="264"/>
                </a:lnTo>
                <a:lnTo>
                  <a:pt x="884" y="264"/>
                </a:lnTo>
                <a:lnTo>
                  <a:pt x="884" y="262"/>
                </a:lnTo>
                <a:lnTo>
                  <a:pt x="884" y="247"/>
                </a:lnTo>
                <a:lnTo>
                  <a:pt x="884" y="247"/>
                </a:lnTo>
                <a:lnTo>
                  <a:pt x="884" y="245"/>
                </a:lnTo>
                <a:lnTo>
                  <a:pt x="884" y="143"/>
                </a:lnTo>
                <a:lnTo>
                  <a:pt x="882" y="143"/>
                </a:lnTo>
                <a:lnTo>
                  <a:pt x="882" y="89"/>
                </a:lnTo>
                <a:lnTo>
                  <a:pt x="879" y="89"/>
                </a:lnTo>
                <a:lnTo>
                  <a:pt x="879" y="89"/>
                </a:lnTo>
                <a:lnTo>
                  <a:pt x="879" y="111"/>
                </a:lnTo>
                <a:lnTo>
                  <a:pt x="877" y="111"/>
                </a:lnTo>
                <a:lnTo>
                  <a:pt x="877" y="111"/>
                </a:lnTo>
                <a:lnTo>
                  <a:pt x="877" y="143"/>
                </a:lnTo>
                <a:lnTo>
                  <a:pt x="877" y="143"/>
                </a:lnTo>
                <a:lnTo>
                  <a:pt x="877" y="145"/>
                </a:lnTo>
                <a:lnTo>
                  <a:pt x="877" y="150"/>
                </a:lnTo>
                <a:lnTo>
                  <a:pt x="795" y="150"/>
                </a:lnTo>
                <a:lnTo>
                  <a:pt x="795" y="114"/>
                </a:lnTo>
                <a:lnTo>
                  <a:pt x="795" y="111"/>
                </a:lnTo>
                <a:lnTo>
                  <a:pt x="792" y="111"/>
                </a:lnTo>
                <a:lnTo>
                  <a:pt x="792" y="89"/>
                </a:lnTo>
                <a:lnTo>
                  <a:pt x="792" y="89"/>
                </a:lnTo>
                <a:lnTo>
                  <a:pt x="790" y="89"/>
                </a:lnTo>
                <a:lnTo>
                  <a:pt x="790" y="145"/>
                </a:lnTo>
                <a:lnTo>
                  <a:pt x="787" y="145"/>
                </a:lnTo>
                <a:lnTo>
                  <a:pt x="787" y="150"/>
                </a:lnTo>
                <a:lnTo>
                  <a:pt x="710" y="150"/>
                </a:lnTo>
                <a:lnTo>
                  <a:pt x="710" y="114"/>
                </a:lnTo>
                <a:lnTo>
                  <a:pt x="710" y="114"/>
                </a:lnTo>
                <a:lnTo>
                  <a:pt x="705" y="114"/>
                </a:lnTo>
                <a:lnTo>
                  <a:pt x="705" y="145"/>
                </a:lnTo>
                <a:lnTo>
                  <a:pt x="705" y="145"/>
                </a:lnTo>
                <a:lnTo>
                  <a:pt x="705" y="89"/>
                </a:lnTo>
                <a:lnTo>
                  <a:pt x="703" y="89"/>
                </a:lnTo>
                <a:lnTo>
                  <a:pt x="700" y="89"/>
                </a:lnTo>
                <a:lnTo>
                  <a:pt x="700" y="145"/>
                </a:lnTo>
                <a:lnTo>
                  <a:pt x="698" y="145"/>
                </a:lnTo>
                <a:lnTo>
                  <a:pt x="698" y="150"/>
                </a:lnTo>
                <a:lnTo>
                  <a:pt x="623" y="153"/>
                </a:lnTo>
                <a:lnTo>
                  <a:pt x="623" y="114"/>
                </a:lnTo>
                <a:lnTo>
                  <a:pt x="623" y="114"/>
                </a:lnTo>
                <a:lnTo>
                  <a:pt x="618" y="114"/>
                </a:lnTo>
                <a:lnTo>
                  <a:pt x="618" y="153"/>
                </a:lnTo>
                <a:lnTo>
                  <a:pt x="615" y="153"/>
                </a:lnTo>
                <a:lnTo>
                  <a:pt x="615" y="148"/>
                </a:lnTo>
                <a:lnTo>
                  <a:pt x="615" y="145"/>
                </a:lnTo>
                <a:lnTo>
                  <a:pt x="615" y="145"/>
                </a:lnTo>
                <a:lnTo>
                  <a:pt x="615" y="92"/>
                </a:lnTo>
                <a:lnTo>
                  <a:pt x="615" y="89"/>
                </a:lnTo>
                <a:lnTo>
                  <a:pt x="611" y="89"/>
                </a:lnTo>
                <a:lnTo>
                  <a:pt x="611" y="145"/>
                </a:lnTo>
                <a:lnTo>
                  <a:pt x="608" y="145"/>
                </a:lnTo>
                <a:lnTo>
                  <a:pt x="608" y="153"/>
                </a:lnTo>
                <a:lnTo>
                  <a:pt x="536" y="153"/>
                </a:lnTo>
                <a:lnTo>
                  <a:pt x="536" y="114"/>
                </a:lnTo>
                <a:lnTo>
                  <a:pt x="536" y="114"/>
                </a:lnTo>
                <a:lnTo>
                  <a:pt x="533" y="114"/>
                </a:lnTo>
                <a:lnTo>
                  <a:pt x="533" y="153"/>
                </a:lnTo>
                <a:lnTo>
                  <a:pt x="528" y="153"/>
                </a:lnTo>
                <a:lnTo>
                  <a:pt x="528" y="148"/>
                </a:lnTo>
                <a:lnTo>
                  <a:pt x="526" y="145"/>
                </a:lnTo>
                <a:lnTo>
                  <a:pt x="526" y="145"/>
                </a:lnTo>
                <a:lnTo>
                  <a:pt x="526" y="2"/>
                </a:lnTo>
                <a:lnTo>
                  <a:pt x="526" y="0"/>
                </a:lnTo>
                <a:lnTo>
                  <a:pt x="521" y="0"/>
                </a:lnTo>
                <a:lnTo>
                  <a:pt x="521" y="92"/>
                </a:lnTo>
                <a:lnTo>
                  <a:pt x="521" y="92"/>
                </a:lnTo>
                <a:lnTo>
                  <a:pt x="521" y="145"/>
                </a:lnTo>
                <a:lnTo>
                  <a:pt x="521" y="145"/>
                </a:lnTo>
                <a:lnTo>
                  <a:pt x="521" y="187"/>
                </a:lnTo>
                <a:lnTo>
                  <a:pt x="511" y="189"/>
                </a:lnTo>
                <a:lnTo>
                  <a:pt x="511" y="189"/>
                </a:lnTo>
                <a:lnTo>
                  <a:pt x="509" y="189"/>
                </a:lnTo>
                <a:lnTo>
                  <a:pt x="499" y="189"/>
                </a:lnTo>
                <a:lnTo>
                  <a:pt x="490" y="189"/>
                </a:lnTo>
                <a:lnTo>
                  <a:pt x="490" y="189"/>
                </a:lnTo>
                <a:lnTo>
                  <a:pt x="487" y="189"/>
                </a:lnTo>
                <a:lnTo>
                  <a:pt x="477" y="189"/>
                </a:lnTo>
                <a:lnTo>
                  <a:pt x="468" y="191"/>
                </a:lnTo>
                <a:lnTo>
                  <a:pt x="468" y="191"/>
                </a:lnTo>
                <a:lnTo>
                  <a:pt x="465" y="191"/>
                </a:lnTo>
                <a:lnTo>
                  <a:pt x="465" y="191"/>
                </a:lnTo>
                <a:lnTo>
                  <a:pt x="456" y="191"/>
                </a:lnTo>
                <a:lnTo>
                  <a:pt x="448" y="191"/>
                </a:lnTo>
                <a:lnTo>
                  <a:pt x="448" y="191"/>
                </a:lnTo>
                <a:lnTo>
                  <a:pt x="446" y="191"/>
                </a:lnTo>
                <a:lnTo>
                  <a:pt x="439" y="194"/>
                </a:lnTo>
                <a:lnTo>
                  <a:pt x="429" y="194"/>
                </a:lnTo>
                <a:lnTo>
                  <a:pt x="429" y="194"/>
                </a:lnTo>
                <a:lnTo>
                  <a:pt x="429" y="194"/>
                </a:lnTo>
                <a:lnTo>
                  <a:pt x="419" y="196"/>
                </a:lnTo>
                <a:lnTo>
                  <a:pt x="412" y="196"/>
                </a:lnTo>
                <a:lnTo>
                  <a:pt x="412" y="196"/>
                </a:lnTo>
                <a:lnTo>
                  <a:pt x="412" y="196"/>
                </a:lnTo>
                <a:lnTo>
                  <a:pt x="412" y="196"/>
                </a:lnTo>
                <a:lnTo>
                  <a:pt x="412" y="196"/>
                </a:lnTo>
                <a:lnTo>
                  <a:pt x="405" y="199"/>
                </a:lnTo>
                <a:lnTo>
                  <a:pt x="398" y="199"/>
                </a:lnTo>
                <a:lnTo>
                  <a:pt x="395" y="199"/>
                </a:lnTo>
                <a:lnTo>
                  <a:pt x="390" y="201"/>
                </a:lnTo>
                <a:lnTo>
                  <a:pt x="383" y="201"/>
                </a:lnTo>
                <a:lnTo>
                  <a:pt x="383" y="201"/>
                </a:lnTo>
                <a:lnTo>
                  <a:pt x="376" y="204"/>
                </a:lnTo>
                <a:lnTo>
                  <a:pt x="366" y="206"/>
                </a:lnTo>
                <a:lnTo>
                  <a:pt x="356" y="208"/>
                </a:lnTo>
                <a:lnTo>
                  <a:pt x="354" y="208"/>
                </a:lnTo>
                <a:lnTo>
                  <a:pt x="354" y="208"/>
                </a:lnTo>
                <a:lnTo>
                  <a:pt x="354" y="208"/>
                </a:lnTo>
                <a:lnTo>
                  <a:pt x="354" y="208"/>
                </a:lnTo>
                <a:lnTo>
                  <a:pt x="354" y="208"/>
                </a:lnTo>
                <a:lnTo>
                  <a:pt x="349" y="211"/>
                </a:lnTo>
                <a:lnTo>
                  <a:pt x="349" y="211"/>
                </a:lnTo>
                <a:lnTo>
                  <a:pt x="347" y="213"/>
                </a:lnTo>
                <a:lnTo>
                  <a:pt x="347" y="213"/>
                </a:lnTo>
                <a:lnTo>
                  <a:pt x="347" y="213"/>
                </a:lnTo>
                <a:lnTo>
                  <a:pt x="344" y="213"/>
                </a:lnTo>
                <a:lnTo>
                  <a:pt x="342" y="216"/>
                </a:lnTo>
                <a:lnTo>
                  <a:pt x="342" y="216"/>
                </a:lnTo>
                <a:lnTo>
                  <a:pt x="342" y="216"/>
                </a:lnTo>
                <a:lnTo>
                  <a:pt x="339" y="218"/>
                </a:lnTo>
                <a:lnTo>
                  <a:pt x="339" y="218"/>
                </a:lnTo>
                <a:lnTo>
                  <a:pt x="339" y="218"/>
                </a:lnTo>
                <a:lnTo>
                  <a:pt x="342" y="216"/>
                </a:lnTo>
                <a:lnTo>
                  <a:pt x="342" y="216"/>
                </a:lnTo>
                <a:lnTo>
                  <a:pt x="342" y="216"/>
                </a:lnTo>
                <a:lnTo>
                  <a:pt x="339" y="218"/>
                </a:lnTo>
                <a:lnTo>
                  <a:pt x="339" y="218"/>
                </a:lnTo>
                <a:lnTo>
                  <a:pt x="337" y="221"/>
                </a:lnTo>
                <a:lnTo>
                  <a:pt x="337" y="221"/>
                </a:lnTo>
                <a:lnTo>
                  <a:pt x="337" y="223"/>
                </a:lnTo>
                <a:lnTo>
                  <a:pt x="337" y="223"/>
                </a:lnTo>
                <a:lnTo>
                  <a:pt x="337" y="225"/>
                </a:lnTo>
                <a:lnTo>
                  <a:pt x="337" y="225"/>
                </a:lnTo>
                <a:lnTo>
                  <a:pt x="339" y="228"/>
                </a:lnTo>
                <a:lnTo>
                  <a:pt x="337" y="225"/>
                </a:lnTo>
                <a:lnTo>
                  <a:pt x="337" y="225"/>
                </a:lnTo>
                <a:lnTo>
                  <a:pt x="337" y="223"/>
                </a:lnTo>
                <a:lnTo>
                  <a:pt x="337" y="223"/>
                </a:lnTo>
                <a:lnTo>
                  <a:pt x="337" y="223"/>
                </a:lnTo>
                <a:lnTo>
                  <a:pt x="337" y="223"/>
                </a:lnTo>
                <a:lnTo>
                  <a:pt x="337" y="223"/>
                </a:lnTo>
                <a:lnTo>
                  <a:pt x="337" y="225"/>
                </a:lnTo>
                <a:lnTo>
                  <a:pt x="337" y="225"/>
                </a:lnTo>
                <a:lnTo>
                  <a:pt x="337" y="228"/>
                </a:lnTo>
                <a:lnTo>
                  <a:pt x="337" y="228"/>
                </a:lnTo>
                <a:lnTo>
                  <a:pt x="337" y="228"/>
                </a:lnTo>
                <a:lnTo>
                  <a:pt x="337" y="228"/>
                </a:lnTo>
                <a:lnTo>
                  <a:pt x="337" y="230"/>
                </a:lnTo>
                <a:lnTo>
                  <a:pt x="339" y="230"/>
                </a:lnTo>
                <a:lnTo>
                  <a:pt x="339" y="233"/>
                </a:lnTo>
                <a:lnTo>
                  <a:pt x="339" y="233"/>
                </a:lnTo>
                <a:lnTo>
                  <a:pt x="339" y="233"/>
                </a:lnTo>
                <a:lnTo>
                  <a:pt x="339" y="233"/>
                </a:lnTo>
                <a:lnTo>
                  <a:pt x="342" y="233"/>
                </a:lnTo>
                <a:lnTo>
                  <a:pt x="342" y="235"/>
                </a:lnTo>
                <a:lnTo>
                  <a:pt x="342" y="235"/>
                </a:lnTo>
                <a:lnTo>
                  <a:pt x="344" y="238"/>
                </a:lnTo>
                <a:lnTo>
                  <a:pt x="344" y="238"/>
                </a:lnTo>
                <a:lnTo>
                  <a:pt x="344" y="238"/>
                </a:lnTo>
                <a:lnTo>
                  <a:pt x="347" y="238"/>
                </a:lnTo>
                <a:lnTo>
                  <a:pt x="347" y="238"/>
                </a:lnTo>
                <a:lnTo>
                  <a:pt x="349" y="238"/>
                </a:lnTo>
                <a:lnTo>
                  <a:pt x="352" y="240"/>
                </a:lnTo>
                <a:lnTo>
                  <a:pt x="352" y="240"/>
                </a:lnTo>
                <a:lnTo>
                  <a:pt x="352" y="240"/>
                </a:lnTo>
                <a:lnTo>
                  <a:pt x="352" y="240"/>
                </a:lnTo>
                <a:lnTo>
                  <a:pt x="352" y="240"/>
                </a:lnTo>
                <a:lnTo>
                  <a:pt x="356" y="242"/>
                </a:lnTo>
                <a:lnTo>
                  <a:pt x="359" y="242"/>
                </a:lnTo>
                <a:lnTo>
                  <a:pt x="359" y="242"/>
                </a:lnTo>
                <a:lnTo>
                  <a:pt x="359" y="242"/>
                </a:lnTo>
                <a:lnTo>
                  <a:pt x="359" y="242"/>
                </a:lnTo>
                <a:lnTo>
                  <a:pt x="364" y="245"/>
                </a:lnTo>
                <a:lnTo>
                  <a:pt x="368" y="245"/>
                </a:lnTo>
                <a:lnTo>
                  <a:pt x="368" y="245"/>
                </a:lnTo>
                <a:lnTo>
                  <a:pt x="368" y="245"/>
                </a:lnTo>
                <a:lnTo>
                  <a:pt x="368" y="245"/>
                </a:lnTo>
                <a:lnTo>
                  <a:pt x="373" y="247"/>
                </a:lnTo>
                <a:lnTo>
                  <a:pt x="378" y="247"/>
                </a:lnTo>
                <a:lnTo>
                  <a:pt x="378" y="247"/>
                </a:lnTo>
                <a:lnTo>
                  <a:pt x="381" y="247"/>
                </a:lnTo>
                <a:lnTo>
                  <a:pt x="381" y="247"/>
                </a:lnTo>
                <a:lnTo>
                  <a:pt x="385" y="250"/>
                </a:lnTo>
                <a:lnTo>
                  <a:pt x="390" y="250"/>
                </a:lnTo>
                <a:lnTo>
                  <a:pt x="390" y="250"/>
                </a:lnTo>
                <a:lnTo>
                  <a:pt x="393" y="250"/>
                </a:lnTo>
                <a:lnTo>
                  <a:pt x="393" y="250"/>
                </a:lnTo>
                <a:lnTo>
                  <a:pt x="398" y="252"/>
                </a:lnTo>
                <a:lnTo>
                  <a:pt x="400" y="252"/>
                </a:lnTo>
                <a:lnTo>
                  <a:pt x="460" y="262"/>
                </a:lnTo>
                <a:lnTo>
                  <a:pt x="460" y="301"/>
                </a:lnTo>
                <a:lnTo>
                  <a:pt x="436" y="303"/>
                </a:lnTo>
                <a:lnTo>
                  <a:pt x="417" y="308"/>
                </a:lnTo>
                <a:lnTo>
                  <a:pt x="402" y="310"/>
                </a:lnTo>
                <a:lnTo>
                  <a:pt x="398" y="315"/>
                </a:lnTo>
                <a:lnTo>
                  <a:pt x="398" y="337"/>
                </a:lnTo>
                <a:lnTo>
                  <a:pt x="402" y="342"/>
                </a:lnTo>
                <a:lnTo>
                  <a:pt x="402" y="342"/>
                </a:lnTo>
                <a:lnTo>
                  <a:pt x="402" y="371"/>
                </a:lnTo>
                <a:lnTo>
                  <a:pt x="398" y="374"/>
                </a:lnTo>
                <a:lnTo>
                  <a:pt x="398" y="376"/>
                </a:lnTo>
                <a:lnTo>
                  <a:pt x="402" y="381"/>
                </a:lnTo>
                <a:lnTo>
                  <a:pt x="402" y="381"/>
                </a:lnTo>
                <a:lnTo>
                  <a:pt x="402" y="400"/>
                </a:lnTo>
                <a:lnTo>
                  <a:pt x="398" y="403"/>
                </a:lnTo>
                <a:lnTo>
                  <a:pt x="398" y="412"/>
                </a:lnTo>
                <a:lnTo>
                  <a:pt x="402" y="417"/>
                </a:lnTo>
                <a:lnTo>
                  <a:pt x="402" y="417"/>
                </a:lnTo>
                <a:lnTo>
                  <a:pt x="400" y="1260"/>
                </a:lnTo>
                <a:lnTo>
                  <a:pt x="378" y="1260"/>
                </a:lnTo>
                <a:lnTo>
                  <a:pt x="376" y="415"/>
                </a:lnTo>
                <a:lnTo>
                  <a:pt x="315" y="415"/>
                </a:lnTo>
                <a:lnTo>
                  <a:pt x="315" y="383"/>
                </a:lnTo>
                <a:lnTo>
                  <a:pt x="90" y="383"/>
                </a:lnTo>
                <a:lnTo>
                  <a:pt x="75" y="415"/>
                </a:lnTo>
                <a:lnTo>
                  <a:pt x="42" y="415"/>
                </a:lnTo>
                <a:lnTo>
                  <a:pt x="17" y="473"/>
                </a:lnTo>
                <a:lnTo>
                  <a:pt x="17" y="1224"/>
                </a:lnTo>
                <a:lnTo>
                  <a:pt x="10" y="1224"/>
                </a:lnTo>
                <a:lnTo>
                  <a:pt x="10" y="1221"/>
                </a:lnTo>
                <a:lnTo>
                  <a:pt x="5" y="1219"/>
                </a:lnTo>
                <a:lnTo>
                  <a:pt x="0" y="1219"/>
                </a:lnTo>
                <a:lnTo>
                  <a:pt x="0" y="1576"/>
                </a:lnTo>
                <a:lnTo>
                  <a:pt x="1281" y="1576"/>
                </a:lnTo>
                <a:lnTo>
                  <a:pt x="1281" y="1017"/>
                </a:lnTo>
                <a:close/>
                <a:moveTo>
                  <a:pt x="342" y="225"/>
                </a:moveTo>
                <a:lnTo>
                  <a:pt x="344" y="225"/>
                </a:lnTo>
                <a:lnTo>
                  <a:pt x="344" y="225"/>
                </a:lnTo>
                <a:lnTo>
                  <a:pt x="352" y="228"/>
                </a:lnTo>
                <a:lnTo>
                  <a:pt x="344" y="225"/>
                </a:lnTo>
                <a:lnTo>
                  <a:pt x="344" y="225"/>
                </a:lnTo>
                <a:lnTo>
                  <a:pt x="342" y="225"/>
                </a:lnTo>
                <a:lnTo>
                  <a:pt x="342" y="223"/>
                </a:lnTo>
                <a:lnTo>
                  <a:pt x="342" y="225"/>
                </a:lnTo>
                <a:close/>
                <a:moveTo>
                  <a:pt x="342" y="228"/>
                </a:moveTo>
                <a:lnTo>
                  <a:pt x="342" y="228"/>
                </a:lnTo>
                <a:lnTo>
                  <a:pt x="339" y="228"/>
                </a:lnTo>
                <a:lnTo>
                  <a:pt x="342" y="228"/>
                </a:lnTo>
                <a:lnTo>
                  <a:pt x="342" y="228"/>
                </a:lnTo>
                <a:lnTo>
                  <a:pt x="361" y="233"/>
                </a:lnTo>
                <a:lnTo>
                  <a:pt x="342" y="228"/>
                </a:lnTo>
                <a:close/>
                <a:moveTo>
                  <a:pt x="410" y="199"/>
                </a:moveTo>
                <a:lnTo>
                  <a:pt x="410" y="201"/>
                </a:lnTo>
                <a:lnTo>
                  <a:pt x="410" y="199"/>
                </a:lnTo>
                <a:lnTo>
                  <a:pt x="410" y="199"/>
                </a:lnTo>
                <a:lnTo>
                  <a:pt x="410" y="199"/>
                </a:lnTo>
                <a:close/>
                <a:moveTo>
                  <a:pt x="414" y="208"/>
                </a:moveTo>
                <a:lnTo>
                  <a:pt x="412" y="206"/>
                </a:lnTo>
                <a:lnTo>
                  <a:pt x="412" y="206"/>
                </a:lnTo>
                <a:lnTo>
                  <a:pt x="412" y="206"/>
                </a:lnTo>
                <a:lnTo>
                  <a:pt x="412" y="206"/>
                </a:lnTo>
                <a:lnTo>
                  <a:pt x="412" y="206"/>
                </a:lnTo>
                <a:lnTo>
                  <a:pt x="414" y="208"/>
                </a:lnTo>
                <a:lnTo>
                  <a:pt x="419" y="211"/>
                </a:lnTo>
                <a:lnTo>
                  <a:pt x="414" y="208"/>
                </a:lnTo>
                <a:close/>
                <a:moveTo>
                  <a:pt x="427" y="199"/>
                </a:moveTo>
                <a:lnTo>
                  <a:pt x="427" y="196"/>
                </a:lnTo>
                <a:lnTo>
                  <a:pt x="429" y="196"/>
                </a:lnTo>
                <a:lnTo>
                  <a:pt x="427" y="196"/>
                </a:lnTo>
                <a:lnTo>
                  <a:pt x="427" y="199"/>
                </a:lnTo>
                <a:close/>
                <a:moveTo>
                  <a:pt x="429" y="206"/>
                </a:moveTo>
                <a:lnTo>
                  <a:pt x="429" y="204"/>
                </a:lnTo>
                <a:lnTo>
                  <a:pt x="429" y="204"/>
                </a:lnTo>
                <a:lnTo>
                  <a:pt x="429" y="204"/>
                </a:lnTo>
                <a:lnTo>
                  <a:pt x="429" y="206"/>
                </a:lnTo>
                <a:lnTo>
                  <a:pt x="431" y="206"/>
                </a:lnTo>
                <a:lnTo>
                  <a:pt x="429" y="20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1" name="Freeform 15"/>
          <p:cNvSpPr>
            <a:spLocks/>
          </p:cNvSpPr>
          <p:nvPr userDrawn="1"/>
        </p:nvSpPr>
        <p:spPr bwMode="auto">
          <a:xfrm>
            <a:off x="4573787" y="4083565"/>
            <a:ext cx="1523007" cy="1895615"/>
          </a:xfrm>
          <a:custGeom>
            <a:avLst/>
            <a:gdLst>
              <a:gd name="T0" fmla="*/ 1278 w 1278"/>
              <a:gd name="T1" fmla="*/ 836 h 1193"/>
              <a:gd name="T2" fmla="*/ 1271 w 1278"/>
              <a:gd name="T3" fmla="*/ 819 h 1193"/>
              <a:gd name="T4" fmla="*/ 1252 w 1278"/>
              <a:gd name="T5" fmla="*/ 821 h 1193"/>
              <a:gd name="T6" fmla="*/ 1242 w 1278"/>
              <a:gd name="T7" fmla="*/ 807 h 1193"/>
              <a:gd name="T8" fmla="*/ 1206 w 1278"/>
              <a:gd name="T9" fmla="*/ 700 h 1193"/>
              <a:gd name="T10" fmla="*/ 1167 w 1278"/>
              <a:gd name="T11" fmla="*/ 693 h 1193"/>
              <a:gd name="T12" fmla="*/ 1126 w 1278"/>
              <a:gd name="T13" fmla="*/ 651 h 1193"/>
              <a:gd name="T14" fmla="*/ 1075 w 1278"/>
              <a:gd name="T15" fmla="*/ 598 h 1193"/>
              <a:gd name="T16" fmla="*/ 1068 w 1278"/>
              <a:gd name="T17" fmla="*/ 586 h 1193"/>
              <a:gd name="T18" fmla="*/ 1053 w 1278"/>
              <a:gd name="T19" fmla="*/ 566 h 1193"/>
              <a:gd name="T20" fmla="*/ 1048 w 1278"/>
              <a:gd name="T21" fmla="*/ 581 h 1193"/>
              <a:gd name="T22" fmla="*/ 1034 w 1278"/>
              <a:gd name="T23" fmla="*/ 593 h 1193"/>
              <a:gd name="T24" fmla="*/ 1034 w 1278"/>
              <a:gd name="T25" fmla="*/ 625 h 1193"/>
              <a:gd name="T26" fmla="*/ 956 w 1278"/>
              <a:gd name="T27" fmla="*/ 685 h 1193"/>
              <a:gd name="T28" fmla="*/ 925 w 1278"/>
              <a:gd name="T29" fmla="*/ 695 h 1193"/>
              <a:gd name="T30" fmla="*/ 884 w 1278"/>
              <a:gd name="T31" fmla="*/ 824 h 1193"/>
              <a:gd name="T32" fmla="*/ 864 w 1278"/>
              <a:gd name="T33" fmla="*/ 807 h 1193"/>
              <a:gd name="T34" fmla="*/ 850 w 1278"/>
              <a:gd name="T35" fmla="*/ 838 h 1193"/>
              <a:gd name="T36" fmla="*/ 833 w 1278"/>
              <a:gd name="T37" fmla="*/ 819 h 1193"/>
              <a:gd name="T38" fmla="*/ 814 w 1278"/>
              <a:gd name="T39" fmla="*/ 841 h 1193"/>
              <a:gd name="T40" fmla="*/ 751 w 1278"/>
              <a:gd name="T41" fmla="*/ 32 h 1193"/>
              <a:gd name="T42" fmla="*/ 445 w 1278"/>
              <a:gd name="T43" fmla="*/ 855 h 1193"/>
              <a:gd name="T44" fmla="*/ 431 w 1278"/>
              <a:gd name="T45" fmla="*/ 739 h 1193"/>
              <a:gd name="T46" fmla="*/ 404 w 1278"/>
              <a:gd name="T47" fmla="*/ 756 h 1193"/>
              <a:gd name="T48" fmla="*/ 378 w 1278"/>
              <a:gd name="T49" fmla="*/ 561 h 1193"/>
              <a:gd name="T50" fmla="*/ 375 w 1278"/>
              <a:gd name="T51" fmla="*/ 547 h 1193"/>
              <a:gd name="T52" fmla="*/ 368 w 1278"/>
              <a:gd name="T53" fmla="*/ 569 h 1193"/>
              <a:gd name="T54" fmla="*/ 351 w 1278"/>
              <a:gd name="T55" fmla="*/ 479 h 1193"/>
              <a:gd name="T56" fmla="*/ 341 w 1278"/>
              <a:gd name="T57" fmla="*/ 348 h 1193"/>
              <a:gd name="T58" fmla="*/ 324 w 1278"/>
              <a:gd name="T59" fmla="*/ 372 h 1193"/>
              <a:gd name="T60" fmla="*/ 312 w 1278"/>
              <a:gd name="T61" fmla="*/ 479 h 1193"/>
              <a:gd name="T62" fmla="*/ 295 w 1278"/>
              <a:gd name="T63" fmla="*/ 561 h 1193"/>
              <a:gd name="T64" fmla="*/ 290 w 1278"/>
              <a:gd name="T65" fmla="*/ 547 h 1193"/>
              <a:gd name="T66" fmla="*/ 288 w 1278"/>
              <a:gd name="T67" fmla="*/ 569 h 1193"/>
              <a:gd name="T68" fmla="*/ 269 w 1278"/>
              <a:gd name="T69" fmla="*/ 693 h 1193"/>
              <a:gd name="T70" fmla="*/ 269 w 1278"/>
              <a:gd name="T71" fmla="*/ 695 h 1193"/>
              <a:gd name="T72" fmla="*/ 261 w 1278"/>
              <a:gd name="T73" fmla="*/ 758 h 1193"/>
              <a:gd name="T74" fmla="*/ 244 w 1278"/>
              <a:gd name="T75" fmla="*/ 712 h 1193"/>
              <a:gd name="T76" fmla="*/ 232 w 1278"/>
              <a:gd name="T77" fmla="*/ 574 h 1193"/>
              <a:gd name="T78" fmla="*/ 208 w 1278"/>
              <a:gd name="T79" fmla="*/ 710 h 1193"/>
              <a:gd name="T80" fmla="*/ 194 w 1278"/>
              <a:gd name="T81" fmla="*/ 748 h 1193"/>
              <a:gd name="T82" fmla="*/ 174 w 1278"/>
              <a:gd name="T83" fmla="*/ 688 h 1193"/>
              <a:gd name="T84" fmla="*/ 172 w 1278"/>
              <a:gd name="T85" fmla="*/ 685 h 1193"/>
              <a:gd name="T86" fmla="*/ 169 w 1278"/>
              <a:gd name="T87" fmla="*/ 615 h 1193"/>
              <a:gd name="T88" fmla="*/ 167 w 1278"/>
              <a:gd name="T89" fmla="*/ 610 h 1193"/>
              <a:gd name="T90" fmla="*/ 157 w 1278"/>
              <a:gd name="T91" fmla="*/ 557 h 1193"/>
              <a:gd name="T92" fmla="*/ 148 w 1278"/>
              <a:gd name="T93" fmla="*/ 547 h 1193"/>
              <a:gd name="T94" fmla="*/ 123 w 1278"/>
              <a:gd name="T95" fmla="*/ 479 h 1193"/>
              <a:gd name="T96" fmla="*/ 123 w 1278"/>
              <a:gd name="T97" fmla="*/ 464 h 1193"/>
              <a:gd name="T98" fmla="*/ 121 w 1278"/>
              <a:gd name="T99" fmla="*/ 304 h 1193"/>
              <a:gd name="T100" fmla="*/ 97 w 1278"/>
              <a:gd name="T101" fmla="*/ 464 h 1193"/>
              <a:gd name="T102" fmla="*/ 94 w 1278"/>
              <a:gd name="T103" fmla="*/ 476 h 1193"/>
              <a:gd name="T104" fmla="*/ 70 w 1278"/>
              <a:gd name="T105" fmla="*/ 554 h 1193"/>
              <a:gd name="T106" fmla="*/ 60 w 1278"/>
              <a:gd name="T107" fmla="*/ 549 h 1193"/>
              <a:gd name="T108" fmla="*/ 48 w 1278"/>
              <a:gd name="T109" fmla="*/ 610 h 1193"/>
              <a:gd name="T110" fmla="*/ 41 w 1278"/>
              <a:gd name="T111" fmla="*/ 746 h 1193"/>
              <a:gd name="T112" fmla="*/ 17 w 1278"/>
              <a:gd name="T113" fmla="*/ 739 h 1193"/>
              <a:gd name="T114" fmla="*/ 7 w 1278"/>
              <a:gd name="T115" fmla="*/ 848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78" h="1193">
                <a:moveTo>
                  <a:pt x="12" y="306"/>
                </a:moveTo>
                <a:lnTo>
                  <a:pt x="0" y="304"/>
                </a:lnTo>
                <a:lnTo>
                  <a:pt x="0" y="1193"/>
                </a:lnTo>
                <a:lnTo>
                  <a:pt x="1278" y="1193"/>
                </a:lnTo>
                <a:lnTo>
                  <a:pt x="1278" y="836"/>
                </a:lnTo>
                <a:lnTo>
                  <a:pt x="1274" y="836"/>
                </a:lnTo>
                <a:lnTo>
                  <a:pt x="1274" y="819"/>
                </a:lnTo>
                <a:lnTo>
                  <a:pt x="1271" y="819"/>
                </a:lnTo>
                <a:lnTo>
                  <a:pt x="1271" y="819"/>
                </a:lnTo>
                <a:lnTo>
                  <a:pt x="1271" y="819"/>
                </a:lnTo>
                <a:lnTo>
                  <a:pt x="1269" y="819"/>
                </a:lnTo>
                <a:lnTo>
                  <a:pt x="1269" y="836"/>
                </a:lnTo>
                <a:lnTo>
                  <a:pt x="1257" y="836"/>
                </a:lnTo>
                <a:lnTo>
                  <a:pt x="1257" y="824"/>
                </a:lnTo>
                <a:lnTo>
                  <a:pt x="1252" y="821"/>
                </a:lnTo>
                <a:lnTo>
                  <a:pt x="1245" y="821"/>
                </a:lnTo>
                <a:lnTo>
                  <a:pt x="1245" y="807"/>
                </a:lnTo>
                <a:lnTo>
                  <a:pt x="1242" y="807"/>
                </a:lnTo>
                <a:lnTo>
                  <a:pt x="1242" y="807"/>
                </a:lnTo>
                <a:lnTo>
                  <a:pt x="1242" y="807"/>
                </a:lnTo>
                <a:lnTo>
                  <a:pt x="1240" y="807"/>
                </a:lnTo>
                <a:lnTo>
                  <a:pt x="1240" y="821"/>
                </a:lnTo>
                <a:lnTo>
                  <a:pt x="1220" y="821"/>
                </a:lnTo>
                <a:lnTo>
                  <a:pt x="1223" y="702"/>
                </a:lnTo>
                <a:lnTo>
                  <a:pt x="1206" y="700"/>
                </a:lnTo>
                <a:lnTo>
                  <a:pt x="1182" y="700"/>
                </a:lnTo>
                <a:lnTo>
                  <a:pt x="1174" y="695"/>
                </a:lnTo>
                <a:lnTo>
                  <a:pt x="1174" y="695"/>
                </a:lnTo>
                <a:lnTo>
                  <a:pt x="1172" y="695"/>
                </a:lnTo>
                <a:lnTo>
                  <a:pt x="1167" y="693"/>
                </a:lnTo>
                <a:lnTo>
                  <a:pt x="1167" y="688"/>
                </a:lnTo>
                <a:lnTo>
                  <a:pt x="1155" y="685"/>
                </a:lnTo>
                <a:lnTo>
                  <a:pt x="1150" y="685"/>
                </a:lnTo>
                <a:lnTo>
                  <a:pt x="1140" y="668"/>
                </a:lnTo>
                <a:lnTo>
                  <a:pt x="1126" y="651"/>
                </a:lnTo>
                <a:lnTo>
                  <a:pt x="1111" y="639"/>
                </a:lnTo>
                <a:lnTo>
                  <a:pt x="1092" y="629"/>
                </a:lnTo>
                <a:lnTo>
                  <a:pt x="1073" y="625"/>
                </a:lnTo>
                <a:lnTo>
                  <a:pt x="1073" y="598"/>
                </a:lnTo>
                <a:lnTo>
                  <a:pt x="1075" y="598"/>
                </a:lnTo>
                <a:lnTo>
                  <a:pt x="1075" y="595"/>
                </a:lnTo>
                <a:lnTo>
                  <a:pt x="1075" y="593"/>
                </a:lnTo>
                <a:lnTo>
                  <a:pt x="1073" y="593"/>
                </a:lnTo>
                <a:lnTo>
                  <a:pt x="1070" y="588"/>
                </a:lnTo>
                <a:lnTo>
                  <a:pt x="1068" y="586"/>
                </a:lnTo>
                <a:lnTo>
                  <a:pt x="1063" y="583"/>
                </a:lnTo>
                <a:lnTo>
                  <a:pt x="1061" y="581"/>
                </a:lnTo>
                <a:lnTo>
                  <a:pt x="1056" y="581"/>
                </a:lnTo>
                <a:lnTo>
                  <a:pt x="1056" y="566"/>
                </a:lnTo>
                <a:lnTo>
                  <a:pt x="1053" y="566"/>
                </a:lnTo>
                <a:lnTo>
                  <a:pt x="1053" y="564"/>
                </a:lnTo>
                <a:lnTo>
                  <a:pt x="1053" y="566"/>
                </a:lnTo>
                <a:lnTo>
                  <a:pt x="1048" y="566"/>
                </a:lnTo>
                <a:lnTo>
                  <a:pt x="1048" y="581"/>
                </a:lnTo>
                <a:lnTo>
                  <a:pt x="1048" y="581"/>
                </a:lnTo>
                <a:lnTo>
                  <a:pt x="1046" y="581"/>
                </a:lnTo>
                <a:lnTo>
                  <a:pt x="1041" y="583"/>
                </a:lnTo>
                <a:lnTo>
                  <a:pt x="1039" y="586"/>
                </a:lnTo>
                <a:lnTo>
                  <a:pt x="1036" y="588"/>
                </a:lnTo>
                <a:lnTo>
                  <a:pt x="1034" y="593"/>
                </a:lnTo>
                <a:lnTo>
                  <a:pt x="1031" y="593"/>
                </a:lnTo>
                <a:lnTo>
                  <a:pt x="1031" y="595"/>
                </a:lnTo>
                <a:lnTo>
                  <a:pt x="1031" y="598"/>
                </a:lnTo>
                <a:lnTo>
                  <a:pt x="1034" y="598"/>
                </a:lnTo>
                <a:lnTo>
                  <a:pt x="1034" y="625"/>
                </a:lnTo>
                <a:lnTo>
                  <a:pt x="1014" y="629"/>
                </a:lnTo>
                <a:lnTo>
                  <a:pt x="995" y="639"/>
                </a:lnTo>
                <a:lnTo>
                  <a:pt x="978" y="651"/>
                </a:lnTo>
                <a:lnTo>
                  <a:pt x="964" y="668"/>
                </a:lnTo>
                <a:lnTo>
                  <a:pt x="956" y="685"/>
                </a:lnTo>
                <a:lnTo>
                  <a:pt x="949" y="685"/>
                </a:lnTo>
                <a:lnTo>
                  <a:pt x="937" y="688"/>
                </a:lnTo>
                <a:lnTo>
                  <a:pt x="937" y="693"/>
                </a:lnTo>
                <a:lnTo>
                  <a:pt x="935" y="695"/>
                </a:lnTo>
                <a:lnTo>
                  <a:pt x="925" y="695"/>
                </a:lnTo>
                <a:lnTo>
                  <a:pt x="925" y="697"/>
                </a:lnTo>
                <a:lnTo>
                  <a:pt x="922" y="700"/>
                </a:lnTo>
                <a:lnTo>
                  <a:pt x="896" y="700"/>
                </a:lnTo>
                <a:lnTo>
                  <a:pt x="881" y="702"/>
                </a:lnTo>
                <a:lnTo>
                  <a:pt x="884" y="824"/>
                </a:lnTo>
                <a:lnTo>
                  <a:pt x="867" y="824"/>
                </a:lnTo>
                <a:lnTo>
                  <a:pt x="867" y="807"/>
                </a:lnTo>
                <a:lnTo>
                  <a:pt x="864" y="807"/>
                </a:lnTo>
                <a:lnTo>
                  <a:pt x="864" y="807"/>
                </a:lnTo>
                <a:lnTo>
                  <a:pt x="864" y="807"/>
                </a:lnTo>
                <a:lnTo>
                  <a:pt x="862" y="807"/>
                </a:lnTo>
                <a:lnTo>
                  <a:pt x="862" y="824"/>
                </a:lnTo>
                <a:lnTo>
                  <a:pt x="855" y="824"/>
                </a:lnTo>
                <a:lnTo>
                  <a:pt x="850" y="826"/>
                </a:lnTo>
                <a:lnTo>
                  <a:pt x="850" y="838"/>
                </a:lnTo>
                <a:lnTo>
                  <a:pt x="850" y="838"/>
                </a:lnTo>
                <a:lnTo>
                  <a:pt x="835" y="838"/>
                </a:lnTo>
                <a:lnTo>
                  <a:pt x="833" y="819"/>
                </a:lnTo>
                <a:lnTo>
                  <a:pt x="833" y="819"/>
                </a:lnTo>
                <a:lnTo>
                  <a:pt x="833" y="819"/>
                </a:lnTo>
                <a:lnTo>
                  <a:pt x="830" y="819"/>
                </a:lnTo>
                <a:lnTo>
                  <a:pt x="828" y="819"/>
                </a:lnTo>
                <a:lnTo>
                  <a:pt x="828" y="838"/>
                </a:lnTo>
                <a:lnTo>
                  <a:pt x="818" y="838"/>
                </a:lnTo>
                <a:lnTo>
                  <a:pt x="814" y="841"/>
                </a:lnTo>
                <a:lnTo>
                  <a:pt x="814" y="841"/>
                </a:lnTo>
                <a:lnTo>
                  <a:pt x="809" y="841"/>
                </a:lnTo>
                <a:lnTo>
                  <a:pt x="811" y="90"/>
                </a:lnTo>
                <a:lnTo>
                  <a:pt x="782" y="32"/>
                </a:lnTo>
                <a:lnTo>
                  <a:pt x="751" y="32"/>
                </a:lnTo>
                <a:lnTo>
                  <a:pt x="734" y="0"/>
                </a:lnTo>
                <a:lnTo>
                  <a:pt x="508" y="0"/>
                </a:lnTo>
                <a:lnTo>
                  <a:pt x="508" y="32"/>
                </a:lnTo>
                <a:lnTo>
                  <a:pt x="448" y="32"/>
                </a:lnTo>
                <a:lnTo>
                  <a:pt x="445" y="855"/>
                </a:lnTo>
                <a:lnTo>
                  <a:pt x="438" y="848"/>
                </a:lnTo>
                <a:lnTo>
                  <a:pt x="438" y="836"/>
                </a:lnTo>
                <a:lnTo>
                  <a:pt x="436" y="746"/>
                </a:lnTo>
                <a:lnTo>
                  <a:pt x="436" y="739"/>
                </a:lnTo>
                <a:lnTo>
                  <a:pt x="431" y="739"/>
                </a:lnTo>
                <a:lnTo>
                  <a:pt x="429" y="739"/>
                </a:lnTo>
                <a:lnTo>
                  <a:pt x="429" y="746"/>
                </a:lnTo>
                <a:lnTo>
                  <a:pt x="429" y="758"/>
                </a:lnTo>
                <a:lnTo>
                  <a:pt x="404" y="758"/>
                </a:lnTo>
                <a:lnTo>
                  <a:pt x="404" y="756"/>
                </a:lnTo>
                <a:lnTo>
                  <a:pt x="399" y="746"/>
                </a:lnTo>
                <a:lnTo>
                  <a:pt x="399" y="693"/>
                </a:lnTo>
                <a:lnTo>
                  <a:pt x="392" y="676"/>
                </a:lnTo>
                <a:lnTo>
                  <a:pt x="392" y="622"/>
                </a:lnTo>
                <a:lnTo>
                  <a:pt x="378" y="561"/>
                </a:lnTo>
                <a:lnTo>
                  <a:pt x="380" y="561"/>
                </a:lnTo>
                <a:lnTo>
                  <a:pt x="380" y="547"/>
                </a:lnTo>
                <a:lnTo>
                  <a:pt x="375" y="547"/>
                </a:lnTo>
                <a:lnTo>
                  <a:pt x="375" y="547"/>
                </a:lnTo>
                <a:lnTo>
                  <a:pt x="375" y="547"/>
                </a:lnTo>
                <a:lnTo>
                  <a:pt x="368" y="547"/>
                </a:lnTo>
                <a:lnTo>
                  <a:pt x="368" y="554"/>
                </a:lnTo>
                <a:lnTo>
                  <a:pt x="366" y="554"/>
                </a:lnTo>
                <a:lnTo>
                  <a:pt x="366" y="569"/>
                </a:lnTo>
                <a:lnTo>
                  <a:pt x="368" y="569"/>
                </a:lnTo>
                <a:lnTo>
                  <a:pt x="358" y="610"/>
                </a:lnTo>
                <a:lnTo>
                  <a:pt x="346" y="481"/>
                </a:lnTo>
                <a:lnTo>
                  <a:pt x="351" y="481"/>
                </a:lnTo>
                <a:lnTo>
                  <a:pt x="351" y="479"/>
                </a:lnTo>
                <a:lnTo>
                  <a:pt x="351" y="479"/>
                </a:lnTo>
                <a:lnTo>
                  <a:pt x="351" y="469"/>
                </a:lnTo>
                <a:lnTo>
                  <a:pt x="344" y="469"/>
                </a:lnTo>
                <a:lnTo>
                  <a:pt x="337" y="372"/>
                </a:lnTo>
                <a:lnTo>
                  <a:pt x="341" y="372"/>
                </a:lnTo>
                <a:lnTo>
                  <a:pt x="341" y="348"/>
                </a:lnTo>
                <a:lnTo>
                  <a:pt x="341" y="309"/>
                </a:lnTo>
                <a:lnTo>
                  <a:pt x="320" y="309"/>
                </a:lnTo>
                <a:lnTo>
                  <a:pt x="320" y="348"/>
                </a:lnTo>
                <a:lnTo>
                  <a:pt x="320" y="372"/>
                </a:lnTo>
                <a:lnTo>
                  <a:pt x="324" y="372"/>
                </a:lnTo>
                <a:lnTo>
                  <a:pt x="324" y="374"/>
                </a:lnTo>
                <a:lnTo>
                  <a:pt x="317" y="469"/>
                </a:lnTo>
                <a:lnTo>
                  <a:pt x="312" y="469"/>
                </a:lnTo>
                <a:lnTo>
                  <a:pt x="312" y="472"/>
                </a:lnTo>
                <a:lnTo>
                  <a:pt x="312" y="479"/>
                </a:lnTo>
                <a:lnTo>
                  <a:pt x="312" y="481"/>
                </a:lnTo>
                <a:lnTo>
                  <a:pt x="317" y="481"/>
                </a:lnTo>
                <a:lnTo>
                  <a:pt x="305" y="610"/>
                </a:lnTo>
                <a:lnTo>
                  <a:pt x="295" y="566"/>
                </a:lnTo>
                <a:lnTo>
                  <a:pt x="295" y="561"/>
                </a:lnTo>
                <a:lnTo>
                  <a:pt x="298" y="561"/>
                </a:lnTo>
                <a:lnTo>
                  <a:pt x="298" y="547"/>
                </a:lnTo>
                <a:lnTo>
                  <a:pt x="290" y="547"/>
                </a:lnTo>
                <a:lnTo>
                  <a:pt x="290" y="547"/>
                </a:lnTo>
                <a:lnTo>
                  <a:pt x="290" y="547"/>
                </a:lnTo>
                <a:lnTo>
                  <a:pt x="286" y="547"/>
                </a:lnTo>
                <a:lnTo>
                  <a:pt x="286" y="554"/>
                </a:lnTo>
                <a:lnTo>
                  <a:pt x="286" y="554"/>
                </a:lnTo>
                <a:lnTo>
                  <a:pt x="286" y="569"/>
                </a:lnTo>
                <a:lnTo>
                  <a:pt x="288" y="569"/>
                </a:lnTo>
                <a:lnTo>
                  <a:pt x="276" y="622"/>
                </a:lnTo>
                <a:lnTo>
                  <a:pt x="276" y="622"/>
                </a:lnTo>
                <a:lnTo>
                  <a:pt x="274" y="627"/>
                </a:lnTo>
                <a:lnTo>
                  <a:pt x="274" y="676"/>
                </a:lnTo>
                <a:lnTo>
                  <a:pt x="269" y="693"/>
                </a:lnTo>
                <a:lnTo>
                  <a:pt x="269" y="693"/>
                </a:lnTo>
                <a:lnTo>
                  <a:pt x="269" y="693"/>
                </a:lnTo>
                <a:lnTo>
                  <a:pt x="269" y="695"/>
                </a:lnTo>
                <a:lnTo>
                  <a:pt x="269" y="695"/>
                </a:lnTo>
                <a:lnTo>
                  <a:pt x="269" y="695"/>
                </a:lnTo>
                <a:lnTo>
                  <a:pt x="269" y="695"/>
                </a:lnTo>
                <a:lnTo>
                  <a:pt x="269" y="746"/>
                </a:lnTo>
                <a:lnTo>
                  <a:pt x="261" y="756"/>
                </a:lnTo>
                <a:lnTo>
                  <a:pt x="261" y="756"/>
                </a:lnTo>
                <a:lnTo>
                  <a:pt x="261" y="758"/>
                </a:lnTo>
                <a:lnTo>
                  <a:pt x="261" y="758"/>
                </a:lnTo>
                <a:lnTo>
                  <a:pt x="252" y="758"/>
                </a:lnTo>
                <a:lnTo>
                  <a:pt x="252" y="748"/>
                </a:lnTo>
                <a:lnTo>
                  <a:pt x="244" y="748"/>
                </a:lnTo>
                <a:lnTo>
                  <a:pt x="244" y="712"/>
                </a:lnTo>
                <a:lnTo>
                  <a:pt x="244" y="710"/>
                </a:lnTo>
                <a:lnTo>
                  <a:pt x="240" y="710"/>
                </a:lnTo>
                <a:lnTo>
                  <a:pt x="225" y="574"/>
                </a:lnTo>
                <a:lnTo>
                  <a:pt x="225" y="574"/>
                </a:lnTo>
                <a:lnTo>
                  <a:pt x="232" y="574"/>
                </a:lnTo>
                <a:lnTo>
                  <a:pt x="232" y="537"/>
                </a:lnTo>
                <a:lnTo>
                  <a:pt x="215" y="537"/>
                </a:lnTo>
                <a:lnTo>
                  <a:pt x="215" y="574"/>
                </a:lnTo>
                <a:lnTo>
                  <a:pt x="220" y="574"/>
                </a:lnTo>
                <a:lnTo>
                  <a:pt x="208" y="710"/>
                </a:lnTo>
                <a:lnTo>
                  <a:pt x="208" y="710"/>
                </a:lnTo>
                <a:lnTo>
                  <a:pt x="208" y="710"/>
                </a:lnTo>
                <a:lnTo>
                  <a:pt x="201" y="710"/>
                </a:lnTo>
                <a:lnTo>
                  <a:pt x="201" y="748"/>
                </a:lnTo>
                <a:lnTo>
                  <a:pt x="194" y="748"/>
                </a:lnTo>
                <a:lnTo>
                  <a:pt x="194" y="758"/>
                </a:lnTo>
                <a:lnTo>
                  <a:pt x="179" y="758"/>
                </a:lnTo>
                <a:lnTo>
                  <a:pt x="179" y="758"/>
                </a:lnTo>
                <a:lnTo>
                  <a:pt x="174" y="746"/>
                </a:lnTo>
                <a:lnTo>
                  <a:pt x="174" y="688"/>
                </a:lnTo>
                <a:lnTo>
                  <a:pt x="174" y="688"/>
                </a:lnTo>
                <a:lnTo>
                  <a:pt x="174" y="688"/>
                </a:lnTo>
                <a:lnTo>
                  <a:pt x="172" y="688"/>
                </a:lnTo>
                <a:lnTo>
                  <a:pt x="172" y="685"/>
                </a:lnTo>
                <a:lnTo>
                  <a:pt x="172" y="685"/>
                </a:lnTo>
                <a:lnTo>
                  <a:pt x="172" y="685"/>
                </a:lnTo>
                <a:lnTo>
                  <a:pt x="169" y="683"/>
                </a:lnTo>
                <a:lnTo>
                  <a:pt x="169" y="617"/>
                </a:lnTo>
                <a:lnTo>
                  <a:pt x="169" y="617"/>
                </a:lnTo>
                <a:lnTo>
                  <a:pt x="169" y="615"/>
                </a:lnTo>
                <a:lnTo>
                  <a:pt x="167" y="615"/>
                </a:lnTo>
                <a:lnTo>
                  <a:pt x="167" y="615"/>
                </a:lnTo>
                <a:lnTo>
                  <a:pt x="167" y="610"/>
                </a:lnTo>
                <a:lnTo>
                  <a:pt x="167" y="610"/>
                </a:lnTo>
                <a:lnTo>
                  <a:pt x="167" y="610"/>
                </a:lnTo>
                <a:lnTo>
                  <a:pt x="165" y="610"/>
                </a:lnTo>
                <a:lnTo>
                  <a:pt x="165" y="610"/>
                </a:lnTo>
                <a:lnTo>
                  <a:pt x="155" y="569"/>
                </a:lnTo>
                <a:lnTo>
                  <a:pt x="157" y="569"/>
                </a:lnTo>
                <a:lnTo>
                  <a:pt x="157" y="557"/>
                </a:lnTo>
                <a:lnTo>
                  <a:pt x="155" y="557"/>
                </a:lnTo>
                <a:lnTo>
                  <a:pt x="155" y="547"/>
                </a:lnTo>
                <a:lnTo>
                  <a:pt x="148" y="547"/>
                </a:lnTo>
                <a:lnTo>
                  <a:pt x="148" y="547"/>
                </a:lnTo>
                <a:lnTo>
                  <a:pt x="148" y="547"/>
                </a:lnTo>
                <a:lnTo>
                  <a:pt x="143" y="547"/>
                </a:lnTo>
                <a:lnTo>
                  <a:pt x="143" y="561"/>
                </a:lnTo>
                <a:lnTo>
                  <a:pt x="145" y="561"/>
                </a:lnTo>
                <a:lnTo>
                  <a:pt x="136" y="603"/>
                </a:lnTo>
                <a:lnTo>
                  <a:pt x="123" y="479"/>
                </a:lnTo>
                <a:lnTo>
                  <a:pt x="131" y="476"/>
                </a:lnTo>
                <a:lnTo>
                  <a:pt x="131" y="476"/>
                </a:lnTo>
                <a:lnTo>
                  <a:pt x="131" y="467"/>
                </a:lnTo>
                <a:lnTo>
                  <a:pt x="128" y="464"/>
                </a:lnTo>
                <a:lnTo>
                  <a:pt x="123" y="464"/>
                </a:lnTo>
                <a:lnTo>
                  <a:pt x="116" y="370"/>
                </a:lnTo>
                <a:lnTo>
                  <a:pt x="116" y="370"/>
                </a:lnTo>
                <a:lnTo>
                  <a:pt x="121" y="370"/>
                </a:lnTo>
                <a:lnTo>
                  <a:pt x="121" y="343"/>
                </a:lnTo>
                <a:lnTo>
                  <a:pt x="121" y="304"/>
                </a:lnTo>
                <a:lnTo>
                  <a:pt x="99" y="304"/>
                </a:lnTo>
                <a:lnTo>
                  <a:pt x="99" y="343"/>
                </a:lnTo>
                <a:lnTo>
                  <a:pt x="99" y="370"/>
                </a:lnTo>
                <a:lnTo>
                  <a:pt x="104" y="370"/>
                </a:lnTo>
                <a:lnTo>
                  <a:pt x="97" y="464"/>
                </a:lnTo>
                <a:lnTo>
                  <a:pt x="90" y="464"/>
                </a:lnTo>
                <a:lnTo>
                  <a:pt x="90" y="474"/>
                </a:lnTo>
                <a:lnTo>
                  <a:pt x="90" y="474"/>
                </a:lnTo>
                <a:lnTo>
                  <a:pt x="90" y="476"/>
                </a:lnTo>
                <a:lnTo>
                  <a:pt x="94" y="476"/>
                </a:lnTo>
                <a:lnTo>
                  <a:pt x="82" y="603"/>
                </a:lnTo>
                <a:lnTo>
                  <a:pt x="75" y="569"/>
                </a:lnTo>
                <a:lnTo>
                  <a:pt x="75" y="569"/>
                </a:lnTo>
                <a:lnTo>
                  <a:pt x="75" y="554"/>
                </a:lnTo>
                <a:lnTo>
                  <a:pt x="70" y="554"/>
                </a:lnTo>
                <a:lnTo>
                  <a:pt x="70" y="549"/>
                </a:lnTo>
                <a:lnTo>
                  <a:pt x="65" y="549"/>
                </a:lnTo>
                <a:lnTo>
                  <a:pt x="65" y="547"/>
                </a:lnTo>
                <a:lnTo>
                  <a:pt x="65" y="549"/>
                </a:lnTo>
                <a:lnTo>
                  <a:pt x="60" y="549"/>
                </a:lnTo>
                <a:lnTo>
                  <a:pt x="60" y="561"/>
                </a:lnTo>
                <a:lnTo>
                  <a:pt x="63" y="561"/>
                </a:lnTo>
                <a:lnTo>
                  <a:pt x="51" y="610"/>
                </a:lnTo>
                <a:lnTo>
                  <a:pt x="51" y="610"/>
                </a:lnTo>
                <a:lnTo>
                  <a:pt x="48" y="610"/>
                </a:lnTo>
                <a:lnTo>
                  <a:pt x="46" y="610"/>
                </a:lnTo>
                <a:lnTo>
                  <a:pt x="46" y="683"/>
                </a:lnTo>
                <a:lnTo>
                  <a:pt x="41" y="685"/>
                </a:lnTo>
                <a:lnTo>
                  <a:pt x="41" y="700"/>
                </a:lnTo>
                <a:lnTo>
                  <a:pt x="41" y="746"/>
                </a:lnTo>
                <a:lnTo>
                  <a:pt x="34" y="756"/>
                </a:lnTo>
                <a:lnTo>
                  <a:pt x="34" y="758"/>
                </a:lnTo>
                <a:lnTo>
                  <a:pt x="19" y="758"/>
                </a:lnTo>
                <a:lnTo>
                  <a:pt x="17" y="746"/>
                </a:lnTo>
                <a:lnTo>
                  <a:pt x="17" y="739"/>
                </a:lnTo>
                <a:lnTo>
                  <a:pt x="17" y="739"/>
                </a:lnTo>
                <a:lnTo>
                  <a:pt x="12" y="739"/>
                </a:lnTo>
                <a:lnTo>
                  <a:pt x="12" y="746"/>
                </a:lnTo>
                <a:lnTo>
                  <a:pt x="7" y="836"/>
                </a:lnTo>
                <a:lnTo>
                  <a:pt x="7" y="848"/>
                </a:lnTo>
                <a:lnTo>
                  <a:pt x="5" y="851"/>
                </a:lnTo>
                <a:lnTo>
                  <a:pt x="10" y="365"/>
                </a:lnTo>
                <a:lnTo>
                  <a:pt x="12" y="30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2" name="Freeform 16"/>
          <p:cNvSpPr>
            <a:spLocks/>
          </p:cNvSpPr>
          <p:nvPr userDrawn="1"/>
        </p:nvSpPr>
        <p:spPr bwMode="auto">
          <a:xfrm>
            <a:off x="3053162" y="3718105"/>
            <a:ext cx="1520624" cy="2261074"/>
          </a:xfrm>
          <a:custGeom>
            <a:avLst/>
            <a:gdLst>
              <a:gd name="T0" fmla="*/ 1242 w 1276"/>
              <a:gd name="T1" fmla="*/ 529 h 1423"/>
              <a:gd name="T2" fmla="*/ 1225 w 1276"/>
              <a:gd name="T3" fmla="*/ 527 h 1423"/>
              <a:gd name="T4" fmla="*/ 1196 w 1276"/>
              <a:gd name="T5" fmla="*/ 505 h 1423"/>
              <a:gd name="T6" fmla="*/ 1172 w 1276"/>
              <a:gd name="T7" fmla="*/ 483 h 1423"/>
              <a:gd name="T8" fmla="*/ 1148 w 1276"/>
              <a:gd name="T9" fmla="*/ 461 h 1423"/>
              <a:gd name="T10" fmla="*/ 1126 w 1276"/>
              <a:gd name="T11" fmla="*/ 439 h 1423"/>
              <a:gd name="T12" fmla="*/ 1043 w 1276"/>
              <a:gd name="T13" fmla="*/ 434 h 1423"/>
              <a:gd name="T14" fmla="*/ 1005 w 1276"/>
              <a:gd name="T15" fmla="*/ 447 h 1423"/>
              <a:gd name="T16" fmla="*/ 985 w 1276"/>
              <a:gd name="T17" fmla="*/ 461 h 1423"/>
              <a:gd name="T18" fmla="*/ 981 w 1276"/>
              <a:gd name="T19" fmla="*/ 481 h 1423"/>
              <a:gd name="T20" fmla="*/ 959 w 1276"/>
              <a:gd name="T21" fmla="*/ 495 h 1423"/>
              <a:gd name="T22" fmla="*/ 939 w 1276"/>
              <a:gd name="T23" fmla="*/ 505 h 1423"/>
              <a:gd name="T24" fmla="*/ 937 w 1276"/>
              <a:gd name="T25" fmla="*/ 524 h 1423"/>
              <a:gd name="T26" fmla="*/ 913 w 1276"/>
              <a:gd name="T27" fmla="*/ 529 h 1423"/>
              <a:gd name="T28" fmla="*/ 840 w 1276"/>
              <a:gd name="T29" fmla="*/ 534 h 1423"/>
              <a:gd name="T30" fmla="*/ 840 w 1276"/>
              <a:gd name="T31" fmla="*/ 595 h 1423"/>
              <a:gd name="T32" fmla="*/ 765 w 1276"/>
              <a:gd name="T33" fmla="*/ 876 h 1423"/>
              <a:gd name="T34" fmla="*/ 763 w 1276"/>
              <a:gd name="T35" fmla="*/ 544 h 1423"/>
              <a:gd name="T36" fmla="*/ 690 w 1276"/>
              <a:gd name="T37" fmla="*/ 539 h 1423"/>
              <a:gd name="T38" fmla="*/ 668 w 1276"/>
              <a:gd name="T39" fmla="*/ 534 h 1423"/>
              <a:gd name="T40" fmla="*/ 661 w 1276"/>
              <a:gd name="T41" fmla="*/ 515 h 1423"/>
              <a:gd name="T42" fmla="*/ 646 w 1276"/>
              <a:gd name="T43" fmla="*/ 502 h 1423"/>
              <a:gd name="T44" fmla="*/ 625 w 1276"/>
              <a:gd name="T45" fmla="*/ 490 h 1423"/>
              <a:gd name="T46" fmla="*/ 617 w 1276"/>
              <a:gd name="T47" fmla="*/ 471 h 1423"/>
              <a:gd name="T48" fmla="*/ 600 w 1276"/>
              <a:gd name="T49" fmla="*/ 456 h 1423"/>
              <a:gd name="T50" fmla="*/ 559 w 1276"/>
              <a:gd name="T51" fmla="*/ 444 h 1423"/>
              <a:gd name="T52" fmla="*/ 482 w 1276"/>
              <a:gd name="T53" fmla="*/ 449 h 1423"/>
              <a:gd name="T54" fmla="*/ 460 w 1276"/>
              <a:gd name="T55" fmla="*/ 471 h 1423"/>
              <a:gd name="T56" fmla="*/ 436 w 1276"/>
              <a:gd name="T57" fmla="*/ 493 h 1423"/>
              <a:gd name="T58" fmla="*/ 411 w 1276"/>
              <a:gd name="T59" fmla="*/ 512 h 1423"/>
              <a:gd name="T60" fmla="*/ 385 w 1276"/>
              <a:gd name="T61" fmla="*/ 534 h 1423"/>
              <a:gd name="T62" fmla="*/ 382 w 1276"/>
              <a:gd name="T63" fmla="*/ 536 h 1423"/>
              <a:gd name="T64" fmla="*/ 322 w 1276"/>
              <a:gd name="T65" fmla="*/ 328 h 1423"/>
              <a:gd name="T66" fmla="*/ 264 w 1276"/>
              <a:gd name="T67" fmla="*/ 274 h 1423"/>
              <a:gd name="T68" fmla="*/ 201 w 1276"/>
              <a:gd name="T69" fmla="*/ 233 h 1423"/>
              <a:gd name="T70" fmla="*/ 179 w 1276"/>
              <a:gd name="T71" fmla="*/ 328 h 1423"/>
              <a:gd name="T72" fmla="*/ 181 w 1276"/>
              <a:gd name="T73" fmla="*/ 255 h 1423"/>
              <a:gd name="T74" fmla="*/ 179 w 1276"/>
              <a:gd name="T75" fmla="*/ 252 h 1423"/>
              <a:gd name="T76" fmla="*/ 181 w 1276"/>
              <a:gd name="T77" fmla="*/ 213 h 1423"/>
              <a:gd name="T78" fmla="*/ 179 w 1276"/>
              <a:gd name="T79" fmla="*/ 213 h 1423"/>
              <a:gd name="T80" fmla="*/ 181 w 1276"/>
              <a:gd name="T81" fmla="*/ 174 h 1423"/>
              <a:gd name="T82" fmla="*/ 179 w 1276"/>
              <a:gd name="T83" fmla="*/ 172 h 1423"/>
              <a:gd name="T84" fmla="*/ 116 w 1276"/>
              <a:gd name="T85" fmla="*/ 109 h 1423"/>
              <a:gd name="T86" fmla="*/ 29 w 1276"/>
              <a:gd name="T87" fmla="*/ 104 h 1423"/>
              <a:gd name="T88" fmla="*/ 29 w 1276"/>
              <a:gd name="T89" fmla="*/ 31 h 1423"/>
              <a:gd name="T90" fmla="*/ 29 w 1276"/>
              <a:gd name="T91" fmla="*/ 9 h 1423"/>
              <a:gd name="T92" fmla="*/ 29 w 1276"/>
              <a:gd name="T93" fmla="*/ 0 h 1423"/>
              <a:gd name="T94" fmla="*/ 0 w 1276"/>
              <a:gd name="T95" fmla="*/ 1423 h 1423"/>
              <a:gd name="T96" fmla="*/ 1276 w 1276"/>
              <a:gd name="T97" fmla="*/ 534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76" h="1423">
                <a:moveTo>
                  <a:pt x="1276" y="534"/>
                </a:moveTo>
                <a:lnTo>
                  <a:pt x="1242" y="529"/>
                </a:lnTo>
                <a:lnTo>
                  <a:pt x="1223" y="532"/>
                </a:lnTo>
                <a:lnTo>
                  <a:pt x="1225" y="527"/>
                </a:lnTo>
                <a:lnTo>
                  <a:pt x="1196" y="524"/>
                </a:lnTo>
                <a:lnTo>
                  <a:pt x="1196" y="505"/>
                </a:lnTo>
                <a:lnTo>
                  <a:pt x="1172" y="502"/>
                </a:lnTo>
                <a:lnTo>
                  <a:pt x="1172" y="483"/>
                </a:lnTo>
                <a:lnTo>
                  <a:pt x="1148" y="481"/>
                </a:lnTo>
                <a:lnTo>
                  <a:pt x="1148" y="461"/>
                </a:lnTo>
                <a:lnTo>
                  <a:pt x="1123" y="459"/>
                </a:lnTo>
                <a:lnTo>
                  <a:pt x="1126" y="439"/>
                </a:lnTo>
                <a:lnTo>
                  <a:pt x="1094" y="434"/>
                </a:lnTo>
                <a:lnTo>
                  <a:pt x="1043" y="434"/>
                </a:lnTo>
                <a:lnTo>
                  <a:pt x="1007" y="439"/>
                </a:lnTo>
                <a:lnTo>
                  <a:pt x="1005" y="447"/>
                </a:lnTo>
                <a:lnTo>
                  <a:pt x="1005" y="459"/>
                </a:lnTo>
                <a:lnTo>
                  <a:pt x="985" y="461"/>
                </a:lnTo>
                <a:lnTo>
                  <a:pt x="983" y="471"/>
                </a:lnTo>
                <a:lnTo>
                  <a:pt x="981" y="481"/>
                </a:lnTo>
                <a:lnTo>
                  <a:pt x="964" y="483"/>
                </a:lnTo>
                <a:lnTo>
                  <a:pt x="959" y="495"/>
                </a:lnTo>
                <a:lnTo>
                  <a:pt x="959" y="502"/>
                </a:lnTo>
                <a:lnTo>
                  <a:pt x="939" y="505"/>
                </a:lnTo>
                <a:lnTo>
                  <a:pt x="937" y="517"/>
                </a:lnTo>
                <a:lnTo>
                  <a:pt x="937" y="524"/>
                </a:lnTo>
                <a:lnTo>
                  <a:pt x="915" y="527"/>
                </a:lnTo>
                <a:lnTo>
                  <a:pt x="913" y="529"/>
                </a:lnTo>
                <a:lnTo>
                  <a:pt x="893" y="527"/>
                </a:lnTo>
                <a:lnTo>
                  <a:pt x="840" y="534"/>
                </a:lnTo>
                <a:lnTo>
                  <a:pt x="840" y="595"/>
                </a:lnTo>
                <a:lnTo>
                  <a:pt x="840" y="595"/>
                </a:lnTo>
                <a:lnTo>
                  <a:pt x="840" y="876"/>
                </a:lnTo>
                <a:lnTo>
                  <a:pt x="765" y="876"/>
                </a:lnTo>
                <a:lnTo>
                  <a:pt x="763" y="600"/>
                </a:lnTo>
                <a:lnTo>
                  <a:pt x="763" y="544"/>
                </a:lnTo>
                <a:lnTo>
                  <a:pt x="707" y="536"/>
                </a:lnTo>
                <a:lnTo>
                  <a:pt x="690" y="539"/>
                </a:lnTo>
                <a:lnTo>
                  <a:pt x="688" y="536"/>
                </a:lnTo>
                <a:lnTo>
                  <a:pt x="668" y="534"/>
                </a:lnTo>
                <a:lnTo>
                  <a:pt x="668" y="527"/>
                </a:lnTo>
                <a:lnTo>
                  <a:pt x="661" y="515"/>
                </a:lnTo>
                <a:lnTo>
                  <a:pt x="646" y="512"/>
                </a:lnTo>
                <a:lnTo>
                  <a:pt x="646" y="502"/>
                </a:lnTo>
                <a:lnTo>
                  <a:pt x="639" y="493"/>
                </a:lnTo>
                <a:lnTo>
                  <a:pt x="625" y="490"/>
                </a:lnTo>
                <a:lnTo>
                  <a:pt x="625" y="481"/>
                </a:lnTo>
                <a:lnTo>
                  <a:pt x="617" y="471"/>
                </a:lnTo>
                <a:lnTo>
                  <a:pt x="603" y="468"/>
                </a:lnTo>
                <a:lnTo>
                  <a:pt x="600" y="456"/>
                </a:lnTo>
                <a:lnTo>
                  <a:pt x="598" y="449"/>
                </a:lnTo>
                <a:lnTo>
                  <a:pt x="559" y="444"/>
                </a:lnTo>
                <a:lnTo>
                  <a:pt x="511" y="444"/>
                </a:lnTo>
                <a:lnTo>
                  <a:pt x="482" y="449"/>
                </a:lnTo>
                <a:lnTo>
                  <a:pt x="482" y="466"/>
                </a:lnTo>
                <a:lnTo>
                  <a:pt x="460" y="471"/>
                </a:lnTo>
                <a:lnTo>
                  <a:pt x="460" y="488"/>
                </a:lnTo>
                <a:lnTo>
                  <a:pt x="436" y="493"/>
                </a:lnTo>
                <a:lnTo>
                  <a:pt x="436" y="510"/>
                </a:lnTo>
                <a:lnTo>
                  <a:pt x="411" y="512"/>
                </a:lnTo>
                <a:lnTo>
                  <a:pt x="411" y="532"/>
                </a:lnTo>
                <a:lnTo>
                  <a:pt x="385" y="534"/>
                </a:lnTo>
                <a:lnTo>
                  <a:pt x="385" y="536"/>
                </a:lnTo>
                <a:lnTo>
                  <a:pt x="382" y="536"/>
                </a:lnTo>
                <a:lnTo>
                  <a:pt x="382" y="328"/>
                </a:lnTo>
                <a:lnTo>
                  <a:pt x="322" y="328"/>
                </a:lnTo>
                <a:lnTo>
                  <a:pt x="322" y="274"/>
                </a:lnTo>
                <a:lnTo>
                  <a:pt x="264" y="274"/>
                </a:lnTo>
                <a:lnTo>
                  <a:pt x="264" y="233"/>
                </a:lnTo>
                <a:lnTo>
                  <a:pt x="201" y="233"/>
                </a:lnTo>
                <a:lnTo>
                  <a:pt x="201" y="328"/>
                </a:lnTo>
                <a:lnTo>
                  <a:pt x="179" y="328"/>
                </a:lnTo>
                <a:lnTo>
                  <a:pt x="179" y="257"/>
                </a:lnTo>
                <a:lnTo>
                  <a:pt x="181" y="255"/>
                </a:lnTo>
                <a:lnTo>
                  <a:pt x="181" y="252"/>
                </a:lnTo>
                <a:lnTo>
                  <a:pt x="179" y="252"/>
                </a:lnTo>
                <a:lnTo>
                  <a:pt x="179" y="218"/>
                </a:lnTo>
                <a:lnTo>
                  <a:pt x="181" y="213"/>
                </a:lnTo>
                <a:lnTo>
                  <a:pt x="181" y="213"/>
                </a:lnTo>
                <a:lnTo>
                  <a:pt x="179" y="213"/>
                </a:lnTo>
                <a:lnTo>
                  <a:pt x="179" y="177"/>
                </a:lnTo>
                <a:lnTo>
                  <a:pt x="181" y="174"/>
                </a:lnTo>
                <a:lnTo>
                  <a:pt x="181" y="172"/>
                </a:lnTo>
                <a:lnTo>
                  <a:pt x="179" y="172"/>
                </a:lnTo>
                <a:lnTo>
                  <a:pt x="179" y="114"/>
                </a:lnTo>
                <a:lnTo>
                  <a:pt x="116" y="109"/>
                </a:lnTo>
                <a:lnTo>
                  <a:pt x="43" y="104"/>
                </a:lnTo>
                <a:lnTo>
                  <a:pt x="29" y="104"/>
                </a:lnTo>
                <a:lnTo>
                  <a:pt x="29" y="51"/>
                </a:lnTo>
                <a:lnTo>
                  <a:pt x="29" y="31"/>
                </a:lnTo>
                <a:lnTo>
                  <a:pt x="29" y="26"/>
                </a:lnTo>
                <a:lnTo>
                  <a:pt x="29" y="9"/>
                </a:lnTo>
                <a:lnTo>
                  <a:pt x="29" y="4"/>
                </a:lnTo>
                <a:lnTo>
                  <a:pt x="29" y="0"/>
                </a:lnTo>
                <a:lnTo>
                  <a:pt x="0" y="0"/>
                </a:lnTo>
                <a:lnTo>
                  <a:pt x="0" y="1423"/>
                </a:lnTo>
                <a:lnTo>
                  <a:pt x="1276" y="1423"/>
                </a:lnTo>
                <a:lnTo>
                  <a:pt x="1276" y="534"/>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3" name="Freeform 17"/>
          <p:cNvSpPr>
            <a:spLocks/>
          </p:cNvSpPr>
          <p:nvPr userDrawn="1"/>
        </p:nvSpPr>
        <p:spPr bwMode="auto">
          <a:xfrm>
            <a:off x="1526581" y="3235065"/>
            <a:ext cx="1526583" cy="2744114"/>
          </a:xfrm>
          <a:custGeom>
            <a:avLst/>
            <a:gdLst>
              <a:gd name="T0" fmla="*/ 1281 w 1281"/>
              <a:gd name="T1" fmla="*/ 1727 h 1727"/>
              <a:gd name="T2" fmla="*/ 1194 w 1281"/>
              <a:gd name="T3" fmla="*/ 304 h 1727"/>
              <a:gd name="T4" fmla="*/ 1194 w 1281"/>
              <a:gd name="T5" fmla="*/ 284 h 1727"/>
              <a:gd name="T6" fmla="*/ 1194 w 1281"/>
              <a:gd name="T7" fmla="*/ 265 h 1727"/>
              <a:gd name="T8" fmla="*/ 1080 w 1281"/>
              <a:gd name="T9" fmla="*/ 126 h 1727"/>
              <a:gd name="T10" fmla="*/ 1073 w 1281"/>
              <a:gd name="T11" fmla="*/ 80 h 1727"/>
              <a:gd name="T12" fmla="*/ 1063 w 1281"/>
              <a:gd name="T13" fmla="*/ 92 h 1727"/>
              <a:gd name="T14" fmla="*/ 1063 w 1281"/>
              <a:gd name="T15" fmla="*/ 12 h 1727"/>
              <a:gd name="T16" fmla="*/ 1061 w 1281"/>
              <a:gd name="T17" fmla="*/ 0 h 1727"/>
              <a:gd name="T18" fmla="*/ 1053 w 1281"/>
              <a:gd name="T19" fmla="*/ 92 h 1727"/>
              <a:gd name="T20" fmla="*/ 1053 w 1281"/>
              <a:gd name="T21" fmla="*/ 12 h 1727"/>
              <a:gd name="T22" fmla="*/ 1048 w 1281"/>
              <a:gd name="T23" fmla="*/ 0 h 1727"/>
              <a:gd name="T24" fmla="*/ 1041 w 1281"/>
              <a:gd name="T25" fmla="*/ 92 h 1727"/>
              <a:gd name="T26" fmla="*/ 1041 w 1281"/>
              <a:gd name="T27" fmla="*/ 12 h 1727"/>
              <a:gd name="T28" fmla="*/ 1039 w 1281"/>
              <a:gd name="T29" fmla="*/ 0 h 1727"/>
              <a:gd name="T30" fmla="*/ 1031 w 1281"/>
              <a:gd name="T31" fmla="*/ 92 h 1727"/>
              <a:gd name="T32" fmla="*/ 1031 w 1281"/>
              <a:gd name="T33" fmla="*/ 12 h 1727"/>
              <a:gd name="T34" fmla="*/ 1027 w 1281"/>
              <a:gd name="T35" fmla="*/ 0 h 1727"/>
              <a:gd name="T36" fmla="*/ 1019 w 1281"/>
              <a:gd name="T37" fmla="*/ 92 h 1727"/>
              <a:gd name="T38" fmla="*/ 1019 w 1281"/>
              <a:gd name="T39" fmla="*/ 12 h 1727"/>
              <a:gd name="T40" fmla="*/ 1017 w 1281"/>
              <a:gd name="T41" fmla="*/ 0 h 1727"/>
              <a:gd name="T42" fmla="*/ 1010 w 1281"/>
              <a:gd name="T43" fmla="*/ 92 h 1727"/>
              <a:gd name="T44" fmla="*/ 1000 w 1281"/>
              <a:gd name="T45" fmla="*/ 80 h 1727"/>
              <a:gd name="T46" fmla="*/ 1000 w 1281"/>
              <a:gd name="T47" fmla="*/ 257 h 1727"/>
              <a:gd name="T48" fmla="*/ 1000 w 1281"/>
              <a:gd name="T49" fmla="*/ 282 h 1727"/>
              <a:gd name="T50" fmla="*/ 971 w 1281"/>
              <a:gd name="T51" fmla="*/ 304 h 1727"/>
              <a:gd name="T52" fmla="*/ 971 w 1281"/>
              <a:gd name="T53" fmla="*/ 313 h 1727"/>
              <a:gd name="T54" fmla="*/ 971 w 1281"/>
              <a:gd name="T55" fmla="*/ 335 h 1727"/>
              <a:gd name="T56" fmla="*/ 971 w 1281"/>
              <a:gd name="T57" fmla="*/ 403 h 1727"/>
              <a:gd name="T58" fmla="*/ 968 w 1281"/>
              <a:gd name="T59" fmla="*/ 413 h 1727"/>
              <a:gd name="T60" fmla="*/ 932 w 1281"/>
              <a:gd name="T61" fmla="*/ 738 h 1727"/>
              <a:gd name="T62" fmla="*/ 814 w 1281"/>
              <a:gd name="T63" fmla="*/ 515 h 1727"/>
              <a:gd name="T64" fmla="*/ 746 w 1281"/>
              <a:gd name="T65" fmla="*/ 386 h 1727"/>
              <a:gd name="T66" fmla="*/ 719 w 1281"/>
              <a:gd name="T67" fmla="*/ 515 h 1727"/>
              <a:gd name="T68" fmla="*/ 608 w 1281"/>
              <a:gd name="T69" fmla="*/ 386 h 1727"/>
              <a:gd name="T70" fmla="*/ 557 w 1281"/>
              <a:gd name="T71" fmla="*/ 515 h 1727"/>
              <a:gd name="T72" fmla="*/ 513 w 1281"/>
              <a:gd name="T73" fmla="*/ 1195 h 1727"/>
              <a:gd name="T74" fmla="*/ 458 w 1281"/>
              <a:gd name="T75" fmla="*/ 1200 h 1727"/>
              <a:gd name="T76" fmla="*/ 431 w 1281"/>
              <a:gd name="T77" fmla="*/ 1202 h 1727"/>
              <a:gd name="T78" fmla="*/ 412 w 1281"/>
              <a:gd name="T79" fmla="*/ 1180 h 1727"/>
              <a:gd name="T80" fmla="*/ 370 w 1281"/>
              <a:gd name="T81" fmla="*/ 1207 h 1727"/>
              <a:gd name="T82" fmla="*/ 370 w 1281"/>
              <a:gd name="T83" fmla="*/ 1210 h 1727"/>
              <a:gd name="T84" fmla="*/ 370 w 1281"/>
              <a:gd name="T85" fmla="*/ 1200 h 1727"/>
              <a:gd name="T86" fmla="*/ 322 w 1281"/>
              <a:gd name="T87" fmla="*/ 1188 h 1727"/>
              <a:gd name="T88" fmla="*/ 312 w 1281"/>
              <a:gd name="T89" fmla="*/ 1202 h 1727"/>
              <a:gd name="T90" fmla="*/ 269 w 1281"/>
              <a:gd name="T91" fmla="*/ 1197 h 1727"/>
              <a:gd name="T92" fmla="*/ 140 w 1281"/>
              <a:gd name="T93" fmla="*/ 1193 h 1727"/>
              <a:gd name="T94" fmla="*/ 0 w 1281"/>
              <a:gd name="T95" fmla="*/ 1210 h 1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81" h="1727">
                <a:moveTo>
                  <a:pt x="0" y="1727"/>
                </a:moveTo>
                <a:lnTo>
                  <a:pt x="1281" y="1727"/>
                </a:lnTo>
                <a:lnTo>
                  <a:pt x="1281" y="304"/>
                </a:lnTo>
                <a:lnTo>
                  <a:pt x="1194" y="304"/>
                </a:lnTo>
                <a:lnTo>
                  <a:pt x="1194" y="291"/>
                </a:lnTo>
                <a:lnTo>
                  <a:pt x="1194" y="284"/>
                </a:lnTo>
                <a:lnTo>
                  <a:pt x="1194" y="267"/>
                </a:lnTo>
                <a:lnTo>
                  <a:pt x="1194" y="265"/>
                </a:lnTo>
                <a:lnTo>
                  <a:pt x="1080" y="265"/>
                </a:lnTo>
                <a:lnTo>
                  <a:pt x="1080" y="126"/>
                </a:lnTo>
                <a:lnTo>
                  <a:pt x="1080" y="80"/>
                </a:lnTo>
                <a:lnTo>
                  <a:pt x="1073" y="80"/>
                </a:lnTo>
                <a:lnTo>
                  <a:pt x="1073" y="92"/>
                </a:lnTo>
                <a:lnTo>
                  <a:pt x="1063" y="92"/>
                </a:lnTo>
                <a:lnTo>
                  <a:pt x="1063" y="12"/>
                </a:lnTo>
                <a:lnTo>
                  <a:pt x="1063" y="12"/>
                </a:lnTo>
                <a:lnTo>
                  <a:pt x="1063" y="0"/>
                </a:lnTo>
                <a:lnTo>
                  <a:pt x="1061" y="0"/>
                </a:lnTo>
                <a:lnTo>
                  <a:pt x="1061" y="92"/>
                </a:lnTo>
                <a:lnTo>
                  <a:pt x="1053" y="92"/>
                </a:lnTo>
                <a:lnTo>
                  <a:pt x="1053" y="12"/>
                </a:lnTo>
                <a:lnTo>
                  <a:pt x="1053" y="12"/>
                </a:lnTo>
                <a:lnTo>
                  <a:pt x="1053" y="0"/>
                </a:lnTo>
                <a:lnTo>
                  <a:pt x="1048" y="0"/>
                </a:lnTo>
                <a:lnTo>
                  <a:pt x="1048" y="92"/>
                </a:lnTo>
                <a:lnTo>
                  <a:pt x="1041" y="92"/>
                </a:lnTo>
                <a:lnTo>
                  <a:pt x="1041" y="12"/>
                </a:lnTo>
                <a:lnTo>
                  <a:pt x="1041" y="12"/>
                </a:lnTo>
                <a:lnTo>
                  <a:pt x="1041" y="0"/>
                </a:lnTo>
                <a:lnTo>
                  <a:pt x="1039" y="0"/>
                </a:lnTo>
                <a:lnTo>
                  <a:pt x="1039" y="92"/>
                </a:lnTo>
                <a:lnTo>
                  <a:pt x="1031" y="92"/>
                </a:lnTo>
                <a:lnTo>
                  <a:pt x="1031" y="12"/>
                </a:lnTo>
                <a:lnTo>
                  <a:pt x="1031" y="12"/>
                </a:lnTo>
                <a:lnTo>
                  <a:pt x="1029" y="0"/>
                </a:lnTo>
                <a:lnTo>
                  <a:pt x="1027" y="0"/>
                </a:lnTo>
                <a:lnTo>
                  <a:pt x="1027" y="92"/>
                </a:lnTo>
                <a:lnTo>
                  <a:pt x="1019" y="92"/>
                </a:lnTo>
                <a:lnTo>
                  <a:pt x="1019" y="12"/>
                </a:lnTo>
                <a:lnTo>
                  <a:pt x="1019" y="12"/>
                </a:lnTo>
                <a:lnTo>
                  <a:pt x="1019" y="0"/>
                </a:lnTo>
                <a:lnTo>
                  <a:pt x="1017" y="0"/>
                </a:lnTo>
                <a:lnTo>
                  <a:pt x="1017" y="92"/>
                </a:lnTo>
                <a:lnTo>
                  <a:pt x="1010" y="92"/>
                </a:lnTo>
                <a:lnTo>
                  <a:pt x="1007" y="80"/>
                </a:lnTo>
                <a:lnTo>
                  <a:pt x="1000" y="80"/>
                </a:lnTo>
                <a:lnTo>
                  <a:pt x="1000" y="253"/>
                </a:lnTo>
                <a:lnTo>
                  <a:pt x="1000" y="257"/>
                </a:lnTo>
                <a:lnTo>
                  <a:pt x="1000" y="274"/>
                </a:lnTo>
                <a:lnTo>
                  <a:pt x="1000" y="282"/>
                </a:lnTo>
                <a:lnTo>
                  <a:pt x="1000" y="304"/>
                </a:lnTo>
                <a:lnTo>
                  <a:pt x="971" y="304"/>
                </a:lnTo>
                <a:lnTo>
                  <a:pt x="971" y="308"/>
                </a:lnTo>
                <a:lnTo>
                  <a:pt x="971" y="313"/>
                </a:lnTo>
                <a:lnTo>
                  <a:pt x="971" y="333"/>
                </a:lnTo>
                <a:lnTo>
                  <a:pt x="971" y="335"/>
                </a:lnTo>
                <a:lnTo>
                  <a:pt x="971" y="355"/>
                </a:lnTo>
                <a:lnTo>
                  <a:pt x="971" y="403"/>
                </a:lnTo>
                <a:lnTo>
                  <a:pt x="968" y="403"/>
                </a:lnTo>
                <a:lnTo>
                  <a:pt x="968" y="413"/>
                </a:lnTo>
                <a:lnTo>
                  <a:pt x="932" y="413"/>
                </a:lnTo>
                <a:lnTo>
                  <a:pt x="932" y="738"/>
                </a:lnTo>
                <a:lnTo>
                  <a:pt x="814" y="738"/>
                </a:lnTo>
                <a:lnTo>
                  <a:pt x="814" y="515"/>
                </a:lnTo>
                <a:lnTo>
                  <a:pt x="746" y="515"/>
                </a:lnTo>
                <a:lnTo>
                  <a:pt x="746" y="386"/>
                </a:lnTo>
                <a:lnTo>
                  <a:pt x="719" y="386"/>
                </a:lnTo>
                <a:lnTo>
                  <a:pt x="719" y="515"/>
                </a:lnTo>
                <a:lnTo>
                  <a:pt x="608" y="515"/>
                </a:lnTo>
                <a:lnTo>
                  <a:pt x="608" y="386"/>
                </a:lnTo>
                <a:lnTo>
                  <a:pt x="557" y="386"/>
                </a:lnTo>
                <a:lnTo>
                  <a:pt x="557" y="515"/>
                </a:lnTo>
                <a:lnTo>
                  <a:pt x="513" y="515"/>
                </a:lnTo>
                <a:lnTo>
                  <a:pt x="513" y="1195"/>
                </a:lnTo>
                <a:lnTo>
                  <a:pt x="475" y="1197"/>
                </a:lnTo>
                <a:lnTo>
                  <a:pt x="458" y="1200"/>
                </a:lnTo>
                <a:lnTo>
                  <a:pt x="433" y="1202"/>
                </a:lnTo>
                <a:lnTo>
                  <a:pt x="431" y="1202"/>
                </a:lnTo>
                <a:lnTo>
                  <a:pt x="421" y="1188"/>
                </a:lnTo>
                <a:lnTo>
                  <a:pt x="412" y="1180"/>
                </a:lnTo>
                <a:lnTo>
                  <a:pt x="373" y="1200"/>
                </a:lnTo>
                <a:lnTo>
                  <a:pt x="370" y="1207"/>
                </a:lnTo>
                <a:lnTo>
                  <a:pt x="370" y="1210"/>
                </a:lnTo>
                <a:lnTo>
                  <a:pt x="370" y="1210"/>
                </a:lnTo>
                <a:lnTo>
                  <a:pt x="370" y="1207"/>
                </a:lnTo>
                <a:lnTo>
                  <a:pt x="370" y="1200"/>
                </a:lnTo>
                <a:lnTo>
                  <a:pt x="332" y="1180"/>
                </a:lnTo>
                <a:lnTo>
                  <a:pt x="322" y="1188"/>
                </a:lnTo>
                <a:lnTo>
                  <a:pt x="312" y="1202"/>
                </a:lnTo>
                <a:lnTo>
                  <a:pt x="312" y="1202"/>
                </a:lnTo>
                <a:lnTo>
                  <a:pt x="288" y="1200"/>
                </a:lnTo>
                <a:lnTo>
                  <a:pt x="269" y="1197"/>
                </a:lnTo>
                <a:lnTo>
                  <a:pt x="160" y="1193"/>
                </a:lnTo>
                <a:lnTo>
                  <a:pt x="140" y="1193"/>
                </a:lnTo>
                <a:lnTo>
                  <a:pt x="22" y="1205"/>
                </a:lnTo>
                <a:lnTo>
                  <a:pt x="0" y="1210"/>
                </a:lnTo>
                <a:lnTo>
                  <a:pt x="0" y="1727"/>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4" name="Freeform 18"/>
          <p:cNvSpPr>
            <a:spLocks noEditPoints="1"/>
          </p:cNvSpPr>
          <p:nvPr userDrawn="1"/>
        </p:nvSpPr>
        <p:spPr bwMode="auto">
          <a:xfrm>
            <a:off x="2381" y="3324047"/>
            <a:ext cx="1524200" cy="2655133"/>
          </a:xfrm>
          <a:custGeom>
            <a:avLst/>
            <a:gdLst>
              <a:gd name="T0" fmla="*/ 933 w 1279"/>
              <a:gd name="T1" fmla="*/ 988 h 1671"/>
              <a:gd name="T2" fmla="*/ 712 w 1279"/>
              <a:gd name="T3" fmla="*/ 933 h 1671"/>
              <a:gd name="T4" fmla="*/ 577 w 1279"/>
              <a:gd name="T5" fmla="*/ 1207 h 1671"/>
              <a:gd name="T6" fmla="*/ 303 w 1279"/>
              <a:gd name="T7" fmla="*/ 1336 h 1671"/>
              <a:gd name="T8" fmla="*/ 230 w 1279"/>
              <a:gd name="T9" fmla="*/ 517 h 1671"/>
              <a:gd name="T10" fmla="*/ 194 w 1279"/>
              <a:gd name="T11" fmla="*/ 505 h 1671"/>
              <a:gd name="T12" fmla="*/ 240 w 1279"/>
              <a:gd name="T13" fmla="*/ 498 h 1671"/>
              <a:gd name="T14" fmla="*/ 211 w 1279"/>
              <a:gd name="T15" fmla="*/ 486 h 1671"/>
              <a:gd name="T16" fmla="*/ 194 w 1279"/>
              <a:gd name="T17" fmla="*/ 481 h 1671"/>
              <a:gd name="T18" fmla="*/ 192 w 1279"/>
              <a:gd name="T19" fmla="*/ 432 h 1671"/>
              <a:gd name="T20" fmla="*/ 182 w 1279"/>
              <a:gd name="T21" fmla="*/ 427 h 1671"/>
              <a:gd name="T22" fmla="*/ 204 w 1279"/>
              <a:gd name="T23" fmla="*/ 425 h 1671"/>
              <a:gd name="T24" fmla="*/ 218 w 1279"/>
              <a:gd name="T25" fmla="*/ 425 h 1671"/>
              <a:gd name="T26" fmla="*/ 233 w 1279"/>
              <a:gd name="T27" fmla="*/ 418 h 1671"/>
              <a:gd name="T28" fmla="*/ 235 w 1279"/>
              <a:gd name="T29" fmla="*/ 410 h 1671"/>
              <a:gd name="T30" fmla="*/ 189 w 1279"/>
              <a:gd name="T31" fmla="*/ 398 h 1671"/>
              <a:gd name="T32" fmla="*/ 172 w 1279"/>
              <a:gd name="T33" fmla="*/ 379 h 1671"/>
              <a:gd name="T34" fmla="*/ 168 w 1279"/>
              <a:gd name="T35" fmla="*/ 245 h 1671"/>
              <a:gd name="T36" fmla="*/ 163 w 1279"/>
              <a:gd name="T37" fmla="*/ 146 h 1671"/>
              <a:gd name="T38" fmla="*/ 158 w 1279"/>
              <a:gd name="T39" fmla="*/ 63 h 1671"/>
              <a:gd name="T40" fmla="*/ 155 w 1279"/>
              <a:gd name="T41" fmla="*/ 0 h 1671"/>
              <a:gd name="T42" fmla="*/ 153 w 1279"/>
              <a:gd name="T43" fmla="*/ 0 h 1671"/>
              <a:gd name="T44" fmla="*/ 151 w 1279"/>
              <a:gd name="T45" fmla="*/ 65 h 1671"/>
              <a:gd name="T46" fmla="*/ 148 w 1279"/>
              <a:gd name="T47" fmla="*/ 146 h 1671"/>
              <a:gd name="T48" fmla="*/ 146 w 1279"/>
              <a:gd name="T49" fmla="*/ 374 h 1671"/>
              <a:gd name="T50" fmla="*/ 138 w 1279"/>
              <a:gd name="T51" fmla="*/ 386 h 1671"/>
              <a:gd name="T52" fmla="*/ 117 w 1279"/>
              <a:gd name="T53" fmla="*/ 401 h 1671"/>
              <a:gd name="T54" fmla="*/ 80 w 1279"/>
              <a:gd name="T55" fmla="*/ 418 h 1671"/>
              <a:gd name="T56" fmla="*/ 95 w 1279"/>
              <a:gd name="T57" fmla="*/ 425 h 1671"/>
              <a:gd name="T58" fmla="*/ 112 w 1279"/>
              <a:gd name="T59" fmla="*/ 427 h 1671"/>
              <a:gd name="T60" fmla="*/ 129 w 1279"/>
              <a:gd name="T61" fmla="*/ 427 h 1671"/>
              <a:gd name="T62" fmla="*/ 119 w 1279"/>
              <a:gd name="T63" fmla="*/ 439 h 1671"/>
              <a:gd name="T64" fmla="*/ 121 w 1279"/>
              <a:gd name="T65" fmla="*/ 481 h 1671"/>
              <a:gd name="T66" fmla="*/ 100 w 1279"/>
              <a:gd name="T67" fmla="*/ 486 h 1671"/>
              <a:gd name="T68" fmla="*/ 75 w 1279"/>
              <a:gd name="T69" fmla="*/ 498 h 1671"/>
              <a:gd name="T70" fmla="*/ 121 w 1279"/>
              <a:gd name="T71" fmla="*/ 507 h 1671"/>
              <a:gd name="T72" fmla="*/ 85 w 1279"/>
              <a:gd name="T73" fmla="*/ 520 h 1671"/>
              <a:gd name="T74" fmla="*/ 27 w 1279"/>
              <a:gd name="T75" fmla="*/ 1333 h 1671"/>
              <a:gd name="T76" fmla="*/ 126 w 1279"/>
              <a:gd name="T77" fmla="*/ 498 h 1671"/>
              <a:gd name="T78" fmla="*/ 121 w 1279"/>
              <a:gd name="T79" fmla="*/ 498 h 1671"/>
              <a:gd name="T80" fmla="*/ 121 w 1279"/>
              <a:gd name="T81" fmla="*/ 568 h 1671"/>
              <a:gd name="T82" fmla="*/ 119 w 1279"/>
              <a:gd name="T83" fmla="*/ 656 h 1671"/>
              <a:gd name="T84" fmla="*/ 138 w 1279"/>
              <a:gd name="T85" fmla="*/ 799 h 1671"/>
              <a:gd name="T86" fmla="*/ 124 w 1279"/>
              <a:gd name="T87" fmla="*/ 814 h 1671"/>
              <a:gd name="T88" fmla="*/ 119 w 1279"/>
              <a:gd name="T89" fmla="*/ 937 h 1671"/>
              <a:gd name="T90" fmla="*/ 141 w 1279"/>
              <a:gd name="T91" fmla="*/ 1071 h 1671"/>
              <a:gd name="T92" fmla="*/ 121 w 1279"/>
              <a:gd name="T93" fmla="*/ 1188 h 1671"/>
              <a:gd name="T94" fmla="*/ 129 w 1279"/>
              <a:gd name="T95" fmla="*/ 1185 h 1671"/>
              <a:gd name="T96" fmla="*/ 182 w 1279"/>
              <a:gd name="T97" fmla="*/ 656 h 1671"/>
              <a:gd name="T98" fmla="*/ 189 w 1279"/>
              <a:gd name="T99" fmla="*/ 799 h 1671"/>
              <a:gd name="T100" fmla="*/ 199 w 1279"/>
              <a:gd name="T101" fmla="*/ 937 h 1671"/>
              <a:gd name="T102" fmla="*/ 199 w 1279"/>
              <a:gd name="T103" fmla="*/ 957 h 1671"/>
              <a:gd name="T104" fmla="*/ 184 w 1279"/>
              <a:gd name="T105" fmla="*/ 1185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79" h="1671">
                <a:moveTo>
                  <a:pt x="1279" y="1154"/>
                </a:moveTo>
                <a:lnTo>
                  <a:pt x="1182" y="1178"/>
                </a:lnTo>
                <a:lnTo>
                  <a:pt x="1100" y="1212"/>
                </a:lnTo>
                <a:lnTo>
                  <a:pt x="1063" y="1212"/>
                </a:lnTo>
                <a:lnTo>
                  <a:pt x="1063" y="988"/>
                </a:lnTo>
                <a:lnTo>
                  <a:pt x="933" y="988"/>
                </a:lnTo>
                <a:lnTo>
                  <a:pt x="933" y="933"/>
                </a:lnTo>
                <a:lnTo>
                  <a:pt x="894" y="933"/>
                </a:lnTo>
                <a:lnTo>
                  <a:pt x="894" y="877"/>
                </a:lnTo>
                <a:lnTo>
                  <a:pt x="783" y="877"/>
                </a:lnTo>
                <a:lnTo>
                  <a:pt x="783" y="933"/>
                </a:lnTo>
                <a:lnTo>
                  <a:pt x="712" y="933"/>
                </a:lnTo>
                <a:lnTo>
                  <a:pt x="712" y="988"/>
                </a:lnTo>
                <a:lnTo>
                  <a:pt x="671" y="988"/>
                </a:lnTo>
                <a:lnTo>
                  <a:pt x="671" y="1183"/>
                </a:lnTo>
                <a:lnTo>
                  <a:pt x="659" y="1180"/>
                </a:lnTo>
                <a:lnTo>
                  <a:pt x="618" y="1188"/>
                </a:lnTo>
                <a:lnTo>
                  <a:pt x="577" y="1207"/>
                </a:lnTo>
                <a:lnTo>
                  <a:pt x="543" y="1236"/>
                </a:lnTo>
                <a:lnTo>
                  <a:pt x="519" y="1275"/>
                </a:lnTo>
                <a:lnTo>
                  <a:pt x="506" y="1309"/>
                </a:lnTo>
                <a:lnTo>
                  <a:pt x="315" y="1309"/>
                </a:lnTo>
                <a:lnTo>
                  <a:pt x="303" y="1314"/>
                </a:lnTo>
                <a:lnTo>
                  <a:pt x="303" y="1336"/>
                </a:lnTo>
                <a:lnTo>
                  <a:pt x="247" y="1333"/>
                </a:lnTo>
                <a:lnTo>
                  <a:pt x="243" y="520"/>
                </a:lnTo>
                <a:lnTo>
                  <a:pt x="243" y="520"/>
                </a:lnTo>
                <a:lnTo>
                  <a:pt x="240" y="520"/>
                </a:lnTo>
                <a:lnTo>
                  <a:pt x="235" y="517"/>
                </a:lnTo>
                <a:lnTo>
                  <a:pt x="230" y="517"/>
                </a:lnTo>
                <a:lnTo>
                  <a:pt x="230" y="517"/>
                </a:lnTo>
                <a:lnTo>
                  <a:pt x="230" y="510"/>
                </a:lnTo>
                <a:lnTo>
                  <a:pt x="228" y="507"/>
                </a:lnTo>
                <a:lnTo>
                  <a:pt x="221" y="507"/>
                </a:lnTo>
                <a:lnTo>
                  <a:pt x="209" y="507"/>
                </a:lnTo>
                <a:lnTo>
                  <a:pt x="194" y="505"/>
                </a:lnTo>
                <a:lnTo>
                  <a:pt x="184" y="505"/>
                </a:lnTo>
                <a:lnTo>
                  <a:pt x="184" y="500"/>
                </a:lnTo>
                <a:lnTo>
                  <a:pt x="192" y="500"/>
                </a:lnTo>
                <a:lnTo>
                  <a:pt x="211" y="500"/>
                </a:lnTo>
                <a:lnTo>
                  <a:pt x="228" y="498"/>
                </a:lnTo>
                <a:lnTo>
                  <a:pt x="240" y="498"/>
                </a:lnTo>
                <a:lnTo>
                  <a:pt x="247" y="495"/>
                </a:lnTo>
                <a:lnTo>
                  <a:pt x="247" y="493"/>
                </a:lnTo>
                <a:lnTo>
                  <a:pt x="247" y="490"/>
                </a:lnTo>
                <a:lnTo>
                  <a:pt x="240" y="488"/>
                </a:lnTo>
                <a:lnTo>
                  <a:pt x="228" y="486"/>
                </a:lnTo>
                <a:lnTo>
                  <a:pt x="211" y="486"/>
                </a:lnTo>
                <a:lnTo>
                  <a:pt x="189" y="486"/>
                </a:lnTo>
                <a:lnTo>
                  <a:pt x="184" y="486"/>
                </a:lnTo>
                <a:lnTo>
                  <a:pt x="184" y="483"/>
                </a:lnTo>
                <a:lnTo>
                  <a:pt x="187" y="483"/>
                </a:lnTo>
                <a:lnTo>
                  <a:pt x="192" y="481"/>
                </a:lnTo>
                <a:lnTo>
                  <a:pt x="194" y="481"/>
                </a:lnTo>
                <a:lnTo>
                  <a:pt x="194" y="478"/>
                </a:lnTo>
                <a:lnTo>
                  <a:pt x="194" y="469"/>
                </a:lnTo>
                <a:lnTo>
                  <a:pt x="192" y="459"/>
                </a:lnTo>
                <a:lnTo>
                  <a:pt x="192" y="449"/>
                </a:lnTo>
                <a:lnTo>
                  <a:pt x="192" y="439"/>
                </a:lnTo>
                <a:lnTo>
                  <a:pt x="192" y="432"/>
                </a:lnTo>
                <a:lnTo>
                  <a:pt x="192" y="430"/>
                </a:lnTo>
                <a:lnTo>
                  <a:pt x="192" y="430"/>
                </a:lnTo>
                <a:lnTo>
                  <a:pt x="189" y="427"/>
                </a:lnTo>
                <a:lnTo>
                  <a:pt x="184" y="427"/>
                </a:lnTo>
                <a:lnTo>
                  <a:pt x="182" y="427"/>
                </a:lnTo>
                <a:lnTo>
                  <a:pt x="182" y="427"/>
                </a:lnTo>
                <a:lnTo>
                  <a:pt x="184" y="427"/>
                </a:lnTo>
                <a:lnTo>
                  <a:pt x="189" y="427"/>
                </a:lnTo>
                <a:lnTo>
                  <a:pt x="189" y="427"/>
                </a:lnTo>
                <a:lnTo>
                  <a:pt x="199" y="427"/>
                </a:lnTo>
                <a:lnTo>
                  <a:pt x="204" y="425"/>
                </a:lnTo>
                <a:lnTo>
                  <a:pt x="204" y="425"/>
                </a:lnTo>
                <a:lnTo>
                  <a:pt x="204" y="425"/>
                </a:lnTo>
                <a:lnTo>
                  <a:pt x="209" y="425"/>
                </a:lnTo>
                <a:lnTo>
                  <a:pt x="214" y="425"/>
                </a:lnTo>
                <a:lnTo>
                  <a:pt x="214" y="425"/>
                </a:lnTo>
                <a:lnTo>
                  <a:pt x="214" y="425"/>
                </a:lnTo>
                <a:lnTo>
                  <a:pt x="218" y="425"/>
                </a:lnTo>
                <a:lnTo>
                  <a:pt x="221" y="422"/>
                </a:lnTo>
                <a:lnTo>
                  <a:pt x="221" y="422"/>
                </a:lnTo>
                <a:lnTo>
                  <a:pt x="221" y="422"/>
                </a:lnTo>
                <a:lnTo>
                  <a:pt x="221" y="422"/>
                </a:lnTo>
                <a:lnTo>
                  <a:pt x="230" y="418"/>
                </a:lnTo>
                <a:lnTo>
                  <a:pt x="233" y="418"/>
                </a:lnTo>
                <a:lnTo>
                  <a:pt x="233" y="418"/>
                </a:lnTo>
                <a:lnTo>
                  <a:pt x="235" y="415"/>
                </a:lnTo>
                <a:lnTo>
                  <a:pt x="235" y="413"/>
                </a:lnTo>
                <a:lnTo>
                  <a:pt x="235" y="413"/>
                </a:lnTo>
                <a:lnTo>
                  <a:pt x="235" y="410"/>
                </a:lnTo>
                <a:lnTo>
                  <a:pt x="235" y="410"/>
                </a:lnTo>
                <a:lnTo>
                  <a:pt x="221" y="403"/>
                </a:lnTo>
                <a:lnTo>
                  <a:pt x="218" y="403"/>
                </a:lnTo>
                <a:lnTo>
                  <a:pt x="209" y="401"/>
                </a:lnTo>
                <a:lnTo>
                  <a:pt x="197" y="401"/>
                </a:lnTo>
                <a:lnTo>
                  <a:pt x="194" y="401"/>
                </a:lnTo>
                <a:lnTo>
                  <a:pt x="189" y="398"/>
                </a:lnTo>
                <a:lnTo>
                  <a:pt x="187" y="396"/>
                </a:lnTo>
                <a:lnTo>
                  <a:pt x="182" y="393"/>
                </a:lnTo>
                <a:lnTo>
                  <a:pt x="180" y="391"/>
                </a:lnTo>
                <a:lnTo>
                  <a:pt x="177" y="386"/>
                </a:lnTo>
                <a:lnTo>
                  <a:pt x="175" y="381"/>
                </a:lnTo>
                <a:lnTo>
                  <a:pt x="172" y="379"/>
                </a:lnTo>
                <a:lnTo>
                  <a:pt x="170" y="374"/>
                </a:lnTo>
                <a:lnTo>
                  <a:pt x="170" y="374"/>
                </a:lnTo>
                <a:lnTo>
                  <a:pt x="168" y="374"/>
                </a:lnTo>
                <a:lnTo>
                  <a:pt x="168" y="374"/>
                </a:lnTo>
                <a:lnTo>
                  <a:pt x="168" y="245"/>
                </a:lnTo>
                <a:lnTo>
                  <a:pt x="168" y="245"/>
                </a:lnTo>
                <a:lnTo>
                  <a:pt x="165" y="243"/>
                </a:lnTo>
                <a:lnTo>
                  <a:pt x="165" y="243"/>
                </a:lnTo>
                <a:lnTo>
                  <a:pt x="163" y="243"/>
                </a:lnTo>
                <a:lnTo>
                  <a:pt x="163" y="146"/>
                </a:lnTo>
                <a:lnTo>
                  <a:pt x="163" y="146"/>
                </a:lnTo>
                <a:lnTo>
                  <a:pt x="163" y="146"/>
                </a:lnTo>
                <a:lnTo>
                  <a:pt x="160" y="146"/>
                </a:lnTo>
                <a:lnTo>
                  <a:pt x="160" y="146"/>
                </a:lnTo>
                <a:lnTo>
                  <a:pt x="160" y="65"/>
                </a:lnTo>
                <a:lnTo>
                  <a:pt x="160" y="63"/>
                </a:lnTo>
                <a:lnTo>
                  <a:pt x="158" y="63"/>
                </a:lnTo>
                <a:lnTo>
                  <a:pt x="158" y="63"/>
                </a:lnTo>
                <a:lnTo>
                  <a:pt x="158" y="63"/>
                </a:lnTo>
                <a:lnTo>
                  <a:pt x="158" y="0"/>
                </a:lnTo>
                <a:lnTo>
                  <a:pt x="158" y="0"/>
                </a:lnTo>
                <a:lnTo>
                  <a:pt x="155" y="0"/>
                </a:lnTo>
                <a:lnTo>
                  <a:pt x="155" y="0"/>
                </a:lnTo>
                <a:lnTo>
                  <a:pt x="155" y="0"/>
                </a:lnTo>
                <a:lnTo>
                  <a:pt x="155" y="0"/>
                </a:lnTo>
                <a:lnTo>
                  <a:pt x="155" y="0"/>
                </a:lnTo>
                <a:lnTo>
                  <a:pt x="155" y="0"/>
                </a:lnTo>
                <a:lnTo>
                  <a:pt x="153" y="0"/>
                </a:lnTo>
                <a:lnTo>
                  <a:pt x="153" y="0"/>
                </a:lnTo>
                <a:lnTo>
                  <a:pt x="153" y="0"/>
                </a:lnTo>
                <a:lnTo>
                  <a:pt x="153" y="2"/>
                </a:lnTo>
                <a:lnTo>
                  <a:pt x="153" y="2"/>
                </a:lnTo>
                <a:lnTo>
                  <a:pt x="153" y="63"/>
                </a:lnTo>
                <a:lnTo>
                  <a:pt x="153" y="63"/>
                </a:lnTo>
                <a:lnTo>
                  <a:pt x="153" y="63"/>
                </a:lnTo>
                <a:lnTo>
                  <a:pt x="151" y="65"/>
                </a:lnTo>
                <a:lnTo>
                  <a:pt x="151" y="65"/>
                </a:lnTo>
                <a:lnTo>
                  <a:pt x="151" y="65"/>
                </a:lnTo>
                <a:lnTo>
                  <a:pt x="151" y="146"/>
                </a:lnTo>
                <a:lnTo>
                  <a:pt x="151" y="146"/>
                </a:lnTo>
                <a:lnTo>
                  <a:pt x="151" y="146"/>
                </a:lnTo>
                <a:lnTo>
                  <a:pt x="148" y="146"/>
                </a:lnTo>
                <a:lnTo>
                  <a:pt x="148" y="146"/>
                </a:lnTo>
                <a:lnTo>
                  <a:pt x="148" y="243"/>
                </a:lnTo>
                <a:lnTo>
                  <a:pt x="148" y="243"/>
                </a:lnTo>
                <a:lnTo>
                  <a:pt x="146" y="245"/>
                </a:lnTo>
                <a:lnTo>
                  <a:pt x="146" y="245"/>
                </a:lnTo>
                <a:lnTo>
                  <a:pt x="146" y="374"/>
                </a:lnTo>
                <a:lnTo>
                  <a:pt x="146" y="374"/>
                </a:lnTo>
                <a:lnTo>
                  <a:pt x="143" y="374"/>
                </a:lnTo>
                <a:lnTo>
                  <a:pt x="143" y="374"/>
                </a:lnTo>
                <a:lnTo>
                  <a:pt x="141" y="379"/>
                </a:lnTo>
                <a:lnTo>
                  <a:pt x="141" y="384"/>
                </a:lnTo>
                <a:lnTo>
                  <a:pt x="138" y="386"/>
                </a:lnTo>
                <a:lnTo>
                  <a:pt x="136" y="391"/>
                </a:lnTo>
                <a:lnTo>
                  <a:pt x="131" y="393"/>
                </a:lnTo>
                <a:lnTo>
                  <a:pt x="129" y="396"/>
                </a:lnTo>
                <a:lnTo>
                  <a:pt x="124" y="398"/>
                </a:lnTo>
                <a:lnTo>
                  <a:pt x="121" y="401"/>
                </a:lnTo>
                <a:lnTo>
                  <a:pt x="117" y="401"/>
                </a:lnTo>
                <a:lnTo>
                  <a:pt x="105" y="403"/>
                </a:lnTo>
                <a:lnTo>
                  <a:pt x="97" y="403"/>
                </a:lnTo>
                <a:lnTo>
                  <a:pt x="92" y="405"/>
                </a:lnTo>
                <a:lnTo>
                  <a:pt x="80" y="413"/>
                </a:lnTo>
                <a:lnTo>
                  <a:pt x="80" y="413"/>
                </a:lnTo>
                <a:lnTo>
                  <a:pt x="80" y="418"/>
                </a:lnTo>
                <a:lnTo>
                  <a:pt x="80" y="418"/>
                </a:lnTo>
                <a:lnTo>
                  <a:pt x="80" y="420"/>
                </a:lnTo>
                <a:lnTo>
                  <a:pt x="85" y="420"/>
                </a:lnTo>
                <a:lnTo>
                  <a:pt x="95" y="425"/>
                </a:lnTo>
                <a:lnTo>
                  <a:pt x="95" y="425"/>
                </a:lnTo>
                <a:lnTo>
                  <a:pt x="95" y="425"/>
                </a:lnTo>
                <a:lnTo>
                  <a:pt x="100" y="425"/>
                </a:lnTo>
                <a:lnTo>
                  <a:pt x="100" y="425"/>
                </a:lnTo>
                <a:lnTo>
                  <a:pt x="102" y="425"/>
                </a:lnTo>
                <a:lnTo>
                  <a:pt x="102" y="425"/>
                </a:lnTo>
                <a:lnTo>
                  <a:pt x="107" y="427"/>
                </a:lnTo>
                <a:lnTo>
                  <a:pt x="112" y="427"/>
                </a:lnTo>
                <a:lnTo>
                  <a:pt x="112" y="427"/>
                </a:lnTo>
                <a:lnTo>
                  <a:pt x="119" y="427"/>
                </a:lnTo>
                <a:lnTo>
                  <a:pt x="124" y="427"/>
                </a:lnTo>
                <a:lnTo>
                  <a:pt x="124" y="427"/>
                </a:lnTo>
                <a:lnTo>
                  <a:pt x="124" y="427"/>
                </a:lnTo>
                <a:lnTo>
                  <a:pt x="129" y="427"/>
                </a:lnTo>
                <a:lnTo>
                  <a:pt x="129" y="427"/>
                </a:lnTo>
                <a:lnTo>
                  <a:pt x="126" y="430"/>
                </a:lnTo>
                <a:lnTo>
                  <a:pt x="121" y="430"/>
                </a:lnTo>
                <a:lnTo>
                  <a:pt x="119" y="430"/>
                </a:lnTo>
                <a:lnTo>
                  <a:pt x="119" y="432"/>
                </a:lnTo>
                <a:lnTo>
                  <a:pt x="119" y="439"/>
                </a:lnTo>
                <a:lnTo>
                  <a:pt x="119" y="449"/>
                </a:lnTo>
                <a:lnTo>
                  <a:pt x="119" y="459"/>
                </a:lnTo>
                <a:lnTo>
                  <a:pt x="119" y="469"/>
                </a:lnTo>
                <a:lnTo>
                  <a:pt x="119" y="478"/>
                </a:lnTo>
                <a:lnTo>
                  <a:pt x="119" y="481"/>
                </a:lnTo>
                <a:lnTo>
                  <a:pt x="121" y="481"/>
                </a:lnTo>
                <a:lnTo>
                  <a:pt x="124" y="483"/>
                </a:lnTo>
                <a:lnTo>
                  <a:pt x="129" y="483"/>
                </a:lnTo>
                <a:lnTo>
                  <a:pt x="131" y="483"/>
                </a:lnTo>
                <a:lnTo>
                  <a:pt x="131" y="486"/>
                </a:lnTo>
                <a:lnTo>
                  <a:pt x="119" y="486"/>
                </a:lnTo>
                <a:lnTo>
                  <a:pt x="100" y="486"/>
                </a:lnTo>
                <a:lnTo>
                  <a:pt x="83" y="488"/>
                </a:lnTo>
                <a:lnTo>
                  <a:pt x="73" y="490"/>
                </a:lnTo>
                <a:lnTo>
                  <a:pt x="66" y="490"/>
                </a:lnTo>
                <a:lnTo>
                  <a:pt x="66" y="495"/>
                </a:lnTo>
                <a:lnTo>
                  <a:pt x="68" y="498"/>
                </a:lnTo>
                <a:lnTo>
                  <a:pt x="75" y="498"/>
                </a:lnTo>
                <a:lnTo>
                  <a:pt x="88" y="500"/>
                </a:lnTo>
                <a:lnTo>
                  <a:pt x="105" y="500"/>
                </a:lnTo>
                <a:lnTo>
                  <a:pt x="124" y="500"/>
                </a:lnTo>
                <a:lnTo>
                  <a:pt x="131" y="500"/>
                </a:lnTo>
                <a:lnTo>
                  <a:pt x="131" y="505"/>
                </a:lnTo>
                <a:lnTo>
                  <a:pt x="121" y="507"/>
                </a:lnTo>
                <a:lnTo>
                  <a:pt x="107" y="507"/>
                </a:lnTo>
                <a:lnTo>
                  <a:pt x="95" y="507"/>
                </a:lnTo>
                <a:lnTo>
                  <a:pt x="88" y="510"/>
                </a:lnTo>
                <a:lnTo>
                  <a:pt x="88" y="510"/>
                </a:lnTo>
                <a:lnTo>
                  <a:pt x="88" y="520"/>
                </a:lnTo>
                <a:lnTo>
                  <a:pt x="85" y="520"/>
                </a:lnTo>
                <a:lnTo>
                  <a:pt x="80" y="520"/>
                </a:lnTo>
                <a:lnTo>
                  <a:pt x="75" y="520"/>
                </a:lnTo>
                <a:lnTo>
                  <a:pt x="73" y="520"/>
                </a:lnTo>
                <a:lnTo>
                  <a:pt x="73" y="520"/>
                </a:lnTo>
                <a:lnTo>
                  <a:pt x="78" y="1331"/>
                </a:lnTo>
                <a:lnTo>
                  <a:pt x="27" y="1333"/>
                </a:lnTo>
                <a:lnTo>
                  <a:pt x="27" y="1350"/>
                </a:lnTo>
                <a:lnTo>
                  <a:pt x="0" y="1353"/>
                </a:lnTo>
                <a:lnTo>
                  <a:pt x="0" y="1671"/>
                </a:lnTo>
                <a:lnTo>
                  <a:pt x="1279" y="1671"/>
                </a:lnTo>
                <a:lnTo>
                  <a:pt x="1279" y="1154"/>
                </a:lnTo>
                <a:close/>
                <a:moveTo>
                  <a:pt x="126" y="498"/>
                </a:moveTo>
                <a:lnTo>
                  <a:pt x="124" y="498"/>
                </a:lnTo>
                <a:lnTo>
                  <a:pt x="121" y="498"/>
                </a:lnTo>
                <a:lnTo>
                  <a:pt x="119" y="498"/>
                </a:lnTo>
                <a:lnTo>
                  <a:pt x="117" y="498"/>
                </a:lnTo>
                <a:lnTo>
                  <a:pt x="119" y="498"/>
                </a:lnTo>
                <a:lnTo>
                  <a:pt x="121" y="498"/>
                </a:lnTo>
                <a:lnTo>
                  <a:pt x="124" y="498"/>
                </a:lnTo>
                <a:lnTo>
                  <a:pt x="126" y="498"/>
                </a:lnTo>
                <a:lnTo>
                  <a:pt x="131" y="498"/>
                </a:lnTo>
                <a:lnTo>
                  <a:pt x="126" y="498"/>
                </a:lnTo>
                <a:close/>
                <a:moveTo>
                  <a:pt x="117" y="568"/>
                </a:moveTo>
                <a:lnTo>
                  <a:pt x="121" y="568"/>
                </a:lnTo>
                <a:lnTo>
                  <a:pt x="131" y="568"/>
                </a:lnTo>
                <a:lnTo>
                  <a:pt x="138" y="568"/>
                </a:lnTo>
                <a:lnTo>
                  <a:pt x="138" y="656"/>
                </a:lnTo>
                <a:lnTo>
                  <a:pt x="134" y="656"/>
                </a:lnTo>
                <a:lnTo>
                  <a:pt x="124" y="656"/>
                </a:lnTo>
                <a:lnTo>
                  <a:pt x="119" y="656"/>
                </a:lnTo>
                <a:lnTo>
                  <a:pt x="117" y="568"/>
                </a:lnTo>
                <a:close/>
                <a:moveTo>
                  <a:pt x="119" y="673"/>
                </a:moveTo>
                <a:lnTo>
                  <a:pt x="126" y="673"/>
                </a:lnTo>
                <a:lnTo>
                  <a:pt x="136" y="673"/>
                </a:lnTo>
                <a:lnTo>
                  <a:pt x="138" y="673"/>
                </a:lnTo>
                <a:lnTo>
                  <a:pt x="138" y="799"/>
                </a:lnTo>
                <a:lnTo>
                  <a:pt x="136" y="799"/>
                </a:lnTo>
                <a:lnTo>
                  <a:pt x="126" y="799"/>
                </a:lnTo>
                <a:lnTo>
                  <a:pt x="119" y="799"/>
                </a:lnTo>
                <a:lnTo>
                  <a:pt x="119" y="673"/>
                </a:lnTo>
                <a:close/>
                <a:moveTo>
                  <a:pt x="119" y="814"/>
                </a:moveTo>
                <a:lnTo>
                  <a:pt x="124" y="814"/>
                </a:lnTo>
                <a:lnTo>
                  <a:pt x="136" y="814"/>
                </a:lnTo>
                <a:lnTo>
                  <a:pt x="141" y="814"/>
                </a:lnTo>
                <a:lnTo>
                  <a:pt x="141" y="937"/>
                </a:lnTo>
                <a:lnTo>
                  <a:pt x="136" y="937"/>
                </a:lnTo>
                <a:lnTo>
                  <a:pt x="129" y="937"/>
                </a:lnTo>
                <a:lnTo>
                  <a:pt x="119" y="937"/>
                </a:lnTo>
                <a:lnTo>
                  <a:pt x="119" y="814"/>
                </a:lnTo>
                <a:close/>
                <a:moveTo>
                  <a:pt x="119" y="957"/>
                </a:moveTo>
                <a:lnTo>
                  <a:pt x="126" y="957"/>
                </a:lnTo>
                <a:lnTo>
                  <a:pt x="136" y="957"/>
                </a:lnTo>
                <a:lnTo>
                  <a:pt x="141" y="957"/>
                </a:lnTo>
                <a:lnTo>
                  <a:pt x="141" y="1071"/>
                </a:lnTo>
                <a:lnTo>
                  <a:pt x="138" y="1071"/>
                </a:lnTo>
                <a:lnTo>
                  <a:pt x="129" y="1071"/>
                </a:lnTo>
                <a:lnTo>
                  <a:pt x="121" y="1073"/>
                </a:lnTo>
                <a:lnTo>
                  <a:pt x="119" y="957"/>
                </a:lnTo>
                <a:close/>
                <a:moveTo>
                  <a:pt x="129" y="1185"/>
                </a:moveTo>
                <a:lnTo>
                  <a:pt x="121" y="1188"/>
                </a:lnTo>
                <a:lnTo>
                  <a:pt x="121" y="1095"/>
                </a:lnTo>
                <a:lnTo>
                  <a:pt x="126" y="1095"/>
                </a:lnTo>
                <a:lnTo>
                  <a:pt x="136" y="1095"/>
                </a:lnTo>
                <a:lnTo>
                  <a:pt x="141" y="1095"/>
                </a:lnTo>
                <a:lnTo>
                  <a:pt x="141" y="1185"/>
                </a:lnTo>
                <a:lnTo>
                  <a:pt x="129" y="1185"/>
                </a:lnTo>
                <a:close/>
                <a:moveTo>
                  <a:pt x="182" y="568"/>
                </a:moveTo>
                <a:lnTo>
                  <a:pt x="189" y="568"/>
                </a:lnTo>
                <a:lnTo>
                  <a:pt x="197" y="568"/>
                </a:lnTo>
                <a:lnTo>
                  <a:pt x="197" y="656"/>
                </a:lnTo>
                <a:lnTo>
                  <a:pt x="194" y="656"/>
                </a:lnTo>
                <a:lnTo>
                  <a:pt x="182" y="656"/>
                </a:lnTo>
                <a:lnTo>
                  <a:pt x="182" y="568"/>
                </a:lnTo>
                <a:close/>
                <a:moveTo>
                  <a:pt x="182" y="673"/>
                </a:moveTo>
                <a:lnTo>
                  <a:pt x="189" y="673"/>
                </a:lnTo>
                <a:lnTo>
                  <a:pt x="197" y="673"/>
                </a:lnTo>
                <a:lnTo>
                  <a:pt x="199" y="799"/>
                </a:lnTo>
                <a:lnTo>
                  <a:pt x="189" y="799"/>
                </a:lnTo>
                <a:lnTo>
                  <a:pt x="182" y="799"/>
                </a:lnTo>
                <a:lnTo>
                  <a:pt x="182" y="673"/>
                </a:lnTo>
                <a:close/>
                <a:moveTo>
                  <a:pt x="182" y="814"/>
                </a:moveTo>
                <a:lnTo>
                  <a:pt x="194" y="814"/>
                </a:lnTo>
                <a:lnTo>
                  <a:pt x="199" y="814"/>
                </a:lnTo>
                <a:lnTo>
                  <a:pt x="199" y="937"/>
                </a:lnTo>
                <a:lnTo>
                  <a:pt x="192" y="937"/>
                </a:lnTo>
                <a:lnTo>
                  <a:pt x="184" y="937"/>
                </a:lnTo>
                <a:lnTo>
                  <a:pt x="182" y="814"/>
                </a:lnTo>
                <a:close/>
                <a:moveTo>
                  <a:pt x="184" y="957"/>
                </a:moveTo>
                <a:lnTo>
                  <a:pt x="194" y="957"/>
                </a:lnTo>
                <a:lnTo>
                  <a:pt x="199" y="957"/>
                </a:lnTo>
                <a:lnTo>
                  <a:pt x="199" y="1071"/>
                </a:lnTo>
                <a:lnTo>
                  <a:pt x="192" y="1071"/>
                </a:lnTo>
                <a:lnTo>
                  <a:pt x="184" y="1071"/>
                </a:lnTo>
                <a:lnTo>
                  <a:pt x="184" y="957"/>
                </a:lnTo>
                <a:close/>
                <a:moveTo>
                  <a:pt x="199" y="1188"/>
                </a:moveTo>
                <a:lnTo>
                  <a:pt x="184" y="1185"/>
                </a:lnTo>
                <a:lnTo>
                  <a:pt x="184" y="1098"/>
                </a:lnTo>
                <a:lnTo>
                  <a:pt x="197" y="1098"/>
                </a:lnTo>
                <a:lnTo>
                  <a:pt x="199" y="1098"/>
                </a:lnTo>
                <a:lnTo>
                  <a:pt x="201" y="1188"/>
                </a:lnTo>
                <a:lnTo>
                  <a:pt x="199" y="1188"/>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5" name="Rectangle 89"/>
          <p:cNvSpPr/>
          <p:nvPr userDrawn="1"/>
        </p:nvSpPr>
        <p:spPr>
          <a:xfrm>
            <a:off x="0" y="5954905"/>
            <a:ext cx="9144000" cy="916660"/>
          </a:xfrm>
          <a:prstGeom prst="rect">
            <a:avLst/>
          </a:prstGeom>
          <a:gradFill>
            <a:gsLst>
              <a:gs pos="0">
                <a:schemeClr val="bg1">
                  <a:lumMod val="95000"/>
                </a:schemeClr>
              </a:gs>
              <a:gs pos="100000">
                <a:srgbClr val="FBFBFB">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grpSp>
        <p:nvGrpSpPr>
          <p:cNvPr id="116" name="Group 10"/>
          <p:cNvGrpSpPr/>
          <p:nvPr userDrawn="1"/>
        </p:nvGrpSpPr>
        <p:grpSpPr>
          <a:xfrm>
            <a:off x="-1330423" y="2170301"/>
            <a:ext cx="3853352" cy="4016486"/>
            <a:chOff x="11174142" y="4046538"/>
            <a:chExt cx="29729383" cy="23240999"/>
          </a:xfrm>
          <a:effectLst>
            <a:outerShdw blurRad="228600" dir="18900000" sy="23000" kx="-1200000" algn="bl" rotWithShape="0">
              <a:prstClr val="black">
                <a:alpha val="15000"/>
              </a:prstClr>
            </a:outerShdw>
          </a:effectLst>
        </p:grpSpPr>
        <p:sp>
          <p:nvSpPr>
            <p:cNvPr id="117" name="Freeform 22"/>
            <p:cNvSpPr>
              <a:spLocks/>
            </p:cNvSpPr>
            <p:nvPr/>
          </p:nvSpPr>
          <p:spPr bwMode="auto">
            <a:xfrm>
              <a:off x="15335250" y="12117388"/>
              <a:ext cx="25568275" cy="7102475"/>
            </a:xfrm>
            <a:custGeom>
              <a:avLst/>
              <a:gdLst>
                <a:gd name="T0" fmla="*/ 8162 w 16106"/>
                <a:gd name="T1" fmla="*/ 0 h 4474"/>
                <a:gd name="T2" fmla="*/ 16106 w 16106"/>
                <a:gd name="T3" fmla="*/ 1964 h 4474"/>
                <a:gd name="T4" fmla="*/ 8363 w 16106"/>
                <a:gd name="T5" fmla="*/ 4474 h 4474"/>
                <a:gd name="T6" fmla="*/ 0 w 16106"/>
                <a:gd name="T7" fmla="*/ 2094 h 4474"/>
                <a:gd name="T8" fmla="*/ 8162 w 16106"/>
                <a:gd name="T9" fmla="*/ 0 h 4474"/>
              </a:gdLst>
              <a:ahLst/>
              <a:cxnLst>
                <a:cxn ang="0">
                  <a:pos x="T0" y="T1"/>
                </a:cxn>
                <a:cxn ang="0">
                  <a:pos x="T2" y="T3"/>
                </a:cxn>
                <a:cxn ang="0">
                  <a:pos x="T4" y="T5"/>
                </a:cxn>
                <a:cxn ang="0">
                  <a:pos x="T6" y="T7"/>
                </a:cxn>
                <a:cxn ang="0">
                  <a:pos x="T8" y="T9"/>
                </a:cxn>
              </a:cxnLst>
              <a:rect l="0" t="0" r="r" b="b"/>
              <a:pathLst>
                <a:path w="16106" h="4474">
                  <a:moveTo>
                    <a:pt x="8162" y="0"/>
                  </a:moveTo>
                  <a:lnTo>
                    <a:pt x="16106" y="1964"/>
                  </a:lnTo>
                  <a:lnTo>
                    <a:pt x="8363" y="4474"/>
                  </a:lnTo>
                  <a:lnTo>
                    <a:pt x="0" y="2094"/>
                  </a:lnTo>
                  <a:lnTo>
                    <a:pt x="8162" y="0"/>
                  </a:lnTo>
                  <a:close/>
                </a:path>
              </a:pathLst>
            </a:custGeom>
            <a:solidFill>
              <a:srgbClr val="B493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8" name="Freeform 23"/>
            <p:cNvSpPr>
              <a:spLocks/>
            </p:cNvSpPr>
            <p:nvPr/>
          </p:nvSpPr>
          <p:spPr bwMode="auto">
            <a:xfrm>
              <a:off x="15335250" y="15373350"/>
              <a:ext cx="13301662" cy="11849100"/>
            </a:xfrm>
            <a:custGeom>
              <a:avLst/>
              <a:gdLst>
                <a:gd name="T0" fmla="*/ 8363 w 8379"/>
                <a:gd name="T1" fmla="*/ 2423 h 7464"/>
                <a:gd name="T2" fmla="*/ 8379 w 8379"/>
                <a:gd name="T3" fmla="*/ 7464 h 7464"/>
                <a:gd name="T4" fmla="*/ 0 w 8379"/>
                <a:gd name="T5" fmla="*/ 4365 h 7464"/>
                <a:gd name="T6" fmla="*/ 45 w 8379"/>
                <a:gd name="T7" fmla="*/ 0 h 7464"/>
                <a:gd name="T8" fmla="*/ 8363 w 8379"/>
                <a:gd name="T9" fmla="*/ 2423 h 7464"/>
              </a:gdLst>
              <a:ahLst/>
              <a:cxnLst>
                <a:cxn ang="0">
                  <a:pos x="T0" y="T1"/>
                </a:cxn>
                <a:cxn ang="0">
                  <a:pos x="T2" y="T3"/>
                </a:cxn>
                <a:cxn ang="0">
                  <a:pos x="T4" y="T5"/>
                </a:cxn>
                <a:cxn ang="0">
                  <a:pos x="T6" y="T7"/>
                </a:cxn>
                <a:cxn ang="0">
                  <a:pos x="T8" y="T9"/>
                </a:cxn>
              </a:cxnLst>
              <a:rect l="0" t="0" r="r" b="b"/>
              <a:pathLst>
                <a:path w="8379" h="7464">
                  <a:moveTo>
                    <a:pt x="8363" y="2423"/>
                  </a:moveTo>
                  <a:lnTo>
                    <a:pt x="8379" y="7464"/>
                  </a:lnTo>
                  <a:lnTo>
                    <a:pt x="0" y="4365"/>
                  </a:lnTo>
                  <a:lnTo>
                    <a:pt x="45" y="0"/>
                  </a:lnTo>
                  <a:lnTo>
                    <a:pt x="8363" y="2423"/>
                  </a:lnTo>
                  <a:close/>
                </a:path>
              </a:pathLst>
            </a:custGeom>
            <a:solidFill>
              <a:srgbClr val="9B6F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9" name="Freeform 24"/>
            <p:cNvSpPr>
              <a:spLocks/>
            </p:cNvSpPr>
            <p:nvPr/>
          </p:nvSpPr>
          <p:spPr bwMode="auto">
            <a:xfrm>
              <a:off x="28611513" y="15235238"/>
              <a:ext cx="12220575" cy="11987212"/>
            </a:xfrm>
            <a:custGeom>
              <a:avLst/>
              <a:gdLst>
                <a:gd name="T0" fmla="*/ 7698 w 7698"/>
                <a:gd name="T1" fmla="*/ 0 h 7551"/>
                <a:gd name="T2" fmla="*/ 7568 w 7698"/>
                <a:gd name="T3" fmla="*/ 5455 h 7551"/>
                <a:gd name="T4" fmla="*/ 16 w 7698"/>
                <a:gd name="T5" fmla="*/ 7551 h 7551"/>
                <a:gd name="T6" fmla="*/ 0 w 7698"/>
                <a:gd name="T7" fmla="*/ 2510 h 7551"/>
                <a:gd name="T8" fmla="*/ 7698 w 7698"/>
                <a:gd name="T9" fmla="*/ 0 h 7551"/>
              </a:gdLst>
              <a:ahLst/>
              <a:cxnLst>
                <a:cxn ang="0">
                  <a:pos x="T0" y="T1"/>
                </a:cxn>
                <a:cxn ang="0">
                  <a:pos x="T2" y="T3"/>
                </a:cxn>
                <a:cxn ang="0">
                  <a:pos x="T4" y="T5"/>
                </a:cxn>
                <a:cxn ang="0">
                  <a:pos x="T6" y="T7"/>
                </a:cxn>
                <a:cxn ang="0">
                  <a:pos x="T8" y="T9"/>
                </a:cxn>
              </a:cxnLst>
              <a:rect l="0" t="0" r="r" b="b"/>
              <a:pathLst>
                <a:path w="7698" h="7551">
                  <a:moveTo>
                    <a:pt x="7698" y="0"/>
                  </a:moveTo>
                  <a:lnTo>
                    <a:pt x="7568" y="5455"/>
                  </a:lnTo>
                  <a:lnTo>
                    <a:pt x="16" y="7551"/>
                  </a:lnTo>
                  <a:lnTo>
                    <a:pt x="0" y="2510"/>
                  </a:lnTo>
                  <a:lnTo>
                    <a:pt x="7698" y="0"/>
                  </a:lnTo>
                  <a:close/>
                </a:path>
              </a:pathLst>
            </a:custGeom>
            <a:solidFill>
              <a:srgbClr val="683C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0" name="Freeform 25"/>
            <p:cNvSpPr>
              <a:spLocks/>
            </p:cNvSpPr>
            <p:nvPr/>
          </p:nvSpPr>
          <p:spPr bwMode="auto">
            <a:xfrm>
              <a:off x="29908500" y="16727488"/>
              <a:ext cx="10072687" cy="6570662"/>
            </a:xfrm>
            <a:custGeom>
              <a:avLst/>
              <a:gdLst>
                <a:gd name="T0" fmla="*/ 0 w 6345"/>
                <a:gd name="T1" fmla="*/ 2243 h 4139"/>
                <a:gd name="T2" fmla="*/ 71 w 6345"/>
                <a:gd name="T3" fmla="*/ 4139 h 4139"/>
                <a:gd name="T4" fmla="*/ 6312 w 6345"/>
                <a:gd name="T5" fmla="*/ 2071 h 4139"/>
                <a:gd name="T6" fmla="*/ 6345 w 6345"/>
                <a:gd name="T7" fmla="*/ 0 h 4139"/>
                <a:gd name="T8" fmla="*/ 0 w 6345"/>
                <a:gd name="T9" fmla="*/ 2243 h 4139"/>
              </a:gdLst>
              <a:ahLst/>
              <a:cxnLst>
                <a:cxn ang="0">
                  <a:pos x="T0" y="T1"/>
                </a:cxn>
                <a:cxn ang="0">
                  <a:pos x="T2" y="T3"/>
                </a:cxn>
                <a:cxn ang="0">
                  <a:pos x="T4" y="T5"/>
                </a:cxn>
                <a:cxn ang="0">
                  <a:pos x="T6" y="T7"/>
                </a:cxn>
                <a:cxn ang="0">
                  <a:pos x="T8" y="T9"/>
                </a:cxn>
              </a:cxnLst>
              <a:rect l="0" t="0" r="r" b="b"/>
              <a:pathLst>
                <a:path w="6345" h="4139">
                  <a:moveTo>
                    <a:pt x="0" y="2243"/>
                  </a:moveTo>
                  <a:lnTo>
                    <a:pt x="71" y="4139"/>
                  </a:lnTo>
                  <a:lnTo>
                    <a:pt x="6312" y="2071"/>
                  </a:lnTo>
                  <a:lnTo>
                    <a:pt x="6345" y="0"/>
                  </a:lnTo>
                  <a:lnTo>
                    <a:pt x="0" y="2243"/>
                  </a:lnTo>
                  <a:close/>
                </a:path>
              </a:pathLst>
            </a:custGeom>
            <a:solidFill>
              <a:srgbClr val="4E2D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1" name="Freeform 26"/>
            <p:cNvSpPr>
              <a:spLocks/>
            </p:cNvSpPr>
            <p:nvPr/>
          </p:nvSpPr>
          <p:spPr bwMode="auto">
            <a:xfrm>
              <a:off x="20219988" y="19219863"/>
              <a:ext cx="8416925" cy="8002587"/>
            </a:xfrm>
            <a:custGeom>
              <a:avLst/>
              <a:gdLst>
                <a:gd name="T0" fmla="*/ 2237 w 2244"/>
                <a:gd name="T1" fmla="*/ 0 h 2133"/>
                <a:gd name="T2" fmla="*/ 2244 w 2244"/>
                <a:gd name="T3" fmla="*/ 2133 h 2133"/>
                <a:gd name="T4" fmla="*/ 0 w 2244"/>
                <a:gd name="T5" fmla="*/ 1306 h 2133"/>
                <a:gd name="T6" fmla="*/ 1562 w 2244"/>
                <a:gd name="T7" fmla="*/ 1335 h 2133"/>
                <a:gd name="T8" fmla="*/ 2237 w 2244"/>
                <a:gd name="T9" fmla="*/ 0 h 2133"/>
              </a:gdLst>
              <a:ahLst/>
              <a:cxnLst>
                <a:cxn ang="0">
                  <a:pos x="T0" y="T1"/>
                </a:cxn>
                <a:cxn ang="0">
                  <a:pos x="T2" y="T3"/>
                </a:cxn>
                <a:cxn ang="0">
                  <a:pos x="T4" y="T5"/>
                </a:cxn>
                <a:cxn ang="0">
                  <a:pos x="T6" y="T7"/>
                </a:cxn>
                <a:cxn ang="0">
                  <a:pos x="T8" y="T9"/>
                </a:cxn>
              </a:cxnLst>
              <a:rect l="0" t="0" r="r" b="b"/>
              <a:pathLst>
                <a:path w="2244" h="2133">
                  <a:moveTo>
                    <a:pt x="2237" y="0"/>
                  </a:moveTo>
                  <a:cubicBezTo>
                    <a:pt x="2244" y="2133"/>
                    <a:pt x="2244" y="2133"/>
                    <a:pt x="2244" y="2133"/>
                  </a:cubicBezTo>
                  <a:cubicBezTo>
                    <a:pt x="0" y="1306"/>
                    <a:pt x="0" y="1306"/>
                    <a:pt x="0" y="1306"/>
                  </a:cubicBezTo>
                  <a:cubicBezTo>
                    <a:pt x="0" y="1306"/>
                    <a:pt x="1139" y="1642"/>
                    <a:pt x="1562" y="1335"/>
                  </a:cubicBezTo>
                  <a:cubicBezTo>
                    <a:pt x="1985" y="1029"/>
                    <a:pt x="2237" y="0"/>
                    <a:pt x="2237" y="0"/>
                  </a:cubicBezTo>
                  <a:close/>
                </a:path>
              </a:pathLst>
            </a:custGeom>
            <a:solidFill>
              <a:srgbClr val="8663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2" name="Freeform 27"/>
            <p:cNvSpPr>
              <a:spLocks/>
            </p:cNvSpPr>
            <p:nvPr/>
          </p:nvSpPr>
          <p:spPr bwMode="auto">
            <a:xfrm>
              <a:off x="11278916" y="17980022"/>
              <a:ext cx="10714036" cy="2105021"/>
            </a:xfrm>
            <a:custGeom>
              <a:avLst/>
              <a:gdLst>
                <a:gd name="T0" fmla="*/ 3341 w 6749"/>
                <a:gd name="T1" fmla="*/ 0 h 1326"/>
                <a:gd name="T2" fmla="*/ 6749 w 6749"/>
                <a:gd name="T3" fmla="*/ 643 h 1326"/>
                <a:gd name="T4" fmla="*/ 3542 w 6749"/>
                <a:gd name="T5" fmla="*/ 1326 h 1326"/>
                <a:gd name="T6" fmla="*/ 0 w 6749"/>
                <a:gd name="T7" fmla="*/ 775 h 1326"/>
                <a:gd name="T8" fmla="*/ 3341 w 6749"/>
                <a:gd name="T9" fmla="*/ 0 h 1326"/>
              </a:gdLst>
              <a:ahLst/>
              <a:cxnLst>
                <a:cxn ang="0">
                  <a:pos x="T0" y="T1"/>
                </a:cxn>
                <a:cxn ang="0">
                  <a:pos x="T2" y="T3"/>
                </a:cxn>
                <a:cxn ang="0">
                  <a:pos x="T4" y="T5"/>
                </a:cxn>
                <a:cxn ang="0">
                  <a:pos x="T6" y="T7"/>
                </a:cxn>
                <a:cxn ang="0">
                  <a:pos x="T8" y="T9"/>
                </a:cxn>
              </a:cxnLst>
              <a:rect l="0" t="0" r="r" b="b"/>
              <a:pathLst>
                <a:path w="6749" h="1326">
                  <a:moveTo>
                    <a:pt x="3341" y="0"/>
                  </a:moveTo>
                  <a:lnTo>
                    <a:pt x="6749" y="643"/>
                  </a:lnTo>
                  <a:lnTo>
                    <a:pt x="3542" y="1326"/>
                  </a:lnTo>
                  <a:lnTo>
                    <a:pt x="0" y="775"/>
                  </a:lnTo>
                  <a:lnTo>
                    <a:pt x="3341" y="0"/>
                  </a:lnTo>
                  <a:close/>
                </a:path>
              </a:pathLst>
            </a:custGeom>
            <a:solidFill>
              <a:srgbClr val="B493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3" name="Freeform 28"/>
            <p:cNvSpPr>
              <a:spLocks/>
            </p:cNvSpPr>
            <p:nvPr/>
          </p:nvSpPr>
          <p:spPr bwMode="auto">
            <a:xfrm>
              <a:off x="11174142" y="19157949"/>
              <a:ext cx="5837235" cy="8129588"/>
            </a:xfrm>
            <a:custGeom>
              <a:avLst/>
              <a:gdLst>
                <a:gd name="T0" fmla="*/ 3592 w 3677"/>
                <a:gd name="T1" fmla="*/ 5121 h 5121"/>
                <a:gd name="T2" fmla="*/ 3677 w 3677"/>
                <a:gd name="T3" fmla="*/ 584 h 5121"/>
                <a:gd name="T4" fmla="*/ 102 w 3677"/>
                <a:gd name="T5" fmla="*/ 0 h 5121"/>
                <a:gd name="T6" fmla="*/ 0 w 3677"/>
                <a:gd name="T7" fmla="*/ 4415 h 5121"/>
                <a:gd name="T8" fmla="*/ 3592 w 3677"/>
                <a:gd name="T9" fmla="*/ 5121 h 5121"/>
              </a:gdLst>
              <a:ahLst/>
              <a:cxnLst>
                <a:cxn ang="0">
                  <a:pos x="T0" y="T1"/>
                </a:cxn>
                <a:cxn ang="0">
                  <a:pos x="T2" y="T3"/>
                </a:cxn>
                <a:cxn ang="0">
                  <a:pos x="T4" y="T5"/>
                </a:cxn>
                <a:cxn ang="0">
                  <a:pos x="T6" y="T7"/>
                </a:cxn>
                <a:cxn ang="0">
                  <a:pos x="T8" y="T9"/>
                </a:cxn>
              </a:cxnLst>
              <a:rect l="0" t="0" r="r" b="b"/>
              <a:pathLst>
                <a:path w="3677" h="5121">
                  <a:moveTo>
                    <a:pt x="3592" y="5121"/>
                  </a:moveTo>
                  <a:lnTo>
                    <a:pt x="3677" y="584"/>
                  </a:lnTo>
                  <a:lnTo>
                    <a:pt x="102" y="0"/>
                  </a:lnTo>
                  <a:lnTo>
                    <a:pt x="0" y="4415"/>
                  </a:lnTo>
                  <a:lnTo>
                    <a:pt x="3592" y="5121"/>
                  </a:lnTo>
                  <a:close/>
                </a:path>
              </a:pathLst>
            </a:custGeom>
            <a:solidFill>
              <a:srgbClr val="824B1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4" name="Freeform 29"/>
            <p:cNvSpPr>
              <a:spLocks/>
            </p:cNvSpPr>
            <p:nvPr/>
          </p:nvSpPr>
          <p:spPr bwMode="auto">
            <a:xfrm>
              <a:off x="16876440" y="19000781"/>
              <a:ext cx="5359399" cy="8286749"/>
            </a:xfrm>
            <a:custGeom>
              <a:avLst/>
              <a:gdLst>
                <a:gd name="T0" fmla="*/ 3192 w 3376"/>
                <a:gd name="T1" fmla="*/ 0 h 5220"/>
                <a:gd name="T2" fmla="*/ 16 w 3376"/>
                <a:gd name="T3" fmla="*/ 683 h 5220"/>
                <a:gd name="T4" fmla="*/ 0 w 3376"/>
                <a:gd name="T5" fmla="*/ 5220 h 5220"/>
                <a:gd name="T6" fmla="*/ 3376 w 3376"/>
                <a:gd name="T7" fmla="*/ 3868 h 5220"/>
                <a:gd name="T8" fmla="*/ 3192 w 3376"/>
                <a:gd name="T9" fmla="*/ 0 h 5220"/>
              </a:gdLst>
              <a:ahLst/>
              <a:cxnLst>
                <a:cxn ang="0">
                  <a:pos x="T0" y="T1"/>
                </a:cxn>
                <a:cxn ang="0">
                  <a:pos x="T2" y="T3"/>
                </a:cxn>
                <a:cxn ang="0">
                  <a:pos x="T4" y="T5"/>
                </a:cxn>
                <a:cxn ang="0">
                  <a:pos x="T6" y="T7"/>
                </a:cxn>
                <a:cxn ang="0">
                  <a:pos x="T8" y="T9"/>
                </a:cxn>
              </a:cxnLst>
              <a:rect l="0" t="0" r="r" b="b"/>
              <a:pathLst>
                <a:path w="3376" h="5220">
                  <a:moveTo>
                    <a:pt x="3192" y="0"/>
                  </a:moveTo>
                  <a:lnTo>
                    <a:pt x="16" y="683"/>
                  </a:lnTo>
                  <a:lnTo>
                    <a:pt x="0" y="5220"/>
                  </a:lnTo>
                  <a:lnTo>
                    <a:pt x="3376" y="3868"/>
                  </a:lnTo>
                  <a:lnTo>
                    <a:pt x="3192" y="0"/>
                  </a:lnTo>
                  <a:close/>
                </a:path>
              </a:pathLst>
            </a:custGeom>
            <a:solidFill>
              <a:srgbClr val="8663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5" name="Freeform 30"/>
            <p:cNvSpPr>
              <a:spLocks/>
            </p:cNvSpPr>
            <p:nvPr/>
          </p:nvSpPr>
          <p:spPr bwMode="auto">
            <a:xfrm>
              <a:off x="11826601" y="20035833"/>
              <a:ext cx="4160840" cy="3173413"/>
            </a:xfrm>
            <a:custGeom>
              <a:avLst/>
              <a:gdLst>
                <a:gd name="T0" fmla="*/ 69 w 2621"/>
                <a:gd name="T1" fmla="*/ 0 h 1999"/>
                <a:gd name="T2" fmla="*/ 0 w 2621"/>
                <a:gd name="T3" fmla="*/ 1619 h 1999"/>
                <a:gd name="T4" fmla="*/ 2588 w 2621"/>
                <a:gd name="T5" fmla="*/ 1999 h 1999"/>
                <a:gd name="T6" fmla="*/ 2621 w 2621"/>
                <a:gd name="T7" fmla="*/ 378 h 1999"/>
                <a:gd name="T8" fmla="*/ 69 w 2621"/>
                <a:gd name="T9" fmla="*/ 0 h 1999"/>
              </a:gdLst>
              <a:ahLst/>
              <a:cxnLst>
                <a:cxn ang="0">
                  <a:pos x="T0" y="T1"/>
                </a:cxn>
                <a:cxn ang="0">
                  <a:pos x="T2" y="T3"/>
                </a:cxn>
                <a:cxn ang="0">
                  <a:pos x="T4" y="T5"/>
                </a:cxn>
                <a:cxn ang="0">
                  <a:pos x="T6" y="T7"/>
                </a:cxn>
                <a:cxn ang="0">
                  <a:pos x="T8" y="T9"/>
                </a:cxn>
              </a:cxnLst>
              <a:rect l="0" t="0" r="r" b="b"/>
              <a:pathLst>
                <a:path w="2621" h="1999">
                  <a:moveTo>
                    <a:pt x="69" y="0"/>
                  </a:moveTo>
                  <a:lnTo>
                    <a:pt x="0" y="1619"/>
                  </a:lnTo>
                  <a:lnTo>
                    <a:pt x="2588" y="1999"/>
                  </a:lnTo>
                  <a:lnTo>
                    <a:pt x="2621" y="378"/>
                  </a:lnTo>
                  <a:lnTo>
                    <a:pt x="69" y="0"/>
                  </a:lnTo>
                  <a:close/>
                </a:path>
              </a:pathLst>
            </a:custGeom>
            <a:solidFill>
              <a:srgbClr val="9B6F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6" name="Freeform 31"/>
            <p:cNvSpPr>
              <a:spLocks/>
            </p:cNvSpPr>
            <p:nvPr/>
          </p:nvSpPr>
          <p:spPr bwMode="auto">
            <a:xfrm>
              <a:off x="13422313" y="4046538"/>
              <a:ext cx="16216312" cy="3189287"/>
            </a:xfrm>
            <a:custGeom>
              <a:avLst/>
              <a:gdLst>
                <a:gd name="T0" fmla="*/ 5057 w 10215"/>
                <a:gd name="T1" fmla="*/ 0 h 2009"/>
                <a:gd name="T2" fmla="*/ 10215 w 10215"/>
                <a:gd name="T3" fmla="*/ 976 h 2009"/>
                <a:gd name="T4" fmla="*/ 5359 w 10215"/>
                <a:gd name="T5" fmla="*/ 2009 h 2009"/>
                <a:gd name="T6" fmla="*/ 0 w 10215"/>
                <a:gd name="T7" fmla="*/ 1177 h 2009"/>
                <a:gd name="T8" fmla="*/ 5057 w 10215"/>
                <a:gd name="T9" fmla="*/ 0 h 2009"/>
              </a:gdLst>
              <a:ahLst/>
              <a:cxnLst>
                <a:cxn ang="0">
                  <a:pos x="T0" y="T1"/>
                </a:cxn>
                <a:cxn ang="0">
                  <a:pos x="T2" y="T3"/>
                </a:cxn>
                <a:cxn ang="0">
                  <a:pos x="T4" y="T5"/>
                </a:cxn>
                <a:cxn ang="0">
                  <a:pos x="T6" y="T7"/>
                </a:cxn>
                <a:cxn ang="0">
                  <a:pos x="T8" y="T9"/>
                </a:cxn>
              </a:cxnLst>
              <a:rect l="0" t="0" r="r" b="b"/>
              <a:pathLst>
                <a:path w="10215" h="2009">
                  <a:moveTo>
                    <a:pt x="5057" y="0"/>
                  </a:moveTo>
                  <a:lnTo>
                    <a:pt x="10215" y="976"/>
                  </a:lnTo>
                  <a:lnTo>
                    <a:pt x="5359" y="2009"/>
                  </a:lnTo>
                  <a:lnTo>
                    <a:pt x="0" y="1177"/>
                  </a:lnTo>
                  <a:lnTo>
                    <a:pt x="5057" y="0"/>
                  </a:lnTo>
                  <a:close/>
                </a:path>
              </a:pathLst>
            </a:custGeom>
            <a:solidFill>
              <a:srgbClr val="E1D8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7" name="Freeform 32"/>
            <p:cNvSpPr>
              <a:spLocks/>
            </p:cNvSpPr>
            <p:nvPr/>
          </p:nvSpPr>
          <p:spPr bwMode="auto">
            <a:xfrm>
              <a:off x="13265150" y="5832475"/>
              <a:ext cx="8834437" cy="12306300"/>
            </a:xfrm>
            <a:custGeom>
              <a:avLst/>
              <a:gdLst>
                <a:gd name="T0" fmla="*/ 5435 w 5565"/>
                <a:gd name="T1" fmla="*/ 7752 h 7752"/>
                <a:gd name="T2" fmla="*/ 5565 w 5565"/>
                <a:gd name="T3" fmla="*/ 884 h 7752"/>
                <a:gd name="T4" fmla="*/ 151 w 5565"/>
                <a:gd name="T5" fmla="*/ 0 h 7752"/>
                <a:gd name="T6" fmla="*/ 0 w 5565"/>
                <a:gd name="T7" fmla="*/ 6684 h 7752"/>
                <a:gd name="T8" fmla="*/ 5435 w 5565"/>
                <a:gd name="T9" fmla="*/ 7752 h 7752"/>
              </a:gdLst>
              <a:ahLst/>
              <a:cxnLst>
                <a:cxn ang="0">
                  <a:pos x="T0" y="T1"/>
                </a:cxn>
                <a:cxn ang="0">
                  <a:pos x="T2" y="T3"/>
                </a:cxn>
                <a:cxn ang="0">
                  <a:pos x="T4" y="T5"/>
                </a:cxn>
                <a:cxn ang="0">
                  <a:pos x="T6" y="T7"/>
                </a:cxn>
                <a:cxn ang="0">
                  <a:pos x="T8" y="T9"/>
                </a:cxn>
              </a:cxnLst>
              <a:rect l="0" t="0" r="r" b="b"/>
              <a:pathLst>
                <a:path w="5565" h="7752">
                  <a:moveTo>
                    <a:pt x="5435" y="7752"/>
                  </a:moveTo>
                  <a:lnTo>
                    <a:pt x="5565" y="884"/>
                  </a:lnTo>
                  <a:lnTo>
                    <a:pt x="151" y="0"/>
                  </a:lnTo>
                  <a:lnTo>
                    <a:pt x="0" y="6684"/>
                  </a:lnTo>
                  <a:lnTo>
                    <a:pt x="5435" y="7752"/>
                  </a:lnTo>
                  <a:close/>
                </a:path>
              </a:pathLst>
            </a:custGeom>
            <a:solidFill>
              <a:srgbClr val="C3B1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8" name="Freeform 33"/>
            <p:cNvSpPr>
              <a:spLocks/>
            </p:cNvSpPr>
            <p:nvPr/>
          </p:nvSpPr>
          <p:spPr bwMode="auto">
            <a:xfrm>
              <a:off x="21893213" y="5595938"/>
              <a:ext cx="8113712" cy="12542837"/>
            </a:xfrm>
            <a:custGeom>
              <a:avLst/>
              <a:gdLst>
                <a:gd name="T0" fmla="*/ 4832 w 5111"/>
                <a:gd name="T1" fmla="*/ 0 h 7901"/>
                <a:gd name="T2" fmla="*/ 23 w 5111"/>
                <a:gd name="T3" fmla="*/ 1033 h 7901"/>
                <a:gd name="T4" fmla="*/ 0 w 5111"/>
                <a:gd name="T5" fmla="*/ 7901 h 7901"/>
                <a:gd name="T6" fmla="*/ 5111 w 5111"/>
                <a:gd name="T7" fmla="*/ 5857 h 7901"/>
                <a:gd name="T8" fmla="*/ 4832 w 5111"/>
                <a:gd name="T9" fmla="*/ 0 h 7901"/>
              </a:gdLst>
              <a:ahLst/>
              <a:cxnLst>
                <a:cxn ang="0">
                  <a:pos x="T0" y="T1"/>
                </a:cxn>
                <a:cxn ang="0">
                  <a:pos x="T2" y="T3"/>
                </a:cxn>
                <a:cxn ang="0">
                  <a:pos x="T4" y="T5"/>
                </a:cxn>
                <a:cxn ang="0">
                  <a:pos x="T6" y="T7"/>
                </a:cxn>
                <a:cxn ang="0">
                  <a:pos x="T8" y="T9"/>
                </a:cxn>
              </a:cxnLst>
              <a:rect l="0" t="0" r="r" b="b"/>
              <a:pathLst>
                <a:path w="5111" h="7901">
                  <a:moveTo>
                    <a:pt x="4832" y="0"/>
                  </a:moveTo>
                  <a:lnTo>
                    <a:pt x="23" y="1033"/>
                  </a:lnTo>
                  <a:lnTo>
                    <a:pt x="0" y="7901"/>
                  </a:lnTo>
                  <a:lnTo>
                    <a:pt x="5111" y="5857"/>
                  </a:lnTo>
                  <a:lnTo>
                    <a:pt x="4832" y="0"/>
                  </a:lnTo>
                  <a:close/>
                </a:path>
              </a:pathLst>
            </a:custGeom>
            <a:solidFill>
              <a:srgbClr val="A48A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9" name="Freeform 34"/>
            <p:cNvSpPr>
              <a:spLocks/>
            </p:cNvSpPr>
            <p:nvPr/>
          </p:nvSpPr>
          <p:spPr bwMode="auto">
            <a:xfrm>
              <a:off x="14582775" y="8023225"/>
              <a:ext cx="5637212" cy="3940175"/>
            </a:xfrm>
            <a:custGeom>
              <a:avLst/>
              <a:gdLst>
                <a:gd name="T0" fmla="*/ 104 w 3551"/>
                <a:gd name="T1" fmla="*/ 0 h 2482"/>
                <a:gd name="T2" fmla="*/ 3551 w 3551"/>
                <a:gd name="T3" fmla="*/ 518 h 2482"/>
                <a:gd name="T4" fmla="*/ 3518 w 3551"/>
                <a:gd name="T5" fmla="*/ 2482 h 2482"/>
                <a:gd name="T6" fmla="*/ 0 w 3551"/>
                <a:gd name="T7" fmla="*/ 1896 h 2482"/>
                <a:gd name="T8" fmla="*/ 104 w 3551"/>
                <a:gd name="T9" fmla="*/ 0 h 2482"/>
              </a:gdLst>
              <a:ahLst/>
              <a:cxnLst>
                <a:cxn ang="0">
                  <a:pos x="T0" y="T1"/>
                </a:cxn>
                <a:cxn ang="0">
                  <a:pos x="T2" y="T3"/>
                </a:cxn>
                <a:cxn ang="0">
                  <a:pos x="T4" y="T5"/>
                </a:cxn>
                <a:cxn ang="0">
                  <a:pos x="T6" y="T7"/>
                </a:cxn>
                <a:cxn ang="0">
                  <a:pos x="T8" y="T9"/>
                </a:cxn>
              </a:cxnLst>
              <a:rect l="0" t="0" r="r" b="b"/>
              <a:pathLst>
                <a:path w="3551" h="2482">
                  <a:moveTo>
                    <a:pt x="104" y="0"/>
                  </a:moveTo>
                  <a:lnTo>
                    <a:pt x="3551" y="518"/>
                  </a:lnTo>
                  <a:lnTo>
                    <a:pt x="3518" y="2482"/>
                  </a:lnTo>
                  <a:lnTo>
                    <a:pt x="0" y="1896"/>
                  </a:lnTo>
                  <a:lnTo>
                    <a:pt x="104" y="0"/>
                  </a:lnTo>
                  <a:close/>
                </a:path>
              </a:pathLst>
            </a:custGeom>
            <a:solidFill>
              <a:srgbClr val="E1D8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30" name="Freeform 35"/>
            <p:cNvSpPr>
              <a:spLocks/>
            </p:cNvSpPr>
            <p:nvPr/>
          </p:nvSpPr>
          <p:spPr bwMode="auto">
            <a:xfrm>
              <a:off x="28055888" y="8551863"/>
              <a:ext cx="10714037" cy="2109787"/>
            </a:xfrm>
            <a:custGeom>
              <a:avLst/>
              <a:gdLst>
                <a:gd name="T0" fmla="*/ 3341 w 6749"/>
                <a:gd name="T1" fmla="*/ 0 h 1329"/>
                <a:gd name="T2" fmla="*/ 6749 w 6749"/>
                <a:gd name="T3" fmla="*/ 646 h 1329"/>
                <a:gd name="T4" fmla="*/ 3542 w 6749"/>
                <a:gd name="T5" fmla="*/ 1329 h 1329"/>
                <a:gd name="T6" fmla="*/ 0 w 6749"/>
                <a:gd name="T7" fmla="*/ 778 h 1329"/>
                <a:gd name="T8" fmla="*/ 3341 w 6749"/>
                <a:gd name="T9" fmla="*/ 0 h 1329"/>
              </a:gdLst>
              <a:ahLst/>
              <a:cxnLst>
                <a:cxn ang="0">
                  <a:pos x="T0" y="T1"/>
                </a:cxn>
                <a:cxn ang="0">
                  <a:pos x="T2" y="T3"/>
                </a:cxn>
                <a:cxn ang="0">
                  <a:pos x="T4" y="T5"/>
                </a:cxn>
                <a:cxn ang="0">
                  <a:pos x="T6" y="T7"/>
                </a:cxn>
                <a:cxn ang="0">
                  <a:pos x="T8" y="T9"/>
                </a:cxn>
              </a:cxnLst>
              <a:rect l="0" t="0" r="r" b="b"/>
              <a:pathLst>
                <a:path w="6749" h="1329">
                  <a:moveTo>
                    <a:pt x="3341" y="0"/>
                  </a:moveTo>
                  <a:lnTo>
                    <a:pt x="6749" y="646"/>
                  </a:lnTo>
                  <a:lnTo>
                    <a:pt x="3542" y="1329"/>
                  </a:lnTo>
                  <a:lnTo>
                    <a:pt x="0" y="778"/>
                  </a:lnTo>
                  <a:lnTo>
                    <a:pt x="3341" y="0"/>
                  </a:lnTo>
                  <a:close/>
                </a:path>
              </a:pathLst>
            </a:custGeom>
            <a:solidFill>
              <a:srgbClr val="B493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31" name="Freeform 36"/>
            <p:cNvSpPr>
              <a:spLocks/>
            </p:cNvSpPr>
            <p:nvPr/>
          </p:nvSpPr>
          <p:spPr bwMode="auto">
            <a:xfrm>
              <a:off x="27951113" y="9731375"/>
              <a:ext cx="5837237" cy="8129587"/>
            </a:xfrm>
            <a:custGeom>
              <a:avLst/>
              <a:gdLst>
                <a:gd name="T0" fmla="*/ 3592 w 3677"/>
                <a:gd name="T1" fmla="*/ 5121 h 5121"/>
                <a:gd name="T2" fmla="*/ 3677 w 3677"/>
                <a:gd name="T3" fmla="*/ 586 h 5121"/>
                <a:gd name="T4" fmla="*/ 102 w 3677"/>
                <a:gd name="T5" fmla="*/ 0 h 5121"/>
                <a:gd name="T6" fmla="*/ 0 w 3677"/>
                <a:gd name="T7" fmla="*/ 4414 h 5121"/>
                <a:gd name="T8" fmla="*/ 3592 w 3677"/>
                <a:gd name="T9" fmla="*/ 5121 h 5121"/>
              </a:gdLst>
              <a:ahLst/>
              <a:cxnLst>
                <a:cxn ang="0">
                  <a:pos x="T0" y="T1"/>
                </a:cxn>
                <a:cxn ang="0">
                  <a:pos x="T2" y="T3"/>
                </a:cxn>
                <a:cxn ang="0">
                  <a:pos x="T4" y="T5"/>
                </a:cxn>
                <a:cxn ang="0">
                  <a:pos x="T6" y="T7"/>
                </a:cxn>
                <a:cxn ang="0">
                  <a:pos x="T8" y="T9"/>
                </a:cxn>
              </a:cxnLst>
              <a:rect l="0" t="0" r="r" b="b"/>
              <a:pathLst>
                <a:path w="3677" h="5121">
                  <a:moveTo>
                    <a:pt x="3592" y="5121"/>
                  </a:moveTo>
                  <a:lnTo>
                    <a:pt x="3677" y="586"/>
                  </a:lnTo>
                  <a:lnTo>
                    <a:pt x="102" y="0"/>
                  </a:lnTo>
                  <a:lnTo>
                    <a:pt x="0" y="4414"/>
                  </a:lnTo>
                  <a:lnTo>
                    <a:pt x="3592" y="5121"/>
                  </a:lnTo>
                  <a:close/>
                </a:path>
              </a:pathLst>
            </a:custGeom>
            <a:solidFill>
              <a:srgbClr val="683C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32" name="Freeform 37"/>
            <p:cNvSpPr>
              <a:spLocks/>
            </p:cNvSpPr>
            <p:nvPr/>
          </p:nvSpPr>
          <p:spPr bwMode="auto">
            <a:xfrm>
              <a:off x="33653413" y="9577388"/>
              <a:ext cx="5359400" cy="8283575"/>
            </a:xfrm>
            <a:custGeom>
              <a:avLst/>
              <a:gdLst>
                <a:gd name="T0" fmla="*/ 3192 w 3376"/>
                <a:gd name="T1" fmla="*/ 0 h 5218"/>
                <a:gd name="T2" fmla="*/ 16 w 3376"/>
                <a:gd name="T3" fmla="*/ 683 h 5218"/>
                <a:gd name="T4" fmla="*/ 0 w 3376"/>
                <a:gd name="T5" fmla="*/ 5218 h 5218"/>
                <a:gd name="T6" fmla="*/ 3376 w 3376"/>
                <a:gd name="T7" fmla="*/ 3869 h 5218"/>
                <a:gd name="T8" fmla="*/ 3192 w 3376"/>
                <a:gd name="T9" fmla="*/ 0 h 5218"/>
              </a:gdLst>
              <a:ahLst/>
              <a:cxnLst>
                <a:cxn ang="0">
                  <a:pos x="T0" y="T1"/>
                </a:cxn>
                <a:cxn ang="0">
                  <a:pos x="T2" y="T3"/>
                </a:cxn>
                <a:cxn ang="0">
                  <a:pos x="T4" y="T5"/>
                </a:cxn>
                <a:cxn ang="0">
                  <a:pos x="T6" y="T7"/>
                </a:cxn>
                <a:cxn ang="0">
                  <a:pos x="T8" y="T9"/>
                </a:cxn>
              </a:cxnLst>
              <a:rect l="0" t="0" r="r" b="b"/>
              <a:pathLst>
                <a:path w="3376" h="5218">
                  <a:moveTo>
                    <a:pt x="3192" y="0"/>
                  </a:moveTo>
                  <a:lnTo>
                    <a:pt x="16" y="683"/>
                  </a:lnTo>
                  <a:lnTo>
                    <a:pt x="0" y="5218"/>
                  </a:lnTo>
                  <a:lnTo>
                    <a:pt x="3376" y="3869"/>
                  </a:lnTo>
                  <a:lnTo>
                    <a:pt x="3192" y="0"/>
                  </a:lnTo>
                  <a:close/>
                </a:path>
              </a:pathLst>
            </a:custGeom>
            <a:solidFill>
              <a:srgbClr val="824B1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33" name="Freeform 38"/>
            <p:cNvSpPr>
              <a:spLocks/>
            </p:cNvSpPr>
            <p:nvPr/>
          </p:nvSpPr>
          <p:spPr bwMode="auto">
            <a:xfrm>
              <a:off x="34342388" y="11801475"/>
              <a:ext cx="3725862" cy="3665537"/>
            </a:xfrm>
            <a:custGeom>
              <a:avLst/>
              <a:gdLst>
                <a:gd name="T0" fmla="*/ 0 w 2347"/>
                <a:gd name="T1" fmla="*/ 518 h 2309"/>
                <a:gd name="T2" fmla="*/ 71 w 2347"/>
                <a:gd name="T3" fmla="*/ 2309 h 2309"/>
                <a:gd name="T4" fmla="*/ 2347 w 2347"/>
                <a:gd name="T5" fmla="*/ 1794 h 2309"/>
                <a:gd name="T6" fmla="*/ 2174 w 2347"/>
                <a:gd name="T7" fmla="*/ 0 h 2309"/>
                <a:gd name="T8" fmla="*/ 0 w 2347"/>
                <a:gd name="T9" fmla="*/ 518 h 2309"/>
              </a:gdLst>
              <a:ahLst/>
              <a:cxnLst>
                <a:cxn ang="0">
                  <a:pos x="T0" y="T1"/>
                </a:cxn>
                <a:cxn ang="0">
                  <a:pos x="T2" y="T3"/>
                </a:cxn>
                <a:cxn ang="0">
                  <a:pos x="T4" y="T5"/>
                </a:cxn>
                <a:cxn ang="0">
                  <a:pos x="T6" y="T7"/>
                </a:cxn>
                <a:cxn ang="0">
                  <a:pos x="T8" y="T9"/>
                </a:cxn>
              </a:cxnLst>
              <a:rect l="0" t="0" r="r" b="b"/>
              <a:pathLst>
                <a:path w="2347" h="2309">
                  <a:moveTo>
                    <a:pt x="0" y="518"/>
                  </a:moveTo>
                  <a:lnTo>
                    <a:pt x="71" y="2309"/>
                  </a:lnTo>
                  <a:lnTo>
                    <a:pt x="2347" y="1794"/>
                  </a:lnTo>
                  <a:lnTo>
                    <a:pt x="2174" y="0"/>
                  </a:lnTo>
                  <a:lnTo>
                    <a:pt x="0" y="518"/>
                  </a:lnTo>
                  <a:close/>
                </a:path>
              </a:pathLst>
            </a:custGeom>
            <a:solidFill>
              <a:srgbClr val="8663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34" name="Freeform 39"/>
            <p:cNvSpPr>
              <a:spLocks/>
            </p:cNvSpPr>
            <p:nvPr/>
          </p:nvSpPr>
          <p:spPr bwMode="auto">
            <a:xfrm>
              <a:off x="27882850" y="9731375"/>
              <a:ext cx="5751512" cy="8148637"/>
            </a:xfrm>
            <a:custGeom>
              <a:avLst/>
              <a:gdLst>
                <a:gd name="T0" fmla="*/ 1533 w 1533"/>
                <a:gd name="T1" fmla="*/ 2172 h 2172"/>
                <a:gd name="T2" fmla="*/ 0 w 1533"/>
                <a:gd name="T3" fmla="*/ 1865 h 2172"/>
                <a:gd name="T4" fmla="*/ 61 w 1533"/>
                <a:gd name="T5" fmla="*/ 0 h 2172"/>
                <a:gd name="T6" fmla="*/ 453 w 1533"/>
                <a:gd name="T7" fmla="*/ 1471 h 2172"/>
                <a:gd name="T8" fmla="*/ 1533 w 1533"/>
                <a:gd name="T9" fmla="*/ 2172 h 2172"/>
              </a:gdLst>
              <a:ahLst/>
              <a:cxnLst>
                <a:cxn ang="0">
                  <a:pos x="T0" y="T1"/>
                </a:cxn>
                <a:cxn ang="0">
                  <a:pos x="T2" y="T3"/>
                </a:cxn>
                <a:cxn ang="0">
                  <a:pos x="T4" y="T5"/>
                </a:cxn>
                <a:cxn ang="0">
                  <a:pos x="T6" y="T7"/>
                </a:cxn>
                <a:cxn ang="0">
                  <a:pos x="T8" y="T9"/>
                </a:cxn>
              </a:cxnLst>
              <a:rect l="0" t="0" r="r" b="b"/>
              <a:pathLst>
                <a:path w="1533" h="2172">
                  <a:moveTo>
                    <a:pt x="1533" y="2172"/>
                  </a:moveTo>
                  <a:cubicBezTo>
                    <a:pt x="0" y="1865"/>
                    <a:pt x="0" y="1865"/>
                    <a:pt x="0" y="1865"/>
                  </a:cubicBezTo>
                  <a:cubicBezTo>
                    <a:pt x="61" y="0"/>
                    <a:pt x="61" y="0"/>
                    <a:pt x="61" y="0"/>
                  </a:cubicBezTo>
                  <a:cubicBezTo>
                    <a:pt x="61" y="0"/>
                    <a:pt x="117" y="946"/>
                    <a:pt x="453" y="1471"/>
                  </a:cubicBezTo>
                  <a:cubicBezTo>
                    <a:pt x="788" y="1996"/>
                    <a:pt x="1533" y="2172"/>
                    <a:pt x="1533" y="2172"/>
                  </a:cubicBezTo>
                  <a:close/>
                </a:path>
              </a:pathLst>
            </a:custGeom>
            <a:solidFill>
              <a:srgbClr val="9B6F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grpSp>
      <p:sp>
        <p:nvSpPr>
          <p:cNvPr id="164" name="Oval 163"/>
          <p:cNvSpPr/>
          <p:nvPr userDrawn="1"/>
        </p:nvSpPr>
        <p:spPr>
          <a:xfrm>
            <a:off x="2865159" y="2165512"/>
            <a:ext cx="282183" cy="37624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167" name="Oval 166"/>
          <p:cNvSpPr/>
          <p:nvPr userDrawn="1"/>
        </p:nvSpPr>
        <p:spPr>
          <a:xfrm>
            <a:off x="2865159" y="3486488"/>
            <a:ext cx="282183" cy="37624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168" name="Oval 167"/>
          <p:cNvSpPr/>
          <p:nvPr userDrawn="1"/>
        </p:nvSpPr>
        <p:spPr>
          <a:xfrm>
            <a:off x="2865159" y="4887244"/>
            <a:ext cx="282183" cy="3762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169" name="Oval 168"/>
          <p:cNvSpPr/>
          <p:nvPr userDrawn="1"/>
        </p:nvSpPr>
        <p:spPr>
          <a:xfrm>
            <a:off x="6014120" y="3486488"/>
            <a:ext cx="282183" cy="37624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170" name="Oval 169"/>
          <p:cNvSpPr/>
          <p:nvPr userDrawn="1"/>
        </p:nvSpPr>
        <p:spPr>
          <a:xfrm>
            <a:off x="6014120" y="4887244"/>
            <a:ext cx="282183" cy="37624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172" name="Oval 171"/>
          <p:cNvSpPr/>
          <p:nvPr userDrawn="1"/>
        </p:nvSpPr>
        <p:spPr>
          <a:xfrm>
            <a:off x="6014120" y="2165512"/>
            <a:ext cx="282183" cy="376244"/>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9" name="Metin Yer Tutucusu 8"/>
          <p:cNvSpPr>
            <a:spLocks noGrp="1"/>
          </p:cNvSpPr>
          <p:nvPr>
            <p:ph type="body" sz="quarter" idx="12" hasCustomPrompt="1"/>
          </p:nvPr>
        </p:nvSpPr>
        <p:spPr>
          <a:xfrm>
            <a:off x="3192066" y="2112963"/>
            <a:ext cx="2330053" cy="799442"/>
          </a:xfrm>
        </p:spPr>
        <p:txBody>
          <a:bodyPr>
            <a:noAutofit/>
          </a:bodyPr>
          <a:lstStyle>
            <a:lvl1pPr marL="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Madde 1</a:t>
            </a:r>
            <a:endParaRPr lang="tr-TR" dirty="0"/>
          </a:p>
        </p:txBody>
      </p:sp>
      <p:sp>
        <p:nvSpPr>
          <p:cNvPr id="173" name="Metin Yer Tutucusu 8"/>
          <p:cNvSpPr>
            <a:spLocks noGrp="1"/>
          </p:cNvSpPr>
          <p:nvPr>
            <p:ph type="body" sz="quarter" idx="13" hasCustomPrompt="1"/>
          </p:nvPr>
        </p:nvSpPr>
        <p:spPr>
          <a:xfrm>
            <a:off x="6392466" y="2112963"/>
            <a:ext cx="2330053" cy="799442"/>
          </a:xfrm>
        </p:spPr>
        <p:txBody>
          <a:bodyPr>
            <a:noAutofit/>
          </a:bodyPr>
          <a:lstStyle>
            <a:lvl1pPr marL="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Madde 2</a:t>
            </a:r>
            <a:endParaRPr lang="tr-TR" dirty="0"/>
          </a:p>
        </p:txBody>
      </p:sp>
      <p:sp>
        <p:nvSpPr>
          <p:cNvPr id="174" name="Metin Yer Tutucusu 8"/>
          <p:cNvSpPr>
            <a:spLocks noGrp="1"/>
          </p:cNvSpPr>
          <p:nvPr>
            <p:ph type="body" sz="quarter" idx="14" hasCustomPrompt="1"/>
          </p:nvPr>
        </p:nvSpPr>
        <p:spPr>
          <a:xfrm>
            <a:off x="3192066" y="3490033"/>
            <a:ext cx="2330053" cy="834865"/>
          </a:xfrm>
        </p:spPr>
        <p:txBody>
          <a:bodyPr>
            <a:noAutofit/>
          </a:bodyPr>
          <a:lstStyle>
            <a:lvl1pPr marL="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Madde 3</a:t>
            </a:r>
            <a:endParaRPr lang="tr-TR" dirty="0"/>
          </a:p>
        </p:txBody>
      </p:sp>
      <p:sp>
        <p:nvSpPr>
          <p:cNvPr id="175" name="Metin Yer Tutucusu 8"/>
          <p:cNvSpPr>
            <a:spLocks noGrp="1"/>
          </p:cNvSpPr>
          <p:nvPr>
            <p:ph type="body" sz="quarter" idx="15" hasCustomPrompt="1"/>
          </p:nvPr>
        </p:nvSpPr>
        <p:spPr>
          <a:xfrm>
            <a:off x="6392466" y="3490033"/>
            <a:ext cx="2330053" cy="834865"/>
          </a:xfrm>
        </p:spPr>
        <p:txBody>
          <a:bodyPr>
            <a:noAutofit/>
          </a:bodyPr>
          <a:lstStyle>
            <a:lvl1pPr marL="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Madde 4</a:t>
            </a:r>
            <a:endParaRPr lang="tr-TR" dirty="0"/>
          </a:p>
        </p:txBody>
      </p:sp>
      <p:sp>
        <p:nvSpPr>
          <p:cNvPr id="176" name="Metin Yer Tutucusu 8"/>
          <p:cNvSpPr>
            <a:spLocks noGrp="1"/>
          </p:cNvSpPr>
          <p:nvPr>
            <p:ph type="body" sz="quarter" idx="16" hasCustomPrompt="1"/>
          </p:nvPr>
        </p:nvSpPr>
        <p:spPr>
          <a:xfrm>
            <a:off x="3192066" y="4887489"/>
            <a:ext cx="2330053" cy="895624"/>
          </a:xfrm>
        </p:spPr>
        <p:txBody>
          <a:bodyPr>
            <a:noAutofit/>
          </a:bodyPr>
          <a:lstStyle>
            <a:lvl1pPr marL="0" indent="0" algn="l" rtl="0">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Madde 5</a:t>
            </a:r>
            <a:endParaRPr lang="tr-TR" dirty="0"/>
          </a:p>
        </p:txBody>
      </p:sp>
      <p:sp>
        <p:nvSpPr>
          <p:cNvPr id="177" name="Metin Yer Tutucusu 8"/>
          <p:cNvSpPr>
            <a:spLocks noGrp="1"/>
          </p:cNvSpPr>
          <p:nvPr>
            <p:ph type="body" sz="quarter" idx="17" hasCustomPrompt="1"/>
          </p:nvPr>
        </p:nvSpPr>
        <p:spPr>
          <a:xfrm>
            <a:off x="6392466" y="4887489"/>
            <a:ext cx="2330053" cy="895624"/>
          </a:xfrm>
        </p:spPr>
        <p:txBody>
          <a:bodyPr>
            <a:noAutofit/>
          </a:bodyPr>
          <a:lstStyle>
            <a:lvl1pPr marL="0" indent="0" algn="l" rtl="0">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Madde 6</a:t>
            </a:r>
            <a:endParaRPr lang="tr-TR" dirty="0"/>
          </a:p>
        </p:txBody>
      </p:sp>
    </p:spTree>
    <p:extLst>
      <p:ext uri="{BB962C8B-B14F-4D97-AF65-F5344CB8AC3E}">
        <p14:creationId xmlns:p14="http://schemas.microsoft.com/office/powerpoint/2010/main" val="3835693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14"/>
                                        </p:tgtEl>
                                        <p:attrNameLst>
                                          <p:attrName>style.visibility</p:attrName>
                                        </p:attrNameLst>
                                      </p:cBhvr>
                                      <p:to>
                                        <p:strVal val="visible"/>
                                      </p:to>
                                    </p:set>
                                    <p:anim calcmode="lin" valueType="num">
                                      <p:cBhvr additive="base">
                                        <p:cTn id="7" dur="500" fill="hold"/>
                                        <p:tgtEl>
                                          <p:spTgt spid="114"/>
                                        </p:tgtEl>
                                        <p:attrNameLst>
                                          <p:attrName>ppt_x</p:attrName>
                                        </p:attrNameLst>
                                      </p:cBhvr>
                                      <p:tavLst>
                                        <p:tav tm="0">
                                          <p:val>
                                            <p:strVal val="#ppt_x"/>
                                          </p:val>
                                        </p:tav>
                                        <p:tav tm="100000">
                                          <p:val>
                                            <p:strVal val="#ppt_x"/>
                                          </p:val>
                                        </p:tav>
                                      </p:tavLst>
                                    </p:anim>
                                    <p:anim calcmode="lin" valueType="num">
                                      <p:cBhvr additive="base">
                                        <p:cTn id="8" dur="500" fill="hold"/>
                                        <p:tgtEl>
                                          <p:spTgt spid="1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13"/>
                                        </p:tgtEl>
                                        <p:attrNameLst>
                                          <p:attrName>style.visibility</p:attrName>
                                        </p:attrNameLst>
                                      </p:cBhvr>
                                      <p:to>
                                        <p:strVal val="visible"/>
                                      </p:to>
                                    </p:set>
                                    <p:anim calcmode="lin" valueType="num">
                                      <p:cBhvr additive="base">
                                        <p:cTn id="12" dur="500" fill="hold"/>
                                        <p:tgtEl>
                                          <p:spTgt spid="113"/>
                                        </p:tgtEl>
                                        <p:attrNameLst>
                                          <p:attrName>ppt_x</p:attrName>
                                        </p:attrNameLst>
                                      </p:cBhvr>
                                      <p:tavLst>
                                        <p:tav tm="0">
                                          <p:val>
                                            <p:strVal val="#ppt_x"/>
                                          </p:val>
                                        </p:tav>
                                        <p:tav tm="100000">
                                          <p:val>
                                            <p:strVal val="#ppt_x"/>
                                          </p:val>
                                        </p:tav>
                                      </p:tavLst>
                                    </p:anim>
                                    <p:anim calcmode="lin" valueType="num">
                                      <p:cBhvr additive="base">
                                        <p:cTn id="13" dur="500" fill="hold"/>
                                        <p:tgtEl>
                                          <p:spTgt spid="113"/>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12"/>
                                        </p:tgtEl>
                                        <p:attrNameLst>
                                          <p:attrName>style.visibility</p:attrName>
                                        </p:attrNameLst>
                                      </p:cBhvr>
                                      <p:to>
                                        <p:strVal val="visible"/>
                                      </p:to>
                                    </p:set>
                                    <p:anim calcmode="lin" valueType="num">
                                      <p:cBhvr additive="base">
                                        <p:cTn id="17" dur="500" fill="hold"/>
                                        <p:tgtEl>
                                          <p:spTgt spid="112"/>
                                        </p:tgtEl>
                                        <p:attrNameLst>
                                          <p:attrName>ppt_x</p:attrName>
                                        </p:attrNameLst>
                                      </p:cBhvr>
                                      <p:tavLst>
                                        <p:tav tm="0">
                                          <p:val>
                                            <p:strVal val="#ppt_x"/>
                                          </p:val>
                                        </p:tav>
                                        <p:tav tm="100000">
                                          <p:val>
                                            <p:strVal val="#ppt_x"/>
                                          </p:val>
                                        </p:tav>
                                      </p:tavLst>
                                    </p:anim>
                                    <p:anim calcmode="lin" valueType="num">
                                      <p:cBhvr additive="base">
                                        <p:cTn id="18" dur="500" fill="hold"/>
                                        <p:tgtEl>
                                          <p:spTgt spid="112"/>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11"/>
                                        </p:tgtEl>
                                        <p:attrNameLst>
                                          <p:attrName>style.visibility</p:attrName>
                                        </p:attrNameLst>
                                      </p:cBhvr>
                                      <p:to>
                                        <p:strVal val="visible"/>
                                      </p:to>
                                    </p:set>
                                    <p:anim calcmode="lin" valueType="num">
                                      <p:cBhvr additive="base">
                                        <p:cTn id="22" dur="500" fill="hold"/>
                                        <p:tgtEl>
                                          <p:spTgt spid="111"/>
                                        </p:tgtEl>
                                        <p:attrNameLst>
                                          <p:attrName>ppt_x</p:attrName>
                                        </p:attrNameLst>
                                      </p:cBhvr>
                                      <p:tavLst>
                                        <p:tav tm="0">
                                          <p:val>
                                            <p:strVal val="#ppt_x"/>
                                          </p:val>
                                        </p:tav>
                                        <p:tav tm="100000">
                                          <p:val>
                                            <p:strVal val="#ppt_x"/>
                                          </p:val>
                                        </p:tav>
                                      </p:tavLst>
                                    </p:anim>
                                    <p:anim calcmode="lin" valueType="num">
                                      <p:cBhvr additive="base">
                                        <p:cTn id="23" dur="500" fill="hold"/>
                                        <p:tgtEl>
                                          <p:spTgt spid="111"/>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10"/>
                                        </p:tgtEl>
                                        <p:attrNameLst>
                                          <p:attrName>style.visibility</p:attrName>
                                        </p:attrNameLst>
                                      </p:cBhvr>
                                      <p:to>
                                        <p:strVal val="visible"/>
                                      </p:to>
                                    </p:set>
                                    <p:anim calcmode="lin" valueType="num">
                                      <p:cBhvr additive="base">
                                        <p:cTn id="27" dur="500" fill="hold"/>
                                        <p:tgtEl>
                                          <p:spTgt spid="110"/>
                                        </p:tgtEl>
                                        <p:attrNameLst>
                                          <p:attrName>ppt_x</p:attrName>
                                        </p:attrNameLst>
                                      </p:cBhvr>
                                      <p:tavLst>
                                        <p:tav tm="0">
                                          <p:val>
                                            <p:strVal val="#ppt_x"/>
                                          </p:val>
                                        </p:tav>
                                        <p:tav tm="100000">
                                          <p:val>
                                            <p:strVal val="#ppt_x"/>
                                          </p:val>
                                        </p:tav>
                                      </p:tavLst>
                                    </p:anim>
                                    <p:anim calcmode="lin" valueType="num">
                                      <p:cBhvr additive="base">
                                        <p:cTn id="28" dur="500" fill="hold"/>
                                        <p:tgtEl>
                                          <p:spTgt spid="110"/>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109"/>
                                        </p:tgtEl>
                                        <p:attrNameLst>
                                          <p:attrName>style.visibility</p:attrName>
                                        </p:attrNameLst>
                                      </p:cBhvr>
                                      <p:to>
                                        <p:strVal val="visible"/>
                                      </p:to>
                                    </p:set>
                                    <p:anim calcmode="lin" valueType="num">
                                      <p:cBhvr additive="base">
                                        <p:cTn id="32" dur="500" fill="hold"/>
                                        <p:tgtEl>
                                          <p:spTgt spid="109"/>
                                        </p:tgtEl>
                                        <p:attrNameLst>
                                          <p:attrName>ppt_x</p:attrName>
                                        </p:attrNameLst>
                                      </p:cBhvr>
                                      <p:tavLst>
                                        <p:tav tm="0">
                                          <p:val>
                                            <p:strVal val="#ppt_x"/>
                                          </p:val>
                                        </p:tav>
                                        <p:tav tm="100000">
                                          <p:val>
                                            <p:strVal val="#ppt_x"/>
                                          </p:val>
                                        </p:tav>
                                      </p:tavLst>
                                    </p:anim>
                                    <p:anim calcmode="lin" valueType="num">
                                      <p:cBhvr additive="base">
                                        <p:cTn id="33" dur="500" fill="hold"/>
                                        <p:tgtEl>
                                          <p:spTgt spid="109"/>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164"/>
                                        </p:tgtEl>
                                        <p:attrNameLst>
                                          <p:attrName>style.visibility</p:attrName>
                                        </p:attrNameLst>
                                      </p:cBhvr>
                                      <p:to>
                                        <p:strVal val="visible"/>
                                      </p:to>
                                    </p:set>
                                    <p:anim calcmode="lin" valueType="num">
                                      <p:cBhvr>
                                        <p:cTn id="37" dur="500" fill="hold"/>
                                        <p:tgtEl>
                                          <p:spTgt spid="164"/>
                                        </p:tgtEl>
                                        <p:attrNameLst>
                                          <p:attrName>ppt_w</p:attrName>
                                        </p:attrNameLst>
                                      </p:cBhvr>
                                      <p:tavLst>
                                        <p:tav tm="0">
                                          <p:val>
                                            <p:fltVal val="0"/>
                                          </p:val>
                                        </p:tav>
                                        <p:tav tm="100000">
                                          <p:val>
                                            <p:strVal val="#ppt_w"/>
                                          </p:val>
                                        </p:tav>
                                      </p:tavLst>
                                    </p:anim>
                                    <p:anim calcmode="lin" valueType="num">
                                      <p:cBhvr>
                                        <p:cTn id="38" dur="500" fill="hold"/>
                                        <p:tgtEl>
                                          <p:spTgt spid="164"/>
                                        </p:tgtEl>
                                        <p:attrNameLst>
                                          <p:attrName>ppt_h</p:attrName>
                                        </p:attrNameLst>
                                      </p:cBhvr>
                                      <p:tavLst>
                                        <p:tav tm="0">
                                          <p:val>
                                            <p:fltVal val="0"/>
                                          </p:val>
                                        </p:tav>
                                        <p:tav tm="100000">
                                          <p:val>
                                            <p:strVal val="#ppt_h"/>
                                          </p:val>
                                        </p:tav>
                                      </p:tavLst>
                                    </p:anim>
                                    <p:animEffect transition="in" filter="fade">
                                      <p:cBhvr>
                                        <p:cTn id="39" dur="500"/>
                                        <p:tgtEl>
                                          <p:spTgt spid="164"/>
                                        </p:tgtEl>
                                      </p:cBhvr>
                                    </p:animEffect>
                                  </p:childTnLst>
                                </p:cTn>
                              </p:par>
                            </p:childTnLst>
                          </p:cTn>
                        </p:par>
                        <p:par>
                          <p:cTn id="40" fill="hold">
                            <p:stCondLst>
                              <p:cond delay="3500"/>
                            </p:stCondLst>
                            <p:childTnLst>
                              <p:par>
                                <p:cTn id="41" presetID="53" presetClass="entr" presetSubtype="16" fill="hold" grpId="0" nodeType="afterEffect">
                                  <p:stCondLst>
                                    <p:cond delay="0"/>
                                  </p:stCondLst>
                                  <p:childTnLst>
                                    <p:set>
                                      <p:cBhvr>
                                        <p:cTn id="42" dur="1" fill="hold">
                                          <p:stCondLst>
                                            <p:cond delay="0"/>
                                          </p:stCondLst>
                                        </p:cTn>
                                        <p:tgtEl>
                                          <p:spTgt spid="167"/>
                                        </p:tgtEl>
                                        <p:attrNameLst>
                                          <p:attrName>style.visibility</p:attrName>
                                        </p:attrNameLst>
                                      </p:cBhvr>
                                      <p:to>
                                        <p:strVal val="visible"/>
                                      </p:to>
                                    </p:set>
                                    <p:anim calcmode="lin" valueType="num">
                                      <p:cBhvr>
                                        <p:cTn id="43" dur="500" fill="hold"/>
                                        <p:tgtEl>
                                          <p:spTgt spid="167"/>
                                        </p:tgtEl>
                                        <p:attrNameLst>
                                          <p:attrName>ppt_w</p:attrName>
                                        </p:attrNameLst>
                                      </p:cBhvr>
                                      <p:tavLst>
                                        <p:tav tm="0">
                                          <p:val>
                                            <p:fltVal val="0"/>
                                          </p:val>
                                        </p:tav>
                                        <p:tav tm="100000">
                                          <p:val>
                                            <p:strVal val="#ppt_w"/>
                                          </p:val>
                                        </p:tav>
                                      </p:tavLst>
                                    </p:anim>
                                    <p:anim calcmode="lin" valueType="num">
                                      <p:cBhvr>
                                        <p:cTn id="44" dur="500" fill="hold"/>
                                        <p:tgtEl>
                                          <p:spTgt spid="167"/>
                                        </p:tgtEl>
                                        <p:attrNameLst>
                                          <p:attrName>ppt_h</p:attrName>
                                        </p:attrNameLst>
                                      </p:cBhvr>
                                      <p:tavLst>
                                        <p:tav tm="0">
                                          <p:val>
                                            <p:fltVal val="0"/>
                                          </p:val>
                                        </p:tav>
                                        <p:tav tm="100000">
                                          <p:val>
                                            <p:strVal val="#ppt_h"/>
                                          </p:val>
                                        </p:tav>
                                      </p:tavLst>
                                    </p:anim>
                                    <p:animEffect transition="in" filter="fade">
                                      <p:cBhvr>
                                        <p:cTn id="45" dur="500"/>
                                        <p:tgtEl>
                                          <p:spTgt spid="167"/>
                                        </p:tgtEl>
                                      </p:cBhvr>
                                    </p:animEffect>
                                  </p:childTnLst>
                                </p:cTn>
                              </p:par>
                            </p:childTnLst>
                          </p:cTn>
                        </p:par>
                        <p:par>
                          <p:cTn id="46" fill="hold">
                            <p:stCondLst>
                              <p:cond delay="4000"/>
                            </p:stCondLst>
                            <p:childTnLst>
                              <p:par>
                                <p:cTn id="47" presetID="53" presetClass="entr" presetSubtype="16" fill="hold" grpId="0" nodeType="afterEffect">
                                  <p:stCondLst>
                                    <p:cond delay="0"/>
                                  </p:stCondLst>
                                  <p:childTnLst>
                                    <p:set>
                                      <p:cBhvr>
                                        <p:cTn id="48" dur="1" fill="hold">
                                          <p:stCondLst>
                                            <p:cond delay="0"/>
                                          </p:stCondLst>
                                        </p:cTn>
                                        <p:tgtEl>
                                          <p:spTgt spid="168"/>
                                        </p:tgtEl>
                                        <p:attrNameLst>
                                          <p:attrName>style.visibility</p:attrName>
                                        </p:attrNameLst>
                                      </p:cBhvr>
                                      <p:to>
                                        <p:strVal val="visible"/>
                                      </p:to>
                                    </p:set>
                                    <p:anim calcmode="lin" valueType="num">
                                      <p:cBhvr>
                                        <p:cTn id="49" dur="500" fill="hold"/>
                                        <p:tgtEl>
                                          <p:spTgt spid="168"/>
                                        </p:tgtEl>
                                        <p:attrNameLst>
                                          <p:attrName>ppt_w</p:attrName>
                                        </p:attrNameLst>
                                      </p:cBhvr>
                                      <p:tavLst>
                                        <p:tav tm="0">
                                          <p:val>
                                            <p:fltVal val="0"/>
                                          </p:val>
                                        </p:tav>
                                        <p:tav tm="100000">
                                          <p:val>
                                            <p:strVal val="#ppt_w"/>
                                          </p:val>
                                        </p:tav>
                                      </p:tavLst>
                                    </p:anim>
                                    <p:anim calcmode="lin" valueType="num">
                                      <p:cBhvr>
                                        <p:cTn id="50" dur="500" fill="hold"/>
                                        <p:tgtEl>
                                          <p:spTgt spid="168"/>
                                        </p:tgtEl>
                                        <p:attrNameLst>
                                          <p:attrName>ppt_h</p:attrName>
                                        </p:attrNameLst>
                                      </p:cBhvr>
                                      <p:tavLst>
                                        <p:tav tm="0">
                                          <p:val>
                                            <p:fltVal val="0"/>
                                          </p:val>
                                        </p:tav>
                                        <p:tav tm="100000">
                                          <p:val>
                                            <p:strVal val="#ppt_h"/>
                                          </p:val>
                                        </p:tav>
                                      </p:tavLst>
                                    </p:anim>
                                    <p:animEffect transition="in" filter="fade">
                                      <p:cBhvr>
                                        <p:cTn id="51" dur="500"/>
                                        <p:tgtEl>
                                          <p:spTgt spid="168"/>
                                        </p:tgtEl>
                                      </p:cBhvr>
                                    </p:animEffect>
                                  </p:childTnLst>
                                </p:cTn>
                              </p:par>
                            </p:childTnLst>
                          </p:cTn>
                        </p:par>
                        <p:par>
                          <p:cTn id="52" fill="hold">
                            <p:stCondLst>
                              <p:cond delay="4500"/>
                            </p:stCondLst>
                            <p:childTnLst>
                              <p:par>
                                <p:cTn id="53" presetID="53" presetClass="entr" presetSubtype="16" fill="hold" grpId="0" nodeType="afterEffect">
                                  <p:stCondLst>
                                    <p:cond delay="0"/>
                                  </p:stCondLst>
                                  <p:childTnLst>
                                    <p:set>
                                      <p:cBhvr>
                                        <p:cTn id="54" dur="1" fill="hold">
                                          <p:stCondLst>
                                            <p:cond delay="0"/>
                                          </p:stCondLst>
                                        </p:cTn>
                                        <p:tgtEl>
                                          <p:spTgt spid="169"/>
                                        </p:tgtEl>
                                        <p:attrNameLst>
                                          <p:attrName>style.visibility</p:attrName>
                                        </p:attrNameLst>
                                      </p:cBhvr>
                                      <p:to>
                                        <p:strVal val="visible"/>
                                      </p:to>
                                    </p:set>
                                    <p:anim calcmode="lin" valueType="num">
                                      <p:cBhvr>
                                        <p:cTn id="55" dur="500" fill="hold"/>
                                        <p:tgtEl>
                                          <p:spTgt spid="169"/>
                                        </p:tgtEl>
                                        <p:attrNameLst>
                                          <p:attrName>ppt_w</p:attrName>
                                        </p:attrNameLst>
                                      </p:cBhvr>
                                      <p:tavLst>
                                        <p:tav tm="0">
                                          <p:val>
                                            <p:fltVal val="0"/>
                                          </p:val>
                                        </p:tav>
                                        <p:tav tm="100000">
                                          <p:val>
                                            <p:strVal val="#ppt_w"/>
                                          </p:val>
                                        </p:tav>
                                      </p:tavLst>
                                    </p:anim>
                                    <p:anim calcmode="lin" valueType="num">
                                      <p:cBhvr>
                                        <p:cTn id="56" dur="500" fill="hold"/>
                                        <p:tgtEl>
                                          <p:spTgt spid="169"/>
                                        </p:tgtEl>
                                        <p:attrNameLst>
                                          <p:attrName>ppt_h</p:attrName>
                                        </p:attrNameLst>
                                      </p:cBhvr>
                                      <p:tavLst>
                                        <p:tav tm="0">
                                          <p:val>
                                            <p:fltVal val="0"/>
                                          </p:val>
                                        </p:tav>
                                        <p:tav tm="100000">
                                          <p:val>
                                            <p:strVal val="#ppt_h"/>
                                          </p:val>
                                        </p:tav>
                                      </p:tavLst>
                                    </p:anim>
                                    <p:animEffect transition="in" filter="fade">
                                      <p:cBhvr>
                                        <p:cTn id="57" dur="500"/>
                                        <p:tgtEl>
                                          <p:spTgt spid="169"/>
                                        </p:tgtEl>
                                      </p:cBhvr>
                                    </p:animEffect>
                                  </p:childTnLst>
                                </p:cTn>
                              </p:par>
                            </p:childTnLst>
                          </p:cTn>
                        </p:par>
                        <p:par>
                          <p:cTn id="58" fill="hold">
                            <p:stCondLst>
                              <p:cond delay="5000"/>
                            </p:stCondLst>
                            <p:childTnLst>
                              <p:par>
                                <p:cTn id="59" presetID="53" presetClass="entr" presetSubtype="16" fill="hold" grpId="0" nodeType="afterEffect">
                                  <p:stCondLst>
                                    <p:cond delay="0"/>
                                  </p:stCondLst>
                                  <p:childTnLst>
                                    <p:set>
                                      <p:cBhvr>
                                        <p:cTn id="60" dur="1" fill="hold">
                                          <p:stCondLst>
                                            <p:cond delay="0"/>
                                          </p:stCondLst>
                                        </p:cTn>
                                        <p:tgtEl>
                                          <p:spTgt spid="170"/>
                                        </p:tgtEl>
                                        <p:attrNameLst>
                                          <p:attrName>style.visibility</p:attrName>
                                        </p:attrNameLst>
                                      </p:cBhvr>
                                      <p:to>
                                        <p:strVal val="visible"/>
                                      </p:to>
                                    </p:set>
                                    <p:anim calcmode="lin" valueType="num">
                                      <p:cBhvr>
                                        <p:cTn id="61" dur="500" fill="hold"/>
                                        <p:tgtEl>
                                          <p:spTgt spid="170"/>
                                        </p:tgtEl>
                                        <p:attrNameLst>
                                          <p:attrName>ppt_w</p:attrName>
                                        </p:attrNameLst>
                                      </p:cBhvr>
                                      <p:tavLst>
                                        <p:tav tm="0">
                                          <p:val>
                                            <p:fltVal val="0"/>
                                          </p:val>
                                        </p:tav>
                                        <p:tav tm="100000">
                                          <p:val>
                                            <p:strVal val="#ppt_w"/>
                                          </p:val>
                                        </p:tav>
                                      </p:tavLst>
                                    </p:anim>
                                    <p:anim calcmode="lin" valueType="num">
                                      <p:cBhvr>
                                        <p:cTn id="62" dur="500" fill="hold"/>
                                        <p:tgtEl>
                                          <p:spTgt spid="170"/>
                                        </p:tgtEl>
                                        <p:attrNameLst>
                                          <p:attrName>ppt_h</p:attrName>
                                        </p:attrNameLst>
                                      </p:cBhvr>
                                      <p:tavLst>
                                        <p:tav tm="0">
                                          <p:val>
                                            <p:fltVal val="0"/>
                                          </p:val>
                                        </p:tav>
                                        <p:tav tm="100000">
                                          <p:val>
                                            <p:strVal val="#ppt_h"/>
                                          </p:val>
                                        </p:tav>
                                      </p:tavLst>
                                    </p:anim>
                                    <p:animEffect transition="in" filter="fade">
                                      <p:cBhvr>
                                        <p:cTn id="63" dur="500"/>
                                        <p:tgtEl>
                                          <p:spTgt spid="170"/>
                                        </p:tgtEl>
                                      </p:cBhvr>
                                    </p:animEffect>
                                  </p:childTnLst>
                                </p:cTn>
                              </p:par>
                            </p:childTnLst>
                          </p:cTn>
                        </p:par>
                        <p:par>
                          <p:cTn id="64" fill="hold">
                            <p:stCondLst>
                              <p:cond delay="5500"/>
                            </p:stCondLst>
                            <p:childTnLst>
                              <p:par>
                                <p:cTn id="65" presetID="53" presetClass="entr" presetSubtype="16" fill="hold" grpId="0" nodeType="afterEffect">
                                  <p:stCondLst>
                                    <p:cond delay="0"/>
                                  </p:stCondLst>
                                  <p:childTnLst>
                                    <p:set>
                                      <p:cBhvr>
                                        <p:cTn id="66" dur="1" fill="hold">
                                          <p:stCondLst>
                                            <p:cond delay="0"/>
                                          </p:stCondLst>
                                        </p:cTn>
                                        <p:tgtEl>
                                          <p:spTgt spid="172"/>
                                        </p:tgtEl>
                                        <p:attrNameLst>
                                          <p:attrName>style.visibility</p:attrName>
                                        </p:attrNameLst>
                                      </p:cBhvr>
                                      <p:to>
                                        <p:strVal val="visible"/>
                                      </p:to>
                                    </p:set>
                                    <p:anim calcmode="lin" valueType="num">
                                      <p:cBhvr>
                                        <p:cTn id="67" dur="500" fill="hold"/>
                                        <p:tgtEl>
                                          <p:spTgt spid="172"/>
                                        </p:tgtEl>
                                        <p:attrNameLst>
                                          <p:attrName>ppt_w</p:attrName>
                                        </p:attrNameLst>
                                      </p:cBhvr>
                                      <p:tavLst>
                                        <p:tav tm="0">
                                          <p:val>
                                            <p:fltVal val="0"/>
                                          </p:val>
                                        </p:tav>
                                        <p:tav tm="100000">
                                          <p:val>
                                            <p:strVal val="#ppt_w"/>
                                          </p:val>
                                        </p:tav>
                                      </p:tavLst>
                                    </p:anim>
                                    <p:anim calcmode="lin" valueType="num">
                                      <p:cBhvr>
                                        <p:cTn id="68" dur="500" fill="hold"/>
                                        <p:tgtEl>
                                          <p:spTgt spid="172"/>
                                        </p:tgtEl>
                                        <p:attrNameLst>
                                          <p:attrName>ppt_h</p:attrName>
                                        </p:attrNameLst>
                                      </p:cBhvr>
                                      <p:tavLst>
                                        <p:tav tm="0">
                                          <p:val>
                                            <p:fltVal val="0"/>
                                          </p:val>
                                        </p:tav>
                                        <p:tav tm="100000">
                                          <p:val>
                                            <p:strVal val="#ppt_h"/>
                                          </p:val>
                                        </p:tav>
                                      </p:tavLst>
                                    </p:anim>
                                    <p:animEffect transition="in" filter="fade">
                                      <p:cBhvr>
                                        <p:cTn id="69" dur="500"/>
                                        <p:tgtEl>
                                          <p:spTgt spid="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animBg="1"/>
      <p:bldP spid="110" grpId="0" animBg="1"/>
      <p:bldP spid="111" grpId="0" animBg="1"/>
      <p:bldP spid="112" grpId="0" animBg="1"/>
      <p:bldP spid="113" grpId="0" animBg="1"/>
      <p:bldP spid="114" grpId="0" animBg="1"/>
      <p:bldP spid="164" grpId="0" animBg="1"/>
      <p:bldP spid="167" grpId="0" animBg="1"/>
      <p:bldP spid="168" grpId="0" animBg="1"/>
      <p:bldP spid="169" grpId="0" animBg="1"/>
      <p:bldP spid="170" grpId="0" animBg="1"/>
      <p:bldP spid="172" grpId="0" animBg="1"/>
    </p:bld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xmlns="" id="{7487D298-1B85-4809-8876-81D3304E2AC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BC37AB5C-7F07-47D8-A788-722AAEF2B7EA}"/>
              </a:ext>
            </a:extLst>
          </p:cNvPr>
          <p:cNvSpPr>
            <a:spLocks noGrp="1"/>
          </p:cNvSpPr>
          <p:nvPr>
            <p:ph type="ctrTitle"/>
          </p:nvPr>
        </p:nvSpPr>
        <p:spPr>
          <a:xfrm>
            <a:off x="1143000" y="1122363"/>
            <a:ext cx="6858000" cy="2387600"/>
          </a:xfrm>
        </p:spPr>
        <p:txBody>
          <a:bodyPr anchor="b"/>
          <a:lstStyle>
            <a:lvl1pPr algn="ctr">
              <a:defRPr sz="6000"/>
            </a:lvl1pPr>
          </a:lstStyle>
          <a:p>
            <a:r>
              <a:rPr lang="tr-TR" smtClean="0"/>
              <a:t>Asıl başlık stili için tıklatın</a:t>
            </a:r>
            <a:endParaRPr lang="tr-TR"/>
          </a:p>
        </p:txBody>
      </p:sp>
      <p:sp>
        <p:nvSpPr>
          <p:cNvPr id="3" name="Alt Başlık 2">
            <a:extLst>
              <a:ext uri="{FF2B5EF4-FFF2-40B4-BE49-F238E27FC236}">
                <a16:creationId xmlns:a16="http://schemas.microsoft.com/office/drawing/2014/main" xmlns="" id="{E335F604-7929-4CDE-8A84-087B8DAF0D5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a:extLst>
              <a:ext uri="{FF2B5EF4-FFF2-40B4-BE49-F238E27FC236}">
                <a16:creationId xmlns:a16="http://schemas.microsoft.com/office/drawing/2014/main" xmlns="" id="{2D46F884-D715-4ED2-875E-08FBCF8ADFA7}"/>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5" name="Alt Bilgi Yer Tutucusu 4">
            <a:extLst>
              <a:ext uri="{FF2B5EF4-FFF2-40B4-BE49-F238E27FC236}">
                <a16:creationId xmlns:a16="http://schemas.microsoft.com/office/drawing/2014/main" xmlns="" id="{A4BE28AE-7438-4147-A44D-FD6BBB5AF783}"/>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6" name="Slayt Numarası Yer Tutucusu 5">
            <a:extLst>
              <a:ext uri="{FF2B5EF4-FFF2-40B4-BE49-F238E27FC236}">
                <a16:creationId xmlns:a16="http://schemas.microsoft.com/office/drawing/2014/main" xmlns="" id="{FF8D3C9B-FEDD-4309-A91C-9CA1AC6827F8}"/>
              </a:ext>
            </a:extLst>
          </p:cNvPr>
          <p:cNvSpPr>
            <a:spLocks noGrp="1"/>
          </p:cNvSpPr>
          <p:nvPr>
            <p:ph type="sldNum" sz="quarter" idx="12"/>
          </p:nvPr>
        </p:nvSpPr>
        <p:spPr/>
        <p:txBody>
          <a:bodyPr/>
          <a:lstStyle>
            <a:lvl1pPr>
              <a:defRPr/>
            </a:lvl1pPr>
          </a:lstStyle>
          <a:p>
            <a:fld id="{7CAA2947-FA5D-453E-83C0-691EA497C3A3}"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65648692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xmlns="" id="{9B78E955-A148-4354-AE04-7503133F7353}"/>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42D4F82A-8FE9-41CF-A790-97BBBD58FF37}"/>
              </a:ext>
            </a:extLst>
          </p:cNvPr>
          <p:cNvSpPr>
            <a:spLocks noGrp="1"/>
          </p:cNvSpPr>
          <p:nvPr>
            <p:ph type="title"/>
          </p:nvPr>
        </p:nvSpPr>
        <p:spPr/>
        <p:txBody>
          <a:bodyPr/>
          <a:lstStyle/>
          <a:p>
            <a:r>
              <a:rPr lang="tr-TR" smtClean="0"/>
              <a:t>Asıl başlık stili için tıklatın</a:t>
            </a:r>
            <a:endParaRPr lang="tr-TR"/>
          </a:p>
        </p:txBody>
      </p:sp>
      <p:sp>
        <p:nvSpPr>
          <p:cNvPr id="3" name="İçerik Yer Tutucusu 2">
            <a:extLst>
              <a:ext uri="{FF2B5EF4-FFF2-40B4-BE49-F238E27FC236}">
                <a16:creationId xmlns:a16="http://schemas.microsoft.com/office/drawing/2014/main" xmlns="" id="{16F19FC7-2638-4BB7-A0CC-8A82FB887288}"/>
              </a:ext>
            </a:extLst>
          </p:cNvPr>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a16="http://schemas.microsoft.com/office/drawing/2014/main" xmlns="" id="{DA90686B-8279-46FB-B41F-E98E2231DC81}"/>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5" name="Alt Bilgi Yer Tutucusu 4">
            <a:extLst>
              <a:ext uri="{FF2B5EF4-FFF2-40B4-BE49-F238E27FC236}">
                <a16:creationId xmlns:a16="http://schemas.microsoft.com/office/drawing/2014/main" xmlns="" id="{9FDBFD0C-237B-4504-989F-BF2E7774E579}"/>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6" name="Slayt Numarası Yer Tutucusu 5">
            <a:extLst>
              <a:ext uri="{FF2B5EF4-FFF2-40B4-BE49-F238E27FC236}">
                <a16:creationId xmlns:a16="http://schemas.microsoft.com/office/drawing/2014/main" xmlns="" id="{58678693-2296-4922-804D-9180843CA3E7}"/>
              </a:ext>
            </a:extLst>
          </p:cNvPr>
          <p:cNvSpPr>
            <a:spLocks noGrp="1"/>
          </p:cNvSpPr>
          <p:nvPr>
            <p:ph type="sldNum" sz="quarter" idx="12"/>
          </p:nvPr>
        </p:nvSpPr>
        <p:spPr/>
        <p:txBody>
          <a:bodyPr/>
          <a:lstStyle>
            <a:lvl1pPr>
              <a:defRPr/>
            </a:lvl1pPr>
          </a:lstStyle>
          <a:p>
            <a:fld id="{5FDAFA7B-F565-4E90-89BF-5854C230462A}"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425406983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xmlns="" id="{44F11540-A512-4E5B-A3F1-95331763FF8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747B5DBF-EBBA-480D-A9DC-A7E1021486F1}"/>
              </a:ext>
            </a:extLst>
          </p:cNvPr>
          <p:cNvSpPr>
            <a:spLocks noGrp="1"/>
          </p:cNvSpPr>
          <p:nvPr>
            <p:ph type="title"/>
          </p:nvPr>
        </p:nvSpPr>
        <p:spPr>
          <a:xfrm>
            <a:off x="623888" y="1709738"/>
            <a:ext cx="7886700" cy="2852737"/>
          </a:xfrm>
        </p:spPr>
        <p:txBody>
          <a:bodyPr anchor="b"/>
          <a:lstStyle>
            <a:lvl1pPr>
              <a:defRPr sz="6000"/>
            </a:lvl1pPr>
          </a:lstStyle>
          <a:p>
            <a:r>
              <a:rPr lang="tr-TR" smtClean="0"/>
              <a:t>Asıl başlık stili için tıklatın</a:t>
            </a:r>
            <a:endParaRPr lang="tr-TR"/>
          </a:p>
        </p:txBody>
      </p:sp>
      <p:sp>
        <p:nvSpPr>
          <p:cNvPr id="3" name="Metin Yer Tutucusu 2">
            <a:extLst>
              <a:ext uri="{FF2B5EF4-FFF2-40B4-BE49-F238E27FC236}">
                <a16:creationId xmlns:a16="http://schemas.microsoft.com/office/drawing/2014/main" xmlns="" id="{1C006CE3-0AD1-413F-909C-F58E44CAEEB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smtClean="0"/>
              <a:t>Asıl metin stillerini düzenlemek için tıklatın</a:t>
            </a:r>
          </a:p>
        </p:txBody>
      </p:sp>
      <p:sp>
        <p:nvSpPr>
          <p:cNvPr id="4" name="Veri Yer Tutucusu 3">
            <a:extLst>
              <a:ext uri="{FF2B5EF4-FFF2-40B4-BE49-F238E27FC236}">
                <a16:creationId xmlns:a16="http://schemas.microsoft.com/office/drawing/2014/main" xmlns="" id="{4EB13188-DE1D-4E11-8057-0402AED49731}"/>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5" name="Alt Bilgi Yer Tutucusu 4">
            <a:extLst>
              <a:ext uri="{FF2B5EF4-FFF2-40B4-BE49-F238E27FC236}">
                <a16:creationId xmlns:a16="http://schemas.microsoft.com/office/drawing/2014/main" xmlns="" id="{E74A2D2F-79BB-400E-AA0F-B8760CBC77BA}"/>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6" name="Slayt Numarası Yer Tutucusu 5">
            <a:extLst>
              <a:ext uri="{FF2B5EF4-FFF2-40B4-BE49-F238E27FC236}">
                <a16:creationId xmlns:a16="http://schemas.microsoft.com/office/drawing/2014/main" xmlns="" id="{769E4D60-8FE9-4979-A580-405515C0EAF7}"/>
              </a:ext>
            </a:extLst>
          </p:cNvPr>
          <p:cNvSpPr>
            <a:spLocks noGrp="1"/>
          </p:cNvSpPr>
          <p:nvPr>
            <p:ph type="sldNum" sz="quarter" idx="12"/>
          </p:nvPr>
        </p:nvSpPr>
        <p:spPr/>
        <p:txBody>
          <a:bodyPr/>
          <a:lstStyle>
            <a:lvl1pPr>
              <a:defRPr/>
            </a:lvl1pPr>
          </a:lstStyle>
          <a:p>
            <a:fld id="{2D72CB6F-A420-4BBF-ACAC-AB0D809A336D}"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99463212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4" descr="sunu">
            <a:extLst>
              <a:ext uri="{FF2B5EF4-FFF2-40B4-BE49-F238E27FC236}">
                <a16:creationId xmlns:a16="http://schemas.microsoft.com/office/drawing/2014/main" xmlns="" id="{CCAFC7C3-4533-4FB6-8C78-99A4DB9E3D7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30FE0336-BADE-47BD-BE6A-990E6F66DC40}"/>
              </a:ext>
            </a:extLst>
          </p:cNvPr>
          <p:cNvSpPr>
            <a:spLocks noGrp="1"/>
          </p:cNvSpPr>
          <p:nvPr>
            <p:ph type="title"/>
          </p:nvPr>
        </p:nvSpPr>
        <p:spPr/>
        <p:txBody>
          <a:bodyPr/>
          <a:lstStyle/>
          <a:p>
            <a:r>
              <a:rPr lang="tr-TR" smtClean="0"/>
              <a:t>Asıl başlık stili için tıklatın</a:t>
            </a:r>
            <a:endParaRPr lang="tr-TR"/>
          </a:p>
        </p:txBody>
      </p:sp>
      <p:sp>
        <p:nvSpPr>
          <p:cNvPr id="3" name="İçerik Yer Tutucusu 2">
            <a:extLst>
              <a:ext uri="{FF2B5EF4-FFF2-40B4-BE49-F238E27FC236}">
                <a16:creationId xmlns:a16="http://schemas.microsoft.com/office/drawing/2014/main" xmlns="" id="{3F923556-F8E4-4F08-A1F2-94F024C0FCA6}"/>
              </a:ext>
            </a:extLst>
          </p:cNvPr>
          <p:cNvSpPr>
            <a:spLocks noGrp="1"/>
          </p:cNvSpPr>
          <p:nvPr>
            <p:ph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a:extLst>
              <a:ext uri="{FF2B5EF4-FFF2-40B4-BE49-F238E27FC236}">
                <a16:creationId xmlns:a16="http://schemas.microsoft.com/office/drawing/2014/main" xmlns="" id="{A3FB7E4D-A16F-488A-B333-8301C72390D0}"/>
              </a:ext>
            </a:extLst>
          </p:cNvPr>
          <p:cNvSpPr>
            <a:spLocks noGrp="1"/>
          </p:cNvSpPr>
          <p:nvPr>
            <p:ph sz="half" idx="2"/>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a:extLst>
              <a:ext uri="{FF2B5EF4-FFF2-40B4-BE49-F238E27FC236}">
                <a16:creationId xmlns:a16="http://schemas.microsoft.com/office/drawing/2014/main" xmlns="" id="{59A7BDA5-F376-4683-8C4B-CD8AFEAE35DB}"/>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6" name="Alt Bilgi Yer Tutucusu 5">
            <a:extLst>
              <a:ext uri="{FF2B5EF4-FFF2-40B4-BE49-F238E27FC236}">
                <a16:creationId xmlns:a16="http://schemas.microsoft.com/office/drawing/2014/main" xmlns="" id="{15C91FAC-9B81-4CA7-A8E8-8F116CFF90BA}"/>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7" name="Slayt Numarası Yer Tutucusu 6">
            <a:extLst>
              <a:ext uri="{FF2B5EF4-FFF2-40B4-BE49-F238E27FC236}">
                <a16:creationId xmlns:a16="http://schemas.microsoft.com/office/drawing/2014/main" xmlns="" id="{2C3AE39E-7FA5-490C-9137-88B17FB40CCB}"/>
              </a:ext>
            </a:extLst>
          </p:cNvPr>
          <p:cNvSpPr>
            <a:spLocks noGrp="1"/>
          </p:cNvSpPr>
          <p:nvPr>
            <p:ph type="sldNum" sz="quarter" idx="12"/>
          </p:nvPr>
        </p:nvSpPr>
        <p:spPr/>
        <p:txBody>
          <a:bodyPr/>
          <a:lstStyle>
            <a:lvl1pPr>
              <a:defRPr/>
            </a:lvl1pPr>
          </a:lstStyle>
          <a:p>
            <a:fld id="{E3D0633C-18C6-44E5-9903-E97B7A49D340}"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369281855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4" descr="sunu">
            <a:extLst>
              <a:ext uri="{FF2B5EF4-FFF2-40B4-BE49-F238E27FC236}">
                <a16:creationId xmlns:a16="http://schemas.microsoft.com/office/drawing/2014/main" xmlns="" id="{050BA558-371F-47B7-8FA6-502B03CDF3F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75389893-28F9-455C-A1FC-27E27109A98A}"/>
              </a:ext>
            </a:extLst>
          </p:cNvPr>
          <p:cNvSpPr>
            <a:spLocks noGrp="1"/>
          </p:cNvSpPr>
          <p:nvPr>
            <p:ph type="title"/>
          </p:nvPr>
        </p:nvSpPr>
        <p:spPr>
          <a:xfrm>
            <a:off x="630238" y="365125"/>
            <a:ext cx="7886700" cy="1325563"/>
          </a:xfrm>
        </p:spPr>
        <p:txBody>
          <a:bodyPr/>
          <a:lstStyle/>
          <a:p>
            <a:r>
              <a:rPr lang="tr-TR" smtClean="0"/>
              <a:t>Asıl başlık stili için tıklatın</a:t>
            </a:r>
            <a:endParaRPr lang="tr-TR"/>
          </a:p>
        </p:txBody>
      </p:sp>
      <p:sp>
        <p:nvSpPr>
          <p:cNvPr id="3" name="Metin Yer Tutucusu 2">
            <a:extLst>
              <a:ext uri="{FF2B5EF4-FFF2-40B4-BE49-F238E27FC236}">
                <a16:creationId xmlns:a16="http://schemas.microsoft.com/office/drawing/2014/main" xmlns="" id="{50662EFB-E91A-4B3A-B747-69A34EF5D44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a:extLst>
              <a:ext uri="{FF2B5EF4-FFF2-40B4-BE49-F238E27FC236}">
                <a16:creationId xmlns:a16="http://schemas.microsoft.com/office/drawing/2014/main" xmlns="" id="{B7A13075-96FD-4858-A466-15ABF643609F}"/>
              </a:ext>
            </a:extLst>
          </p:cNvPr>
          <p:cNvSpPr>
            <a:spLocks noGrp="1"/>
          </p:cNvSpPr>
          <p:nvPr>
            <p:ph sz="half" idx="2"/>
          </p:nvPr>
        </p:nvSpPr>
        <p:spPr>
          <a:xfrm>
            <a:off x="630238" y="2505075"/>
            <a:ext cx="386873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a:extLst>
              <a:ext uri="{FF2B5EF4-FFF2-40B4-BE49-F238E27FC236}">
                <a16:creationId xmlns:a16="http://schemas.microsoft.com/office/drawing/2014/main" xmlns="" id="{60984A82-D9D3-4F89-9465-A05B70E7DDB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a:extLst>
              <a:ext uri="{FF2B5EF4-FFF2-40B4-BE49-F238E27FC236}">
                <a16:creationId xmlns:a16="http://schemas.microsoft.com/office/drawing/2014/main" xmlns="" id="{087132E1-2F48-4174-8193-87E5C0AE16F1}"/>
              </a:ext>
            </a:extLst>
          </p:cNvPr>
          <p:cNvSpPr>
            <a:spLocks noGrp="1"/>
          </p:cNvSpPr>
          <p:nvPr>
            <p:ph sz="quarter" idx="4"/>
          </p:nvPr>
        </p:nvSpPr>
        <p:spPr>
          <a:xfrm>
            <a:off x="4629150" y="2505075"/>
            <a:ext cx="38877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a:extLst>
              <a:ext uri="{FF2B5EF4-FFF2-40B4-BE49-F238E27FC236}">
                <a16:creationId xmlns:a16="http://schemas.microsoft.com/office/drawing/2014/main" xmlns="" id="{258A4AAA-F04A-482D-8287-F06E79205EB1}"/>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8" name="Alt Bilgi Yer Tutucusu 7">
            <a:extLst>
              <a:ext uri="{FF2B5EF4-FFF2-40B4-BE49-F238E27FC236}">
                <a16:creationId xmlns:a16="http://schemas.microsoft.com/office/drawing/2014/main" xmlns="" id="{05471C06-8301-417F-A2AF-1B2E754EBC94}"/>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9" name="Slayt Numarası Yer Tutucusu 8">
            <a:extLst>
              <a:ext uri="{FF2B5EF4-FFF2-40B4-BE49-F238E27FC236}">
                <a16:creationId xmlns:a16="http://schemas.microsoft.com/office/drawing/2014/main" xmlns="" id="{1B2A6F5A-071A-404C-BF92-792C691066CB}"/>
              </a:ext>
            </a:extLst>
          </p:cNvPr>
          <p:cNvSpPr>
            <a:spLocks noGrp="1"/>
          </p:cNvSpPr>
          <p:nvPr>
            <p:ph type="sldNum" sz="quarter" idx="12"/>
          </p:nvPr>
        </p:nvSpPr>
        <p:spPr/>
        <p:txBody>
          <a:bodyPr/>
          <a:lstStyle>
            <a:lvl1pPr>
              <a:defRPr/>
            </a:lvl1pPr>
          </a:lstStyle>
          <a:p>
            <a:fld id="{8D3AF721-B687-4810-AD40-7C70B07FDF3E}"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192948007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C1FB983A-9774-46FC-AB7D-63F42A520EF6}"/>
              </a:ext>
            </a:extLst>
          </p:cNvPr>
          <p:cNvSpPr>
            <a:spLocks noGrp="1"/>
          </p:cNvSpPr>
          <p:nvPr>
            <p:ph type="title"/>
          </p:nvPr>
        </p:nvSpPr>
        <p:spPr/>
        <p:txBody>
          <a:bodyPr/>
          <a:lstStyle/>
          <a:p>
            <a:r>
              <a:rPr lang="tr-TR" smtClean="0"/>
              <a:t>Asıl başlık stili için tıklatın</a:t>
            </a:r>
            <a:endParaRPr lang="tr-TR"/>
          </a:p>
        </p:txBody>
      </p:sp>
      <p:sp>
        <p:nvSpPr>
          <p:cNvPr id="3" name="Veri Yer Tutucusu 2">
            <a:extLst>
              <a:ext uri="{FF2B5EF4-FFF2-40B4-BE49-F238E27FC236}">
                <a16:creationId xmlns:a16="http://schemas.microsoft.com/office/drawing/2014/main" xmlns="" id="{56674E93-5FA3-45AB-A711-AED667B253D9}"/>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4" name="Alt Bilgi Yer Tutucusu 3">
            <a:extLst>
              <a:ext uri="{FF2B5EF4-FFF2-40B4-BE49-F238E27FC236}">
                <a16:creationId xmlns:a16="http://schemas.microsoft.com/office/drawing/2014/main" xmlns="" id="{DE1F7518-33CD-4404-9F63-A885FF394200}"/>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5" name="Slayt Numarası Yer Tutucusu 4">
            <a:extLst>
              <a:ext uri="{FF2B5EF4-FFF2-40B4-BE49-F238E27FC236}">
                <a16:creationId xmlns:a16="http://schemas.microsoft.com/office/drawing/2014/main" xmlns="" id="{BE3031B0-4789-45E8-A840-3AACBB04191D}"/>
              </a:ext>
            </a:extLst>
          </p:cNvPr>
          <p:cNvSpPr>
            <a:spLocks noGrp="1"/>
          </p:cNvSpPr>
          <p:nvPr>
            <p:ph type="sldNum" sz="quarter" idx="12"/>
          </p:nvPr>
        </p:nvSpPr>
        <p:spPr/>
        <p:txBody>
          <a:bodyPr/>
          <a:lstStyle>
            <a:lvl1pPr>
              <a:defRPr/>
            </a:lvl1pPr>
          </a:lstStyle>
          <a:p>
            <a:fld id="{5DBCE01B-BC79-4EBF-AABB-9049824FFFEA}" type="slidenum">
              <a:rPr lang="tr-TR" altLang="tr-TR">
                <a:solidFill>
                  <a:srgbClr val="000000"/>
                </a:solidFill>
              </a:rPr>
              <a:pPr/>
              <a:t>‹#›</a:t>
            </a:fld>
            <a:endParaRPr lang="tr-TR" altLang="tr-TR">
              <a:solidFill>
                <a:srgbClr val="000000"/>
              </a:solidFill>
            </a:endParaRPr>
          </a:p>
        </p:txBody>
      </p:sp>
      <p:pic>
        <p:nvPicPr>
          <p:cNvPr id="6" name="Picture 4" descr="sunu">
            <a:extLst>
              <a:ext uri="{FF2B5EF4-FFF2-40B4-BE49-F238E27FC236}">
                <a16:creationId xmlns:a16="http://schemas.microsoft.com/office/drawing/2014/main" xmlns="" id="{B104AD21-30E9-4A01-8166-A5EE38AE7162}"/>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858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4" descr="sunu">
            <a:extLst>
              <a:ext uri="{FF2B5EF4-FFF2-40B4-BE49-F238E27FC236}">
                <a16:creationId xmlns="" xmlns:a16="http://schemas.microsoft.com/office/drawing/2014/main" id="{CCAFC7C3-4533-4FB6-8C78-99A4DB9E3D7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30FE0336-BADE-47BD-BE6A-990E6F66DC40}"/>
              </a:ext>
            </a:extLst>
          </p:cNvPr>
          <p:cNvSpPr>
            <a:spLocks noGrp="1"/>
          </p:cNvSpPr>
          <p:nvPr>
            <p:ph type="title"/>
          </p:nvPr>
        </p:nvSpPr>
        <p:spPr/>
        <p:txBody>
          <a:bodyPr/>
          <a:lstStyle/>
          <a:p>
            <a:r>
              <a:rPr lang="tr-TR" smtClean="0"/>
              <a:t>Asıl başlık stili için tıklatın</a:t>
            </a:r>
            <a:endParaRPr lang="tr-TR"/>
          </a:p>
        </p:txBody>
      </p:sp>
      <p:sp>
        <p:nvSpPr>
          <p:cNvPr id="3" name="İçerik Yer Tutucusu 2">
            <a:extLst>
              <a:ext uri="{FF2B5EF4-FFF2-40B4-BE49-F238E27FC236}">
                <a16:creationId xmlns="" xmlns:a16="http://schemas.microsoft.com/office/drawing/2014/main" id="{3F923556-F8E4-4F08-A1F2-94F024C0FCA6}"/>
              </a:ext>
            </a:extLst>
          </p:cNvPr>
          <p:cNvSpPr>
            <a:spLocks noGrp="1"/>
          </p:cNvSpPr>
          <p:nvPr>
            <p:ph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a:extLst>
              <a:ext uri="{FF2B5EF4-FFF2-40B4-BE49-F238E27FC236}">
                <a16:creationId xmlns="" xmlns:a16="http://schemas.microsoft.com/office/drawing/2014/main" id="{A3FB7E4D-A16F-488A-B333-8301C72390D0}"/>
              </a:ext>
            </a:extLst>
          </p:cNvPr>
          <p:cNvSpPr>
            <a:spLocks noGrp="1"/>
          </p:cNvSpPr>
          <p:nvPr>
            <p:ph sz="half" idx="2"/>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a:extLst>
              <a:ext uri="{FF2B5EF4-FFF2-40B4-BE49-F238E27FC236}">
                <a16:creationId xmlns="" xmlns:a16="http://schemas.microsoft.com/office/drawing/2014/main" id="{59A7BDA5-F376-4683-8C4B-CD8AFEAE35DB}"/>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 xmlns:a16="http://schemas.microsoft.com/office/drawing/2014/main" id="{15C91FAC-9B81-4CA7-A8E8-8F116CFF90BA}"/>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 xmlns:a16="http://schemas.microsoft.com/office/drawing/2014/main" id="{2C3AE39E-7FA5-490C-9137-88B17FB40CCB}"/>
              </a:ext>
            </a:extLst>
          </p:cNvPr>
          <p:cNvSpPr>
            <a:spLocks noGrp="1"/>
          </p:cNvSpPr>
          <p:nvPr>
            <p:ph type="sldNum" sz="quarter" idx="12"/>
          </p:nvPr>
        </p:nvSpPr>
        <p:spPr/>
        <p:txBody>
          <a:bodyPr/>
          <a:lstStyle>
            <a:lvl1pPr>
              <a:defRPr/>
            </a:lvl1pPr>
          </a:lstStyle>
          <a:p>
            <a:fld id="{E3D0633C-18C6-44E5-9903-E97B7A49D340}" type="slidenum">
              <a:rPr lang="tr-TR" altLang="tr-TR"/>
              <a:pPr/>
              <a:t>‹#›</a:t>
            </a:fld>
            <a:endParaRPr lang="tr-TR" altLang="tr-TR"/>
          </a:p>
        </p:txBody>
      </p:sp>
    </p:spTree>
    <p:extLst>
      <p:ext uri="{BB962C8B-B14F-4D97-AF65-F5344CB8AC3E}">
        <p14:creationId xmlns:p14="http://schemas.microsoft.com/office/powerpoint/2010/main" val="160436343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sunu">
            <a:extLst>
              <a:ext uri="{FF2B5EF4-FFF2-40B4-BE49-F238E27FC236}">
                <a16:creationId xmlns:a16="http://schemas.microsoft.com/office/drawing/2014/main" xmlns="" id="{60EF2FE9-5B91-4E83-A174-050677E2DBA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Veri Yer Tutucusu 1">
            <a:extLst>
              <a:ext uri="{FF2B5EF4-FFF2-40B4-BE49-F238E27FC236}">
                <a16:creationId xmlns:a16="http://schemas.microsoft.com/office/drawing/2014/main" xmlns="" id="{2D1FFAF3-7EFB-4987-8493-187087346E10}"/>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3" name="Alt Bilgi Yer Tutucusu 2">
            <a:extLst>
              <a:ext uri="{FF2B5EF4-FFF2-40B4-BE49-F238E27FC236}">
                <a16:creationId xmlns:a16="http://schemas.microsoft.com/office/drawing/2014/main" xmlns="" id="{9531664F-7100-4381-A309-4920AAE877BF}"/>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4" name="Slayt Numarası Yer Tutucusu 3">
            <a:extLst>
              <a:ext uri="{FF2B5EF4-FFF2-40B4-BE49-F238E27FC236}">
                <a16:creationId xmlns:a16="http://schemas.microsoft.com/office/drawing/2014/main" xmlns="" id="{1B0EDF4D-A215-4F4C-B721-92D3357A910F}"/>
              </a:ext>
            </a:extLst>
          </p:cNvPr>
          <p:cNvSpPr>
            <a:spLocks noGrp="1"/>
          </p:cNvSpPr>
          <p:nvPr>
            <p:ph type="sldNum" sz="quarter" idx="12"/>
          </p:nvPr>
        </p:nvSpPr>
        <p:spPr/>
        <p:txBody>
          <a:bodyPr/>
          <a:lstStyle>
            <a:lvl1pPr>
              <a:defRPr/>
            </a:lvl1pPr>
          </a:lstStyle>
          <a:p>
            <a:fld id="{C0DB2017-C5EA-4040-AFCE-66D928E4D27A}"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54198991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4" descr="sunu">
            <a:extLst>
              <a:ext uri="{FF2B5EF4-FFF2-40B4-BE49-F238E27FC236}">
                <a16:creationId xmlns:a16="http://schemas.microsoft.com/office/drawing/2014/main" xmlns="" id="{2F46E11D-82FC-4A81-B285-A43A18495385}"/>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B2E54319-3A17-43C6-A602-9A1DD41A4ED1}"/>
              </a:ext>
            </a:extLst>
          </p:cNvPr>
          <p:cNvSpPr>
            <a:spLocks noGrp="1"/>
          </p:cNvSpPr>
          <p:nvPr>
            <p:ph type="title"/>
          </p:nvPr>
        </p:nvSpPr>
        <p:spPr>
          <a:xfrm>
            <a:off x="630238" y="457200"/>
            <a:ext cx="2949575" cy="1600200"/>
          </a:xfrm>
        </p:spPr>
        <p:txBody>
          <a:bodyPr anchor="b"/>
          <a:lstStyle>
            <a:lvl1pPr>
              <a:defRPr sz="3200"/>
            </a:lvl1pPr>
          </a:lstStyle>
          <a:p>
            <a:r>
              <a:rPr lang="tr-TR" smtClean="0"/>
              <a:t>Asıl başlık stili için tıklatın</a:t>
            </a:r>
            <a:endParaRPr lang="tr-TR"/>
          </a:p>
        </p:txBody>
      </p:sp>
      <p:sp>
        <p:nvSpPr>
          <p:cNvPr id="3" name="İçerik Yer Tutucusu 2">
            <a:extLst>
              <a:ext uri="{FF2B5EF4-FFF2-40B4-BE49-F238E27FC236}">
                <a16:creationId xmlns:a16="http://schemas.microsoft.com/office/drawing/2014/main" xmlns="" id="{EDF23EF2-C3E3-40B2-8607-968EF51F26D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a:extLst>
              <a:ext uri="{FF2B5EF4-FFF2-40B4-BE49-F238E27FC236}">
                <a16:creationId xmlns:a16="http://schemas.microsoft.com/office/drawing/2014/main" xmlns="" id="{7D9C3D52-DC02-4970-9D95-AF91DC6A9A3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a:extLst>
              <a:ext uri="{FF2B5EF4-FFF2-40B4-BE49-F238E27FC236}">
                <a16:creationId xmlns:a16="http://schemas.microsoft.com/office/drawing/2014/main" xmlns="" id="{36155F93-8516-4423-BB06-FE58C6BC18EC}"/>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6" name="Alt Bilgi Yer Tutucusu 5">
            <a:extLst>
              <a:ext uri="{FF2B5EF4-FFF2-40B4-BE49-F238E27FC236}">
                <a16:creationId xmlns:a16="http://schemas.microsoft.com/office/drawing/2014/main" xmlns="" id="{507077AC-5583-4387-953F-4136A5B0555E}"/>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7" name="Slayt Numarası Yer Tutucusu 6">
            <a:extLst>
              <a:ext uri="{FF2B5EF4-FFF2-40B4-BE49-F238E27FC236}">
                <a16:creationId xmlns:a16="http://schemas.microsoft.com/office/drawing/2014/main" xmlns="" id="{3B5A4FE1-63E2-43CA-8B3E-66C7A4D5FB09}"/>
              </a:ext>
            </a:extLst>
          </p:cNvPr>
          <p:cNvSpPr>
            <a:spLocks noGrp="1"/>
          </p:cNvSpPr>
          <p:nvPr>
            <p:ph type="sldNum" sz="quarter" idx="12"/>
          </p:nvPr>
        </p:nvSpPr>
        <p:spPr/>
        <p:txBody>
          <a:bodyPr/>
          <a:lstStyle>
            <a:lvl1pPr>
              <a:defRPr/>
            </a:lvl1pPr>
          </a:lstStyle>
          <a:p>
            <a:fld id="{CA35059F-8913-415E-B6EE-8A0C42125F00}"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80915591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4" descr="sunu">
            <a:extLst>
              <a:ext uri="{FF2B5EF4-FFF2-40B4-BE49-F238E27FC236}">
                <a16:creationId xmlns:a16="http://schemas.microsoft.com/office/drawing/2014/main" xmlns="" id="{DA90758A-5C1B-417F-A445-9333CC1F7BAF}"/>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B62BB14D-A81B-4BF0-9E5C-85B48DB3449D}"/>
              </a:ext>
            </a:extLst>
          </p:cNvPr>
          <p:cNvSpPr>
            <a:spLocks noGrp="1"/>
          </p:cNvSpPr>
          <p:nvPr>
            <p:ph type="title"/>
          </p:nvPr>
        </p:nvSpPr>
        <p:spPr>
          <a:xfrm>
            <a:off x="630238" y="457200"/>
            <a:ext cx="2949575" cy="1600200"/>
          </a:xfrm>
        </p:spPr>
        <p:txBody>
          <a:bodyPr anchor="b"/>
          <a:lstStyle>
            <a:lvl1pPr>
              <a:defRPr sz="3200"/>
            </a:lvl1pPr>
          </a:lstStyle>
          <a:p>
            <a:r>
              <a:rPr lang="tr-TR" smtClean="0"/>
              <a:t>Asıl başlık stili için tıklatın</a:t>
            </a:r>
            <a:endParaRPr lang="tr-TR"/>
          </a:p>
        </p:txBody>
      </p:sp>
      <p:sp>
        <p:nvSpPr>
          <p:cNvPr id="3" name="Resim Yer Tutucusu 2">
            <a:extLst>
              <a:ext uri="{FF2B5EF4-FFF2-40B4-BE49-F238E27FC236}">
                <a16:creationId xmlns:a16="http://schemas.microsoft.com/office/drawing/2014/main" xmlns="" id="{F9C027C4-3CCB-41BC-A1B0-C948BA7A7EA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Metin Yer Tutucusu 3">
            <a:extLst>
              <a:ext uri="{FF2B5EF4-FFF2-40B4-BE49-F238E27FC236}">
                <a16:creationId xmlns:a16="http://schemas.microsoft.com/office/drawing/2014/main" xmlns="" id="{2EC9412D-38CF-44CA-AB58-109946B99B3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a:extLst>
              <a:ext uri="{FF2B5EF4-FFF2-40B4-BE49-F238E27FC236}">
                <a16:creationId xmlns:a16="http://schemas.microsoft.com/office/drawing/2014/main" xmlns="" id="{30EED56E-5A68-4365-8B88-F5C974F7A748}"/>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6" name="Alt Bilgi Yer Tutucusu 5">
            <a:extLst>
              <a:ext uri="{FF2B5EF4-FFF2-40B4-BE49-F238E27FC236}">
                <a16:creationId xmlns:a16="http://schemas.microsoft.com/office/drawing/2014/main" xmlns="" id="{A366051D-8C40-41E1-9FAC-3333DEA17A12}"/>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7" name="Slayt Numarası Yer Tutucusu 6">
            <a:extLst>
              <a:ext uri="{FF2B5EF4-FFF2-40B4-BE49-F238E27FC236}">
                <a16:creationId xmlns:a16="http://schemas.microsoft.com/office/drawing/2014/main" xmlns="" id="{FF462AE5-A6F0-4C34-907D-1D343CF21471}"/>
              </a:ext>
            </a:extLst>
          </p:cNvPr>
          <p:cNvSpPr>
            <a:spLocks noGrp="1"/>
          </p:cNvSpPr>
          <p:nvPr>
            <p:ph type="sldNum" sz="quarter" idx="12"/>
          </p:nvPr>
        </p:nvSpPr>
        <p:spPr/>
        <p:txBody>
          <a:bodyPr/>
          <a:lstStyle>
            <a:lvl1pPr>
              <a:defRPr/>
            </a:lvl1pPr>
          </a:lstStyle>
          <a:p>
            <a:fld id="{2FD47004-EDAA-4BCF-9DE3-C7477122C224}"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348704896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xmlns="" id="{88F26E1D-B5D5-467D-A732-7F9CA8F46E2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2D9801B3-D8C9-443D-AFA1-C8E352C699AD}"/>
              </a:ext>
            </a:extLst>
          </p:cNvPr>
          <p:cNvSpPr>
            <a:spLocks noGrp="1"/>
          </p:cNvSpPr>
          <p:nvPr>
            <p:ph type="title"/>
          </p:nvPr>
        </p:nvSpPr>
        <p:spPr/>
        <p:txBody>
          <a:bodyPr/>
          <a:lstStyle/>
          <a:p>
            <a:r>
              <a:rPr lang="tr-TR" smtClean="0"/>
              <a:t>Asıl başlık stili için tıklatın</a:t>
            </a:r>
            <a:endParaRPr lang="tr-TR"/>
          </a:p>
        </p:txBody>
      </p:sp>
      <p:sp>
        <p:nvSpPr>
          <p:cNvPr id="3" name="Dikey Metin Yer Tutucusu 2">
            <a:extLst>
              <a:ext uri="{FF2B5EF4-FFF2-40B4-BE49-F238E27FC236}">
                <a16:creationId xmlns:a16="http://schemas.microsoft.com/office/drawing/2014/main" xmlns="" id="{9212BA58-6D5E-45A1-8BB2-B58B764336DF}"/>
              </a:ext>
            </a:extLst>
          </p:cNvPr>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a16="http://schemas.microsoft.com/office/drawing/2014/main" xmlns="" id="{FD7FAAEB-FF59-4AF9-B9AB-AEEDBF0FA107}"/>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5" name="Alt Bilgi Yer Tutucusu 4">
            <a:extLst>
              <a:ext uri="{FF2B5EF4-FFF2-40B4-BE49-F238E27FC236}">
                <a16:creationId xmlns:a16="http://schemas.microsoft.com/office/drawing/2014/main" xmlns="" id="{6A03263D-EBFC-4F3E-85B8-443336C1AA6C}"/>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6" name="Slayt Numarası Yer Tutucusu 5">
            <a:extLst>
              <a:ext uri="{FF2B5EF4-FFF2-40B4-BE49-F238E27FC236}">
                <a16:creationId xmlns:a16="http://schemas.microsoft.com/office/drawing/2014/main" xmlns="" id="{65D55F20-03AF-4AD6-857E-596F2A931DB3}"/>
              </a:ext>
            </a:extLst>
          </p:cNvPr>
          <p:cNvSpPr>
            <a:spLocks noGrp="1"/>
          </p:cNvSpPr>
          <p:nvPr>
            <p:ph type="sldNum" sz="quarter" idx="12"/>
          </p:nvPr>
        </p:nvSpPr>
        <p:spPr/>
        <p:txBody>
          <a:bodyPr/>
          <a:lstStyle>
            <a:lvl1pPr>
              <a:defRPr/>
            </a:lvl1pPr>
          </a:lstStyle>
          <a:p>
            <a:fld id="{6E67DD90-68E9-4A4B-ABDD-0E8BBEF178D2}"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29660138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xmlns="" id="{5C8FEA4F-139E-4BFA-9857-260A0F744E7C}"/>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Dikey Başlık 1">
            <a:extLst>
              <a:ext uri="{FF2B5EF4-FFF2-40B4-BE49-F238E27FC236}">
                <a16:creationId xmlns:a16="http://schemas.microsoft.com/office/drawing/2014/main" xmlns="" id="{F60D4DFA-8B07-484B-89F1-D97C917C1B9D}"/>
              </a:ext>
            </a:extLst>
          </p:cNvPr>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a:extLst>
              <a:ext uri="{FF2B5EF4-FFF2-40B4-BE49-F238E27FC236}">
                <a16:creationId xmlns:a16="http://schemas.microsoft.com/office/drawing/2014/main" xmlns="" id="{6407E197-D18E-4AAA-98CB-38D89A2A056D}"/>
              </a:ext>
            </a:extLst>
          </p:cNvPr>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a16="http://schemas.microsoft.com/office/drawing/2014/main" xmlns="" id="{B0C9DE15-502A-4510-8FD4-702426956D5B}"/>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5" name="Alt Bilgi Yer Tutucusu 4">
            <a:extLst>
              <a:ext uri="{FF2B5EF4-FFF2-40B4-BE49-F238E27FC236}">
                <a16:creationId xmlns:a16="http://schemas.microsoft.com/office/drawing/2014/main" xmlns="" id="{AF428F35-1D3B-46A8-B02C-CB5D1125A4A0}"/>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6" name="Slayt Numarası Yer Tutucusu 5">
            <a:extLst>
              <a:ext uri="{FF2B5EF4-FFF2-40B4-BE49-F238E27FC236}">
                <a16:creationId xmlns:a16="http://schemas.microsoft.com/office/drawing/2014/main" xmlns="" id="{4DCC5110-F755-4AD6-805D-EAA8F7CED855}"/>
              </a:ext>
            </a:extLst>
          </p:cNvPr>
          <p:cNvSpPr>
            <a:spLocks noGrp="1"/>
          </p:cNvSpPr>
          <p:nvPr>
            <p:ph type="sldNum" sz="quarter" idx="12"/>
          </p:nvPr>
        </p:nvSpPr>
        <p:spPr/>
        <p:txBody>
          <a:bodyPr/>
          <a:lstStyle>
            <a:lvl1pPr>
              <a:defRPr/>
            </a:lvl1pPr>
          </a:lstStyle>
          <a:p>
            <a:fld id="{55CA82F0-B3AF-4CB7-97F8-ACD6140A6373}"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41708359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ünite alt başlıkları - ilk">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rgbClr val="FFFFFF"/>
                </a:solidFill>
              </a:rPr>
              <a:pPr algn="ctr"/>
              <a:t>‹#›</a:t>
            </a:fld>
            <a:endParaRPr lang="id-ID" sz="1400" dirty="0">
              <a:solidFill>
                <a:srgbClr val="FFFFFF"/>
              </a:solidFill>
            </a:endParaRPr>
          </a:p>
        </p:txBody>
      </p:sp>
      <p:grpSp>
        <p:nvGrpSpPr>
          <p:cNvPr id="6" name="Group 5"/>
          <p:cNvGrpSpPr/>
          <p:nvPr userDrawn="1"/>
        </p:nvGrpSpPr>
        <p:grpSpPr>
          <a:xfrm>
            <a:off x="260564" y="6409324"/>
            <a:ext cx="168062" cy="221156"/>
            <a:chOff x="4328868" y="5502988"/>
            <a:chExt cx="500307" cy="493774"/>
          </a:xfrm>
        </p:grpSpPr>
        <p:sp>
          <p:nvSpPr>
            <p:cNvPr id="8" name="Freeform 7">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9" name="Freeform 8">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grpSp>
      <p:grpSp>
        <p:nvGrpSpPr>
          <p:cNvPr id="10" name="Group 9"/>
          <p:cNvGrpSpPr/>
          <p:nvPr userDrawn="1"/>
        </p:nvGrpSpPr>
        <p:grpSpPr>
          <a:xfrm flipH="1">
            <a:off x="700282" y="6409324"/>
            <a:ext cx="168062" cy="221156"/>
            <a:chOff x="4328868" y="5502988"/>
            <a:chExt cx="500307" cy="493774"/>
          </a:xfrm>
        </p:grpSpPr>
        <p:sp>
          <p:nvSpPr>
            <p:cNvPr id="11" name="Freeform 10">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 name="Freeform 11">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grpSp>
      <p:cxnSp>
        <p:nvCxnSpPr>
          <p:cNvPr id="4" name="Straight Connector 3"/>
          <p:cNvCxnSpPr/>
          <p:nvPr userDrawn="1"/>
        </p:nvCxnSpPr>
        <p:spPr>
          <a:xfrm>
            <a:off x="414532" y="6522684"/>
            <a:ext cx="285750"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
        <p:nvSpPr>
          <p:cNvPr id="56" name="Rectangle 117"/>
          <p:cNvSpPr>
            <a:spLocks noChangeArrowheads="1"/>
          </p:cNvSpPr>
          <p:nvPr userDrawn="1"/>
        </p:nvSpPr>
        <p:spPr bwMode="auto">
          <a:xfrm>
            <a:off x="4546997" y="3253415"/>
            <a:ext cx="51197" cy="10429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tr-TR" sz="1800">
              <a:solidFill>
                <a:srgbClr val="000000"/>
              </a:solidFill>
            </a:endParaRPr>
          </a:p>
        </p:txBody>
      </p:sp>
      <p:sp>
        <p:nvSpPr>
          <p:cNvPr id="57" name="Rectangle 121"/>
          <p:cNvSpPr>
            <a:spLocks noChangeArrowheads="1"/>
          </p:cNvSpPr>
          <p:nvPr userDrawn="1"/>
        </p:nvSpPr>
        <p:spPr bwMode="auto">
          <a:xfrm>
            <a:off x="4546997" y="4618666"/>
            <a:ext cx="63684" cy="2239335"/>
          </a:xfrm>
          <a:prstGeom prst="rect">
            <a:avLst/>
          </a:prstGeom>
          <a:solidFill>
            <a:schemeClr val="accent3"/>
          </a:solidFill>
          <a:ln>
            <a:noFill/>
          </a:ln>
        </p:spPr>
        <p:txBody>
          <a:bodyPr/>
          <a:lstStyle/>
          <a:p>
            <a:pPr fontAlgn="auto">
              <a:spcBef>
                <a:spcPts val="0"/>
              </a:spcBef>
              <a:spcAft>
                <a:spcPts val="0"/>
              </a:spcAft>
              <a:defRPr/>
            </a:pPr>
            <a:endParaRPr lang="id-ID">
              <a:solidFill>
                <a:srgbClr val="000000"/>
              </a:solidFill>
              <a:latin typeface="Arial"/>
            </a:endParaRPr>
          </a:p>
        </p:txBody>
      </p:sp>
      <p:sp>
        <p:nvSpPr>
          <p:cNvPr id="58" name="TextBox 50"/>
          <p:cNvSpPr txBox="1"/>
          <p:nvPr userDrawn="1"/>
        </p:nvSpPr>
        <p:spPr>
          <a:xfrm>
            <a:off x="3735875" y="1298373"/>
            <a:ext cx="1672254" cy="369332"/>
          </a:xfrm>
          <a:prstGeom prst="rect">
            <a:avLst/>
          </a:prstGeom>
          <a:noFill/>
        </p:spPr>
        <p:txBody>
          <a:bodyPr wrap="none">
            <a:spAutoFit/>
          </a:bodyPr>
          <a:lstStyle/>
          <a:p>
            <a:pPr algn="ctr" fontAlgn="auto">
              <a:spcBef>
                <a:spcPts val="0"/>
              </a:spcBef>
              <a:spcAft>
                <a:spcPts val="0"/>
              </a:spcAft>
              <a:defRPr/>
            </a:pPr>
            <a:r>
              <a:rPr lang="tr-TR" dirty="0" smtClean="0">
                <a:solidFill>
                  <a:srgbClr val="FFFFFF">
                    <a:lumMod val="65000"/>
                  </a:srgb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ünite</a:t>
            </a:r>
            <a:r>
              <a:rPr lang="id-ID" dirty="0" smtClean="0">
                <a:solidFill>
                  <a:srgbClr val="FFFFFF">
                    <a:lumMod val="65000"/>
                  </a:srgb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tr-TR" dirty="0" smtClean="0">
                <a:solidFill>
                  <a:srgbClr val="333399"/>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başlıkları</a:t>
            </a:r>
            <a:endParaRPr lang="en-US" dirty="0">
              <a:solidFill>
                <a:srgbClr val="FFFFFF">
                  <a:lumMod val="65000"/>
                </a:srgb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grpSp>
        <p:nvGrpSpPr>
          <p:cNvPr id="60" name="Group 1"/>
          <p:cNvGrpSpPr>
            <a:grpSpLocks/>
          </p:cNvGrpSpPr>
          <p:nvPr userDrawn="1"/>
        </p:nvGrpSpPr>
        <p:grpSpPr bwMode="auto">
          <a:xfrm>
            <a:off x="4507706" y="1715129"/>
            <a:ext cx="128588" cy="1201737"/>
            <a:chOff x="6010488" y="2172698"/>
            <a:chExt cx="171376" cy="1201650"/>
          </a:xfrm>
        </p:grpSpPr>
        <p:sp>
          <p:nvSpPr>
            <p:cNvPr id="61" name="Oval 6"/>
            <p:cNvSpPr>
              <a:spLocks noChangeArrowheads="1"/>
            </p:cNvSpPr>
            <p:nvPr/>
          </p:nvSpPr>
          <p:spPr bwMode="auto">
            <a:xfrm>
              <a:off x="6010488" y="2172698"/>
              <a:ext cx="171376" cy="1717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tr-TR" sz="1800">
                <a:solidFill>
                  <a:srgbClr val="000000"/>
                </a:solidFill>
              </a:endParaRPr>
            </a:p>
          </p:txBody>
        </p:sp>
        <p:sp>
          <p:nvSpPr>
            <p:cNvPr id="62" name="Rectangle 7"/>
            <p:cNvSpPr>
              <a:spLocks noChangeArrowheads="1"/>
            </p:cNvSpPr>
            <p:nvPr/>
          </p:nvSpPr>
          <p:spPr bwMode="auto">
            <a:xfrm>
              <a:off x="6062218" y="2330348"/>
              <a:ext cx="67917" cy="1044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tr-TR" sz="1800">
                <a:solidFill>
                  <a:srgbClr val="000000"/>
                </a:solidFill>
              </a:endParaRPr>
            </a:p>
          </p:txBody>
        </p:sp>
      </p:grpSp>
      <p:grpSp>
        <p:nvGrpSpPr>
          <p:cNvPr id="63" name="Group 10"/>
          <p:cNvGrpSpPr/>
          <p:nvPr userDrawn="1"/>
        </p:nvGrpSpPr>
        <p:grpSpPr>
          <a:xfrm>
            <a:off x="4439246" y="2901114"/>
            <a:ext cx="265509" cy="352956"/>
            <a:chOff x="5918994" y="3280833"/>
            <a:chExt cx="354012" cy="352956"/>
          </a:xfrm>
          <a:solidFill>
            <a:schemeClr val="accent1"/>
          </a:solidFill>
        </p:grpSpPr>
        <p:sp>
          <p:nvSpPr>
            <p:cNvPr id="64" name="Oval 63"/>
            <p:cNvSpPr>
              <a:spLocks noChangeArrowheads="1"/>
            </p:cNvSpPr>
            <p:nvPr/>
          </p:nvSpPr>
          <p:spPr bwMode="auto">
            <a:xfrm>
              <a:off x="6010488" y="3371623"/>
              <a:ext cx="171376" cy="171727"/>
            </a:xfrm>
            <a:prstGeom prst="ellipse">
              <a:avLst/>
            </a:prstGeom>
            <a:grpFill/>
            <a:ln>
              <a:noFill/>
            </a:ln>
            <a:extLst/>
          </p:spPr>
          <p:txBody>
            <a:bodyPr/>
            <a:lstStyle/>
            <a:p>
              <a:pPr fontAlgn="auto">
                <a:spcBef>
                  <a:spcPts val="0"/>
                </a:spcBef>
                <a:spcAft>
                  <a:spcPts val="0"/>
                </a:spcAft>
                <a:defRPr/>
              </a:pPr>
              <a:endParaRPr lang="id-ID">
                <a:solidFill>
                  <a:srgbClr val="000000"/>
                </a:solidFill>
                <a:latin typeface="Arial"/>
              </a:endParaRPr>
            </a:p>
          </p:txBody>
        </p:sp>
        <p:sp>
          <p:nvSpPr>
            <p:cNvPr id="65" name="Freeform 8"/>
            <p:cNvSpPr>
              <a:spLocks noEditPoints="1"/>
            </p:cNvSpPr>
            <p:nvPr/>
          </p:nvSpPr>
          <p:spPr bwMode="auto">
            <a:xfrm>
              <a:off x="5918994" y="3280833"/>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p:spPr>
          <p:txBody>
            <a:bodyPr/>
            <a:lstStyle/>
            <a:p>
              <a:pPr fontAlgn="auto">
                <a:spcBef>
                  <a:spcPts val="0"/>
                </a:spcBef>
                <a:spcAft>
                  <a:spcPts val="0"/>
                </a:spcAft>
                <a:defRPr/>
              </a:pPr>
              <a:endParaRPr lang="id-ID">
                <a:solidFill>
                  <a:srgbClr val="000000"/>
                </a:solidFill>
                <a:latin typeface="Arial"/>
              </a:endParaRPr>
            </a:p>
          </p:txBody>
        </p:sp>
      </p:grpSp>
      <p:grpSp>
        <p:nvGrpSpPr>
          <p:cNvPr id="66" name="Group 118"/>
          <p:cNvGrpSpPr/>
          <p:nvPr userDrawn="1"/>
        </p:nvGrpSpPr>
        <p:grpSpPr>
          <a:xfrm>
            <a:off x="4439246" y="4281679"/>
            <a:ext cx="265509" cy="352956"/>
            <a:chOff x="5918994" y="3280833"/>
            <a:chExt cx="354012" cy="352956"/>
          </a:xfrm>
          <a:solidFill>
            <a:schemeClr val="accent2"/>
          </a:solidFill>
        </p:grpSpPr>
        <p:sp>
          <p:nvSpPr>
            <p:cNvPr id="67" name="Oval 66"/>
            <p:cNvSpPr>
              <a:spLocks noChangeArrowheads="1"/>
            </p:cNvSpPr>
            <p:nvPr/>
          </p:nvSpPr>
          <p:spPr bwMode="auto">
            <a:xfrm>
              <a:off x="6010488" y="3371623"/>
              <a:ext cx="171376" cy="171727"/>
            </a:xfrm>
            <a:prstGeom prst="ellipse">
              <a:avLst/>
            </a:prstGeom>
            <a:grpFill/>
            <a:ln>
              <a:noFill/>
            </a:ln>
            <a:extLst/>
          </p:spPr>
          <p:txBody>
            <a:bodyPr/>
            <a:lstStyle/>
            <a:p>
              <a:pPr fontAlgn="auto">
                <a:spcBef>
                  <a:spcPts val="0"/>
                </a:spcBef>
                <a:spcAft>
                  <a:spcPts val="0"/>
                </a:spcAft>
                <a:defRPr/>
              </a:pPr>
              <a:endParaRPr lang="id-ID">
                <a:solidFill>
                  <a:srgbClr val="000000"/>
                </a:solidFill>
                <a:latin typeface="Arial"/>
              </a:endParaRPr>
            </a:p>
          </p:txBody>
        </p:sp>
        <p:sp>
          <p:nvSpPr>
            <p:cNvPr id="68" name="Freeform 120"/>
            <p:cNvSpPr>
              <a:spLocks noEditPoints="1"/>
            </p:cNvSpPr>
            <p:nvPr/>
          </p:nvSpPr>
          <p:spPr bwMode="auto">
            <a:xfrm>
              <a:off x="5918994" y="3280833"/>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p:spPr>
          <p:txBody>
            <a:bodyPr/>
            <a:lstStyle/>
            <a:p>
              <a:pPr fontAlgn="auto">
                <a:spcBef>
                  <a:spcPts val="0"/>
                </a:spcBef>
                <a:spcAft>
                  <a:spcPts val="0"/>
                </a:spcAft>
                <a:defRPr/>
              </a:pPr>
              <a:endParaRPr lang="id-ID">
                <a:solidFill>
                  <a:srgbClr val="000000"/>
                </a:solidFill>
                <a:latin typeface="Arial"/>
              </a:endParaRPr>
            </a:p>
          </p:txBody>
        </p:sp>
      </p:grpSp>
      <p:cxnSp>
        <p:nvCxnSpPr>
          <p:cNvPr id="69" name="Straight Connector 12"/>
          <p:cNvCxnSpPr/>
          <p:nvPr userDrawn="1"/>
        </p:nvCxnSpPr>
        <p:spPr>
          <a:xfrm>
            <a:off x="4801791" y="3072440"/>
            <a:ext cx="2602532" cy="0"/>
          </a:xfrm>
          <a:prstGeom prst="line">
            <a:avLst/>
          </a:prstGeom>
          <a:ln w="19050">
            <a:solidFill>
              <a:schemeClr val="bg1">
                <a:lumMod val="8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70" name="Straight Connector 122"/>
          <p:cNvCxnSpPr/>
          <p:nvPr userDrawn="1"/>
        </p:nvCxnSpPr>
        <p:spPr>
          <a:xfrm>
            <a:off x="1610139" y="4458158"/>
            <a:ext cx="2713021" cy="4933"/>
          </a:xfrm>
          <a:prstGeom prst="line">
            <a:avLst/>
          </a:prstGeom>
          <a:ln w="19050">
            <a:solidFill>
              <a:schemeClr val="bg1">
                <a:lumMod val="8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sp>
        <p:nvSpPr>
          <p:cNvPr id="75" name="Metin Yer Tutucusu 74"/>
          <p:cNvSpPr>
            <a:spLocks noGrp="1"/>
          </p:cNvSpPr>
          <p:nvPr>
            <p:ph type="body" sz="quarter" idx="10" hasCustomPrompt="1"/>
          </p:nvPr>
        </p:nvSpPr>
        <p:spPr>
          <a:xfrm>
            <a:off x="-92869" y="390525"/>
            <a:ext cx="9236869" cy="590550"/>
          </a:xfrm>
        </p:spPr>
        <p:txBody>
          <a:bodyPr>
            <a:noAutofit/>
          </a:bodyPr>
          <a:lstStyle>
            <a:lvl1pPr marL="0" indent="0" algn="ctr">
              <a:buNone/>
              <a:defRPr sz="3000" b="1" baseline="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algn="ctr">
              <a:defRPr sz="2000">
                <a:latin typeface="Arial Narrow" panose="020B0606020202030204" pitchFamily="34" charset="0"/>
              </a:defRPr>
            </a:lvl2pPr>
            <a:lvl3pPr algn="ctr">
              <a:defRPr sz="2000">
                <a:latin typeface="Arial Narrow" panose="020B0606020202030204" pitchFamily="34" charset="0"/>
              </a:defRPr>
            </a:lvl3pPr>
            <a:lvl4pPr algn="ctr">
              <a:defRPr sz="2000">
                <a:latin typeface="Arial Narrow" panose="020B0606020202030204" pitchFamily="34" charset="0"/>
              </a:defRPr>
            </a:lvl4pPr>
            <a:lvl5pPr algn="ctr">
              <a:defRPr sz="2000">
                <a:latin typeface="Arial Narrow" panose="020B0606020202030204" pitchFamily="34" charset="0"/>
              </a:defRPr>
            </a:lvl5pPr>
          </a:lstStyle>
          <a:p>
            <a:pPr lvl="0"/>
            <a:r>
              <a:rPr lang="tr-TR" dirty="0" smtClean="0"/>
              <a:t>ünite adı </a:t>
            </a:r>
            <a:endParaRPr lang="tr-TR" dirty="0"/>
          </a:p>
        </p:txBody>
      </p:sp>
      <p:sp>
        <p:nvSpPr>
          <p:cNvPr id="77" name="Metin Yer Tutucusu 76"/>
          <p:cNvSpPr>
            <a:spLocks noGrp="1"/>
          </p:cNvSpPr>
          <p:nvPr>
            <p:ph type="body" sz="quarter" idx="11" hasCustomPrompt="1"/>
          </p:nvPr>
        </p:nvSpPr>
        <p:spPr>
          <a:xfrm>
            <a:off x="5257800" y="3351214"/>
            <a:ext cx="2636044" cy="930275"/>
          </a:xfrm>
        </p:spPr>
        <p:txBody>
          <a:bodyPr>
            <a:noAutofit/>
          </a:bodyPr>
          <a:lstStyle>
            <a:lvl1pPr marL="0" indent="0" algn="r" eaLnBrk="1" fontAlgn="auto" hangingPunct="1">
              <a:spcBef>
                <a:spcPts val="0"/>
              </a:spcBef>
              <a:spcAft>
                <a:spcPts val="0"/>
              </a:spcAft>
              <a:buFont typeface="+mj-lt"/>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Sağlığı ve İş Güvenliği Kavramı</a:t>
            </a:r>
            <a:endParaRPr lang="tr-TR"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Kazası Tanımları</a:t>
            </a:r>
            <a:endParaRPr lang="id-ID" b="1"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Kazası Yasal Tanım (5510 sayılı yasa)</a:t>
            </a:r>
            <a:endParaRPr lang="id-ID" dirty="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79" name="Metin Yer Tutucusu 78"/>
          <p:cNvSpPr>
            <a:spLocks noGrp="1"/>
          </p:cNvSpPr>
          <p:nvPr>
            <p:ph type="body" sz="quarter" idx="12" hasCustomPrompt="1"/>
          </p:nvPr>
        </p:nvSpPr>
        <p:spPr>
          <a:xfrm>
            <a:off x="1007269" y="4772025"/>
            <a:ext cx="2707481" cy="1390650"/>
          </a:xfrm>
        </p:spPr>
        <p:txBody>
          <a:bodyPr>
            <a:noAutofit/>
          </a:bodyPr>
          <a:lstStyle>
            <a:lvl1pPr marL="0" indent="0" algn="l" eaLnBrk="1" fontAlgn="auto" hangingPunct="1">
              <a:spcBef>
                <a:spcPts val="0"/>
              </a:spcBef>
              <a:spcAft>
                <a:spcPts val="0"/>
              </a:spcAft>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ve Sağlık İlişkisini Belirleyen Faktörler</a:t>
            </a:r>
            <a:endParaRPr lang="id-ID" b="1" dirty="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80" name="Resim 7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854" y="2863038"/>
            <a:ext cx="324000" cy="432000"/>
          </a:xfrm>
          <a:prstGeom prst="rect">
            <a:avLst/>
          </a:prstGeom>
        </p:spPr>
      </p:pic>
      <p:pic>
        <p:nvPicPr>
          <p:cNvPr id="81" name="Resim 8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28097" y="4244016"/>
            <a:ext cx="324000" cy="432000"/>
          </a:xfrm>
          <a:prstGeom prst="rect">
            <a:avLst/>
          </a:prstGeom>
        </p:spPr>
      </p:pic>
    </p:spTree>
    <p:extLst>
      <p:ext uri="{BB962C8B-B14F-4D97-AF65-F5344CB8AC3E}">
        <p14:creationId xmlns:p14="http://schemas.microsoft.com/office/powerpoint/2010/main" val="3605901624"/>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1_ünite alt başlıkları - orta ikili">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rgbClr val="FFFFFF"/>
                </a:solidFill>
              </a:rPr>
              <a:pPr algn="ctr"/>
              <a:t>‹#›</a:t>
            </a:fld>
            <a:endParaRPr lang="id-ID" sz="1400" dirty="0">
              <a:solidFill>
                <a:srgbClr val="FFFFFF"/>
              </a:solidFill>
            </a:endParaRPr>
          </a:p>
        </p:txBody>
      </p:sp>
      <p:sp>
        <p:nvSpPr>
          <p:cNvPr id="32" name="Rectangle 21"/>
          <p:cNvSpPr>
            <a:spLocks noChangeArrowheads="1"/>
          </p:cNvSpPr>
          <p:nvPr userDrawn="1"/>
        </p:nvSpPr>
        <p:spPr bwMode="auto">
          <a:xfrm>
            <a:off x="4546997" y="4961564"/>
            <a:ext cx="51197" cy="1896437"/>
          </a:xfrm>
          <a:prstGeom prst="rect">
            <a:avLst/>
          </a:prstGeom>
          <a:solidFill>
            <a:schemeClr val="accent6"/>
          </a:solidFill>
          <a:ln>
            <a:noFill/>
          </a:ln>
        </p:spPr>
        <p:txBody>
          <a:bodyPr/>
          <a:lstStyle/>
          <a:p>
            <a:pPr fontAlgn="auto">
              <a:spcBef>
                <a:spcPts val="0"/>
              </a:spcBef>
              <a:spcAft>
                <a:spcPts val="0"/>
              </a:spcAft>
              <a:defRPr/>
            </a:pPr>
            <a:endParaRPr lang="id-ID">
              <a:solidFill>
                <a:srgbClr val="000000"/>
              </a:solidFill>
              <a:latin typeface="Arial"/>
            </a:endParaRPr>
          </a:p>
        </p:txBody>
      </p:sp>
      <p:sp>
        <p:nvSpPr>
          <p:cNvPr id="36" name="Rectangle 17"/>
          <p:cNvSpPr>
            <a:spLocks noChangeArrowheads="1"/>
          </p:cNvSpPr>
          <p:nvPr userDrawn="1"/>
        </p:nvSpPr>
        <p:spPr bwMode="auto">
          <a:xfrm>
            <a:off x="4546997" y="2059425"/>
            <a:ext cx="51197" cy="2549183"/>
          </a:xfrm>
          <a:prstGeom prst="rect">
            <a:avLst/>
          </a:prstGeom>
          <a:solidFill>
            <a:schemeClr val="accent5"/>
          </a:solidFill>
          <a:ln>
            <a:noFill/>
          </a:ln>
        </p:spPr>
        <p:txBody>
          <a:bodyPr/>
          <a:lstStyle/>
          <a:p>
            <a:pPr fontAlgn="auto">
              <a:spcBef>
                <a:spcPts val="0"/>
              </a:spcBef>
              <a:spcAft>
                <a:spcPts val="0"/>
              </a:spcAft>
              <a:defRPr/>
            </a:pPr>
            <a:endParaRPr lang="id-ID">
              <a:solidFill>
                <a:srgbClr val="000000"/>
              </a:solidFill>
              <a:latin typeface="Arial"/>
            </a:endParaRPr>
          </a:p>
        </p:txBody>
      </p:sp>
      <p:grpSp>
        <p:nvGrpSpPr>
          <p:cNvPr id="37" name="Group 18"/>
          <p:cNvGrpSpPr/>
          <p:nvPr userDrawn="1"/>
        </p:nvGrpSpPr>
        <p:grpSpPr>
          <a:xfrm>
            <a:off x="4439246" y="4608607"/>
            <a:ext cx="265509" cy="352956"/>
            <a:chOff x="5918994" y="3280833"/>
            <a:chExt cx="354012" cy="352956"/>
          </a:xfrm>
          <a:solidFill>
            <a:schemeClr val="accent5"/>
          </a:solidFill>
        </p:grpSpPr>
        <p:sp>
          <p:nvSpPr>
            <p:cNvPr id="38" name="Oval 37"/>
            <p:cNvSpPr>
              <a:spLocks noChangeArrowheads="1"/>
            </p:cNvSpPr>
            <p:nvPr/>
          </p:nvSpPr>
          <p:spPr bwMode="auto">
            <a:xfrm>
              <a:off x="6010488" y="3371623"/>
              <a:ext cx="171376" cy="171727"/>
            </a:xfrm>
            <a:prstGeom prst="ellipse">
              <a:avLst/>
            </a:prstGeom>
            <a:grpFill/>
            <a:ln>
              <a:noFill/>
            </a:ln>
            <a:extLst/>
          </p:spPr>
          <p:txBody>
            <a:bodyPr/>
            <a:lstStyle/>
            <a:p>
              <a:pPr fontAlgn="auto">
                <a:spcBef>
                  <a:spcPts val="0"/>
                </a:spcBef>
                <a:spcAft>
                  <a:spcPts val="0"/>
                </a:spcAft>
                <a:defRPr/>
              </a:pPr>
              <a:endParaRPr lang="id-ID">
                <a:solidFill>
                  <a:srgbClr val="000000"/>
                </a:solidFill>
                <a:latin typeface="Arial"/>
              </a:endParaRPr>
            </a:p>
          </p:txBody>
        </p:sp>
        <p:sp>
          <p:nvSpPr>
            <p:cNvPr id="39" name="Freeform 20"/>
            <p:cNvSpPr>
              <a:spLocks noEditPoints="1"/>
            </p:cNvSpPr>
            <p:nvPr/>
          </p:nvSpPr>
          <p:spPr bwMode="auto">
            <a:xfrm>
              <a:off x="5918994" y="3280833"/>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p:spPr>
          <p:txBody>
            <a:bodyPr/>
            <a:lstStyle/>
            <a:p>
              <a:pPr fontAlgn="auto">
                <a:spcBef>
                  <a:spcPts val="0"/>
                </a:spcBef>
                <a:spcAft>
                  <a:spcPts val="0"/>
                </a:spcAft>
                <a:defRPr/>
              </a:pPr>
              <a:endParaRPr lang="id-ID">
                <a:solidFill>
                  <a:srgbClr val="000000"/>
                </a:solidFill>
                <a:latin typeface="Arial"/>
              </a:endParaRPr>
            </a:p>
          </p:txBody>
        </p:sp>
      </p:grpSp>
      <p:sp>
        <p:nvSpPr>
          <p:cNvPr id="44" name="Rectangle 7"/>
          <p:cNvSpPr>
            <a:spLocks noChangeArrowheads="1"/>
          </p:cNvSpPr>
          <p:nvPr userDrawn="1"/>
        </p:nvSpPr>
        <p:spPr bwMode="auto">
          <a:xfrm>
            <a:off x="4546997" y="1"/>
            <a:ext cx="51197" cy="1695427"/>
          </a:xfrm>
          <a:prstGeom prst="rect">
            <a:avLst/>
          </a:prstGeom>
          <a:solidFill>
            <a:schemeClr val="accent3"/>
          </a:solidFill>
          <a:ln>
            <a:noFill/>
          </a:ln>
        </p:spPr>
        <p:txBody>
          <a:bodyPr/>
          <a:lstStyle/>
          <a:p>
            <a:pPr fontAlgn="auto">
              <a:spcBef>
                <a:spcPts val="0"/>
              </a:spcBef>
              <a:spcAft>
                <a:spcPts val="0"/>
              </a:spcAft>
              <a:defRPr/>
            </a:pPr>
            <a:endParaRPr lang="id-ID">
              <a:solidFill>
                <a:srgbClr val="000000"/>
              </a:solidFill>
              <a:latin typeface="Arial"/>
            </a:endParaRPr>
          </a:p>
        </p:txBody>
      </p:sp>
      <p:grpSp>
        <p:nvGrpSpPr>
          <p:cNvPr id="45" name="Group 13"/>
          <p:cNvGrpSpPr/>
          <p:nvPr userDrawn="1"/>
        </p:nvGrpSpPr>
        <p:grpSpPr>
          <a:xfrm>
            <a:off x="4439246" y="1695427"/>
            <a:ext cx="265509" cy="352956"/>
            <a:chOff x="5918994" y="3280833"/>
            <a:chExt cx="354012" cy="352956"/>
          </a:xfrm>
          <a:solidFill>
            <a:schemeClr val="accent3"/>
          </a:solidFill>
        </p:grpSpPr>
        <p:sp>
          <p:nvSpPr>
            <p:cNvPr id="46" name="Oval 45"/>
            <p:cNvSpPr>
              <a:spLocks noChangeArrowheads="1"/>
            </p:cNvSpPr>
            <p:nvPr/>
          </p:nvSpPr>
          <p:spPr bwMode="auto">
            <a:xfrm>
              <a:off x="6010488" y="3371623"/>
              <a:ext cx="171376" cy="171727"/>
            </a:xfrm>
            <a:prstGeom prst="ellipse">
              <a:avLst/>
            </a:prstGeom>
            <a:grpFill/>
            <a:ln>
              <a:noFill/>
            </a:ln>
            <a:extLst/>
          </p:spPr>
          <p:txBody>
            <a:bodyPr/>
            <a:lstStyle/>
            <a:p>
              <a:pPr fontAlgn="auto">
                <a:spcBef>
                  <a:spcPts val="0"/>
                </a:spcBef>
                <a:spcAft>
                  <a:spcPts val="0"/>
                </a:spcAft>
                <a:defRPr/>
              </a:pPr>
              <a:endParaRPr lang="id-ID">
                <a:solidFill>
                  <a:srgbClr val="000000"/>
                </a:solidFill>
                <a:latin typeface="Arial"/>
              </a:endParaRPr>
            </a:p>
          </p:txBody>
        </p:sp>
        <p:sp>
          <p:nvSpPr>
            <p:cNvPr id="47" name="Freeform 15"/>
            <p:cNvSpPr>
              <a:spLocks noEditPoints="1"/>
            </p:cNvSpPr>
            <p:nvPr/>
          </p:nvSpPr>
          <p:spPr bwMode="auto">
            <a:xfrm>
              <a:off x="5918994" y="3280833"/>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p:spPr>
          <p:txBody>
            <a:bodyPr/>
            <a:lstStyle/>
            <a:p>
              <a:pPr fontAlgn="auto">
                <a:spcBef>
                  <a:spcPts val="0"/>
                </a:spcBef>
                <a:spcAft>
                  <a:spcPts val="0"/>
                </a:spcAft>
                <a:defRPr/>
              </a:pPr>
              <a:endParaRPr lang="id-ID">
                <a:solidFill>
                  <a:srgbClr val="000000"/>
                </a:solidFill>
                <a:latin typeface="Arial"/>
              </a:endParaRPr>
            </a:p>
          </p:txBody>
        </p:sp>
      </p:grpSp>
      <p:cxnSp>
        <p:nvCxnSpPr>
          <p:cNvPr id="48" name="Straight Connector 33"/>
          <p:cNvCxnSpPr/>
          <p:nvPr userDrawn="1"/>
        </p:nvCxnSpPr>
        <p:spPr>
          <a:xfrm>
            <a:off x="4801791" y="1831323"/>
            <a:ext cx="2291953" cy="0"/>
          </a:xfrm>
          <a:prstGeom prst="line">
            <a:avLst/>
          </a:prstGeom>
          <a:ln w="19050">
            <a:solidFill>
              <a:schemeClr val="bg1">
                <a:lumMod val="8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49" name="Straight Connector 34"/>
          <p:cNvCxnSpPr/>
          <p:nvPr userDrawn="1"/>
        </p:nvCxnSpPr>
        <p:spPr>
          <a:xfrm>
            <a:off x="1585913" y="4742848"/>
            <a:ext cx="2737247" cy="0"/>
          </a:xfrm>
          <a:prstGeom prst="line">
            <a:avLst/>
          </a:prstGeom>
          <a:ln w="19050">
            <a:solidFill>
              <a:schemeClr val="bg1">
                <a:lumMod val="8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pic>
        <p:nvPicPr>
          <p:cNvPr id="3" name="Resim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49585" y="1615323"/>
            <a:ext cx="324000" cy="432000"/>
          </a:xfrm>
          <a:prstGeom prst="rect">
            <a:avLst/>
          </a:prstGeom>
        </p:spPr>
      </p:pic>
      <p:sp>
        <p:nvSpPr>
          <p:cNvPr id="87" name="Metin Yer Tutucusu 76"/>
          <p:cNvSpPr>
            <a:spLocks noGrp="1"/>
          </p:cNvSpPr>
          <p:nvPr>
            <p:ph type="body" sz="quarter" idx="11" hasCustomPrompt="1"/>
          </p:nvPr>
        </p:nvSpPr>
        <p:spPr>
          <a:xfrm>
            <a:off x="5001835" y="2244152"/>
            <a:ext cx="2636044" cy="930275"/>
          </a:xfrm>
        </p:spPr>
        <p:txBody>
          <a:bodyPr>
            <a:noAutofit/>
          </a:bodyPr>
          <a:lstStyle>
            <a:lvl1pPr marL="0" indent="0" algn="r" eaLnBrk="1" fontAlgn="auto" hangingPunct="1">
              <a:spcBef>
                <a:spcPts val="0"/>
              </a:spcBef>
              <a:spcAft>
                <a:spcPts val="0"/>
              </a:spcAft>
              <a:buFont typeface="+mj-lt"/>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Sağlığı ve İş Güvenliği Kavramı</a:t>
            </a:r>
            <a:endParaRPr lang="tr-TR"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Kazası Tanımları</a:t>
            </a:r>
            <a:endParaRPr lang="id-ID" b="1"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Kazası Yasal Tanım (5510 sayılı yasa)</a:t>
            </a:r>
            <a:endParaRPr lang="id-ID" dirty="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90" name="Resim 8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78782" y="4536804"/>
            <a:ext cx="324000" cy="432000"/>
          </a:xfrm>
          <a:prstGeom prst="rect">
            <a:avLst/>
          </a:prstGeom>
        </p:spPr>
      </p:pic>
      <p:sp>
        <p:nvSpPr>
          <p:cNvPr id="91" name="Metin Yer Tutucusu 78"/>
          <p:cNvSpPr>
            <a:spLocks noGrp="1"/>
          </p:cNvSpPr>
          <p:nvPr>
            <p:ph type="body" sz="quarter" idx="13" hasCustomPrompt="1"/>
          </p:nvPr>
        </p:nvSpPr>
        <p:spPr>
          <a:xfrm>
            <a:off x="1114489" y="5099565"/>
            <a:ext cx="2707481" cy="1390650"/>
          </a:xfrm>
        </p:spPr>
        <p:txBody>
          <a:bodyPr>
            <a:noAutofit/>
          </a:bodyPr>
          <a:lstStyle>
            <a:lvl1pPr marL="0" indent="0" algn="l" eaLnBrk="1" fontAlgn="auto" hangingPunct="1">
              <a:spcBef>
                <a:spcPts val="0"/>
              </a:spcBef>
              <a:spcAft>
                <a:spcPts val="0"/>
              </a:spcAft>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ve Sağlık İlişkisini Belirleyen Faktörler</a:t>
            </a:r>
            <a:endParaRPr lang="id-ID" b="1" dirty="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Tree>
    <p:extLst>
      <p:ext uri="{BB962C8B-B14F-4D97-AF65-F5344CB8AC3E}">
        <p14:creationId xmlns:p14="http://schemas.microsoft.com/office/powerpoint/2010/main" val="3405693320"/>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ünite alt başlıkları - son">
    <p:spTree>
      <p:nvGrpSpPr>
        <p:cNvPr id="1" name=""/>
        <p:cNvGrpSpPr/>
        <p:nvPr/>
      </p:nvGrpSpPr>
      <p:grpSpPr>
        <a:xfrm>
          <a:off x="0" y="0"/>
          <a:ext cx="0" cy="0"/>
          <a:chOff x="0" y="0"/>
          <a:chExt cx="0" cy="0"/>
        </a:xfrm>
      </p:grpSpPr>
      <p:grpSp>
        <p:nvGrpSpPr>
          <p:cNvPr id="50" name="Group 1"/>
          <p:cNvGrpSpPr>
            <a:grpSpLocks/>
          </p:cNvGrpSpPr>
          <p:nvPr userDrawn="1"/>
        </p:nvGrpSpPr>
        <p:grpSpPr bwMode="auto">
          <a:xfrm>
            <a:off x="4507706" y="2556205"/>
            <a:ext cx="128588" cy="1198563"/>
            <a:chOff x="6010488" y="2753482"/>
            <a:chExt cx="171376" cy="1198573"/>
          </a:xfrm>
        </p:grpSpPr>
        <p:sp>
          <p:nvSpPr>
            <p:cNvPr id="51" name="Rectangle 13"/>
            <p:cNvSpPr>
              <a:spLocks noChangeArrowheads="1"/>
            </p:cNvSpPr>
            <p:nvPr/>
          </p:nvSpPr>
          <p:spPr bwMode="auto">
            <a:xfrm>
              <a:off x="6062218" y="2753482"/>
              <a:ext cx="67917" cy="1044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tr-TR" sz="1800">
                <a:solidFill>
                  <a:srgbClr val="000000"/>
                </a:solidFill>
              </a:endParaRPr>
            </a:p>
          </p:txBody>
        </p:sp>
        <p:sp>
          <p:nvSpPr>
            <p:cNvPr id="53" name="Oval 6"/>
            <p:cNvSpPr>
              <a:spLocks noChangeArrowheads="1"/>
            </p:cNvSpPr>
            <p:nvPr/>
          </p:nvSpPr>
          <p:spPr bwMode="auto">
            <a:xfrm>
              <a:off x="6010488" y="3780328"/>
              <a:ext cx="171376" cy="1717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tr-TR" sz="1800">
                <a:solidFill>
                  <a:srgbClr val="000000"/>
                </a:solidFill>
              </a:endParaRPr>
            </a:p>
          </p:txBody>
        </p:sp>
      </p:grpSp>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rgbClr val="FFFFFF"/>
                </a:solidFill>
              </a:rPr>
              <a:pPr algn="ctr"/>
              <a:t>‹#›</a:t>
            </a:fld>
            <a:endParaRPr lang="id-ID" sz="1400" dirty="0">
              <a:solidFill>
                <a:srgbClr val="FFFFFF"/>
              </a:solidFill>
            </a:endParaRPr>
          </a:p>
        </p:txBody>
      </p:sp>
      <p:sp>
        <p:nvSpPr>
          <p:cNvPr id="40" name="Rectangle 117"/>
          <p:cNvSpPr>
            <a:spLocks noChangeArrowheads="1"/>
          </p:cNvSpPr>
          <p:nvPr userDrawn="1"/>
        </p:nvSpPr>
        <p:spPr bwMode="auto">
          <a:xfrm>
            <a:off x="4546997" y="1358901"/>
            <a:ext cx="51197" cy="1044575"/>
          </a:xfrm>
          <a:prstGeom prst="rect">
            <a:avLst/>
          </a:prstGeom>
          <a:solidFill>
            <a:schemeClr val="accent4"/>
          </a:solidFill>
          <a:ln>
            <a:noFill/>
          </a:ln>
        </p:spPr>
        <p:txBody>
          <a:bodyPr/>
          <a:lstStyle/>
          <a:p>
            <a:pPr fontAlgn="auto">
              <a:spcBef>
                <a:spcPts val="0"/>
              </a:spcBef>
              <a:spcAft>
                <a:spcPts val="0"/>
              </a:spcAft>
              <a:defRPr/>
            </a:pPr>
            <a:endParaRPr lang="id-ID">
              <a:solidFill>
                <a:srgbClr val="000000"/>
              </a:solidFill>
              <a:latin typeface="Arial"/>
            </a:endParaRPr>
          </a:p>
        </p:txBody>
      </p:sp>
      <p:grpSp>
        <p:nvGrpSpPr>
          <p:cNvPr id="41" name="Group 118"/>
          <p:cNvGrpSpPr/>
          <p:nvPr userDrawn="1"/>
        </p:nvGrpSpPr>
        <p:grpSpPr>
          <a:xfrm>
            <a:off x="4439246" y="2387766"/>
            <a:ext cx="265509" cy="352956"/>
            <a:chOff x="5918994" y="3280833"/>
            <a:chExt cx="354012" cy="352956"/>
          </a:xfrm>
          <a:solidFill>
            <a:schemeClr val="accent4"/>
          </a:solidFill>
        </p:grpSpPr>
        <p:sp>
          <p:nvSpPr>
            <p:cNvPr id="42" name="Oval 41"/>
            <p:cNvSpPr>
              <a:spLocks noChangeArrowheads="1"/>
            </p:cNvSpPr>
            <p:nvPr/>
          </p:nvSpPr>
          <p:spPr bwMode="auto">
            <a:xfrm>
              <a:off x="6010488" y="3371623"/>
              <a:ext cx="171376" cy="171727"/>
            </a:xfrm>
            <a:prstGeom prst="ellipse">
              <a:avLst/>
            </a:prstGeom>
            <a:grpFill/>
            <a:ln>
              <a:noFill/>
            </a:ln>
            <a:extLst/>
          </p:spPr>
          <p:txBody>
            <a:bodyPr/>
            <a:lstStyle/>
            <a:p>
              <a:pPr fontAlgn="auto">
                <a:spcBef>
                  <a:spcPts val="0"/>
                </a:spcBef>
                <a:spcAft>
                  <a:spcPts val="0"/>
                </a:spcAft>
                <a:defRPr/>
              </a:pPr>
              <a:endParaRPr lang="id-ID">
                <a:solidFill>
                  <a:srgbClr val="000000"/>
                </a:solidFill>
                <a:latin typeface="Arial"/>
              </a:endParaRPr>
            </a:p>
          </p:txBody>
        </p:sp>
        <p:sp>
          <p:nvSpPr>
            <p:cNvPr id="43" name="Freeform 120"/>
            <p:cNvSpPr>
              <a:spLocks noEditPoints="1"/>
            </p:cNvSpPr>
            <p:nvPr/>
          </p:nvSpPr>
          <p:spPr bwMode="auto">
            <a:xfrm>
              <a:off x="5918994" y="3280833"/>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p:spPr>
          <p:txBody>
            <a:bodyPr/>
            <a:lstStyle/>
            <a:p>
              <a:pPr fontAlgn="auto">
                <a:spcBef>
                  <a:spcPts val="0"/>
                </a:spcBef>
                <a:spcAft>
                  <a:spcPts val="0"/>
                </a:spcAft>
                <a:defRPr/>
              </a:pPr>
              <a:endParaRPr lang="id-ID">
                <a:solidFill>
                  <a:srgbClr val="000000"/>
                </a:solidFill>
                <a:latin typeface="Arial"/>
              </a:endParaRPr>
            </a:p>
          </p:txBody>
        </p:sp>
      </p:grpSp>
      <p:sp>
        <p:nvSpPr>
          <p:cNvPr id="44" name="Rectangle 7"/>
          <p:cNvSpPr>
            <a:spLocks noChangeArrowheads="1"/>
          </p:cNvSpPr>
          <p:nvPr userDrawn="1"/>
        </p:nvSpPr>
        <p:spPr bwMode="auto">
          <a:xfrm>
            <a:off x="4546997" y="1"/>
            <a:ext cx="51197" cy="1044575"/>
          </a:xfrm>
          <a:prstGeom prst="rect">
            <a:avLst/>
          </a:prstGeom>
          <a:solidFill>
            <a:schemeClr val="accent3"/>
          </a:solidFill>
          <a:ln>
            <a:noFill/>
          </a:ln>
        </p:spPr>
        <p:txBody>
          <a:bodyPr/>
          <a:lstStyle/>
          <a:p>
            <a:pPr fontAlgn="auto">
              <a:spcBef>
                <a:spcPts val="0"/>
              </a:spcBef>
              <a:spcAft>
                <a:spcPts val="0"/>
              </a:spcAft>
              <a:defRPr/>
            </a:pPr>
            <a:endParaRPr lang="id-ID">
              <a:solidFill>
                <a:srgbClr val="000000"/>
              </a:solidFill>
              <a:latin typeface="Arial"/>
            </a:endParaRPr>
          </a:p>
        </p:txBody>
      </p:sp>
      <p:grpSp>
        <p:nvGrpSpPr>
          <p:cNvPr id="45" name="Group 13"/>
          <p:cNvGrpSpPr/>
          <p:nvPr userDrawn="1"/>
        </p:nvGrpSpPr>
        <p:grpSpPr>
          <a:xfrm>
            <a:off x="4439246" y="1014849"/>
            <a:ext cx="265509" cy="352956"/>
            <a:chOff x="5918994" y="3280833"/>
            <a:chExt cx="354012" cy="352956"/>
          </a:xfrm>
          <a:solidFill>
            <a:schemeClr val="accent3"/>
          </a:solidFill>
        </p:grpSpPr>
        <p:sp>
          <p:nvSpPr>
            <p:cNvPr id="46" name="Oval 45"/>
            <p:cNvSpPr>
              <a:spLocks noChangeArrowheads="1"/>
            </p:cNvSpPr>
            <p:nvPr/>
          </p:nvSpPr>
          <p:spPr bwMode="auto">
            <a:xfrm>
              <a:off x="6010488" y="3371623"/>
              <a:ext cx="171376" cy="171727"/>
            </a:xfrm>
            <a:prstGeom prst="ellipse">
              <a:avLst/>
            </a:prstGeom>
            <a:grpFill/>
            <a:ln>
              <a:noFill/>
            </a:ln>
            <a:extLst/>
          </p:spPr>
          <p:txBody>
            <a:bodyPr/>
            <a:lstStyle/>
            <a:p>
              <a:pPr fontAlgn="auto">
                <a:spcBef>
                  <a:spcPts val="0"/>
                </a:spcBef>
                <a:spcAft>
                  <a:spcPts val="0"/>
                </a:spcAft>
                <a:defRPr/>
              </a:pPr>
              <a:endParaRPr lang="id-ID">
                <a:solidFill>
                  <a:srgbClr val="000000"/>
                </a:solidFill>
                <a:latin typeface="Arial"/>
              </a:endParaRPr>
            </a:p>
          </p:txBody>
        </p:sp>
        <p:sp>
          <p:nvSpPr>
            <p:cNvPr id="47" name="Freeform 15"/>
            <p:cNvSpPr>
              <a:spLocks noEditPoints="1"/>
            </p:cNvSpPr>
            <p:nvPr/>
          </p:nvSpPr>
          <p:spPr bwMode="auto">
            <a:xfrm>
              <a:off x="5918994" y="3280833"/>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p:spPr>
          <p:txBody>
            <a:bodyPr/>
            <a:lstStyle/>
            <a:p>
              <a:pPr fontAlgn="auto">
                <a:spcBef>
                  <a:spcPts val="0"/>
                </a:spcBef>
                <a:spcAft>
                  <a:spcPts val="0"/>
                </a:spcAft>
                <a:defRPr/>
              </a:pPr>
              <a:endParaRPr lang="id-ID">
                <a:solidFill>
                  <a:srgbClr val="000000"/>
                </a:solidFill>
                <a:latin typeface="Arial"/>
              </a:endParaRPr>
            </a:p>
          </p:txBody>
        </p:sp>
      </p:grpSp>
      <p:cxnSp>
        <p:nvCxnSpPr>
          <p:cNvPr id="48" name="Straight Connector 33"/>
          <p:cNvCxnSpPr/>
          <p:nvPr userDrawn="1"/>
        </p:nvCxnSpPr>
        <p:spPr>
          <a:xfrm>
            <a:off x="4801791" y="1201738"/>
            <a:ext cx="2291953" cy="0"/>
          </a:xfrm>
          <a:prstGeom prst="line">
            <a:avLst/>
          </a:prstGeom>
          <a:ln w="19050">
            <a:solidFill>
              <a:schemeClr val="bg1">
                <a:lumMod val="8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49" name="Straight Connector 34"/>
          <p:cNvCxnSpPr/>
          <p:nvPr userDrawn="1"/>
        </p:nvCxnSpPr>
        <p:spPr>
          <a:xfrm>
            <a:off x="1585913" y="2554288"/>
            <a:ext cx="2737247" cy="0"/>
          </a:xfrm>
          <a:prstGeom prst="line">
            <a:avLst/>
          </a:prstGeom>
          <a:ln w="19050">
            <a:solidFill>
              <a:schemeClr val="bg1">
                <a:lumMod val="8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pic>
        <p:nvPicPr>
          <p:cNvPr id="3" name="Resim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49585" y="985738"/>
            <a:ext cx="324000" cy="432000"/>
          </a:xfrm>
          <a:prstGeom prst="rect">
            <a:avLst/>
          </a:prstGeom>
        </p:spPr>
      </p:pic>
      <p:sp>
        <p:nvSpPr>
          <p:cNvPr id="87" name="Metin Yer Tutucusu 76"/>
          <p:cNvSpPr>
            <a:spLocks noGrp="1"/>
          </p:cNvSpPr>
          <p:nvPr>
            <p:ph type="body" sz="quarter" idx="11" hasCustomPrompt="1"/>
          </p:nvPr>
        </p:nvSpPr>
        <p:spPr>
          <a:xfrm>
            <a:off x="5001835" y="1614567"/>
            <a:ext cx="2636044" cy="930275"/>
          </a:xfrm>
        </p:spPr>
        <p:txBody>
          <a:bodyPr>
            <a:noAutofit/>
          </a:bodyPr>
          <a:lstStyle>
            <a:lvl1pPr marL="0" indent="0" algn="r" eaLnBrk="1" fontAlgn="auto" hangingPunct="1">
              <a:spcBef>
                <a:spcPts val="0"/>
              </a:spcBef>
              <a:spcAft>
                <a:spcPts val="0"/>
              </a:spcAft>
              <a:buFont typeface="+mj-lt"/>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Sağlığı ve İş Güvenliği Kavramı</a:t>
            </a:r>
            <a:endParaRPr lang="tr-TR"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Kazası Tanımları</a:t>
            </a:r>
            <a:endParaRPr lang="id-ID" b="1"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Kazası Yasal Tanım (5510 sayılı yasa)</a:t>
            </a:r>
            <a:endParaRPr lang="id-ID" dirty="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90" name="Resim 8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78782" y="2348244"/>
            <a:ext cx="324000" cy="432000"/>
          </a:xfrm>
          <a:prstGeom prst="rect">
            <a:avLst/>
          </a:prstGeom>
        </p:spPr>
      </p:pic>
      <p:sp>
        <p:nvSpPr>
          <p:cNvPr id="91" name="Metin Yer Tutucusu 78"/>
          <p:cNvSpPr>
            <a:spLocks noGrp="1"/>
          </p:cNvSpPr>
          <p:nvPr>
            <p:ph type="body" sz="quarter" idx="13" hasCustomPrompt="1"/>
          </p:nvPr>
        </p:nvSpPr>
        <p:spPr>
          <a:xfrm>
            <a:off x="1114489" y="2911005"/>
            <a:ext cx="2707481" cy="1390650"/>
          </a:xfrm>
        </p:spPr>
        <p:txBody>
          <a:bodyPr>
            <a:noAutofit/>
          </a:bodyPr>
          <a:lstStyle>
            <a:lvl1pPr marL="0" indent="0" algn="l" eaLnBrk="1" fontAlgn="auto" hangingPunct="1">
              <a:spcBef>
                <a:spcPts val="0"/>
              </a:spcBef>
              <a:spcAft>
                <a:spcPts val="0"/>
              </a:spcAft>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ve Sağlık İlişkisini Belirleyen Faktörler</a:t>
            </a:r>
            <a:endParaRPr lang="id-ID" b="1" dirty="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54" name="Freeform 13"/>
          <p:cNvSpPr>
            <a:spLocks/>
          </p:cNvSpPr>
          <p:nvPr userDrawn="1"/>
        </p:nvSpPr>
        <p:spPr bwMode="auto">
          <a:xfrm>
            <a:off x="7614417" y="5640589"/>
            <a:ext cx="1520428" cy="1482725"/>
          </a:xfrm>
          <a:custGeom>
            <a:avLst/>
            <a:gdLst>
              <a:gd name="T0" fmla="*/ 1230 w 1276"/>
              <a:gd name="T1" fmla="*/ 748 h 933"/>
              <a:gd name="T2" fmla="*/ 1221 w 1276"/>
              <a:gd name="T3" fmla="*/ 748 h 933"/>
              <a:gd name="T4" fmla="*/ 1206 w 1276"/>
              <a:gd name="T5" fmla="*/ 748 h 933"/>
              <a:gd name="T6" fmla="*/ 1211 w 1276"/>
              <a:gd name="T7" fmla="*/ 216 h 933"/>
              <a:gd name="T8" fmla="*/ 1218 w 1276"/>
              <a:gd name="T9" fmla="*/ 216 h 933"/>
              <a:gd name="T10" fmla="*/ 1221 w 1276"/>
              <a:gd name="T11" fmla="*/ 214 h 933"/>
              <a:gd name="T12" fmla="*/ 1218 w 1276"/>
              <a:gd name="T13" fmla="*/ 185 h 933"/>
              <a:gd name="T14" fmla="*/ 1206 w 1276"/>
              <a:gd name="T15" fmla="*/ 182 h 933"/>
              <a:gd name="T16" fmla="*/ 1192 w 1276"/>
              <a:gd name="T17" fmla="*/ 180 h 933"/>
              <a:gd name="T18" fmla="*/ 1182 w 1276"/>
              <a:gd name="T19" fmla="*/ 0 h 933"/>
              <a:gd name="T20" fmla="*/ 1172 w 1276"/>
              <a:gd name="T21" fmla="*/ 180 h 933"/>
              <a:gd name="T22" fmla="*/ 1158 w 1276"/>
              <a:gd name="T23" fmla="*/ 180 h 933"/>
              <a:gd name="T24" fmla="*/ 1143 w 1276"/>
              <a:gd name="T25" fmla="*/ 182 h 933"/>
              <a:gd name="T26" fmla="*/ 1141 w 1276"/>
              <a:gd name="T27" fmla="*/ 212 h 933"/>
              <a:gd name="T28" fmla="*/ 1143 w 1276"/>
              <a:gd name="T29" fmla="*/ 214 h 933"/>
              <a:gd name="T30" fmla="*/ 1151 w 1276"/>
              <a:gd name="T31" fmla="*/ 214 h 933"/>
              <a:gd name="T32" fmla="*/ 1071 w 1276"/>
              <a:gd name="T33" fmla="*/ 659 h 933"/>
              <a:gd name="T34" fmla="*/ 659 w 1276"/>
              <a:gd name="T35" fmla="*/ 496 h 933"/>
              <a:gd name="T36" fmla="*/ 666 w 1276"/>
              <a:gd name="T37" fmla="*/ 491 h 933"/>
              <a:gd name="T38" fmla="*/ 611 w 1276"/>
              <a:gd name="T39" fmla="*/ 430 h 933"/>
              <a:gd name="T40" fmla="*/ 620 w 1276"/>
              <a:gd name="T41" fmla="*/ 425 h 933"/>
              <a:gd name="T42" fmla="*/ 606 w 1276"/>
              <a:gd name="T43" fmla="*/ 420 h 933"/>
              <a:gd name="T44" fmla="*/ 608 w 1276"/>
              <a:gd name="T45" fmla="*/ 406 h 933"/>
              <a:gd name="T46" fmla="*/ 606 w 1276"/>
              <a:gd name="T47" fmla="*/ 389 h 933"/>
              <a:gd name="T48" fmla="*/ 594 w 1276"/>
              <a:gd name="T49" fmla="*/ 379 h 933"/>
              <a:gd name="T50" fmla="*/ 586 w 1276"/>
              <a:gd name="T51" fmla="*/ 377 h 933"/>
              <a:gd name="T52" fmla="*/ 569 w 1276"/>
              <a:gd name="T53" fmla="*/ 377 h 933"/>
              <a:gd name="T54" fmla="*/ 562 w 1276"/>
              <a:gd name="T55" fmla="*/ 379 h 933"/>
              <a:gd name="T56" fmla="*/ 552 w 1276"/>
              <a:gd name="T57" fmla="*/ 391 h 933"/>
              <a:gd name="T58" fmla="*/ 548 w 1276"/>
              <a:gd name="T59" fmla="*/ 399 h 933"/>
              <a:gd name="T60" fmla="*/ 548 w 1276"/>
              <a:gd name="T61" fmla="*/ 413 h 933"/>
              <a:gd name="T62" fmla="*/ 552 w 1276"/>
              <a:gd name="T63" fmla="*/ 423 h 933"/>
              <a:gd name="T64" fmla="*/ 538 w 1276"/>
              <a:gd name="T65" fmla="*/ 425 h 933"/>
              <a:gd name="T66" fmla="*/ 548 w 1276"/>
              <a:gd name="T67" fmla="*/ 430 h 933"/>
              <a:gd name="T68" fmla="*/ 519 w 1276"/>
              <a:gd name="T69" fmla="*/ 491 h 933"/>
              <a:gd name="T70" fmla="*/ 412 w 1276"/>
              <a:gd name="T71" fmla="*/ 491 h 933"/>
              <a:gd name="T72" fmla="*/ 402 w 1276"/>
              <a:gd name="T73" fmla="*/ 491 h 933"/>
              <a:gd name="T74" fmla="*/ 359 w 1276"/>
              <a:gd name="T75" fmla="*/ 464 h 933"/>
              <a:gd name="T76" fmla="*/ 366 w 1276"/>
              <a:gd name="T77" fmla="*/ 459 h 933"/>
              <a:gd name="T78" fmla="*/ 204 w 1276"/>
              <a:gd name="T79" fmla="*/ 447 h 933"/>
              <a:gd name="T80" fmla="*/ 194 w 1276"/>
              <a:gd name="T81" fmla="*/ 416 h 933"/>
              <a:gd name="T82" fmla="*/ 177 w 1276"/>
              <a:gd name="T83" fmla="*/ 391 h 933"/>
              <a:gd name="T84" fmla="*/ 155 w 1276"/>
              <a:gd name="T85" fmla="*/ 369 h 933"/>
              <a:gd name="T86" fmla="*/ 141 w 1276"/>
              <a:gd name="T87" fmla="*/ 360 h 933"/>
              <a:gd name="T88" fmla="*/ 114 w 1276"/>
              <a:gd name="T89" fmla="*/ 350 h 933"/>
              <a:gd name="T90" fmla="*/ 112 w 1276"/>
              <a:gd name="T91" fmla="*/ 348 h 933"/>
              <a:gd name="T92" fmla="*/ 97 w 1276"/>
              <a:gd name="T93" fmla="*/ 345 h 933"/>
              <a:gd name="T94" fmla="*/ 92 w 1276"/>
              <a:gd name="T95" fmla="*/ 345 h 933"/>
              <a:gd name="T96" fmla="*/ 88 w 1276"/>
              <a:gd name="T97" fmla="*/ 345 h 933"/>
              <a:gd name="T98" fmla="*/ 78 w 1276"/>
              <a:gd name="T99" fmla="*/ 263 h 933"/>
              <a:gd name="T100" fmla="*/ 73 w 1276"/>
              <a:gd name="T101" fmla="*/ 345 h 933"/>
              <a:gd name="T102" fmla="*/ 68 w 1276"/>
              <a:gd name="T103" fmla="*/ 345 h 933"/>
              <a:gd name="T104" fmla="*/ 51 w 1276"/>
              <a:gd name="T105" fmla="*/ 348 h 933"/>
              <a:gd name="T106" fmla="*/ 51 w 1276"/>
              <a:gd name="T107" fmla="*/ 348 h 933"/>
              <a:gd name="T108" fmla="*/ 37 w 1276"/>
              <a:gd name="T109" fmla="*/ 355 h 933"/>
              <a:gd name="T110" fmla="*/ 22 w 1276"/>
              <a:gd name="T111" fmla="*/ 360 h 933"/>
              <a:gd name="T112" fmla="*/ 0 w 1276"/>
              <a:gd name="T113" fmla="*/ 374 h 933"/>
              <a:gd name="T114" fmla="*/ 1276 w 1276"/>
              <a:gd name="T115" fmla="*/ 933 h 933"/>
              <a:gd name="T116" fmla="*/ 1233 w 1276"/>
              <a:gd name="T117" fmla="*/ 739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76" h="933">
                <a:moveTo>
                  <a:pt x="1233" y="746"/>
                </a:moveTo>
                <a:lnTo>
                  <a:pt x="1230" y="748"/>
                </a:lnTo>
                <a:lnTo>
                  <a:pt x="1228" y="748"/>
                </a:lnTo>
                <a:lnTo>
                  <a:pt x="1221" y="748"/>
                </a:lnTo>
                <a:lnTo>
                  <a:pt x="1216" y="748"/>
                </a:lnTo>
                <a:lnTo>
                  <a:pt x="1206" y="748"/>
                </a:lnTo>
                <a:lnTo>
                  <a:pt x="1206" y="741"/>
                </a:lnTo>
                <a:lnTo>
                  <a:pt x="1211" y="216"/>
                </a:lnTo>
                <a:lnTo>
                  <a:pt x="1213" y="216"/>
                </a:lnTo>
                <a:lnTo>
                  <a:pt x="1218" y="216"/>
                </a:lnTo>
                <a:lnTo>
                  <a:pt x="1221" y="214"/>
                </a:lnTo>
                <a:lnTo>
                  <a:pt x="1221" y="214"/>
                </a:lnTo>
                <a:lnTo>
                  <a:pt x="1221" y="185"/>
                </a:lnTo>
                <a:lnTo>
                  <a:pt x="1218" y="185"/>
                </a:lnTo>
                <a:lnTo>
                  <a:pt x="1213" y="182"/>
                </a:lnTo>
                <a:lnTo>
                  <a:pt x="1206" y="182"/>
                </a:lnTo>
                <a:lnTo>
                  <a:pt x="1197" y="180"/>
                </a:lnTo>
                <a:lnTo>
                  <a:pt x="1192" y="180"/>
                </a:lnTo>
                <a:lnTo>
                  <a:pt x="1192" y="93"/>
                </a:lnTo>
                <a:lnTo>
                  <a:pt x="1182" y="0"/>
                </a:lnTo>
                <a:lnTo>
                  <a:pt x="1175" y="90"/>
                </a:lnTo>
                <a:lnTo>
                  <a:pt x="1172" y="180"/>
                </a:lnTo>
                <a:lnTo>
                  <a:pt x="1165" y="180"/>
                </a:lnTo>
                <a:lnTo>
                  <a:pt x="1158" y="180"/>
                </a:lnTo>
                <a:lnTo>
                  <a:pt x="1151" y="180"/>
                </a:lnTo>
                <a:lnTo>
                  <a:pt x="1143" y="182"/>
                </a:lnTo>
                <a:lnTo>
                  <a:pt x="1141" y="182"/>
                </a:lnTo>
                <a:lnTo>
                  <a:pt x="1141" y="212"/>
                </a:lnTo>
                <a:lnTo>
                  <a:pt x="1141" y="212"/>
                </a:lnTo>
                <a:lnTo>
                  <a:pt x="1143" y="214"/>
                </a:lnTo>
                <a:lnTo>
                  <a:pt x="1148" y="214"/>
                </a:lnTo>
                <a:lnTo>
                  <a:pt x="1151" y="214"/>
                </a:lnTo>
                <a:lnTo>
                  <a:pt x="1146" y="714"/>
                </a:lnTo>
                <a:lnTo>
                  <a:pt x="1071" y="659"/>
                </a:lnTo>
                <a:lnTo>
                  <a:pt x="661" y="651"/>
                </a:lnTo>
                <a:lnTo>
                  <a:pt x="659" y="496"/>
                </a:lnTo>
                <a:lnTo>
                  <a:pt x="666" y="496"/>
                </a:lnTo>
                <a:lnTo>
                  <a:pt x="666" y="491"/>
                </a:lnTo>
                <a:lnTo>
                  <a:pt x="611" y="491"/>
                </a:lnTo>
                <a:lnTo>
                  <a:pt x="611" y="430"/>
                </a:lnTo>
                <a:lnTo>
                  <a:pt x="620" y="428"/>
                </a:lnTo>
                <a:lnTo>
                  <a:pt x="620" y="425"/>
                </a:lnTo>
                <a:lnTo>
                  <a:pt x="603" y="423"/>
                </a:lnTo>
                <a:lnTo>
                  <a:pt x="606" y="420"/>
                </a:lnTo>
                <a:lnTo>
                  <a:pt x="608" y="413"/>
                </a:lnTo>
                <a:lnTo>
                  <a:pt x="608" y="406"/>
                </a:lnTo>
                <a:lnTo>
                  <a:pt x="608" y="399"/>
                </a:lnTo>
                <a:lnTo>
                  <a:pt x="606" y="389"/>
                </a:lnTo>
                <a:lnTo>
                  <a:pt x="601" y="384"/>
                </a:lnTo>
                <a:lnTo>
                  <a:pt x="594" y="379"/>
                </a:lnTo>
                <a:lnTo>
                  <a:pt x="586" y="377"/>
                </a:lnTo>
                <a:lnTo>
                  <a:pt x="586" y="377"/>
                </a:lnTo>
                <a:lnTo>
                  <a:pt x="577" y="374"/>
                </a:lnTo>
                <a:lnTo>
                  <a:pt x="569" y="377"/>
                </a:lnTo>
                <a:lnTo>
                  <a:pt x="569" y="377"/>
                </a:lnTo>
                <a:lnTo>
                  <a:pt x="562" y="379"/>
                </a:lnTo>
                <a:lnTo>
                  <a:pt x="557" y="384"/>
                </a:lnTo>
                <a:lnTo>
                  <a:pt x="552" y="391"/>
                </a:lnTo>
                <a:lnTo>
                  <a:pt x="548" y="399"/>
                </a:lnTo>
                <a:lnTo>
                  <a:pt x="548" y="399"/>
                </a:lnTo>
                <a:lnTo>
                  <a:pt x="548" y="406"/>
                </a:lnTo>
                <a:lnTo>
                  <a:pt x="548" y="413"/>
                </a:lnTo>
                <a:lnTo>
                  <a:pt x="552" y="420"/>
                </a:lnTo>
                <a:lnTo>
                  <a:pt x="552" y="423"/>
                </a:lnTo>
                <a:lnTo>
                  <a:pt x="552" y="423"/>
                </a:lnTo>
                <a:lnTo>
                  <a:pt x="538" y="425"/>
                </a:lnTo>
                <a:lnTo>
                  <a:pt x="538" y="430"/>
                </a:lnTo>
                <a:lnTo>
                  <a:pt x="548" y="430"/>
                </a:lnTo>
                <a:lnTo>
                  <a:pt x="550" y="491"/>
                </a:lnTo>
                <a:lnTo>
                  <a:pt x="519" y="491"/>
                </a:lnTo>
                <a:lnTo>
                  <a:pt x="509" y="491"/>
                </a:lnTo>
                <a:lnTo>
                  <a:pt x="412" y="491"/>
                </a:lnTo>
                <a:lnTo>
                  <a:pt x="412" y="491"/>
                </a:lnTo>
                <a:lnTo>
                  <a:pt x="402" y="491"/>
                </a:lnTo>
                <a:lnTo>
                  <a:pt x="359" y="491"/>
                </a:lnTo>
                <a:lnTo>
                  <a:pt x="359" y="464"/>
                </a:lnTo>
                <a:lnTo>
                  <a:pt x="366" y="464"/>
                </a:lnTo>
                <a:lnTo>
                  <a:pt x="366" y="459"/>
                </a:lnTo>
                <a:lnTo>
                  <a:pt x="206" y="459"/>
                </a:lnTo>
                <a:lnTo>
                  <a:pt x="204" y="447"/>
                </a:lnTo>
                <a:lnTo>
                  <a:pt x="201" y="430"/>
                </a:lnTo>
                <a:lnTo>
                  <a:pt x="194" y="416"/>
                </a:lnTo>
                <a:lnTo>
                  <a:pt x="187" y="403"/>
                </a:lnTo>
                <a:lnTo>
                  <a:pt x="177" y="391"/>
                </a:lnTo>
                <a:lnTo>
                  <a:pt x="167" y="379"/>
                </a:lnTo>
                <a:lnTo>
                  <a:pt x="155" y="369"/>
                </a:lnTo>
                <a:lnTo>
                  <a:pt x="141" y="362"/>
                </a:lnTo>
                <a:lnTo>
                  <a:pt x="141" y="360"/>
                </a:lnTo>
                <a:lnTo>
                  <a:pt x="126" y="355"/>
                </a:lnTo>
                <a:lnTo>
                  <a:pt x="114" y="350"/>
                </a:lnTo>
                <a:lnTo>
                  <a:pt x="114" y="348"/>
                </a:lnTo>
                <a:lnTo>
                  <a:pt x="112" y="348"/>
                </a:lnTo>
                <a:lnTo>
                  <a:pt x="112" y="348"/>
                </a:lnTo>
                <a:lnTo>
                  <a:pt x="97" y="345"/>
                </a:lnTo>
                <a:lnTo>
                  <a:pt x="95" y="345"/>
                </a:lnTo>
                <a:lnTo>
                  <a:pt x="92" y="345"/>
                </a:lnTo>
                <a:lnTo>
                  <a:pt x="90" y="345"/>
                </a:lnTo>
                <a:lnTo>
                  <a:pt x="88" y="345"/>
                </a:lnTo>
                <a:lnTo>
                  <a:pt x="90" y="263"/>
                </a:lnTo>
                <a:lnTo>
                  <a:pt x="78" y="263"/>
                </a:lnTo>
                <a:lnTo>
                  <a:pt x="75" y="345"/>
                </a:lnTo>
                <a:lnTo>
                  <a:pt x="73" y="345"/>
                </a:lnTo>
                <a:lnTo>
                  <a:pt x="71" y="345"/>
                </a:lnTo>
                <a:lnTo>
                  <a:pt x="68" y="345"/>
                </a:lnTo>
                <a:lnTo>
                  <a:pt x="54" y="348"/>
                </a:lnTo>
                <a:lnTo>
                  <a:pt x="51" y="348"/>
                </a:lnTo>
                <a:lnTo>
                  <a:pt x="51" y="348"/>
                </a:lnTo>
                <a:lnTo>
                  <a:pt x="51" y="348"/>
                </a:lnTo>
                <a:lnTo>
                  <a:pt x="51" y="350"/>
                </a:lnTo>
                <a:lnTo>
                  <a:pt x="37" y="355"/>
                </a:lnTo>
                <a:lnTo>
                  <a:pt x="22" y="360"/>
                </a:lnTo>
                <a:lnTo>
                  <a:pt x="22" y="360"/>
                </a:lnTo>
                <a:lnTo>
                  <a:pt x="8" y="369"/>
                </a:lnTo>
                <a:lnTo>
                  <a:pt x="0" y="374"/>
                </a:lnTo>
                <a:lnTo>
                  <a:pt x="0" y="933"/>
                </a:lnTo>
                <a:lnTo>
                  <a:pt x="1276" y="933"/>
                </a:lnTo>
                <a:lnTo>
                  <a:pt x="1276" y="739"/>
                </a:lnTo>
                <a:lnTo>
                  <a:pt x="1233" y="739"/>
                </a:lnTo>
                <a:lnTo>
                  <a:pt x="1233" y="746"/>
                </a:lnTo>
                <a:close/>
              </a:path>
            </a:pathLst>
          </a:custGeom>
          <a:solidFill>
            <a:schemeClr val="accent5"/>
          </a:solidFill>
          <a:ln>
            <a:noFill/>
          </a:ln>
        </p:spPr>
        <p:txBody>
          <a:bodyPr/>
          <a:lstStyle/>
          <a:p>
            <a:pPr fontAlgn="auto">
              <a:spcBef>
                <a:spcPts val="0"/>
              </a:spcBef>
              <a:spcAft>
                <a:spcPts val="0"/>
              </a:spcAft>
              <a:defRPr/>
            </a:pPr>
            <a:endParaRPr lang="id-ID">
              <a:solidFill>
                <a:srgbClr val="000000"/>
              </a:solidFill>
              <a:latin typeface="Arial"/>
            </a:endParaRPr>
          </a:p>
        </p:txBody>
      </p:sp>
      <p:sp>
        <p:nvSpPr>
          <p:cNvPr id="55" name="Freeform 14"/>
          <p:cNvSpPr>
            <a:spLocks noEditPoints="1"/>
          </p:cNvSpPr>
          <p:nvPr userDrawn="1"/>
        </p:nvSpPr>
        <p:spPr bwMode="auto">
          <a:xfrm>
            <a:off x="6088036" y="4619825"/>
            <a:ext cx="1526381" cy="2503488"/>
          </a:xfrm>
          <a:custGeom>
            <a:avLst/>
            <a:gdLst>
              <a:gd name="T0" fmla="*/ 1247 w 1281"/>
              <a:gd name="T1" fmla="*/ 1059 h 1576"/>
              <a:gd name="T2" fmla="*/ 1063 w 1281"/>
              <a:gd name="T3" fmla="*/ 1107 h 1576"/>
              <a:gd name="T4" fmla="*/ 1010 w 1281"/>
              <a:gd name="T5" fmla="*/ 634 h 1576"/>
              <a:gd name="T6" fmla="*/ 879 w 1281"/>
              <a:gd name="T7" fmla="*/ 801 h 1576"/>
              <a:gd name="T8" fmla="*/ 831 w 1281"/>
              <a:gd name="T9" fmla="*/ 306 h 1576"/>
              <a:gd name="T10" fmla="*/ 882 w 1281"/>
              <a:gd name="T11" fmla="*/ 296 h 1576"/>
              <a:gd name="T12" fmla="*/ 882 w 1281"/>
              <a:gd name="T13" fmla="*/ 264 h 1576"/>
              <a:gd name="T14" fmla="*/ 884 w 1281"/>
              <a:gd name="T15" fmla="*/ 245 h 1576"/>
              <a:gd name="T16" fmla="*/ 879 w 1281"/>
              <a:gd name="T17" fmla="*/ 89 h 1576"/>
              <a:gd name="T18" fmla="*/ 877 w 1281"/>
              <a:gd name="T19" fmla="*/ 143 h 1576"/>
              <a:gd name="T20" fmla="*/ 795 w 1281"/>
              <a:gd name="T21" fmla="*/ 111 h 1576"/>
              <a:gd name="T22" fmla="*/ 790 w 1281"/>
              <a:gd name="T23" fmla="*/ 145 h 1576"/>
              <a:gd name="T24" fmla="*/ 710 w 1281"/>
              <a:gd name="T25" fmla="*/ 114 h 1576"/>
              <a:gd name="T26" fmla="*/ 703 w 1281"/>
              <a:gd name="T27" fmla="*/ 89 h 1576"/>
              <a:gd name="T28" fmla="*/ 623 w 1281"/>
              <a:gd name="T29" fmla="*/ 153 h 1576"/>
              <a:gd name="T30" fmla="*/ 615 w 1281"/>
              <a:gd name="T31" fmla="*/ 153 h 1576"/>
              <a:gd name="T32" fmla="*/ 615 w 1281"/>
              <a:gd name="T33" fmla="*/ 89 h 1576"/>
              <a:gd name="T34" fmla="*/ 536 w 1281"/>
              <a:gd name="T35" fmla="*/ 153 h 1576"/>
              <a:gd name="T36" fmla="*/ 528 w 1281"/>
              <a:gd name="T37" fmla="*/ 153 h 1576"/>
              <a:gd name="T38" fmla="*/ 526 w 1281"/>
              <a:gd name="T39" fmla="*/ 0 h 1576"/>
              <a:gd name="T40" fmla="*/ 521 w 1281"/>
              <a:gd name="T41" fmla="*/ 145 h 1576"/>
              <a:gd name="T42" fmla="*/ 499 w 1281"/>
              <a:gd name="T43" fmla="*/ 189 h 1576"/>
              <a:gd name="T44" fmla="*/ 468 w 1281"/>
              <a:gd name="T45" fmla="*/ 191 h 1576"/>
              <a:gd name="T46" fmla="*/ 448 w 1281"/>
              <a:gd name="T47" fmla="*/ 191 h 1576"/>
              <a:gd name="T48" fmla="*/ 429 w 1281"/>
              <a:gd name="T49" fmla="*/ 194 h 1576"/>
              <a:gd name="T50" fmla="*/ 412 w 1281"/>
              <a:gd name="T51" fmla="*/ 196 h 1576"/>
              <a:gd name="T52" fmla="*/ 395 w 1281"/>
              <a:gd name="T53" fmla="*/ 199 h 1576"/>
              <a:gd name="T54" fmla="*/ 366 w 1281"/>
              <a:gd name="T55" fmla="*/ 206 h 1576"/>
              <a:gd name="T56" fmla="*/ 354 w 1281"/>
              <a:gd name="T57" fmla="*/ 208 h 1576"/>
              <a:gd name="T58" fmla="*/ 347 w 1281"/>
              <a:gd name="T59" fmla="*/ 213 h 1576"/>
              <a:gd name="T60" fmla="*/ 342 w 1281"/>
              <a:gd name="T61" fmla="*/ 216 h 1576"/>
              <a:gd name="T62" fmla="*/ 342 w 1281"/>
              <a:gd name="T63" fmla="*/ 216 h 1576"/>
              <a:gd name="T64" fmla="*/ 337 w 1281"/>
              <a:gd name="T65" fmla="*/ 221 h 1576"/>
              <a:gd name="T66" fmla="*/ 339 w 1281"/>
              <a:gd name="T67" fmla="*/ 228 h 1576"/>
              <a:gd name="T68" fmla="*/ 337 w 1281"/>
              <a:gd name="T69" fmla="*/ 223 h 1576"/>
              <a:gd name="T70" fmla="*/ 337 w 1281"/>
              <a:gd name="T71" fmla="*/ 228 h 1576"/>
              <a:gd name="T72" fmla="*/ 339 w 1281"/>
              <a:gd name="T73" fmla="*/ 230 h 1576"/>
              <a:gd name="T74" fmla="*/ 342 w 1281"/>
              <a:gd name="T75" fmla="*/ 233 h 1576"/>
              <a:gd name="T76" fmla="*/ 344 w 1281"/>
              <a:gd name="T77" fmla="*/ 238 h 1576"/>
              <a:gd name="T78" fmla="*/ 352 w 1281"/>
              <a:gd name="T79" fmla="*/ 240 h 1576"/>
              <a:gd name="T80" fmla="*/ 359 w 1281"/>
              <a:gd name="T81" fmla="*/ 242 h 1576"/>
              <a:gd name="T82" fmla="*/ 368 w 1281"/>
              <a:gd name="T83" fmla="*/ 245 h 1576"/>
              <a:gd name="T84" fmla="*/ 378 w 1281"/>
              <a:gd name="T85" fmla="*/ 247 h 1576"/>
              <a:gd name="T86" fmla="*/ 390 w 1281"/>
              <a:gd name="T87" fmla="*/ 250 h 1576"/>
              <a:gd name="T88" fmla="*/ 400 w 1281"/>
              <a:gd name="T89" fmla="*/ 252 h 1576"/>
              <a:gd name="T90" fmla="*/ 402 w 1281"/>
              <a:gd name="T91" fmla="*/ 310 h 1576"/>
              <a:gd name="T92" fmla="*/ 402 w 1281"/>
              <a:gd name="T93" fmla="*/ 371 h 1576"/>
              <a:gd name="T94" fmla="*/ 402 w 1281"/>
              <a:gd name="T95" fmla="*/ 400 h 1576"/>
              <a:gd name="T96" fmla="*/ 400 w 1281"/>
              <a:gd name="T97" fmla="*/ 1260 h 1576"/>
              <a:gd name="T98" fmla="*/ 90 w 1281"/>
              <a:gd name="T99" fmla="*/ 383 h 1576"/>
              <a:gd name="T100" fmla="*/ 10 w 1281"/>
              <a:gd name="T101" fmla="*/ 1224 h 1576"/>
              <a:gd name="T102" fmla="*/ 1281 w 1281"/>
              <a:gd name="T103" fmla="*/ 1576 h 1576"/>
              <a:gd name="T104" fmla="*/ 352 w 1281"/>
              <a:gd name="T105" fmla="*/ 228 h 1576"/>
              <a:gd name="T106" fmla="*/ 342 w 1281"/>
              <a:gd name="T107" fmla="*/ 225 h 1576"/>
              <a:gd name="T108" fmla="*/ 342 w 1281"/>
              <a:gd name="T109" fmla="*/ 228 h 1576"/>
              <a:gd name="T110" fmla="*/ 410 w 1281"/>
              <a:gd name="T111" fmla="*/ 199 h 1576"/>
              <a:gd name="T112" fmla="*/ 412 w 1281"/>
              <a:gd name="T113" fmla="*/ 206 h 1576"/>
              <a:gd name="T114" fmla="*/ 419 w 1281"/>
              <a:gd name="T115" fmla="*/ 211 h 1576"/>
              <a:gd name="T116" fmla="*/ 427 w 1281"/>
              <a:gd name="T117" fmla="*/ 196 h 1576"/>
              <a:gd name="T118" fmla="*/ 429 w 1281"/>
              <a:gd name="T119" fmla="*/ 204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81" h="1576">
                <a:moveTo>
                  <a:pt x="1281" y="1017"/>
                </a:moveTo>
                <a:lnTo>
                  <a:pt x="1277" y="1022"/>
                </a:lnTo>
                <a:lnTo>
                  <a:pt x="1264" y="1032"/>
                </a:lnTo>
                <a:lnTo>
                  <a:pt x="1255" y="1044"/>
                </a:lnTo>
                <a:lnTo>
                  <a:pt x="1247" y="1059"/>
                </a:lnTo>
                <a:lnTo>
                  <a:pt x="1240" y="1073"/>
                </a:lnTo>
                <a:lnTo>
                  <a:pt x="1235" y="1090"/>
                </a:lnTo>
                <a:lnTo>
                  <a:pt x="1235" y="1102"/>
                </a:lnTo>
                <a:lnTo>
                  <a:pt x="1063" y="1102"/>
                </a:lnTo>
                <a:lnTo>
                  <a:pt x="1063" y="1107"/>
                </a:lnTo>
                <a:lnTo>
                  <a:pt x="1071" y="1107"/>
                </a:lnTo>
                <a:lnTo>
                  <a:pt x="1071" y="1134"/>
                </a:lnTo>
                <a:lnTo>
                  <a:pt x="1051" y="1134"/>
                </a:lnTo>
                <a:lnTo>
                  <a:pt x="1051" y="634"/>
                </a:lnTo>
                <a:lnTo>
                  <a:pt x="1010" y="634"/>
                </a:lnTo>
                <a:lnTo>
                  <a:pt x="1010" y="602"/>
                </a:lnTo>
                <a:lnTo>
                  <a:pt x="925" y="602"/>
                </a:lnTo>
                <a:lnTo>
                  <a:pt x="925" y="634"/>
                </a:lnTo>
                <a:lnTo>
                  <a:pt x="879" y="634"/>
                </a:lnTo>
                <a:lnTo>
                  <a:pt x="879" y="801"/>
                </a:lnTo>
                <a:lnTo>
                  <a:pt x="848" y="801"/>
                </a:lnTo>
                <a:lnTo>
                  <a:pt x="848" y="825"/>
                </a:lnTo>
                <a:lnTo>
                  <a:pt x="831" y="825"/>
                </a:lnTo>
                <a:lnTo>
                  <a:pt x="831" y="495"/>
                </a:lnTo>
                <a:lnTo>
                  <a:pt x="831" y="306"/>
                </a:lnTo>
                <a:lnTo>
                  <a:pt x="872" y="306"/>
                </a:lnTo>
                <a:lnTo>
                  <a:pt x="872" y="306"/>
                </a:lnTo>
                <a:lnTo>
                  <a:pt x="872" y="306"/>
                </a:lnTo>
                <a:lnTo>
                  <a:pt x="882" y="306"/>
                </a:lnTo>
                <a:lnTo>
                  <a:pt x="882" y="296"/>
                </a:lnTo>
                <a:lnTo>
                  <a:pt x="884" y="296"/>
                </a:lnTo>
                <a:lnTo>
                  <a:pt x="887" y="289"/>
                </a:lnTo>
                <a:lnTo>
                  <a:pt x="887" y="281"/>
                </a:lnTo>
                <a:lnTo>
                  <a:pt x="882" y="281"/>
                </a:lnTo>
                <a:lnTo>
                  <a:pt x="882" y="264"/>
                </a:lnTo>
                <a:lnTo>
                  <a:pt x="884" y="264"/>
                </a:lnTo>
                <a:lnTo>
                  <a:pt x="884" y="262"/>
                </a:lnTo>
                <a:lnTo>
                  <a:pt x="884" y="247"/>
                </a:lnTo>
                <a:lnTo>
                  <a:pt x="884" y="247"/>
                </a:lnTo>
                <a:lnTo>
                  <a:pt x="884" y="245"/>
                </a:lnTo>
                <a:lnTo>
                  <a:pt x="884" y="143"/>
                </a:lnTo>
                <a:lnTo>
                  <a:pt x="882" y="143"/>
                </a:lnTo>
                <a:lnTo>
                  <a:pt x="882" y="89"/>
                </a:lnTo>
                <a:lnTo>
                  <a:pt x="879" y="89"/>
                </a:lnTo>
                <a:lnTo>
                  <a:pt x="879" y="89"/>
                </a:lnTo>
                <a:lnTo>
                  <a:pt x="879" y="111"/>
                </a:lnTo>
                <a:lnTo>
                  <a:pt x="877" y="111"/>
                </a:lnTo>
                <a:lnTo>
                  <a:pt x="877" y="111"/>
                </a:lnTo>
                <a:lnTo>
                  <a:pt x="877" y="143"/>
                </a:lnTo>
                <a:lnTo>
                  <a:pt x="877" y="143"/>
                </a:lnTo>
                <a:lnTo>
                  <a:pt x="877" y="145"/>
                </a:lnTo>
                <a:lnTo>
                  <a:pt x="877" y="150"/>
                </a:lnTo>
                <a:lnTo>
                  <a:pt x="795" y="150"/>
                </a:lnTo>
                <a:lnTo>
                  <a:pt x="795" y="114"/>
                </a:lnTo>
                <a:lnTo>
                  <a:pt x="795" y="111"/>
                </a:lnTo>
                <a:lnTo>
                  <a:pt x="792" y="111"/>
                </a:lnTo>
                <a:lnTo>
                  <a:pt x="792" y="89"/>
                </a:lnTo>
                <a:lnTo>
                  <a:pt x="792" y="89"/>
                </a:lnTo>
                <a:lnTo>
                  <a:pt x="790" y="89"/>
                </a:lnTo>
                <a:lnTo>
                  <a:pt x="790" y="145"/>
                </a:lnTo>
                <a:lnTo>
                  <a:pt x="787" y="145"/>
                </a:lnTo>
                <a:lnTo>
                  <a:pt x="787" y="150"/>
                </a:lnTo>
                <a:lnTo>
                  <a:pt x="710" y="150"/>
                </a:lnTo>
                <a:lnTo>
                  <a:pt x="710" y="114"/>
                </a:lnTo>
                <a:lnTo>
                  <a:pt x="710" y="114"/>
                </a:lnTo>
                <a:lnTo>
                  <a:pt x="705" y="114"/>
                </a:lnTo>
                <a:lnTo>
                  <a:pt x="705" y="145"/>
                </a:lnTo>
                <a:lnTo>
                  <a:pt x="705" y="145"/>
                </a:lnTo>
                <a:lnTo>
                  <a:pt x="705" y="89"/>
                </a:lnTo>
                <a:lnTo>
                  <a:pt x="703" y="89"/>
                </a:lnTo>
                <a:lnTo>
                  <a:pt x="700" y="89"/>
                </a:lnTo>
                <a:lnTo>
                  <a:pt x="700" y="145"/>
                </a:lnTo>
                <a:lnTo>
                  <a:pt x="698" y="145"/>
                </a:lnTo>
                <a:lnTo>
                  <a:pt x="698" y="150"/>
                </a:lnTo>
                <a:lnTo>
                  <a:pt x="623" y="153"/>
                </a:lnTo>
                <a:lnTo>
                  <a:pt x="623" y="114"/>
                </a:lnTo>
                <a:lnTo>
                  <a:pt x="623" y="114"/>
                </a:lnTo>
                <a:lnTo>
                  <a:pt x="618" y="114"/>
                </a:lnTo>
                <a:lnTo>
                  <a:pt x="618" y="153"/>
                </a:lnTo>
                <a:lnTo>
                  <a:pt x="615" y="153"/>
                </a:lnTo>
                <a:lnTo>
                  <a:pt x="615" y="148"/>
                </a:lnTo>
                <a:lnTo>
                  <a:pt x="615" y="145"/>
                </a:lnTo>
                <a:lnTo>
                  <a:pt x="615" y="145"/>
                </a:lnTo>
                <a:lnTo>
                  <a:pt x="615" y="92"/>
                </a:lnTo>
                <a:lnTo>
                  <a:pt x="615" y="89"/>
                </a:lnTo>
                <a:lnTo>
                  <a:pt x="611" y="89"/>
                </a:lnTo>
                <a:lnTo>
                  <a:pt x="611" y="145"/>
                </a:lnTo>
                <a:lnTo>
                  <a:pt x="608" y="145"/>
                </a:lnTo>
                <a:lnTo>
                  <a:pt x="608" y="153"/>
                </a:lnTo>
                <a:lnTo>
                  <a:pt x="536" y="153"/>
                </a:lnTo>
                <a:lnTo>
                  <a:pt x="536" y="114"/>
                </a:lnTo>
                <a:lnTo>
                  <a:pt x="536" y="114"/>
                </a:lnTo>
                <a:lnTo>
                  <a:pt x="533" y="114"/>
                </a:lnTo>
                <a:lnTo>
                  <a:pt x="533" y="153"/>
                </a:lnTo>
                <a:lnTo>
                  <a:pt x="528" y="153"/>
                </a:lnTo>
                <a:lnTo>
                  <a:pt x="528" y="148"/>
                </a:lnTo>
                <a:lnTo>
                  <a:pt x="526" y="145"/>
                </a:lnTo>
                <a:lnTo>
                  <a:pt x="526" y="145"/>
                </a:lnTo>
                <a:lnTo>
                  <a:pt x="526" y="2"/>
                </a:lnTo>
                <a:lnTo>
                  <a:pt x="526" y="0"/>
                </a:lnTo>
                <a:lnTo>
                  <a:pt x="521" y="0"/>
                </a:lnTo>
                <a:lnTo>
                  <a:pt x="521" y="92"/>
                </a:lnTo>
                <a:lnTo>
                  <a:pt x="521" y="92"/>
                </a:lnTo>
                <a:lnTo>
                  <a:pt x="521" y="145"/>
                </a:lnTo>
                <a:lnTo>
                  <a:pt x="521" y="145"/>
                </a:lnTo>
                <a:lnTo>
                  <a:pt x="521" y="187"/>
                </a:lnTo>
                <a:lnTo>
                  <a:pt x="511" y="189"/>
                </a:lnTo>
                <a:lnTo>
                  <a:pt x="511" y="189"/>
                </a:lnTo>
                <a:lnTo>
                  <a:pt x="509" y="189"/>
                </a:lnTo>
                <a:lnTo>
                  <a:pt x="499" y="189"/>
                </a:lnTo>
                <a:lnTo>
                  <a:pt x="490" y="189"/>
                </a:lnTo>
                <a:lnTo>
                  <a:pt x="490" y="189"/>
                </a:lnTo>
                <a:lnTo>
                  <a:pt x="487" y="189"/>
                </a:lnTo>
                <a:lnTo>
                  <a:pt x="477" y="189"/>
                </a:lnTo>
                <a:lnTo>
                  <a:pt x="468" y="191"/>
                </a:lnTo>
                <a:lnTo>
                  <a:pt x="468" y="191"/>
                </a:lnTo>
                <a:lnTo>
                  <a:pt x="465" y="191"/>
                </a:lnTo>
                <a:lnTo>
                  <a:pt x="465" y="191"/>
                </a:lnTo>
                <a:lnTo>
                  <a:pt x="456" y="191"/>
                </a:lnTo>
                <a:lnTo>
                  <a:pt x="448" y="191"/>
                </a:lnTo>
                <a:lnTo>
                  <a:pt x="448" y="191"/>
                </a:lnTo>
                <a:lnTo>
                  <a:pt x="446" y="191"/>
                </a:lnTo>
                <a:lnTo>
                  <a:pt x="439" y="194"/>
                </a:lnTo>
                <a:lnTo>
                  <a:pt x="429" y="194"/>
                </a:lnTo>
                <a:lnTo>
                  <a:pt x="429" y="194"/>
                </a:lnTo>
                <a:lnTo>
                  <a:pt x="429" y="194"/>
                </a:lnTo>
                <a:lnTo>
                  <a:pt x="419" y="196"/>
                </a:lnTo>
                <a:lnTo>
                  <a:pt x="412" y="196"/>
                </a:lnTo>
                <a:lnTo>
                  <a:pt x="412" y="196"/>
                </a:lnTo>
                <a:lnTo>
                  <a:pt x="412" y="196"/>
                </a:lnTo>
                <a:lnTo>
                  <a:pt x="412" y="196"/>
                </a:lnTo>
                <a:lnTo>
                  <a:pt x="412" y="196"/>
                </a:lnTo>
                <a:lnTo>
                  <a:pt x="405" y="199"/>
                </a:lnTo>
                <a:lnTo>
                  <a:pt x="398" y="199"/>
                </a:lnTo>
                <a:lnTo>
                  <a:pt x="395" y="199"/>
                </a:lnTo>
                <a:lnTo>
                  <a:pt x="390" y="201"/>
                </a:lnTo>
                <a:lnTo>
                  <a:pt x="383" y="201"/>
                </a:lnTo>
                <a:lnTo>
                  <a:pt x="383" y="201"/>
                </a:lnTo>
                <a:lnTo>
                  <a:pt x="376" y="204"/>
                </a:lnTo>
                <a:lnTo>
                  <a:pt x="366" y="206"/>
                </a:lnTo>
                <a:lnTo>
                  <a:pt x="356" y="208"/>
                </a:lnTo>
                <a:lnTo>
                  <a:pt x="354" y="208"/>
                </a:lnTo>
                <a:lnTo>
                  <a:pt x="354" y="208"/>
                </a:lnTo>
                <a:lnTo>
                  <a:pt x="354" y="208"/>
                </a:lnTo>
                <a:lnTo>
                  <a:pt x="354" y="208"/>
                </a:lnTo>
                <a:lnTo>
                  <a:pt x="354" y="208"/>
                </a:lnTo>
                <a:lnTo>
                  <a:pt x="349" y="211"/>
                </a:lnTo>
                <a:lnTo>
                  <a:pt x="349" y="211"/>
                </a:lnTo>
                <a:lnTo>
                  <a:pt x="347" y="213"/>
                </a:lnTo>
                <a:lnTo>
                  <a:pt x="347" y="213"/>
                </a:lnTo>
                <a:lnTo>
                  <a:pt x="347" y="213"/>
                </a:lnTo>
                <a:lnTo>
                  <a:pt x="344" y="213"/>
                </a:lnTo>
                <a:lnTo>
                  <a:pt x="342" y="216"/>
                </a:lnTo>
                <a:lnTo>
                  <a:pt x="342" y="216"/>
                </a:lnTo>
                <a:lnTo>
                  <a:pt x="342" y="216"/>
                </a:lnTo>
                <a:lnTo>
                  <a:pt x="339" y="218"/>
                </a:lnTo>
                <a:lnTo>
                  <a:pt x="339" y="218"/>
                </a:lnTo>
                <a:lnTo>
                  <a:pt x="339" y="218"/>
                </a:lnTo>
                <a:lnTo>
                  <a:pt x="342" y="216"/>
                </a:lnTo>
                <a:lnTo>
                  <a:pt x="342" y="216"/>
                </a:lnTo>
                <a:lnTo>
                  <a:pt x="342" y="216"/>
                </a:lnTo>
                <a:lnTo>
                  <a:pt x="339" y="218"/>
                </a:lnTo>
                <a:lnTo>
                  <a:pt x="339" y="218"/>
                </a:lnTo>
                <a:lnTo>
                  <a:pt x="337" y="221"/>
                </a:lnTo>
                <a:lnTo>
                  <a:pt x="337" y="221"/>
                </a:lnTo>
                <a:lnTo>
                  <a:pt x="337" y="223"/>
                </a:lnTo>
                <a:lnTo>
                  <a:pt x="337" y="223"/>
                </a:lnTo>
                <a:lnTo>
                  <a:pt x="337" y="225"/>
                </a:lnTo>
                <a:lnTo>
                  <a:pt x="337" y="225"/>
                </a:lnTo>
                <a:lnTo>
                  <a:pt x="339" y="228"/>
                </a:lnTo>
                <a:lnTo>
                  <a:pt x="337" y="225"/>
                </a:lnTo>
                <a:lnTo>
                  <a:pt x="337" y="225"/>
                </a:lnTo>
                <a:lnTo>
                  <a:pt x="337" y="223"/>
                </a:lnTo>
                <a:lnTo>
                  <a:pt x="337" y="223"/>
                </a:lnTo>
                <a:lnTo>
                  <a:pt x="337" y="223"/>
                </a:lnTo>
                <a:lnTo>
                  <a:pt x="337" y="223"/>
                </a:lnTo>
                <a:lnTo>
                  <a:pt x="337" y="223"/>
                </a:lnTo>
                <a:lnTo>
                  <a:pt x="337" y="225"/>
                </a:lnTo>
                <a:lnTo>
                  <a:pt x="337" y="225"/>
                </a:lnTo>
                <a:lnTo>
                  <a:pt x="337" y="228"/>
                </a:lnTo>
                <a:lnTo>
                  <a:pt x="337" y="228"/>
                </a:lnTo>
                <a:lnTo>
                  <a:pt x="337" y="228"/>
                </a:lnTo>
                <a:lnTo>
                  <a:pt x="337" y="228"/>
                </a:lnTo>
                <a:lnTo>
                  <a:pt x="337" y="230"/>
                </a:lnTo>
                <a:lnTo>
                  <a:pt x="339" y="230"/>
                </a:lnTo>
                <a:lnTo>
                  <a:pt x="339" y="233"/>
                </a:lnTo>
                <a:lnTo>
                  <a:pt x="339" y="233"/>
                </a:lnTo>
                <a:lnTo>
                  <a:pt x="339" y="233"/>
                </a:lnTo>
                <a:lnTo>
                  <a:pt x="339" y="233"/>
                </a:lnTo>
                <a:lnTo>
                  <a:pt x="342" y="233"/>
                </a:lnTo>
                <a:lnTo>
                  <a:pt x="342" y="235"/>
                </a:lnTo>
                <a:lnTo>
                  <a:pt x="342" y="235"/>
                </a:lnTo>
                <a:lnTo>
                  <a:pt x="344" y="238"/>
                </a:lnTo>
                <a:lnTo>
                  <a:pt x="344" y="238"/>
                </a:lnTo>
                <a:lnTo>
                  <a:pt x="344" y="238"/>
                </a:lnTo>
                <a:lnTo>
                  <a:pt x="347" y="238"/>
                </a:lnTo>
                <a:lnTo>
                  <a:pt x="347" y="238"/>
                </a:lnTo>
                <a:lnTo>
                  <a:pt x="349" y="238"/>
                </a:lnTo>
                <a:lnTo>
                  <a:pt x="352" y="240"/>
                </a:lnTo>
                <a:lnTo>
                  <a:pt x="352" y="240"/>
                </a:lnTo>
                <a:lnTo>
                  <a:pt x="352" y="240"/>
                </a:lnTo>
                <a:lnTo>
                  <a:pt x="352" y="240"/>
                </a:lnTo>
                <a:lnTo>
                  <a:pt x="352" y="240"/>
                </a:lnTo>
                <a:lnTo>
                  <a:pt x="356" y="242"/>
                </a:lnTo>
                <a:lnTo>
                  <a:pt x="359" y="242"/>
                </a:lnTo>
                <a:lnTo>
                  <a:pt x="359" y="242"/>
                </a:lnTo>
                <a:lnTo>
                  <a:pt x="359" y="242"/>
                </a:lnTo>
                <a:lnTo>
                  <a:pt x="359" y="242"/>
                </a:lnTo>
                <a:lnTo>
                  <a:pt x="364" y="245"/>
                </a:lnTo>
                <a:lnTo>
                  <a:pt x="368" y="245"/>
                </a:lnTo>
                <a:lnTo>
                  <a:pt x="368" y="245"/>
                </a:lnTo>
                <a:lnTo>
                  <a:pt x="368" y="245"/>
                </a:lnTo>
                <a:lnTo>
                  <a:pt x="368" y="245"/>
                </a:lnTo>
                <a:lnTo>
                  <a:pt x="373" y="247"/>
                </a:lnTo>
                <a:lnTo>
                  <a:pt x="378" y="247"/>
                </a:lnTo>
                <a:lnTo>
                  <a:pt x="378" y="247"/>
                </a:lnTo>
                <a:lnTo>
                  <a:pt x="381" y="247"/>
                </a:lnTo>
                <a:lnTo>
                  <a:pt x="381" y="247"/>
                </a:lnTo>
                <a:lnTo>
                  <a:pt x="385" y="250"/>
                </a:lnTo>
                <a:lnTo>
                  <a:pt x="390" y="250"/>
                </a:lnTo>
                <a:lnTo>
                  <a:pt x="390" y="250"/>
                </a:lnTo>
                <a:lnTo>
                  <a:pt x="393" y="250"/>
                </a:lnTo>
                <a:lnTo>
                  <a:pt x="393" y="250"/>
                </a:lnTo>
                <a:lnTo>
                  <a:pt x="398" y="252"/>
                </a:lnTo>
                <a:lnTo>
                  <a:pt x="400" y="252"/>
                </a:lnTo>
                <a:lnTo>
                  <a:pt x="460" y="262"/>
                </a:lnTo>
                <a:lnTo>
                  <a:pt x="460" y="301"/>
                </a:lnTo>
                <a:lnTo>
                  <a:pt x="436" y="303"/>
                </a:lnTo>
                <a:lnTo>
                  <a:pt x="417" y="308"/>
                </a:lnTo>
                <a:lnTo>
                  <a:pt x="402" y="310"/>
                </a:lnTo>
                <a:lnTo>
                  <a:pt x="398" y="315"/>
                </a:lnTo>
                <a:lnTo>
                  <a:pt x="398" y="337"/>
                </a:lnTo>
                <a:lnTo>
                  <a:pt x="402" y="342"/>
                </a:lnTo>
                <a:lnTo>
                  <a:pt x="402" y="342"/>
                </a:lnTo>
                <a:lnTo>
                  <a:pt x="402" y="371"/>
                </a:lnTo>
                <a:lnTo>
                  <a:pt x="398" y="374"/>
                </a:lnTo>
                <a:lnTo>
                  <a:pt x="398" y="376"/>
                </a:lnTo>
                <a:lnTo>
                  <a:pt x="402" y="381"/>
                </a:lnTo>
                <a:lnTo>
                  <a:pt x="402" y="381"/>
                </a:lnTo>
                <a:lnTo>
                  <a:pt x="402" y="400"/>
                </a:lnTo>
                <a:lnTo>
                  <a:pt x="398" y="403"/>
                </a:lnTo>
                <a:lnTo>
                  <a:pt x="398" y="412"/>
                </a:lnTo>
                <a:lnTo>
                  <a:pt x="402" y="417"/>
                </a:lnTo>
                <a:lnTo>
                  <a:pt x="402" y="417"/>
                </a:lnTo>
                <a:lnTo>
                  <a:pt x="400" y="1260"/>
                </a:lnTo>
                <a:lnTo>
                  <a:pt x="378" y="1260"/>
                </a:lnTo>
                <a:lnTo>
                  <a:pt x="376" y="415"/>
                </a:lnTo>
                <a:lnTo>
                  <a:pt x="315" y="415"/>
                </a:lnTo>
                <a:lnTo>
                  <a:pt x="315" y="383"/>
                </a:lnTo>
                <a:lnTo>
                  <a:pt x="90" y="383"/>
                </a:lnTo>
                <a:lnTo>
                  <a:pt x="75" y="415"/>
                </a:lnTo>
                <a:lnTo>
                  <a:pt x="42" y="415"/>
                </a:lnTo>
                <a:lnTo>
                  <a:pt x="17" y="473"/>
                </a:lnTo>
                <a:lnTo>
                  <a:pt x="17" y="1224"/>
                </a:lnTo>
                <a:lnTo>
                  <a:pt x="10" y="1224"/>
                </a:lnTo>
                <a:lnTo>
                  <a:pt x="10" y="1221"/>
                </a:lnTo>
                <a:lnTo>
                  <a:pt x="5" y="1219"/>
                </a:lnTo>
                <a:lnTo>
                  <a:pt x="0" y="1219"/>
                </a:lnTo>
                <a:lnTo>
                  <a:pt x="0" y="1576"/>
                </a:lnTo>
                <a:lnTo>
                  <a:pt x="1281" y="1576"/>
                </a:lnTo>
                <a:lnTo>
                  <a:pt x="1281" y="1017"/>
                </a:lnTo>
                <a:close/>
                <a:moveTo>
                  <a:pt x="342" y="225"/>
                </a:moveTo>
                <a:lnTo>
                  <a:pt x="344" y="225"/>
                </a:lnTo>
                <a:lnTo>
                  <a:pt x="344" y="225"/>
                </a:lnTo>
                <a:lnTo>
                  <a:pt x="352" y="228"/>
                </a:lnTo>
                <a:lnTo>
                  <a:pt x="344" y="225"/>
                </a:lnTo>
                <a:lnTo>
                  <a:pt x="344" y="225"/>
                </a:lnTo>
                <a:lnTo>
                  <a:pt x="342" y="225"/>
                </a:lnTo>
                <a:lnTo>
                  <a:pt x="342" y="223"/>
                </a:lnTo>
                <a:lnTo>
                  <a:pt x="342" y="225"/>
                </a:lnTo>
                <a:close/>
                <a:moveTo>
                  <a:pt x="342" y="228"/>
                </a:moveTo>
                <a:lnTo>
                  <a:pt x="342" y="228"/>
                </a:lnTo>
                <a:lnTo>
                  <a:pt x="339" y="228"/>
                </a:lnTo>
                <a:lnTo>
                  <a:pt x="342" y="228"/>
                </a:lnTo>
                <a:lnTo>
                  <a:pt x="342" y="228"/>
                </a:lnTo>
                <a:lnTo>
                  <a:pt x="361" y="233"/>
                </a:lnTo>
                <a:lnTo>
                  <a:pt x="342" y="228"/>
                </a:lnTo>
                <a:close/>
                <a:moveTo>
                  <a:pt x="410" y="199"/>
                </a:moveTo>
                <a:lnTo>
                  <a:pt x="410" y="201"/>
                </a:lnTo>
                <a:lnTo>
                  <a:pt x="410" y="199"/>
                </a:lnTo>
                <a:lnTo>
                  <a:pt x="410" y="199"/>
                </a:lnTo>
                <a:lnTo>
                  <a:pt x="410" y="199"/>
                </a:lnTo>
                <a:close/>
                <a:moveTo>
                  <a:pt x="414" y="208"/>
                </a:moveTo>
                <a:lnTo>
                  <a:pt x="412" y="206"/>
                </a:lnTo>
                <a:lnTo>
                  <a:pt x="412" y="206"/>
                </a:lnTo>
                <a:lnTo>
                  <a:pt x="412" y="206"/>
                </a:lnTo>
                <a:lnTo>
                  <a:pt x="412" y="206"/>
                </a:lnTo>
                <a:lnTo>
                  <a:pt x="412" y="206"/>
                </a:lnTo>
                <a:lnTo>
                  <a:pt x="414" y="208"/>
                </a:lnTo>
                <a:lnTo>
                  <a:pt x="419" y="211"/>
                </a:lnTo>
                <a:lnTo>
                  <a:pt x="414" y="208"/>
                </a:lnTo>
                <a:close/>
                <a:moveTo>
                  <a:pt x="427" y="199"/>
                </a:moveTo>
                <a:lnTo>
                  <a:pt x="427" y="196"/>
                </a:lnTo>
                <a:lnTo>
                  <a:pt x="429" y="196"/>
                </a:lnTo>
                <a:lnTo>
                  <a:pt x="427" y="196"/>
                </a:lnTo>
                <a:lnTo>
                  <a:pt x="427" y="199"/>
                </a:lnTo>
                <a:close/>
                <a:moveTo>
                  <a:pt x="429" y="206"/>
                </a:moveTo>
                <a:lnTo>
                  <a:pt x="429" y="204"/>
                </a:lnTo>
                <a:lnTo>
                  <a:pt x="429" y="204"/>
                </a:lnTo>
                <a:lnTo>
                  <a:pt x="429" y="204"/>
                </a:lnTo>
                <a:lnTo>
                  <a:pt x="429" y="206"/>
                </a:lnTo>
                <a:lnTo>
                  <a:pt x="431" y="206"/>
                </a:lnTo>
                <a:lnTo>
                  <a:pt x="429" y="206"/>
                </a:lnTo>
                <a:close/>
              </a:path>
            </a:pathLst>
          </a:custGeom>
          <a:solidFill>
            <a:schemeClr val="accent4"/>
          </a:solidFill>
          <a:ln>
            <a:noFill/>
          </a:ln>
        </p:spPr>
        <p:txBody>
          <a:bodyPr/>
          <a:lstStyle/>
          <a:p>
            <a:pPr fontAlgn="auto">
              <a:spcBef>
                <a:spcPts val="0"/>
              </a:spcBef>
              <a:spcAft>
                <a:spcPts val="0"/>
              </a:spcAft>
              <a:defRPr/>
            </a:pPr>
            <a:endParaRPr lang="id-ID">
              <a:solidFill>
                <a:srgbClr val="000000"/>
              </a:solidFill>
              <a:latin typeface="Arial"/>
            </a:endParaRPr>
          </a:p>
        </p:txBody>
      </p:sp>
      <p:sp>
        <p:nvSpPr>
          <p:cNvPr id="56" name="Freeform 15"/>
          <p:cNvSpPr>
            <a:spLocks/>
          </p:cNvSpPr>
          <p:nvPr userDrawn="1"/>
        </p:nvSpPr>
        <p:spPr bwMode="auto">
          <a:xfrm>
            <a:off x="4565226" y="5227839"/>
            <a:ext cx="1522810" cy="1895475"/>
          </a:xfrm>
          <a:custGeom>
            <a:avLst/>
            <a:gdLst>
              <a:gd name="T0" fmla="*/ 1278 w 1278"/>
              <a:gd name="T1" fmla="*/ 836 h 1193"/>
              <a:gd name="T2" fmla="*/ 1271 w 1278"/>
              <a:gd name="T3" fmla="*/ 819 h 1193"/>
              <a:gd name="T4" fmla="*/ 1252 w 1278"/>
              <a:gd name="T5" fmla="*/ 821 h 1193"/>
              <a:gd name="T6" fmla="*/ 1242 w 1278"/>
              <a:gd name="T7" fmla="*/ 807 h 1193"/>
              <a:gd name="T8" fmla="*/ 1206 w 1278"/>
              <a:gd name="T9" fmla="*/ 700 h 1193"/>
              <a:gd name="T10" fmla="*/ 1167 w 1278"/>
              <a:gd name="T11" fmla="*/ 693 h 1193"/>
              <a:gd name="T12" fmla="*/ 1126 w 1278"/>
              <a:gd name="T13" fmla="*/ 651 h 1193"/>
              <a:gd name="T14" fmla="*/ 1075 w 1278"/>
              <a:gd name="T15" fmla="*/ 598 h 1193"/>
              <a:gd name="T16" fmla="*/ 1068 w 1278"/>
              <a:gd name="T17" fmla="*/ 586 h 1193"/>
              <a:gd name="T18" fmla="*/ 1053 w 1278"/>
              <a:gd name="T19" fmla="*/ 566 h 1193"/>
              <a:gd name="T20" fmla="*/ 1048 w 1278"/>
              <a:gd name="T21" fmla="*/ 581 h 1193"/>
              <a:gd name="T22" fmla="*/ 1034 w 1278"/>
              <a:gd name="T23" fmla="*/ 593 h 1193"/>
              <a:gd name="T24" fmla="*/ 1034 w 1278"/>
              <a:gd name="T25" fmla="*/ 625 h 1193"/>
              <a:gd name="T26" fmla="*/ 956 w 1278"/>
              <a:gd name="T27" fmla="*/ 685 h 1193"/>
              <a:gd name="T28" fmla="*/ 925 w 1278"/>
              <a:gd name="T29" fmla="*/ 695 h 1193"/>
              <a:gd name="T30" fmla="*/ 884 w 1278"/>
              <a:gd name="T31" fmla="*/ 824 h 1193"/>
              <a:gd name="T32" fmla="*/ 864 w 1278"/>
              <a:gd name="T33" fmla="*/ 807 h 1193"/>
              <a:gd name="T34" fmla="*/ 850 w 1278"/>
              <a:gd name="T35" fmla="*/ 838 h 1193"/>
              <a:gd name="T36" fmla="*/ 833 w 1278"/>
              <a:gd name="T37" fmla="*/ 819 h 1193"/>
              <a:gd name="T38" fmla="*/ 814 w 1278"/>
              <a:gd name="T39" fmla="*/ 841 h 1193"/>
              <a:gd name="T40" fmla="*/ 751 w 1278"/>
              <a:gd name="T41" fmla="*/ 32 h 1193"/>
              <a:gd name="T42" fmla="*/ 445 w 1278"/>
              <a:gd name="T43" fmla="*/ 855 h 1193"/>
              <a:gd name="T44" fmla="*/ 431 w 1278"/>
              <a:gd name="T45" fmla="*/ 739 h 1193"/>
              <a:gd name="T46" fmla="*/ 404 w 1278"/>
              <a:gd name="T47" fmla="*/ 756 h 1193"/>
              <a:gd name="T48" fmla="*/ 378 w 1278"/>
              <a:gd name="T49" fmla="*/ 561 h 1193"/>
              <a:gd name="T50" fmla="*/ 375 w 1278"/>
              <a:gd name="T51" fmla="*/ 547 h 1193"/>
              <a:gd name="T52" fmla="*/ 368 w 1278"/>
              <a:gd name="T53" fmla="*/ 569 h 1193"/>
              <a:gd name="T54" fmla="*/ 351 w 1278"/>
              <a:gd name="T55" fmla="*/ 479 h 1193"/>
              <a:gd name="T56" fmla="*/ 341 w 1278"/>
              <a:gd name="T57" fmla="*/ 348 h 1193"/>
              <a:gd name="T58" fmla="*/ 324 w 1278"/>
              <a:gd name="T59" fmla="*/ 372 h 1193"/>
              <a:gd name="T60" fmla="*/ 312 w 1278"/>
              <a:gd name="T61" fmla="*/ 479 h 1193"/>
              <a:gd name="T62" fmla="*/ 295 w 1278"/>
              <a:gd name="T63" fmla="*/ 561 h 1193"/>
              <a:gd name="T64" fmla="*/ 290 w 1278"/>
              <a:gd name="T65" fmla="*/ 547 h 1193"/>
              <a:gd name="T66" fmla="*/ 288 w 1278"/>
              <a:gd name="T67" fmla="*/ 569 h 1193"/>
              <a:gd name="T68" fmla="*/ 269 w 1278"/>
              <a:gd name="T69" fmla="*/ 693 h 1193"/>
              <a:gd name="T70" fmla="*/ 269 w 1278"/>
              <a:gd name="T71" fmla="*/ 695 h 1193"/>
              <a:gd name="T72" fmla="*/ 261 w 1278"/>
              <a:gd name="T73" fmla="*/ 758 h 1193"/>
              <a:gd name="T74" fmla="*/ 244 w 1278"/>
              <a:gd name="T75" fmla="*/ 712 h 1193"/>
              <a:gd name="T76" fmla="*/ 232 w 1278"/>
              <a:gd name="T77" fmla="*/ 574 h 1193"/>
              <a:gd name="T78" fmla="*/ 208 w 1278"/>
              <a:gd name="T79" fmla="*/ 710 h 1193"/>
              <a:gd name="T80" fmla="*/ 194 w 1278"/>
              <a:gd name="T81" fmla="*/ 748 h 1193"/>
              <a:gd name="T82" fmla="*/ 174 w 1278"/>
              <a:gd name="T83" fmla="*/ 688 h 1193"/>
              <a:gd name="T84" fmla="*/ 172 w 1278"/>
              <a:gd name="T85" fmla="*/ 685 h 1193"/>
              <a:gd name="T86" fmla="*/ 169 w 1278"/>
              <a:gd name="T87" fmla="*/ 615 h 1193"/>
              <a:gd name="T88" fmla="*/ 167 w 1278"/>
              <a:gd name="T89" fmla="*/ 610 h 1193"/>
              <a:gd name="T90" fmla="*/ 157 w 1278"/>
              <a:gd name="T91" fmla="*/ 557 h 1193"/>
              <a:gd name="T92" fmla="*/ 148 w 1278"/>
              <a:gd name="T93" fmla="*/ 547 h 1193"/>
              <a:gd name="T94" fmla="*/ 123 w 1278"/>
              <a:gd name="T95" fmla="*/ 479 h 1193"/>
              <a:gd name="T96" fmla="*/ 123 w 1278"/>
              <a:gd name="T97" fmla="*/ 464 h 1193"/>
              <a:gd name="T98" fmla="*/ 121 w 1278"/>
              <a:gd name="T99" fmla="*/ 304 h 1193"/>
              <a:gd name="T100" fmla="*/ 97 w 1278"/>
              <a:gd name="T101" fmla="*/ 464 h 1193"/>
              <a:gd name="T102" fmla="*/ 94 w 1278"/>
              <a:gd name="T103" fmla="*/ 476 h 1193"/>
              <a:gd name="T104" fmla="*/ 70 w 1278"/>
              <a:gd name="T105" fmla="*/ 554 h 1193"/>
              <a:gd name="T106" fmla="*/ 60 w 1278"/>
              <a:gd name="T107" fmla="*/ 549 h 1193"/>
              <a:gd name="T108" fmla="*/ 48 w 1278"/>
              <a:gd name="T109" fmla="*/ 610 h 1193"/>
              <a:gd name="T110" fmla="*/ 41 w 1278"/>
              <a:gd name="T111" fmla="*/ 746 h 1193"/>
              <a:gd name="T112" fmla="*/ 17 w 1278"/>
              <a:gd name="T113" fmla="*/ 739 h 1193"/>
              <a:gd name="T114" fmla="*/ 7 w 1278"/>
              <a:gd name="T115" fmla="*/ 848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78" h="1193">
                <a:moveTo>
                  <a:pt x="12" y="306"/>
                </a:moveTo>
                <a:lnTo>
                  <a:pt x="0" y="304"/>
                </a:lnTo>
                <a:lnTo>
                  <a:pt x="0" y="1193"/>
                </a:lnTo>
                <a:lnTo>
                  <a:pt x="1278" y="1193"/>
                </a:lnTo>
                <a:lnTo>
                  <a:pt x="1278" y="836"/>
                </a:lnTo>
                <a:lnTo>
                  <a:pt x="1274" y="836"/>
                </a:lnTo>
                <a:lnTo>
                  <a:pt x="1274" y="819"/>
                </a:lnTo>
                <a:lnTo>
                  <a:pt x="1271" y="819"/>
                </a:lnTo>
                <a:lnTo>
                  <a:pt x="1271" y="819"/>
                </a:lnTo>
                <a:lnTo>
                  <a:pt x="1271" y="819"/>
                </a:lnTo>
                <a:lnTo>
                  <a:pt x="1269" y="819"/>
                </a:lnTo>
                <a:lnTo>
                  <a:pt x="1269" y="836"/>
                </a:lnTo>
                <a:lnTo>
                  <a:pt x="1257" y="836"/>
                </a:lnTo>
                <a:lnTo>
                  <a:pt x="1257" y="824"/>
                </a:lnTo>
                <a:lnTo>
                  <a:pt x="1252" y="821"/>
                </a:lnTo>
                <a:lnTo>
                  <a:pt x="1245" y="821"/>
                </a:lnTo>
                <a:lnTo>
                  <a:pt x="1245" y="807"/>
                </a:lnTo>
                <a:lnTo>
                  <a:pt x="1242" y="807"/>
                </a:lnTo>
                <a:lnTo>
                  <a:pt x="1242" y="807"/>
                </a:lnTo>
                <a:lnTo>
                  <a:pt x="1242" y="807"/>
                </a:lnTo>
                <a:lnTo>
                  <a:pt x="1240" y="807"/>
                </a:lnTo>
                <a:lnTo>
                  <a:pt x="1240" y="821"/>
                </a:lnTo>
                <a:lnTo>
                  <a:pt x="1220" y="821"/>
                </a:lnTo>
                <a:lnTo>
                  <a:pt x="1223" y="702"/>
                </a:lnTo>
                <a:lnTo>
                  <a:pt x="1206" y="700"/>
                </a:lnTo>
                <a:lnTo>
                  <a:pt x="1182" y="700"/>
                </a:lnTo>
                <a:lnTo>
                  <a:pt x="1174" y="695"/>
                </a:lnTo>
                <a:lnTo>
                  <a:pt x="1174" y="695"/>
                </a:lnTo>
                <a:lnTo>
                  <a:pt x="1172" y="695"/>
                </a:lnTo>
                <a:lnTo>
                  <a:pt x="1167" y="693"/>
                </a:lnTo>
                <a:lnTo>
                  <a:pt x="1167" y="688"/>
                </a:lnTo>
                <a:lnTo>
                  <a:pt x="1155" y="685"/>
                </a:lnTo>
                <a:lnTo>
                  <a:pt x="1150" y="685"/>
                </a:lnTo>
                <a:lnTo>
                  <a:pt x="1140" y="668"/>
                </a:lnTo>
                <a:lnTo>
                  <a:pt x="1126" y="651"/>
                </a:lnTo>
                <a:lnTo>
                  <a:pt x="1111" y="639"/>
                </a:lnTo>
                <a:lnTo>
                  <a:pt x="1092" y="629"/>
                </a:lnTo>
                <a:lnTo>
                  <a:pt x="1073" y="625"/>
                </a:lnTo>
                <a:lnTo>
                  <a:pt x="1073" y="598"/>
                </a:lnTo>
                <a:lnTo>
                  <a:pt x="1075" y="598"/>
                </a:lnTo>
                <a:lnTo>
                  <a:pt x="1075" y="595"/>
                </a:lnTo>
                <a:lnTo>
                  <a:pt x="1075" y="593"/>
                </a:lnTo>
                <a:lnTo>
                  <a:pt x="1073" y="593"/>
                </a:lnTo>
                <a:lnTo>
                  <a:pt x="1070" y="588"/>
                </a:lnTo>
                <a:lnTo>
                  <a:pt x="1068" y="586"/>
                </a:lnTo>
                <a:lnTo>
                  <a:pt x="1063" y="583"/>
                </a:lnTo>
                <a:lnTo>
                  <a:pt x="1061" y="581"/>
                </a:lnTo>
                <a:lnTo>
                  <a:pt x="1056" y="581"/>
                </a:lnTo>
                <a:lnTo>
                  <a:pt x="1056" y="566"/>
                </a:lnTo>
                <a:lnTo>
                  <a:pt x="1053" y="566"/>
                </a:lnTo>
                <a:lnTo>
                  <a:pt x="1053" y="564"/>
                </a:lnTo>
                <a:lnTo>
                  <a:pt x="1053" y="566"/>
                </a:lnTo>
                <a:lnTo>
                  <a:pt x="1048" y="566"/>
                </a:lnTo>
                <a:lnTo>
                  <a:pt x="1048" y="581"/>
                </a:lnTo>
                <a:lnTo>
                  <a:pt x="1048" y="581"/>
                </a:lnTo>
                <a:lnTo>
                  <a:pt x="1046" y="581"/>
                </a:lnTo>
                <a:lnTo>
                  <a:pt x="1041" y="583"/>
                </a:lnTo>
                <a:lnTo>
                  <a:pt x="1039" y="586"/>
                </a:lnTo>
                <a:lnTo>
                  <a:pt x="1036" y="588"/>
                </a:lnTo>
                <a:lnTo>
                  <a:pt x="1034" y="593"/>
                </a:lnTo>
                <a:lnTo>
                  <a:pt x="1031" y="593"/>
                </a:lnTo>
                <a:lnTo>
                  <a:pt x="1031" y="595"/>
                </a:lnTo>
                <a:lnTo>
                  <a:pt x="1031" y="598"/>
                </a:lnTo>
                <a:lnTo>
                  <a:pt x="1034" y="598"/>
                </a:lnTo>
                <a:lnTo>
                  <a:pt x="1034" y="625"/>
                </a:lnTo>
                <a:lnTo>
                  <a:pt x="1014" y="629"/>
                </a:lnTo>
                <a:lnTo>
                  <a:pt x="995" y="639"/>
                </a:lnTo>
                <a:lnTo>
                  <a:pt x="978" y="651"/>
                </a:lnTo>
                <a:lnTo>
                  <a:pt x="964" y="668"/>
                </a:lnTo>
                <a:lnTo>
                  <a:pt x="956" y="685"/>
                </a:lnTo>
                <a:lnTo>
                  <a:pt x="949" y="685"/>
                </a:lnTo>
                <a:lnTo>
                  <a:pt x="937" y="688"/>
                </a:lnTo>
                <a:lnTo>
                  <a:pt x="937" y="693"/>
                </a:lnTo>
                <a:lnTo>
                  <a:pt x="935" y="695"/>
                </a:lnTo>
                <a:lnTo>
                  <a:pt x="925" y="695"/>
                </a:lnTo>
                <a:lnTo>
                  <a:pt x="925" y="697"/>
                </a:lnTo>
                <a:lnTo>
                  <a:pt x="922" y="700"/>
                </a:lnTo>
                <a:lnTo>
                  <a:pt x="896" y="700"/>
                </a:lnTo>
                <a:lnTo>
                  <a:pt x="881" y="702"/>
                </a:lnTo>
                <a:lnTo>
                  <a:pt x="884" y="824"/>
                </a:lnTo>
                <a:lnTo>
                  <a:pt x="867" y="824"/>
                </a:lnTo>
                <a:lnTo>
                  <a:pt x="867" y="807"/>
                </a:lnTo>
                <a:lnTo>
                  <a:pt x="864" y="807"/>
                </a:lnTo>
                <a:lnTo>
                  <a:pt x="864" y="807"/>
                </a:lnTo>
                <a:lnTo>
                  <a:pt x="864" y="807"/>
                </a:lnTo>
                <a:lnTo>
                  <a:pt x="862" y="807"/>
                </a:lnTo>
                <a:lnTo>
                  <a:pt x="862" y="824"/>
                </a:lnTo>
                <a:lnTo>
                  <a:pt x="855" y="824"/>
                </a:lnTo>
                <a:lnTo>
                  <a:pt x="850" y="826"/>
                </a:lnTo>
                <a:lnTo>
                  <a:pt x="850" y="838"/>
                </a:lnTo>
                <a:lnTo>
                  <a:pt x="850" y="838"/>
                </a:lnTo>
                <a:lnTo>
                  <a:pt x="835" y="838"/>
                </a:lnTo>
                <a:lnTo>
                  <a:pt x="833" y="819"/>
                </a:lnTo>
                <a:lnTo>
                  <a:pt x="833" y="819"/>
                </a:lnTo>
                <a:lnTo>
                  <a:pt x="833" y="819"/>
                </a:lnTo>
                <a:lnTo>
                  <a:pt x="830" y="819"/>
                </a:lnTo>
                <a:lnTo>
                  <a:pt x="828" y="819"/>
                </a:lnTo>
                <a:lnTo>
                  <a:pt x="828" y="838"/>
                </a:lnTo>
                <a:lnTo>
                  <a:pt x="818" y="838"/>
                </a:lnTo>
                <a:lnTo>
                  <a:pt x="814" y="841"/>
                </a:lnTo>
                <a:lnTo>
                  <a:pt x="814" y="841"/>
                </a:lnTo>
                <a:lnTo>
                  <a:pt x="809" y="841"/>
                </a:lnTo>
                <a:lnTo>
                  <a:pt x="811" y="90"/>
                </a:lnTo>
                <a:lnTo>
                  <a:pt x="782" y="32"/>
                </a:lnTo>
                <a:lnTo>
                  <a:pt x="751" y="32"/>
                </a:lnTo>
                <a:lnTo>
                  <a:pt x="734" y="0"/>
                </a:lnTo>
                <a:lnTo>
                  <a:pt x="508" y="0"/>
                </a:lnTo>
                <a:lnTo>
                  <a:pt x="508" y="32"/>
                </a:lnTo>
                <a:lnTo>
                  <a:pt x="448" y="32"/>
                </a:lnTo>
                <a:lnTo>
                  <a:pt x="445" y="855"/>
                </a:lnTo>
                <a:lnTo>
                  <a:pt x="438" y="848"/>
                </a:lnTo>
                <a:lnTo>
                  <a:pt x="438" y="836"/>
                </a:lnTo>
                <a:lnTo>
                  <a:pt x="436" y="746"/>
                </a:lnTo>
                <a:lnTo>
                  <a:pt x="436" y="739"/>
                </a:lnTo>
                <a:lnTo>
                  <a:pt x="431" y="739"/>
                </a:lnTo>
                <a:lnTo>
                  <a:pt x="429" y="739"/>
                </a:lnTo>
                <a:lnTo>
                  <a:pt x="429" y="746"/>
                </a:lnTo>
                <a:lnTo>
                  <a:pt x="429" y="758"/>
                </a:lnTo>
                <a:lnTo>
                  <a:pt x="404" y="758"/>
                </a:lnTo>
                <a:lnTo>
                  <a:pt x="404" y="756"/>
                </a:lnTo>
                <a:lnTo>
                  <a:pt x="399" y="746"/>
                </a:lnTo>
                <a:lnTo>
                  <a:pt x="399" y="693"/>
                </a:lnTo>
                <a:lnTo>
                  <a:pt x="392" y="676"/>
                </a:lnTo>
                <a:lnTo>
                  <a:pt x="392" y="622"/>
                </a:lnTo>
                <a:lnTo>
                  <a:pt x="378" y="561"/>
                </a:lnTo>
                <a:lnTo>
                  <a:pt x="380" y="561"/>
                </a:lnTo>
                <a:lnTo>
                  <a:pt x="380" y="547"/>
                </a:lnTo>
                <a:lnTo>
                  <a:pt x="375" y="547"/>
                </a:lnTo>
                <a:lnTo>
                  <a:pt x="375" y="547"/>
                </a:lnTo>
                <a:lnTo>
                  <a:pt x="375" y="547"/>
                </a:lnTo>
                <a:lnTo>
                  <a:pt x="368" y="547"/>
                </a:lnTo>
                <a:lnTo>
                  <a:pt x="368" y="554"/>
                </a:lnTo>
                <a:lnTo>
                  <a:pt x="366" y="554"/>
                </a:lnTo>
                <a:lnTo>
                  <a:pt x="366" y="569"/>
                </a:lnTo>
                <a:lnTo>
                  <a:pt x="368" y="569"/>
                </a:lnTo>
                <a:lnTo>
                  <a:pt x="358" y="610"/>
                </a:lnTo>
                <a:lnTo>
                  <a:pt x="346" y="481"/>
                </a:lnTo>
                <a:lnTo>
                  <a:pt x="351" y="481"/>
                </a:lnTo>
                <a:lnTo>
                  <a:pt x="351" y="479"/>
                </a:lnTo>
                <a:lnTo>
                  <a:pt x="351" y="479"/>
                </a:lnTo>
                <a:lnTo>
                  <a:pt x="351" y="469"/>
                </a:lnTo>
                <a:lnTo>
                  <a:pt x="344" y="469"/>
                </a:lnTo>
                <a:lnTo>
                  <a:pt x="337" y="372"/>
                </a:lnTo>
                <a:lnTo>
                  <a:pt x="341" y="372"/>
                </a:lnTo>
                <a:lnTo>
                  <a:pt x="341" y="348"/>
                </a:lnTo>
                <a:lnTo>
                  <a:pt x="341" y="309"/>
                </a:lnTo>
                <a:lnTo>
                  <a:pt x="320" y="309"/>
                </a:lnTo>
                <a:lnTo>
                  <a:pt x="320" y="348"/>
                </a:lnTo>
                <a:lnTo>
                  <a:pt x="320" y="372"/>
                </a:lnTo>
                <a:lnTo>
                  <a:pt x="324" y="372"/>
                </a:lnTo>
                <a:lnTo>
                  <a:pt x="324" y="374"/>
                </a:lnTo>
                <a:lnTo>
                  <a:pt x="317" y="469"/>
                </a:lnTo>
                <a:lnTo>
                  <a:pt x="312" y="469"/>
                </a:lnTo>
                <a:lnTo>
                  <a:pt x="312" y="472"/>
                </a:lnTo>
                <a:lnTo>
                  <a:pt x="312" y="479"/>
                </a:lnTo>
                <a:lnTo>
                  <a:pt x="312" y="481"/>
                </a:lnTo>
                <a:lnTo>
                  <a:pt x="317" y="481"/>
                </a:lnTo>
                <a:lnTo>
                  <a:pt x="305" y="610"/>
                </a:lnTo>
                <a:lnTo>
                  <a:pt x="295" y="566"/>
                </a:lnTo>
                <a:lnTo>
                  <a:pt x="295" y="561"/>
                </a:lnTo>
                <a:lnTo>
                  <a:pt x="298" y="561"/>
                </a:lnTo>
                <a:lnTo>
                  <a:pt x="298" y="547"/>
                </a:lnTo>
                <a:lnTo>
                  <a:pt x="290" y="547"/>
                </a:lnTo>
                <a:lnTo>
                  <a:pt x="290" y="547"/>
                </a:lnTo>
                <a:lnTo>
                  <a:pt x="290" y="547"/>
                </a:lnTo>
                <a:lnTo>
                  <a:pt x="286" y="547"/>
                </a:lnTo>
                <a:lnTo>
                  <a:pt x="286" y="554"/>
                </a:lnTo>
                <a:lnTo>
                  <a:pt x="286" y="554"/>
                </a:lnTo>
                <a:lnTo>
                  <a:pt x="286" y="569"/>
                </a:lnTo>
                <a:lnTo>
                  <a:pt x="288" y="569"/>
                </a:lnTo>
                <a:lnTo>
                  <a:pt x="276" y="622"/>
                </a:lnTo>
                <a:lnTo>
                  <a:pt x="276" y="622"/>
                </a:lnTo>
                <a:lnTo>
                  <a:pt x="274" y="627"/>
                </a:lnTo>
                <a:lnTo>
                  <a:pt x="274" y="676"/>
                </a:lnTo>
                <a:lnTo>
                  <a:pt x="269" y="693"/>
                </a:lnTo>
                <a:lnTo>
                  <a:pt x="269" y="693"/>
                </a:lnTo>
                <a:lnTo>
                  <a:pt x="269" y="693"/>
                </a:lnTo>
                <a:lnTo>
                  <a:pt x="269" y="695"/>
                </a:lnTo>
                <a:lnTo>
                  <a:pt x="269" y="695"/>
                </a:lnTo>
                <a:lnTo>
                  <a:pt x="269" y="695"/>
                </a:lnTo>
                <a:lnTo>
                  <a:pt x="269" y="695"/>
                </a:lnTo>
                <a:lnTo>
                  <a:pt x="269" y="746"/>
                </a:lnTo>
                <a:lnTo>
                  <a:pt x="261" y="756"/>
                </a:lnTo>
                <a:lnTo>
                  <a:pt x="261" y="756"/>
                </a:lnTo>
                <a:lnTo>
                  <a:pt x="261" y="758"/>
                </a:lnTo>
                <a:lnTo>
                  <a:pt x="261" y="758"/>
                </a:lnTo>
                <a:lnTo>
                  <a:pt x="252" y="758"/>
                </a:lnTo>
                <a:lnTo>
                  <a:pt x="252" y="748"/>
                </a:lnTo>
                <a:lnTo>
                  <a:pt x="244" y="748"/>
                </a:lnTo>
                <a:lnTo>
                  <a:pt x="244" y="712"/>
                </a:lnTo>
                <a:lnTo>
                  <a:pt x="244" y="710"/>
                </a:lnTo>
                <a:lnTo>
                  <a:pt x="240" y="710"/>
                </a:lnTo>
                <a:lnTo>
                  <a:pt x="225" y="574"/>
                </a:lnTo>
                <a:lnTo>
                  <a:pt x="225" y="574"/>
                </a:lnTo>
                <a:lnTo>
                  <a:pt x="232" y="574"/>
                </a:lnTo>
                <a:lnTo>
                  <a:pt x="232" y="537"/>
                </a:lnTo>
                <a:lnTo>
                  <a:pt x="215" y="537"/>
                </a:lnTo>
                <a:lnTo>
                  <a:pt x="215" y="574"/>
                </a:lnTo>
                <a:lnTo>
                  <a:pt x="220" y="574"/>
                </a:lnTo>
                <a:lnTo>
                  <a:pt x="208" y="710"/>
                </a:lnTo>
                <a:lnTo>
                  <a:pt x="208" y="710"/>
                </a:lnTo>
                <a:lnTo>
                  <a:pt x="208" y="710"/>
                </a:lnTo>
                <a:lnTo>
                  <a:pt x="201" y="710"/>
                </a:lnTo>
                <a:lnTo>
                  <a:pt x="201" y="748"/>
                </a:lnTo>
                <a:lnTo>
                  <a:pt x="194" y="748"/>
                </a:lnTo>
                <a:lnTo>
                  <a:pt x="194" y="758"/>
                </a:lnTo>
                <a:lnTo>
                  <a:pt x="179" y="758"/>
                </a:lnTo>
                <a:lnTo>
                  <a:pt x="179" y="758"/>
                </a:lnTo>
                <a:lnTo>
                  <a:pt x="174" y="746"/>
                </a:lnTo>
                <a:lnTo>
                  <a:pt x="174" y="688"/>
                </a:lnTo>
                <a:lnTo>
                  <a:pt x="174" y="688"/>
                </a:lnTo>
                <a:lnTo>
                  <a:pt x="174" y="688"/>
                </a:lnTo>
                <a:lnTo>
                  <a:pt x="172" y="688"/>
                </a:lnTo>
                <a:lnTo>
                  <a:pt x="172" y="685"/>
                </a:lnTo>
                <a:lnTo>
                  <a:pt x="172" y="685"/>
                </a:lnTo>
                <a:lnTo>
                  <a:pt x="172" y="685"/>
                </a:lnTo>
                <a:lnTo>
                  <a:pt x="169" y="683"/>
                </a:lnTo>
                <a:lnTo>
                  <a:pt x="169" y="617"/>
                </a:lnTo>
                <a:lnTo>
                  <a:pt x="169" y="617"/>
                </a:lnTo>
                <a:lnTo>
                  <a:pt x="169" y="615"/>
                </a:lnTo>
                <a:lnTo>
                  <a:pt x="167" y="615"/>
                </a:lnTo>
                <a:lnTo>
                  <a:pt x="167" y="615"/>
                </a:lnTo>
                <a:lnTo>
                  <a:pt x="167" y="610"/>
                </a:lnTo>
                <a:lnTo>
                  <a:pt x="167" y="610"/>
                </a:lnTo>
                <a:lnTo>
                  <a:pt x="167" y="610"/>
                </a:lnTo>
                <a:lnTo>
                  <a:pt x="165" y="610"/>
                </a:lnTo>
                <a:lnTo>
                  <a:pt x="165" y="610"/>
                </a:lnTo>
                <a:lnTo>
                  <a:pt x="155" y="569"/>
                </a:lnTo>
                <a:lnTo>
                  <a:pt x="157" y="569"/>
                </a:lnTo>
                <a:lnTo>
                  <a:pt x="157" y="557"/>
                </a:lnTo>
                <a:lnTo>
                  <a:pt x="155" y="557"/>
                </a:lnTo>
                <a:lnTo>
                  <a:pt x="155" y="547"/>
                </a:lnTo>
                <a:lnTo>
                  <a:pt x="148" y="547"/>
                </a:lnTo>
                <a:lnTo>
                  <a:pt x="148" y="547"/>
                </a:lnTo>
                <a:lnTo>
                  <a:pt x="148" y="547"/>
                </a:lnTo>
                <a:lnTo>
                  <a:pt x="143" y="547"/>
                </a:lnTo>
                <a:lnTo>
                  <a:pt x="143" y="561"/>
                </a:lnTo>
                <a:lnTo>
                  <a:pt x="145" y="561"/>
                </a:lnTo>
                <a:lnTo>
                  <a:pt x="136" y="603"/>
                </a:lnTo>
                <a:lnTo>
                  <a:pt x="123" y="479"/>
                </a:lnTo>
                <a:lnTo>
                  <a:pt x="131" y="476"/>
                </a:lnTo>
                <a:lnTo>
                  <a:pt x="131" y="476"/>
                </a:lnTo>
                <a:lnTo>
                  <a:pt x="131" y="467"/>
                </a:lnTo>
                <a:lnTo>
                  <a:pt x="128" y="464"/>
                </a:lnTo>
                <a:lnTo>
                  <a:pt x="123" y="464"/>
                </a:lnTo>
                <a:lnTo>
                  <a:pt x="116" y="370"/>
                </a:lnTo>
                <a:lnTo>
                  <a:pt x="116" y="370"/>
                </a:lnTo>
                <a:lnTo>
                  <a:pt x="121" y="370"/>
                </a:lnTo>
                <a:lnTo>
                  <a:pt x="121" y="343"/>
                </a:lnTo>
                <a:lnTo>
                  <a:pt x="121" y="304"/>
                </a:lnTo>
                <a:lnTo>
                  <a:pt x="99" y="304"/>
                </a:lnTo>
                <a:lnTo>
                  <a:pt x="99" y="343"/>
                </a:lnTo>
                <a:lnTo>
                  <a:pt x="99" y="370"/>
                </a:lnTo>
                <a:lnTo>
                  <a:pt x="104" y="370"/>
                </a:lnTo>
                <a:lnTo>
                  <a:pt x="97" y="464"/>
                </a:lnTo>
                <a:lnTo>
                  <a:pt x="90" y="464"/>
                </a:lnTo>
                <a:lnTo>
                  <a:pt x="90" y="474"/>
                </a:lnTo>
                <a:lnTo>
                  <a:pt x="90" y="474"/>
                </a:lnTo>
                <a:lnTo>
                  <a:pt x="90" y="476"/>
                </a:lnTo>
                <a:lnTo>
                  <a:pt x="94" y="476"/>
                </a:lnTo>
                <a:lnTo>
                  <a:pt x="82" y="603"/>
                </a:lnTo>
                <a:lnTo>
                  <a:pt x="75" y="569"/>
                </a:lnTo>
                <a:lnTo>
                  <a:pt x="75" y="569"/>
                </a:lnTo>
                <a:lnTo>
                  <a:pt x="75" y="554"/>
                </a:lnTo>
                <a:lnTo>
                  <a:pt x="70" y="554"/>
                </a:lnTo>
                <a:lnTo>
                  <a:pt x="70" y="549"/>
                </a:lnTo>
                <a:lnTo>
                  <a:pt x="65" y="549"/>
                </a:lnTo>
                <a:lnTo>
                  <a:pt x="65" y="547"/>
                </a:lnTo>
                <a:lnTo>
                  <a:pt x="65" y="549"/>
                </a:lnTo>
                <a:lnTo>
                  <a:pt x="60" y="549"/>
                </a:lnTo>
                <a:lnTo>
                  <a:pt x="60" y="561"/>
                </a:lnTo>
                <a:lnTo>
                  <a:pt x="63" y="561"/>
                </a:lnTo>
                <a:lnTo>
                  <a:pt x="51" y="610"/>
                </a:lnTo>
                <a:lnTo>
                  <a:pt x="51" y="610"/>
                </a:lnTo>
                <a:lnTo>
                  <a:pt x="48" y="610"/>
                </a:lnTo>
                <a:lnTo>
                  <a:pt x="46" y="610"/>
                </a:lnTo>
                <a:lnTo>
                  <a:pt x="46" y="683"/>
                </a:lnTo>
                <a:lnTo>
                  <a:pt x="41" y="685"/>
                </a:lnTo>
                <a:lnTo>
                  <a:pt x="41" y="700"/>
                </a:lnTo>
                <a:lnTo>
                  <a:pt x="41" y="746"/>
                </a:lnTo>
                <a:lnTo>
                  <a:pt x="34" y="756"/>
                </a:lnTo>
                <a:lnTo>
                  <a:pt x="34" y="758"/>
                </a:lnTo>
                <a:lnTo>
                  <a:pt x="19" y="758"/>
                </a:lnTo>
                <a:lnTo>
                  <a:pt x="17" y="746"/>
                </a:lnTo>
                <a:lnTo>
                  <a:pt x="17" y="739"/>
                </a:lnTo>
                <a:lnTo>
                  <a:pt x="17" y="739"/>
                </a:lnTo>
                <a:lnTo>
                  <a:pt x="12" y="739"/>
                </a:lnTo>
                <a:lnTo>
                  <a:pt x="12" y="746"/>
                </a:lnTo>
                <a:lnTo>
                  <a:pt x="7" y="836"/>
                </a:lnTo>
                <a:lnTo>
                  <a:pt x="7" y="848"/>
                </a:lnTo>
                <a:lnTo>
                  <a:pt x="5" y="851"/>
                </a:lnTo>
                <a:lnTo>
                  <a:pt x="10" y="365"/>
                </a:lnTo>
                <a:lnTo>
                  <a:pt x="12" y="306"/>
                </a:lnTo>
                <a:close/>
              </a:path>
            </a:pathLst>
          </a:custGeom>
          <a:solidFill>
            <a:schemeClr val="accent3"/>
          </a:solidFill>
          <a:ln>
            <a:noFill/>
          </a:ln>
        </p:spPr>
        <p:txBody>
          <a:bodyPr/>
          <a:lstStyle/>
          <a:p>
            <a:pPr fontAlgn="auto">
              <a:spcBef>
                <a:spcPts val="0"/>
              </a:spcBef>
              <a:spcAft>
                <a:spcPts val="0"/>
              </a:spcAft>
              <a:defRPr/>
            </a:pPr>
            <a:endParaRPr lang="id-ID">
              <a:solidFill>
                <a:srgbClr val="000000"/>
              </a:solidFill>
              <a:latin typeface="Arial"/>
            </a:endParaRPr>
          </a:p>
        </p:txBody>
      </p:sp>
      <p:sp>
        <p:nvSpPr>
          <p:cNvPr id="57" name="Freeform 16"/>
          <p:cNvSpPr>
            <a:spLocks/>
          </p:cNvSpPr>
          <p:nvPr userDrawn="1"/>
        </p:nvSpPr>
        <p:spPr bwMode="auto">
          <a:xfrm>
            <a:off x="3043607" y="4862713"/>
            <a:ext cx="1520429" cy="2260600"/>
          </a:xfrm>
          <a:custGeom>
            <a:avLst/>
            <a:gdLst>
              <a:gd name="T0" fmla="*/ 2147483646 w 1276"/>
              <a:gd name="T1" fmla="*/ 2147483646 h 1423"/>
              <a:gd name="T2" fmla="*/ 2147483646 w 1276"/>
              <a:gd name="T3" fmla="*/ 2147483646 h 1423"/>
              <a:gd name="T4" fmla="*/ 2147483646 w 1276"/>
              <a:gd name="T5" fmla="*/ 2147483646 h 1423"/>
              <a:gd name="T6" fmla="*/ 2147483646 w 1276"/>
              <a:gd name="T7" fmla="*/ 2147483646 h 1423"/>
              <a:gd name="T8" fmla="*/ 2147483646 w 1276"/>
              <a:gd name="T9" fmla="*/ 2147483646 h 1423"/>
              <a:gd name="T10" fmla="*/ 2147483646 w 1276"/>
              <a:gd name="T11" fmla="*/ 2147483646 h 1423"/>
              <a:gd name="T12" fmla="*/ 2147483646 w 1276"/>
              <a:gd name="T13" fmla="*/ 2147483646 h 1423"/>
              <a:gd name="T14" fmla="*/ 2147483646 w 1276"/>
              <a:gd name="T15" fmla="*/ 2147483646 h 1423"/>
              <a:gd name="T16" fmla="*/ 2147483646 w 1276"/>
              <a:gd name="T17" fmla="*/ 2147483646 h 1423"/>
              <a:gd name="T18" fmla="*/ 2147483646 w 1276"/>
              <a:gd name="T19" fmla="*/ 2147483646 h 1423"/>
              <a:gd name="T20" fmla="*/ 2147483646 w 1276"/>
              <a:gd name="T21" fmla="*/ 2147483646 h 1423"/>
              <a:gd name="T22" fmla="*/ 2147483646 w 1276"/>
              <a:gd name="T23" fmla="*/ 2147483646 h 1423"/>
              <a:gd name="T24" fmla="*/ 2147483646 w 1276"/>
              <a:gd name="T25" fmla="*/ 2147483646 h 1423"/>
              <a:gd name="T26" fmla="*/ 2147483646 w 1276"/>
              <a:gd name="T27" fmla="*/ 2147483646 h 1423"/>
              <a:gd name="T28" fmla="*/ 2147483646 w 1276"/>
              <a:gd name="T29" fmla="*/ 2147483646 h 1423"/>
              <a:gd name="T30" fmla="*/ 2147483646 w 1276"/>
              <a:gd name="T31" fmla="*/ 2147483646 h 1423"/>
              <a:gd name="T32" fmla="*/ 2147483646 w 1276"/>
              <a:gd name="T33" fmla="*/ 2147483646 h 1423"/>
              <a:gd name="T34" fmla="*/ 2147483646 w 1276"/>
              <a:gd name="T35" fmla="*/ 2147483646 h 1423"/>
              <a:gd name="T36" fmla="*/ 2147483646 w 1276"/>
              <a:gd name="T37" fmla="*/ 2147483646 h 1423"/>
              <a:gd name="T38" fmla="*/ 2147483646 w 1276"/>
              <a:gd name="T39" fmla="*/ 2147483646 h 1423"/>
              <a:gd name="T40" fmla="*/ 2147483646 w 1276"/>
              <a:gd name="T41" fmla="*/ 2147483646 h 1423"/>
              <a:gd name="T42" fmla="*/ 2147483646 w 1276"/>
              <a:gd name="T43" fmla="*/ 2147483646 h 1423"/>
              <a:gd name="T44" fmla="*/ 2147483646 w 1276"/>
              <a:gd name="T45" fmla="*/ 2147483646 h 1423"/>
              <a:gd name="T46" fmla="*/ 2147483646 w 1276"/>
              <a:gd name="T47" fmla="*/ 2147483646 h 1423"/>
              <a:gd name="T48" fmla="*/ 2147483646 w 1276"/>
              <a:gd name="T49" fmla="*/ 2147483646 h 1423"/>
              <a:gd name="T50" fmla="*/ 2147483646 w 1276"/>
              <a:gd name="T51" fmla="*/ 2147483646 h 1423"/>
              <a:gd name="T52" fmla="*/ 2147483646 w 1276"/>
              <a:gd name="T53" fmla="*/ 2147483646 h 1423"/>
              <a:gd name="T54" fmla="*/ 2147483646 w 1276"/>
              <a:gd name="T55" fmla="*/ 2147483646 h 1423"/>
              <a:gd name="T56" fmla="*/ 2147483646 w 1276"/>
              <a:gd name="T57" fmla="*/ 2147483646 h 1423"/>
              <a:gd name="T58" fmla="*/ 2147483646 w 1276"/>
              <a:gd name="T59" fmla="*/ 2147483646 h 1423"/>
              <a:gd name="T60" fmla="*/ 2147483646 w 1276"/>
              <a:gd name="T61" fmla="*/ 2147483646 h 1423"/>
              <a:gd name="T62" fmla="*/ 2147483646 w 1276"/>
              <a:gd name="T63" fmla="*/ 2147483646 h 1423"/>
              <a:gd name="T64" fmla="*/ 2147483646 w 1276"/>
              <a:gd name="T65" fmla="*/ 2147483646 h 1423"/>
              <a:gd name="T66" fmla="*/ 2147483646 w 1276"/>
              <a:gd name="T67" fmla="*/ 2147483646 h 1423"/>
              <a:gd name="T68" fmla="*/ 2147483646 w 1276"/>
              <a:gd name="T69" fmla="*/ 2147483646 h 1423"/>
              <a:gd name="T70" fmla="*/ 2147483646 w 1276"/>
              <a:gd name="T71" fmla="*/ 2147483646 h 1423"/>
              <a:gd name="T72" fmla="*/ 2147483646 w 1276"/>
              <a:gd name="T73" fmla="*/ 2147483646 h 1423"/>
              <a:gd name="T74" fmla="*/ 2147483646 w 1276"/>
              <a:gd name="T75" fmla="*/ 2147483646 h 1423"/>
              <a:gd name="T76" fmla="*/ 2147483646 w 1276"/>
              <a:gd name="T77" fmla="*/ 2147483646 h 1423"/>
              <a:gd name="T78" fmla="*/ 2147483646 w 1276"/>
              <a:gd name="T79" fmla="*/ 2147483646 h 1423"/>
              <a:gd name="T80" fmla="*/ 2147483646 w 1276"/>
              <a:gd name="T81" fmla="*/ 2147483646 h 1423"/>
              <a:gd name="T82" fmla="*/ 2147483646 w 1276"/>
              <a:gd name="T83" fmla="*/ 2147483646 h 1423"/>
              <a:gd name="T84" fmla="*/ 2147483646 w 1276"/>
              <a:gd name="T85" fmla="*/ 2147483646 h 1423"/>
              <a:gd name="T86" fmla="*/ 2147483646 w 1276"/>
              <a:gd name="T87" fmla="*/ 2147483646 h 1423"/>
              <a:gd name="T88" fmla="*/ 2147483646 w 1276"/>
              <a:gd name="T89" fmla="*/ 2147483646 h 1423"/>
              <a:gd name="T90" fmla="*/ 2147483646 w 1276"/>
              <a:gd name="T91" fmla="*/ 2147483646 h 1423"/>
              <a:gd name="T92" fmla="*/ 2147483646 w 1276"/>
              <a:gd name="T93" fmla="*/ 0 h 1423"/>
              <a:gd name="T94" fmla="*/ 0 w 1276"/>
              <a:gd name="T95" fmla="*/ 2147483646 h 1423"/>
              <a:gd name="T96" fmla="*/ 2147483646 w 1276"/>
              <a:gd name="T97" fmla="*/ 2147483646 h 14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276" h="1423">
                <a:moveTo>
                  <a:pt x="1276" y="534"/>
                </a:moveTo>
                <a:lnTo>
                  <a:pt x="1242" y="529"/>
                </a:lnTo>
                <a:lnTo>
                  <a:pt x="1223" y="532"/>
                </a:lnTo>
                <a:lnTo>
                  <a:pt x="1225" y="527"/>
                </a:lnTo>
                <a:lnTo>
                  <a:pt x="1196" y="524"/>
                </a:lnTo>
                <a:lnTo>
                  <a:pt x="1196" y="505"/>
                </a:lnTo>
                <a:lnTo>
                  <a:pt x="1172" y="502"/>
                </a:lnTo>
                <a:lnTo>
                  <a:pt x="1172" y="483"/>
                </a:lnTo>
                <a:lnTo>
                  <a:pt x="1148" y="481"/>
                </a:lnTo>
                <a:lnTo>
                  <a:pt x="1148" y="461"/>
                </a:lnTo>
                <a:lnTo>
                  <a:pt x="1123" y="459"/>
                </a:lnTo>
                <a:lnTo>
                  <a:pt x="1126" y="439"/>
                </a:lnTo>
                <a:lnTo>
                  <a:pt x="1094" y="434"/>
                </a:lnTo>
                <a:lnTo>
                  <a:pt x="1043" y="434"/>
                </a:lnTo>
                <a:lnTo>
                  <a:pt x="1007" y="439"/>
                </a:lnTo>
                <a:lnTo>
                  <a:pt x="1005" y="447"/>
                </a:lnTo>
                <a:lnTo>
                  <a:pt x="1005" y="459"/>
                </a:lnTo>
                <a:lnTo>
                  <a:pt x="985" y="461"/>
                </a:lnTo>
                <a:lnTo>
                  <a:pt x="983" y="471"/>
                </a:lnTo>
                <a:lnTo>
                  <a:pt x="981" y="481"/>
                </a:lnTo>
                <a:lnTo>
                  <a:pt x="964" y="483"/>
                </a:lnTo>
                <a:lnTo>
                  <a:pt x="959" y="495"/>
                </a:lnTo>
                <a:lnTo>
                  <a:pt x="959" y="502"/>
                </a:lnTo>
                <a:lnTo>
                  <a:pt x="939" y="505"/>
                </a:lnTo>
                <a:lnTo>
                  <a:pt x="937" y="517"/>
                </a:lnTo>
                <a:lnTo>
                  <a:pt x="937" y="524"/>
                </a:lnTo>
                <a:lnTo>
                  <a:pt x="915" y="527"/>
                </a:lnTo>
                <a:lnTo>
                  <a:pt x="913" y="529"/>
                </a:lnTo>
                <a:lnTo>
                  <a:pt x="893" y="527"/>
                </a:lnTo>
                <a:lnTo>
                  <a:pt x="840" y="534"/>
                </a:lnTo>
                <a:lnTo>
                  <a:pt x="840" y="595"/>
                </a:lnTo>
                <a:lnTo>
                  <a:pt x="840" y="876"/>
                </a:lnTo>
                <a:lnTo>
                  <a:pt x="765" y="876"/>
                </a:lnTo>
                <a:lnTo>
                  <a:pt x="763" y="600"/>
                </a:lnTo>
                <a:lnTo>
                  <a:pt x="763" y="544"/>
                </a:lnTo>
                <a:lnTo>
                  <a:pt x="707" y="536"/>
                </a:lnTo>
                <a:lnTo>
                  <a:pt x="690" y="539"/>
                </a:lnTo>
                <a:lnTo>
                  <a:pt x="688" y="536"/>
                </a:lnTo>
                <a:lnTo>
                  <a:pt x="668" y="534"/>
                </a:lnTo>
                <a:lnTo>
                  <a:pt x="668" y="527"/>
                </a:lnTo>
                <a:lnTo>
                  <a:pt x="661" y="515"/>
                </a:lnTo>
                <a:lnTo>
                  <a:pt x="646" y="512"/>
                </a:lnTo>
                <a:lnTo>
                  <a:pt x="646" y="502"/>
                </a:lnTo>
                <a:lnTo>
                  <a:pt x="639" y="493"/>
                </a:lnTo>
                <a:lnTo>
                  <a:pt x="625" y="490"/>
                </a:lnTo>
                <a:lnTo>
                  <a:pt x="625" y="481"/>
                </a:lnTo>
                <a:lnTo>
                  <a:pt x="617" y="471"/>
                </a:lnTo>
                <a:lnTo>
                  <a:pt x="603" y="468"/>
                </a:lnTo>
                <a:lnTo>
                  <a:pt x="600" y="456"/>
                </a:lnTo>
                <a:lnTo>
                  <a:pt x="598" y="449"/>
                </a:lnTo>
                <a:lnTo>
                  <a:pt x="559" y="444"/>
                </a:lnTo>
                <a:lnTo>
                  <a:pt x="511" y="444"/>
                </a:lnTo>
                <a:lnTo>
                  <a:pt x="482" y="449"/>
                </a:lnTo>
                <a:lnTo>
                  <a:pt x="482" y="466"/>
                </a:lnTo>
                <a:lnTo>
                  <a:pt x="460" y="471"/>
                </a:lnTo>
                <a:lnTo>
                  <a:pt x="460" y="488"/>
                </a:lnTo>
                <a:lnTo>
                  <a:pt x="436" y="493"/>
                </a:lnTo>
                <a:lnTo>
                  <a:pt x="436" y="510"/>
                </a:lnTo>
                <a:lnTo>
                  <a:pt x="411" y="512"/>
                </a:lnTo>
                <a:lnTo>
                  <a:pt x="411" y="532"/>
                </a:lnTo>
                <a:lnTo>
                  <a:pt x="385" y="534"/>
                </a:lnTo>
                <a:lnTo>
                  <a:pt x="385" y="536"/>
                </a:lnTo>
                <a:lnTo>
                  <a:pt x="382" y="536"/>
                </a:lnTo>
                <a:lnTo>
                  <a:pt x="382" y="328"/>
                </a:lnTo>
                <a:lnTo>
                  <a:pt x="322" y="328"/>
                </a:lnTo>
                <a:lnTo>
                  <a:pt x="322" y="274"/>
                </a:lnTo>
                <a:lnTo>
                  <a:pt x="264" y="274"/>
                </a:lnTo>
                <a:lnTo>
                  <a:pt x="264" y="233"/>
                </a:lnTo>
                <a:lnTo>
                  <a:pt x="201" y="233"/>
                </a:lnTo>
                <a:lnTo>
                  <a:pt x="201" y="328"/>
                </a:lnTo>
                <a:lnTo>
                  <a:pt x="179" y="328"/>
                </a:lnTo>
                <a:lnTo>
                  <a:pt x="179" y="257"/>
                </a:lnTo>
                <a:lnTo>
                  <a:pt x="181" y="255"/>
                </a:lnTo>
                <a:lnTo>
                  <a:pt x="181" y="252"/>
                </a:lnTo>
                <a:lnTo>
                  <a:pt x="179" y="252"/>
                </a:lnTo>
                <a:lnTo>
                  <a:pt x="179" y="218"/>
                </a:lnTo>
                <a:lnTo>
                  <a:pt x="181" y="213"/>
                </a:lnTo>
                <a:lnTo>
                  <a:pt x="179" y="213"/>
                </a:lnTo>
                <a:lnTo>
                  <a:pt x="179" y="177"/>
                </a:lnTo>
                <a:lnTo>
                  <a:pt x="181" y="174"/>
                </a:lnTo>
                <a:lnTo>
                  <a:pt x="181" y="172"/>
                </a:lnTo>
                <a:lnTo>
                  <a:pt x="179" y="172"/>
                </a:lnTo>
                <a:lnTo>
                  <a:pt x="179" y="114"/>
                </a:lnTo>
                <a:lnTo>
                  <a:pt x="116" y="109"/>
                </a:lnTo>
                <a:lnTo>
                  <a:pt x="43" y="104"/>
                </a:lnTo>
                <a:lnTo>
                  <a:pt x="29" y="104"/>
                </a:lnTo>
                <a:lnTo>
                  <a:pt x="29" y="51"/>
                </a:lnTo>
                <a:lnTo>
                  <a:pt x="29" y="31"/>
                </a:lnTo>
                <a:lnTo>
                  <a:pt x="29" y="26"/>
                </a:lnTo>
                <a:lnTo>
                  <a:pt x="29" y="9"/>
                </a:lnTo>
                <a:lnTo>
                  <a:pt x="29" y="4"/>
                </a:lnTo>
                <a:lnTo>
                  <a:pt x="29" y="0"/>
                </a:lnTo>
                <a:lnTo>
                  <a:pt x="0" y="0"/>
                </a:lnTo>
                <a:lnTo>
                  <a:pt x="0" y="1423"/>
                </a:lnTo>
                <a:lnTo>
                  <a:pt x="1276" y="1423"/>
                </a:lnTo>
                <a:lnTo>
                  <a:pt x="1276" y="5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solidFill>
                <a:srgbClr val="000000"/>
              </a:solidFill>
            </a:endParaRPr>
          </a:p>
        </p:txBody>
      </p:sp>
      <p:sp>
        <p:nvSpPr>
          <p:cNvPr id="58" name="Freeform 17"/>
          <p:cNvSpPr>
            <a:spLocks/>
          </p:cNvSpPr>
          <p:nvPr userDrawn="1"/>
        </p:nvSpPr>
        <p:spPr bwMode="auto">
          <a:xfrm>
            <a:off x="1517227" y="4380113"/>
            <a:ext cx="1526381" cy="2743200"/>
          </a:xfrm>
          <a:custGeom>
            <a:avLst/>
            <a:gdLst>
              <a:gd name="T0" fmla="*/ 2147483646 w 1281"/>
              <a:gd name="T1" fmla="*/ 2147483646 h 1727"/>
              <a:gd name="T2" fmla="*/ 2147483646 w 1281"/>
              <a:gd name="T3" fmla="*/ 2147483646 h 1727"/>
              <a:gd name="T4" fmla="*/ 2147483646 w 1281"/>
              <a:gd name="T5" fmla="*/ 2147483646 h 1727"/>
              <a:gd name="T6" fmla="*/ 2147483646 w 1281"/>
              <a:gd name="T7" fmla="*/ 2147483646 h 1727"/>
              <a:gd name="T8" fmla="*/ 2147483646 w 1281"/>
              <a:gd name="T9" fmla="*/ 2147483646 h 1727"/>
              <a:gd name="T10" fmla="*/ 2147483646 w 1281"/>
              <a:gd name="T11" fmla="*/ 2147483646 h 1727"/>
              <a:gd name="T12" fmla="*/ 2147483646 w 1281"/>
              <a:gd name="T13" fmla="*/ 2147483646 h 1727"/>
              <a:gd name="T14" fmla="*/ 2147483646 w 1281"/>
              <a:gd name="T15" fmla="*/ 2147483646 h 1727"/>
              <a:gd name="T16" fmla="*/ 2147483646 w 1281"/>
              <a:gd name="T17" fmla="*/ 0 h 1727"/>
              <a:gd name="T18" fmla="*/ 2147483646 w 1281"/>
              <a:gd name="T19" fmla="*/ 2147483646 h 1727"/>
              <a:gd name="T20" fmla="*/ 2147483646 w 1281"/>
              <a:gd name="T21" fmla="*/ 2147483646 h 1727"/>
              <a:gd name="T22" fmla="*/ 2147483646 w 1281"/>
              <a:gd name="T23" fmla="*/ 0 h 1727"/>
              <a:gd name="T24" fmla="*/ 2147483646 w 1281"/>
              <a:gd name="T25" fmla="*/ 2147483646 h 1727"/>
              <a:gd name="T26" fmla="*/ 2147483646 w 1281"/>
              <a:gd name="T27" fmla="*/ 2147483646 h 1727"/>
              <a:gd name="T28" fmla="*/ 2147483646 w 1281"/>
              <a:gd name="T29" fmla="*/ 0 h 1727"/>
              <a:gd name="T30" fmla="*/ 2147483646 w 1281"/>
              <a:gd name="T31" fmla="*/ 2147483646 h 1727"/>
              <a:gd name="T32" fmla="*/ 2147483646 w 1281"/>
              <a:gd name="T33" fmla="*/ 2147483646 h 1727"/>
              <a:gd name="T34" fmla="*/ 2147483646 w 1281"/>
              <a:gd name="T35" fmla="*/ 0 h 1727"/>
              <a:gd name="T36" fmla="*/ 2147483646 w 1281"/>
              <a:gd name="T37" fmla="*/ 2147483646 h 1727"/>
              <a:gd name="T38" fmla="*/ 2147483646 w 1281"/>
              <a:gd name="T39" fmla="*/ 2147483646 h 1727"/>
              <a:gd name="T40" fmla="*/ 2147483646 w 1281"/>
              <a:gd name="T41" fmla="*/ 0 h 1727"/>
              <a:gd name="T42" fmla="*/ 2147483646 w 1281"/>
              <a:gd name="T43" fmla="*/ 2147483646 h 1727"/>
              <a:gd name="T44" fmla="*/ 2147483646 w 1281"/>
              <a:gd name="T45" fmla="*/ 2147483646 h 1727"/>
              <a:gd name="T46" fmla="*/ 2147483646 w 1281"/>
              <a:gd name="T47" fmla="*/ 2147483646 h 1727"/>
              <a:gd name="T48" fmla="*/ 2147483646 w 1281"/>
              <a:gd name="T49" fmla="*/ 2147483646 h 1727"/>
              <a:gd name="T50" fmla="*/ 2147483646 w 1281"/>
              <a:gd name="T51" fmla="*/ 2147483646 h 1727"/>
              <a:gd name="T52" fmla="*/ 2147483646 w 1281"/>
              <a:gd name="T53" fmla="*/ 2147483646 h 1727"/>
              <a:gd name="T54" fmla="*/ 2147483646 w 1281"/>
              <a:gd name="T55" fmla="*/ 2147483646 h 1727"/>
              <a:gd name="T56" fmla="*/ 2147483646 w 1281"/>
              <a:gd name="T57" fmla="*/ 2147483646 h 1727"/>
              <a:gd name="T58" fmla="*/ 2147483646 w 1281"/>
              <a:gd name="T59" fmla="*/ 2147483646 h 1727"/>
              <a:gd name="T60" fmla="*/ 2147483646 w 1281"/>
              <a:gd name="T61" fmla="*/ 2147483646 h 1727"/>
              <a:gd name="T62" fmla="*/ 2147483646 w 1281"/>
              <a:gd name="T63" fmla="*/ 2147483646 h 1727"/>
              <a:gd name="T64" fmla="*/ 2147483646 w 1281"/>
              <a:gd name="T65" fmla="*/ 2147483646 h 1727"/>
              <a:gd name="T66" fmla="*/ 2147483646 w 1281"/>
              <a:gd name="T67" fmla="*/ 2147483646 h 1727"/>
              <a:gd name="T68" fmla="*/ 2147483646 w 1281"/>
              <a:gd name="T69" fmla="*/ 2147483646 h 1727"/>
              <a:gd name="T70" fmla="*/ 2147483646 w 1281"/>
              <a:gd name="T71" fmla="*/ 2147483646 h 1727"/>
              <a:gd name="T72" fmla="*/ 2147483646 w 1281"/>
              <a:gd name="T73" fmla="*/ 2147483646 h 1727"/>
              <a:gd name="T74" fmla="*/ 2147483646 w 1281"/>
              <a:gd name="T75" fmla="*/ 2147483646 h 1727"/>
              <a:gd name="T76" fmla="*/ 2147483646 w 1281"/>
              <a:gd name="T77" fmla="*/ 2147483646 h 1727"/>
              <a:gd name="T78" fmla="*/ 2147483646 w 1281"/>
              <a:gd name="T79" fmla="*/ 2147483646 h 1727"/>
              <a:gd name="T80" fmla="*/ 2147483646 w 1281"/>
              <a:gd name="T81" fmla="*/ 2147483646 h 1727"/>
              <a:gd name="T82" fmla="*/ 2147483646 w 1281"/>
              <a:gd name="T83" fmla="*/ 2147483646 h 1727"/>
              <a:gd name="T84" fmla="*/ 2147483646 w 1281"/>
              <a:gd name="T85" fmla="*/ 2147483646 h 1727"/>
              <a:gd name="T86" fmla="*/ 2147483646 w 1281"/>
              <a:gd name="T87" fmla="*/ 2147483646 h 1727"/>
              <a:gd name="T88" fmla="*/ 2147483646 w 1281"/>
              <a:gd name="T89" fmla="*/ 2147483646 h 1727"/>
              <a:gd name="T90" fmla="*/ 2147483646 w 1281"/>
              <a:gd name="T91" fmla="*/ 2147483646 h 1727"/>
              <a:gd name="T92" fmla="*/ 2147483646 w 1281"/>
              <a:gd name="T93" fmla="*/ 2147483646 h 1727"/>
              <a:gd name="T94" fmla="*/ 0 w 1281"/>
              <a:gd name="T95" fmla="*/ 2147483646 h 172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281" h="1727">
                <a:moveTo>
                  <a:pt x="0" y="1727"/>
                </a:moveTo>
                <a:lnTo>
                  <a:pt x="1281" y="1727"/>
                </a:lnTo>
                <a:lnTo>
                  <a:pt x="1281" y="304"/>
                </a:lnTo>
                <a:lnTo>
                  <a:pt x="1194" y="304"/>
                </a:lnTo>
                <a:lnTo>
                  <a:pt x="1194" y="291"/>
                </a:lnTo>
                <a:lnTo>
                  <a:pt x="1194" y="284"/>
                </a:lnTo>
                <a:lnTo>
                  <a:pt x="1194" y="267"/>
                </a:lnTo>
                <a:lnTo>
                  <a:pt x="1194" y="265"/>
                </a:lnTo>
                <a:lnTo>
                  <a:pt x="1080" y="265"/>
                </a:lnTo>
                <a:lnTo>
                  <a:pt x="1080" y="126"/>
                </a:lnTo>
                <a:lnTo>
                  <a:pt x="1080" y="80"/>
                </a:lnTo>
                <a:lnTo>
                  <a:pt x="1073" y="80"/>
                </a:lnTo>
                <a:lnTo>
                  <a:pt x="1073" y="92"/>
                </a:lnTo>
                <a:lnTo>
                  <a:pt x="1063" y="92"/>
                </a:lnTo>
                <a:lnTo>
                  <a:pt x="1063" y="12"/>
                </a:lnTo>
                <a:lnTo>
                  <a:pt x="1063" y="0"/>
                </a:lnTo>
                <a:lnTo>
                  <a:pt x="1061" y="0"/>
                </a:lnTo>
                <a:lnTo>
                  <a:pt x="1061" y="92"/>
                </a:lnTo>
                <a:lnTo>
                  <a:pt x="1053" y="92"/>
                </a:lnTo>
                <a:lnTo>
                  <a:pt x="1053" y="12"/>
                </a:lnTo>
                <a:lnTo>
                  <a:pt x="1053" y="0"/>
                </a:lnTo>
                <a:lnTo>
                  <a:pt x="1048" y="0"/>
                </a:lnTo>
                <a:lnTo>
                  <a:pt x="1048" y="92"/>
                </a:lnTo>
                <a:lnTo>
                  <a:pt x="1041" y="92"/>
                </a:lnTo>
                <a:lnTo>
                  <a:pt x="1041" y="12"/>
                </a:lnTo>
                <a:lnTo>
                  <a:pt x="1041" y="0"/>
                </a:lnTo>
                <a:lnTo>
                  <a:pt x="1039" y="0"/>
                </a:lnTo>
                <a:lnTo>
                  <a:pt x="1039" y="92"/>
                </a:lnTo>
                <a:lnTo>
                  <a:pt x="1031" y="92"/>
                </a:lnTo>
                <a:lnTo>
                  <a:pt x="1031" y="12"/>
                </a:lnTo>
                <a:lnTo>
                  <a:pt x="1029" y="0"/>
                </a:lnTo>
                <a:lnTo>
                  <a:pt x="1027" y="0"/>
                </a:lnTo>
                <a:lnTo>
                  <a:pt x="1027" y="92"/>
                </a:lnTo>
                <a:lnTo>
                  <a:pt x="1019" y="92"/>
                </a:lnTo>
                <a:lnTo>
                  <a:pt x="1019" y="12"/>
                </a:lnTo>
                <a:lnTo>
                  <a:pt x="1019" y="0"/>
                </a:lnTo>
                <a:lnTo>
                  <a:pt x="1017" y="0"/>
                </a:lnTo>
                <a:lnTo>
                  <a:pt x="1017" y="92"/>
                </a:lnTo>
                <a:lnTo>
                  <a:pt x="1010" y="92"/>
                </a:lnTo>
                <a:lnTo>
                  <a:pt x="1007" y="80"/>
                </a:lnTo>
                <a:lnTo>
                  <a:pt x="1000" y="80"/>
                </a:lnTo>
                <a:lnTo>
                  <a:pt x="1000" y="253"/>
                </a:lnTo>
                <a:lnTo>
                  <a:pt x="1000" y="257"/>
                </a:lnTo>
                <a:lnTo>
                  <a:pt x="1000" y="274"/>
                </a:lnTo>
                <a:lnTo>
                  <a:pt x="1000" y="282"/>
                </a:lnTo>
                <a:lnTo>
                  <a:pt x="1000" y="304"/>
                </a:lnTo>
                <a:lnTo>
                  <a:pt x="971" y="304"/>
                </a:lnTo>
                <a:lnTo>
                  <a:pt x="971" y="308"/>
                </a:lnTo>
                <a:lnTo>
                  <a:pt x="971" y="313"/>
                </a:lnTo>
                <a:lnTo>
                  <a:pt x="971" y="333"/>
                </a:lnTo>
                <a:lnTo>
                  <a:pt x="971" y="335"/>
                </a:lnTo>
                <a:lnTo>
                  <a:pt x="971" y="355"/>
                </a:lnTo>
                <a:lnTo>
                  <a:pt x="971" y="403"/>
                </a:lnTo>
                <a:lnTo>
                  <a:pt x="968" y="403"/>
                </a:lnTo>
                <a:lnTo>
                  <a:pt x="968" y="413"/>
                </a:lnTo>
                <a:lnTo>
                  <a:pt x="932" y="413"/>
                </a:lnTo>
                <a:lnTo>
                  <a:pt x="932" y="738"/>
                </a:lnTo>
                <a:lnTo>
                  <a:pt x="814" y="738"/>
                </a:lnTo>
                <a:lnTo>
                  <a:pt x="814" y="515"/>
                </a:lnTo>
                <a:lnTo>
                  <a:pt x="746" y="515"/>
                </a:lnTo>
                <a:lnTo>
                  <a:pt x="746" y="386"/>
                </a:lnTo>
                <a:lnTo>
                  <a:pt x="719" y="386"/>
                </a:lnTo>
                <a:lnTo>
                  <a:pt x="719" y="515"/>
                </a:lnTo>
                <a:lnTo>
                  <a:pt x="608" y="515"/>
                </a:lnTo>
                <a:lnTo>
                  <a:pt x="608" y="386"/>
                </a:lnTo>
                <a:lnTo>
                  <a:pt x="557" y="386"/>
                </a:lnTo>
                <a:lnTo>
                  <a:pt x="557" y="515"/>
                </a:lnTo>
                <a:lnTo>
                  <a:pt x="513" y="515"/>
                </a:lnTo>
                <a:lnTo>
                  <a:pt x="513" y="1195"/>
                </a:lnTo>
                <a:lnTo>
                  <a:pt x="475" y="1197"/>
                </a:lnTo>
                <a:lnTo>
                  <a:pt x="458" y="1200"/>
                </a:lnTo>
                <a:lnTo>
                  <a:pt x="433" y="1202"/>
                </a:lnTo>
                <a:lnTo>
                  <a:pt x="431" y="1202"/>
                </a:lnTo>
                <a:lnTo>
                  <a:pt x="421" y="1188"/>
                </a:lnTo>
                <a:lnTo>
                  <a:pt x="412" y="1180"/>
                </a:lnTo>
                <a:lnTo>
                  <a:pt x="373" y="1200"/>
                </a:lnTo>
                <a:lnTo>
                  <a:pt x="370" y="1207"/>
                </a:lnTo>
                <a:lnTo>
                  <a:pt x="370" y="1210"/>
                </a:lnTo>
                <a:lnTo>
                  <a:pt x="370" y="1207"/>
                </a:lnTo>
                <a:lnTo>
                  <a:pt x="370" y="1200"/>
                </a:lnTo>
                <a:lnTo>
                  <a:pt x="332" y="1180"/>
                </a:lnTo>
                <a:lnTo>
                  <a:pt x="322" y="1188"/>
                </a:lnTo>
                <a:lnTo>
                  <a:pt x="312" y="1202"/>
                </a:lnTo>
                <a:lnTo>
                  <a:pt x="288" y="1200"/>
                </a:lnTo>
                <a:lnTo>
                  <a:pt x="269" y="1197"/>
                </a:lnTo>
                <a:lnTo>
                  <a:pt x="160" y="1193"/>
                </a:lnTo>
                <a:lnTo>
                  <a:pt x="140" y="1193"/>
                </a:lnTo>
                <a:lnTo>
                  <a:pt x="22" y="1205"/>
                </a:lnTo>
                <a:lnTo>
                  <a:pt x="0" y="1210"/>
                </a:lnTo>
                <a:lnTo>
                  <a:pt x="0" y="172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solidFill>
                <a:srgbClr val="000000"/>
              </a:solidFill>
            </a:endParaRPr>
          </a:p>
        </p:txBody>
      </p:sp>
      <p:sp>
        <p:nvSpPr>
          <p:cNvPr id="59" name="Freeform 18"/>
          <p:cNvSpPr>
            <a:spLocks noEditPoints="1"/>
          </p:cNvSpPr>
          <p:nvPr userDrawn="1"/>
        </p:nvSpPr>
        <p:spPr bwMode="auto">
          <a:xfrm>
            <a:off x="2381" y="4469013"/>
            <a:ext cx="1524000" cy="2654300"/>
          </a:xfrm>
          <a:custGeom>
            <a:avLst/>
            <a:gdLst>
              <a:gd name="T0" fmla="*/ 933 w 1279"/>
              <a:gd name="T1" fmla="*/ 988 h 1671"/>
              <a:gd name="T2" fmla="*/ 712 w 1279"/>
              <a:gd name="T3" fmla="*/ 933 h 1671"/>
              <a:gd name="T4" fmla="*/ 577 w 1279"/>
              <a:gd name="T5" fmla="*/ 1207 h 1671"/>
              <a:gd name="T6" fmla="*/ 303 w 1279"/>
              <a:gd name="T7" fmla="*/ 1336 h 1671"/>
              <a:gd name="T8" fmla="*/ 230 w 1279"/>
              <a:gd name="T9" fmla="*/ 517 h 1671"/>
              <a:gd name="T10" fmla="*/ 194 w 1279"/>
              <a:gd name="T11" fmla="*/ 505 h 1671"/>
              <a:gd name="T12" fmla="*/ 240 w 1279"/>
              <a:gd name="T13" fmla="*/ 498 h 1671"/>
              <a:gd name="T14" fmla="*/ 211 w 1279"/>
              <a:gd name="T15" fmla="*/ 486 h 1671"/>
              <a:gd name="T16" fmla="*/ 194 w 1279"/>
              <a:gd name="T17" fmla="*/ 481 h 1671"/>
              <a:gd name="T18" fmla="*/ 192 w 1279"/>
              <a:gd name="T19" fmla="*/ 432 h 1671"/>
              <a:gd name="T20" fmla="*/ 182 w 1279"/>
              <a:gd name="T21" fmla="*/ 427 h 1671"/>
              <a:gd name="T22" fmla="*/ 204 w 1279"/>
              <a:gd name="T23" fmla="*/ 425 h 1671"/>
              <a:gd name="T24" fmla="*/ 218 w 1279"/>
              <a:gd name="T25" fmla="*/ 425 h 1671"/>
              <a:gd name="T26" fmla="*/ 233 w 1279"/>
              <a:gd name="T27" fmla="*/ 418 h 1671"/>
              <a:gd name="T28" fmla="*/ 235 w 1279"/>
              <a:gd name="T29" fmla="*/ 410 h 1671"/>
              <a:gd name="T30" fmla="*/ 189 w 1279"/>
              <a:gd name="T31" fmla="*/ 398 h 1671"/>
              <a:gd name="T32" fmla="*/ 172 w 1279"/>
              <a:gd name="T33" fmla="*/ 379 h 1671"/>
              <a:gd name="T34" fmla="*/ 168 w 1279"/>
              <a:gd name="T35" fmla="*/ 245 h 1671"/>
              <a:gd name="T36" fmla="*/ 163 w 1279"/>
              <a:gd name="T37" fmla="*/ 146 h 1671"/>
              <a:gd name="T38" fmla="*/ 158 w 1279"/>
              <a:gd name="T39" fmla="*/ 63 h 1671"/>
              <a:gd name="T40" fmla="*/ 155 w 1279"/>
              <a:gd name="T41" fmla="*/ 0 h 1671"/>
              <a:gd name="T42" fmla="*/ 153 w 1279"/>
              <a:gd name="T43" fmla="*/ 0 h 1671"/>
              <a:gd name="T44" fmla="*/ 151 w 1279"/>
              <a:gd name="T45" fmla="*/ 65 h 1671"/>
              <a:gd name="T46" fmla="*/ 148 w 1279"/>
              <a:gd name="T47" fmla="*/ 146 h 1671"/>
              <a:gd name="T48" fmla="*/ 146 w 1279"/>
              <a:gd name="T49" fmla="*/ 374 h 1671"/>
              <a:gd name="T50" fmla="*/ 138 w 1279"/>
              <a:gd name="T51" fmla="*/ 386 h 1671"/>
              <a:gd name="T52" fmla="*/ 117 w 1279"/>
              <a:gd name="T53" fmla="*/ 401 h 1671"/>
              <a:gd name="T54" fmla="*/ 80 w 1279"/>
              <a:gd name="T55" fmla="*/ 418 h 1671"/>
              <a:gd name="T56" fmla="*/ 95 w 1279"/>
              <a:gd name="T57" fmla="*/ 425 h 1671"/>
              <a:gd name="T58" fmla="*/ 112 w 1279"/>
              <a:gd name="T59" fmla="*/ 427 h 1671"/>
              <a:gd name="T60" fmla="*/ 129 w 1279"/>
              <a:gd name="T61" fmla="*/ 427 h 1671"/>
              <a:gd name="T62" fmla="*/ 119 w 1279"/>
              <a:gd name="T63" fmla="*/ 439 h 1671"/>
              <a:gd name="T64" fmla="*/ 121 w 1279"/>
              <a:gd name="T65" fmla="*/ 481 h 1671"/>
              <a:gd name="T66" fmla="*/ 100 w 1279"/>
              <a:gd name="T67" fmla="*/ 486 h 1671"/>
              <a:gd name="T68" fmla="*/ 75 w 1279"/>
              <a:gd name="T69" fmla="*/ 498 h 1671"/>
              <a:gd name="T70" fmla="*/ 121 w 1279"/>
              <a:gd name="T71" fmla="*/ 507 h 1671"/>
              <a:gd name="T72" fmla="*/ 85 w 1279"/>
              <a:gd name="T73" fmla="*/ 520 h 1671"/>
              <a:gd name="T74" fmla="*/ 27 w 1279"/>
              <a:gd name="T75" fmla="*/ 1333 h 1671"/>
              <a:gd name="T76" fmla="*/ 126 w 1279"/>
              <a:gd name="T77" fmla="*/ 498 h 1671"/>
              <a:gd name="T78" fmla="*/ 121 w 1279"/>
              <a:gd name="T79" fmla="*/ 498 h 1671"/>
              <a:gd name="T80" fmla="*/ 121 w 1279"/>
              <a:gd name="T81" fmla="*/ 568 h 1671"/>
              <a:gd name="T82" fmla="*/ 119 w 1279"/>
              <a:gd name="T83" fmla="*/ 656 h 1671"/>
              <a:gd name="T84" fmla="*/ 138 w 1279"/>
              <a:gd name="T85" fmla="*/ 799 h 1671"/>
              <a:gd name="T86" fmla="*/ 124 w 1279"/>
              <a:gd name="T87" fmla="*/ 814 h 1671"/>
              <a:gd name="T88" fmla="*/ 119 w 1279"/>
              <a:gd name="T89" fmla="*/ 937 h 1671"/>
              <a:gd name="T90" fmla="*/ 141 w 1279"/>
              <a:gd name="T91" fmla="*/ 1071 h 1671"/>
              <a:gd name="T92" fmla="*/ 121 w 1279"/>
              <a:gd name="T93" fmla="*/ 1188 h 1671"/>
              <a:gd name="T94" fmla="*/ 129 w 1279"/>
              <a:gd name="T95" fmla="*/ 1185 h 1671"/>
              <a:gd name="T96" fmla="*/ 182 w 1279"/>
              <a:gd name="T97" fmla="*/ 656 h 1671"/>
              <a:gd name="T98" fmla="*/ 189 w 1279"/>
              <a:gd name="T99" fmla="*/ 799 h 1671"/>
              <a:gd name="T100" fmla="*/ 199 w 1279"/>
              <a:gd name="T101" fmla="*/ 937 h 1671"/>
              <a:gd name="T102" fmla="*/ 199 w 1279"/>
              <a:gd name="T103" fmla="*/ 957 h 1671"/>
              <a:gd name="T104" fmla="*/ 184 w 1279"/>
              <a:gd name="T105" fmla="*/ 1185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79" h="1671">
                <a:moveTo>
                  <a:pt x="1279" y="1154"/>
                </a:moveTo>
                <a:lnTo>
                  <a:pt x="1182" y="1178"/>
                </a:lnTo>
                <a:lnTo>
                  <a:pt x="1100" y="1212"/>
                </a:lnTo>
                <a:lnTo>
                  <a:pt x="1063" y="1212"/>
                </a:lnTo>
                <a:lnTo>
                  <a:pt x="1063" y="988"/>
                </a:lnTo>
                <a:lnTo>
                  <a:pt x="933" y="988"/>
                </a:lnTo>
                <a:lnTo>
                  <a:pt x="933" y="933"/>
                </a:lnTo>
                <a:lnTo>
                  <a:pt x="894" y="933"/>
                </a:lnTo>
                <a:lnTo>
                  <a:pt x="894" y="877"/>
                </a:lnTo>
                <a:lnTo>
                  <a:pt x="783" y="877"/>
                </a:lnTo>
                <a:lnTo>
                  <a:pt x="783" y="933"/>
                </a:lnTo>
                <a:lnTo>
                  <a:pt x="712" y="933"/>
                </a:lnTo>
                <a:lnTo>
                  <a:pt x="712" y="988"/>
                </a:lnTo>
                <a:lnTo>
                  <a:pt x="671" y="988"/>
                </a:lnTo>
                <a:lnTo>
                  <a:pt x="671" y="1183"/>
                </a:lnTo>
                <a:lnTo>
                  <a:pt x="659" y="1180"/>
                </a:lnTo>
                <a:lnTo>
                  <a:pt x="618" y="1188"/>
                </a:lnTo>
                <a:lnTo>
                  <a:pt x="577" y="1207"/>
                </a:lnTo>
                <a:lnTo>
                  <a:pt x="543" y="1236"/>
                </a:lnTo>
                <a:lnTo>
                  <a:pt x="519" y="1275"/>
                </a:lnTo>
                <a:lnTo>
                  <a:pt x="506" y="1309"/>
                </a:lnTo>
                <a:lnTo>
                  <a:pt x="315" y="1309"/>
                </a:lnTo>
                <a:lnTo>
                  <a:pt x="303" y="1314"/>
                </a:lnTo>
                <a:lnTo>
                  <a:pt x="303" y="1336"/>
                </a:lnTo>
                <a:lnTo>
                  <a:pt x="247" y="1333"/>
                </a:lnTo>
                <a:lnTo>
                  <a:pt x="243" y="520"/>
                </a:lnTo>
                <a:lnTo>
                  <a:pt x="243" y="520"/>
                </a:lnTo>
                <a:lnTo>
                  <a:pt x="240" y="520"/>
                </a:lnTo>
                <a:lnTo>
                  <a:pt x="235" y="517"/>
                </a:lnTo>
                <a:lnTo>
                  <a:pt x="230" y="517"/>
                </a:lnTo>
                <a:lnTo>
                  <a:pt x="230" y="517"/>
                </a:lnTo>
                <a:lnTo>
                  <a:pt x="230" y="510"/>
                </a:lnTo>
                <a:lnTo>
                  <a:pt x="228" y="507"/>
                </a:lnTo>
                <a:lnTo>
                  <a:pt x="221" y="507"/>
                </a:lnTo>
                <a:lnTo>
                  <a:pt x="209" y="507"/>
                </a:lnTo>
                <a:lnTo>
                  <a:pt x="194" y="505"/>
                </a:lnTo>
                <a:lnTo>
                  <a:pt x="184" y="505"/>
                </a:lnTo>
                <a:lnTo>
                  <a:pt x="184" y="500"/>
                </a:lnTo>
                <a:lnTo>
                  <a:pt x="192" y="500"/>
                </a:lnTo>
                <a:lnTo>
                  <a:pt x="211" y="500"/>
                </a:lnTo>
                <a:lnTo>
                  <a:pt x="228" y="498"/>
                </a:lnTo>
                <a:lnTo>
                  <a:pt x="240" y="498"/>
                </a:lnTo>
                <a:lnTo>
                  <a:pt x="247" y="495"/>
                </a:lnTo>
                <a:lnTo>
                  <a:pt x="247" y="493"/>
                </a:lnTo>
                <a:lnTo>
                  <a:pt x="247" y="490"/>
                </a:lnTo>
                <a:lnTo>
                  <a:pt x="240" y="488"/>
                </a:lnTo>
                <a:lnTo>
                  <a:pt x="228" y="486"/>
                </a:lnTo>
                <a:lnTo>
                  <a:pt x="211" y="486"/>
                </a:lnTo>
                <a:lnTo>
                  <a:pt x="189" y="486"/>
                </a:lnTo>
                <a:lnTo>
                  <a:pt x="184" y="486"/>
                </a:lnTo>
                <a:lnTo>
                  <a:pt x="184" y="483"/>
                </a:lnTo>
                <a:lnTo>
                  <a:pt x="187" y="483"/>
                </a:lnTo>
                <a:lnTo>
                  <a:pt x="192" y="481"/>
                </a:lnTo>
                <a:lnTo>
                  <a:pt x="194" y="481"/>
                </a:lnTo>
                <a:lnTo>
                  <a:pt x="194" y="478"/>
                </a:lnTo>
                <a:lnTo>
                  <a:pt x="194" y="469"/>
                </a:lnTo>
                <a:lnTo>
                  <a:pt x="192" y="459"/>
                </a:lnTo>
                <a:lnTo>
                  <a:pt x="192" y="449"/>
                </a:lnTo>
                <a:lnTo>
                  <a:pt x="192" y="439"/>
                </a:lnTo>
                <a:lnTo>
                  <a:pt x="192" y="432"/>
                </a:lnTo>
                <a:lnTo>
                  <a:pt x="192" y="430"/>
                </a:lnTo>
                <a:lnTo>
                  <a:pt x="192" y="430"/>
                </a:lnTo>
                <a:lnTo>
                  <a:pt x="189" y="427"/>
                </a:lnTo>
                <a:lnTo>
                  <a:pt x="184" y="427"/>
                </a:lnTo>
                <a:lnTo>
                  <a:pt x="182" y="427"/>
                </a:lnTo>
                <a:lnTo>
                  <a:pt x="182" y="427"/>
                </a:lnTo>
                <a:lnTo>
                  <a:pt x="184" y="427"/>
                </a:lnTo>
                <a:lnTo>
                  <a:pt x="189" y="427"/>
                </a:lnTo>
                <a:lnTo>
                  <a:pt x="189" y="427"/>
                </a:lnTo>
                <a:lnTo>
                  <a:pt x="199" y="427"/>
                </a:lnTo>
                <a:lnTo>
                  <a:pt x="204" y="425"/>
                </a:lnTo>
                <a:lnTo>
                  <a:pt x="204" y="425"/>
                </a:lnTo>
                <a:lnTo>
                  <a:pt x="204" y="425"/>
                </a:lnTo>
                <a:lnTo>
                  <a:pt x="209" y="425"/>
                </a:lnTo>
                <a:lnTo>
                  <a:pt x="214" y="425"/>
                </a:lnTo>
                <a:lnTo>
                  <a:pt x="214" y="425"/>
                </a:lnTo>
                <a:lnTo>
                  <a:pt x="214" y="425"/>
                </a:lnTo>
                <a:lnTo>
                  <a:pt x="218" y="425"/>
                </a:lnTo>
                <a:lnTo>
                  <a:pt x="221" y="422"/>
                </a:lnTo>
                <a:lnTo>
                  <a:pt x="221" y="422"/>
                </a:lnTo>
                <a:lnTo>
                  <a:pt x="221" y="422"/>
                </a:lnTo>
                <a:lnTo>
                  <a:pt x="221" y="422"/>
                </a:lnTo>
                <a:lnTo>
                  <a:pt x="230" y="418"/>
                </a:lnTo>
                <a:lnTo>
                  <a:pt x="233" y="418"/>
                </a:lnTo>
                <a:lnTo>
                  <a:pt x="233" y="418"/>
                </a:lnTo>
                <a:lnTo>
                  <a:pt x="235" y="415"/>
                </a:lnTo>
                <a:lnTo>
                  <a:pt x="235" y="413"/>
                </a:lnTo>
                <a:lnTo>
                  <a:pt x="235" y="413"/>
                </a:lnTo>
                <a:lnTo>
                  <a:pt x="235" y="410"/>
                </a:lnTo>
                <a:lnTo>
                  <a:pt x="235" y="410"/>
                </a:lnTo>
                <a:lnTo>
                  <a:pt x="221" y="403"/>
                </a:lnTo>
                <a:lnTo>
                  <a:pt x="218" y="403"/>
                </a:lnTo>
                <a:lnTo>
                  <a:pt x="209" y="401"/>
                </a:lnTo>
                <a:lnTo>
                  <a:pt x="197" y="401"/>
                </a:lnTo>
                <a:lnTo>
                  <a:pt x="194" y="401"/>
                </a:lnTo>
                <a:lnTo>
                  <a:pt x="189" y="398"/>
                </a:lnTo>
                <a:lnTo>
                  <a:pt x="187" y="396"/>
                </a:lnTo>
                <a:lnTo>
                  <a:pt x="182" y="393"/>
                </a:lnTo>
                <a:lnTo>
                  <a:pt x="180" y="391"/>
                </a:lnTo>
                <a:lnTo>
                  <a:pt x="177" y="386"/>
                </a:lnTo>
                <a:lnTo>
                  <a:pt x="175" y="381"/>
                </a:lnTo>
                <a:lnTo>
                  <a:pt x="172" y="379"/>
                </a:lnTo>
                <a:lnTo>
                  <a:pt x="170" y="374"/>
                </a:lnTo>
                <a:lnTo>
                  <a:pt x="170" y="374"/>
                </a:lnTo>
                <a:lnTo>
                  <a:pt x="168" y="374"/>
                </a:lnTo>
                <a:lnTo>
                  <a:pt x="168" y="374"/>
                </a:lnTo>
                <a:lnTo>
                  <a:pt x="168" y="245"/>
                </a:lnTo>
                <a:lnTo>
                  <a:pt x="168" y="245"/>
                </a:lnTo>
                <a:lnTo>
                  <a:pt x="165" y="243"/>
                </a:lnTo>
                <a:lnTo>
                  <a:pt x="165" y="243"/>
                </a:lnTo>
                <a:lnTo>
                  <a:pt x="163" y="243"/>
                </a:lnTo>
                <a:lnTo>
                  <a:pt x="163" y="146"/>
                </a:lnTo>
                <a:lnTo>
                  <a:pt x="163" y="146"/>
                </a:lnTo>
                <a:lnTo>
                  <a:pt x="163" y="146"/>
                </a:lnTo>
                <a:lnTo>
                  <a:pt x="160" y="146"/>
                </a:lnTo>
                <a:lnTo>
                  <a:pt x="160" y="146"/>
                </a:lnTo>
                <a:lnTo>
                  <a:pt x="160" y="65"/>
                </a:lnTo>
                <a:lnTo>
                  <a:pt x="160" y="63"/>
                </a:lnTo>
                <a:lnTo>
                  <a:pt x="158" y="63"/>
                </a:lnTo>
                <a:lnTo>
                  <a:pt x="158" y="63"/>
                </a:lnTo>
                <a:lnTo>
                  <a:pt x="158" y="63"/>
                </a:lnTo>
                <a:lnTo>
                  <a:pt x="158" y="0"/>
                </a:lnTo>
                <a:lnTo>
                  <a:pt x="158" y="0"/>
                </a:lnTo>
                <a:lnTo>
                  <a:pt x="155" y="0"/>
                </a:lnTo>
                <a:lnTo>
                  <a:pt x="155" y="0"/>
                </a:lnTo>
                <a:lnTo>
                  <a:pt x="155" y="0"/>
                </a:lnTo>
                <a:lnTo>
                  <a:pt x="155" y="0"/>
                </a:lnTo>
                <a:lnTo>
                  <a:pt x="155" y="0"/>
                </a:lnTo>
                <a:lnTo>
                  <a:pt x="155" y="0"/>
                </a:lnTo>
                <a:lnTo>
                  <a:pt x="153" y="0"/>
                </a:lnTo>
                <a:lnTo>
                  <a:pt x="153" y="0"/>
                </a:lnTo>
                <a:lnTo>
                  <a:pt x="153" y="0"/>
                </a:lnTo>
                <a:lnTo>
                  <a:pt x="153" y="2"/>
                </a:lnTo>
                <a:lnTo>
                  <a:pt x="153" y="2"/>
                </a:lnTo>
                <a:lnTo>
                  <a:pt x="153" y="63"/>
                </a:lnTo>
                <a:lnTo>
                  <a:pt x="153" y="63"/>
                </a:lnTo>
                <a:lnTo>
                  <a:pt x="153" y="63"/>
                </a:lnTo>
                <a:lnTo>
                  <a:pt x="151" y="65"/>
                </a:lnTo>
                <a:lnTo>
                  <a:pt x="151" y="65"/>
                </a:lnTo>
                <a:lnTo>
                  <a:pt x="151" y="65"/>
                </a:lnTo>
                <a:lnTo>
                  <a:pt x="151" y="146"/>
                </a:lnTo>
                <a:lnTo>
                  <a:pt x="151" y="146"/>
                </a:lnTo>
                <a:lnTo>
                  <a:pt x="151" y="146"/>
                </a:lnTo>
                <a:lnTo>
                  <a:pt x="148" y="146"/>
                </a:lnTo>
                <a:lnTo>
                  <a:pt x="148" y="146"/>
                </a:lnTo>
                <a:lnTo>
                  <a:pt x="148" y="243"/>
                </a:lnTo>
                <a:lnTo>
                  <a:pt x="148" y="243"/>
                </a:lnTo>
                <a:lnTo>
                  <a:pt x="146" y="245"/>
                </a:lnTo>
                <a:lnTo>
                  <a:pt x="146" y="245"/>
                </a:lnTo>
                <a:lnTo>
                  <a:pt x="146" y="374"/>
                </a:lnTo>
                <a:lnTo>
                  <a:pt x="146" y="374"/>
                </a:lnTo>
                <a:lnTo>
                  <a:pt x="143" y="374"/>
                </a:lnTo>
                <a:lnTo>
                  <a:pt x="143" y="374"/>
                </a:lnTo>
                <a:lnTo>
                  <a:pt x="141" y="379"/>
                </a:lnTo>
                <a:lnTo>
                  <a:pt x="141" y="384"/>
                </a:lnTo>
                <a:lnTo>
                  <a:pt x="138" y="386"/>
                </a:lnTo>
                <a:lnTo>
                  <a:pt x="136" y="391"/>
                </a:lnTo>
                <a:lnTo>
                  <a:pt x="131" y="393"/>
                </a:lnTo>
                <a:lnTo>
                  <a:pt x="129" y="396"/>
                </a:lnTo>
                <a:lnTo>
                  <a:pt x="124" y="398"/>
                </a:lnTo>
                <a:lnTo>
                  <a:pt x="121" y="401"/>
                </a:lnTo>
                <a:lnTo>
                  <a:pt x="117" y="401"/>
                </a:lnTo>
                <a:lnTo>
                  <a:pt x="105" y="403"/>
                </a:lnTo>
                <a:lnTo>
                  <a:pt x="97" y="403"/>
                </a:lnTo>
                <a:lnTo>
                  <a:pt x="92" y="405"/>
                </a:lnTo>
                <a:lnTo>
                  <a:pt x="80" y="413"/>
                </a:lnTo>
                <a:lnTo>
                  <a:pt x="80" y="413"/>
                </a:lnTo>
                <a:lnTo>
                  <a:pt x="80" y="418"/>
                </a:lnTo>
                <a:lnTo>
                  <a:pt x="80" y="418"/>
                </a:lnTo>
                <a:lnTo>
                  <a:pt x="80" y="420"/>
                </a:lnTo>
                <a:lnTo>
                  <a:pt x="85" y="420"/>
                </a:lnTo>
                <a:lnTo>
                  <a:pt x="95" y="425"/>
                </a:lnTo>
                <a:lnTo>
                  <a:pt x="95" y="425"/>
                </a:lnTo>
                <a:lnTo>
                  <a:pt x="95" y="425"/>
                </a:lnTo>
                <a:lnTo>
                  <a:pt x="100" y="425"/>
                </a:lnTo>
                <a:lnTo>
                  <a:pt x="100" y="425"/>
                </a:lnTo>
                <a:lnTo>
                  <a:pt x="102" y="425"/>
                </a:lnTo>
                <a:lnTo>
                  <a:pt x="102" y="425"/>
                </a:lnTo>
                <a:lnTo>
                  <a:pt x="107" y="427"/>
                </a:lnTo>
                <a:lnTo>
                  <a:pt x="112" y="427"/>
                </a:lnTo>
                <a:lnTo>
                  <a:pt x="112" y="427"/>
                </a:lnTo>
                <a:lnTo>
                  <a:pt x="119" y="427"/>
                </a:lnTo>
                <a:lnTo>
                  <a:pt x="124" y="427"/>
                </a:lnTo>
                <a:lnTo>
                  <a:pt x="124" y="427"/>
                </a:lnTo>
                <a:lnTo>
                  <a:pt x="124" y="427"/>
                </a:lnTo>
                <a:lnTo>
                  <a:pt x="129" y="427"/>
                </a:lnTo>
                <a:lnTo>
                  <a:pt x="129" y="427"/>
                </a:lnTo>
                <a:lnTo>
                  <a:pt x="126" y="430"/>
                </a:lnTo>
                <a:lnTo>
                  <a:pt x="121" y="430"/>
                </a:lnTo>
                <a:lnTo>
                  <a:pt x="119" y="430"/>
                </a:lnTo>
                <a:lnTo>
                  <a:pt x="119" y="432"/>
                </a:lnTo>
                <a:lnTo>
                  <a:pt x="119" y="439"/>
                </a:lnTo>
                <a:lnTo>
                  <a:pt x="119" y="449"/>
                </a:lnTo>
                <a:lnTo>
                  <a:pt x="119" y="459"/>
                </a:lnTo>
                <a:lnTo>
                  <a:pt x="119" y="469"/>
                </a:lnTo>
                <a:lnTo>
                  <a:pt x="119" y="478"/>
                </a:lnTo>
                <a:lnTo>
                  <a:pt x="119" y="481"/>
                </a:lnTo>
                <a:lnTo>
                  <a:pt x="121" y="481"/>
                </a:lnTo>
                <a:lnTo>
                  <a:pt x="124" y="483"/>
                </a:lnTo>
                <a:lnTo>
                  <a:pt x="129" y="483"/>
                </a:lnTo>
                <a:lnTo>
                  <a:pt x="131" y="483"/>
                </a:lnTo>
                <a:lnTo>
                  <a:pt x="131" y="486"/>
                </a:lnTo>
                <a:lnTo>
                  <a:pt x="119" y="486"/>
                </a:lnTo>
                <a:lnTo>
                  <a:pt x="100" y="486"/>
                </a:lnTo>
                <a:lnTo>
                  <a:pt x="83" y="488"/>
                </a:lnTo>
                <a:lnTo>
                  <a:pt x="73" y="490"/>
                </a:lnTo>
                <a:lnTo>
                  <a:pt x="66" y="490"/>
                </a:lnTo>
                <a:lnTo>
                  <a:pt x="66" y="495"/>
                </a:lnTo>
                <a:lnTo>
                  <a:pt x="68" y="498"/>
                </a:lnTo>
                <a:lnTo>
                  <a:pt x="75" y="498"/>
                </a:lnTo>
                <a:lnTo>
                  <a:pt x="88" y="500"/>
                </a:lnTo>
                <a:lnTo>
                  <a:pt x="105" y="500"/>
                </a:lnTo>
                <a:lnTo>
                  <a:pt x="124" y="500"/>
                </a:lnTo>
                <a:lnTo>
                  <a:pt x="131" y="500"/>
                </a:lnTo>
                <a:lnTo>
                  <a:pt x="131" y="505"/>
                </a:lnTo>
                <a:lnTo>
                  <a:pt x="121" y="507"/>
                </a:lnTo>
                <a:lnTo>
                  <a:pt x="107" y="507"/>
                </a:lnTo>
                <a:lnTo>
                  <a:pt x="95" y="507"/>
                </a:lnTo>
                <a:lnTo>
                  <a:pt x="88" y="510"/>
                </a:lnTo>
                <a:lnTo>
                  <a:pt x="88" y="510"/>
                </a:lnTo>
                <a:lnTo>
                  <a:pt x="88" y="520"/>
                </a:lnTo>
                <a:lnTo>
                  <a:pt x="85" y="520"/>
                </a:lnTo>
                <a:lnTo>
                  <a:pt x="80" y="520"/>
                </a:lnTo>
                <a:lnTo>
                  <a:pt x="75" y="520"/>
                </a:lnTo>
                <a:lnTo>
                  <a:pt x="73" y="520"/>
                </a:lnTo>
                <a:lnTo>
                  <a:pt x="73" y="520"/>
                </a:lnTo>
                <a:lnTo>
                  <a:pt x="78" y="1331"/>
                </a:lnTo>
                <a:lnTo>
                  <a:pt x="27" y="1333"/>
                </a:lnTo>
                <a:lnTo>
                  <a:pt x="27" y="1350"/>
                </a:lnTo>
                <a:lnTo>
                  <a:pt x="0" y="1353"/>
                </a:lnTo>
                <a:lnTo>
                  <a:pt x="0" y="1671"/>
                </a:lnTo>
                <a:lnTo>
                  <a:pt x="1279" y="1671"/>
                </a:lnTo>
                <a:lnTo>
                  <a:pt x="1279" y="1154"/>
                </a:lnTo>
                <a:close/>
                <a:moveTo>
                  <a:pt x="126" y="498"/>
                </a:moveTo>
                <a:lnTo>
                  <a:pt x="124" y="498"/>
                </a:lnTo>
                <a:lnTo>
                  <a:pt x="121" y="498"/>
                </a:lnTo>
                <a:lnTo>
                  <a:pt x="119" y="498"/>
                </a:lnTo>
                <a:lnTo>
                  <a:pt x="117" y="498"/>
                </a:lnTo>
                <a:lnTo>
                  <a:pt x="119" y="498"/>
                </a:lnTo>
                <a:lnTo>
                  <a:pt x="121" y="498"/>
                </a:lnTo>
                <a:lnTo>
                  <a:pt x="124" y="498"/>
                </a:lnTo>
                <a:lnTo>
                  <a:pt x="126" y="498"/>
                </a:lnTo>
                <a:lnTo>
                  <a:pt x="131" y="498"/>
                </a:lnTo>
                <a:lnTo>
                  <a:pt x="126" y="498"/>
                </a:lnTo>
                <a:close/>
                <a:moveTo>
                  <a:pt x="117" y="568"/>
                </a:moveTo>
                <a:lnTo>
                  <a:pt x="121" y="568"/>
                </a:lnTo>
                <a:lnTo>
                  <a:pt x="131" y="568"/>
                </a:lnTo>
                <a:lnTo>
                  <a:pt x="138" y="568"/>
                </a:lnTo>
                <a:lnTo>
                  <a:pt x="138" y="656"/>
                </a:lnTo>
                <a:lnTo>
                  <a:pt x="134" y="656"/>
                </a:lnTo>
                <a:lnTo>
                  <a:pt x="124" y="656"/>
                </a:lnTo>
                <a:lnTo>
                  <a:pt x="119" y="656"/>
                </a:lnTo>
                <a:lnTo>
                  <a:pt x="117" y="568"/>
                </a:lnTo>
                <a:close/>
                <a:moveTo>
                  <a:pt x="119" y="673"/>
                </a:moveTo>
                <a:lnTo>
                  <a:pt x="126" y="673"/>
                </a:lnTo>
                <a:lnTo>
                  <a:pt x="136" y="673"/>
                </a:lnTo>
                <a:lnTo>
                  <a:pt x="138" y="673"/>
                </a:lnTo>
                <a:lnTo>
                  <a:pt x="138" y="799"/>
                </a:lnTo>
                <a:lnTo>
                  <a:pt x="136" y="799"/>
                </a:lnTo>
                <a:lnTo>
                  <a:pt x="126" y="799"/>
                </a:lnTo>
                <a:lnTo>
                  <a:pt x="119" y="799"/>
                </a:lnTo>
                <a:lnTo>
                  <a:pt x="119" y="673"/>
                </a:lnTo>
                <a:close/>
                <a:moveTo>
                  <a:pt x="119" y="814"/>
                </a:moveTo>
                <a:lnTo>
                  <a:pt x="124" y="814"/>
                </a:lnTo>
                <a:lnTo>
                  <a:pt x="136" y="814"/>
                </a:lnTo>
                <a:lnTo>
                  <a:pt x="141" y="814"/>
                </a:lnTo>
                <a:lnTo>
                  <a:pt x="141" y="937"/>
                </a:lnTo>
                <a:lnTo>
                  <a:pt x="136" y="937"/>
                </a:lnTo>
                <a:lnTo>
                  <a:pt x="129" y="937"/>
                </a:lnTo>
                <a:lnTo>
                  <a:pt x="119" y="937"/>
                </a:lnTo>
                <a:lnTo>
                  <a:pt x="119" y="814"/>
                </a:lnTo>
                <a:close/>
                <a:moveTo>
                  <a:pt x="119" y="957"/>
                </a:moveTo>
                <a:lnTo>
                  <a:pt x="126" y="957"/>
                </a:lnTo>
                <a:lnTo>
                  <a:pt x="136" y="957"/>
                </a:lnTo>
                <a:lnTo>
                  <a:pt x="141" y="957"/>
                </a:lnTo>
                <a:lnTo>
                  <a:pt x="141" y="1071"/>
                </a:lnTo>
                <a:lnTo>
                  <a:pt x="138" y="1071"/>
                </a:lnTo>
                <a:lnTo>
                  <a:pt x="129" y="1071"/>
                </a:lnTo>
                <a:lnTo>
                  <a:pt x="121" y="1073"/>
                </a:lnTo>
                <a:lnTo>
                  <a:pt x="119" y="957"/>
                </a:lnTo>
                <a:close/>
                <a:moveTo>
                  <a:pt x="129" y="1185"/>
                </a:moveTo>
                <a:lnTo>
                  <a:pt x="121" y="1188"/>
                </a:lnTo>
                <a:lnTo>
                  <a:pt x="121" y="1095"/>
                </a:lnTo>
                <a:lnTo>
                  <a:pt x="126" y="1095"/>
                </a:lnTo>
                <a:lnTo>
                  <a:pt x="136" y="1095"/>
                </a:lnTo>
                <a:lnTo>
                  <a:pt x="141" y="1095"/>
                </a:lnTo>
                <a:lnTo>
                  <a:pt x="141" y="1185"/>
                </a:lnTo>
                <a:lnTo>
                  <a:pt x="129" y="1185"/>
                </a:lnTo>
                <a:close/>
                <a:moveTo>
                  <a:pt x="182" y="568"/>
                </a:moveTo>
                <a:lnTo>
                  <a:pt x="189" y="568"/>
                </a:lnTo>
                <a:lnTo>
                  <a:pt x="197" y="568"/>
                </a:lnTo>
                <a:lnTo>
                  <a:pt x="197" y="656"/>
                </a:lnTo>
                <a:lnTo>
                  <a:pt x="194" y="656"/>
                </a:lnTo>
                <a:lnTo>
                  <a:pt x="182" y="656"/>
                </a:lnTo>
                <a:lnTo>
                  <a:pt x="182" y="568"/>
                </a:lnTo>
                <a:close/>
                <a:moveTo>
                  <a:pt x="182" y="673"/>
                </a:moveTo>
                <a:lnTo>
                  <a:pt x="189" y="673"/>
                </a:lnTo>
                <a:lnTo>
                  <a:pt x="197" y="673"/>
                </a:lnTo>
                <a:lnTo>
                  <a:pt x="199" y="799"/>
                </a:lnTo>
                <a:lnTo>
                  <a:pt x="189" y="799"/>
                </a:lnTo>
                <a:lnTo>
                  <a:pt x="182" y="799"/>
                </a:lnTo>
                <a:lnTo>
                  <a:pt x="182" y="673"/>
                </a:lnTo>
                <a:close/>
                <a:moveTo>
                  <a:pt x="182" y="814"/>
                </a:moveTo>
                <a:lnTo>
                  <a:pt x="194" y="814"/>
                </a:lnTo>
                <a:lnTo>
                  <a:pt x="199" y="814"/>
                </a:lnTo>
                <a:lnTo>
                  <a:pt x="199" y="937"/>
                </a:lnTo>
                <a:lnTo>
                  <a:pt x="192" y="937"/>
                </a:lnTo>
                <a:lnTo>
                  <a:pt x="184" y="937"/>
                </a:lnTo>
                <a:lnTo>
                  <a:pt x="182" y="814"/>
                </a:lnTo>
                <a:close/>
                <a:moveTo>
                  <a:pt x="184" y="957"/>
                </a:moveTo>
                <a:lnTo>
                  <a:pt x="194" y="957"/>
                </a:lnTo>
                <a:lnTo>
                  <a:pt x="199" y="957"/>
                </a:lnTo>
                <a:lnTo>
                  <a:pt x="199" y="1071"/>
                </a:lnTo>
                <a:lnTo>
                  <a:pt x="192" y="1071"/>
                </a:lnTo>
                <a:lnTo>
                  <a:pt x="184" y="1071"/>
                </a:lnTo>
                <a:lnTo>
                  <a:pt x="184" y="957"/>
                </a:lnTo>
                <a:close/>
                <a:moveTo>
                  <a:pt x="199" y="1188"/>
                </a:moveTo>
                <a:lnTo>
                  <a:pt x="184" y="1185"/>
                </a:lnTo>
                <a:lnTo>
                  <a:pt x="184" y="1098"/>
                </a:lnTo>
                <a:lnTo>
                  <a:pt x="197" y="1098"/>
                </a:lnTo>
                <a:lnTo>
                  <a:pt x="199" y="1098"/>
                </a:lnTo>
                <a:lnTo>
                  <a:pt x="201" y="1188"/>
                </a:lnTo>
                <a:lnTo>
                  <a:pt x="199" y="1188"/>
                </a:lnTo>
                <a:close/>
              </a:path>
            </a:pathLst>
          </a:custGeom>
          <a:solidFill>
            <a:schemeClr val="accent6"/>
          </a:solidFill>
          <a:ln>
            <a:noFill/>
          </a:ln>
        </p:spPr>
        <p:txBody>
          <a:bodyPr/>
          <a:lstStyle/>
          <a:p>
            <a:pPr fontAlgn="auto">
              <a:spcBef>
                <a:spcPts val="0"/>
              </a:spcBef>
              <a:spcAft>
                <a:spcPts val="0"/>
              </a:spcAft>
              <a:defRPr/>
            </a:pPr>
            <a:endParaRPr lang="id-ID">
              <a:solidFill>
                <a:srgbClr val="000000"/>
              </a:solidFill>
              <a:latin typeface="Arial"/>
            </a:endParaRPr>
          </a:p>
        </p:txBody>
      </p:sp>
    </p:spTree>
    <p:extLst>
      <p:ext uri="{BB962C8B-B14F-4D97-AF65-F5344CB8AC3E}">
        <p14:creationId xmlns:p14="http://schemas.microsoft.com/office/powerpoint/2010/main" val="3627069640"/>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düz yazı - 2">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rgbClr val="FFFFFF"/>
                </a:solidFill>
              </a:rPr>
              <a:pPr algn="ctr"/>
              <a:t>‹#›</a:t>
            </a:fld>
            <a:endParaRPr lang="id-ID" sz="1400" dirty="0">
              <a:solidFill>
                <a:srgbClr val="FFFFFF"/>
              </a:solidFill>
            </a:endParaRPr>
          </a:p>
        </p:txBody>
      </p:sp>
      <p:sp>
        <p:nvSpPr>
          <p:cNvPr id="8" name="Metin Yer Tutucusu 7"/>
          <p:cNvSpPr>
            <a:spLocks noGrp="1"/>
          </p:cNvSpPr>
          <p:nvPr>
            <p:ph type="body" sz="quarter" idx="10" hasCustomPrompt="1"/>
          </p:nvPr>
        </p:nvSpPr>
        <p:spPr>
          <a:xfrm>
            <a:off x="895354" y="425173"/>
            <a:ext cx="4552950" cy="536852"/>
          </a:xfrm>
        </p:spPr>
        <p:txBody>
          <a:bodyPr>
            <a:normAutofit/>
          </a:bodyPr>
          <a:lstStyle>
            <a:lvl1pPr marL="0" indent="0" algn="l">
              <a:buNone/>
              <a:defRPr sz="3200" b="1">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5pPr>
              <a:defRPr/>
            </a:lvl5pPr>
          </a:lstStyle>
          <a:p>
            <a:pPr lvl="0"/>
            <a:r>
              <a:rPr lang="tr-TR" dirty="0" smtClean="0"/>
              <a:t>Ana başlık</a:t>
            </a:r>
            <a:endParaRPr lang="tr-TR" dirty="0"/>
          </a:p>
        </p:txBody>
      </p:sp>
      <p:sp>
        <p:nvSpPr>
          <p:cNvPr id="10" name="Metin Yer Tutucusu 9"/>
          <p:cNvSpPr>
            <a:spLocks noGrp="1"/>
          </p:cNvSpPr>
          <p:nvPr>
            <p:ph type="body" sz="quarter" idx="11" hasCustomPrompt="1"/>
          </p:nvPr>
        </p:nvSpPr>
        <p:spPr>
          <a:xfrm>
            <a:off x="895354" y="972714"/>
            <a:ext cx="2071688" cy="341737"/>
          </a:xfrm>
        </p:spPr>
        <p:txBody>
          <a:bodyPr>
            <a:normAutofit/>
          </a:bodyPr>
          <a:lstStyle>
            <a:lvl1pPr marL="0" indent="0" algn="l">
              <a:buNone/>
              <a:defRPr sz="2000">
                <a:solidFill>
                  <a:srgbClr val="16A085"/>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stStyle>
          <a:p>
            <a:pPr lvl="0"/>
            <a:r>
              <a:rPr lang="tr-TR" dirty="0" smtClean="0"/>
              <a:t>Alt başlık</a:t>
            </a:r>
            <a:endParaRPr lang="tr-TR" dirty="0"/>
          </a:p>
        </p:txBody>
      </p:sp>
      <p:sp>
        <p:nvSpPr>
          <p:cNvPr id="18" name="Rectangle 2"/>
          <p:cNvSpPr/>
          <p:nvPr userDrawn="1"/>
        </p:nvSpPr>
        <p:spPr>
          <a:xfrm rot="16200000">
            <a:off x="1991416" y="5801413"/>
            <a:ext cx="589172" cy="15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19" name="Rectangle 44"/>
          <p:cNvSpPr/>
          <p:nvPr userDrawn="1"/>
        </p:nvSpPr>
        <p:spPr>
          <a:xfrm rot="16200000">
            <a:off x="2912098" y="5198097"/>
            <a:ext cx="1795806" cy="152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20" name="Rectangle 45"/>
          <p:cNvSpPr/>
          <p:nvPr userDrawn="1"/>
        </p:nvSpPr>
        <p:spPr>
          <a:xfrm rot="16200000">
            <a:off x="4827310" y="5589309"/>
            <a:ext cx="1013382" cy="152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21" name="Rectangle 46"/>
          <p:cNvSpPr/>
          <p:nvPr userDrawn="1"/>
        </p:nvSpPr>
        <p:spPr>
          <a:xfrm rot="16200000">
            <a:off x="6153347" y="5391346"/>
            <a:ext cx="1409307" cy="15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22" name="Rectangle 47"/>
          <p:cNvSpPr/>
          <p:nvPr userDrawn="1"/>
        </p:nvSpPr>
        <p:spPr>
          <a:xfrm rot="16200000">
            <a:off x="8054419" y="5768418"/>
            <a:ext cx="655163" cy="152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23" name="Rectangle 48"/>
          <p:cNvSpPr/>
          <p:nvPr userDrawn="1"/>
        </p:nvSpPr>
        <p:spPr>
          <a:xfrm rot="16200000">
            <a:off x="330724" y="5664723"/>
            <a:ext cx="862553" cy="1524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grpSp>
        <p:nvGrpSpPr>
          <p:cNvPr id="24" name="Group 5"/>
          <p:cNvGrpSpPr/>
          <p:nvPr userDrawn="1"/>
        </p:nvGrpSpPr>
        <p:grpSpPr>
          <a:xfrm>
            <a:off x="2" y="6736618"/>
            <a:ext cx="9143999" cy="134339"/>
            <a:chOff x="2" y="2110197"/>
            <a:chExt cx="12191999" cy="134339"/>
          </a:xfrm>
        </p:grpSpPr>
        <p:sp>
          <p:nvSpPr>
            <p:cNvPr id="25" name="Rectangle 50"/>
            <p:cNvSpPr/>
            <p:nvPr/>
          </p:nvSpPr>
          <p:spPr>
            <a:xfrm rot="16200000">
              <a:off x="2980836" y="1161370"/>
              <a:ext cx="134333" cy="203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26" name="Rectangle 51"/>
            <p:cNvSpPr/>
            <p:nvPr/>
          </p:nvSpPr>
          <p:spPr>
            <a:xfrm rot="16200000">
              <a:off x="5012835" y="1161369"/>
              <a:ext cx="134333" cy="2032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27" name="Rectangle 52"/>
            <p:cNvSpPr/>
            <p:nvPr/>
          </p:nvSpPr>
          <p:spPr>
            <a:xfrm rot="16200000">
              <a:off x="7044834" y="1161369"/>
              <a:ext cx="134335" cy="2032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28" name="Rectangle 53"/>
            <p:cNvSpPr/>
            <p:nvPr/>
          </p:nvSpPr>
          <p:spPr>
            <a:xfrm rot="16200000">
              <a:off x="9076834" y="1161367"/>
              <a:ext cx="134336" cy="2032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29" name="Rectangle 54"/>
            <p:cNvSpPr/>
            <p:nvPr/>
          </p:nvSpPr>
          <p:spPr>
            <a:xfrm rot="16200000">
              <a:off x="11108832" y="1161366"/>
              <a:ext cx="134338" cy="2032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30" name="Rectangle 55"/>
            <p:cNvSpPr/>
            <p:nvPr/>
          </p:nvSpPr>
          <p:spPr>
            <a:xfrm rot="16200000">
              <a:off x="948836" y="1161370"/>
              <a:ext cx="134331" cy="2032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grpSp>
      <p:grpSp>
        <p:nvGrpSpPr>
          <p:cNvPr id="31" name="Group 57"/>
          <p:cNvGrpSpPr/>
          <p:nvPr userDrawn="1"/>
        </p:nvGrpSpPr>
        <p:grpSpPr>
          <a:xfrm>
            <a:off x="3520562" y="5623023"/>
            <a:ext cx="578877" cy="667597"/>
            <a:chOff x="8494712" y="1387475"/>
            <a:chExt cx="2092326" cy="1809750"/>
          </a:xfrm>
          <a:solidFill>
            <a:schemeClr val="bg1"/>
          </a:solidFill>
        </p:grpSpPr>
        <p:sp>
          <p:nvSpPr>
            <p:cNvPr id="32" name="Freeform 12"/>
            <p:cNvSpPr>
              <a:spLocks noEditPoints="1"/>
            </p:cNvSpPr>
            <p:nvPr/>
          </p:nvSpPr>
          <p:spPr bwMode="auto">
            <a:xfrm>
              <a:off x="8494712" y="1387475"/>
              <a:ext cx="2092326" cy="1809750"/>
            </a:xfrm>
            <a:custGeom>
              <a:avLst/>
              <a:gdLst>
                <a:gd name="T0" fmla="*/ 494 w 555"/>
                <a:gd name="T1" fmla="*/ 60 h 479"/>
                <a:gd name="T2" fmla="*/ 277 w 555"/>
                <a:gd name="T3" fmla="*/ 56 h 479"/>
                <a:gd name="T4" fmla="*/ 61 w 555"/>
                <a:gd name="T5" fmla="*/ 60 h 479"/>
                <a:gd name="T6" fmla="*/ 61 w 555"/>
                <a:gd name="T7" fmla="*/ 280 h 479"/>
                <a:gd name="T8" fmla="*/ 242 w 555"/>
                <a:gd name="T9" fmla="*/ 460 h 479"/>
                <a:gd name="T10" fmla="*/ 312 w 555"/>
                <a:gd name="T11" fmla="*/ 460 h 479"/>
                <a:gd name="T12" fmla="*/ 494 w 555"/>
                <a:gd name="T13" fmla="*/ 280 h 479"/>
                <a:gd name="T14" fmla="*/ 494 w 555"/>
                <a:gd name="T15" fmla="*/ 60 h 479"/>
                <a:gd name="T16" fmla="*/ 470 w 555"/>
                <a:gd name="T17" fmla="*/ 257 h 479"/>
                <a:gd name="T18" fmla="*/ 289 w 555"/>
                <a:gd name="T19" fmla="*/ 436 h 479"/>
                <a:gd name="T20" fmla="*/ 266 w 555"/>
                <a:gd name="T21" fmla="*/ 436 h 479"/>
                <a:gd name="T22" fmla="*/ 84 w 555"/>
                <a:gd name="T23" fmla="*/ 257 h 479"/>
                <a:gd name="T24" fmla="*/ 84 w 555"/>
                <a:gd name="T25" fmla="*/ 83 h 479"/>
                <a:gd name="T26" fmla="*/ 255 w 555"/>
                <a:gd name="T27" fmla="*/ 80 h 479"/>
                <a:gd name="T28" fmla="*/ 277 w 555"/>
                <a:gd name="T29" fmla="*/ 100 h 479"/>
                <a:gd name="T30" fmla="*/ 300 w 555"/>
                <a:gd name="T31" fmla="*/ 80 h 479"/>
                <a:gd name="T32" fmla="*/ 470 w 555"/>
                <a:gd name="T33" fmla="*/ 83 h 479"/>
                <a:gd name="T34" fmla="*/ 470 w 555"/>
                <a:gd name="T35" fmla="*/ 257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55" h="479">
                  <a:moveTo>
                    <a:pt x="494" y="60"/>
                  </a:moveTo>
                  <a:cubicBezTo>
                    <a:pt x="434" y="1"/>
                    <a:pt x="339" y="0"/>
                    <a:pt x="277" y="56"/>
                  </a:cubicBezTo>
                  <a:cubicBezTo>
                    <a:pt x="216" y="0"/>
                    <a:pt x="121" y="1"/>
                    <a:pt x="61" y="60"/>
                  </a:cubicBezTo>
                  <a:cubicBezTo>
                    <a:pt x="0" y="121"/>
                    <a:pt x="0" y="219"/>
                    <a:pt x="61" y="280"/>
                  </a:cubicBezTo>
                  <a:cubicBezTo>
                    <a:pt x="79" y="298"/>
                    <a:pt x="242" y="460"/>
                    <a:pt x="242" y="460"/>
                  </a:cubicBezTo>
                  <a:cubicBezTo>
                    <a:pt x="262" y="479"/>
                    <a:pt x="293" y="479"/>
                    <a:pt x="312" y="460"/>
                  </a:cubicBezTo>
                  <a:cubicBezTo>
                    <a:pt x="312" y="460"/>
                    <a:pt x="492" y="282"/>
                    <a:pt x="494" y="280"/>
                  </a:cubicBezTo>
                  <a:cubicBezTo>
                    <a:pt x="555" y="219"/>
                    <a:pt x="555" y="121"/>
                    <a:pt x="494" y="60"/>
                  </a:cubicBezTo>
                  <a:close/>
                  <a:moveTo>
                    <a:pt x="470" y="257"/>
                  </a:moveTo>
                  <a:cubicBezTo>
                    <a:pt x="289" y="436"/>
                    <a:pt x="289" y="436"/>
                    <a:pt x="289" y="436"/>
                  </a:cubicBezTo>
                  <a:cubicBezTo>
                    <a:pt x="283" y="443"/>
                    <a:pt x="272" y="443"/>
                    <a:pt x="266" y="436"/>
                  </a:cubicBezTo>
                  <a:cubicBezTo>
                    <a:pt x="84" y="257"/>
                    <a:pt x="84" y="257"/>
                    <a:pt x="84" y="257"/>
                  </a:cubicBezTo>
                  <a:cubicBezTo>
                    <a:pt x="36" y="209"/>
                    <a:pt x="36" y="131"/>
                    <a:pt x="84" y="83"/>
                  </a:cubicBezTo>
                  <a:cubicBezTo>
                    <a:pt x="131" y="37"/>
                    <a:pt x="206" y="36"/>
                    <a:pt x="255" y="80"/>
                  </a:cubicBezTo>
                  <a:cubicBezTo>
                    <a:pt x="277" y="100"/>
                    <a:pt x="277" y="100"/>
                    <a:pt x="277" y="100"/>
                  </a:cubicBezTo>
                  <a:cubicBezTo>
                    <a:pt x="300" y="80"/>
                    <a:pt x="300" y="80"/>
                    <a:pt x="300" y="80"/>
                  </a:cubicBezTo>
                  <a:cubicBezTo>
                    <a:pt x="349" y="36"/>
                    <a:pt x="424" y="37"/>
                    <a:pt x="470" y="83"/>
                  </a:cubicBezTo>
                  <a:cubicBezTo>
                    <a:pt x="519" y="131"/>
                    <a:pt x="519" y="209"/>
                    <a:pt x="470" y="25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3" name="Freeform 13"/>
            <p:cNvSpPr>
              <a:spLocks/>
            </p:cNvSpPr>
            <p:nvPr/>
          </p:nvSpPr>
          <p:spPr bwMode="auto">
            <a:xfrm>
              <a:off x="8859838" y="1754188"/>
              <a:ext cx="293688" cy="295275"/>
            </a:xfrm>
            <a:custGeom>
              <a:avLst/>
              <a:gdLst>
                <a:gd name="T0" fmla="*/ 70 w 78"/>
                <a:gd name="T1" fmla="*/ 0 h 78"/>
                <a:gd name="T2" fmla="*/ 70 w 78"/>
                <a:gd name="T3" fmla="*/ 0 h 78"/>
                <a:gd name="T4" fmla="*/ 0 w 78"/>
                <a:gd name="T5" fmla="*/ 70 h 78"/>
                <a:gd name="T6" fmla="*/ 0 w 78"/>
                <a:gd name="T7" fmla="*/ 70 h 78"/>
                <a:gd name="T8" fmla="*/ 8 w 78"/>
                <a:gd name="T9" fmla="*/ 78 h 78"/>
                <a:gd name="T10" fmla="*/ 16 w 78"/>
                <a:gd name="T11" fmla="*/ 70 h 78"/>
                <a:gd name="T12" fmla="*/ 16 w 78"/>
                <a:gd name="T13" fmla="*/ 70 h 78"/>
                <a:gd name="T14" fmla="*/ 70 w 78"/>
                <a:gd name="T15" fmla="*/ 16 h 78"/>
                <a:gd name="T16" fmla="*/ 70 w 78"/>
                <a:gd name="T17" fmla="*/ 16 h 78"/>
                <a:gd name="T18" fmla="*/ 78 w 78"/>
                <a:gd name="T19" fmla="*/ 8 h 78"/>
                <a:gd name="T20" fmla="*/ 70 w 78"/>
                <a:gd name="T21"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 h="78">
                  <a:moveTo>
                    <a:pt x="70" y="0"/>
                  </a:moveTo>
                  <a:cubicBezTo>
                    <a:pt x="70" y="0"/>
                    <a:pt x="70" y="0"/>
                    <a:pt x="70" y="0"/>
                  </a:cubicBezTo>
                  <a:cubicBezTo>
                    <a:pt x="31" y="0"/>
                    <a:pt x="0" y="31"/>
                    <a:pt x="0" y="70"/>
                  </a:cubicBezTo>
                  <a:cubicBezTo>
                    <a:pt x="0" y="70"/>
                    <a:pt x="0" y="70"/>
                    <a:pt x="0" y="70"/>
                  </a:cubicBezTo>
                  <a:cubicBezTo>
                    <a:pt x="0" y="74"/>
                    <a:pt x="4" y="78"/>
                    <a:pt x="8" y="78"/>
                  </a:cubicBezTo>
                  <a:cubicBezTo>
                    <a:pt x="13" y="78"/>
                    <a:pt x="16" y="74"/>
                    <a:pt x="16" y="70"/>
                  </a:cubicBezTo>
                  <a:cubicBezTo>
                    <a:pt x="16" y="70"/>
                    <a:pt x="16" y="70"/>
                    <a:pt x="16" y="70"/>
                  </a:cubicBezTo>
                  <a:cubicBezTo>
                    <a:pt x="16" y="40"/>
                    <a:pt x="40" y="16"/>
                    <a:pt x="70" y="16"/>
                  </a:cubicBezTo>
                  <a:cubicBezTo>
                    <a:pt x="70" y="16"/>
                    <a:pt x="70" y="16"/>
                    <a:pt x="70" y="16"/>
                  </a:cubicBezTo>
                  <a:cubicBezTo>
                    <a:pt x="74" y="16"/>
                    <a:pt x="78" y="13"/>
                    <a:pt x="78" y="8"/>
                  </a:cubicBezTo>
                  <a:cubicBezTo>
                    <a:pt x="78" y="4"/>
                    <a:pt x="74" y="0"/>
                    <a:pt x="7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grpSp>
      <p:cxnSp>
        <p:nvCxnSpPr>
          <p:cNvPr id="34" name="Straight Connector 75"/>
          <p:cNvCxnSpPr/>
          <p:nvPr userDrawn="1"/>
        </p:nvCxnSpPr>
        <p:spPr>
          <a:xfrm>
            <a:off x="501978" y="4671276"/>
            <a:ext cx="3301738" cy="0"/>
          </a:xfrm>
          <a:prstGeom prst="line">
            <a:avLst/>
          </a:prstGeom>
          <a:ln w="158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77"/>
          <p:cNvCxnSpPr/>
          <p:nvPr userDrawn="1"/>
        </p:nvCxnSpPr>
        <p:spPr>
          <a:xfrm>
            <a:off x="3803715" y="4661751"/>
            <a:ext cx="0" cy="876692"/>
          </a:xfrm>
          <a:prstGeom prst="line">
            <a:avLst/>
          </a:prstGeom>
          <a:ln w="158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6" name="Straight Connector 80"/>
          <p:cNvCxnSpPr/>
          <p:nvPr userDrawn="1"/>
        </p:nvCxnSpPr>
        <p:spPr>
          <a:xfrm>
            <a:off x="501977" y="457366"/>
            <a:ext cx="0" cy="4213910"/>
          </a:xfrm>
          <a:prstGeom prst="line">
            <a:avLst/>
          </a:prstGeom>
          <a:ln w="15875">
            <a:solidFill>
              <a:schemeClr val="accent2"/>
            </a:solidFill>
            <a:headEnd type="oval"/>
          </a:ln>
        </p:spPr>
        <p:style>
          <a:lnRef idx="1">
            <a:schemeClr val="accent1"/>
          </a:lnRef>
          <a:fillRef idx="0">
            <a:schemeClr val="accent1"/>
          </a:fillRef>
          <a:effectRef idx="0">
            <a:schemeClr val="accent1"/>
          </a:effectRef>
          <a:fontRef idx="minor">
            <a:schemeClr val="tx1"/>
          </a:fontRef>
        </p:style>
      </p:cxnSp>
      <p:sp>
        <p:nvSpPr>
          <p:cNvPr id="9" name="Metin Yer Tutucusu 8"/>
          <p:cNvSpPr>
            <a:spLocks noGrp="1"/>
          </p:cNvSpPr>
          <p:nvPr>
            <p:ph type="body" sz="quarter" idx="12" hasCustomPrompt="1"/>
          </p:nvPr>
        </p:nvSpPr>
        <p:spPr>
          <a:xfrm>
            <a:off x="895350" y="1357314"/>
            <a:ext cx="7312819" cy="2942097"/>
          </a:xfrm>
        </p:spPr>
        <p:txBody>
          <a:bodyPr>
            <a:normAutofit/>
          </a:bodyPr>
          <a:lstStyle>
            <a:lvl1pPr marL="0" indent="0">
              <a:buNone/>
              <a:defRPr sz="1800" b="0" baseline="0">
                <a:solidFill>
                  <a:schemeClr val="bg1">
                    <a:lumMod val="50000"/>
                  </a:schemeClr>
                </a:solidFill>
                <a:latin typeface="Open Sans Condensed Light" panose="020B0306030504020204"/>
                <a:ea typeface="Open Sans Condensed Light" panose="020B0306030504020204"/>
                <a:cs typeface="Open Sans Condensed Light" panose="020B0306030504020204"/>
              </a:defRPr>
            </a:lvl1pPr>
            <a:lvl2pPr marL="457200" indent="0">
              <a:buNone/>
              <a:defRPr>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buNone/>
              <a:defRPr>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buNone/>
              <a:defRPr>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buNone/>
              <a:defRPr>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Düz yazı</a:t>
            </a:r>
            <a:endParaRPr lang="tr-TR" dirty="0"/>
          </a:p>
        </p:txBody>
      </p:sp>
    </p:spTree>
    <p:extLst>
      <p:ext uri="{BB962C8B-B14F-4D97-AF65-F5344CB8AC3E}">
        <p14:creationId xmlns:p14="http://schemas.microsoft.com/office/powerpoint/2010/main" val="1384477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500" fill="hold"/>
                                        <p:tgtEl>
                                          <p:spTgt spid="23"/>
                                        </p:tgtEl>
                                        <p:attrNameLst>
                                          <p:attrName>ppt_x</p:attrName>
                                        </p:attrNameLst>
                                      </p:cBhvr>
                                      <p:tavLst>
                                        <p:tav tm="0">
                                          <p:val>
                                            <p:strVal val="#ppt_x"/>
                                          </p:val>
                                        </p:tav>
                                        <p:tav tm="100000">
                                          <p:val>
                                            <p:strVal val="#ppt_x"/>
                                          </p:val>
                                        </p:tav>
                                      </p:tavLst>
                                    </p:anim>
                                    <p:anim calcmode="lin" valueType="num">
                                      <p:cBhvr additive="base">
                                        <p:cTn id="12" dur="500" fill="hold"/>
                                        <p:tgtEl>
                                          <p:spTgt spid="23"/>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additive="base">
                                        <p:cTn id="16" dur="500" fill="hold"/>
                                        <p:tgtEl>
                                          <p:spTgt spid="18"/>
                                        </p:tgtEl>
                                        <p:attrNameLst>
                                          <p:attrName>ppt_x</p:attrName>
                                        </p:attrNameLst>
                                      </p:cBhvr>
                                      <p:tavLst>
                                        <p:tav tm="0">
                                          <p:val>
                                            <p:strVal val="#ppt_x"/>
                                          </p:val>
                                        </p:tav>
                                        <p:tav tm="100000">
                                          <p:val>
                                            <p:strVal val="#ppt_x"/>
                                          </p:val>
                                        </p:tav>
                                      </p:tavLst>
                                    </p:anim>
                                    <p:anim calcmode="lin" valueType="num">
                                      <p:cBhvr additive="base">
                                        <p:cTn id="17" dur="500" fill="hold"/>
                                        <p:tgtEl>
                                          <p:spTgt spid="18"/>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 presetClass="entr" presetSubtype="4" fill="hold" grpId="0" nodeType="after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2" presetClass="entr" presetSubtype="4" fill="hold" grpId="0" nodeType="afterEffect">
                                  <p:stCondLst>
                                    <p:cond delay="0"/>
                                  </p:stCondLst>
                                  <p:childTnLst>
                                    <p:set>
                                      <p:cBhvr>
                                        <p:cTn id="25" dur="1" fill="hold">
                                          <p:stCondLst>
                                            <p:cond delay="0"/>
                                          </p:stCondLst>
                                        </p:cTn>
                                        <p:tgtEl>
                                          <p:spTgt spid="20"/>
                                        </p:tgtEl>
                                        <p:attrNameLst>
                                          <p:attrName>style.visibility</p:attrName>
                                        </p:attrNameLst>
                                      </p:cBhvr>
                                      <p:to>
                                        <p:strVal val="visible"/>
                                      </p:to>
                                    </p:set>
                                    <p:anim calcmode="lin" valueType="num">
                                      <p:cBhvr additive="base">
                                        <p:cTn id="26" dur="500" fill="hold"/>
                                        <p:tgtEl>
                                          <p:spTgt spid="20"/>
                                        </p:tgtEl>
                                        <p:attrNameLst>
                                          <p:attrName>ppt_x</p:attrName>
                                        </p:attrNameLst>
                                      </p:cBhvr>
                                      <p:tavLst>
                                        <p:tav tm="0">
                                          <p:val>
                                            <p:strVal val="#ppt_x"/>
                                          </p:val>
                                        </p:tav>
                                        <p:tav tm="100000">
                                          <p:val>
                                            <p:strVal val="#ppt_x"/>
                                          </p:val>
                                        </p:tav>
                                      </p:tavLst>
                                    </p:anim>
                                    <p:anim calcmode="lin" valueType="num">
                                      <p:cBhvr additive="base">
                                        <p:cTn id="27" dur="500" fill="hold"/>
                                        <p:tgtEl>
                                          <p:spTgt spid="20"/>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 presetClass="entr" presetSubtype="4" fill="hold" grpId="0" nodeType="after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ppt_x"/>
                                          </p:val>
                                        </p:tav>
                                        <p:tav tm="100000">
                                          <p:val>
                                            <p:strVal val="#ppt_x"/>
                                          </p:val>
                                        </p:tav>
                                      </p:tavLst>
                                    </p:anim>
                                    <p:anim calcmode="lin" valueType="num">
                                      <p:cBhvr additive="base">
                                        <p:cTn id="32" dur="500" fill="hold"/>
                                        <p:tgtEl>
                                          <p:spTgt spid="21"/>
                                        </p:tgtEl>
                                        <p:attrNameLst>
                                          <p:attrName>ppt_y</p:attrName>
                                        </p:attrNameLst>
                                      </p:cBhvr>
                                      <p:tavLst>
                                        <p:tav tm="0">
                                          <p:val>
                                            <p:strVal val="1+#ppt_h/2"/>
                                          </p:val>
                                        </p:tav>
                                        <p:tav tm="100000">
                                          <p:val>
                                            <p:strVal val="#ppt_y"/>
                                          </p:val>
                                        </p:tav>
                                      </p:tavLst>
                                    </p:anim>
                                  </p:childTnLst>
                                </p:cTn>
                              </p:par>
                            </p:childTnLst>
                          </p:cTn>
                        </p:par>
                        <p:par>
                          <p:cTn id="33" fill="hold">
                            <p:stCondLst>
                              <p:cond delay="3000"/>
                            </p:stCondLst>
                            <p:childTnLst>
                              <p:par>
                                <p:cTn id="34" presetID="2" presetClass="entr" presetSubtype="4" fill="hold" grpId="0" nodeType="afterEffect">
                                  <p:stCondLst>
                                    <p:cond delay="0"/>
                                  </p:stCondLst>
                                  <p:childTnLst>
                                    <p:set>
                                      <p:cBhvr>
                                        <p:cTn id="35" dur="1" fill="hold">
                                          <p:stCondLst>
                                            <p:cond delay="0"/>
                                          </p:stCondLst>
                                        </p:cTn>
                                        <p:tgtEl>
                                          <p:spTgt spid="22"/>
                                        </p:tgtEl>
                                        <p:attrNameLst>
                                          <p:attrName>style.visibility</p:attrName>
                                        </p:attrNameLst>
                                      </p:cBhvr>
                                      <p:to>
                                        <p:strVal val="visible"/>
                                      </p:to>
                                    </p:set>
                                    <p:anim calcmode="lin" valueType="num">
                                      <p:cBhvr additive="base">
                                        <p:cTn id="36" dur="500" fill="hold"/>
                                        <p:tgtEl>
                                          <p:spTgt spid="22"/>
                                        </p:tgtEl>
                                        <p:attrNameLst>
                                          <p:attrName>ppt_x</p:attrName>
                                        </p:attrNameLst>
                                      </p:cBhvr>
                                      <p:tavLst>
                                        <p:tav tm="0">
                                          <p:val>
                                            <p:strVal val="#ppt_x"/>
                                          </p:val>
                                        </p:tav>
                                        <p:tav tm="100000">
                                          <p:val>
                                            <p:strVal val="#ppt_x"/>
                                          </p:val>
                                        </p:tav>
                                      </p:tavLst>
                                    </p:anim>
                                    <p:anim calcmode="lin" valueType="num">
                                      <p:cBhvr additive="base">
                                        <p:cTn id="37" dur="500" fill="hold"/>
                                        <p:tgtEl>
                                          <p:spTgt spid="22"/>
                                        </p:tgtEl>
                                        <p:attrNameLst>
                                          <p:attrName>ppt_y</p:attrName>
                                        </p:attrNameLst>
                                      </p:cBhvr>
                                      <p:tavLst>
                                        <p:tav tm="0">
                                          <p:val>
                                            <p:strVal val="1+#ppt_h/2"/>
                                          </p:val>
                                        </p:tav>
                                        <p:tav tm="100000">
                                          <p:val>
                                            <p:strVal val="#ppt_y"/>
                                          </p:val>
                                        </p:tav>
                                      </p:tavLst>
                                    </p:anim>
                                  </p:childTnLst>
                                </p:cTn>
                              </p:par>
                            </p:childTnLst>
                          </p:cTn>
                        </p:par>
                        <p:par>
                          <p:cTn id="38" fill="hold">
                            <p:stCondLst>
                              <p:cond delay="3500"/>
                            </p:stCondLst>
                            <p:childTnLst>
                              <p:par>
                                <p:cTn id="39" presetID="53" presetClass="entr" presetSubtype="16" fill="hold" nodeType="afterEffect">
                                  <p:stCondLst>
                                    <p:cond delay="0"/>
                                  </p:stCondLst>
                                  <p:childTnLst>
                                    <p:set>
                                      <p:cBhvr>
                                        <p:cTn id="40" dur="1" fill="hold">
                                          <p:stCondLst>
                                            <p:cond delay="0"/>
                                          </p:stCondLst>
                                        </p:cTn>
                                        <p:tgtEl>
                                          <p:spTgt spid="31"/>
                                        </p:tgtEl>
                                        <p:attrNameLst>
                                          <p:attrName>style.visibility</p:attrName>
                                        </p:attrNameLst>
                                      </p:cBhvr>
                                      <p:to>
                                        <p:strVal val="visible"/>
                                      </p:to>
                                    </p:set>
                                    <p:anim calcmode="lin" valueType="num">
                                      <p:cBhvr>
                                        <p:cTn id="41" dur="500" fill="hold"/>
                                        <p:tgtEl>
                                          <p:spTgt spid="31"/>
                                        </p:tgtEl>
                                        <p:attrNameLst>
                                          <p:attrName>ppt_w</p:attrName>
                                        </p:attrNameLst>
                                      </p:cBhvr>
                                      <p:tavLst>
                                        <p:tav tm="0">
                                          <p:val>
                                            <p:fltVal val="0"/>
                                          </p:val>
                                        </p:tav>
                                        <p:tav tm="100000">
                                          <p:val>
                                            <p:strVal val="#ppt_w"/>
                                          </p:val>
                                        </p:tav>
                                      </p:tavLst>
                                    </p:anim>
                                    <p:anim calcmode="lin" valueType="num">
                                      <p:cBhvr>
                                        <p:cTn id="42" dur="500" fill="hold"/>
                                        <p:tgtEl>
                                          <p:spTgt spid="31"/>
                                        </p:tgtEl>
                                        <p:attrNameLst>
                                          <p:attrName>ppt_h</p:attrName>
                                        </p:attrNameLst>
                                      </p:cBhvr>
                                      <p:tavLst>
                                        <p:tav tm="0">
                                          <p:val>
                                            <p:fltVal val="0"/>
                                          </p:val>
                                        </p:tav>
                                        <p:tav tm="100000">
                                          <p:val>
                                            <p:strVal val="#ppt_h"/>
                                          </p:val>
                                        </p:tav>
                                      </p:tavLst>
                                    </p:anim>
                                    <p:animEffect transition="in" filter="fade">
                                      <p:cBhvr>
                                        <p:cTn id="43" dur="500"/>
                                        <p:tgtEl>
                                          <p:spTgt spid="31"/>
                                        </p:tgtEl>
                                      </p:cBhvr>
                                    </p:animEffect>
                                  </p:childTnLst>
                                </p:cTn>
                              </p:par>
                            </p:childTnLst>
                          </p:cTn>
                        </p:par>
                        <p:par>
                          <p:cTn id="44" fill="hold">
                            <p:stCondLst>
                              <p:cond delay="4000"/>
                            </p:stCondLst>
                            <p:childTnLst>
                              <p:par>
                                <p:cTn id="45" presetID="22" presetClass="entr" presetSubtype="4" fill="hold" nodeType="after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wipe(down)">
                                      <p:cBhvr>
                                        <p:cTn id="47" dur="500"/>
                                        <p:tgtEl>
                                          <p:spTgt spid="35"/>
                                        </p:tgtEl>
                                      </p:cBhvr>
                                    </p:animEffect>
                                  </p:childTnLst>
                                </p:cTn>
                              </p:par>
                            </p:childTnLst>
                          </p:cTn>
                        </p:par>
                        <p:par>
                          <p:cTn id="48" fill="hold">
                            <p:stCondLst>
                              <p:cond delay="4500"/>
                            </p:stCondLst>
                            <p:childTnLst>
                              <p:par>
                                <p:cTn id="49" presetID="22" presetClass="entr" presetSubtype="2" fill="hold" nodeType="afterEffect">
                                  <p:stCondLst>
                                    <p:cond delay="0"/>
                                  </p:stCondLst>
                                  <p:childTnLst>
                                    <p:set>
                                      <p:cBhvr>
                                        <p:cTn id="50" dur="1" fill="hold">
                                          <p:stCondLst>
                                            <p:cond delay="0"/>
                                          </p:stCondLst>
                                        </p:cTn>
                                        <p:tgtEl>
                                          <p:spTgt spid="34"/>
                                        </p:tgtEl>
                                        <p:attrNameLst>
                                          <p:attrName>style.visibility</p:attrName>
                                        </p:attrNameLst>
                                      </p:cBhvr>
                                      <p:to>
                                        <p:strVal val="visible"/>
                                      </p:to>
                                    </p:set>
                                    <p:animEffect transition="in" filter="wipe(right)">
                                      <p:cBhvr>
                                        <p:cTn id="51" dur="500"/>
                                        <p:tgtEl>
                                          <p:spTgt spid="34"/>
                                        </p:tgtEl>
                                      </p:cBhvr>
                                    </p:animEffect>
                                  </p:childTnLst>
                                </p:cTn>
                              </p:par>
                            </p:childTnLst>
                          </p:cTn>
                        </p:par>
                        <p:par>
                          <p:cTn id="52" fill="hold">
                            <p:stCondLst>
                              <p:cond delay="5000"/>
                            </p:stCondLst>
                            <p:childTnLst>
                              <p:par>
                                <p:cTn id="53" presetID="22" presetClass="entr" presetSubtype="4" fill="hold" nodeType="afterEffect">
                                  <p:stCondLst>
                                    <p:cond delay="0"/>
                                  </p:stCondLst>
                                  <p:childTnLst>
                                    <p:set>
                                      <p:cBhvr>
                                        <p:cTn id="54" dur="1" fill="hold">
                                          <p:stCondLst>
                                            <p:cond delay="0"/>
                                          </p:stCondLst>
                                        </p:cTn>
                                        <p:tgtEl>
                                          <p:spTgt spid="36"/>
                                        </p:tgtEl>
                                        <p:attrNameLst>
                                          <p:attrName>style.visibility</p:attrName>
                                        </p:attrNameLst>
                                      </p:cBhvr>
                                      <p:to>
                                        <p:strVal val="visible"/>
                                      </p:to>
                                    </p:set>
                                    <p:animEffect transition="in" filter="wipe(down)">
                                      <p:cBhvr>
                                        <p:cTn id="55"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ikon + konu - 1">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rgbClr val="FFFFFF"/>
                </a:solidFill>
              </a:rPr>
              <a:pPr algn="ctr"/>
              <a:t>‹#›</a:t>
            </a:fld>
            <a:endParaRPr lang="id-ID" sz="1400" dirty="0">
              <a:solidFill>
                <a:srgbClr val="FFFFFF"/>
              </a:solidFill>
            </a:endParaRPr>
          </a:p>
        </p:txBody>
      </p:sp>
      <p:sp>
        <p:nvSpPr>
          <p:cNvPr id="8" name="Metin Yer Tutucusu 7"/>
          <p:cNvSpPr>
            <a:spLocks noGrp="1"/>
          </p:cNvSpPr>
          <p:nvPr>
            <p:ph type="body" sz="quarter" idx="10" hasCustomPrompt="1"/>
          </p:nvPr>
        </p:nvSpPr>
        <p:spPr>
          <a:xfrm>
            <a:off x="2295529" y="385973"/>
            <a:ext cx="4552950" cy="773802"/>
          </a:xfrm>
        </p:spPr>
        <p:txBody>
          <a:bodyPr>
            <a:normAutofit/>
          </a:bodyPr>
          <a:lstStyle>
            <a:lvl1pPr marL="0" indent="0" algn="ctr">
              <a:buNone/>
              <a:defRPr sz="4000" b="1">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5pPr>
              <a:defRPr/>
            </a:lvl5pPr>
          </a:lstStyle>
          <a:p>
            <a:pPr lvl="0"/>
            <a:r>
              <a:rPr lang="tr-TR" dirty="0" smtClean="0"/>
              <a:t>Ana başlık</a:t>
            </a:r>
            <a:endParaRPr lang="tr-TR" dirty="0"/>
          </a:p>
        </p:txBody>
      </p:sp>
      <p:sp>
        <p:nvSpPr>
          <p:cNvPr id="10" name="Metin Yer Tutucusu 9"/>
          <p:cNvSpPr>
            <a:spLocks noGrp="1"/>
          </p:cNvSpPr>
          <p:nvPr>
            <p:ph type="body" sz="quarter" idx="11" hasCustomPrompt="1"/>
          </p:nvPr>
        </p:nvSpPr>
        <p:spPr>
          <a:xfrm>
            <a:off x="3536156" y="1063625"/>
            <a:ext cx="2071688" cy="395288"/>
          </a:xfrm>
        </p:spPr>
        <p:txBody>
          <a:bodyPr>
            <a:normAutofit/>
          </a:bodyPr>
          <a:lstStyle>
            <a:lvl1pPr marL="0" indent="0" algn="ctr">
              <a:buNone/>
              <a:defRPr sz="2000">
                <a:solidFill>
                  <a:srgbClr val="2980B9"/>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stStyle>
          <a:p>
            <a:pPr lvl="0"/>
            <a:r>
              <a:rPr lang="tr-TR" dirty="0" smtClean="0"/>
              <a:t>Alt başlık</a:t>
            </a:r>
            <a:endParaRPr lang="tr-TR" dirty="0"/>
          </a:p>
        </p:txBody>
      </p:sp>
      <p:sp>
        <p:nvSpPr>
          <p:cNvPr id="4" name="Metin Yer Tutucusu 3"/>
          <p:cNvSpPr>
            <a:spLocks noGrp="1"/>
          </p:cNvSpPr>
          <p:nvPr>
            <p:ph type="body" sz="quarter" idx="12" hasCustomPrompt="1"/>
          </p:nvPr>
        </p:nvSpPr>
        <p:spPr>
          <a:xfrm>
            <a:off x="3413863" y="1731755"/>
            <a:ext cx="5406092" cy="4924425"/>
          </a:xfrm>
        </p:spPr>
        <p:txBody>
          <a:bodyPr numCol="1" spcCol="360000">
            <a:normAutofit/>
          </a:bodyPr>
          <a:lstStyle>
            <a:lvl1pPr marL="0" marR="0" indent="0" algn="l" defTabSz="914400" rtl="0" eaLnBrk="1" fontAlgn="auto" latinLnBrk="0" hangingPunct="1">
              <a:lnSpc>
                <a:spcPts val="2160"/>
              </a:lnSpc>
              <a:spcBef>
                <a:spcPts val="1000"/>
              </a:spcBef>
              <a:spcAft>
                <a:spcPts val="0"/>
              </a:spcAft>
              <a:buClr>
                <a:srgbClr val="00B050"/>
              </a:buClr>
              <a:buSzPct val="120000"/>
              <a:buFont typeface="+mj-lt"/>
              <a:buNone/>
              <a:tabLst/>
              <a:defRPr sz="1800" b="0" u="none" baseline="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8001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12573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7145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21717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r>
              <a:rPr lang="id-ID"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and personal presentation, eaque ipsa quae ab illo inventore veritatis et quasi architecto beatae vitae dicta sunt explicabo.</a:t>
            </a:r>
            <a:endParaRPr lang="id-ID" b="1" i="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but the majority have suffered alteration in some form, by injected humor, or randomized words which don't look even slightly believable. 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 text.</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There are many variations of passages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available, but the majority have suffered alteration in some form, by injected humor, or randomized words which don't look even slightly believable. </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a:t>
            </a:r>
          </a:p>
          <a:p>
            <a:pPr algn="just"/>
            <a:r>
              <a:rPr lang="id-ID" b="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Suitable for all categories </a:t>
            </a:r>
            <a:r>
              <a:rPr lang="id-ID"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business and personal presentation, eaque ipsa quae ab illo inventore veritatis et quasi architecto beatae vitae dicta sunt explicabo.</a:t>
            </a:r>
            <a:endPar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grpSp>
        <p:nvGrpSpPr>
          <p:cNvPr id="3" name="Grup 2"/>
          <p:cNvGrpSpPr/>
          <p:nvPr userDrawn="1"/>
        </p:nvGrpSpPr>
        <p:grpSpPr>
          <a:xfrm>
            <a:off x="84911" y="2532916"/>
            <a:ext cx="3094059" cy="3653712"/>
            <a:chOff x="103688" y="2158055"/>
            <a:chExt cx="5204705" cy="4609598"/>
          </a:xfrm>
        </p:grpSpPr>
        <p:pic>
          <p:nvPicPr>
            <p:cNvPr id="15" name="Picture 104"/>
            <p:cNvPicPr>
              <a:picLocks noChangeAspect="1"/>
            </p:cNvPicPr>
            <p:nvPr userDrawn="1"/>
          </p:nvPicPr>
          <p:blipFill>
            <a:blip r:embed="rId2" cstate="print"/>
            <a:stretch>
              <a:fillRect/>
            </a:stretch>
          </p:blipFill>
          <p:spPr>
            <a:xfrm>
              <a:off x="103688" y="5620564"/>
              <a:ext cx="5204705" cy="1147089"/>
            </a:xfrm>
            <a:prstGeom prst="rect">
              <a:avLst/>
            </a:prstGeom>
          </p:spPr>
        </p:pic>
        <p:sp>
          <p:nvSpPr>
            <p:cNvPr id="16" name="Freeform 48"/>
            <p:cNvSpPr>
              <a:spLocks/>
            </p:cNvSpPr>
            <p:nvPr userDrawn="1"/>
          </p:nvSpPr>
          <p:spPr bwMode="auto">
            <a:xfrm>
              <a:off x="1169509" y="3549189"/>
              <a:ext cx="1088044" cy="830320"/>
            </a:xfrm>
            <a:custGeom>
              <a:avLst/>
              <a:gdLst>
                <a:gd name="T0" fmla="*/ 0 w 971"/>
                <a:gd name="T1" fmla="*/ 74 h 741"/>
                <a:gd name="T2" fmla="*/ 653 w 971"/>
                <a:gd name="T3" fmla="*/ 0 h 741"/>
                <a:gd name="T4" fmla="*/ 971 w 971"/>
                <a:gd name="T5" fmla="*/ 384 h 741"/>
                <a:gd name="T6" fmla="*/ 403 w 971"/>
                <a:gd name="T7" fmla="*/ 741 h 741"/>
                <a:gd name="T8" fmla="*/ 133 w 971"/>
                <a:gd name="T9" fmla="*/ 566 h 741"/>
                <a:gd name="T10" fmla="*/ 0 w 971"/>
                <a:gd name="T11" fmla="*/ 74 h 741"/>
              </a:gdLst>
              <a:ahLst/>
              <a:cxnLst>
                <a:cxn ang="0">
                  <a:pos x="T0" y="T1"/>
                </a:cxn>
                <a:cxn ang="0">
                  <a:pos x="T2" y="T3"/>
                </a:cxn>
                <a:cxn ang="0">
                  <a:pos x="T4" y="T5"/>
                </a:cxn>
                <a:cxn ang="0">
                  <a:pos x="T6" y="T7"/>
                </a:cxn>
                <a:cxn ang="0">
                  <a:pos x="T8" y="T9"/>
                </a:cxn>
                <a:cxn ang="0">
                  <a:pos x="T10" y="T11"/>
                </a:cxn>
              </a:cxnLst>
              <a:rect l="0" t="0" r="r" b="b"/>
              <a:pathLst>
                <a:path w="971" h="741">
                  <a:moveTo>
                    <a:pt x="0" y="74"/>
                  </a:moveTo>
                  <a:lnTo>
                    <a:pt x="653" y="0"/>
                  </a:lnTo>
                  <a:lnTo>
                    <a:pt x="971" y="384"/>
                  </a:lnTo>
                  <a:lnTo>
                    <a:pt x="403" y="741"/>
                  </a:lnTo>
                  <a:lnTo>
                    <a:pt x="133" y="566"/>
                  </a:lnTo>
                  <a:lnTo>
                    <a:pt x="0" y="74"/>
                  </a:lnTo>
                  <a:close/>
                </a:path>
              </a:pathLst>
            </a:custGeom>
            <a:solidFill>
              <a:schemeClr val="accent6">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7" name="Freeform 49"/>
            <p:cNvSpPr>
              <a:spLocks/>
            </p:cNvSpPr>
            <p:nvPr userDrawn="1"/>
          </p:nvSpPr>
          <p:spPr bwMode="auto">
            <a:xfrm>
              <a:off x="1458609" y="3610818"/>
              <a:ext cx="665601" cy="440372"/>
            </a:xfrm>
            <a:custGeom>
              <a:avLst/>
              <a:gdLst>
                <a:gd name="T0" fmla="*/ 36 w 594"/>
                <a:gd name="T1" fmla="*/ 393 h 393"/>
                <a:gd name="T2" fmla="*/ 594 w 594"/>
                <a:gd name="T3" fmla="*/ 331 h 393"/>
                <a:gd name="T4" fmla="*/ 407 w 594"/>
                <a:gd name="T5" fmla="*/ 80 h 393"/>
                <a:gd name="T6" fmla="*/ 152 w 594"/>
                <a:gd name="T7" fmla="*/ 0 h 393"/>
                <a:gd name="T8" fmla="*/ 0 w 594"/>
                <a:gd name="T9" fmla="*/ 42 h 393"/>
                <a:gd name="T10" fmla="*/ 0 w 594"/>
                <a:gd name="T11" fmla="*/ 246 h 393"/>
                <a:gd name="T12" fmla="*/ 36 w 594"/>
                <a:gd name="T13" fmla="*/ 393 h 393"/>
              </a:gdLst>
              <a:ahLst/>
              <a:cxnLst>
                <a:cxn ang="0">
                  <a:pos x="T0" y="T1"/>
                </a:cxn>
                <a:cxn ang="0">
                  <a:pos x="T2" y="T3"/>
                </a:cxn>
                <a:cxn ang="0">
                  <a:pos x="T4" y="T5"/>
                </a:cxn>
                <a:cxn ang="0">
                  <a:pos x="T6" y="T7"/>
                </a:cxn>
                <a:cxn ang="0">
                  <a:pos x="T8" y="T9"/>
                </a:cxn>
                <a:cxn ang="0">
                  <a:pos x="T10" y="T11"/>
                </a:cxn>
                <a:cxn ang="0">
                  <a:pos x="T12" y="T13"/>
                </a:cxn>
              </a:cxnLst>
              <a:rect l="0" t="0" r="r" b="b"/>
              <a:pathLst>
                <a:path w="594" h="393">
                  <a:moveTo>
                    <a:pt x="36" y="393"/>
                  </a:moveTo>
                  <a:lnTo>
                    <a:pt x="594" y="331"/>
                  </a:lnTo>
                  <a:lnTo>
                    <a:pt x="407" y="80"/>
                  </a:lnTo>
                  <a:lnTo>
                    <a:pt x="152" y="0"/>
                  </a:lnTo>
                  <a:lnTo>
                    <a:pt x="0" y="42"/>
                  </a:lnTo>
                  <a:lnTo>
                    <a:pt x="0" y="246"/>
                  </a:lnTo>
                  <a:lnTo>
                    <a:pt x="36" y="393"/>
                  </a:ln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8" name="Freeform 50"/>
            <p:cNvSpPr>
              <a:spLocks/>
            </p:cNvSpPr>
            <p:nvPr userDrawn="1"/>
          </p:nvSpPr>
          <p:spPr bwMode="auto">
            <a:xfrm>
              <a:off x="1244585" y="4478116"/>
              <a:ext cx="596127" cy="930048"/>
            </a:xfrm>
            <a:custGeom>
              <a:avLst/>
              <a:gdLst>
                <a:gd name="T0" fmla="*/ 55 w 225"/>
                <a:gd name="T1" fmla="*/ 351 h 351"/>
                <a:gd name="T2" fmla="*/ 210 w 225"/>
                <a:gd name="T3" fmla="*/ 304 h 351"/>
                <a:gd name="T4" fmla="*/ 225 w 225"/>
                <a:gd name="T5" fmla="*/ 70 h 351"/>
                <a:gd name="T6" fmla="*/ 163 w 225"/>
                <a:gd name="T7" fmla="*/ 0 h 351"/>
                <a:gd name="T8" fmla="*/ 36 w 225"/>
                <a:gd name="T9" fmla="*/ 84 h 351"/>
                <a:gd name="T10" fmla="*/ 0 w 225"/>
                <a:gd name="T11" fmla="*/ 200 h 351"/>
                <a:gd name="T12" fmla="*/ 55 w 225"/>
                <a:gd name="T13" fmla="*/ 351 h 351"/>
              </a:gdLst>
              <a:ahLst/>
              <a:cxnLst>
                <a:cxn ang="0">
                  <a:pos x="T0" y="T1"/>
                </a:cxn>
                <a:cxn ang="0">
                  <a:pos x="T2" y="T3"/>
                </a:cxn>
                <a:cxn ang="0">
                  <a:pos x="T4" y="T5"/>
                </a:cxn>
                <a:cxn ang="0">
                  <a:pos x="T6" y="T7"/>
                </a:cxn>
                <a:cxn ang="0">
                  <a:pos x="T8" y="T9"/>
                </a:cxn>
                <a:cxn ang="0">
                  <a:pos x="T10" y="T11"/>
                </a:cxn>
                <a:cxn ang="0">
                  <a:pos x="T12" y="T13"/>
                </a:cxn>
              </a:cxnLst>
              <a:rect l="0" t="0" r="r" b="b"/>
              <a:pathLst>
                <a:path w="225" h="351">
                  <a:moveTo>
                    <a:pt x="55" y="351"/>
                  </a:moveTo>
                  <a:cubicBezTo>
                    <a:pt x="210" y="304"/>
                    <a:pt x="210" y="304"/>
                    <a:pt x="210" y="304"/>
                  </a:cubicBezTo>
                  <a:cubicBezTo>
                    <a:pt x="225" y="70"/>
                    <a:pt x="225" y="70"/>
                    <a:pt x="225" y="70"/>
                  </a:cubicBezTo>
                  <a:cubicBezTo>
                    <a:pt x="163" y="0"/>
                    <a:pt x="163" y="0"/>
                    <a:pt x="163" y="0"/>
                  </a:cubicBezTo>
                  <a:cubicBezTo>
                    <a:pt x="163" y="0"/>
                    <a:pt x="38" y="82"/>
                    <a:pt x="36" y="84"/>
                  </a:cubicBezTo>
                  <a:cubicBezTo>
                    <a:pt x="35" y="85"/>
                    <a:pt x="0" y="200"/>
                    <a:pt x="0" y="200"/>
                  </a:cubicBezTo>
                  <a:lnTo>
                    <a:pt x="55" y="351"/>
                  </a:lnTo>
                  <a:close/>
                </a:path>
              </a:pathLst>
            </a:custGeom>
            <a:solidFill>
              <a:schemeClr val="accent6">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9" name="Freeform 51"/>
            <p:cNvSpPr>
              <a:spLocks/>
            </p:cNvSpPr>
            <p:nvPr userDrawn="1"/>
          </p:nvSpPr>
          <p:spPr bwMode="auto">
            <a:xfrm>
              <a:off x="1580747" y="4817640"/>
              <a:ext cx="867298" cy="633105"/>
            </a:xfrm>
            <a:custGeom>
              <a:avLst/>
              <a:gdLst>
                <a:gd name="T0" fmla="*/ 6 w 327"/>
                <a:gd name="T1" fmla="*/ 23 h 239"/>
                <a:gd name="T2" fmla="*/ 327 w 327"/>
                <a:gd name="T3" fmla="*/ 0 h 239"/>
                <a:gd name="T4" fmla="*/ 249 w 327"/>
                <a:gd name="T5" fmla="*/ 160 h 239"/>
                <a:gd name="T6" fmla="*/ 108 w 327"/>
                <a:gd name="T7" fmla="*/ 239 h 239"/>
                <a:gd name="T8" fmla="*/ 1 w 327"/>
                <a:gd name="T9" fmla="*/ 152 h 239"/>
                <a:gd name="T10" fmla="*/ 6 w 327"/>
                <a:gd name="T11" fmla="*/ 23 h 239"/>
              </a:gdLst>
              <a:ahLst/>
              <a:cxnLst>
                <a:cxn ang="0">
                  <a:pos x="T0" y="T1"/>
                </a:cxn>
                <a:cxn ang="0">
                  <a:pos x="T2" y="T3"/>
                </a:cxn>
                <a:cxn ang="0">
                  <a:pos x="T4" y="T5"/>
                </a:cxn>
                <a:cxn ang="0">
                  <a:pos x="T6" y="T7"/>
                </a:cxn>
                <a:cxn ang="0">
                  <a:pos x="T8" y="T9"/>
                </a:cxn>
                <a:cxn ang="0">
                  <a:pos x="T10" y="T11"/>
                </a:cxn>
              </a:cxnLst>
              <a:rect l="0" t="0" r="r" b="b"/>
              <a:pathLst>
                <a:path w="327" h="239">
                  <a:moveTo>
                    <a:pt x="6" y="23"/>
                  </a:moveTo>
                  <a:cubicBezTo>
                    <a:pt x="327" y="0"/>
                    <a:pt x="327" y="0"/>
                    <a:pt x="327" y="0"/>
                  </a:cubicBezTo>
                  <a:cubicBezTo>
                    <a:pt x="249" y="160"/>
                    <a:pt x="249" y="160"/>
                    <a:pt x="249" y="160"/>
                  </a:cubicBezTo>
                  <a:cubicBezTo>
                    <a:pt x="249" y="160"/>
                    <a:pt x="113" y="239"/>
                    <a:pt x="108" y="239"/>
                  </a:cubicBezTo>
                  <a:cubicBezTo>
                    <a:pt x="103" y="238"/>
                    <a:pt x="3" y="152"/>
                    <a:pt x="1" y="152"/>
                  </a:cubicBezTo>
                  <a:cubicBezTo>
                    <a:pt x="0" y="151"/>
                    <a:pt x="6" y="23"/>
                    <a:pt x="6" y="23"/>
                  </a:cubicBez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0" name="Freeform 52"/>
            <p:cNvSpPr>
              <a:spLocks/>
            </p:cNvSpPr>
            <p:nvPr userDrawn="1"/>
          </p:nvSpPr>
          <p:spPr bwMode="auto">
            <a:xfrm>
              <a:off x="1729779" y="3822600"/>
              <a:ext cx="662239" cy="1158638"/>
            </a:xfrm>
            <a:custGeom>
              <a:avLst/>
              <a:gdLst>
                <a:gd name="T0" fmla="*/ 94 w 591"/>
                <a:gd name="T1" fmla="*/ 1034 h 1034"/>
                <a:gd name="T2" fmla="*/ 579 w 591"/>
                <a:gd name="T3" fmla="*/ 968 h 1034"/>
                <a:gd name="T4" fmla="*/ 591 w 591"/>
                <a:gd name="T5" fmla="*/ 497 h 1034"/>
                <a:gd name="T6" fmla="*/ 402 w 591"/>
                <a:gd name="T7" fmla="*/ 24 h 1034"/>
                <a:gd name="T8" fmla="*/ 321 w 591"/>
                <a:gd name="T9" fmla="*/ 0 h 1034"/>
                <a:gd name="T10" fmla="*/ 0 w 591"/>
                <a:gd name="T11" fmla="*/ 19 h 1034"/>
                <a:gd name="T12" fmla="*/ 94 w 591"/>
                <a:gd name="T13" fmla="*/ 1034 h 1034"/>
              </a:gdLst>
              <a:ahLst/>
              <a:cxnLst>
                <a:cxn ang="0">
                  <a:pos x="T0" y="T1"/>
                </a:cxn>
                <a:cxn ang="0">
                  <a:pos x="T2" y="T3"/>
                </a:cxn>
                <a:cxn ang="0">
                  <a:pos x="T4" y="T5"/>
                </a:cxn>
                <a:cxn ang="0">
                  <a:pos x="T6" y="T7"/>
                </a:cxn>
                <a:cxn ang="0">
                  <a:pos x="T8" y="T9"/>
                </a:cxn>
                <a:cxn ang="0">
                  <a:pos x="T10" y="T11"/>
                </a:cxn>
                <a:cxn ang="0">
                  <a:pos x="T12" y="T13"/>
                </a:cxn>
              </a:cxnLst>
              <a:rect l="0" t="0" r="r" b="b"/>
              <a:pathLst>
                <a:path w="591" h="1034">
                  <a:moveTo>
                    <a:pt x="94" y="1034"/>
                  </a:moveTo>
                  <a:lnTo>
                    <a:pt x="579" y="968"/>
                  </a:lnTo>
                  <a:lnTo>
                    <a:pt x="591" y="497"/>
                  </a:lnTo>
                  <a:lnTo>
                    <a:pt x="402" y="24"/>
                  </a:lnTo>
                  <a:lnTo>
                    <a:pt x="321" y="0"/>
                  </a:lnTo>
                  <a:lnTo>
                    <a:pt x="0" y="19"/>
                  </a:lnTo>
                  <a:lnTo>
                    <a:pt x="94" y="1034"/>
                  </a:lnTo>
                  <a:close/>
                </a:path>
              </a:pathLst>
            </a:custGeom>
            <a:solidFill>
              <a:schemeClr val="accent6">
                <a:lumMod val="7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1" name="Freeform 53"/>
            <p:cNvSpPr>
              <a:spLocks/>
            </p:cNvSpPr>
            <p:nvPr userDrawn="1"/>
          </p:nvSpPr>
          <p:spPr bwMode="auto">
            <a:xfrm>
              <a:off x="2657396" y="2177105"/>
              <a:ext cx="782137" cy="789981"/>
            </a:xfrm>
            <a:custGeom>
              <a:avLst/>
              <a:gdLst>
                <a:gd name="T0" fmla="*/ 168 w 698"/>
                <a:gd name="T1" fmla="*/ 0 h 705"/>
                <a:gd name="T2" fmla="*/ 0 w 698"/>
                <a:gd name="T3" fmla="*/ 485 h 705"/>
                <a:gd name="T4" fmla="*/ 457 w 698"/>
                <a:gd name="T5" fmla="*/ 705 h 705"/>
                <a:gd name="T6" fmla="*/ 698 w 698"/>
                <a:gd name="T7" fmla="*/ 606 h 705"/>
                <a:gd name="T8" fmla="*/ 660 w 698"/>
                <a:gd name="T9" fmla="*/ 352 h 705"/>
                <a:gd name="T10" fmla="*/ 168 w 698"/>
                <a:gd name="T11" fmla="*/ 0 h 705"/>
              </a:gdLst>
              <a:ahLst/>
              <a:cxnLst>
                <a:cxn ang="0">
                  <a:pos x="T0" y="T1"/>
                </a:cxn>
                <a:cxn ang="0">
                  <a:pos x="T2" y="T3"/>
                </a:cxn>
                <a:cxn ang="0">
                  <a:pos x="T4" y="T5"/>
                </a:cxn>
                <a:cxn ang="0">
                  <a:pos x="T6" y="T7"/>
                </a:cxn>
                <a:cxn ang="0">
                  <a:pos x="T8" y="T9"/>
                </a:cxn>
                <a:cxn ang="0">
                  <a:pos x="T10" y="T11"/>
                </a:cxn>
              </a:cxnLst>
              <a:rect l="0" t="0" r="r" b="b"/>
              <a:pathLst>
                <a:path w="698" h="705">
                  <a:moveTo>
                    <a:pt x="168" y="0"/>
                  </a:moveTo>
                  <a:lnTo>
                    <a:pt x="0" y="485"/>
                  </a:lnTo>
                  <a:lnTo>
                    <a:pt x="457" y="705"/>
                  </a:lnTo>
                  <a:lnTo>
                    <a:pt x="698" y="606"/>
                  </a:lnTo>
                  <a:lnTo>
                    <a:pt x="660" y="352"/>
                  </a:lnTo>
                  <a:lnTo>
                    <a:pt x="168" y="0"/>
                  </a:lnTo>
                  <a:close/>
                </a:path>
              </a:pathLst>
            </a:custGeom>
            <a:solidFill>
              <a:schemeClr val="accent2">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2" name="Freeform 54"/>
            <p:cNvSpPr>
              <a:spLocks/>
            </p:cNvSpPr>
            <p:nvPr userDrawn="1"/>
          </p:nvSpPr>
          <p:spPr bwMode="auto">
            <a:xfrm>
              <a:off x="2477179" y="2735677"/>
              <a:ext cx="580440" cy="774293"/>
            </a:xfrm>
            <a:custGeom>
              <a:avLst/>
              <a:gdLst>
                <a:gd name="T0" fmla="*/ 518 w 518"/>
                <a:gd name="T1" fmla="*/ 71 h 691"/>
                <a:gd name="T2" fmla="*/ 303 w 518"/>
                <a:gd name="T3" fmla="*/ 691 h 691"/>
                <a:gd name="T4" fmla="*/ 45 w 518"/>
                <a:gd name="T5" fmla="*/ 407 h 691"/>
                <a:gd name="T6" fmla="*/ 0 w 518"/>
                <a:gd name="T7" fmla="*/ 94 h 691"/>
                <a:gd name="T8" fmla="*/ 166 w 518"/>
                <a:gd name="T9" fmla="*/ 0 h 691"/>
                <a:gd name="T10" fmla="*/ 518 w 518"/>
                <a:gd name="T11" fmla="*/ 71 h 691"/>
              </a:gdLst>
              <a:ahLst/>
              <a:cxnLst>
                <a:cxn ang="0">
                  <a:pos x="T0" y="T1"/>
                </a:cxn>
                <a:cxn ang="0">
                  <a:pos x="T2" y="T3"/>
                </a:cxn>
                <a:cxn ang="0">
                  <a:pos x="T4" y="T5"/>
                </a:cxn>
                <a:cxn ang="0">
                  <a:pos x="T6" y="T7"/>
                </a:cxn>
                <a:cxn ang="0">
                  <a:pos x="T8" y="T9"/>
                </a:cxn>
                <a:cxn ang="0">
                  <a:pos x="T10" y="T11"/>
                </a:cxn>
              </a:cxnLst>
              <a:rect l="0" t="0" r="r" b="b"/>
              <a:pathLst>
                <a:path w="518" h="691">
                  <a:moveTo>
                    <a:pt x="518" y="71"/>
                  </a:moveTo>
                  <a:lnTo>
                    <a:pt x="303" y="691"/>
                  </a:lnTo>
                  <a:lnTo>
                    <a:pt x="45" y="407"/>
                  </a:lnTo>
                  <a:lnTo>
                    <a:pt x="0" y="94"/>
                  </a:lnTo>
                  <a:lnTo>
                    <a:pt x="166" y="0"/>
                  </a:lnTo>
                  <a:lnTo>
                    <a:pt x="518" y="71"/>
                  </a:ln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3" name="Freeform 55"/>
            <p:cNvSpPr>
              <a:spLocks/>
            </p:cNvSpPr>
            <p:nvPr userDrawn="1"/>
          </p:nvSpPr>
          <p:spPr bwMode="auto">
            <a:xfrm>
              <a:off x="3519090" y="2760905"/>
              <a:ext cx="989437" cy="657757"/>
            </a:xfrm>
            <a:custGeom>
              <a:avLst/>
              <a:gdLst>
                <a:gd name="T0" fmla="*/ 883 w 883"/>
                <a:gd name="T1" fmla="*/ 78 h 587"/>
                <a:gd name="T2" fmla="*/ 665 w 883"/>
                <a:gd name="T3" fmla="*/ 587 h 587"/>
                <a:gd name="T4" fmla="*/ 137 w 883"/>
                <a:gd name="T5" fmla="*/ 411 h 587"/>
                <a:gd name="T6" fmla="*/ 0 w 883"/>
                <a:gd name="T7" fmla="*/ 142 h 587"/>
                <a:gd name="T8" fmla="*/ 279 w 883"/>
                <a:gd name="T9" fmla="*/ 0 h 587"/>
                <a:gd name="T10" fmla="*/ 883 w 883"/>
                <a:gd name="T11" fmla="*/ 78 h 587"/>
              </a:gdLst>
              <a:ahLst/>
              <a:cxnLst>
                <a:cxn ang="0">
                  <a:pos x="T0" y="T1"/>
                </a:cxn>
                <a:cxn ang="0">
                  <a:pos x="T2" y="T3"/>
                </a:cxn>
                <a:cxn ang="0">
                  <a:pos x="T4" y="T5"/>
                </a:cxn>
                <a:cxn ang="0">
                  <a:pos x="T6" y="T7"/>
                </a:cxn>
                <a:cxn ang="0">
                  <a:pos x="T8" y="T9"/>
                </a:cxn>
                <a:cxn ang="0">
                  <a:pos x="T10" y="T11"/>
                </a:cxn>
              </a:cxnLst>
              <a:rect l="0" t="0" r="r" b="b"/>
              <a:pathLst>
                <a:path w="883" h="587">
                  <a:moveTo>
                    <a:pt x="883" y="78"/>
                  </a:moveTo>
                  <a:lnTo>
                    <a:pt x="665" y="587"/>
                  </a:lnTo>
                  <a:lnTo>
                    <a:pt x="137" y="411"/>
                  </a:lnTo>
                  <a:lnTo>
                    <a:pt x="0" y="142"/>
                  </a:lnTo>
                  <a:lnTo>
                    <a:pt x="279" y="0"/>
                  </a:lnTo>
                  <a:lnTo>
                    <a:pt x="883" y="78"/>
                  </a:lnTo>
                  <a:close/>
                </a:path>
              </a:pathLst>
            </a:custGeom>
            <a:solidFill>
              <a:schemeClr val="accent2">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4" name="Freeform 56"/>
            <p:cNvSpPr>
              <a:spLocks/>
            </p:cNvSpPr>
            <p:nvPr userDrawn="1"/>
          </p:nvSpPr>
          <p:spPr bwMode="auto">
            <a:xfrm>
              <a:off x="3608924" y="3133468"/>
              <a:ext cx="591645" cy="670083"/>
            </a:xfrm>
            <a:custGeom>
              <a:avLst/>
              <a:gdLst>
                <a:gd name="T0" fmla="*/ 83 w 223"/>
                <a:gd name="T1" fmla="*/ 0 h 253"/>
                <a:gd name="T2" fmla="*/ 0 w 223"/>
                <a:gd name="T3" fmla="*/ 241 h 253"/>
                <a:gd name="T4" fmla="*/ 118 w 223"/>
                <a:gd name="T5" fmla="*/ 253 h 253"/>
                <a:gd name="T6" fmla="*/ 223 w 223"/>
                <a:gd name="T7" fmla="*/ 193 h 253"/>
                <a:gd name="T8" fmla="*/ 203 w 223"/>
                <a:gd name="T9" fmla="*/ 75 h 253"/>
                <a:gd name="T10" fmla="*/ 83 w 223"/>
                <a:gd name="T11" fmla="*/ 0 h 253"/>
              </a:gdLst>
              <a:ahLst/>
              <a:cxnLst>
                <a:cxn ang="0">
                  <a:pos x="T0" y="T1"/>
                </a:cxn>
                <a:cxn ang="0">
                  <a:pos x="T2" y="T3"/>
                </a:cxn>
                <a:cxn ang="0">
                  <a:pos x="T4" y="T5"/>
                </a:cxn>
                <a:cxn ang="0">
                  <a:pos x="T6" y="T7"/>
                </a:cxn>
                <a:cxn ang="0">
                  <a:pos x="T8" y="T9"/>
                </a:cxn>
                <a:cxn ang="0">
                  <a:pos x="T10" y="T11"/>
                </a:cxn>
              </a:cxnLst>
              <a:rect l="0" t="0" r="r" b="b"/>
              <a:pathLst>
                <a:path w="223" h="253">
                  <a:moveTo>
                    <a:pt x="83" y="0"/>
                  </a:moveTo>
                  <a:cubicBezTo>
                    <a:pt x="0" y="241"/>
                    <a:pt x="0" y="241"/>
                    <a:pt x="0" y="241"/>
                  </a:cubicBezTo>
                  <a:cubicBezTo>
                    <a:pt x="118" y="253"/>
                    <a:pt x="118" y="253"/>
                    <a:pt x="118" y="253"/>
                  </a:cubicBezTo>
                  <a:cubicBezTo>
                    <a:pt x="118" y="253"/>
                    <a:pt x="223" y="198"/>
                    <a:pt x="223" y="193"/>
                  </a:cubicBezTo>
                  <a:cubicBezTo>
                    <a:pt x="223" y="188"/>
                    <a:pt x="203" y="75"/>
                    <a:pt x="203" y="75"/>
                  </a:cubicBezTo>
                  <a:lnTo>
                    <a:pt x="83" y="0"/>
                  </a:ln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5" name="Freeform 57"/>
            <p:cNvSpPr>
              <a:spLocks/>
            </p:cNvSpPr>
            <p:nvPr userDrawn="1"/>
          </p:nvSpPr>
          <p:spPr bwMode="auto">
            <a:xfrm>
              <a:off x="2734712" y="2790039"/>
              <a:ext cx="1195616" cy="869539"/>
            </a:xfrm>
            <a:custGeom>
              <a:avLst/>
              <a:gdLst>
                <a:gd name="T0" fmla="*/ 451 w 451"/>
                <a:gd name="T1" fmla="*/ 138 h 328"/>
                <a:gd name="T2" fmla="*/ 400 w 451"/>
                <a:gd name="T3" fmla="*/ 327 h 328"/>
                <a:gd name="T4" fmla="*/ 22 w 451"/>
                <a:gd name="T5" fmla="*/ 247 h 328"/>
                <a:gd name="T6" fmla="*/ 0 w 451"/>
                <a:gd name="T7" fmla="*/ 169 h 328"/>
                <a:gd name="T8" fmla="*/ 42 w 451"/>
                <a:gd name="T9" fmla="*/ 0 h 328"/>
                <a:gd name="T10" fmla="*/ 451 w 451"/>
                <a:gd name="T11" fmla="*/ 138 h 328"/>
              </a:gdLst>
              <a:ahLst/>
              <a:cxnLst>
                <a:cxn ang="0">
                  <a:pos x="T0" y="T1"/>
                </a:cxn>
                <a:cxn ang="0">
                  <a:pos x="T2" y="T3"/>
                </a:cxn>
                <a:cxn ang="0">
                  <a:pos x="T4" y="T5"/>
                </a:cxn>
                <a:cxn ang="0">
                  <a:pos x="T6" y="T7"/>
                </a:cxn>
                <a:cxn ang="0">
                  <a:pos x="T8" y="T9"/>
                </a:cxn>
                <a:cxn ang="0">
                  <a:pos x="T10" y="T11"/>
                </a:cxn>
              </a:cxnLst>
              <a:rect l="0" t="0" r="r" b="b"/>
              <a:pathLst>
                <a:path w="451" h="328">
                  <a:moveTo>
                    <a:pt x="451" y="138"/>
                  </a:moveTo>
                  <a:cubicBezTo>
                    <a:pt x="451" y="138"/>
                    <a:pt x="395" y="328"/>
                    <a:pt x="400" y="327"/>
                  </a:cubicBezTo>
                  <a:cubicBezTo>
                    <a:pt x="405" y="326"/>
                    <a:pt x="22" y="247"/>
                    <a:pt x="22" y="247"/>
                  </a:cubicBezTo>
                  <a:cubicBezTo>
                    <a:pt x="0" y="169"/>
                    <a:pt x="0" y="169"/>
                    <a:pt x="0" y="169"/>
                  </a:cubicBezTo>
                  <a:cubicBezTo>
                    <a:pt x="42" y="0"/>
                    <a:pt x="42" y="0"/>
                    <a:pt x="42" y="0"/>
                  </a:cubicBezTo>
                  <a:lnTo>
                    <a:pt x="451" y="138"/>
                  </a:ln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6" name="Freeform 58"/>
            <p:cNvSpPr>
              <a:spLocks/>
            </p:cNvSpPr>
            <p:nvPr userDrawn="1"/>
          </p:nvSpPr>
          <p:spPr bwMode="auto">
            <a:xfrm>
              <a:off x="2906101" y="5550472"/>
              <a:ext cx="1067875" cy="981593"/>
            </a:xfrm>
            <a:custGeom>
              <a:avLst/>
              <a:gdLst>
                <a:gd name="T0" fmla="*/ 473 w 953"/>
                <a:gd name="T1" fmla="*/ 876 h 876"/>
                <a:gd name="T2" fmla="*/ 0 w 953"/>
                <a:gd name="T3" fmla="*/ 261 h 876"/>
                <a:gd name="T4" fmla="*/ 236 w 953"/>
                <a:gd name="T5" fmla="*/ 0 h 876"/>
                <a:gd name="T6" fmla="*/ 953 w 953"/>
                <a:gd name="T7" fmla="*/ 0 h 876"/>
                <a:gd name="T8" fmla="*/ 773 w 953"/>
                <a:gd name="T9" fmla="*/ 348 h 876"/>
                <a:gd name="T10" fmla="*/ 473 w 953"/>
                <a:gd name="T11" fmla="*/ 876 h 876"/>
              </a:gdLst>
              <a:ahLst/>
              <a:cxnLst>
                <a:cxn ang="0">
                  <a:pos x="T0" y="T1"/>
                </a:cxn>
                <a:cxn ang="0">
                  <a:pos x="T2" y="T3"/>
                </a:cxn>
                <a:cxn ang="0">
                  <a:pos x="T4" y="T5"/>
                </a:cxn>
                <a:cxn ang="0">
                  <a:pos x="T6" y="T7"/>
                </a:cxn>
                <a:cxn ang="0">
                  <a:pos x="T8" y="T9"/>
                </a:cxn>
                <a:cxn ang="0">
                  <a:pos x="T10" y="T11"/>
                </a:cxn>
              </a:cxnLst>
              <a:rect l="0" t="0" r="r" b="b"/>
              <a:pathLst>
                <a:path w="953" h="876">
                  <a:moveTo>
                    <a:pt x="473" y="876"/>
                  </a:moveTo>
                  <a:lnTo>
                    <a:pt x="0" y="261"/>
                  </a:lnTo>
                  <a:lnTo>
                    <a:pt x="236" y="0"/>
                  </a:lnTo>
                  <a:lnTo>
                    <a:pt x="953" y="0"/>
                  </a:lnTo>
                  <a:lnTo>
                    <a:pt x="773" y="348"/>
                  </a:lnTo>
                  <a:lnTo>
                    <a:pt x="473" y="876"/>
                  </a:lnTo>
                  <a:close/>
                </a:path>
              </a:pathLst>
            </a:custGeom>
            <a:solidFill>
              <a:schemeClr val="accent5">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7" name="Freeform 59"/>
            <p:cNvSpPr>
              <a:spLocks/>
            </p:cNvSpPr>
            <p:nvPr userDrawn="1"/>
          </p:nvSpPr>
          <p:spPr bwMode="auto">
            <a:xfrm>
              <a:off x="2541050" y="4804193"/>
              <a:ext cx="906517" cy="1034259"/>
            </a:xfrm>
            <a:custGeom>
              <a:avLst/>
              <a:gdLst>
                <a:gd name="T0" fmla="*/ 342 w 342"/>
                <a:gd name="T1" fmla="*/ 309 h 390"/>
                <a:gd name="T2" fmla="*/ 112 w 342"/>
                <a:gd name="T3" fmla="*/ 0 h 390"/>
                <a:gd name="T4" fmla="*/ 2 w 342"/>
                <a:gd name="T5" fmla="*/ 198 h 390"/>
                <a:gd name="T6" fmla="*/ 102 w 342"/>
                <a:gd name="T7" fmla="*/ 340 h 390"/>
                <a:gd name="T8" fmla="*/ 252 w 342"/>
                <a:gd name="T9" fmla="*/ 390 h 390"/>
                <a:gd name="T10" fmla="*/ 342 w 342"/>
                <a:gd name="T11" fmla="*/ 309 h 390"/>
              </a:gdLst>
              <a:ahLst/>
              <a:cxnLst>
                <a:cxn ang="0">
                  <a:pos x="T0" y="T1"/>
                </a:cxn>
                <a:cxn ang="0">
                  <a:pos x="T2" y="T3"/>
                </a:cxn>
                <a:cxn ang="0">
                  <a:pos x="T4" y="T5"/>
                </a:cxn>
                <a:cxn ang="0">
                  <a:pos x="T6" y="T7"/>
                </a:cxn>
                <a:cxn ang="0">
                  <a:pos x="T8" y="T9"/>
                </a:cxn>
                <a:cxn ang="0">
                  <a:pos x="T10" y="T11"/>
                </a:cxn>
              </a:cxnLst>
              <a:rect l="0" t="0" r="r" b="b"/>
              <a:pathLst>
                <a:path w="342" h="390">
                  <a:moveTo>
                    <a:pt x="342" y="309"/>
                  </a:moveTo>
                  <a:cubicBezTo>
                    <a:pt x="112" y="0"/>
                    <a:pt x="112" y="0"/>
                    <a:pt x="112" y="0"/>
                  </a:cubicBezTo>
                  <a:cubicBezTo>
                    <a:pt x="112" y="0"/>
                    <a:pt x="0" y="185"/>
                    <a:pt x="2" y="198"/>
                  </a:cubicBezTo>
                  <a:cubicBezTo>
                    <a:pt x="4" y="211"/>
                    <a:pt x="102" y="340"/>
                    <a:pt x="102" y="340"/>
                  </a:cubicBezTo>
                  <a:cubicBezTo>
                    <a:pt x="252" y="390"/>
                    <a:pt x="252" y="390"/>
                    <a:pt x="252" y="390"/>
                  </a:cubicBezTo>
                  <a:lnTo>
                    <a:pt x="342" y="309"/>
                  </a:ln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8" name="Freeform 60"/>
            <p:cNvSpPr>
              <a:spLocks/>
            </p:cNvSpPr>
            <p:nvPr userDrawn="1"/>
          </p:nvSpPr>
          <p:spPr bwMode="auto">
            <a:xfrm>
              <a:off x="3595233" y="4699983"/>
              <a:ext cx="1283018" cy="811271"/>
            </a:xfrm>
            <a:custGeom>
              <a:avLst/>
              <a:gdLst>
                <a:gd name="T0" fmla="*/ 1145 w 1145"/>
                <a:gd name="T1" fmla="*/ 648 h 724"/>
                <a:gd name="T2" fmla="*/ 722 w 1145"/>
                <a:gd name="T3" fmla="*/ 0 h 724"/>
                <a:gd name="T4" fmla="*/ 0 w 1145"/>
                <a:gd name="T5" fmla="*/ 35 h 724"/>
                <a:gd name="T6" fmla="*/ 532 w 1145"/>
                <a:gd name="T7" fmla="*/ 724 h 724"/>
                <a:gd name="T8" fmla="*/ 1145 w 1145"/>
                <a:gd name="T9" fmla="*/ 648 h 724"/>
              </a:gdLst>
              <a:ahLst/>
              <a:cxnLst>
                <a:cxn ang="0">
                  <a:pos x="T0" y="T1"/>
                </a:cxn>
                <a:cxn ang="0">
                  <a:pos x="T2" y="T3"/>
                </a:cxn>
                <a:cxn ang="0">
                  <a:pos x="T4" y="T5"/>
                </a:cxn>
                <a:cxn ang="0">
                  <a:pos x="T6" y="T7"/>
                </a:cxn>
                <a:cxn ang="0">
                  <a:pos x="T8" y="T9"/>
                </a:cxn>
              </a:cxnLst>
              <a:rect l="0" t="0" r="r" b="b"/>
              <a:pathLst>
                <a:path w="1145" h="724">
                  <a:moveTo>
                    <a:pt x="1145" y="648"/>
                  </a:moveTo>
                  <a:lnTo>
                    <a:pt x="722" y="0"/>
                  </a:lnTo>
                  <a:lnTo>
                    <a:pt x="0" y="35"/>
                  </a:lnTo>
                  <a:lnTo>
                    <a:pt x="532" y="724"/>
                  </a:lnTo>
                  <a:lnTo>
                    <a:pt x="1145" y="648"/>
                  </a:lnTo>
                  <a:close/>
                </a:path>
              </a:pathLst>
            </a:custGeom>
            <a:solidFill>
              <a:schemeClr val="accent5">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9" name="Freeform 61"/>
            <p:cNvSpPr>
              <a:spLocks/>
            </p:cNvSpPr>
            <p:nvPr userDrawn="1"/>
          </p:nvSpPr>
          <p:spPr bwMode="auto">
            <a:xfrm>
              <a:off x="3651504" y="4379508"/>
              <a:ext cx="965905" cy="737315"/>
            </a:xfrm>
            <a:custGeom>
              <a:avLst/>
              <a:gdLst>
                <a:gd name="T0" fmla="*/ 177 w 364"/>
                <a:gd name="T1" fmla="*/ 278 h 278"/>
                <a:gd name="T2" fmla="*/ 0 w 364"/>
                <a:gd name="T3" fmla="*/ 22 h 278"/>
                <a:gd name="T4" fmla="*/ 163 w 364"/>
                <a:gd name="T5" fmla="*/ 0 h 278"/>
                <a:gd name="T6" fmla="*/ 344 w 364"/>
                <a:gd name="T7" fmla="*/ 71 h 278"/>
                <a:gd name="T8" fmla="*/ 357 w 364"/>
                <a:gd name="T9" fmla="*/ 198 h 278"/>
                <a:gd name="T10" fmla="*/ 177 w 364"/>
                <a:gd name="T11" fmla="*/ 278 h 278"/>
              </a:gdLst>
              <a:ahLst/>
              <a:cxnLst>
                <a:cxn ang="0">
                  <a:pos x="T0" y="T1"/>
                </a:cxn>
                <a:cxn ang="0">
                  <a:pos x="T2" y="T3"/>
                </a:cxn>
                <a:cxn ang="0">
                  <a:pos x="T4" y="T5"/>
                </a:cxn>
                <a:cxn ang="0">
                  <a:pos x="T6" y="T7"/>
                </a:cxn>
                <a:cxn ang="0">
                  <a:pos x="T8" y="T9"/>
                </a:cxn>
                <a:cxn ang="0">
                  <a:pos x="T10" y="T11"/>
                </a:cxn>
              </a:cxnLst>
              <a:rect l="0" t="0" r="r" b="b"/>
              <a:pathLst>
                <a:path w="364" h="278">
                  <a:moveTo>
                    <a:pt x="177" y="278"/>
                  </a:moveTo>
                  <a:cubicBezTo>
                    <a:pt x="0" y="22"/>
                    <a:pt x="0" y="22"/>
                    <a:pt x="0" y="22"/>
                  </a:cubicBezTo>
                  <a:cubicBezTo>
                    <a:pt x="163" y="0"/>
                    <a:pt x="163" y="0"/>
                    <a:pt x="163" y="0"/>
                  </a:cubicBezTo>
                  <a:cubicBezTo>
                    <a:pt x="163" y="0"/>
                    <a:pt x="342" y="60"/>
                    <a:pt x="344" y="71"/>
                  </a:cubicBezTo>
                  <a:cubicBezTo>
                    <a:pt x="345" y="82"/>
                    <a:pt x="364" y="190"/>
                    <a:pt x="357" y="198"/>
                  </a:cubicBezTo>
                  <a:cubicBezTo>
                    <a:pt x="349" y="205"/>
                    <a:pt x="177" y="278"/>
                    <a:pt x="177" y="278"/>
                  </a:cubicBez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0" name="Freeform 62"/>
            <p:cNvSpPr>
              <a:spLocks/>
            </p:cNvSpPr>
            <p:nvPr userDrawn="1"/>
          </p:nvSpPr>
          <p:spPr bwMode="auto">
            <a:xfrm>
              <a:off x="2961007" y="4585688"/>
              <a:ext cx="1272933" cy="1195616"/>
            </a:xfrm>
            <a:custGeom>
              <a:avLst/>
              <a:gdLst>
                <a:gd name="T0" fmla="*/ 480 w 480"/>
                <a:gd name="T1" fmla="*/ 205 h 451"/>
                <a:gd name="T2" fmla="*/ 334 w 480"/>
                <a:gd name="T3" fmla="*/ 0 h 451"/>
                <a:gd name="T4" fmla="*/ 143 w 480"/>
                <a:gd name="T5" fmla="*/ 47 h 451"/>
                <a:gd name="T6" fmla="*/ 0 w 480"/>
                <a:gd name="T7" fmla="*/ 235 h 451"/>
                <a:gd name="T8" fmla="*/ 122 w 480"/>
                <a:gd name="T9" fmla="*/ 451 h 451"/>
                <a:gd name="T10" fmla="*/ 480 w 480"/>
                <a:gd name="T11" fmla="*/ 205 h 451"/>
              </a:gdLst>
              <a:ahLst/>
              <a:cxnLst>
                <a:cxn ang="0">
                  <a:pos x="T0" y="T1"/>
                </a:cxn>
                <a:cxn ang="0">
                  <a:pos x="T2" y="T3"/>
                </a:cxn>
                <a:cxn ang="0">
                  <a:pos x="T4" y="T5"/>
                </a:cxn>
                <a:cxn ang="0">
                  <a:pos x="T6" y="T7"/>
                </a:cxn>
                <a:cxn ang="0">
                  <a:pos x="T8" y="T9"/>
                </a:cxn>
                <a:cxn ang="0">
                  <a:pos x="T10" y="T11"/>
                </a:cxn>
              </a:cxnLst>
              <a:rect l="0" t="0" r="r" b="b"/>
              <a:pathLst>
                <a:path w="480" h="451">
                  <a:moveTo>
                    <a:pt x="480" y="205"/>
                  </a:moveTo>
                  <a:cubicBezTo>
                    <a:pt x="334" y="0"/>
                    <a:pt x="334" y="0"/>
                    <a:pt x="334" y="0"/>
                  </a:cubicBezTo>
                  <a:cubicBezTo>
                    <a:pt x="143" y="47"/>
                    <a:pt x="143" y="47"/>
                    <a:pt x="143" y="47"/>
                  </a:cubicBezTo>
                  <a:cubicBezTo>
                    <a:pt x="143" y="47"/>
                    <a:pt x="0" y="226"/>
                    <a:pt x="0" y="235"/>
                  </a:cubicBezTo>
                  <a:cubicBezTo>
                    <a:pt x="0" y="245"/>
                    <a:pt x="122" y="451"/>
                    <a:pt x="122" y="451"/>
                  </a:cubicBezTo>
                  <a:lnTo>
                    <a:pt x="480" y="205"/>
                  </a:lnTo>
                  <a:close/>
                </a:path>
              </a:pathLst>
            </a:custGeom>
            <a:solidFill>
              <a:schemeClr val="accent5">
                <a:lumMod val="7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1" name="Freeform 63"/>
            <p:cNvSpPr>
              <a:spLocks/>
            </p:cNvSpPr>
            <p:nvPr userDrawn="1"/>
          </p:nvSpPr>
          <p:spPr bwMode="auto">
            <a:xfrm>
              <a:off x="1185197" y="2411840"/>
              <a:ext cx="1591166" cy="3993604"/>
            </a:xfrm>
            <a:custGeom>
              <a:avLst/>
              <a:gdLst>
                <a:gd name="T0" fmla="*/ 121 w 600"/>
                <a:gd name="T1" fmla="*/ 0 h 1506"/>
                <a:gd name="T2" fmla="*/ 0 w 600"/>
                <a:gd name="T3" fmla="*/ 438 h 1506"/>
                <a:gd name="T4" fmla="*/ 118 w 600"/>
                <a:gd name="T5" fmla="*/ 618 h 1506"/>
                <a:gd name="T6" fmla="*/ 119 w 600"/>
                <a:gd name="T7" fmla="*/ 615 h 1506"/>
                <a:gd name="T8" fmla="*/ 120 w 600"/>
                <a:gd name="T9" fmla="*/ 612 h 1506"/>
                <a:gd name="T10" fmla="*/ 121 w 600"/>
                <a:gd name="T11" fmla="*/ 610 h 1506"/>
                <a:gd name="T12" fmla="*/ 121 w 600"/>
                <a:gd name="T13" fmla="*/ 607 h 1506"/>
                <a:gd name="T14" fmla="*/ 151 w 600"/>
                <a:gd name="T15" fmla="*/ 544 h 1506"/>
                <a:gd name="T16" fmla="*/ 190 w 600"/>
                <a:gd name="T17" fmla="*/ 514 h 1506"/>
                <a:gd name="T18" fmla="*/ 235 w 600"/>
                <a:gd name="T19" fmla="*/ 519 h 1506"/>
                <a:gd name="T20" fmla="*/ 280 w 600"/>
                <a:gd name="T21" fmla="*/ 561 h 1506"/>
                <a:gd name="T22" fmla="*/ 316 w 600"/>
                <a:gd name="T23" fmla="*/ 636 h 1506"/>
                <a:gd name="T24" fmla="*/ 336 w 600"/>
                <a:gd name="T25" fmla="*/ 728 h 1506"/>
                <a:gd name="T26" fmla="*/ 339 w 600"/>
                <a:gd name="T27" fmla="*/ 824 h 1506"/>
                <a:gd name="T28" fmla="*/ 322 w 600"/>
                <a:gd name="T29" fmla="*/ 912 h 1506"/>
                <a:gd name="T30" fmla="*/ 290 w 600"/>
                <a:gd name="T31" fmla="*/ 973 h 1506"/>
                <a:gd name="T32" fmla="*/ 249 w 600"/>
                <a:gd name="T33" fmla="*/ 998 h 1506"/>
                <a:gd name="T34" fmla="*/ 204 w 600"/>
                <a:gd name="T35" fmla="*/ 987 h 1506"/>
                <a:gd name="T36" fmla="*/ 162 w 600"/>
                <a:gd name="T37" fmla="*/ 942 h 1506"/>
                <a:gd name="T38" fmla="*/ 160 w 600"/>
                <a:gd name="T39" fmla="*/ 939 h 1506"/>
                <a:gd name="T40" fmla="*/ 158 w 600"/>
                <a:gd name="T41" fmla="*/ 936 h 1506"/>
                <a:gd name="T42" fmla="*/ 157 w 600"/>
                <a:gd name="T43" fmla="*/ 933 h 1506"/>
                <a:gd name="T44" fmla="*/ 155 w 600"/>
                <a:gd name="T45" fmla="*/ 930 h 1506"/>
                <a:gd name="T46" fmla="*/ 88 w 600"/>
                <a:gd name="T47" fmla="*/ 1148 h 1506"/>
                <a:gd name="T48" fmla="*/ 303 w 600"/>
                <a:gd name="T49" fmla="*/ 1506 h 1506"/>
                <a:gd name="T50" fmla="*/ 600 w 600"/>
                <a:gd name="T51" fmla="*/ 655 h 1506"/>
                <a:gd name="T52" fmla="*/ 121 w 600"/>
                <a:gd name="T53" fmla="*/ 0 h 1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00" h="1506">
                  <a:moveTo>
                    <a:pt x="121" y="0"/>
                  </a:moveTo>
                  <a:cubicBezTo>
                    <a:pt x="0" y="438"/>
                    <a:pt x="0" y="438"/>
                    <a:pt x="0" y="438"/>
                  </a:cubicBezTo>
                  <a:cubicBezTo>
                    <a:pt x="118" y="618"/>
                    <a:pt x="118" y="618"/>
                    <a:pt x="118" y="618"/>
                  </a:cubicBezTo>
                  <a:cubicBezTo>
                    <a:pt x="119" y="617"/>
                    <a:pt x="119" y="616"/>
                    <a:pt x="119" y="615"/>
                  </a:cubicBezTo>
                  <a:cubicBezTo>
                    <a:pt x="119" y="614"/>
                    <a:pt x="120" y="613"/>
                    <a:pt x="120" y="612"/>
                  </a:cubicBezTo>
                  <a:cubicBezTo>
                    <a:pt x="120" y="612"/>
                    <a:pt x="120" y="611"/>
                    <a:pt x="121" y="610"/>
                  </a:cubicBezTo>
                  <a:cubicBezTo>
                    <a:pt x="121" y="609"/>
                    <a:pt x="121" y="608"/>
                    <a:pt x="121" y="607"/>
                  </a:cubicBezTo>
                  <a:cubicBezTo>
                    <a:pt x="129" y="581"/>
                    <a:pt x="139" y="560"/>
                    <a:pt x="151" y="544"/>
                  </a:cubicBezTo>
                  <a:cubicBezTo>
                    <a:pt x="163" y="529"/>
                    <a:pt x="176" y="518"/>
                    <a:pt x="190" y="514"/>
                  </a:cubicBezTo>
                  <a:cubicBezTo>
                    <a:pt x="205" y="510"/>
                    <a:pt x="220" y="511"/>
                    <a:pt x="235" y="519"/>
                  </a:cubicBezTo>
                  <a:cubicBezTo>
                    <a:pt x="250" y="527"/>
                    <a:pt x="266" y="541"/>
                    <a:pt x="280" y="561"/>
                  </a:cubicBezTo>
                  <a:cubicBezTo>
                    <a:pt x="294" y="582"/>
                    <a:pt x="306" y="608"/>
                    <a:pt x="316" y="636"/>
                  </a:cubicBezTo>
                  <a:cubicBezTo>
                    <a:pt x="325" y="665"/>
                    <a:pt x="332" y="696"/>
                    <a:pt x="336" y="728"/>
                  </a:cubicBezTo>
                  <a:cubicBezTo>
                    <a:pt x="340" y="760"/>
                    <a:pt x="341" y="793"/>
                    <a:pt x="339" y="824"/>
                  </a:cubicBezTo>
                  <a:cubicBezTo>
                    <a:pt x="336" y="855"/>
                    <a:pt x="331" y="885"/>
                    <a:pt x="322" y="912"/>
                  </a:cubicBezTo>
                  <a:cubicBezTo>
                    <a:pt x="314" y="938"/>
                    <a:pt x="303" y="958"/>
                    <a:pt x="290" y="973"/>
                  </a:cubicBezTo>
                  <a:cubicBezTo>
                    <a:pt x="277" y="987"/>
                    <a:pt x="263" y="996"/>
                    <a:pt x="249" y="998"/>
                  </a:cubicBezTo>
                  <a:cubicBezTo>
                    <a:pt x="234" y="1000"/>
                    <a:pt x="219" y="997"/>
                    <a:pt x="204" y="987"/>
                  </a:cubicBezTo>
                  <a:cubicBezTo>
                    <a:pt x="189" y="978"/>
                    <a:pt x="175" y="963"/>
                    <a:pt x="162" y="942"/>
                  </a:cubicBezTo>
                  <a:cubicBezTo>
                    <a:pt x="161" y="941"/>
                    <a:pt x="160" y="940"/>
                    <a:pt x="160" y="939"/>
                  </a:cubicBezTo>
                  <a:cubicBezTo>
                    <a:pt x="159" y="938"/>
                    <a:pt x="159" y="937"/>
                    <a:pt x="158" y="936"/>
                  </a:cubicBezTo>
                  <a:cubicBezTo>
                    <a:pt x="158" y="935"/>
                    <a:pt x="157" y="934"/>
                    <a:pt x="157" y="933"/>
                  </a:cubicBezTo>
                  <a:cubicBezTo>
                    <a:pt x="156" y="932"/>
                    <a:pt x="155" y="931"/>
                    <a:pt x="155" y="930"/>
                  </a:cubicBezTo>
                  <a:cubicBezTo>
                    <a:pt x="88" y="1148"/>
                    <a:pt x="88" y="1148"/>
                    <a:pt x="88" y="1148"/>
                  </a:cubicBezTo>
                  <a:cubicBezTo>
                    <a:pt x="303" y="1506"/>
                    <a:pt x="303" y="1506"/>
                    <a:pt x="303" y="1506"/>
                  </a:cubicBezTo>
                  <a:cubicBezTo>
                    <a:pt x="600" y="655"/>
                    <a:pt x="600" y="655"/>
                    <a:pt x="600" y="655"/>
                  </a:cubicBezTo>
                  <a:cubicBezTo>
                    <a:pt x="121" y="0"/>
                    <a:pt x="121" y="0"/>
                    <a:pt x="121" y="0"/>
                  </a:cubicBezTo>
                  <a:close/>
                </a:path>
              </a:pathLst>
            </a:custGeom>
            <a:gradFill flip="none" rotWithShape="1">
              <a:gsLst>
                <a:gs pos="75000">
                  <a:schemeClr val="accent4"/>
                </a:gs>
                <a:gs pos="0">
                  <a:schemeClr val="accent4">
                    <a:lumMod val="60000"/>
                    <a:lumOff val="40000"/>
                  </a:schemeClr>
                </a:gs>
                <a:gs pos="100000">
                  <a:schemeClr val="accent4">
                    <a:lumMod val="75000"/>
                  </a:schemeClr>
                </a:gs>
              </a:gsLst>
              <a:path path="circle">
                <a:fillToRect l="100000" b="100000"/>
              </a:path>
              <a:tileRect t="-100000" r="-100000"/>
            </a:gra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2" name="Freeform 64"/>
            <p:cNvSpPr>
              <a:spLocks/>
            </p:cNvSpPr>
            <p:nvPr userDrawn="1"/>
          </p:nvSpPr>
          <p:spPr bwMode="auto">
            <a:xfrm>
              <a:off x="901700" y="3632109"/>
              <a:ext cx="1148554" cy="1776056"/>
            </a:xfrm>
            <a:custGeom>
              <a:avLst/>
              <a:gdLst>
                <a:gd name="T0" fmla="*/ 101 w 433"/>
                <a:gd name="T1" fmla="*/ 0 h 670"/>
                <a:gd name="T2" fmla="*/ 220 w 433"/>
                <a:gd name="T3" fmla="*/ 182 h 670"/>
                <a:gd name="T4" fmla="*/ 232 w 433"/>
                <a:gd name="T5" fmla="*/ 200 h 670"/>
                <a:gd name="T6" fmla="*/ 233 w 433"/>
                <a:gd name="T7" fmla="*/ 193 h 670"/>
                <a:gd name="T8" fmla="*/ 234 w 433"/>
                <a:gd name="T9" fmla="*/ 187 h 670"/>
                <a:gd name="T10" fmla="*/ 235 w 433"/>
                <a:gd name="T11" fmla="*/ 181 h 670"/>
                <a:gd name="T12" fmla="*/ 237 w 433"/>
                <a:gd name="T13" fmla="*/ 175 h 670"/>
                <a:gd name="T14" fmla="*/ 237 w 433"/>
                <a:gd name="T15" fmla="*/ 172 h 670"/>
                <a:gd name="T16" fmla="*/ 238 w 433"/>
                <a:gd name="T17" fmla="*/ 170 h 670"/>
                <a:gd name="T18" fmla="*/ 239 w 433"/>
                <a:gd name="T19" fmla="*/ 167 h 670"/>
                <a:gd name="T20" fmla="*/ 240 w 433"/>
                <a:gd name="T21" fmla="*/ 164 h 670"/>
                <a:gd name="T22" fmla="*/ 266 w 433"/>
                <a:gd name="T23" fmla="*/ 109 h 670"/>
                <a:gd name="T24" fmla="*/ 301 w 433"/>
                <a:gd name="T25" fmla="*/ 82 h 670"/>
                <a:gd name="T26" fmla="*/ 340 w 433"/>
                <a:gd name="T27" fmla="*/ 87 h 670"/>
                <a:gd name="T28" fmla="*/ 380 w 433"/>
                <a:gd name="T29" fmla="*/ 125 h 670"/>
                <a:gd name="T30" fmla="*/ 411 w 433"/>
                <a:gd name="T31" fmla="*/ 191 h 670"/>
                <a:gd name="T32" fmla="*/ 429 w 433"/>
                <a:gd name="T33" fmla="*/ 271 h 670"/>
                <a:gd name="T34" fmla="*/ 431 w 433"/>
                <a:gd name="T35" fmla="*/ 356 h 670"/>
                <a:gd name="T36" fmla="*/ 417 w 433"/>
                <a:gd name="T37" fmla="*/ 433 h 670"/>
                <a:gd name="T38" fmla="*/ 389 w 433"/>
                <a:gd name="T39" fmla="*/ 487 h 670"/>
                <a:gd name="T40" fmla="*/ 352 w 433"/>
                <a:gd name="T41" fmla="*/ 509 h 670"/>
                <a:gd name="T42" fmla="*/ 313 w 433"/>
                <a:gd name="T43" fmla="*/ 500 h 670"/>
                <a:gd name="T44" fmla="*/ 275 w 433"/>
                <a:gd name="T45" fmla="*/ 460 h 670"/>
                <a:gd name="T46" fmla="*/ 274 w 433"/>
                <a:gd name="T47" fmla="*/ 457 h 670"/>
                <a:gd name="T48" fmla="*/ 272 w 433"/>
                <a:gd name="T49" fmla="*/ 455 h 670"/>
                <a:gd name="T50" fmla="*/ 270 w 433"/>
                <a:gd name="T51" fmla="*/ 452 h 670"/>
                <a:gd name="T52" fmla="*/ 269 w 433"/>
                <a:gd name="T53" fmla="*/ 449 h 670"/>
                <a:gd name="T54" fmla="*/ 266 w 433"/>
                <a:gd name="T55" fmla="*/ 444 h 670"/>
                <a:gd name="T56" fmla="*/ 263 w 433"/>
                <a:gd name="T57" fmla="*/ 438 h 670"/>
                <a:gd name="T58" fmla="*/ 261 w 433"/>
                <a:gd name="T59" fmla="*/ 433 h 670"/>
                <a:gd name="T60" fmla="*/ 258 w 433"/>
                <a:gd name="T61" fmla="*/ 428 h 670"/>
                <a:gd name="T62" fmla="*/ 251 w 433"/>
                <a:gd name="T63" fmla="*/ 450 h 670"/>
                <a:gd name="T64" fmla="*/ 184 w 433"/>
                <a:gd name="T65" fmla="*/ 670 h 670"/>
                <a:gd name="T66" fmla="*/ 0 w 433"/>
                <a:gd name="T67" fmla="*/ 364 h 670"/>
                <a:gd name="T68" fmla="*/ 101 w 433"/>
                <a:gd name="T69" fmla="*/ 0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33" h="670">
                  <a:moveTo>
                    <a:pt x="101" y="0"/>
                  </a:moveTo>
                  <a:cubicBezTo>
                    <a:pt x="220" y="182"/>
                    <a:pt x="220" y="182"/>
                    <a:pt x="220" y="182"/>
                  </a:cubicBezTo>
                  <a:cubicBezTo>
                    <a:pt x="232" y="200"/>
                    <a:pt x="232" y="200"/>
                    <a:pt x="232" y="200"/>
                  </a:cubicBezTo>
                  <a:cubicBezTo>
                    <a:pt x="232" y="198"/>
                    <a:pt x="232" y="196"/>
                    <a:pt x="233" y="193"/>
                  </a:cubicBezTo>
                  <a:cubicBezTo>
                    <a:pt x="233" y="191"/>
                    <a:pt x="233" y="189"/>
                    <a:pt x="234" y="187"/>
                  </a:cubicBezTo>
                  <a:cubicBezTo>
                    <a:pt x="234" y="185"/>
                    <a:pt x="235" y="183"/>
                    <a:pt x="235" y="181"/>
                  </a:cubicBezTo>
                  <a:cubicBezTo>
                    <a:pt x="236" y="179"/>
                    <a:pt x="236" y="177"/>
                    <a:pt x="237" y="175"/>
                  </a:cubicBezTo>
                  <a:cubicBezTo>
                    <a:pt x="237" y="174"/>
                    <a:pt x="237" y="173"/>
                    <a:pt x="237" y="172"/>
                  </a:cubicBezTo>
                  <a:cubicBezTo>
                    <a:pt x="238" y="171"/>
                    <a:pt x="238" y="171"/>
                    <a:pt x="238" y="170"/>
                  </a:cubicBezTo>
                  <a:cubicBezTo>
                    <a:pt x="238" y="169"/>
                    <a:pt x="239" y="168"/>
                    <a:pt x="239" y="167"/>
                  </a:cubicBezTo>
                  <a:cubicBezTo>
                    <a:pt x="239" y="166"/>
                    <a:pt x="239" y="165"/>
                    <a:pt x="240" y="164"/>
                  </a:cubicBezTo>
                  <a:cubicBezTo>
                    <a:pt x="247" y="141"/>
                    <a:pt x="255" y="122"/>
                    <a:pt x="266" y="109"/>
                  </a:cubicBezTo>
                  <a:cubicBezTo>
                    <a:pt x="276" y="95"/>
                    <a:pt x="288" y="86"/>
                    <a:pt x="301" y="82"/>
                  </a:cubicBezTo>
                  <a:cubicBezTo>
                    <a:pt x="313" y="79"/>
                    <a:pt x="327" y="80"/>
                    <a:pt x="340" y="87"/>
                  </a:cubicBezTo>
                  <a:cubicBezTo>
                    <a:pt x="354" y="94"/>
                    <a:pt x="367" y="106"/>
                    <a:pt x="380" y="125"/>
                  </a:cubicBezTo>
                  <a:cubicBezTo>
                    <a:pt x="392" y="143"/>
                    <a:pt x="403" y="166"/>
                    <a:pt x="411" y="191"/>
                  </a:cubicBezTo>
                  <a:cubicBezTo>
                    <a:pt x="419" y="216"/>
                    <a:pt x="425" y="243"/>
                    <a:pt x="429" y="271"/>
                  </a:cubicBezTo>
                  <a:cubicBezTo>
                    <a:pt x="432" y="299"/>
                    <a:pt x="433" y="328"/>
                    <a:pt x="431" y="356"/>
                  </a:cubicBezTo>
                  <a:cubicBezTo>
                    <a:pt x="429" y="383"/>
                    <a:pt x="425" y="409"/>
                    <a:pt x="417" y="433"/>
                  </a:cubicBezTo>
                  <a:cubicBezTo>
                    <a:pt x="409" y="456"/>
                    <a:pt x="400" y="474"/>
                    <a:pt x="389" y="487"/>
                  </a:cubicBezTo>
                  <a:cubicBezTo>
                    <a:pt x="378" y="500"/>
                    <a:pt x="365" y="507"/>
                    <a:pt x="352" y="509"/>
                  </a:cubicBezTo>
                  <a:cubicBezTo>
                    <a:pt x="339" y="512"/>
                    <a:pt x="326" y="509"/>
                    <a:pt x="313" y="500"/>
                  </a:cubicBezTo>
                  <a:cubicBezTo>
                    <a:pt x="300" y="492"/>
                    <a:pt x="287" y="479"/>
                    <a:pt x="275" y="460"/>
                  </a:cubicBezTo>
                  <a:cubicBezTo>
                    <a:pt x="275" y="459"/>
                    <a:pt x="274" y="458"/>
                    <a:pt x="274" y="457"/>
                  </a:cubicBezTo>
                  <a:cubicBezTo>
                    <a:pt x="273" y="456"/>
                    <a:pt x="272" y="455"/>
                    <a:pt x="272" y="455"/>
                  </a:cubicBezTo>
                  <a:cubicBezTo>
                    <a:pt x="271" y="454"/>
                    <a:pt x="271" y="453"/>
                    <a:pt x="270" y="452"/>
                  </a:cubicBezTo>
                  <a:cubicBezTo>
                    <a:pt x="270" y="451"/>
                    <a:pt x="269" y="450"/>
                    <a:pt x="269" y="449"/>
                  </a:cubicBezTo>
                  <a:cubicBezTo>
                    <a:pt x="268" y="447"/>
                    <a:pt x="267" y="445"/>
                    <a:pt x="266" y="444"/>
                  </a:cubicBezTo>
                  <a:cubicBezTo>
                    <a:pt x="265" y="442"/>
                    <a:pt x="264" y="440"/>
                    <a:pt x="263" y="438"/>
                  </a:cubicBezTo>
                  <a:cubicBezTo>
                    <a:pt x="262" y="437"/>
                    <a:pt x="261" y="435"/>
                    <a:pt x="261" y="433"/>
                  </a:cubicBezTo>
                  <a:cubicBezTo>
                    <a:pt x="260" y="431"/>
                    <a:pt x="259" y="429"/>
                    <a:pt x="258" y="428"/>
                  </a:cubicBezTo>
                  <a:cubicBezTo>
                    <a:pt x="251" y="450"/>
                    <a:pt x="251" y="450"/>
                    <a:pt x="251" y="450"/>
                  </a:cubicBezTo>
                  <a:cubicBezTo>
                    <a:pt x="184" y="670"/>
                    <a:pt x="184" y="670"/>
                    <a:pt x="184" y="670"/>
                  </a:cubicBezTo>
                  <a:cubicBezTo>
                    <a:pt x="0" y="364"/>
                    <a:pt x="0" y="364"/>
                    <a:pt x="0" y="364"/>
                  </a:cubicBezTo>
                  <a:lnTo>
                    <a:pt x="101" y="0"/>
                  </a:lnTo>
                  <a:close/>
                </a:path>
              </a:pathLst>
            </a:custGeom>
            <a:gradFill>
              <a:gsLst>
                <a:gs pos="51000">
                  <a:schemeClr val="accent6">
                    <a:lumMod val="40000"/>
                    <a:lumOff val="60000"/>
                  </a:schemeClr>
                </a:gs>
                <a:gs pos="0">
                  <a:schemeClr val="accent6">
                    <a:lumMod val="20000"/>
                    <a:lumOff val="80000"/>
                  </a:schemeClr>
                </a:gs>
                <a:gs pos="100000">
                  <a:schemeClr val="accent6"/>
                </a:gs>
              </a:gsLst>
              <a:lin ang="2700000" scaled="1"/>
            </a:gra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3" name="Freeform 65"/>
            <p:cNvSpPr>
              <a:spLocks/>
            </p:cNvSpPr>
            <p:nvPr userDrawn="1"/>
          </p:nvSpPr>
          <p:spPr bwMode="auto">
            <a:xfrm>
              <a:off x="926352" y="3684774"/>
              <a:ext cx="1102611" cy="1670725"/>
            </a:xfrm>
            <a:custGeom>
              <a:avLst/>
              <a:gdLst>
                <a:gd name="T0" fmla="*/ 0 w 416"/>
                <a:gd name="T1" fmla="*/ 343 h 630"/>
                <a:gd name="T2" fmla="*/ 95 w 416"/>
                <a:gd name="T3" fmla="*/ 0 h 630"/>
                <a:gd name="T4" fmla="*/ 227 w 416"/>
                <a:gd name="T5" fmla="*/ 202 h 630"/>
                <a:gd name="T6" fmla="*/ 231 w 416"/>
                <a:gd name="T7" fmla="*/ 181 h 630"/>
                <a:gd name="T8" fmla="*/ 232 w 416"/>
                <a:gd name="T9" fmla="*/ 175 h 630"/>
                <a:gd name="T10" fmla="*/ 233 w 416"/>
                <a:gd name="T11" fmla="*/ 169 h 630"/>
                <a:gd name="T12" fmla="*/ 234 w 416"/>
                <a:gd name="T13" fmla="*/ 163 h 630"/>
                <a:gd name="T14" fmla="*/ 237 w 416"/>
                <a:gd name="T15" fmla="*/ 153 h 630"/>
                <a:gd name="T16" fmla="*/ 238 w 416"/>
                <a:gd name="T17" fmla="*/ 149 h 630"/>
                <a:gd name="T18" fmla="*/ 238 w 416"/>
                <a:gd name="T19" fmla="*/ 146 h 630"/>
                <a:gd name="T20" fmla="*/ 263 w 416"/>
                <a:gd name="T21" fmla="*/ 94 h 630"/>
                <a:gd name="T22" fmla="*/ 294 w 416"/>
                <a:gd name="T23" fmla="*/ 70 h 630"/>
                <a:gd name="T24" fmla="*/ 306 w 416"/>
                <a:gd name="T25" fmla="*/ 68 h 630"/>
                <a:gd name="T26" fmla="*/ 327 w 416"/>
                <a:gd name="T27" fmla="*/ 74 h 630"/>
                <a:gd name="T28" fmla="*/ 364 w 416"/>
                <a:gd name="T29" fmla="*/ 109 h 630"/>
                <a:gd name="T30" fmla="*/ 394 w 416"/>
                <a:gd name="T31" fmla="*/ 173 h 630"/>
                <a:gd name="T32" fmla="*/ 412 w 416"/>
                <a:gd name="T33" fmla="*/ 252 h 630"/>
                <a:gd name="T34" fmla="*/ 414 w 416"/>
                <a:gd name="T35" fmla="*/ 335 h 630"/>
                <a:gd name="T36" fmla="*/ 400 w 416"/>
                <a:gd name="T37" fmla="*/ 410 h 630"/>
                <a:gd name="T38" fmla="*/ 373 w 416"/>
                <a:gd name="T39" fmla="*/ 462 h 630"/>
                <a:gd name="T40" fmla="*/ 342 w 416"/>
                <a:gd name="T41" fmla="*/ 481 h 630"/>
                <a:gd name="T42" fmla="*/ 335 w 416"/>
                <a:gd name="T43" fmla="*/ 482 h 630"/>
                <a:gd name="T44" fmla="*/ 308 w 416"/>
                <a:gd name="T45" fmla="*/ 474 h 630"/>
                <a:gd name="T46" fmla="*/ 273 w 416"/>
                <a:gd name="T47" fmla="*/ 436 h 630"/>
                <a:gd name="T48" fmla="*/ 271 w 416"/>
                <a:gd name="T49" fmla="*/ 433 h 630"/>
                <a:gd name="T50" fmla="*/ 268 w 416"/>
                <a:gd name="T51" fmla="*/ 428 h 630"/>
                <a:gd name="T52" fmla="*/ 267 w 416"/>
                <a:gd name="T53" fmla="*/ 425 h 630"/>
                <a:gd name="T54" fmla="*/ 264 w 416"/>
                <a:gd name="T55" fmla="*/ 420 h 630"/>
                <a:gd name="T56" fmla="*/ 262 w 416"/>
                <a:gd name="T57" fmla="*/ 416 h 630"/>
                <a:gd name="T58" fmla="*/ 259 w 416"/>
                <a:gd name="T59" fmla="*/ 410 h 630"/>
                <a:gd name="T60" fmla="*/ 257 w 416"/>
                <a:gd name="T61" fmla="*/ 404 h 630"/>
                <a:gd name="T62" fmla="*/ 248 w 416"/>
                <a:gd name="T63" fmla="*/ 384 h 630"/>
                <a:gd name="T64" fmla="*/ 172 w 416"/>
                <a:gd name="T65" fmla="*/ 630 h 630"/>
                <a:gd name="T66" fmla="*/ 0 w 416"/>
                <a:gd name="T67" fmla="*/ 343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6" h="630">
                  <a:moveTo>
                    <a:pt x="0" y="343"/>
                  </a:moveTo>
                  <a:cubicBezTo>
                    <a:pt x="95" y="0"/>
                    <a:pt x="95" y="0"/>
                    <a:pt x="95" y="0"/>
                  </a:cubicBezTo>
                  <a:cubicBezTo>
                    <a:pt x="227" y="202"/>
                    <a:pt x="227" y="202"/>
                    <a:pt x="227" y="202"/>
                  </a:cubicBezTo>
                  <a:cubicBezTo>
                    <a:pt x="231" y="181"/>
                    <a:pt x="231" y="181"/>
                    <a:pt x="231" y="181"/>
                  </a:cubicBezTo>
                  <a:cubicBezTo>
                    <a:pt x="231" y="179"/>
                    <a:pt x="231" y="177"/>
                    <a:pt x="232" y="175"/>
                  </a:cubicBezTo>
                  <a:cubicBezTo>
                    <a:pt x="232" y="173"/>
                    <a:pt x="232" y="171"/>
                    <a:pt x="233" y="169"/>
                  </a:cubicBezTo>
                  <a:cubicBezTo>
                    <a:pt x="233" y="167"/>
                    <a:pt x="234" y="165"/>
                    <a:pt x="234" y="163"/>
                  </a:cubicBezTo>
                  <a:cubicBezTo>
                    <a:pt x="235" y="161"/>
                    <a:pt x="237" y="153"/>
                    <a:pt x="237" y="153"/>
                  </a:cubicBezTo>
                  <a:cubicBezTo>
                    <a:pt x="238" y="149"/>
                    <a:pt x="238" y="149"/>
                    <a:pt x="238" y="149"/>
                  </a:cubicBezTo>
                  <a:cubicBezTo>
                    <a:pt x="238" y="146"/>
                    <a:pt x="238" y="146"/>
                    <a:pt x="238" y="146"/>
                  </a:cubicBezTo>
                  <a:cubicBezTo>
                    <a:pt x="245" y="125"/>
                    <a:pt x="253" y="107"/>
                    <a:pt x="263" y="94"/>
                  </a:cubicBezTo>
                  <a:cubicBezTo>
                    <a:pt x="273" y="81"/>
                    <a:pt x="283" y="73"/>
                    <a:pt x="294" y="70"/>
                  </a:cubicBezTo>
                  <a:cubicBezTo>
                    <a:pt x="298" y="69"/>
                    <a:pt x="302" y="68"/>
                    <a:pt x="306" y="68"/>
                  </a:cubicBezTo>
                  <a:cubicBezTo>
                    <a:pt x="313" y="68"/>
                    <a:pt x="320" y="70"/>
                    <a:pt x="327" y="74"/>
                  </a:cubicBezTo>
                  <a:cubicBezTo>
                    <a:pt x="340" y="81"/>
                    <a:pt x="352" y="92"/>
                    <a:pt x="364" y="109"/>
                  </a:cubicBezTo>
                  <a:cubicBezTo>
                    <a:pt x="376" y="127"/>
                    <a:pt x="386" y="148"/>
                    <a:pt x="394" y="173"/>
                  </a:cubicBezTo>
                  <a:cubicBezTo>
                    <a:pt x="402" y="198"/>
                    <a:pt x="408" y="224"/>
                    <a:pt x="412" y="252"/>
                  </a:cubicBezTo>
                  <a:cubicBezTo>
                    <a:pt x="415" y="280"/>
                    <a:pt x="416" y="308"/>
                    <a:pt x="414" y="335"/>
                  </a:cubicBezTo>
                  <a:cubicBezTo>
                    <a:pt x="412" y="363"/>
                    <a:pt x="408" y="388"/>
                    <a:pt x="400" y="410"/>
                  </a:cubicBezTo>
                  <a:cubicBezTo>
                    <a:pt x="393" y="432"/>
                    <a:pt x="384" y="449"/>
                    <a:pt x="373" y="462"/>
                  </a:cubicBezTo>
                  <a:cubicBezTo>
                    <a:pt x="364" y="473"/>
                    <a:pt x="353" y="479"/>
                    <a:pt x="342" y="481"/>
                  </a:cubicBezTo>
                  <a:cubicBezTo>
                    <a:pt x="340" y="482"/>
                    <a:pt x="337" y="482"/>
                    <a:pt x="335" y="482"/>
                  </a:cubicBezTo>
                  <a:cubicBezTo>
                    <a:pt x="326" y="482"/>
                    <a:pt x="317" y="479"/>
                    <a:pt x="308" y="474"/>
                  </a:cubicBezTo>
                  <a:cubicBezTo>
                    <a:pt x="296" y="466"/>
                    <a:pt x="284" y="453"/>
                    <a:pt x="273" y="436"/>
                  </a:cubicBezTo>
                  <a:cubicBezTo>
                    <a:pt x="271" y="433"/>
                    <a:pt x="271" y="433"/>
                    <a:pt x="271" y="433"/>
                  </a:cubicBezTo>
                  <a:cubicBezTo>
                    <a:pt x="268" y="428"/>
                    <a:pt x="268" y="428"/>
                    <a:pt x="268" y="428"/>
                  </a:cubicBezTo>
                  <a:cubicBezTo>
                    <a:pt x="268" y="427"/>
                    <a:pt x="267" y="426"/>
                    <a:pt x="267" y="425"/>
                  </a:cubicBezTo>
                  <a:cubicBezTo>
                    <a:pt x="266" y="423"/>
                    <a:pt x="265" y="422"/>
                    <a:pt x="264" y="420"/>
                  </a:cubicBezTo>
                  <a:cubicBezTo>
                    <a:pt x="263" y="418"/>
                    <a:pt x="263" y="417"/>
                    <a:pt x="262" y="416"/>
                  </a:cubicBezTo>
                  <a:cubicBezTo>
                    <a:pt x="262" y="416"/>
                    <a:pt x="260" y="411"/>
                    <a:pt x="259" y="410"/>
                  </a:cubicBezTo>
                  <a:cubicBezTo>
                    <a:pt x="258" y="408"/>
                    <a:pt x="257" y="406"/>
                    <a:pt x="257" y="404"/>
                  </a:cubicBezTo>
                  <a:cubicBezTo>
                    <a:pt x="248" y="384"/>
                    <a:pt x="248" y="384"/>
                    <a:pt x="248" y="384"/>
                  </a:cubicBezTo>
                  <a:cubicBezTo>
                    <a:pt x="172" y="630"/>
                    <a:pt x="172" y="630"/>
                    <a:pt x="172" y="630"/>
                  </a:cubicBezTo>
                  <a:lnTo>
                    <a:pt x="0" y="343"/>
                  </a:ln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4" name="Freeform 66"/>
            <p:cNvSpPr>
              <a:spLocks/>
            </p:cNvSpPr>
            <p:nvPr userDrawn="1"/>
          </p:nvSpPr>
          <p:spPr bwMode="auto">
            <a:xfrm>
              <a:off x="1506791" y="2378535"/>
              <a:ext cx="3722433" cy="1758127"/>
            </a:xfrm>
            <a:custGeom>
              <a:avLst/>
              <a:gdLst>
                <a:gd name="T0" fmla="*/ 455 w 1404"/>
                <a:gd name="T1" fmla="*/ 0 h 663"/>
                <a:gd name="T2" fmla="*/ 0 w 1404"/>
                <a:gd name="T3" fmla="*/ 8 h 663"/>
                <a:gd name="T4" fmla="*/ 479 w 1404"/>
                <a:gd name="T5" fmla="*/ 663 h 663"/>
                <a:gd name="T6" fmla="*/ 1404 w 1404"/>
                <a:gd name="T7" fmla="*/ 587 h 663"/>
                <a:gd name="T8" fmla="*/ 1120 w 1404"/>
                <a:gd name="T9" fmla="*/ 269 h 663"/>
                <a:gd name="T10" fmla="*/ 876 w 1404"/>
                <a:gd name="T11" fmla="*/ 280 h 663"/>
                <a:gd name="T12" fmla="*/ 877 w 1404"/>
                <a:gd name="T13" fmla="*/ 282 h 663"/>
                <a:gd name="T14" fmla="*/ 879 w 1404"/>
                <a:gd name="T15" fmla="*/ 284 h 663"/>
                <a:gd name="T16" fmla="*/ 881 w 1404"/>
                <a:gd name="T17" fmla="*/ 286 h 663"/>
                <a:gd name="T18" fmla="*/ 883 w 1404"/>
                <a:gd name="T19" fmla="*/ 289 h 663"/>
                <a:gd name="T20" fmla="*/ 913 w 1404"/>
                <a:gd name="T21" fmla="*/ 344 h 663"/>
                <a:gd name="T22" fmla="*/ 909 w 1404"/>
                <a:gd name="T23" fmla="*/ 391 h 663"/>
                <a:gd name="T24" fmla="*/ 871 w 1404"/>
                <a:gd name="T25" fmla="*/ 426 h 663"/>
                <a:gd name="T26" fmla="*/ 801 w 1404"/>
                <a:gd name="T27" fmla="*/ 443 h 663"/>
                <a:gd name="T28" fmla="*/ 710 w 1404"/>
                <a:gd name="T29" fmla="*/ 436 h 663"/>
                <a:gd name="T30" fmla="*/ 618 w 1404"/>
                <a:gd name="T31" fmla="*/ 408 h 663"/>
                <a:gd name="T32" fmla="*/ 536 w 1404"/>
                <a:gd name="T33" fmla="*/ 364 h 663"/>
                <a:gd name="T34" fmla="*/ 475 w 1404"/>
                <a:gd name="T35" fmla="*/ 308 h 663"/>
                <a:gd name="T36" fmla="*/ 448 w 1404"/>
                <a:gd name="T37" fmla="*/ 251 h 663"/>
                <a:gd name="T38" fmla="*/ 458 w 1404"/>
                <a:gd name="T39" fmla="*/ 205 h 663"/>
                <a:gd name="T40" fmla="*/ 500 w 1404"/>
                <a:gd name="T41" fmla="*/ 173 h 663"/>
                <a:gd name="T42" fmla="*/ 571 w 1404"/>
                <a:gd name="T43" fmla="*/ 160 h 663"/>
                <a:gd name="T44" fmla="*/ 574 w 1404"/>
                <a:gd name="T45" fmla="*/ 160 h 663"/>
                <a:gd name="T46" fmla="*/ 578 w 1404"/>
                <a:gd name="T47" fmla="*/ 160 h 663"/>
                <a:gd name="T48" fmla="*/ 582 w 1404"/>
                <a:gd name="T49" fmla="*/ 160 h 663"/>
                <a:gd name="T50" fmla="*/ 585 w 1404"/>
                <a:gd name="T51" fmla="*/ 160 h 663"/>
                <a:gd name="T52" fmla="*/ 455 w 1404"/>
                <a:gd name="T53" fmla="*/ 0 h 6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4" h="663">
                  <a:moveTo>
                    <a:pt x="455" y="0"/>
                  </a:moveTo>
                  <a:cubicBezTo>
                    <a:pt x="0" y="8"/>
                    <a:pt x="0" y="8"/>
                    <a:pt x="0" y="8"/>
                  </a:cubicBezTo>
                  <a:cubicBezTo>
                    <a:pt x="479" y="663"/>
                    <a:pt x="479" y="663"/>
                    <a:pt x="479" y="663"/>
                  </a:cubicBezTo>
                  <a:cubicBezTo>
                    <a:pt x="1404" y="587"/>
                    <a:pt x="1404" y="587"/>
                    <a:pt x="1404" y="587"/>
                  </a:cubicBezTo>
                  <a:cubicBezTo>
                    <a:pt x="1120" y="269"/>
                    <a:pt x="1120" y="269"/>
                    <a:pt x="1120" y="269"/>
                  </a:cubicBezTo>
                  <a:cubicBezTo>
                    <a:pt x="876" y="280"/>
                    <a:pt x="876" y="280"/>
                    <a:pt x="876" y="280"/>
                  </a:cubicBezTo>
                  <a:cubicBezTo>
                    <a:pt x="876" y="281"/>
                    <a:pt x="877" y="282"/>
                    <a:pt x="877" y="282"/>
                  </a:cubicBezTo>
                  <a:cubicBezTo>
                    <a:pt x="878" y="283"/>
                    <a:pt x="879" y="284"/>
                    <a:pt x="879" y="284"/>
                  </a:cubicBezTo>
                  <a:cubicBezTo>
                    <a:pt x="880" y="285"/>
                    <a:pt x="881" y="286"/>
                    <a:pt x="881" y="286"/>
                  </a:cubicBezTo>
                  <a:cubicBezTo>
                    <a:pt x="882" y="287"/>
                    <a:pt x="882" y="288"/>
                    <a:pt x="883" y="289"/>
                  </a:cubicBezTo>
                  <a:cubicBezTo>
                    <a:pt x="899" y="308"/>
                    <a:pt x="909" y="326"/>
                    <a:pt x="913" y="344"/>
                  </a:cubicBezTo>
                  <a:cubicBezTo>
                    <a:pt x="918" y="361"/>
                    <a:pt x="916" y="377"/>
                    <a:pt x="909" y="391"/>
                  </a:cubicBezTo>
                  <a:cubicBezTo>
                    <a:pt x="902" y="405"/>
                    <a:pt x="889" y="417"/>
                    <a:pt x="871" y="426"/>
                  </a:cubicBezTo>
                  <a:cubicBezTo>
                    <a:pt x="853" y="435"/>
                    <a:pt x="829" y="441"/>
                    <a:pt x="801" y="443"/>
                  </a:cubicBezTo>
                  <a:cubicBezTo>
                    <a:pt x="772" y="445"/>
                    <a:pt x="741" y="442"/>
                    <a:pt x="710" y="436"/>
                  </a:cubicBezTo>
                  <a:cubicBezTo>
                    <a:pt x="679" y="430"/>
                    <a:pt x="648" y="420"/>
                    <a:pt x="618" y="408"/>
                  </a:cubicBezTo>
                  <a:cubicBezTo>
                    <a:pt x="588" y="396"/>
                    <a:pt x="560" y="381"/>
                    <a:pt x="536" y="364"/>
                  </a:cubicBezTo>
                  <a:cubicBezTo>
                    <a:pt x="511" y="347"/>
                    <a:pt x="490" y="328"/>
                    <a:pt x="475" y="308"/>
                  </a:cubicBezTo>
                  <a:cubicBezTo>
                    <a:pt x="459" y="288"/>
                    <a:pt x="451" y="269"/>
                    <a:pt x="448" y="251"/>
                  </a:cubicBezTo>
                  <a:cubicBezTo>
                    <a:pt x="446" y="234"/>
                    <a:pt x="449" y="219"/>
                    <a:pt x="458" y="205"/>
                  </a:cubicBezTo>
                  <a:cubicBezTo>
                    <a:pt x="467" y="192"/>
                    <a:pt x="481" y="181"/>
                    <a:pt x="500" y="173"/>
                  </a:cubicBezTo>
                  <a:cubicBezTo>
                    <a:pt x="519" y="166"/>
                    <a:pt x="543" y="161"/>
                    <a:pt x="571" y="160"/>
                  </a:cubicBezTo>
                  <a:cubicBezTo>
                    <a:pt x="572" y="160"/>
                    <a:pt x="573" y="160"/>
                    <a:pt x="574" y="160"/>
                  </a:cubicBezTo>
                  <a:cubicBezTo>
                    <a:pt x="576" y="160"/>
                    <a:pt x="577" y="160"/>
                    <a:pt x="578" y="160"/>
                  </a:cubicBezTo>
                  <a:cubicBezTo>
                    <a:pt x="579" y="160"/>
                    <a:pt x="580" y="160"/>
                    <a:pt x="582" y="160"/>
                  </a:cubicBezTo>
                  <a:cubicBezTo>
                    <a:pt x="583" y="160"/>
                    <a:pt x="584" y="160"/>
                    <a:pt x="585" y="160"/>
                  </a:cubicBezTo>
                  <a:cubicBezTo>
                    <a:pt x="455" y="0"/>
                    <a:pt x="455" y="0"/>
                    <a:pt x="455" y="0"/>
                  </a:cubicBezTo>
                  <a:close/>
                </a:path>
              </a:pathLst>
            </a:custGeom>
            <a:gradFill flip="none" rotWithShape="1">
              <a:gsLst>
                <a:gs pos="75000">
                  <a:schemeClr val="accent4"/>
                </a:gs>
                <a:gs pos="0">
                  <a:schemeClr val="accent4">
                    <a:lumMod val="60000"/>
                    <a:lumOff val="40000"/>
                  </a:schemeClr>
                </a:gs>
                <a:gs pos="100000">
                  <a:schemeClr val="accent4">
                    <a:lumMod val="75000"/>
                  </a:schemeClr>
                </a:gs>
              </a:gsLst>
              <a:path path="circle">
                <a:fillToRect t="100000" r="100000"/>
              </a:path>
              <a:tileRect l="-100000" b="-100000"/>
            </a:gra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5" name="Freeform 67"/>
            <p:cNvSpPr>
              <a:spLocks/>
            </p:cNvSpPr>
            <p:nvPr userDrawn="1"/>
          </p:nvSpPr>
          <p:spPr bwMode="auto">
            <a:xfrm>
              <a:off x="2835561" y="2158055"/>
              <a:ext cx="1672966" cy="1150795"/>
            </a:xfrm>
            <a:custGeom>
              <a:avLst/>
              <a:gdLst>
                <a:gd name="T0" fmla="*/ 399 w 631"/>
                <a:gd name="T1" fmla="*/ 0 h 434"/>
                <a:gd name="T2" fmla="*/ 4 w 631"/>
                <a:gd name="T3" fmla="*/ 7 h 434"/>
                <a:gd name="T4" fmla="*/ 137 w 631"/>
                <a:gd name="T5" fmla="*/ 168 h 434"/>
                <a:gd name="T6" fmla="*/ 150 w 631"/>
                <a:gd name="T7" fmla="*/ 184 h 434"/>
                <a:gd name="T8" fmla="*/ 143 w 631"/>
                <a:gd name="T9" fmla="*/ 184 h 434"/>
                <a:gd name="T10" fmla="*/ 137 w 631"/>
                <a:gd name="T11" fmla="*/ 183 h 434"/>
                <a:gd name="T12" fmla="*/ 131 w 631"/>
                <a:gd name="T13" fmla="*/ 183 h 434"/>
                <a:gd name="T14" fmla="*/ 124 w 631"/>
                <a:gd name="T15" fmla="*/ 183 h 434"/>
                <a:gd name="T16" fmla="*/ 121 w 631"/>
                <a:gd name="T17" fmla="*/ 183 h 434"/>
                <a:gd name="T18" fmla="*/ 117 w 631"/>
                <a:gd name="T19" fmla="*/ 183 h 434"/>
                <a:gd name="T20" fmla="*/ 113 w 631"/>
                <a:gd name="T21" fmla="*/ 183 h 434"/>
                <a:gd name="T22" fmla="*/ 110 w 631"/>
                <a:gd name="T23" fmla="*/ 183 h 434"/>
                <a:gd name="T24" fmla="*/ 48 w 631"/>
                <a:gd name="T25" fmla="*/ 195 h 434"/>
                <a:gd name="T26" fmla="*/ 11 w 631"/>
                <a:gd name="T27" fmla="*/ 223 h 434"/>
                <a:gd name="T28" fmla="*/ 2 w 631"/>
                <a:gd name="T29" fmla="*/ 264 h 434"/>
                <a:gd name="T30" fmla="*/ 26 w 631"/>
                <a:gd name="T31" fmla="*/ 314 h 434"/>
                <a:gd name="T32" fmla="*/ 79 w 631"/>
                <a:gd name="T33" fmla="*/ 363 h 434"/>
                <a:gd name="T34" fmla="*/ 152 w 631"/>
                <a:gd name="T35" fmla="*/ 402 h 434"/>
                <a:gd name="T36" fmla="*/ 233 w 631"/>
                <a:gd name="T37" fmla="*/ 426 h 434"/>
                <a:gd name="T38" fmla="*/ 313 w 631"/>
                <a:gd name="T39" fmla="*/ 432 h 434"/>
                <a:gd name="T40" fmla="*/ 375 w 631"/>
                <a:gd name="T41" fmla="*/ 418 h 434"/>
                <a:gd name="T42" fmla="*/ 408 w 631"/>
                <a:gd name="T43" fmla="*/ 387 h 434"/>
                <a:gd name="T44" fmla="*/ 413 w 631"/>
                <a:gd name="T45" fmla="*/ 345 h 434"/>
                <a:gd name="T46" fmla="*/ 386 w 631"/>
                <a:gd name="T47" fmla="*/ 297 h 434"/>
                <a:gd name="T48" fmla="*/ 384 w 631"/>
                <a:gd name="T49" fmla="*/ 295 h 434"/>
                <a:gd name="T50" fmla="*/ 382 w 631"/>
                <a:gd name="T51" fmla="*/ 293 h 434"/>
                <a:gd name="T52" fmla="*/ 380 w 631"/>
                <a:gd name="T53" fmla="*/ 291 h 434"/>
                <a:gd name="T54" fmla="*/ 379 w 631"/>
                <a:gd name="T55" fmla="*/ 289 h 434"/>
                <a:gd name="T56" fmla="*/ 375 w 631"/>
                <a:gd name="T57" fmla="*/ 284 h 434"/>
                <a:gd name="T58" fmla="*/ 370 w 631"/>
                <a:gd name="T59" fmla="*/ 280 h 434"/>
                <a:gd name="T60" fmla="*/ 366 w 631"/>
                <a:gd name="T61" fmla="*/ 276 h 434"/>
                <a:gd name="T62" fmla="*/ 362 w 631"/>
                <a:gd name="T63" fmla="*/ 272 h 434"/>
                <a:gd name="T64" fmla="*/ 385 w 631"/>
                <a:gd name="T65" fmla="*/ 271 h 434"/>
                <a:gd name="T66" fmla="*/ 631 w 631"/>
                <a:gd name="T67" fmla="*/ 260 h 434"/>
                <a:gd name="T68" fmla="*/ 399 w 631"/>
                <a:gd name="T69" fmla="*/ 0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31" h="434">
                  <a:moveTo>
                    <a:pt x="399" y="0"/>
                  </a:moveTo>
                  <a:cubicBezTo>
                    <a:pt x="4" y="7"/>
                    <a:pt x="4" y="7"/>
                    <a:pt x="4" y="7"/>
                  </a:cubicBezTo>
                  <a:cubicBezTo>
                    <a:pt x="137" y="168"/>
                    <a:pt x="137" y="168"/>
                    <a:pt x="137" y="168"/>
                  </a:cubicBezTo>
                  <a:cubicBezTo>
                    <a:pt x="150" y="184"/>
                    <a:pt x="150" y="184"/>
                    <a:pt x="150" y="184"/>
                  </a:cubicBezTo>
                  <a:cubicBezTo>
                    <a:pt x="148" y="184"/>
                    <a:pt x="145" y="184"/>
                    <a:pt x="143" y="184"/>
                  </a:cubicBezTo>
                  <a:cubicBezTo>
                    <a:pt x="141" y="184"/>
                    <a:pt x="139" y="184"/>
                    <a:pt x="137" y="183"/>
                  </a:cubicBezTo>
                  <a:cubicBezTo>
                    <a:pt x="135" y="183"/>
                    <a:pt x="133" y="183"/>
                    <a:pt x="131" y="183"/>
                  </a:cubicBezTo>
                  <a:cubicBezTo>
                    <a:pt x="128" y="183"/>
                    <a:pt x="126" y="183"/>
                    <a:pt x="124" y="183"/>
                  </a:cubicBezTo>
                  <a:cubicBezTo>
                    <a:pt x="123" y="183"/>
                    <a:pt x="122" y="183"/>
                    <a:pt x="121" y="183"/>
                  </a:cubicBezTo>
                  <a:cubicBezTo>
                    <a:pt x="119" y="183"/>
                    <a:pt x="118" y="183"/>
                    <a:pt x="117" y="183"/>
                  </a:cubicBezTo>
                  <a:cubicBezTo>
                    <a:pt x="116" y="183"/>
                    <a:pt x="115" y="183"/>
                    <a:pt x="113" y="183"/>
                  </a:cubicBezTo>
                  <a:cubicBezTo>
                    <a:pt x="112" y="183"/>
                    <a:pt x="111" y="183"/>
                    <a:pt x="110" y="183"/>
                  </a:cubicBezTo>
                  <a:cubicBezTo>
                    <a:pt x="85" y="184"/>
                    <a:pt x="64" y="188"/>
                    <a:pt x="48" y="195"/>
                  </a:cubicBezTo>
                  <a:cubicBezTo>
                    <a:pt x="31" y="202"/>
                    <a:pt x="18" y="211"/>
                    <a:pt x="11" y="223"/>
                  </a:cubicBezTo>
                  <a:cubicBezTo>
                    <a:pt x="3" y="235"/>
                    <a:pt x="0" y="249"/>
                    <a:pt x="2" y="264"/>
                  </a:cubicBezTo>
                  <a:cubicBezTo>
                    <a:pt x="4" y="279"/>
                    <a:pt x="12" y="296"/>
                    <a:pt x="26" y="314"/>
                  </a:cubicBezTo>
                  <a:cubicBezTo>
                    <a:pt x="39" y="331"/>
                    <a:pt x="58" y="348"/>
                    <a:pt x="79" y="363"/>
                  </a:cubicBezTo>
                  <a:cubicBezTo>
                    <a:pt x="101" y="378"/>
                    <a:pt x="126" y="391"/>
                    <a:pt x="152" y="402"/>
                  </a:cubicBezTo>
                  <a:cubicBezTo>
                    <a:pt x="178" y="413"/>
                    <a:pt x="206" y="421"/>
                    <a:pt x="233" y="426"/>
                  </a:cubicBezTo>
                  <a:cubicBezTo>
                    <a:pt x="260" y="432"/>
                    <a:pt x="287" y="434"/>
                    <a:pt x="313" y="432"/>
                  </a:cubicBezTo>
                  <a:cubicBezTo>
                    <a:pt x="338" y="431"/>
                    <a:pt x="358" y="426"/>
                    <a:pt x="375" y="418"/>
                  </a:cubicBezTo>
                  <a:cubicBezTo>
                    <a:pt x="391" y="410"/>
                    <a:pt x="402" y="400"/>
                    <a:pt x="408" y="387"/>
                  </a:cubicBezTo>
                  <a:cubicBezTo>
                    <a:pt x="415" y="375"/>
                    <a:pt x="416" y="361"/>
                    <a:pt x="413" y="345"/>
                  </a:cubicBezTo>
                  <a:cubicBezTo>
                    <a:pt x="409" y="330"/>
                    <a:pt x="400" y="314"/>
                    <a:pt x="386" y="297"/>
                  </a:cubicBezTo>
                  <a:cubicBezTo>
                    <a:pt x="385" y="296"/>
                    <a:pt x="385" y="295"/>
                    <a:pt x="384" y="295"/>
                  </a:cubicBezTo>
                  <a:cubicBezTo>
                    <a:pt x="383" y="294"/>
                    <a:pt x="383" y="293"/>
                    <a:pt x="382" y="293"/>
                  </a:cubicBezTo>
                  <a:cubicBezTo>
                    <a:pt x="382" y="292"/>
                    <a:pt x="381" y="291"/>
                    <a:pt x="380" y="291"/>
                  </a:cubicBezTo>
                  <a:cubicBezTo>
                    <a:pt x="380" y="290"/>
                    <a:pt x="379" y="289"/>
                    <a:pt x="379" y="289"/>
                  </a:cubicBezTo>
                  <a:cubicBezTo>
                    <a:pt x="377" y="287"/>
                    <a:pt x="376" y="286"/>
                    <a:pt x="375" y="284"/>
                  </a:cubicBezTo>
                  <a:cubicBezTo>
                    <a:pt x="373" y="283"/>
                    <a:pt x="372" y="282"/>
                    <a:pt x="370" y="280"/>
                  </a:cubicBezTo>
                  <a:cubicBezTo>
                    <a:pt x="369" y="279"/>
                    <a:pt x="368" y="278"/>
                    <a:pt x="366" y="276"/>
                  </a:cubicBezTo>
                  <a:cubicBezTo>
                    <a:pt x="365" y="275"/>
                    <a:pt x="363" y="274"/>
                    <a:pt x="362" y="272"/>
                  </a:cubicBezTo>
                  <a:cubicBezTo>
                    <a:pt x="385" y="271"/>
                    <a:pt x="385" y="271"/>
                    <a:pt x="385" y="271"/>
                  </a:cubicBezTo>
                  <a:cubicBezTo>
                    <a:pt x="631" y="260"/>
                    <a:pt x="631" y="260"/>
                    <a:pt x="631" y="260"/>
                  </a:cubicBezTo>
                  <a:cubicBezTo>
                    <a:pt x="399" y="0"/>
                    <a:pt x="399" y="0"/>
                    <a:pt x="399" y="0"/>
                  </a:cubicBezTo>
                  <a:close/>
                </a:path>
              </a:pathLst>
            </a:custGeom>
            <a:gradFill flip="none" rotWithShape="1">
              <a:gsLst>
                <a:gs pos="51000">
                  <a:schemeClr val="accent2">
                    <a:lumMod val="40000"/>
                    <a:lumOff val="60000"/>
                  </a:schemeClr>
                </a:gs>
                <a:gs pos="0">
                  <a:schemeClr val="accent2">
                    <a:lumMod val="20000"/>
                    <a:lumOff val="80000"/>
                  </a:schemeClr>
                </a:gs>
                <a:gs pos="100000">
                  <a:schemeClr val="accent2"/>
                </a:gs>
              </a:gsLst>
              <a:lin ang="2700000" scaled="1"/>
              <a:tileRect/>
            </a:gra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6" name="Freeform 68"/>
            <p:cNvSpPr>
              <a:spLocks/>
            </p:cNvSpPr>
            <p:nvPr userDrawn="1"/>
          </p:nvSpPr>
          <p:spPr bwMode="auto">
            <a:xfrm>
              <a:off x="2855731" y="2179346"/>
              <a:ext cx="1606854" cy="1105973"/>
            </a:xfrm>
            <a:custGeom>
              <a:avLst/>
              <a:gdLst>
                <a:gd name="T0" fmla="*/ 289 w 606"/>
                <a:gd name="T1" fmla="*/ 417 h 417"/>
                <a:gd name="T2" fmla="*/ 227 w 606"/>
                <a:gd name="T3" fmla="*/ 410 h 417"/>
                <a:gd name="T4" fmla="*/ 147 w 606"/>
                <a:gd name="T5" fmla="*/ 386 h 417"/>
                <a:gd name="T6" fmla="*/ 76 w 606"/>
                <a:gd name="T7" fmla="*/ 348 h 417"/>
                <a:gd name="T8" fmla="*/ 24 w 606"/>
                <a:gd name="T9" fmla="*/ 301 h 417"/>
                <a:gd name="T10" fmla="*/ 2 w 606"/>
                <a:gd name="T11" fmla="*/ 255 h 417"/>
                <a:gd name="T12" fmla="*/ 9 w 606"/>
                <a:gd name="T13" fmla="*/ 220 h 417"/>
                <a:gd name="T14" fmla="*/ 43 w 606"/>
                <a:gd name="T15" fmla="*/ 194 h 417"/>
                <a:gd name="T16" fmla="*/ 102 w 606"/>
                <a:gd name="T17" fmla="*/ 183 h 417"/>
                <a:gd name="T18" fmla="*/ 111 w 606"/>
                <a:gd name="T19" fmla="*/ 183 h 417"/>
                <a:gd name="T20" fmla="*/ 116 w 606"/>
                <a:gd name="T21" fmla="*/ 183 h 417"/>
                <a:gd name="T22" fmla="*/ 122 w 606"/>
                <a:gd name="T23" fmla="*/ 183 h 417"/>
                <a:gd name="T24" fmla="*/ 128 w 606"/>
                <a:gd name="T25" fmla="*/ 184 h 417"/>
                <a:gd name="T26" fmla="*/ 134 w 606"/>
                <a:gd name="T27" fmla="*/ 184 h 417"/>
                <a:gd name="T28" fmla="*/ 141 w 606"/>
                <a:gd name="T29" fmla="*/ 185 h 417"/>
                <a:gd name="T30" fmla="*/ 161 w 606"/>
                <a:gd name="T31" fmla="*/ 187 h 417"/>
                <a:gd name="T32" fmla="*/ 135 w 606"/>
                <a:gd name="T33" fmla="*/ 155 h 417"/>
                <a:gd name="T34" fmla="*/ 13 w 606"/>
                <a:gd name="T35" fmla="*/ 7 h 417"/>
                <a:gd name="T36" fmla="*/ 387 w 606"/>
                <a:gd name="T37" fmla="*/ 0 h 417"/>
                <a:gd name="T38" fmla="*/ 606 w 606"/>
                <a:gd name="T39" fmla="*/ 245 h 417"/>
                <a:gd name="T40" fmla="*/ 333 w 606"/>
                <a:gd name="T41" fmla="*/ 257 h 417"/>
                <a:gd name="T42" fmla="*/ 348 w 606"/>
                <a:gd name="T43" fmla="*/ 271 h 417"/>
                <a:gd name="T44" fmla="*/ 353 w 606"/>
                <a:gd name="T45" fmla="*/ 274 h 417"/>
                <a:gd name="T46" fmla="*/ 357 w 606"/>
                <a:gd name="T47" fmla="*/ 278 h 417"/>
                <a:gd name="T48" fmla="*/ 361 w 606"/>
                <a:gd name="T49" fmla="*/ 282 h 417"/>
                <a:gd name="T50" fmla="*/ 365 w 606"/>
                <a:gd name="T51" fmla="*/ 287 h 417"/>
                <a:gd name="T52" fmla="*/ 370 w 606"/>
                <a:gd name="T53" fmla="*/ 292 h 417"/>
                <a:gd name="T54" fmla="*/ 372 w 606"/>
                <a:gd name="T55" fmla="*/ 294 h 417"/>
                <a:gd name="T56" fmla="*/ 397 w 606"/>
                <a:gd name="T57" fmla="*/ 339 h 417"/>
                <a:gd name="T58" fmla="*/ 393 w 606"/>
                <a:gd name="T59" fmla="*/ 376 h 417"/>
                <a:gd name="T60" fmla="*/ 363 w 606"/>
                <a:gd name="T61" fmla="*/ 403 h 417"/>
                <a:gd name="T62" fmla="*/ 304 w 606"/>
                <a:gd name="T63" fmla="*/ 416 h 417"/>
                <a:gd name="T64" fmla="*/ 289 w 606"/>
                <a:gd name="T65" fmla="*/ 417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06" h="417">
                  <a:moveTo>
                    <a:pt x="289" y="417"/>
                  </a:moveTo>
                  <a:cubicBezTo>
                    <a:pt x="269" y="417"/>
                    <a:pt x="248" y="415"/>
                    <a:pt x="227" y="410"/>
                  </a:cubicBezTo>
                  <a:cubicBezTo>
                    <a:pt x="200" y="405"/>
                    <a:pt x="173" y="397"/>
                    <a:pt x="147" y="386"/>
                  </a:cubicBezTo>
                  <a:cubicBezTo>
                    <a:pt x="121" y="375"/>
                    <a:pt x="97" y="363"/>
                    <a:pt x="76" y="348"/>
                  </a:cubicBezTo>
                  <a:cubicBezTo>
                    <a:pt x="54" y="333"/>
                    <a:pt x="37" y="317"/>
                    <a:pt x="24" y="301"/>
                  </a:cubicBezTo>
                  <a:cubicBezTo>
                    <a:pt x="12" y="285"/>
                    <a:pt x="4" y="269"/>
                    <a:pt x="2" y="255"/>
                  </a:cubicBezTo>
                  <a:cubicBezTo>
                    <a:pt x="0" y="242"/>
                    <a:pt x="3" y="230"/>
                    <a:pt x="9" y="220"/>
                  </a:cubicBezTo>
                  <a:cubicBezTo>
                    <a:pt x="16" y="209"/>
                    <a:pt x="28" y="201"/>
                    <a:pt x="43" y="194"/>
                  </a:cubicBezTo>
                  <a:cubicBezTo>
                    <a:pt x="59" y="188"/>
                    <a:pt x="79" y="184"/>
                    <a:pt x="102" y="183"/>
                  </a:cubicBezTo>
                  <a:cubicBezTo>
                    <a:pt x="111" y="183"/>
                    <a:pt x="111" y="183"/>
                    <a:pt x="111" y="183"/>
                  </a:cubicBezTo>
                  <a:cubicBezTo>
                    <a:pt x="111" y="183"/>
                    <a:pt x="115" y="183"/>
                    <a:pt x="116" y="183"/>
                  </a:cubicBezTo>
                  <a:cubicBezTo>
                    <a:pt x="118" y="183"/>
                    <a:pt x="120" y="183"/>
                    <a:pt x="122" y="183"/>
                  </a:cubicBezTo>
                  <a:cubicBezTo>
                    <a:pt x="124" y="183"/>
                    <a:pt x="126" y="183"/>
                    <a:pt x="128" y="184"/>
                  </a:cubicBezTo>
                  <a:cubicBezTo>
                    <a:pt x="134" y="184"/>
                    <a:pt x="134" y="184"/>
                    <a:pt x="134" y="184"/>
                  </a:cubicBezTo>
                  <a:cubicBezTo>
                    <a:pt x="137" y="184"/>
                    <a:pt x="139" y="184"/>
                    <a:pt x="141" y="185"/>
                  </a:cubicBezTo>
                  <a:cubicBezTo>
                    <a:pt x="161" y="187"/>
                    <a:pt x="161" y="187"/>
                    <a:pt x="161" y="187"/>
                  </a:cubicBezTo>
                  <a:cubicBezTo>
                    <a:pt x="135" y="155"/>
                    <a:pt x="135" y="155"/>
                    <a:pt x="135" y="155"/>
                  </a:cubicBezTo>
                  <a:cubicBezTo>
                    <a:pt x="13" y="7"/>
                    <a:pt x="13" y="7"/>
                    <a:pt x="13" y="7"/>
                  </a:cubicBezTo>
                  <a:cubicBezTo>
                    <a:pt x="387" y="0"/>
                    <a:pt x="387" y="0"/>
                    <a:pt x="387" y="0"/>
                  </a:cubicBezTo>
                  <a:cubicBezTo>
                    <a:pt x="606" y="245"/>
                    <a:pt x="606" y="245"/>
                    <a:pt x="606" y="245"/>
                  </a:cubicBezTo>
                  <a:cubicBezTo>
                    <a:pt x="333" y="257"/>
                    <a:pt x="333" y="257"/>
                    <a:pt x="333" y="257"/>
                  </a:cubicBezTo>
                  <a:cubicBezTo>
                    <a:pt x="348" y="271"/>
                    <a:pt x="348" y="271"/>
                    <a:pt x="348" y="271"/>
                  </a:cubicBezTo>
                  <a:cubicBezTo>
                    <a:pt x="350" y="272"/>
                    <a:pt x="351" y="273"/>
                    <a:pt x="353" y="274"/>
                  </a:cubicBezTo>
                  <a:cubicBezTo>
                    <a:pt x="357" y="278"/>
                    <a:pt x="357" y="278"/>
                    <a:pt x="357" y="278"/>
                  </a:cubicBezTo>
                  <a:cubicBezTo>
                    <a:pt x="361" y="282"/>
                    <a:pt x="361" y="282"/>
                    <a:pt x="361" y="282"/>
                  </a:cubicBezTo>
                  <a:cubicBezTo>
                    <a:pt x="362" y="283"/>
                    <a:pt x="365" y="287"/>
                    <a:pt x="365" y="287"/>
                  </a:cubicBezTo>
                  <a:cubicBezTo>
                    <a:pt x="370" y="292"/>
                    <a:pt x="370" y="292"/>
                    <a:pt x="370" y="292"/>
                  </a:cubicBezTo>
                  <a:cubicBezTo>
                    <a:pt x="372" y="294"/>
                    <a:pt x="372" y="294"/>
                    <a:pt x="372" y="294"/>
                  </a:cubicBezTo>
                  <a:cubicBezTo>
                    <a:pt x="385" y="309"/>
                    <a:pt x="393" y="325"/>
                    <a:pt x="397" y="339"/>
                  </a:cubicBezTo>
                  <a:cubicBezTo>
                    <a:pt x="400" y="353"/>
                    <a:pt x="399" y="365"/>
                    <a:pt x="393" y="376"/>
                  </a:cubicBezTo>
                  <a:cubicBezTo>
                    <a:pt x="387" y="387"/>
                    <a:pt x="377" y="396"/>
                    <a:pt x="363" y="403"/>
                  </a:cubicBezTo>
                  <a:cubicBezTo>
                    <a:pt x="347" y="410"/>
                    <a:pt x="328" y="415"/>
                    <a:pt x="304" y="416"/>
                  </a:cubicBezTo>
                  <a:cubicBezTo>
                    <a:pt x="299" y="417"/>
                    <a:pt x="294" y="417"/>
                    <a:pt x="289" y="417"/>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7" name="Freeform 69"/>
            <p:cNvSpPr>
              <a:spLocks/>
            </p:cNvSpPr>
            <p:nvPr userDrawn="1"/>
          </p:nvSpPr>
          <p:spPr bwMode="auto">
            <a:xfrm>
              <a:off x="1989744" y="3946980"/>
              <a:ext cx="3239481" cy="2458464"/>
            </a:xfrm>
            <a:custGeom>
              <a:avLst/>
              <a:gdLst>
                <a:gd name="T0" fmla="*/ 1222 w 1222"/>
                <a:gd name="T1" fmla="*/ 0 h 927"/>
                <a:gd name="T2" fmla="*/ 1037 w 1222"/>
                <a:gd name="T3" fmla="*/ 412 h 927"/>
                <a:gd name="T4" fmla="*/ 804 w 1222"/>
                <a:gd name="T5" fmla="*/ 441 h 927"/>
                <a:gd name="T6" fmla="*/ 806 w 1222"/>
                <a:gd name="T7" fmla="*/ 437 h 927"/>
                <a:gd name="T8" fmla="*/ 808 w 1222"/>
                <a:gd name="T9" fmla="*/ 434 h 927"/>
                <a:gd name="T10" fmla="*/ 809 w 1222"/>
                <a:gd name="T11" fmla="*/ 431 h 927"/>
                <a:gd name="T12" fmla="*/ 810 w 1222"/>
                <a:gd name="T13" fmla="*/ 428 h 927"/>
                <a:gd name="T14" fmla="*/ 825 w 1222"/>
                <a:gd name="T15" fmla="*/ 358 h 927"/>
                <a:gd name="T16" fmla="*/ 808 w 1222"/>
                <a:gd name="T17" fmla="*/ 303 h 927"/>
                <a:gd name="T18" fmla="*/ 761 w 1222"/>
                <a:gd name="T19" fmla="*/ 269 h 927"/>
                <a:gd name="T20" fmla="*/ 687 w 1222"/>
                <a:gd name="T21" fmla="*/ 262 h 927"/>
                <a:gd name="T22" fmla="*/ 601 w 1222"/>
                <a:gd name="T23" fmla="*/ 286 h 927"/>
                <a:gd name="T24" fmla="*/ 518 w 1222"/>
                <a:gd name="T25" fmla="*/ 335 h 927"/>
                <a:gd name="T26" fmla="*/ 449 w 1222"/>
                <a:gd name="T27" fmla="*/ 401 h 927"/>
                <a:gd name="T28" fmla="*/ 404 w 1222"/>
                <a:gd name="T29" fmla="*/ 477 h 927"/>
                <a:gd name="T30" fmla="*/ 393 w 1222"/>
                <a:gd name="T31" fmla="*/ 548 h 927"/>
                <a:gd name="T32" fmla="*/ 415 w 1222"/>
                <a:gd name="T33" fmla="*/ 601 h 927"/>
                <a:gd name="T34" fmla="*/ 465 w 1222"/>
                <a:gd name="T35" fmla="*/ 631 h 927"/>
                <a:gd name="T36" fmla="*/ 538 w 1222"/>
                <a:gd name="T37" fmla="*/ 634 h 927"/>
                <a:gd name="T38" fmla="*/ 541 w 1222"/>
                <a:gd name="T39" fmla="*/ 634 h 927"/>
                <a:gd name="T40" fmla="*/ 544 w 1222"/>
                <a:gd name="T41" fmla="*/ 633 h 927"/>
                <a:gd name="T42" fmla="*/ 547 w 1222"/>
                <a:gd name="T43" fmla="*/ 633 h 927"/>
                <a:gd name="T44" fmla="*/ 550 w 1222"/>
                <a:gd name="T45" fmla="*/ 632 h 927"/>
                <a:gd name="T46" fmla="*/ 461 w 1222"/>
                <a:gd name="T47" fmla="*/ 853 h 927"/>
                <a:gd name="T48" fmla="*/ 0 w 1222"/>
                <a:gd name="T49" fmla="*/ 927 h 927"/>
                <a:gd name="T50" fmla="*/ 297 w 1222"/>
                <a:gd name="T51" fmla="*/ 76 h 927"/>
                <a:gd name="T52" fmla="*/ 1222 w 1222"/>
                <a:gd name="T53" fmla="*/ 0 h 9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22" h="927">
                  <a:moveTo>
                    <a:pt x="1222" y="0"/>
                  </a:moveTo>
                  <a:cubicBezTo>
                    <a:pt x="1037" y="412"/>
                    <a:pt x="1037" y="412"/>
                    <a:pt x="1037" y="412"/>
                  </a:cubicBezTo>
                  <a:cubicBezTo>
                    <a:pt x="804" y="441"/>
                    <a:pt x="804" y="441"/>
                    <a:pt x="804" y="441"/>
                  </a:cubicBezTo>
                  <a:cubicBezTo>
                    <a:pt x="805" y="440"/>
                    <a:pt x="805" y="439"/>
                    <a:pt x="806" y="437"/>
                  </a:cubicBezTo>
                  <a:cubicBezTo>
                    <a:pt x="807" y="436"/>
                    <a:pt x="807" y="435"/>
                    <a:pt x="808" y="434"/>
                  </a:cubicBezTo>
                  <a:cubicBezTo>
                    <a:pt x="808" y="433"/>
                    <a:pt x="809" y="432"/>
                    <a:pt x="809" y="431"/>
                  </a:cubicBezTo>
                  <a:cubicBezTo>
                    <a:pt x="810" y="430"/>
                    <a:pt x="810" y="429"/>
                    <a:pt x="810" y="428"/>
                  </a:cubicBezTo>
                  <a:cubicBezTo>
                    <a:pt x="821" y="402"/>
                    <a:pt x="826" y="379"/>
                    <a:pt x="825" y="358"/>
                  </a:cubicBezTo>
                  <a:cubicBezTo>
                    <a:pt x="825" y="337"/>
                    <a:pt x="819" y="318"/>
                    <a:pt x="808" y="303"/>
                  </a:cubicBezTo>
                  <a:cubicBezTo>
                    <a:pt x="797" y="288"/>
                    <a:pt x="781" y="276"/>
                    <a:pt x="761" y="269"/>
                  </a:cubicBezTo>
                  <a:cubicBezTo>
                    <a:pt x="740" y="262"/>
                    <a:pt x="716" y="259"/>
                    <a:pt x="687" y="262"/>
                  </a:cubicBezTo>
                  <a:cubicBezTo>
                    <a:pt x="659" y="265"/>
                    <a:pt x="630" y="273"/>
                    <a:pt x="601" y="286"/>
                  </a:cubicBezTo>
                  <a:cubicBezTo>
                    <a:pt x="572" y="298"/>
                    <a:pt x="544" y="315"/>
                    <a:pt x="518" y="335"/>
                  </a:cubicBezTo>
                  <a:cubicBezTo>
                    <a:pt x="492" y="354"/>
                    <a:pt x="468" y="377"/>
                    <a:pt x="449" y="401"/>
                  </a:cubicBezTo>
                  <a:cubicBezTo>
                    <a:pt x="429" y="425"/>
                    <a:pt x="414" y="451"/>
                    <a:pt x="404" y="477"/>
                  </a:cubicBezTo>
                  <a:cubicBezTo>
                    <a:pt x="394" y="503"/>
                    <a:pt x="391" y="527"/>
                    <a:pt x="393" y="548"/>
                  </a:cubicBezTo>
                  <a:cubicBezTo>
                    <a:pt x="395" y="569"/>
                    <a:pt x="403" y="587"/>
                    <a:pt x="415" y="601"/>
                  </a:cubicBezTo>
                  <a:cubicBezTo>
                    <a:pt x="428" y="615"/>
                    <a:pt x="445" y="625"/>
                    <a:pt x="465" y="631"/>
                  </a:cubicBezTo>
                  <a:cubicBezTo>
                    <a:pt x="486" y="637"/>
                    <a:pt x="511" y="638"/>
                    <a:pt x="538" y="634"/>
                  </a:cubicBezTo>
                  <a:cubicBezTo>
                    <a:pt x="539" y="634"/>
                    <a:pt x="540" y="634"/>
                    <a:pt x="541" y="634"/>
                  </a:cubicBezTo>
                  <a:cubicBezTo>
                    <a:pt x="542" y="633"/>
                    <a:pt x="543" y="633"/>
                    <a:pt x="544" y="633"/>
                  </a:cubicBezTo>
                  <a:cubicBezTo>
                    <a:pt x="545" y="633"/>
                    <a:pt x="546" y="633"/>
                    <a:pt x="547" y="633"/>
                  </a:cubicBezTo>
                  <a:cubicBezTo>
                    <a:pt x="548" y="632"/>
                    <a:pt x="549" y="632"/>
                    <a:pt x="550" y="632"/>
                  </a:cubicBezTo>
                  <a:cubicBezTo>
                    <a:pt x="461" y="853"/>
                    <a:pt x="461" y="853"/>
                    <a:pt x="461" y="853"/>
                  </a:cubicBezTo>
                  <a:cubicBezTo>
                    <a:pt x="0" y="927"/>
                    <a:pt x="0" y="927"/>
                    <a:pt x="0" y="927"/>
                  </a:cubicBezTo>
                  <a:cubicBezTo>
                    <a:pt x="297" y="76"/>
                    <a:pt x="297" y="76"/>
                    <a:pt x="297" y="76"/>
                  </a:cubicBezTo>
                  <a:lnTo>
                    <a:pt x="1222" y="0"/>
                  </a:lnTo>
                  <a:close/>
                </a:path>
              </a:pathLst>
            </a:custGeom>
            <a:gradFill flip="none" rotWithShape="1">
              <a:gsLst>
                <a:gs pos="75000">
                  <a:schemeClr val="accent4"/>
                </a:gs>
                <a:gs pos="0">
                  <a:schemeClr val="accent4">
                    <a:lumMod val="60000"/>
                    <a:lumOff val="40000"/>
                  </a:schemeClr>
                </a:gs>
                <a:gs pos="100000">
                  <a:schemeClr val="accent4">
                    <a:lumMod val="75000"/>
                  </a:schemeClr>
                </a:gs>
              </a:gsLst>
              <a:path path="circle">
                <a:fillToRect r="100000" b="100000"/>
              </a:path>
              <a:tileRect l="-100000" t="-100000"/>
            </a:gra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8" name="Freeform 70"/>
            <p:cNvSpPr>
              <a:spLocks/>
            </p:cNvSpPr>
            <p:nvPr userDrawn="1"/>
          </p:nvSpPr>
          <p:spPr bwMode="auto">
            <a:xfrm>
              <a:off x="3257951" y="5026059"/>
              <a:ext cx="1620300" cy="1506005"/>
            </a:xfrm>
            <a:custGeom>
              <a:avLst/>
              <a:gdLst>
                <a:gd name="T0" fmla="*/ 261 w 611"/>
                <a:gd name="T1" fmla="*/ 3 h 568"/>
                <a:gd name="T2" fmla="*/ 185 w 611"/>
                <a:gd name="T3" fmla="*/ 24 h 568"/>
                <a:gd name="T4" fmla="*/ 112 w 611"/>
                <a:gd name="T5" fmla="*/ 67 h 568"/>
                <a:gd name="T6" fmla="*/ 51 w 611"/>
                <a:gd name="T7" fmla="*/ 125 h 568"/>
                <a:gd name="T8" fmla="*/ 12 w 611"/>
                <a:gd name="T9" fmla="*/ 192 h 568"/>
                <a:gd name="T10" fmla="*/ 2 w 611"/>
                <a:gd name="T11" fmla="*/ 255 h 568"/>
                <a:gd name="T12" fmla="*/ 21 w 611"/>
                <a:gd name="T13" fmla="*/ 301 h 568"/>
                <a:gd name="T14" fmla="*/ 65 w 611"/>
                <a:gd name="T15" fmla="*/ 328 h 568"/>
                <a:gd name="T16" fmla="*/ 130 w 611"/>
                <a:gd name="T17" fmla="*/ 331 h 568"/>
                <a:gd name="T18" fmla="*/ 133 w 611"/>
                <a:gd name="T19" fmla="*/ 331 h 568"/>
                <a:gd name="T20" fmla="*/ 136 w 611"/>
                <a:gd name="T21" fmla="*/ 330 h 568"/>
                <a:gd name="T22" fmla="*/ 139 w 611"/>
                <a:gd name="T23" fmla="*/ 330 h 568"/>
                <a:gd name="T24" fmla="*/ 142 w 611"/>
                <a:gd name="T25" fmla="*/ 329 h 568"/>
                <a:gd name="T26" fmla="*/ 148 w 611"/>
                <a:gd name="T27" fmla="*/ 328 h 568"/>
                <a:gd name="T28" fmla="*/ 154 w 611"/>
                <a:gd name="T29" fmla="*/ 326 h 568"/>
                <a:gd name="T30" fmla="*/ 160 w 611"/>
                <a:gd name="T31" fmla="*/ 325 h 568"/>
                <a:gd name="T32" fmla="*/ 166 w 611"/>
                <a:gd name="T33" fmla="*/ 323 h 568"/>
                <a:gd name="T34" fmla="*/ 158 w 611"/>
                <a:gd name="T35" fmla="*/ 344 h 568"/>
                <a:gd name="T36" fmla="*/ 67 w 611"/>
                <a:gd name="T37" fmla="*/ 568 h 568"/>
                <a:gd name="T38" fmla="*/ 452 w 611"/>
                <a:gd name="T39" fmla="*/ 506 h 568"/>
                <a:gd name="T40" fmla="*/ 611 w 611"/>
                <a:gd name="T41" fmla="*/ 151 h 568"/>
                <a:gd name="T42" fmla="*/ 375 w 611"/>
                <a:gd name="T43" fmla="*/ 180 h 568"/>
                <a:gd name="T44" fmla="*/ 352 w 611"/>
                <a:gd name="T45" fmla="*/ 183 h 568"/>
                <a:gd name="T46" fmla="*/ 355 w 611"/>
                <a:gd name="T47" fmla="*/ 178 h 568"/>
                <a:gd name="T48" fmla="*/ 359 w 611"/>
                <a:gd name="T49" fmla="*/ 173 h 568"/>
                <a:gd name="T50" fmla="*/ 362 w 611"/>
                <a:gd name="T51" fmla="*/ 167 h 568"/>
                <a:gd name="T52" fmla="*/ 364 w 611"/>
                <a:gd name="T53" fmla="*/ 162 h 568"/>
                <a:gd name="T54" fmla="*/ 366 w 611"/>
                <a:gd name="T55" fmla="*/ 158 h 568"/>
                <a:gd name="T56" fmla="*/ 368 w 611"/>
                <a:gd name="T57" fmla="*/ 155 h 568"/>
                <a:gd name="T58" fmla="*/ 369 w 611"/>
                <a:gd name="T59" fmla="*/ 152 h 568"/>
                <a:gd name="T60" fmla="*/ 370 w 611"/>
                <a:gd name="T61" fmla="*/ 149 h 568"/>
                <a:gd name="T62" fmla="*/ 383 w 611"/>
                <a:gd name="T63" fmla="*/ 87 h 568"/>
                <a:gd name="T64" fmla="*/ 368 w 611"/>
                <a:gd name="T65" fmla="*/ 39 h 568"/>
                <a:gd name="T66" fmla="*/ 326 w 611"/>
                <a:gd name="T67" fmla="*/ 9 h 568"/>
                <a:gd name="T68" fmla="*/ 261 w 611"/>
                <a:gd name="T69" fmla="*/ 3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11" h="568">
                  <a:moveTo>
                    <a:pt x="261" y="3"/>
                  </a:moveTo>
                  <a:cubicBezTo>
                    <a:pt x="236" y="5"/>
                    <a:pt x="210" y="13"/>
                    <a:pt x="185" y="24"/>
                  </a:cubicBezTo>
                  <a:cubicBezTo>
                    <a:pt x="160" y="35"/>
                    <a:pt x="135" y="50"/>
                    <a:pt x="112" y="67"/>
                  </a:cubicBezTo>
                  <a:cubicBezTo>
                    <a:pt x="89" y="84"/>
                    <a:pt x="68" y="104"/>
                    <a:pt x="51" y="125"/>
                  </a:cubicBezTo>
                  <a:cubicBezTo>
                    <a:pt x="34" y="147"/>
                    <a:pt x="21" y="169"/>
                    <a:pt x="12" y="192"/>
                  </a:cubicBezTo>
                  <a:cubicBezTo>
                    <a:pt x="3" y="215"/>
                    <a:pt x="0" y="236"/>
                    <a:pt x="2" y="255"/>
                  </a:cubicBezTo>
                  <a:cubicBezTo>
                    <a:pt x="4" y="273"/>
                    <a:pt x="10" y="289"/>
                    <a:pt x="21" y="301"/>
                  </a:cubicBezTo>
                  <a:cubicBezTo>
                    <a:pt x="32" y="314"/>
                    <a:pt x="47" y="323"/>
                    <a:pt x="65" y="328"/>
                  </a:cubicBezTo>
                  <a:cubicBezTo>
                    <a:pt x="84" y="333"/>
                    <a:pt x="105" y="334"/>
                    <a:pt x="130" y="331"/>
                  </a:cubicBezTo>
                  <a:cubicBezTo>
                    <a:pt x="131" y="331"/>
                    <a:pt x="132" y="331"/>
                    <a:pt x="133" y="331"/>
                  </a:cubicBezTo>
                  <a:cubicBezTo>
                    <a:pt x="134" y="330"/>
                    <a:pt x="135" y="330"/>
                    <a:pt x="136" y="330"/>
                  </a:cubicBezTo>
                  <a:cubicBezTo>
                    <a:pt x="137" y="330"/>
                    <a:pt x="138" y="330"/>
                    <a:pt x="139" y="330"/>
                  </a:cubicBezTo>
                  <a:cubicBezTo>
                    <a:pt x="140" y="329"/>
                    <a:pt x="141" y="329"/>
                    <a:pt x="142" y="329"/>
                  </a:cubicBezTo>
                  <a:cubicBezTo>
                    <a:pt x="144" y="329"/>
                    <a:pt x="146" y="328"/>
                    <a:pt x="148" y="328"/>
                  </a:cubicBezTo>
                  <a:cubicBezTo>
                    <a:pt x="150" y="327"/>
                    <a:pt x="152" y="327"/>
                    <a:pt x="154" y="326"/>
                  </a:cubicBezTo>
                  <a:cubicBezTo>
                    <a:pt x="156" y="326"/>
                    <a:pt x="158" y="325"/>
                    <a:pt x="160" y="325"/>
                  </a:cubicBezTo>
                  <a:cubicBezTo>
                    <a:pt x="162" y="324"/>
                    <a:pt x="164" y="324"/>
                    <a:pt x="166" y="323"/>
                  </a:cubicBezTo>
                  <a:cubicBezTo>
                    <a:pt x="158" y="344"/>
                    <a:pt x="158" y="344"/>
                    <a:pt x="158" y="344"/>
                  </a:cubicBezTo>
                  <a:cubicBezTo>
                    <a:pt x="67" y="568"/>
                    <a:pt x="67" y="568"/>
                    <a:pt x="67" y="568"/>
                  </a:cubicBezTo>
                  <a:cubicBezTo>
                    <a:pt x="452" y="506"/>
                    <a:pt x="452" y="506"/>
                    <a:pt x="452" y="506"/>
                  </a:cubicBezTo>
                  <a:cubicBezTo>
                    <a:pt x="611" y="151"/>
                    <a:pt x="611" y="151"/>
                    <a:pt x="611" y="151"/>
                  </a:cubicBezTo>
                  <a:cubicBezTo>
                    <a:pt x="375" y="180"/>
                    <a:pt x="375" y="180"/>
                    <a:pt x="375" y="180"/>
                  </a:cubicBezTo>
                  <a:cubicBezTo>
                    <a:pt x="352" y="183"/>
                    <a:pt x="352" y="183"/>
                    <a:pt x="352" y="183"/>
                  </a:cubicBezTo>
                  <a:cubicBezTo>
                    <a:pt x="353" y="182"/>
                    <a:pt x="354" y="180"/>
                    <a:pt x="355" y="178"/>
                  </a:cubicBezTo>
                  <a:cubicBezTo>
                    <a:pt x="356" y="176"/>
                    <a:pt x="358" y="174"/>
                    <a:pt x="359" y="173"/>
                  </a:cubicBezTo>
                  <a:cubicBezTo>
                    <a:pt x="360" y="171"/>
                    <a:pt x="361" y="169"/>
                    <a:pt x="362" y="167"/>
                  </a:cubicBezTo>
                  <a:cubicBezTo>
                    <a:pt x="363" y="165"/>
                    <a:pt x="364" y="163"/>
                    <a:pt x="364" y="162"/>
                  </a:cubicBezTo>
                  <a:cubicBezTo>
                    <a:pt x="365" y="160"/>
                    <a:pt x="366" y="159"/>
                    <a:pt x="366" y="158"/>
                  </a:cubicBezTo>
                  <a:cubicBezTo>
                    <a:pt x="367" y="157"/>
                    <a:pt x="367" y="156"/>
                    <a:pt x="368" y="155"/>
                  </a:cubicBezTo>
                  <a:cubicBezTo>
                    <a:pt x="368" y="154"/>
                    <a:pt x="369" y="153"/>
                    <a:pt x="369" y="152"/>
                  </a:cubicBezTo>
                  <a:cubicBezTo>
                    <a:pt x="369" y="151"/>
                    <a:pt x="370" y="150"/>
                    <a:pt x="370" y="149"/>
                  </a:cubicBezTo>
                  <a:cubicBezTo>
                    <a:pt x="380" y="126"/>
                    <a:pt x="384" y="105"/>
                    <a:pt x="383" y="87"/>
                  </a:cubicBezTo>
                  <a:cubicBezTo>
                    <a:pt x="383" y="68"/>
                    <a:pt x="377" y="52"/>
                    <a:pt x="368" y="39"/>
                  </a:cubicBezTo>
                  <a:cubicBezTo>
                    <a:pt x="358" y="25"/>
                    <a:pt x="344" y="15"/>
                    <a:pt x="326" y="9"/>
                  </a:cubicBezTo>
                  <a:cubicBezTo>
                    <a:pt x="308" y="2"/>
                    <a:pt x="286" y="0"/>
                    <a:pt x="261" y="3"/>
                  </a:cubicBezTo>
                  <a:close/>
                </a:path>
              </a:pathLst>
            </a:custGeom>
            <a:gradFill>
              <a:gsLst>
                <a:gs pos="51000">
                  <a:schemeClr val="accent5">
                    <a:lumMod val="40000"/>
                    <a:lumOff val="60000"/>
                  </a:schemeClr>
                </a:gs>
                <a:gs pos="0">
                  <a:schemeClr val="accent5">
                    <a:lumMod val="20000"/>
                    <a:lumOff val="80000"/>
                  </a:schemeClr>
                </a:gs>
                <a:gs pos="100000">
                  <a:schemeClr val="accent5"/>
                </a:gs>
              </a:gsLst>
              <a:lin ang="2700000" scaled="1"/>
            </a:gra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9" name="Freeform 71"/>
            <p:cNvSpPr>
              <a:spLocks/>
            </p:cNvSpPr>
            <p:nvPr userDrawn="1"/>
          </p:nvSpPr>
          <p:spPr bwMode="auto">
            <a:xfrm>
              <a:off x="3279240" y="5051832"/>
              <a:ext cx="1564273" cy="1451099"/>
            </a:xfrm>
            <a:custGeom>
              <a:avLst/>
              <a:gdLst>
                <a:gd name="T0" fmla="*/ 172 w 590"/>
                <a:gd name="T1" fmla="*/ 301 h 547"/>
                <a:gd name="T2" fmla="*/ 156 w 590"/>
                <a:gd name="T3" fmla="*/ 305 h 547"/>
                <a:gd name="T4" fmla="*/ 150 w 590"/>
                <a:gd name="T5" fmla="*/ 307 h 547"/>
                <a:gd name="T6" fmla="*/ 144 w 590"/>
                <a:gd name="T7" fmla="*/ 308 h 547"/>
                <a:gd name="T8" fmla="*/ 138 w 590"/>
                <a:gd name="T9" fmla="*/ 310 h 547"/>
                <a:gd name="T10" fmla="*/ 132 w 590"/>
                <a:gd name="T11" fmla="*/ 311 h 547"/>
                <a:gd name="T12" fmla="*/ 123 w 590"/>
                <a:gd name="T13" fmla="*/ 313 h 547"/>
                <a:gd name="T14" fmla="*/ 121 w 590"/>
                <a:gd name="T15" fmla="*/ 313 h 547"/>
                <a:gd name="T16" fmla="*/ 95 w 590"/>
                <a:gd name="T17" fmla="*/ 315 h 547"/>
                <a:gd name="T18" fmla="*/ 60 w 590"/>
                <a:gd name="T19" fmla="*/ 310 h 547"/>
                <a:gd name="T20" fmla="*/ 19 w 590"/>
                <a:gd name="T21" fmla="*/ 286 h 547"/>
                <a:gd name="T22" fmla="*/ 2 w 590"/>
                <a:gd name="T23" fmla="*/ 244 h 547"/>
                <a:gd name="T24" fmla="*/ 11 w 590"/>
                <a:gd name="T25" fmla="*/ 185 h 547"/>
                <a:gd name="T26" fmla="*/ 50 w 590"/>
                <a:gd name="T27" fmla="*/ 120 h 547"/>
                <a:gd name="T28" fmla="*/ 109 w 590"/>
                <a:gd name="T29" fmla="*/ 63 h 547"/>
                <a:gd name="T30" fmla="*/ 180 w 590"/>
                <a:gd name="T31" fmla="*/ 21 h 547"/>
                <a:gd name="T32" fmla="*/ 254 w 590"/>
                <a:gd name="T33" fmla="*/ 1 h 547"/>
                <a:gd name="T34" fmla="*/ 273 w 590"/>
                <a:gd name="T35" fmla="*/ 0 h 547"/>
                <a:gd name="T36" fmla="*/ 315 w 590"/>
                <a:gd name="T37" fmla="*/ 6 h 547"/>
                <a:gd name="T38" fmla="*/ 353 w 590"/>
                <a:gd name="T39" fmla="*/ 33 h 547"/>
                <a:gd name="T40" fmla="*/ 367 w 590"/>
                <a:gd name="T41" fmla="*/ 77 h 547"/>
                <a:gd name="T42" fmla="*/ 355 w 590"/>
                <a:gd name="T43" fmla="*/ 135 h 547"/>
                <a:gd name="T44" fmla="*/ 354 w 590"/>
                <a:gd name="T45" fmla="*/ 139 h 547"/>
                <a:gd name="T46" fmla="*/ 351 w 590"/>
                <a:gd name="T47" fmla="*/ 145 h 547"/>
                <a:gd name="T48" fmla="*/ 349 w 590"/>
                <a:gd name="T49" fmla="*/ 148 h 547"/>
                <a:gd name="T50" fmla="*/ 346 w 590"/>
                <a:gd name="T51" fmla="*/ 153 h 547"/>
                <a:gd name="T52" fmla="*/ 344 w 590"/>
                <a:gd name="T53" fmla="*/ 158 h 547"/>
                <a:gd name="T54" fmla="*/ 341 w 590"/>
                <a:gd name="T55" fmla="*/ 162 h 547"/>
                <a:gd name="T56" fmla="*/ 340 w 590"/>
                <a:gd name="T57" fmla="*/ 164 h 547"/>
                <a:gd name="T58" fmla="*/ 337 w 590"/>
                <a:gd name="T59" fmla="*/ 169 h 547"/>
                <a:gd name="T60" fmla="*/ 328 w 590"/>
                <a:gd name="T61" fmla="*/ 184 h 547"/>
                <a:gd name="T62" fmla="*/ 590 w 590"/>
                <a:gd name="T63" fmla="*/ 151 h 547"/>
                <a:gd name="T64" fmla="*/ 438 w 590"/>
                <a:gd name="T65" fmla="*/ 489 h 547"/>
                <a:gd name="T66" fmla="*/ 72 w 590"/>
                <a:gd name="T67" fmla="*/ 547 h 547"/>
                <a:gd name="T68" fmla="*/ 172 w 590"/>
                <a:gd name="T69" fmla="*/ 301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90" h="547">
                  <a:moveTo>
                    <a:pt x="172" y="301"/>
                  </a:moveTo>
                  <a:cubicBezTo>
                    <a:pt x="156" y="305"/>
                    <a:pt x="156" y="305"/>
                    <a:pt x="156" y="305"/>
                  </a:cubicBezTo>
                  <a:cubicBezTo>
                    <a:pt x="154" y="306"/>
                    <a:pt x="152" y="306"/>
                    <a:pt x="150" y="307"/>
                  </a:cubicBezTo>
                  <a:cubicBezTo>
                    <a:pt x="148" y="307"/>
                    <a:pt x="146" y="308"/>
                    <a:pt x="144" y="308"/>
                  </a:cubicBezTo>
                  <a:cubicBezTo>
                    <a:pt x="138" y="310"/>
                    <a:pt x="138" y="310"/>
                    <a:pt x="138" y="310"/>
                  </a:cubicBezTo>
                  <a:cubicBezTo>
                    <a:pt x="136" y="310"/>
                    <a:pt x="134" y="311"/>
                    <a:pt x="132" y="311"/>
                  </a:cubicBezTo>
                  <a:cubicBezTo>
                    <a:pt x="132" y="311"/>
                    <a:pt x="124" y="312"/>
                    <a:pt x="123" y="313"/>
                  </a:cubicBezTo>
                  <a:cubicBezTo>
                    <a:pt x="121" y="313"/>
                    <a:pt x="121" y="313"/>
                    <a:pt x="121" y="313"/>
                  </a:cubicBezTo>
                  <a:cubicBezTo>
                    <a:pt x="112" y="314"/>
                    <a:pt x="103" y="315"/>
                    <a:pt x="95" y="315"/>
                  </a:cubicBezTo>
                  <a:cubicBezTo>
                    <a:pt x="82" y="315"/>
                    <a:pt x="70" y="313"/>
                    <a:pt x="60" y="310"/>
                  </a:cubicBezTo>
                  <a:cubicBezTo>
                    <a:pt x="43" y="305"/>
                    <a:pt x="29" y="297"/>
                    <a:pt x="19" y="286"/>
                  </a:cubicBezTo>
                  <a:cubicBezTo>
                    <a:pt x="9" y="275"/>
                    <a:pt x="4" y="260"/>
                    <a:pt x="2" y="244"/>
                  </a:cubicBezTo>
                  <a:cubicBezTo>
                    <a:pt x="0" y="226"/>
                    <a:pt x="3" y="206"/>
                    <a:pt x="11" y="185"/>
                  </a:cubicBezTo>
                  <a:cubicBezTo>
                    <a:pt x="20" y="163"/>
                    <a:pt x="33" y="142"/>
                    <a:pt x="50" y="120"/>
                  </a:cubicBezTo>
                  <a:cubicBezTo>
                    <a:pt x="66" y="100"/>
                    <a:pt x="86" y="80"/>
                    <a:pt x="109" y="63"/>
                  </a:cubicBezTo>
                  <a:cubicBezTo>
                    <a:pt x="131" y="46"/>
                    <a:pt x="155" y="32"/>
                    <a:pt x="180" y="21"/>
                  </a:cubicBezTo>
                  <a:cubicBezTo>
                    <a:pt x="206" y="10"/>
                    <a:pt x="231" y="3"/>
                    <a:pt x="254" y="1"/>
                  </a:cubicBezTo>
                  <a:cubicBezTo>
                    <a:pt x="261" y="0"/>
                    <a:pt x="267" y="0"/>
                    <a:pt x="273" y="0"/>
                  </a:cubicBezTo>
                  <a:cubicBezTo>
                    <a:pt x="289" y="0"/>
                    <a:pt x="303" y="2"/>
                    <a:pt x="315" y="6"/>
                  </a:cubicBezTo>
                  <a:cubicBezTo>
                    <a:pt x="331" y="12"/>
                    <a:pt x="344" y="21"/>
                    <a:pt x="353" y="33"/>
                  </a:cubicBezTo>
                  <a:cubicBezTo>
                    <a:pt x="362" y="45"/>
                    <a:pt x="367" y="60"/>
                    <a:pt x="367" y="77"/>
                  </a:cubicBezTo>
                  <a:cubicBezTo>
                    <a:pt x="368" y="95"/>
                    <a:pt x="364" y="115"/>
                    <a:pt x="355" y="135"/>
                  </a:cubicBezTo>
                  <a:cubicBezTo>
                    <a:pt x="355" y="136"/>
                    <a:pt x="354" y="139"/>
                    <a:pt x="354" y="139"/>
                  </a:cubicBezTo>
                  <a:cubicBezTo>
                    <a:pt x="351" y="145"/>
                    <a:pt x="351" y="145"/>
                    <a:pt x="351" y="145"/>
                  </a:cubicBezTo>
                  <a:cubicBezTo>
                    <a:pt x="349" y="148"/>
                    <a:pt x="349" y="148"/>
                    <a:pt x="349" y="148"/>
                  </a:cubicBezTo>
                  <a:cubicBezTo>
                    <a:pt x="346" y="153"/>
                    <a:pt x="346" y="153"/>
                    <a:pt x="346" y="153"/>
                  </a:cubicBezTo>
                  <a:cubicBezTo>
                    <a:pt x="346" y="155"/>
                    <a:pt x="345" y="157"/>
                    <a:pt x="344" y="158"/>
                  </a:cubicBezTo>
                  <a:cubicBezTo>
                    <a:pt x="343" y="160"/>
                    <a:pt x="342" y="161"/>
                    <a:pt x="341" y="162"/>
                  </a:cubicBezTo>
                  <a:cubicBezTo>
                    <a:pt x="340" y="164"/>
                    <a:pt x="340" y="164"/>
                    <a:pt x="340" y="164"/>
                  </a:cubicBezTo>
                  <a:cubicBezTo>
                    <a:pt x="339" y="165"/>
                    <a:pt x="338" y="167"/>
                    <a:pt x="337" y="169"/>
                  </a:cubicBezTo>
                  <a:cubicBezTo>
                    <a:pt x="328" y="184"/>
                    <a:pt x="328" y="184"/>
                    <a:pt x="328" y="184"/>
                  </a:cubicBezTo>
                  <a:cubicBezTo>
                    <a:pt x="590" y="151"/>
                    <a:pt x="590" y="151"/>
                    <a:pt x="590" y="151"/>
                  </a:cubicBezTo>
                  <a:cubicBezTo>
                    <a:pt x="438" y="489"/>
                    <a:pt x="438" y="489"/>
                    <a:pt x="438" y="489"/>
                  </a:cubicBezTo>
                  <a:cubicBezTo>
                    <a:pt x="72" y="547"/>
                    <a:pt x="72" y="547"/>
                    <a:pt x="72" y="547"/>
                  </a:cubicBezTo>
                  <a:lnTo>
                    <a:pt x="172" y="301"/>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40" name="Freeform 72"/>
            <p:cNvSpPr>
              <a:spLocks/>
            </p:cNvSpPr>
            <p:nvPr userDrawn="1"/>
          </p:nvSpPr>
          <p:spPr bwMode="auto">
            <a:xfrm>
              <a:off x="1503430" y="2411840"/>
              <a:ext cx="3725795" cy="3993604"/>
            </a:xfrm>
            <a:custGeom>
              <a:avLst/>
              <a:gdLst>
                <a:gd name="T0" fmla="*/ 3318 w 3325"/>
                <a:gd name="T1" fmla="*/ 1363 h 3564"/>
                <a:gd name="T2" fmla="*/ 1141 w 3325"/>
                <a:gd name="T3" fmla="*/ 1541 h 3564"/>
                <a:gd name="T4" fmla="*/ 15 w 3325"/>
                <a:gd name="T5" fmla="*/ 0 h 3564"/>
                <a:gd name="T6" fmla="*/ 3 w 3325"/>
                <a:gd name="T7" fmla="*/ 0 h 3564"/>
                <a:gd name="T8" fmla="*/ 0 w 3325"/>
                <a:gd name="T9" fmla="*/ 12 h 3564"/>
                <a:gd name="T10" fmla="*/ 1127 w 3325"/>
                <a:gd name="T11" fmla="*/ 1550 h 3564"/>
                <a:gd name="T12" fmla="*/ 426 w 3325"/>
                <a:gd name="T13" fmla="*/ 3555 h 3564"/>
                <a:gd name="T14" fmla="*/ 434 w 3325"/>
                <a:gd name="T15" fmla="*/ 3564 h 3564"/>
                <a:gd name="T16" fmla="*/ 443 w 3325"/>
                <a:gd name="T17" fmla="*/ 3564 h 3564"/>
                <a:gd name="T18" fmla="*/ 1143 w 3325"/>
                <a:gd name="T19" fmla="*/ 1557 h 3564"/>
                <a:gd name="T20" fmla="*/ 3321 w 3325"/>
                <a:gd name="T21" fmla="*/ 1380 h 3564"/>
                <a:gd name="T22" fmla="*/ 3325 w 3325"/>
                <a:gd name="T23" fmla="*/ 1370 h 3564"/>
                <a:gd name="T24" fmla="*/ 3318 w 3325"/>
                <a:gd name="T25" fmla="*/ 1363 h 3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25" h="3564">
                  <a:moveTo>
                    <a:pt x="3318" y="1363"/>
                  </a:moveTo>
                  <a:lnTo>
                    <a:pt x="1141" y="1541"/>
                  </a:lnTo>
                  <a:lnTo>
                    <a:pt x="15" y="0"/>
                  </a:lnTo>
                  <a:lnTo>
                    <a:pt x="3" y="0"/>
                  </a:lnTo>
                  <a:lnTo>
                    <a:pt x="0" y="12"/>
                  </a:lnTo>
                  <a:lnTo>
                    <a:pt x="1127" y="1550"/>
                  </a:lnTo>
                  <a:lnTo>
                    <a:pt x="426" y="3555"/>
                  </a:lnTo>
                  <a:lnTo>
                    <a:pt x="434" y="3564"/>
                  </a:lnTo>
                  <a:lnTo>
                    <a:pt x="443" y="3564"/>
                  </a:lnTo>
                  <a:lnTo>
                    <a:pt x="1143" y="1557"/>
                  </a:lnTo>
                  <a:lnTo>
                    <a:pt x="3321" y="1380"/>
                  </a:lnTo>
                  <a:lnTo>
                    <a:pt x="3325" y="1370"/>
                  </a:lnTo>
                  <a:lnTo>
                    <a:pt x="3318" y="1363"/>
                  </a:lnTo>
                  <a:close/>
                </a:path>
              </a:pathLst>
            </a:custGeom>
            <a:solidFill>
              <a:schemeClr val="bg1">
                <a:alpha val="2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grpSp>
      <p:cxnSp>
        <p:nvCxnSpPr>
          <p:cNvPr id="45" name="Straight Connector 55"/>
          <p:cNvCxnSpPr/>
          <p:nvPr userDrawn="1"/>
        </p:nvCxnSpPr>
        <p:spPr>
          <a:xfrm>
            <a:off x="3256553" y="2402566"/>
            <a:ext cx="0" cy="3867243"/>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5319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4" descr="sunu">
            <a:extLst>
              <a:ext uri="{FF2B5EF4-FFF2-40B4-BE49-F238E27FC236}">
                <a16:creationId xmlns="" xmlns:a16="http://schemas.microsoft.com/office/drawing/2014/main" id="{050BA558-371F-47B7-8FA6-502B03CDF3F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75389893-28F9-455C-A1FC-27E27109A98A}"/>
              </a:ext>
            </a:extLst>
          </p:cNvPr>
          <p:cNvSpPr>
            <a:spLocks noGrp="1"/>
          </p:cNvSpPr>
          <p:nvPr>
            <p:ph type="title"/>
          </p:nvPr>
        </p:nvSpPr>
        <p:spPr>
          <a:xfrm>
            <a:off x="630238" y="365125"/>
            <a:ext cx="7886700" cy="1325563"/>
          </a:xfrm>
        </p:spPr>
        <p:txBody>
          <a:bodyPr/>
          <a:lstStyle/>
          <a:p>
            <a:r>
              <a:rPr lang="tr-TR" smtClean="0"/>
              <a:t>Asıl başlık stili için tıklatın</a:t>
            </a:r>
            <a:endParaRPr lang="tr-TR"/>
          </a:p>
        </p:txBody>
      </p:sp>
      <p:sp>
        <p:nvSpPr>
          <p:cNvPr id="3" name="Metin Yer Tutucusu 2">
            <a:extLst>
              <a:ext uri="{FF2B5EF4-FFF2-40B4-BE49-F238E27FC236}">
                <a16:creationId xmlns="" xmlns:a16="http://schemas.microsoft.com/office/drawing/2014/main" id="{50662EFB-E91A-4B3A-B747-69A34EF5D44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a:extLst>
              <a:ext uri="{FF2B5EF4-FFF2-40B4-BE49-F238E27FC236}">
                <a16:creationId xmlns="" xmlns:a16="http://schemas.microsoft.com/office/drawing/2014/main" id="{B7A13075-96FD-4858-A466-15ABF643609F}"/>
              </a:ext>
            </a:extLst>
          </p:cNvPr>
          <p:cNvSpPr>
            <a:spLocks noGrp="1"/>
          </p:cNvSpPr>
          <p:nvPr>
            <p:ph sz="half" idx="2"/>
          </p:nvPr>
        </p:nvSpPr>
        <p:spPr>
          <a:xfrm>
            <a:off x="630238" y="2505075"/>
            <a:ext cx="386873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a:extLst>
              <a:ext uri="{FF2B5EF4-FFF2-40B4-BE49-F238E27FC236}">
                <a16:creationId xmlns="" xmlns:a16="http://schemas.microsoft.com/office/drawing/2014/main" id="{60984A82-D9D3-4F89-9465-A05B70E7DDB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a:extLst>
              <a:ext uri="{FF2B5EF4-FFF2-40B4-BE49-F238E27FC236}">
                <a16:creationId xmlns="" xmlns:a16="http://schemas.microsoft.com/office/drawing/2014/main" id="{087132E1-2F48-4174-8193-87E5C0AE16F1}"/>
              </a:ext>
            </a:extLst>
          </p:cNvPr>
          <p:cNvSpPr>
            <a:spLocks noGrp="1"/>
          </p:cNvSpPr>
          <p:nvPr>
            <p:ph sz="quarter" idx="4"/>
          </p:nvPr>
        </p:nvSpPr>
        <p:spPr>
          <a:xfrm>
            <a:off x="4629150" y="2505075"/>
            <a:ext cx="38877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a:extLst>
              <a:ext uri="{FF2B5EF4-FFF2-40B4-BE49-F238E27FC236}">
                <a16:creationId xmlns="" xmlns:a16="http://schemas.microsoft.com/office/drawing/2014/main" id="{258A4AAA-F04A-482D-8287-F06E79205EB1}"/>
              </a:ext>
            </a:extLst>
          </p:cNvPr>
          <p:cNvSpPr>
            <a:spLocks noGrp="1"/>
          </p:cNvSpPr>
          <p:nvPr>
            <p:ph type="dt" sz="half" idx="10"/>
          </p:nvPr>
        </p:nvSpPr>
        <p:spPr/>
        <p:txBody>
          <a:bodyPr/>
          <a:lstStyle>
            <a:lvl1pPr>
              <a:defRPr/>
            </a:lvl1pPr>
          </a:lstStyle>
          <a:p>
            <a:endParaRPr lang="tr-TR" altLang="tr-TR"/>
          </a:p>
        </p:txBody>
      </p:sp>
      <p:sp>
        <p:nvSpPr>
          <p:cNvPr id="8" name="Alt Bilgi Yer Tutucusu 7">
            <a:extLst>
              <a:ext uri="{FF2B5EF4-FFF2-40B4-BE49-F238E27FC236}">
                <a16:creationId xmlns="" xmlns:a16="http://schemas.microsoft.com/office/drawing/2014/main" id="{05471C06-8301-417F-A2AF-1B2E754EBC94}"/>
              </a:ext>
            </a:extLst>
          </p:cNvPr>
          <p:cNvSpPr>
            <a:spLocks noGrp="1"/>
          </p:cNvSpPr>
          <p:nvPr>
            <p:ph type="ftr" sz="quarter" idx="11"/>
          </p:nvPr>
        </p:nvSpPr>
        <p:spPr/>
        <p:txBody>
          <a:bodyPr/>
          <a:lstStyle>
            <a:lvl1pPr>
              <a:defRPr/>
            </a:lvl1pPr>
          </a:lstStyle>
          <a:p>
            <a:endParaRPr lang="tr-TR" altLang="tr-TR"/>
          </a:p>
        </p:txBody>
      </p:sp>
      <p:sp>
        <p:nvSpPr>
          <p:cNvPr id="9" name="Slayt Numarası Yer Tutucusu 8">
            <a:extLst>
              <a:ext uri="{FF2B5EF4-FFF2-40B4-BE49-F238E27FC236}">
                <a16:creationId xmlns="" xmlns:a16="http://schemas.microsoft.com/office/drawing/2014/main" id="{1B2A6F5A-071A-404C-BF92-792C691066CB}"/>
              </a:ext>
            </a:extLst>
          </p:cNvPr>
          <p:cNvSpPr>
            <a:spLocks noGrp="1"/>
          </p:cNvSpPr>
          <p:nvPr>
            <p:ph type="sldNum" sz="quarter" idx="12"/>
          </p:nvPr>
        </p:nvSpPr>
        <p:spPr/>
        <p:txBody>
          <a:bodyPr/>
          <a:lstStyle>
            <a:lvl1pPr>
              <a:defRPr/>
            </a:lvl1pPr>
          </a:lstStyle>
          <a:p>
            <a:fld id="{8D3AF721-B687-4810-AD40-7C70B07FDF3E}" type="slidenum">
              <a:rPr lang="tr-TR" altLang="tr-TR"/>
              <a:pPr/>
              <a:t>‹#›</a:t>
            </a:fld>
            <a:endParaRPr lang="tr-TR" altLang="tr-TR"/>
          </a:p>
        </p:txBody>
      </p:sp>
    </p:spTree>
    <p:extLst>
      <p:ext uri="{BB962C8B-B14F-4D97-AF65-F5344CB8AC3E}">
        <p14:creationId xmlns:p14="http://schemas.microsoft.com/office/powerpoint/2010/main" val="279165435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maddeli - 4">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rgbClr val="FFFFFF"/>
                </a:solidFill>
              </a:rPr>
              <a:pPr algn="ctr"/>
              <a:t>‹#›</a:t>
            </a:fld>
            <a:endParaRPr lang="id-ID" sz="1400" dirty="0">
              <a:solidFill>
                <a:srgbClr val="FFFFFF"/>
              </a:solidFill>
            </a:endParaRPr>
          </a:p>
        </p:txBody>
      </p:sp>
      <p:sp>
        <p:nvSpPr>
          <p:cNvPr id="8" name="Metin Yer Tutucusu 7"/>
          <p:cNvSpPr>
            <a:spLocks noGrp="1"/>
          </p:cNvSpPr>
          <p:nvPr>
            <p:ph type="body" sz="quarter" idx="10" hasCustomPrompt="1"/>
          </p:nvPr>
        </p:nvSpPr>
        <p:spPr>
          <a:xfrm>
            <a:off x="2295529" y="385973"/>
            <a:ext cx="4552950" cy="773802"/>
          </a:xfrm>
        </p:spPr>
        <p:txBody>
          <a:bodyPr>
            <a:normAutofit/>
          </a:bodyPr>
          <a:lstStyle>
            <a:lvl1pPr marL="0" indent="0" algn="ctr">
              <a:buNone/>
              <a:defRPr sz="4000" b="1">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5pPr>
              <a:defRPr/>
            </a:lvl5pPr>
          </a:lstStyle>
          <a:p>
            <a:pPr lvl="0"/>
            <a:r>
              <a:rPr lang="tr-TR" dirty="0" smtClean="0"/>
              <a:t>Ana başlık</a:t>
            </a:r>
            <a:endParaRPr lang="tr-TR" dirty="0"/>
          </a:p>
        </p:txBody>
      </p:sp>
      <p:sp>
        <p:nvSpPr>
          <p:cNvPr id="10" name="Metin Yer Tutucusu 9"/>
          <p:cNvSpPr>
            <a:spLocks noGrp="1"/>
          </p:cNvSpPr>
          <p:nvPr>
            <p:ph type="body" sz="quarter" idx="11" hasCustomPrompt="1"/>
          </p:nvPr>
        </p:nvSpPr>
        <p:spPr>
          <a:xfrm>
            <a:off x="3536156" y="1063625"/>
            <a:ext cx="2071688" cy="395288"/>
          </a:xfrm>
        </p:spPr>
        <p:txBody>
          <a:bodyPr>
            <a:normAutofit/>
          </a:bodyPr>
          <a:lstStyle>
            <a:lvl1pPr marL="0" indent="0" algn="ctr">
              <a:buNone/>
              <a:defRPr sz="20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stStyle>
          <a:p>
            <a:pPr lvl="0"/>
            <a:r>
              <a:rPr lang="tr-TR" dirty="0" smtClean="0"/>
              <a:t>Alt başlık</a:t>
            </a:r>
            <a:endParaRPr lang="tr-TR" dirty="0"/>
          </a:p>
        </p:txBody>
      </p:sp>
      <p:sp>
        <p:nvSpPr>
          <p:cNvPr id="109" name="Freeform 13"/>
          <p:cNvSpPr>
            <a:spLocks/>
          </p:cNvSpPr>
          <p:nvPr userDrawn="1"/>
        </p:nvSpPr>
        <p:spPr bwMode="auto">
          <a:xfrm>
            <a:off x="7623376" y="4496691"/>
            <a:ext cx="1520624" cy="1482489"/>
          </a:xfrm>
          <a:custGeom>
            <a:avLst/>
            <a:gdLst>
              <a:gd name="T0" fmla="*/ 1230 w 1276"/>
              <a:gd name="T1" fmla="*/ 748 h 933"/>
              <a:gd name="T2" fmla="*/ 1221 w 1276"/>
              <a:gd name="T3" fmla="*/ 748 h 933"/>
              <a:gd name="T4" fmla="*/ 1206 w 1276"/>
              <a:gd name="T5" fmla="*/ 748 h 933"/>
              <a:gd name="T6" fmla="*/ 1211 w 1276"/>
              <a:gd name="T7" fmla="*/ 216 h 933"/>
              <a:gd name="T8" fmla="*/ 1218 w 1276"/>
              <a:gd name="T9" fmla="*/ 216 h 933"/>
              <a:gd name="T10" fmla="*/ 1221 w 1276"/>
              <a:gd name="T11" fmla="*/ 214 h 933"/>
              <a:gd name="T12" fmla="*/ 1218 w 1276"/>
              <a:gd name="T13" fmla="*/ 185 h 933"/>
              <a:gd name="T14" fmla="*/ 1206 w 1276"/>
              <a:gd name="T15" fmla="*/ 182 h 933"/>
              <a:gd name="T16" fmla="*/ 1192 w 1276"/>
              <a:gd name="T17" fmla="*/ 180 h 933"/>
              <a:gd name="T18" fmla="*/ 1182 w 1276"/>
              <a:gd name="T19" fmla="*/ 0 h 933"/>
              <a:gd name="T20" fmla="*/ 1172 w 1276"/>
              <a:gd name="T21" fmla="*/ 180 h 933"/>
              <a:gd name="T22" fmla="*/ 1158 w 1276"/>
              <a:gd name="T23" fmla="*/ 180 h 933"/>
              <a:gd name="T24" fmla="*/ 1143 w 1276"/>
              <a:gd name="T25" fmla="*/ 182 h 933"/>
              <a:gd name="T26" fmla="*/ 1141 w 1276"/>
              <a:gd name="T27" fmla="*/ 212 h 933"/>
              <a:gd name="T28" fmla="*/ 1143 w 1276"/>
              <a:gd name="T29" fmla="*/ 214 h 933"/>
              <a:gd name="T30" fmla="*/ 1151 w 1276"/>
              <a:gd name="T31" fmla="*/ 214 h 933"/>
              <a:gd name="T32" fmla="*/ 1071 w 1276"/>
              <a:gd name="T33" fmla="*/ 659 h 933"/>
              <a:gd name="T34" fmla="*/ 659 w 1276"/>
              <a:gd name="T35" fmla="*/ 496 h 933"/>
              <a:gd name="T36" fmla="*/ 666 w 1276"/>
              <a:gd name="T37" fmla="*/ 491 h 933"/>
              <a:gd name="T38" fmla="*/ 611 w 1276"/>
              <a:gd name="T39" fmla="*/ 430 h 933"/>
              <a:gd name="T40" fmla="*/ 620 w 1276"/>
              <a:gd name="T41" fmla="*/ 425 h 933"/>
              <a:gd name="T42" fmla="*/ 606 w 1276"/>
              <a:gd name="T43" fmla="*/ 420 h 933"/>
              <a:gd name="T44" fmla="*/ 608 w 1276"/>
              <a:gd name="T45" fmla="*/ 406 h 933"/>
              <a:gd name="T46" fmla="*/ 606 w 1276"/>
              <a:gd name="T47" fmla="*/ 389 h 933"/>
              <a:gd name="T48" fmla="*/ 594 w 1276"/>
              <a:gd name="T49" fmla="*/ 379 h 933"/>
              <a:gd name="T50" fmla="*/ 586 w 1276"/>
              <a:gd name="T51" fmla="*/ 377 h 933"/>
              <a:gd name="T52" fmla="*/ 569 w 1276"/>
              <a:gd name="T53" fmla="*/ 377 h 933"/>
              <a:gd name="T54" fmla="*/ 562 w 1276"/>
              <a:gd name="T55" fmla="*/ 379 h 933"/>
              <a:gd name="T56" fmla="*/ 552 w 1276"/>
              <a:gd name="T57" fmla="*/ 391 h 933"/>
              <a:gd name="T58" fmla="*/ 548 w 1276"/>
              <a:gd name="T59" fmla="*/ 399 h 933"/>
              <a:gd name="T60" fmla="*/ 548 w 1276"/>
              <a:gd name="T61" fmla="*/ 413 h 933"/>
              <a:gd name="T62" fmla="*/ 552 w 1276"/>
              <a:gd name="T63" fmla="*/ 423 h 933"/>
              <a:gd name="T64" fmla="*/ 538 w 1276"/>
              <a:gd name="T65" fmla="*/ 425 h 933"/>
              <a:gd name="T66" fmla="*/ 548 w 1276"/>
              <a:gd name="T67" fmla="*/ 430 h 933"/>
              <a:gd name="T68" fmla="*/ 519 w 1276"/>
              <a:gd name="T69" fmla="*/ 491 h 933"/>
              <a:gd name="T70" fmla="*/ 412 w 1276"/>
              <a:gd name="T71" fmla="*/ 491 h 933"/>
              <a:gd name="T72" fmla="*/ 402 w 1276"/>
              <a:gd name="T73" fmla="*/ 491 h 933"/>
              <a:gd name="T74" fmla="*/ 359 w 1276"/>
              <a:gd name="T75" fmla="*/ 464 h 933"/>
              <a:gd name="T76" fmla="*/ 366 w 1276"/>
              <a:gd name="T77" fmla="*/ 459 h 933"/>
              <a:gd name="T78" fmla="*/ 204 w 1276"/>
              <a:gd name="T79" fmla="*/ 447 h 933"/>
              <a:gd name="T80" fmla="*/ 194 w 1276"/>
              <a:gd name="T81" fmla="*/ 416 h 933"/>
              <a:gd name="T82" fmla="*/ 177 w 1276"/>
              <a:gd name="T83" fmla="*/ 391 h 933"/>
              <a:gd name="T84" fmla="*/ 155 w 1276"/>
              <a:gd name="T85" fmla="*/ 369 h 933"/>
              <a:gd name="T86" fmla="*/ 141 w 1276"/>
              <a:gd name="T87" fmla="*/ 360 h 933"/>
              <a:gd name="T88" fmla="*/ 114 w 1276"/>
              <a:gd name="T89" fmla="*/ 350 h 933"/>
              <a:gd name="T90" fmla="*/ 112 w 1276"/>
              <a:gd name="T91" fmla="*/ 348 h 933"/>
              <a:gd name="T92" fmla="*/ 97 w 1276"/>
              <a:gd name="T93" fmla="*/ 345 h 933"/>
              <a:gd name="T94" fmla="*/ 92 w 1276"/>
              <a:gd name="T95" fmla="*/ 345 h 933"/>
              <a:gd name="T96" fmla="*/ 88 w 1276"/>
              <a:gd name="T97" fmla="*/ 345 h 933"/>
              <a:gd name="T98" fmla="*/ 78 w 1276"/>
              <a:gd name="T99" fmla="*/ 263 h 933"/>
              <a:gd name="T100" fmla="*/ 73 w 1276"/>
              <a:gd name="T101" fmla="*/ 345 h 933"/>
              <a:gd name="T102" fmla="*/ 68 w 1276"/>
              <a:gd name="T103" fmla="*/ 345 h 933"/>
              <a:gd name="T104" fmla="*/ 51 w 1276"/>
              <a:gd name="T105" fmla="*/ 348 h 933"/>
              <a:gd name="T106" fmla="*/ 51 w 1276"/>
              <a:gd name="T107" fmla="*/ 348 h 933"/>
              <a:gd name="T108" fmla="*/ 37 w 1276"/>
              <a:gd name="T109" fmla="*/ 355 h 933"/>
              <a:gd name="T110" fmla="*/ 22 w 1276"/>
              <a:gd name="T111" fmla="*/ 360 h 933"/>
              <a:gd name="T112" fmla="*/ 0 w 1276"/>
              <a:gd name="T113" fmla="*/ 374 h 933"/>
              <a:gd name="T114" fmla="*/ 1276 w 1276"/>
              <a:gd name="T115" fmla="*/ 933 h 933"/>
              <a:gd name="T116" fmla="*/ 1233 w 1276"/>
              <a:gd name="T117" fmla="*/ 739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76" h="933">
                <a:moveTo>
                  <a:pt x="1233" y="746"/>
                </a:moveTo>
                <a:lnTo>
                  <a:pt x="1230" y="748"/>
                </a:lnTo>
                <a:lnTo>
                  <a:pt x="1228" y="748"/>
                </a:lnTo>
                <a:lnTo>
                  <a:pt x="1221" y="748"/>
                </a:lnTo>
                <a:lnTo>
                  <a:pt x="1216" y="748"/>
                </a:lnTo>
                <a:lnTo>
                  <a:pt x="1206" y="748"/>
                </a:lnTo>
                <a:lnTo>
                  <a:pt x="1206" y="741"/>
                </a:lnTo>
                <a:lnTo>
                  <a:pt x="1211" y="216"/>
                </a:lnTo>
                <a:lnTo>
                  <a:pt x="1213" y="216"/>
                </a:lnTo>
                <a:lnTo>
                  <a:pt x="1218" y="216"/>
                </a:lnTo>
                <a:lnTo>
                  <a:pt x="1221" y="214"/>
                </a:lnTo>
                <a:lnTo>
                  <a:pt x="1221" y="214"/>
                </a:lnTo>
                <a:lnTo>
                  <a:pt x="1221" y="185"/>
                </a:lnTo>
                <a:lnTo>
                  <a:pt x="1218" y="185"/>
                </a:lnTo>
                <a:lnTo>
                  <a:pt x="1213" y="182"/>
                </a:lnTo>
                <a:lnTo>
                  <a:pt x="1206" y="182"/>
                </a:lnTo>
                <a:lnTo>
                  <a:pt x="1197" y="180"/>
                </a:lnTo>
                <a:lnTo>
                  <a:pt x="1192" y="180"/>
                </a:lnTo>
                <a:lnTo>
                  <a:pt x="1192" y="93"/>
                </a:lnTo>
                <a:lnTo>
                  <a:pt x="1182" y="0"/>
                </a:lnTo>
                <a:lnTo>
                  <a:pt x="1175" y="90"/>
                </a:lnTo>
                <a:lnTo>
                  <a:pt x="1172" y="180"/>
                </a:lnTo>
                <a:lnTo>
                  <a:pt x="1165" y="180"/>
                </a:lnTo>
                <a:lnTo>
                  <a:pt x="1158" y="180"/>
                </a:lnTo>
                <a:lnTo>
                  <a:pt x="1151" y="180"/>
                </a:lnTo>
                <a:lnTo>
                  <a:pt x="1143" y="182"/>
                </a:lnTo>
                <a:lnTo>
                  <a:pt x="1141" y="182"/>
                </a:lnTo>
                <a:lnTo>
                  <a:pt x="1141" y="212"/>
                </a:lnTo>
                <a:lnTo>
                  <a:pt x="1141" y="212"/>
                </a:lnTo>
                <a:lnTo>
                  <a:pt x="1143" y="214"/>
                </a:lnTo>
                <a:lnTo>
                  <a:pt x="1148" y="214"/>
                </a:lnTo>
                <a:lnTo>
                  <a:pt x="1151" y="214"/>
                </a:lnTo>
                <a:lnTo>
                  <a:pt x="1146" y="714"/>
                </a:lnTo>
                <a:lnTo>
                  <a:pt x="1071" y="659"/>
                </a:lnTo>
                <a:lnTo>
                  <a:pt x="661" y="651"/>
                </a:lnTo>
                <a:lnTo>
                  <a:pt x="659" y="496"/>
                </a:lnTo>
                <a:lnTo>
                  <a:pt x="666" y="496"/>
                </a:lnTo>
                <a:lnTo>
                  <a:pt x="666" y="491"/>
                </a:lnTo>
                <a:lnTo>
                  <a:pt x="611" y="491"/>
                </a:lnTo>
                <a:lnTo>
                  <a:pt x="611" y="430"/>
                </a:lnTo>
                <a:lnTo>
                  <a:pt x="620" y="428"/>
                </a:lnTo>
                <a:lnTo>
                  <a:pt x="620" y="425"/>
                </a:lnTo>
                <a:lnTo>
                  <a:pt x="603" y="423"/>
                </a:lnTo>
                <a:lnTo>
                  <a:pt x="606" y="420"/>
                </a:lnTo>
                <a:lnTo>
                  <a:pt x="608" y="413"/>
                </a:lnTo>
                <a:lnTo>
                  <a:pt x="608" y="406"/>
                </a:lnTo>
                <a:lnTo>
                  <a:pt x="608" y="399"/>
                </a:lnTo>
                <a:lnTo>
                  <a:pt x="606" y="389"/>
                </a:lnTo>
                <a:lnTo>
                  <a:pt x="601" y="384"/>
                </a:lnTo>
                <a:lnTo>
                  <a:pt x="594" y="379"/>
                </a:lnTo>
                <a:lnTo>
                  <a:pt x="586" y="377"/>
                </a:lnTo>
                <a:lnTo>
                  <a:pt x="586" y="377"/>
                </a:lnTo>
                <a:lnTo>
                  <a:pt x="577" y="374"/>
                </a:lnTo>
                <a:lnTo>
                  <a:pt x="569" y="377"/>
                </a:lnTo>
                <a:lnTo>
                  <a:pt x="569" y="377"/>
                </a:lnTo>
                <a:lnTo>
                  <a:pt x="562" y="379"/>
                </a:lnTo>
                <a:lnTo>
                  <a:pt x="557" y="384"/>
                </a:lnTo>
                <a:lnTo>
                  <a:pt x="552" y="391"/>
                </a:lnTo>
                <a:lnTo>
                  <a:pt x="548" y="399"/>
                </a:lnTo>
                <a:lnTo>
                  <a:pt x="548" y="399"/>
                </a:lnTo>
                <a:lnTo>
                  <a:pt x="548" y="406"/>
                </a:lnTo>
                <a:lnTo>
                  <a:pt x="548" y="413"/>
                </a:lnTo>
                <a:lnTo>
                  <a:pt x="552" y="420"/>
                </a:lnTo>
                <a:lnTo>
                  <a:pt x="552" y="423"/>
                </a:lnTo>
                <a:lnTo>
                  <a:pt x="552" y="423"/>
                </a:lnTo>
                <a:lnTo>
                  <a:pt x="538" y="425"/>
                </a:lnTo>
                <a:lnTo>
                  <a:pt x="538" y="430"/>
                </a:lnTo>
                <a:lnTo>
                  <a:pt x="548" y="430"/>
                </a:lnTo>
                <a:lnTo>
                  <a:pt x="550" y="491"/>
                </a:lnTo>
                <a:lnTo>
                  <a:pt x="519" y="491"/>
                </a:lnTo>
                <a:lnTo>
                  <a:pt x="509" y="491"/>
                </a:lnTo>
                <a:lnTo>
                  <a:pt x="412" y="491"/>
                </a:lnTo>
                <a:lnTo>
                  <a:pt x="412" y="491"/>
                </a:lnTo>
                <a:lnTo>
                  <a:pt x="402" y="491"/>
                </a:lnTo>
                <a:lnTo>
                  <a:pt x="359" y="491"/>
                </a:lnTo>
                <a:lnTo>
                  <a:pt x="359" y="464"/>
                </a:lnTo>
                <a:lnTo>
                  <a:pt x="366" y="464"/>
                </a:lnTo>
                <a:lnTo>
                  <a:pt x="366" y="459"/>
                </a:lnTo>
                <a:lnTo>
                  <a:pt x="206" y="459"/>
                </a:lnTo>
                <a:lnTo>
                  <a:pt x="204" y="447"/>
                </a:lnTo>
                <a:lnTo>
                  <a:pt x="201" y="430"/>
                </a:lnTo>
                <a:lnTo>
                  <a:pt x="194" y="416"/>
                </a:lnTo>
                <a:lnTo>
                  <a:pt x="187" y="403"/>
                </a:lnTo>
                <a:lnTo>
                  <a:pt x="177" y="391"/>
                </a:lnTo>
                <a:lnTo>
                  <a:pt x="167" y="379"/>
                </a:lnTo>
                <a:lnTo>
                  <a:pt x="155" y="369"/>
                </a:lnTo>
                <a:lnTo>
                  <a:pt x="141" y="362"/>
                </a:lnTo>
                <a:lnTo>
                  <a:pt x="141" y="360"/>
                </a:lnTo>
                <a:lnTo>
                  <a:pt x="126" y="355"/>
                </a:lnTo>
                <a:lnTo>
                  <a:pt x="114" y="350"/>
                </a:lnTo>
                <a:lnTo>
                  <a:pt x="114" y="348"/>
                </a:lnTo>
                <a:lnTo>
                  <a:pt x="112" y="348"/>
                </a:lnTo>
                <a:lnTo>
                  <a:pt x="112" y="348"/>
                </a:lnTo>
                <a:lnTo>
                  <a:pt x="97" y="345"/>
                </a:lnTo>
                <a:lnTo>
                  <a:pt x="95" y="345"/>
                </a:lnTo>
                <a:lnTo>
                  <a:pt x="92" y="345"/>
                </a:lnTo>
                <a:lnTo>
                  <a:pt x="90" y="345"/>
                </a:lnTo>
                <a:lnTo>
                  <a:pt x="88" y="345"/>
                </a:lnTo>
                <a:lnTo>
                  <a:pt x="90" y="263"/>
                </a:lnTo>
                <a:lnTo>
                  <a:pt x="78" y="263"/>
                </a:lnTo>
                <a:lnTo>
                  <a:pt x="75" y="345"/>
                </a:lnTo>
                <a:lnTo>
                  <a:pt x="73" y="345"/>
                </a:lnTo>
                <a:lnTo>
                  <a:pt x="71" y="345"/>
                </a:lnTo>
                <a:lnTo>
                  <a:pt x="68" y="345"/>
                </a:lnTo>
                <a:lnTo>
                  <a:pt x="54" y="348"/>
                </a:lnTo>
                <a:lnTo>
                  <a:pt x="51" y="348"/>
                </a:lnTo>
                <a:lnTo>
                  <a:pt x="51" y="348"/>
                </a:lnTo>
                <a:lnTo>
                  <a:pt x="51" y="348"/>
                </a:lnTo>
                <a:lnTo>
                  <a:pt x="51" y="350"/>
                </a:lnTo>
                <a:lnTo>
                  <a:pt x="37" y="355"/>
                </a:lnTo>
                <a:lnTo>
                  <a:pt x="22" y="360"/>
                </a:lnTo>
                <a:lnTo>
                  <a:pt x="22" y="360"/>
                </a:lnTo>
                <a:lnTo>
                  <a:pt x="8" y="369"/>
                </a:lnTo>
                <a:lnTo>
                  <a:pt x="0" y="374"/>
                </a:lnTo>
                <a:lnTo>
                  <a:pt x="0" y="933"/>
                </a:lnTo>
                <a:lnTo>
                  <a:pt x="1276" y="933"/>
                </a:lnTo>
                <a:lnTo>
                  <a:pt x="1276" y="739"/>
                </a:lnTo>
                <a:lnTo>
                  <a:pt x="1233" y="739"/>
                </a:lnTo>
                <a:lnTo>
                  <a:pt x="1233" y="74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0" name="Freeform 14"/>
          <p:cNvSpPr>
            <a:spLocks noEditPoints="1"/>
          </p:cNvSpPr>
          <p:nvPr userDrawn="1"/>
        </p:nvSpPr>
        <p:spPr bwMode="auto">
          <a:xfrm>
            <a:off x="6096794" y="3474997"/>
            <a:ext cx="1526583" cy="2504183"/>
          </a:xfrm>
          <a:custGeom>
            <a:avLst/>
            <a:gdLst>
              <a:gd name="T0" fmla="*/ 1247 w 1281"/>
              <a:gd name="T1" fmla="*/ 1059 h 1576"/>
              <a:gd name="T2" fmla="*/ 1063 w 1281"/>
              <a:gd name="T3" fmla="*/ 1107 h 1576"/>
              <a:gd name="T4" fmla="*/ 1010 w 1281"/>
              <a:gd name="T5" fmla="*/ 634 h 1576"/>
              <a:gd name="T6" fmla="*/ 879 w 1281"/>
              <a:gd name="T7" fmla="*/ 801 h 1576"/>
              <a:gd name="T8" fmla="*/ 831 w 1281"/>
              <a:gd name="T9" fmla="*/ 306 h 1576"/>
              <a:gd name="T10" fmla="*/ 882 w 1281"/>
              <a:gd name="T11" fmla="*/ 296 h 1576"/>
              <a:gd name="T12" fmla="*/ 882 w 1281"/>
              <a:gd name="T13" fmla="*/ 264 h 1576"/>
              <a:gd name="T14" fmla="*/ 884 w 1281"/>
              <a:gd name="T15" fmla="*/ 245 h 1576"/>
              <a:gd name="T16" fmla="*/ 879 w 1281"/>
              <a:gd name="T17" fmla="*/ 89 h 1576"/>
              <a:gd name="T18" fmla="*/ 877 w 1281"/>
              <a:gd name="T19" fmla="*/ 143 h 1576"/>
              <a:gd name="T20" fmla="*/ 795 w 1281"/>
              <a:gd name="T21" fmla="*/ 111 h 1576"/>
              <a:gd name="T22" fmla="*/ 790 w 1281"/>
              <a:gd name="T23" fmla="*/ 145 h 1576"/>
              <a:gd name="T24" fmla="*/ 710 w 1281"/>
              <a:gd name="T25" fmla="*/ 114 h 1576"/>
              <a:gd name="T26" fmla="*/ 703 w 1281"/>
              <a:gd name="T27" fmla="*/ 89 h 1576"/>
              <a:gd name="T28" fmla="*/ 623 w 1281"/>
              <a:gd name="T29" fmla="*/ 153 h 1576"/>
              <a:gd name="T30" fmla="*/ 615 w 1281"/>
              <a:gd name="T31" fmla="*/ 153 h 1576"/>
              <a:gd name="T32" fmla="*/ 615 w 1281"/>
              <a:gd name="T33" fmla="*/ 89 h 1576"/>
              <a:gd name="T34" fmla="*/ 536 w 1281"/>
              <a:gd name="T35" fmla="*/ 153 h 1576"/>
              <a:gd name="T36" fmla="*/ 528 w 1281"/>
              <a:gd name="T37" fmla="*/ 153 h 1576"/>
              <a:gd name="T38" fmla="*/ 526 w 1281"/>
              <a:gd name="T39" fmla="*/ 0 h 1576"/>
              <a:gd name="T40" fmla="*/ 521 w 1281"/>
              <a:gd name="T41" fmla="*/ 145 h 1576"/>
              <a:gd name="T42" fmla="*/ 499 w 1281"/>
              <a:gd name="T43" fmla="*/ 189 h 1576"/>
              <a:gd name="T44" fmla="*/ 468 w 1281"/>
              <a:gd name="T45" fmla="*/ 191 h 1576"/>
              <a:gd name="T46" fmla="*/ 448 w 1281"/>
              <a:gd name="T47" fmla="*/ 191 h 1576"/>
              <a:gd name="T48" fmla="*/ 429 w 1281"/>
              <a:gd name="T49" fmla="*/ 194 h 1576"/>
              <a:gd name="T50" fmla="*/ 412 w 1281"/>
              <a:gd name="T51" fmla="*/ 196 h 1576"/>
              <a:gd name="T52" fmla="*/ 395 w 1281"/>
              <a:gd name="T53" fmla="*/ 199 h 1576"/>
              <a:gd name="T54" fmla="*/ 366 w 1281"/>
              <a:gd name="T55" fmla="*/ 206 h 1576"/>
              <a:gd name="T56" fmla="*/ 354 w 1281"/>
              <a:gd name="T57" fmla="*/ 208 h 1576"/>
              <a:gd name="T58" fmla="*/ 347 w 1281"/>
              <a:gd name="T59" fmla="*/ 213 h 1576"/>
              <a:gd name="T60" fmla="*/ 342 w 1281"/>
              <a:gd name="T61" fmla="*/ 216 h 1576"/>
              <a:gd name="T62" fmla="*/ 342 w 1281"/>
              <a:gd name="T63" fmla="*/ 216 h 1576"/>
              <a:gd name="T64" fmla="*/ 337 w 1281"/>
              <a:gd name="T65" fmla="*/ 221 h 1576"/>
              <a:gd name="T66" fmla="*/ 339 w 1281"/>
              <a:gd name="T67" fmla="*/ 228 h 1576"/>
              <a:gd name="T68" fmla="*/ 337 w 1281"/>
              <a:gd name="T69" fmla="*/ 223 h 1576"/>
              <a:gd name="T70" fmla="*/ 337 w 1281"/>
              <a:gd name="T71" fmla="*/ 228 h 1576"/>
              <a:gd name="T72" fmla="*/ 339 w 1281"/>
              <a:gd name="T73" fmla="*/ 230 h 1576"/>
              <a:gd name="T74" fmla="*/ 342 w 1281"/>
              <a:gd name="T75" fmla="*/ 233 h 1576"/>
              <a:gd name="T76" fmla="*/ 344 w 1281"/>
              <a:gd name="T77" fmla="*/ 238 h 1576"/>
              <a:gd name="T78" fmla="*/ 352 w 1281"/>
              <a:gd name="T79" fmla="*/ 240 h 1576"/>
              <a:gd name="T80" fmla="*/ 359 w 1281"/>
              <a:gd name="T81" fmla="*/ 242 h 1576"/>
              <a:gd name="T82" fmla="*/ 368 w 1281"/>
              <a:gd name="T83" fmla="*/ 245 h 1576"/>
              <a:gd name="T84" fmla="*/ 378 w 1281"/>
              <a:gd name="T85" fmla="*/ 247 h 1576"/>
              <a:gd name="T86" fmla="*/ 390 w 1281"/>
              <a:gd name="T87" fmla="*/ 250 h 1576"/>
              <a:gd name="T88" fmla="*/ 400 w 1281"/>
              <a:gd name="T89" fmla="*/ 252 h 1576"/>
              <a:gd name="T90" fmla="*/ 402 w 1281"/>
              <a:gd name="T91" fmla="*/ 310 h 1576"/>
              <a:gd name="T92" fmla="*/ 402 w 1281"/>
              <a:gd name="T93" fmla="*/ 371 h 1576"/>
              <a:gd name="T94" fmla="*/ 402 w 1281"/>
              <a:gd name="T95" fmla="*/ 400 h 1576"/>
              <a:gd name="T96" fmla="*/ 400 w 1281"/>
              <a:gd name="T97" fmla="*/ 1260 h 1576"/>
              <a:gd name="T98" fmla="*/ 90 w 1281"/>
              <a:gd name="T99" fmla="*/ 383 h 1576"/>
              <a:gd name="T100" fmla="*/ 10 w 1281"/>
              <a:gd name="T101" fmla="*/ 1224 h 1576"/>
              <a:gd name="T102" fmla="*/ 1281 w 1281"/>
              <a:gd name="T103" fmla="*/ 1576 h 1576"/>
              <a:gd name="T104" fmla="*/ 352 w 1281"/>
              <a:gd name="T105" fmla="*/ 228 h 1576"/>
              <a:gd name="T106" fmla="*/ 342 w 1281"/>
              <a:gd name="T107" fmla="*/ 225 h 1576"/>
              <a:gd name="T108" fmla="*/ 342 w 1281"/>
              <a:gd name="T109" fmla="*/ 228 h 1576"/>
              <a:gd name="T110" fmla="*/ 410 w 1281"/>
              <a:gd name="T111" fmla="*/ 199 h 1576"/>
              <a:gd name="T112" fmla="*/ 412 w 1281"/>
              <a:gd name="T113" fmla="*/ 206 h 1576"/>
              <a:gd name="T114" fmla="*/ 419 w 1281"/>
              <a:gd name="T115" fmla="*/ 211 h 1576"/>
              <a:gd name="T116" fmla="*/ 427 w 1281"/>
              <a:gd name="T117" fmla="*/ 196 h 1576"/>
              <a:gd name="T118" fmla="*/ 429 w 1281"/>
              <a:gd name="T119" fmla="*/ 204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81" h="1576">
                <a:moveTo>
                  <a:pt x="1281" y="1017"/>
                </a:moveTo>
                <a:lnTo>
                  <a:pt x="1277" y="1022"/>
                </a:lnTo>
                <a:lnTo>
                  <a:pt x="1264" y="1032"/>
                </a:lnTo>
                <a:lnTo>
                  <a:pt x="1255" y="1044"/>
                </a:lnTo>
                <a:lnTo>
                  <a:pt x="1247" y="1059"/>
                </a:lnTo>
                <a:lnTo>
                  <a:pt x="1240" y="1073"/>
                </a:lnTo>
                <a:lnTo>
                  <a:pt x="1235" y="1090"/>
                </a:lnTo>
                <a:lnTo>
                  <a:pt x="1235" y="1102"/>
                </a:lnTo>
                <a:lnTo>
                  <a:pt x="1063" y="1102"/>
                </a:lnTo>
                <a:lnTo>
                  <a:pt x="1063" y="1107"/>
                </a:lnTo>
                <a:lnTo>
                  <a:pt x="1071" y="1107"/>
                </a:lnTo>
                <a:lnTo>
                  <a:pt x="1071" y="1134"/>
                </a:lnTo>
                <a:lnTo>
                  <a:pt x="1051" y="1134"/>
                </a:lnTo>
                <a:lnTo>
                  <a:pt x="1051" y="634"/>
                </a:lnTo>
                <a:lnTo>
                  <a:pt x="1010" y="634"/>
                </a:lnTo>
                <a:lnTo>
                  <a:pt x="1010" y="602"/>
                </a:lnTo>
                <a:lnTo>
                  <a:pt x="925" y="602"/>
                </a:lnTo>
                <a:lnTo>
                  <a:pt x="925" y="634"/>
                </a:lnTo>
                <a:lnTo>
                  <a:pt x="879" y="634"/>
                </a:lnTo>
                <a:lnTo>
                  <a:pt x="879" y="801"/>
                </a:lnTo>
                <a:lnTo>
                  <a:pt x="848" y="801"/>
                </a:lnTo>
                <a:lnTo>
                  <a:pt x="848" y="825"/>
                </a:lnTo>
                <a:lnTo>
                  <a:pt x="831" y="825"/>
                </a:lnTo>
                <a:lnTo>
                  <a:pt x="831" y="495"/>
                </a:lnTo>
                <a:lnTo>
                  <a:pt x="831" y="306"/>
                </a:lnTo>
                <a:lnTo>
                  <a:pt x="872" y="306"/>
                </a:lnTo>
                <a:lnTo>
                  <a:pt x="872" y="306"/>
                </a:lnTo>
                <a:lnTo>
                  <a:pt x="872" y="306"/>
                </a:lnTo>
                <a:lnTo>
                  <a:pt x="882" y="306"/>
                </a:lnTo>
                <a:lnTo>
                  <a:pt x="882" y="296"/>
                </a:lnTo>
                <a:lnTo>
                  <a:pt x="884" y="296"/>
                </a:lnTo>
                <a:lnTo>
                  <a:pt x="887" y="289"/>
                </a:lnTo>
                <a:lnTo>
                  <a:pt x="887" y="281"/>
                </a:lnTo>
                <a:lnTo>
                  <a:pt x="882" y="281"/>
                </a:lnTo>
                <a:lnTo>
                  <a:pt x="882" y="264"/>
                </a:lnTo>
                <a:lnTo>
                  <a:pt x="884" y="264"/>
                </a:lnTo>
                <a:lnTo>
                  <a:pt x="884" y="262"/>
                </a:lnTo>
                <a:lnTo>
                  <a:pt x="884" y="247"/>
                </a:lnTo>
                <a:lnTo>
                  <a:pt x="884" y="247"/>
                </a:lnTo>
                <a:lnTo>
                  <a:pt x="884" y="245"/>
                </a:lnTo>
                <a:lnTo>
                  <a:pt x="884" y="143"/>
                </a:lnTo>
                <a:lnTo>
                  <a:pt x="882" y="143"/>
                </a:lnTo>
                <a:lnTo>
                  <a:pt x="882" y="89"/>
                </a:lnTo>
                <a:lnTo>
                  <a:pt x="879" y="89"/>
                </a:lnTo>
                <a:lnTo>
                  <a:pt x="879" y="89"/>
                </a:lnTo>
                <a:lnTo>
                  <a:pt x="879" y="111"/>
                </a:lnTo>
                <a:lnTo>
                  <a:pt x="877" y="111"/>
                </a:lnTo>
                <a:lnTo>
                  <a:pt x="877" y="111"/>
                </a:lnTo>
                <a:lnTo>
                  <a:pt x="877" y="143"/>
                </a:lnTo>
                <a:lnTo>
                  <a:pt x="877" y="143"/>
                </a:lnTo>
                <a:lnTo>
                  <a:pt x="877" y="145"/>
                </a:lnTo>
                <a:lnTo>
                  <a:pt x="877" y="150"/>
                </a:lnTo>
                <a:lnTo>
                  <a:pt x="795" y="150"/>
                </a:lnTo>
                <a:lnTo>
                  <a:pt x="795" y="114"/>
                </a:lnTo>
                <a:lnTo>
                  <a:pt x="795" y="111"/>
                </a:lnTo>
                <a:lnTo>
                  <a:pt x="792" y="111"/>
                </a:lnTo>
                <a:lnTo>
                  <a:pt x="792" y="89"/>
                </a:lnTo>
                <a:lnTo>
                  <a:pt x="792" y="89"/>
                </a:lnTo>
                <a:lnTo>
                  <a:pt x="790" y="89"/>
                </a:lnTo>
                <a:lnTo>
                  <a:pt x="790" y="145"/>
                </a:lnTo>
                <a:lnTo>
                  <a:pt x="787" y="145"/>
                </a:lnTo>
                <a:lnTo>
                  <a:pt x="787" y="150"/>
                </a:lnTo>
                <a:lnTo>
                  <a:pt x="710" y="150"/>
                </a:lnTo>
                <a:lnTo>
                  <a:pt x="710" y="114"/>
                </a:lnTo>
                <a:lnTo>
                  <a:pt x="710" y="114"/>
                </a:lnTo>
                <a:lnTo>
                  <a:pt x="705" y="114"/>
                </a:lnTo>
                <a:lnTo>
                  <a:pt x="705" y="145"/>
                </a:lnTo>
                <a:lnTo>
                  <a:pt x="705" y="145"/>
                </a:lnTo>
                <a:lnTo>
                  <a:pt x="705" y="89"/>
                </a:lnTo>
                <a:lnTo>
                  <a:pt x="703" y="89"/>
                </a:lnTo>
                <a:lnTo>
                  <a:pt x="700" y="89"/>
                </a:lnTo>
                <a:lnTo>
                  <a:pt x="700" y="145"/>
                </a:lnTo>
                <a:lnTo>
                  <a:pt x="698" y="145"/>
                </a:lnTo>
                <a:lnTo>
                  <a:pt x="698" y="150"/>
                </a:lnTo>
                <a:lnTo>
                  <a:pt x="623" y="153"/>
                </a:lnTo>
                <a:lnTo>
                  <a:pt x="623" y="114"/>
                </a:lnTo>
                <a:lnTo>
                  <a:pt x="623" y="114"/>
                </a:lnTo>
                <a:lnTo>
                  <a:pt x="618" y="114"/>
                </a:lnTo>
                <a:lnTo>
                  <a:pt x="618" y="153"/>
                </a:lnTo>
                <a:lnTo>
                  <a:pt x="615" y="153"/>
                </a:lnTo>
                <a:lnTo>
                  <a:pt x="615" y="148"/>
                </a:lnTo>
                <a:lnTo>
                  <a:pt x="615" y="145"/>
                </a:lnTo>
                <a:lnTo>
                  <a:pt x="615" y="145"/>
                </a:lnTo>
                <a:lnTo>
                  <a:pt x="615" y="92"/>
                </a:lnTo>
                <a:lnTo>
                  <a:pt x="615" y="89"/>
                </a:lnTo>
                <a:lnTo>
                  <a:pt x="611" y="89"/>
                </a:lnTo>
                <a:lnTo>
                  <a:pt x="611" y="145"/>
                </a:lnTo>
                <a:lnTo>
                  <a:pt x="608" y="145"/>
                </a:lnTo>
                <a:lnTo>
                  <a:pt x="608" y="153"/>
                </a:lnTo>
                <a:lnTo>
                  <a:pt x="536" y="153"/>
                </a:lnTo>
                <a:lnTo>
                  <a:pt x="536" y="114"/>
                </a:lnTo>
                <a:lnTo>
                  <a:pt x="536" y="114"/>
                </a:lnTo>
                <a:lnTo>
                  <a:pt x="533" y="114"/>
                </a:lnTo>
                <a:lnTo>
                  <a:pt x="533" y="153"/>
                </a:lnTo>
                <a:lnTo>
                  <a:pt x="528" y="153"/>
                </a:lnTo>
                <a:lnTo>
                  <a:pt x="528" y="148"/>
                </a:lnTo>
                <a:lnTo>
                  <a:pt x="526" y="145"/>
                </a:lnTo>
                <a:lnTo>
                  <a:pt x="526" y="145"/>
                </a:lnTo>
                <a:lnTo>
                  <a:pt x="526" y="2"/>
                </a:lnTo>
                <a:lnTo>
                  <a:pt x="526" y="0"/>
                </a:lnTo>
                <a:lnTo>
                  <a:pt x="521" y="0"/>
                </a:lnTo>
                <a:lnTo>
                  <a:pt x="521" y="92"/>
                </a:lnTo>
                <a:lnTo>
                  <a:pt x="521" y="92"/>
                </a:lnTo>
                <a:lnTo>
                  <a:pt x="521" y="145"/>
                </a:lnTo>
                <a:lnTo>
                  <a:pt x="521" y="145"/>
                </a:lnTo>
                <a:lnTo>
                  <a:pt x="521" y="187"/>
                </a:lnTo>
                <a:lnTo>
                  <a:pt x="511" y="189"/>
                </a:lnTo>
                <a:lnTo>
                  <a:pt x="511" y="189"/>
                </a:lnTo>
                <a:lnTo>
                  <a:pt x="509" y="189"/>
                </a:lnTo>
                <a:lnTo>
                  <a:pt x="499" y="189"/>
                </a:lnTo>
                <a:lnTo>
                  <a:pt x="490" y="189"/>
                </a:lnTo>
                <a:lnTo>
                  <a:pt x="490" y="189"/>
                </a:lnTo>
                <a:lnTo>
                  <a:pt x="487" y="189"/>
                </a:lnTo>
                <a:lnTo>
                  <a:pt x="477" y="189"/>
                </a:lnTo>
                <a:lnTo>
                  <a:pt x="468" y="191"/>
                </a:lnTo>
                <a:lnTo>
                  <a:pt x="468" y="191"/>
                </a:lnTo>
                <a:lnTo>
                  <a:pt x="465" y="191"/>
                </a:lnTo>
                <a:lnTo>
                  <a:pt x="465" y="191"/>
                </a:lnTo>
                <a:lnTo>
                  <a:pt x="456" y="191"/>
                </a:lnTo>
                <a:lnTo>
                  <a:pt x="448" y="191"/>
                </a:lnTo>
                <a:lnTo>
                  <a:pt x="448" y="191"/>
                </a:lnTo>
                <a:lnTo>
                  <a:pt x="446" y="191"/>
                </a:lnTo>
                <a:lnTo>
                  <a:pt x="439" y="194"/>
                </a:lnTo>
                <a:lnTo>
                  <a:pt x="429" y="194"/>
                </a:lnTo>
                <a:lnTo>
                  <a:pt x="429" y="194"/>
                </a:lnTo>
                <a:lnTo>
                  <a:pt x="429" y="194"/>
                </a:lnTo>
                <a:lnTo>
                  <a:pt x="419" y="196"/>
                </a:lnTo>
                <a:lnTo>
                  <a:pt x="412" y="196"/>
                </a:lnTo>
                <a:lnTo>
                  <a:pt x="412" y="196"/>
                </a:lnTo>
                <a:lnTo>
                  <a:pt x="412" y="196"/>
                </a:lnTo>
                <a:lnTo>
                  <a:pt x="412" y="196"/>
                </a:lnTo>
                <a:lnTo>
                  <a:pt x="412" y="196"/>
                </a:lnTo>
                <a:lnTo>
                  <a:pt x="405" y="199"/>
                </a:lnTo>
                <a:lnTo>
                  <a:pt x="398" y="199"/>
                </a:lnTo>
                <a:lnTo>
                  <a:pt x="395" y="199"/>
                </a:lnTo>
                <a:lnTo>
                  <a:pt x="390" y="201"/>
                </a:lnTo>
                <a:lnTo>
                  <a:pt x="383" y="201"/>
                </a:lnTo>
                <a:lnTo>
                  <a:pt x="383" y="201"/>
                </a:lnTo>
                <a:lnTo>
                  <a:pt x="376" y="204"/>
                </a:lnTo>
                <a:lnTo>
                  <a:pt x="366" y="206"/>
                </a:lnTo>
                <a:lnTo>
                  <a:pt x="356" y="208"/>
                </a:lnTo>
                <a:lnTo>
                  <a:pt x="354" y="208"/>
                </a:lnTo>
                <a:lnTo>
                  <a:pt x="354" y="208"/>
                </a:lnTo>
                <a:lnTo>
                  <a:pt x="354" y="208"/>
                </a:lnTo>
                <a:lnTo>
                  <a:pt x="354" y="208"/>
                </a:lnTo>
                <a:lnTo>
                  <a:pt x="354" y="208"/>
                </a:lnTo>
                <a:lnTo>
                  <a:pt x="349" y="211"/>
                </a:lnTo>
                <a:lnTo>
                  <a:pt x="349" y="211"/>
                </a:lnTo>
                <a:lnTo>
                  <a:pt x="347" y="213"/>
                </a:lnTo>
                <a:lnTo>
                  <a:pt x="347" y="213"/>
                </a:lnTo>
                <a:lnTo>
                  <a:pt x="347" y="213"/>
                </a:lnTo>
                <a:lnTo>
                  <a:pt x="344" y="213"/>
                </a:lnTo>
                <a:lnTo>
                  <a:pt x="342" y="216"/>
                </a:lnTo>
                <a:lnTo>
                  <a:pt x="342" y="216"/>
                </a:lnTo>
                <a:lnTo>
                  <a:pt x="342" y="216"/>
                </a:lnTo>
                <a:lnTo>
                  <a:pt x="339" y="218"/>
                </a:lnTo>
                <a:lnTo>
                  <a:pt x="339" y="218"/>
                </a:lnTo>
                <a:lnTo>
                  <a:pt x="339" y="218"/>
                </a:lnTo>
                <a:lnTo>
                  <a:pt x="342" y="216"/>
                </a:lnTo>
                <a:lnTo>
                  <a:pt x="342" y="216"/>
                </a:lnTo>
                <a:lnTo>
                  <a:pt x="342" y="216"/>
                </a:lnTo>
                <a:lnTo>
                  <a:pt x="339" y="218"/>
                </a:lnTo>
                <a:lnTo>
                  <a:pt x="339" y="218"/>
                </a:lnTo>
                <a:lnTo>
                  <a:pt x="337" y="221"/>
                </a:lnTo>
                <a:lnTo>
                  <a:pt x="337" y="221"/>
                </a:lnTo>
                <a:lnTo>
                  <a:pt x="337" y="223"/>
                </a:lnTo>
                <a:lnTo>
                  <a:pt x="337" y="223"/>
                </a:lnTo>
                <a:lnTo>
                  <a:pt x="337" y="225"/>
                </a:lnTo>
                <a:lnTo>
                  <a:pt x="337" y="225"/>
                </a:lnTo>
                <a:lnTo>
                  <a:pt x="339" y="228"/>
                </a:lnTo>
                <a:lnTo>
                  <a:pt x="337" y="225"/>
                </a:lnTo>
                <a:lnTo>
                  <a:pt x="337" y="225"/>
                </a:lnTo>
                <a:lnTo>
                  <a:pt x="337" y="223"/>
                </a:lnTo>
                <a:lnTo>
                  <a:pt x="337" y="223"/>
                </a:lnTo>
                <a:lnTo>
                  <a:pt x="337" y="223"/>
                </a:lnTo>
                <a:lnTo>
                  <a:pt x="337" y="223"/>
                </a:lnTo>
                <a:lnTo>
                  <a:pt x="337" y="223"/>
                </a:lnTo>
                <a:lnTo>
                  <a:pt x="337" y="225"/>
                </a:lnTo>
                <a:lnTo>
                  <a:pt x="337" y="225"/>
                </a:lnTo>
                <a:lnTo>
                  <a:pt x="337" y="228"/>
                </a:lnTo>
                <a:lnTo>
                  <a:pt x="337" y="228"/>
                </a:lnTo>
                <a:lnTo>
                  <a:pt x="337" y="228"/>
                </a:lnTo>
                <a:lnTo>
                  <a:pt x="337" y="228"/>
                </a:lnTo>
                <a:lnTo>
                  <a:pt x="337" y="230"/>
                </a:lnTo>
                <a:lnTo>
                  <a:pt x="339" y="230"/>
                </a:lnTo>
                <a:lnTo>
                  <a:pt x="339" y="233"/>
                </a:lnTo>
                <a:lnTo>
                  <a:pt x="339" y="233"/>
                </a:lnTo>
                <a:lnTo>
                  <a:pt x="339" y="233"/>
                </a:lnTo>
                <a:lnTo>
                  <a:pt x="339" y="233"/>
                </a:lnTo>
                <a:lnTo>
                  <a:pt x="342" y="233"/>
                </a:lnTo>
                <a:lnTo>
                  <a:pt x="342" y="235"/>
                </a:lnTo>
                <a:lnTo>
                  <a:pt x="342" y="235"/>
                </a:lnTo>
                <a:lnTo>
                  <a:pt x="344" y="238"/>
                </a:lnTo>
                <a:lnTo>
                  <a:pt x="344" y="238"/>
                </a:lnTo>
                <a:lnTo>
                  <a:pt x="344" y="238"/>
                </a:lnTo>
                <a:lnTo>
                  <a:pt x="347" y="238"/>
                </a:lnTo>
                <a:lnTo>
                  <a:pt x="347" y="238"/>
                </a:lnTo>
                <a:lnTo>
                  <a:pt x="349" y="238"/>
                </a:lnTo>
                <a:lnTo>
                  <a:pt x="352" y="240"/>
                </a:lnTo>
                <a:lnTo>
                  <a:pt x="352" y="240"/>
                </a:lnTo>
                <a:lnTo>
                  <a:pt x="352" y="240"/>
                </a:lnTo>
                <a:lnTo>
                  <a:pt x="352" y="240"/>
                </a:lnTo>
                <a:lnTo>
                  <a:pt x="352" y="240"/>
                </a:lnTo>
                <a:lnTo>
                  <a:pt x="356" y="242"/>
                </a:lnTo>
                <a:lnTo>
                  <a:pt x="359" y="242"/>
                </a:lnTo>
                <a:lnTo>
                  <a:pt x="359" y="242"/>
                </a:lnTo>
                <a:lnTo>
                  <a:pt x="359" y="242"/>
                </a:lnTo>
                <a:lnTo>
                  <a:pt x="359" y="242"/>
                </a:lnTo>
                <a:lnTo>
                  <a:pt x="364" y="245"/>
                </a:lnTo>
                <a:lnTo>
                  <a:pt x="368" y="245"/>
                </a:lnTo>
                <a:lnTo>
                  <a:pt x="368" y="245"/>
                </a:lnTo>
                <a:lnTo>
                  <a:pt x="368" y="245"/>
                </a:lnTo>
                <a:lnTo>
                  <a:pt x="368" y="245"/>
                </a:lnTo>
                <a:lnTo>
                  <a:pt x="373" y="247"/>
                </a:lnTo>
                <a:lnTo>
                  <a:pt x="378" y="247"/>
                </a:lnTo>
                <a:lnTo>
                  <a:pt x="378" y="247"/>
                </a:lnTo>
                <a:lnTo>
                  <a:pt x="381" y="247"/>
                </a:lnTo>
                <a:lnTo>
                  <a:pt x="381" y="247"/>
                </a:lnTo>
                <a:lnTo>
                  <a:pt x="385" y="250"/>
                </a:lnTo>
                <a:lnTo>
                  <a:pt x="390" y="250"/>
                </a:lnTo>
                <a:lnTo>
                  <a:pt x="390" y="250"/>
                </a:lnTo>
                <a:lnTo>
                  <a:pt x="393" y="250"/>
                </a:lnTo>
                <a:lnTo>
                  <a:pt x="393" y="250"/>
                </a:lnTo>
                <a:lnTo>
                  <a:pt x="398" y="252"/>
                </a:lnTo>
                <a:lnTo>
                  <a:pt x="400" y="252"/>
                </a:lnTo>
                <a:lnTo>
                  <a:pt x="460" y="262"/>
                </a:lnTo>
                <a:lnTo>
                  <a:pt x="460" y="301"/>
                </a:lnTo>
                <a:lnTo>
                  <a:pt x="436" y="303"/>
                </a:lnTo>
                <a:lnTo>
                  <a:pt x="417" y="308"/>
                </a:lnTo>
                <a:lnTo>
                  <a:pt x="402" y="310"/>
                </a:lnTo>
                <a:lnTo>
                  <a:pt x="398" y="315"/>
                </a:lnTo>
                <a:lnTo>
                  <a:pt x="398" y="337"/>
                </a:lnTo>
                <a:lnTo>
                  <a:pt x="402" y="342"/>
                </a:lnTo>
                <a:lnTo>
                  <a:pt x="402" y="342"/>
                </a:lnTo>
                <a:lnTo>
                  <a:pt x="402" y="371"/>
                </a:lnTo>
                <a:lnTo>
                  <a:pt x="398" y="374"/>
                </a:lnTo>
                <a:lnTo>
                  <a:pt x="398" y="376"/>
                </a:lnTo>
                <a:lnTo>
                  <a:pt x="402" y="381"/>
                </a:lnTo>
                <a:lnTo>
                  <a:pt x="402" y="381"/>
                </a:lnTo>
                <a:lnTo>
                  <a:pt x="402" y="400"/>
                </a:lnTo>
                <a:lnTo>
                  <a:pt x="398" y="403"/>
                </a:lnTo>
                <a:lnTo>
                  <a:pt x="398" y="412"/>
                </a:lnTo>
                <a:lnTo>
                  <a:pt x="402" y="417"/>
                </a:lnTo>
                <a:lnTo>
                  <a:pt x="402" y="417"/>
                </a:lnTo>
                <a:lnTo>
                  <a:pt x="400" y="1260"/>
                </a:lnTo>
                <a:lnTo>
                  <a:pt x="378" y="1260"/>
                </a:lnTo>
                <a:lnTo>
                  <a:pt x="376" y="415"/>
                </a:lnTo>
                <a:lnTo>
                  <a:pt x="315" y="415"/>
                </a:lnTo>
                <a:lnTo>
                  <a:pt x="315" y="383"/>
                </a:lnTo>
                <a:lnTo>
                  <a:pt x="90" y="383"/>
                </a:lnTo>
                <a:lnTo>
                  <a:pt x="75" y="415"/>
                </a:lnTo>
                <a:lnTo>
                  <a:pt x="42" y="415"/>
                </a:lnTo>
                <a:lnTo>
                  <a:pt x="17" y="473"/>
                </a:lnTo>
                <a:lnTo>
                  <a:pt x="17" y="1224"/>
                </a:lnTo>
                <a:lnTo>
                  <a:pt x="10" y="1224"/>
                </a:lnTo>
                <a:lnTo>
                  <a:pt x="10" y="1221"/>
                </a:lnTo>
                <a:lnTo>
                  <a:pt x="5" y="1219"/>
                </a:lnTo>
                <a:lnTo>
                  <a:pt x="0" y="1219"/>
                </a:lnTo>
                <a:lnTo>
                  <a:pt x="0" y="1576"/>
                </a:lnTo>
                <a:lnTo>
                  <a:pt x="1281" y="1576"/>
                </a:lnTo>
                <a:lnTo>
                  <a:pt x="1281" y="1017"/>
                </a:lnTo>
                <a:close/>
                <a:moveTo>
                  <a:pt x="342" y="225"/>
                </a:moveTo>
                <a:lnTo>
                  <a:pt x="344" y="225"/>
                </a:lnTo>
                <a:lnTo>
                  <a:pt x="344" y="225"/>
                </a:lnTo>
                <a:lnTo>
                  <a:pt x="352" y="228"/>
                </a:lnTo>
                <a:lnTo>
                  <a:pt x="344" y="225"/>
                </a:lnTo>
                <a:lnTo>
                  <a:pt x="344" y="225"/>
                </a:lnTo>
                <a:lnTo>
                  <a:pt x="342" y="225"/>
                </a:lnTo>
                <a:lnTo>
                  <a:pt x="342" y="223"/>
                </a:lnTo>
                <a:lnTo>
                  <a:pt x="342" y="225"/>
                </a:lnTo>
                <a:close/>
                <a:moveTo>
                  <a:pt x="342" y="228"/>
                </a:moveTo>
                <a:lnTo>
                  <a:pt x="342" y="228"/>
                </a:lnTo>
                <a:lnTo>
                  <a:pt x="339" y="228"/>
                </a:lnTo>
                <a:lnTo>
                  <a:pt x="342" y="228"/>
                </a:lnTo>
                <a:lnTo>
                  <a:pt x="342" y="228"/>
                </a:lnTo>
                <a:lnTo>
                  <a:pt x="361" y="233"/>
                </a:lnTo>
                <a:lnTo>
                  <a:pt x="342" y="228"/>
                </a:lnTo>
                <a:close/>
                <a:moveTo>
                  <a:pt x="410" y="199"/>
                </a:moveTo>
                <a:lnTo>
                  <a:pt x="410" y="201"/>
                </a:lnTo>
                <a:lnTo>
                  <a:pt x="410" y="199"/>
                </a:lnTo>
                <a:lnTo>
                  <a:pt x="410" y="199"/>
                </a:lnTo>
                <a:lnTo>
                  <a:pt x="410" y="199"/>
                </a:lnTo>
                <a:close/>
                <a:moveTo>
                  <a:pt x="414" y="208"/>
                </a:moveTo>
                <a:lnTo>
                  <a:pt x="412" y="206"/>
                </a:lnTo>
                <a:lnTo>
                  <a:pt x="412" y="206"/>
                </a:lnTo>
                <a:lnTo>
                  <a:pt x="412" y="206"/>
                </a:lnTo>
                <a:lnTo>
                  <a:pt x="412" y="206"/>
                </a:lnTo>
                <a:lnTo>
                  <a:pt x="412" y="206"/>
                </a:lnTo>
                <a:lnTo>
                  <a:pt x="414" y="208"/>
                </a:lnTo>
                <a:lnTo>
                  <a:pt x="419" y="211"/>
                </a:lnTo>
                <a:lnTo>
                  <a:pt x="414" y="208"/>
                </a:lnTo>
                <a:close/>
                <a:moveTo>
                  <a:pt x="427" y="199"/>
                </a:moveTo>
                <a:lnTo>
                  <a:pt x="427" y="196"/>
                </a:lnTo>
                <a:lnTo>
                  <a:pt x="429" y="196"/>
                </a:lnTo>
                <a:lnTo>
                  <a:pt x="427" y="196"/>
                </a:lnTo>
                <a:lnTo>
                  <a:pt x="427" y="199"/>
                </a:lnTo>
                <a:close/>
                <a:moveTo>
                  <a:pt x="429" y="206"/>
                </a:moveTo>
                <a:lnTo>
                  <a:pt x="429" y="204"/>
                </a:lnTo>
                <a:lnTo>
                  <a:pt x="429" y="204"/>
                </a:lnTo>
                <a:lnTo>
                  <a:pt x="429" y="204"/>
                </a:lnTo>
                <a:lnTo>
                  <a:pt x="429" y="206"/>
                </a:lnTo>
                <a:lnTo>
                  <a:pt x="431" y="206"/>
                </a:lnTo>
                <a:lnTo>
                  <a:pt x="429" y="20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dirty="0">
              <a:solidFill>
                <a:srgbClr val="000000"/>
              </a:solidFill>
            </a:endParaRPr>
          </a:p>
        </p:txBody>
      </p:sp>
      <p:sp>
        <p:nvSpPr>
          <p:cNvPr id="111" name="Freeform 15"/>
          <p:cNvSpPr>
            <a:spLocks/>
          </p:cNvSpPr>
          <p:nvPr userDrawn="1"/>
        </p:nvSpPr>
        <p:spPr bwMode="auto">
          <a:xfrm>
            <a:off x="4573787" y="4083565"/>
            <a:ext cx="1523007" cy="1895615"/>
          </a:xfrm>
          <a:custGeom>
            <a:avLst/>
            <a:gdLst>
              <a:gd name="T0" fmla="*/ 1278 w 1278"/>
              <a:gd name="T1" fmla="*/ 836 h 1193"/>
              <a:gd name="T2" fmla="*/ 1271 w 1278"/>
              <a:gd name="T3" fmla="*/ 819 h 1193"/>
              <a:gd name="T4" fmla="*/ 1252 w 1278"/>
              <a:gd name="T5" fmla="*/ 821 h 1193"/>
              <a:gd name="T6" fmla="*/ 1242 w 1278"/>
              <a:gd name="T7" fmla="*/ 807 h 1193"/>
              <a:gd name="T8" fmla="*/ 1206 w 1278"/>
              <a:gd name="T9" fmla="*/ 700 h 1193"/>
              <a:gd name="T10" fmla="*/ 1167 w 1278"/>
              <a:gd name="T11" fmla="*/ 693 h 1193"/>
              <a:gd name="T12" fmla="*/ 1126 w 1278"/>
              <a:gd name="T13" fmla="*/ 651 h 1193"/>
              <a:gd name="T14" fmla="*/ 1075 w 1278"/>
              <a:gd name="T15" fmla="*/ 598 h 1193"/>
              <a:gd name="T16" fmla="*/ 1068 w 1278"/>
              <a:gd name="T17" fmla="*/ 586 h 1193"/>
              <a:gd name="T18" fmla="*/ 1053 w 1278"/>
              <a:gd name="T19" fmla="*/ 566 h 1193"/>
              <a:gd name="T20" fmla="*/ 1048 w 1278"/>
              <a:gd name="T21" fmla="*/ 581 h 1193"/>
              <a:gd name="T22" fmla="*/ 1034 w 1278"/>
              <a:gd name="T23" fmla="*/ 593 h 1193"/>
              <a:gd name="T24" fmla="*/ 1034 w 1278"/>
              <a:gd name="T25" fmla="*/ 625 h 1193"/>
              <a:gd name="T26" fmla="*/ 956 w 1278"/>
              <a:gd name="T27" fmla="*/ 685 h 1193"/>
              <a:gd name="T28" fmla="*/ 925 w 1278"/>
              <a:gd name="T29" fmla="*/ 695 h 1193"/>
              <a:gd name="T30" fmla="*/ 884 w 1278"/>
              <a:gd name="T31" fmla="*/ 824 h 1193"/>
              <a:gd name="T32" fmla="*/ 864 w 1278"/>
              <a:gd name="T33" fmla="*/ 807 h 1193"/>
              <a:gd name="T34" fmla="*/ 850 w 1278"/>
              <a:gd name="T35" fmla="*/ 838 h 1193"/>
              <a:gd name="T36" fmla="*/ 833 w 1278"/>
              <a:gd name="T37" fmla="*/ 819 h 1193"/>
              <a:gd name="T38" fmla="*/ 814 w 1278"/>
              <a:gd name="T39" fmla="*/ 841 h 1193"/>
              <a:gd name="T40" fmla="*/ 751 w 1278"/>
              <a:gd name="T41" fmla="*/ 32 h 1193"/>
              <a:gd name="T42" fmla="*/ 445 w 1278"/>
              <a:gd name="T43" fmla="*/ 855 h 1193"/>
              <a:gd name="T44" fmla="*/ 431 w 1278"/>
              <a:gd name="T45" fmla="*/ 739 h 1193"/>
              <a:gd name="T46" fmla="*/ 404 w 1278"/>
              <a:gd name="T47" fmla="*/ 756 h 1193"/>
              <a:gd name="T48" fmla="*/ 378 w 1278"/>
              <a:gd name="T49" fmla="*/ 561 h 1193"/>
              <a:gd name="T50" fmla="*/ 375 w 1278"/>
              <a:gd name="T51" fmla="*/ 547 h 1193"/>
              <a:gd name="T52" fmla="*/ 368 w 1278"/>
              <a:gd name="T53" fmla="*/ 569 h 1193"/>
              <a:gd name="T54" fmla="*/ 351 w 1278"/>
              <a:gd name="T55" fmla="*/ 479 h 1193"/>
              <a:gd name="T56" fmla="*/ 341 w 1278"/>
              <a:gd name="T57" fmla="*/ 348 h 1193"/>
              <a:gd name="T58" fmla="*/ 324 w 1278"/>
              <a:gd name="T59" fmla="*/ 372 h 1193"/>
              <a:gd name="T60" fmla="*/ 312 w 1278"/>
              <a:gd name="T61" fmla="*/ 479 h 1193"/>
              <a:gd name="T62" fmla="*/ 295 w 1278"/>
              <a:gd name="T63" fmla="*/ 561 h 1193"/>
              <a:gd name="T64" fmla="*/ 290 w 1278"/>
              <a:gd name="T65" fmla="*/ 547 h 1193"/>
              <a:gd name="T66" fmla="*/ 288 w 1278"/>
              <a:gd name="T67" fmla="*/ 569 h 1193"/>
              <a:gd name="T68" fmla="*/ 269 w 1278"/>
              <a:gd name="T69" fmla="*/ 693 h 1193"/>
              <a:gd name="T70" fmla="*/ 269 w 1278"/>
              <a:gd name="T71" fmla="*/ 695 h 1193"/>
              <a:gd name="T72" fmla="*/ 261 w 1278"/>
              <a:gd name="T73" fmla="*/ 758 h 1193"/>
              <a:gd name="T74" fmla="*/ 244 w 1278"/>
              <a:gd name="T75" fmla="*/ 712 h 1193"/>
              <a:gd name="T76" fmla="*/ 232 w 1278"/>
              <a:gd name="T77" fmla="*/ 574 h 1193"/>
              <a:gd name="T78" fmla="*/ 208 w 1278"/>
              <a:gd name="T79" fmla="*/ 710 h 1193"/>
              <a:gd name="T80" fmla="*/ 194 w 1278"/>
              <a:gd name="T81" fmla="*/ 748 h 1193"/>
              <a:gd name="T82" fmla="*/ 174 w 1278"/>
              <a:gd name="T83" fmla="*/ 688 h 1193"/>
              <a:gd name="T84" fmla="*/ 172 w 1278"/>
              <a:gd name="T85" fmla="*/ 685 h 1193"/>
              <a:gd name="T86" fmla="*/ 169 w 1278"/>
              <a:gd name="T87" fmla="*/ 615 h 1193"/>
              <a:gd name="T88" fmla="*/ 167 w 1278"/>
              <a:gd name="T89" fmla="*/ 610 h 1193"/>
              <a:gd name="T90" fmla="*/ 157 w 1278"/>
              <a:gd name="T91" fmla="*/ 557 h 1193"/>
              <a:gd name="T92" fmla="*/ 148 w 1278"/>
              <a:gd name="T93" fmla="*/ 547 h 1193"/>
              <a:gd name="T94" fmla="*/ 123 w 1278"/>
              <a:gd name="T95" fmla="*/ 479 h 1193"/>
              <a:gd name="T96" fmla="*/ 123 w 1278"/>
              <a:gd name="T97" fmla="*/ 464 h 1193"/>
              <a:gd name="T98" fmla="*/ 121 w 1278"/>
              <a:gd name="T99" fmla="*/ 304 h 1193"/>
              <a:gd name="T100" fmla="*/ 97 w 1278"/>
              <a:gd name="T101" fmla="*/ 464 h 1193"/>
              <a:gd name="T102" fmla="*/ 94 w 1278"/>
              <a:gd name="T103" fmla="*/ 476 h 1193"/>
              <a:gd name="T104" fmla="*/ 70 w 1278"/>
              <a:gd name="T105" fmla="*/ 554 h 1193"/>
              <a:gd name="T106" fmla="*/ 60 w 1278"/>
              <a:gd name="T107" fmla="*/ 549 h 1193"/>
              <a:gd name="T108" fmla="*/ 48 w 1278"/>
              <a:gd name="T109" fmla="*/ 610 h 1193"/>
              <a:gd name="T110" fmla="*/ 41 w 1278"/>
              <a:gd name="T111" fmla="*/ 746 h 1193"/>
              <a:gd name="T112" fmla="*/ 17 w 1278"/>
              <a:gd name="T113" fmla="*/ 739 h 1193"/>
              <a:gd name="T114" fmla="*/ 7 w 1278"/>
              <a:gd name="T115" fmla="*/ 848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78" h="1193">
                <a:moveTo>
                  <a:pt x="12" y="306"/>
                </a:moveTo>
                <a:lnTo>
                  <a:pt x="0" y="304"/>
                </a:lnTo>
                <a:lnTo>
                  <a:pt x="0" y="1193"/>
                </a:lnTo>
                <a:lnTo>
                  <a:pt x="1278" y="1193"/>
                </a:lnTo>
                <a:lnTo>
                  <a:pt x="1278" y="836"/>
                </a:lnTo>
                <a:lnTo>
                  <a:pt x="1274" y="836"/>
                </a:lnTo>
                <a:lnTo>
                  <a:pt x="1274" y="819"/>
                </a:lnTo>
                <a:lnTo>
                  <a:pt x="1271" y="819"/>
                </a:lnTo>
                <a:lnTo>
                  <a:pt x="1271" y="819"/>
                </a:lnTo>
                <a:lnTo>
                  <a:pt x="1271" y="819"/>
                </a:lnTo>
                <a:lnTo>
                  <a:pt x="1269" y="819"/>
                </a:lnTo>
                <a:lnTo>
                  <a:pt x="1269" y="836"/>
                </a:lnTo>
                <a:lnTo>
                  <a:pt x="1257" y="836"/>
                </a:lnTo>
                <a:lnTo>
                  <a:pt x="1257" y="824"/>
                </a:lnTo>
                <a:lnTo>
                  <a:pt x="1252" y="821"/>
                </a:lnTo>
                <a:lnTo>
                  <a:pt x="1245" y="821"/>
                </a:lnTo>
                <a:lnTo>
                  <a:pt x="1245" y="807"/>
                </a:lnTo>
                <a:lnTo>
                  <a:pt x="1242" y="807"/>
                </a:lnTo>
                <a:lnTo>
                  <a:pt x="1242" y="807"/>
                </a:lnTo>
                <a:lnTo>
                  <a:pt x="1242" y="807"/>
                </a:lnTo>
                <a:lnTo>
                  <a:pt x="1240" y="807"/>
                </a:lnTo>
                <a:lnTo>
                  <a:pt x="1240" y="821"/>
                </a:lnTo>
                <a:lnTo>
                  <a:pt x="1220" y="821"/>
                </a:lnTo>
                <a:lnTo>
                  <a:pt x="1223" y="702"/>
                </a:lnTo>
                <a:lnTo>
                  <a:pt x="1206" y="700"/>
                </a:lnTo>
                <a:lnTo>
                  <a:pt x="1182" y="700"/>
                </a:lnTo>
                <a:lnTo>
                  <a:pt x="1174" y="695"/>
                </a:lnTo>
                <a:lnTo>
                  <a:pt x="1174" y="695"/>
                </a:lnTo>
                <a:lnTo>
                  <a:pt x="1172" y="695"/>
                </a:lnTo>
                <a:lnTo>
                  <a:pt x="1167" y="693"/>
                </a:lnTo>
                <a:lnTo>
                  <a:pt x="1167" y="688"/>
                </a:lnTo>
                <a:lnTo>
                  <a:pt x="1155" y="685"/>
                </a:lnTo>
                <a:lnTo>
                  <a:pt x="1150" y="685"/>
                </a:lnTo>
                <a:lnTo>
                  <a:pt x="1140" y="668"/>
                </a:lnTo>
                <a:lnTo>
                  <a:pt x="1126" y="651"/>
                </a:lnTo>
                <a:lnTo>
                  <a:pt x="1111" y="639"/>
                </a:lnTo>
                <a:lnTo>
                  <a:pt x="1092" y="629"/>
                </a:lnTo>
                <a:lnTo>
                  <a:pt x="1073" y="625"/>
                </a:lnTo>
                <a:lnTo>
                  <a:pt x="1073" y="598"/>
                </a:lnTo>
                <a:lnTo>
                  <a:pt x="1075" y="598"/>
                </a:lnTo>
                <a:lnTo>
                  <a:pt x="1075" y="595"/>
                </a:lnTo>
                <a:lnTo>
                  <a:pt x="1075" y="593"/>
                </a:lnTo>
                <a:lnTo>
                  <a:pt x="1073" y="593"/>
                </a:lnTo>
                <a:lnTo>
                  <a:pt x="1070" y="588"/>
                </a:lnTo>
                <a:lnTo>
                  <a:pt x="1068" y="586"/>
                </a:lnTo>
                <a:lnTo>
                  <a:pt x="1063" y="583"/>
                </a:lnTo>
                <a:lnTo>
                  <a:pt x="1061" y="581"/>
                </a:lnTo>
                <a:lnTo>
                  <a:pt x="1056" y="581"/>
                </a:lnTo>
                <a:lnTo>
                  <a:pt x="1056" y="566"/>
                </a:lnTo>
                <a:lnTo>
                  <a:pt x="1053" y="566"/>
                </a:lnTo>
                <a:lnTo>
                  <a:pt x="1053" y="564"/>
                </a:lnTo>
                <a:lnTo>
                  <a:pt x="1053" y="566"/>
                </a:lnTo>
                <a:lnTo>
                  <a:pt x="1048" y="566"/>
                </a:lnTo>
                <a:lnTo>
                  <a:pt x="1048" y="581"/>
                </a:lnTo>
                <a:lnTo>
                  <a:pt x="1048" y="581"/>
                </a:lnTo>
                <a:lnTo>
                  <a:pt x="1046" y="581"/>
                </a:lnTo>
                <a:lnTo>
                  <a:pt x="1041" y="583"/>
                </a:lnTo>
                <a:lnTo>
                  <a:pt x="1039" y="586"/>
                </a:lnTo>
                <a:lnTo>
                  <a:pt x="1036" y="588"/>
                </a:lnTo>
                <a:lnTo>
                  <a:pt x="1034" y="593"/>
                </a:lnTo>
                <a:lnTo>
                  <a:pt x="1031" y="593"/>
                </a:lnTo>
                <a:lnTo>
                  <a:pt x="1031" y="595"/>
                </a:lnTo>
                <a:lnTo>
                  <a:pt x="1031" y="598"/>
                </a:lnTo>
                <a:lnTo>
                  <a:pt x="1034" y="598"/>
                </a:lnTo>
                <a:lnTo>
                  <a:pt x="1034" y="625"/>
                </a:lnTo>
                <a:lnTo>
                  <a:pt x="1014" y="629"/>
                </a:lnTo>
                <a:lnTo>
                  <a:pt x="995" y="639"/>
                </a:lnTo>
                <a:lnTo>
                  <a:pt x="978" y="651"/>
                </a:lnTo>
                <a:lnTo>
                  <a:pt x="964" y="668"/>
                </a:lnTo>
                <a:lnTo>
                  <a:pt x="956" y="685"/>
                </a:lnTo>
                <a:lnTo>
                  <a:pt x="949" y="685"/>
                </a:lnTo>
                <a:lnTo>
                  <a:pt x="937" y="688"/>
                </a:lnTo>
                <a:lnTo>
                  <a:pt x="937" y="693"/>
                </a:lnTo>
                <a:lnTo>
                  <a:pt x="935" y="695"/>
                </a:lnTo>
                <a:lnTo>
                  <a:pt x="925" y="695"/>
                </a:lnTo>
                <a:lnTo>
                  <a:pt x="925" y="697"/>
                </a:lnTo>
                <a:lnTo>
                  <a:pt x="922" y="700"/>
                </a:lnTo>
                <a:lnTo>
                  <a:pt x="896" y="700"/>
                </a:lnTo>
                <a:lnTo>
                  <a:pt x="881" y="702"/>
                </a:lnTo>
                <a:lnTo>
                  <a:pt x="884" y="824"/>
                </a:lnTo>
                <a:lnTo>
                  <a:pt x="867" y="824"/>
                </a:lnTo>
                <a:lnTo>
                  <a:pt x="867" y="807"/>
                </a:lnTo>
                <a:lnTo>
                  <a:pt x="864" y="807"/>
                </a:lnTo>
                <a:lnTo>
                  <a:pt x="864" y="807"/>
                </a:lnTo>
                <a:lnTo>
                  <a:pt x="864" y="807"/>
                </a:lnTo>
                <a:lnTo>
                  <a:pt x="862" y="807"/>
                </a:lnTo>
                <a:lnTo>
                  <a:pt x="862" y="824"/>
                </a:lnTo>
                <a:lnTo>
                  <a:pt x="855" y="824"/>
                </a:lnTo>
                <a:lnTo>
                  <a:pt x="850" y="826"/>
                </a:lnTo>
                <a:lnTo>
                  <a:pt x="850" y="838"/>
                </a:lnTo>
                <a:lnTo>
                  <a:pt x="850" y="838"/>
                </a:lnTo>
                <a:lnTo>
                  <a:pt x="835" y="838"/>
                </a:lnTo>
                <a:lnTo>
                  <a:pt x="833" y="819"/>
                </a:lnTo>
                <a:lnTo>
                  <a:pt x="833" y="819"/>
                </a:lnTo>
                <a:lnTo>
                  <a:pt x="833" y="819"/>
                </a:lnTo>
                <a:lnTo>
                  <a:pt x="830" y="819"/>
                </a:lnTo>
                <a:lnTo>
                  <a:pt x="828" y="819"/>
                </a:lnTo>
                <a:lnTo>
                  <a:pt x="828" y="838"/>
                </a:lnTo>
                <a:lnTo>
                  <a:pt x="818" y="838"/>
                </a:lnTo>
                <a:lnTo>
                  <a:pt x="814" y="841"/>
                </a:lnTo>
                <a:lnTo>
                  <a:pt x="814" y="841"/>
                </a:lnTo>
                <a:lnTo>
                  <a:pt x="809" y="841"/>
                </a:lnTo>
                <a:lnTo>
                  <a:pt x="811" y="90"/>
                </a:lnTo>
                <a:lnTo>
                  <a:pt x="782" y="32"/>
                </a:lnTo>
                <a:lnTo>
                  <a:pt x="751" y="32"/>
                </a:lnTo>
                <a:lnTo>
                  <a:pt x="734" y="0"/>
                </a:lnTo>
                <a:lnTo>
                  <a:pt x="508" y="0"/>
                </a:lnTo>
                <a:lnTo>
                  <a:pt x="508" y="32"/>
                </a:lnTo>
                <a:lnTo>
                  <a:pt x="448" y="32"/>
                </a:lnTo>
                <a:lnTo>
                  <a:pt x="445" y="855"/>
                </a:lnTo>
                <a:lnTo>
                  <a:pt x="438" y="848"/>
                </a:lnTo>
                <a:lnTo>
                  <a:pt x="438" y="836"/>
                </a:lnTo>
                <a:lnTo>
                  <a:pt x="436" y="746"/>
                </a:lnTo>
                <a:lnTo>
                  <a:pt x="436" y="739"/>
                </a:lnTo>
                <a:lnTo>
                  <a:pt x="431" y="739"/>
                </a:lnTo>
                <a:lnTo>
                  <a:pt x="429" y="739"/>
                </a:lnTo>
                <a:lnTo>
                  <a:pt x="429" y="746"/>
                </a:lnTo>
                <a:lnTo>
                  <a:pt x="429" y="758"/>
                </a:lnTo>
                <a:lnTo>
                  <a:pt x="404" y="758"/>
                </a:lnTo>
                <a:lnTo>
                  <a:pt x="404" y="756"/>
                </a:lnTo>
                <a:lnTo>
                  <a:pt x="399" y="746"/>
                </a:lnTo>
                <a:lnTo>
                  <a:pt x="399" y="693"/>
                </a:lnTo>
                <a:lnTo>
                  <a:pt x="392" y="676"/>
                </a:lnTo>
                <a:lnTo>
                  <a:pt x="392" y="622"/>
                </a:lnTo>
                <a:lnTo>
                  <a:pt x="378" y="561"/>
                </a:lnTo>
                <a:lnTo>
                  <a:pt x="380" y="561"/>
                </a:lnTo>
                <a:lnTo>
                  <a:pt x="380" y="547"/>
                </a:lnTo>
                <a:lnTo>
                  <a:pt x="375" y="547"/>
                </a:lnTo>
                <a:lnTo>
                  <a:pt x="375" y="547"/>
                </a:lnTo>
                <a:lnTo>
                  <a:pt x="375" y="547"/>
                </a:lnTo>
                <a:lnTo>
                  <a:pt x="368" y="547"/>
                </a:lnTo>
                <a:lnTo>
                  <a:pt x="368" y="554"/>
                </a:lnTo>
                <a:lnTo>
                  <a:pt x="366" y="554"/>
                </a:lnTo>
                <a:lnTo>
                  <a:pt x="366" y="569"/>
                </a:lnTo>
                <a:lnTo>
                  <a:pt x="368" y="569"/>
                </a:lnTo>
                <a:lnTo>
                  <a:pt x="358" y="610"/>
                </a:lnTo>
                <a:lnTo>
                  <a:pt x="346" y="481"/>
                </a:lnTo>
                <a:lnTo>
                  <a:pt x="351" y="481"/>
                </a:lnTo>
                <a:lnTo>
                  <a:pt x="351" y="479"/>
                </a:lnTo>
                <a:lnTo>
                  <a:pt x="351" y="479"/>
                </a:lnTo>
                <a:lnTo>
                  <a:pt x="351" y="469"/>
                </a:lnTo>
                <a:lnTo>
                  <a:pt x="344" y="469"/>
                </a:lnTo>
                <a:lnTo>
                  <a:pt x="337" y="372"/>
                </a:lnTo>
                <a:lnTo>
                  <a:pt x="341" y="372"/>
                </a:lnTo>
                <a:lnTo>
                  <a:pt x="341" y="348"/>
                </a:lnTo>
                <a:lnTo>
                  <a:pt x="341" y="309"/>
                </a:lnTo>
                <a:lnTo>
                  <a:pt x="320" y="309"/>
                </a:lnTo>
                <a:lnTo>
                  <a:pt x="320" y="348"/>
                </a:lnTo>
                <a:lnTo>
                  <a:pt x="320" y="372"/>
                </a:lnTo>
                <a:lnTo>
                  <a:pt x="324" y="372"/>
                </a:lnTo>
                <a:lnTo>
                  <a:pt x="324" y="374"/>
                </a:lnTo>
                <a:lnTo>
                  <a:pt x="317" y="469"/>
                </a:lnTo>
                <a:lnTo>
                  <a:pt x="312" y="469"/>
                </a:lnTo>
                <a:lnTo>
                  <a:pt x="312" y="472"/>
                </a:lnTo>
                <a:lnTo>
                  <a:pt x="312" y="479"/>
                </a:lnTo>
                <a:lnTo>
                  <a:pt x="312" y="481"/>
                </a:lnTo>
                <a:lnTo>
                  <a:pt x="317" y="481"/>
                </a:lnTo>
                <a:lnTo>
                  <a:pt x="305" y="610"/>
                </a:lnTo>
                <a:lnTo>
                  <a:pt x="295" y="566"/>
                </a:lnTo>
                <a:lnTo>
                  <a:pt x="295" y="561"/>
                </a:lnTo>
                <a:lnTo>
                  <a:pt x="298" y="561"/>
                </a:lnTo>
                <a:lnTo>
                  <a:pt x="298" y="547"/>
                </a:lnTo>
                <a:lnTo>
                  <a:pt x="290" y="547"/>
                </a:lnTo>
                <a:lnTo>
                  <a:pt x="290" y="547"/>
                </a:lnTo>
                <a:lnTo>
                  <a:pt x="290" y="547"/>
                </a:lnTo>
                <a:lnTo>
                  <a:pt x="286" y="547"/>
                </a:lnTo>
                <a:lnTo>
                  <a:pt x="286" y="554"/>
                </a:lnTo>
                <a:lnTo>
                  <a:pt x="286" y="554"/>
                </a:lnTo>
                <a:lnTo>
                  <a:pt x="286" y="569"/>
                </a:lnTo>
                <a:lnTo>
                  <a:pt x="288" y="569"/>
                </a:lnTo>
                <a:lnTo>
                  <a:pt x="276" y="622"/>
                </a:lnTo>
                <a:lnTo>
                  <a:pt x="276" y="622"/>
                </a:lnTo>
                <a:lnTo>
                  <a:pt x="274" y="627"/>
                </a:lnTo>
                <a:lnTo>
                  <a:pt x="274" y="676"/>
                </a:lnTo>
                <a:lnTo>
                  <a:pt x="269" y="693"/>
                </a:lnTo>
                <a:lnTo>
                  <a:pt x="269" y="693"/>
                </a:lnTo>
                <a:lnTo>
                  <a:pt x="269" y="693"/>
                </a:lnTo>
                <a:lnTo>
                  <a:pt x="269" y="695"/>
                </a:lnTo>
                <a:lnTo>
                  <a:pt x="269" y="695"/>
                </a:lnTo>
                <a:lnTo>
                  <a:pt x="269" y="695"/>
                </a:lnTo>
                <a:lnTo>
                  <a:pt x="269" y="695"/>
                </a:lnTo>
                <a:lnTo>
                  <a:pt x="269" y="746"/>
                </a:lnTo>
                <a:lnTo>
                  <a:pt x="261" y="756"/>
                </a:lnTo>
                <a:lnTo>
                  <a:pt x="261" y="756"/>
                </a:lnTo>
                <a:lnTo>
                  <a:pt x="261" y="758"/>
                </a:lnTo>
                <a:lnTo>
                  <a:pt x="261" y="758"/>
                </a:lnTo>
                <a:lnTo>
                  <a:pt x="252" y="758"/>
                </a:lnTo>
                <a:lnTo>
                  <a:pt x="252" y="748"/>
                </a:lnTo>
                <a:lnTo>
                  <a:pt x="244" y="748"/>
                </a:lnTo>
                <a:lnTo>
                  <a:pt x="244" y="712"/>
                </a:lnTo>
                <a:lnTo>
                  <a:pt x="244" y="710"/>
                </a:lnTo>
                <a:lnTo>
                  <a:pt x="240" y="710"/>
                </a:lnTo>
                <a:lnTo>
                  <a:pt x="225" y="574"/>
                </a:lnTo>
                <a:lnTo>
                  <a:pt x="225" y="574"/>
                </a:lnTo>
                <a:lnTo>
                  <a:pt x="232" y="574"/>
                </a:lnTo>
                <a:lnTo>
                  <a:pt x="232" y="537"/>
                </a:lnTo>
                <a:lnTo>
                  <a:pt x="215" y="537"/>
                </a:lnTo>
                <a:lnTo>
                  <a:pt x="215" y="574"/>
                </a:lnTo>
                <a:lnTo>
                  <a:pt x="220" y="574"/>
                </a:lnTo>
                <a:lnTo>
                  <a:pt x="208" y="710"/>
                </a:lnTo>
                <a:lnTo>
                  <a:pt x="208" y="710"/>
                </a:lnTo>
                <a:lnTo>
                  <a:pt x="208" y="710"/>
                </a:lnTo>
                <a:lnTo>
                  <a:pt x="201" y="710"/>
                </a:lnTo>
                <a:lnTo>
                  <a:pt x="201" y="748"/>
                </a:lnTo>
                <a:lnTo>
                  <a:pt x="194" y="748"/>
                </a:lnTo>
                <a:lnTo>
                  <a:pt x="194" y="758"/>
                </a:lnTo>
                <a:lnTo>
                  <a:pt x="179" y="758"/>
                </a:lnTo>
                <a:lnTo>
                  <a:pt x="179" y="758"/>
                </a:lnTo>
                <a:lnTo>
                  <a:pt x="174" y="746"/>
                </a:lnTo>
                <a:lnTo>
                  <a:pt x="174" y="688"/>
                </a:lnTo>
                <a:lnTo>
                  <a:pt x="174" y="688"/>
                </a:lnTo>
                <a:lnTo>
                  <a:pt x="174" y="688"/>
                </a:lnTo>
                <a:lnTo>
                  <a:pt x="172" y="688"/>
                </a:lnTo>
                <a:lnTo>
                  <a:pt x="172" y="685"/>
                </a:lnTo>
                <a:lnTo>
                  <a:pt x="172" y="685"/>
                </a:lnTo>
                <a:lnTo>
                  <a:pt x="172" y="685"/>
                </a:lnTo>
                <a:lnTo>
                  <a:pt x="169" y="683"/>
                </a:lnTo>
                <a:lnTo>
                  <a:pt x="169" y="617"/>
                </a:lnTo>
                <a:lnTo>
                  <a:pt x="169" y="617"/>
                </a:lnTo>
                <a:lnTo>
                  <a:pt x="169" y="615"/>
                </a:lnTo>
                <a:lnTo>
                  <a:pt x="167" y="615"/>
                </a:lnTo>
                <a:lnTo>
                  <a:pt x="167" y="615"/>
                </a:lnTo>
                <a:lnTo>
                  <a:pt x="167" y="610"/>
                </a:lnTo>
                <a:lnTo>
                  <a:pt x="167" y="610"/>
                </a:lnTo>
                <a:lnTo>
                  <a:pt x="167" y="610"/>
                </a:lnTo>
                <a:lnTo>
                  <a:pt x="165" y="610"/>
                </a:lnTo>
                <a:lnTo>
                  <a:pt x="165" y="610"/>
                </a:lnTo>
                <a:lnTo>
                  <a:pt x="155" y="569"/>
                </a:lnTo>
                <a:lnTo>
                  <a:pt x="157" y="569"/>
                </a:lnTo>
                <a:lnTo>
                  <a:pt x="157" y="557"/>
                </a:lnTo>
                <a:lnTo>
                  <a:pt x="155" y="557"/>
                </a:lnTo>
                <a:lnTo>
                  <a:pt x="155" y="547"/>
                </a:lnTo>
                <a:lnTo>
                  <a:pt x="148" y="547"/>
                </a:lnTo>
                <a:lnTo>
                  <a:pt x="148" y="547"/>
                </a:lnTo>
                <a:lnTo>
                  <a:pt x="148" y="547"/>
                </a:lnTo>
                <a:lnTo>
                  <a:pt x="143" y="547"/>
                </a:lnTo>
                <a:lnTo>
                  <a:pt x="143" y="561"/>
                </a:lnTo>
                <a:lnTo>
                  <a:pt x="145" y="561"/>
                </a:lnTo>
                <a:lnTo>
                  <a:pt x="136" y="603"/>
                </a:lnTo>
                <a:lnTo>
                  <a:pt x="123" y="479"/>
                </a:lnTo>
                <a:lnTo>
                  <a:pt x="131" y="476"/>
                </a:lnTo>
                <a:lnTo>
                  <a:pt x="131" y="476"/>
                </a:lnTo>
                <a:lnTo>
                  <a:pt x="131" y="467"/>
                </a:lnTo>
                <a:lnTo>
                  <a:pt x="128" y="464"/>
                </a:lnTo>
                <a:lnTo>
                  <a:pt x="123" y="464"/>
                </a:lnTo>
                <a:lnTo>
                  <a:pt x="116" y="370"/>
                </a:lnTo>
                <a:lnTo>
                  <a:pt x="116" y="370"/>
                </a:lnTo>
                <a:lnTo>
                  <a:pt x="121" y="370"/>
                </a:lnTo>
                <a:lnTo>
                  <a:pt x="121" y="343"/>
                </a:lnTo>
                <a:lnTo>
                  <a:pt x="121" y="304"/>
                </a:lnTo>
                <a:lnTo>
                  <a:pt x="99" y="304"/>
                </a:lnTo>
                <a:lnTo>
                  <a:pt x="99" y="343"/>
                </a:lnTo>
                <a:lnTo>
                  <a:pt x="99" y="370"/>
                </a:lnTo>
                <a:lnTo>
                  <a:pt x="104" y="370"/>
                </a:lnTo>
                <a:lnTo>
                  <a:pt x="97" y="464"/>
                </a:lnTo>
                <a:lnTo>
                  <a:pt x="90" y="464"/>
                </a:lnTo>
                <a:lnTo>
                  <a:pt x="90" y="474"/>
                </a:lnTo>
                <a:lnTo>
                  <a:pt x="90" y="474"/>
                </a:lnTo>
                <a:lnTo>
                  <a:pt x="90" y="476"/>
                </a:lnTo>
                <a:lnTo>
                  <a:pt x="94" y="476"/>
                </a:lnTo>
                <a:lnTo>
                  <a:pt x="82" y="603"/>
                </a:lnTo>
                <a:lnTo>
                  <a:pt x="75" y="569"/>
                </a:lnTo>
                <a:lnTo>
                  <a:pt x="75" y="569"/>
                </a:lnTo>
                <a:lnTo>
                  <a:pt x="75" y="554"/>
                </a:lnTo>
                <a:lnTo>
                  <a:pt x="70" y="554"/>
                </a:lnTo>
                <a:lnTo>
                  <a:pt x="70" y="549"/>
                </a:lnTo>
                <a:lnTo>
                  <a:pt x="65" y="549"/>
                </a:lnTo>
                <a:lnTo>
                  <a:pt x="65" y="547"/>
                </a:lnTo>
                <a:lnTo>
                  <a:pt x="65" y="549"/>
                </a:lnTo>
                <a:lnTo>
                  <a:pt x="60" y="549"/>
                </a:lnTo>
                <a:lnTo>
                  <a:pt x="60" y="561"/>
                </a:lnTo>
                <a:lnTo>
                  <a:pt x="63" y="561"/>
                </a:lnTo>
                <a:lnTo>
                  <a:pt x="51" y="610"/>
                </a:lnTo>
                <a:lnTo>
                  <a:pt x="51" y="610"/>
                </a:lnTo>
                <a:lnTo>
                  <a:pt x="48" y="610"/>
                </a:lnTo>
                <a:lnTo>
                  <a:pt x="46" y="610"/>
                </a:lnTo>
                <a:lnTo>
                  <a:pt x="46" y="683"/>
                </a:lnTo>
                <a:lnTo>
                  <a:pt x="41" y="685"/>
                </a:lnTo>
                <a:lnTo>
                  <a:pt x="41" y="700"/>
                </a:lnTo>
                <a:lnTo>
                  <a:pt x="41" y="746"/>
                </a:lnTo>
                <a:lnTo>
                  <a:pt x="34" y="756"/>
                </a:lnTo>
                <a:lnTo>
                  <a:pt x="34" y="758"/>
                </a:lnTo>
                <a:lnTo>
                  <a:pt x="19" y="758"/>
                </a:lnTo>
                <a:lnTo>
                  <a:pt x="17" y="746"/>
                </a:lnTo>
                <a:lnTo>
                  <a:pt x="17" y="739"/>
                </a:lnTo>
                <a:lnTo>
                  <a:pt x="17" y="739"/>
                </a:lnTo>
                <a:lnTo>
                  <a:pt x="12" y="739"/>
                </a:lnTo>
                <a:lnTo>
                  <a:pt x="12" y="746"/>
                </a:lnTo>
                <a:lnTo>
                  <a:pt x="7" y="836"/>
                </a:lnTo>
                <a:lnTo>
                  <a:pt x="7" y="848"/>
                </a:lnTo>
                <a:lnTo>
                  <a:pt x="5" y="851"/>
                </a:lnTo>
                <a:lnTo>
                  <a:pt x="10" y="365"/>
                </a:lnTo>
                <a:lnTo>
                  <a:pt x="12" y="30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2" name="Freeform 16"/>
          <p:cNvSpPr>
            <a:spLocks/>
          </p:cNvSpPr>
          <p:nvPr userDrawn="1"/>
        </p:nvSpPr>
        <p:spPr bwMode="auto">
          <a:xfrm>
            <a:off x="3053162" y="3718105"/>
            <a:ext cx="1520624" cy="2261074"/>
          </a:xfrm>
          <a:custGeom>
            <a:avLst/>
            <a:gdLst>
              <a:gd name="T0" fmla="*/ 1242 w 1276"/>
              <a:gd name="T1" fmla="*/ 529 h 1423"/>
              <a:gd name="T2" fmla="*/ 1225 w 1276"/>
              <a:gd name="T3" fmla="*/ 527 h 1423"/>
              <a:gd name="T4" fmla="*/ 1196 w 1276"/>
              <a:gd name="T5" fmla="*/ 505 h 1423"/>
              <a:gd name="T6" fmla="*/ 1172 w 1276"/>
              <a:gd name="T7" fmla="*/ 483 h 1423"/>
              <a:gd name="T8" fmla="*/ 1148 w 1276"/>
              <a:gd name="T9" fmla="*/ 461 h 1423"/>
              <a:gd name="T10" fmla="*/ 1126 w 1276"/>
              <a:gd name="T11" fmla="*/ 439 h 1423"/>
              <a:gd name="T12" fmla="*/ 1043 w 1276"/>
              <a:gd name="T13" fmla="*/ 434 h 1423"/>
              <a:gd name="T14" fmla="*/ 1005 w 1276"/>
              <a:gd name="T15" fmla="*/ 447 h 1423"/>
              <a:gd name="T16" fmla="*/ 985 w 1276"/>
              <a:gd name="T17" fmla="*/ 461 h 1423"/>
              <a:gd name="T18" fmla="*/ 981 w 1276"/>
              <a:gd name="T19" fmla="*/ 481 h 1423"/>
              <a:gd name="T20" fmla="*/ 959 w 1276"/>
              <a:gd name="T21" fmla="*/ 495 h 1423"/>
              <a:gd name="T22" fmla="*/ 939 w 1276"/>
              <a:gd name="T23" fmla="*/ 505 h 1423"/>
              <a:gd name="T24" fmla="*/ 937 w 1276"/>
              <a:gd name="T25" fmla="*/ 524 h 1423"/>
              <a:gd name="T26" fmla="*/ 913 w 1276"/>
              <a:gd name="T27" fmla="*/ 529 h 1423"/>
              <a:gd name="T28" fmla="*/ 840 w 1276"/>
              <a:gd name="T29" fmla="*/ 534 h 1423"/>
              <a:gd name="T30" fmla="*/ 840 w 1276"/>
              <a:gd name="T31" fmla="*/ 595 h 1423"/>
              <a:gd name="T32" fmla="*/ 765 w 1276"/>
              <a:gd name="T33" fmla="*/ 876 h 1423"/>
              <a:gd name="T34" fmla="*/ 763 w 1276"/>
              <a:gd name="T35" fmla="*/ 544 h 1423"/>
              <a:gd name="T36" fmla="*/ 690 w 1276"/>
              <a:gd name="T37" fmla="*/ 539 h 1423"/>
              <a:gd name="T38" fmla="*/ 668 w 1276"/>
              <a:gd name="T39" fmla="*/ 534 h 1423"/>
              <a:gd name="T40" fmla="*/ 661 w 1276"/>
              <a:gd name="T41" fmla="*/ 515 h 1423"/>
              <a:gd name="T42" fmla="*/ 646 w 1276"/>
              <a:gd name="T43" fmla="*/ 502 h 1423"/>
              <a:gd name="T44" fmla="*/ 625 w 1276"/>
              <a:gd name="T45" fmla="*/ 490 h 1423"/>
              <a:gd name="T46" fmla="*/ 617 w 1276"/>
              <a:gd name="T47" fmla="*/ 471 h 1423"/>
              <a:gd name="T48" fmla="*/ 600 w 1276"/>
              <a:gd name="T49" fmla="*/ 456 h 1423"/>
              <a:gd name="T50" fmla="*/ 559 w 1276"/>
              <a:gd name="T51" fmla="*/ 444 h 1423"/>
              <a:gd name="T52" fmla="*/ 482 w 1276"/>
              <a:gd name="T53" fmla="*/ 449 h 1423"/>
              <a:gd name="T54" fmla="*/ 460 w 1276"/>
              <a:gd name="T55" fmla="*/ 471 h 1423"/>
              <a:gd name="T56" fmla="*/ 436 w 1276"/>
              <a:gd name="T57" fmla="*/ 493 h 1423"/>
              <a:gd name="T58" fmla="*/ 411 w 1276"/>
              <a:gd name="T59" fmla="*/ 512 h 1423"/>
              <a:gd name="T60" fmla="*/ 385 w 1276"/>
              <a:gd name="T61" fmla="*/ 534 h 1423"/>
              <a:gd name="T62" fmla="*/ 382 w 1276"/>
              <a:gd name="T63" fmla="*/ 536 h 1423"/>
              <a:gd name="T64" fmla="*/ 322 w 1276"/>
              <a:gd name="T65" fmla="*/ 328 h 1423"/>
              <a:gd name="T66" fmla="*/ 264 w 1276"/>
              <a:gd name="T67" fmla="*/ 274 h 1423"/>
              <a:gd name="T68" fmla="*/ 201 w 1276"/>
              <a:gd name="T69" fmla="*/ 233 h 1423"/>
              <a:gd name="T70" fmla="*/ 179 w 1276"/>
              <a:gd name="T71" fmla="*/ 328 h 1423"/>
              <a:gd name="T72" fmla="*/ 181 w 1276"/>
              <a:gd name="T73" fmla="*/ 255 h 1423"/>
              <a:gd name="T74" fmla="*/ 179 w 1276"/>
              <a:gd name="T75" fmla="*/ 252 h 1423"/>
              <a:gd name="T76" fmla="*/ 181 w 1276"/>
              <a:gd name="T77" fmla="*/ 213 h 1423"/>
              <a:gd name="T78" fmla="*/ 179 w 1276"/>
              <a:gd name="T79" fmla="*/ 213 h 1423"/>
              <a:gd name="T80" fmla="*/ 181 w 1276"/>
              <a:gd name="T81" fmla="*/ 174 h 1423"/>
              <a:gd name="T82" fmla="*/ 179 w 1276"/>
              <a:gd name="T83" fmla="*/ 172 h 1423"/>
              <a:gd name="T84" fmla="*/ 116 w 1276"/>
              <a:gd name="T85" fmla="*/ 109 h 1423"/>
              <a:gd name="T86" fmla="*/ 29 w 1276"/>
              <a:gd name="T87" fmla="*/ 104 h 1423"/>
              <a:gd name="T88" fmla="*/ 29 w 1276"/>
              <a:gd name="T89" fmla="*/ 31 h 1423"/>
              <a:gd name="T90" fmla="*/ 29 w 1276"/>
              <a:gd name="T91" fmla="*/ 9 h 1423"/>
              <a:gd name="T92" fmla="*/ 29 w 1276"/>
              <a:gd name="T93" fmla="*/ 0 h 1423"/>
              <a:gd name="T94" fmla="*/ 0 w 1276"/>
              <a:gd name="T95" fmla="*/ 1423 h 1423"/>
              <a:gd name="T96" fmla="*/ 1276 w 1276"/>
              <a:gd name="T97" fmla="*/ 534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76" h="1423">
                <a:moveTo>
                  <a:pt x="1276" y="534"/>
                </a:moveTo>
                <a:lnTo>
                  <a:pt x="1242" y="529"/>
                </a:lnTo>
                <a:lnTo>
                  <a:pt x="1223" y="532"/>
                </a:lnTo>
                <a:lnTo>
                  <a:pt x="1225" y="527"/>
                </a:lnTo>
                <a:lnTo>
                  <a:pt x="1196" y="524"/>
                </a:lnTo>
                <a:lnTo>
                  <a:pt x="1196" y="505"/>
                </a:lnTo>
                <a:lnTo>
                  <a:pt x="1172" y="502"/>
                </a:lnTo>
                <a:lnTo>
                  <a:pt x="1172" y="483"/>
                </a:lnTo>
                <a:lnTo>
                  <a:pt x="1148" y="481"/>
                </a:lnTo>
                <a:lnTo>
                  <a:pt x="1148" y="461"/>
                </a:lnTo>
                <a:lnTo>
                  <a:pt x="1123" y="459"/>
                </a:lnTo>
                <a:lnTo>
                  <a:pt x="1126" y="439"/>
                </a:lnTo>
                <a:lnTo>
                  <a:pt x="1094" y="434"/>
                </a:lnTo>
                <a:lnTo>
                  <a:pt x="1043" y="434"/>
                </a:lnTo>
                <a:lnTo>
                  <a:pt x="1007" y="439"/>
                </a:lnTo>
                <a:lnTo>
                  <a:pt x="1005" y="447"/>
                </a:lnTo>
                <a:lnTo>
                  <a:pt x="1005" y="459"/>
                </a:lnTo>
                <a:lnTo>
                  <a:pt x="985" y="461"/>
                </a:lnTo>
                <a:lnTo>
                  <a:pt x="983" y="471"/>
                </a:lnTo>
                <a:lnTo>
                  <a:pt x="981" y="481"/>
                </a:lnTo>
                <a:lnTo>
                  <a:pt x="964" y="483"/>
                </a:lnTo>
                <a:lnTo>
                  <a:pt x="959" y="495"/>
                </a:lnTo>
                <a:lnTo>
                  <a:pt x="959" y="502"/>
                </a:lnTo>
                <a:lnTo>
                  <a:pt x="939" y="505"/>
                </a:lnTo>
                <a:lnTo>
                  <a:pt x="937" y="517"/>
                </a:lnTo>
                <a:lnTo>
                  <a:pt x="937" y="524"/>
                </a:lnTo>
                <a:lnTo>
                  <a:pt x="915" y="527"/>
                </a:lnTo>
                <a:lnTo>
                  <a:pt x="913" y="529"/>
                </a:lnTo>
                <a:lnTo>
                  <a:pt x="893" y="527"/>
                </a:lnTo>
                <a:lnTo>
                  <a:pt x="840" y="534"/>
                </a:lnTo>
                <a:lnTo>
                  <a:pt x="840" y="595"/>
                </a:lnTo>
                <a:lnTo>
                  <a:pt x="840" y="595"/>
                </a:lnTo>
                <a:lnTo>
                  <a:pt x="840" y="876"/>
                </a:lnTo>
                <a:lnTo>
                  <a:pt x="765" y="876"/>
                </a:lnTo>
                <a:lnTo>
                  <a:pt x="763" y="600"/>
                </a:lnTo>
                <a:lnTo>
                  <a:pt x="763" y="544"/>
                </a:lnTo>
                <a:lnTo>
                  <a:pt x="707" y="536"/>
                </a:lnTo>
                <a:lnTo>
                  <a:pt x="690" y="539"/>
                </a:lnTo>
                <a:lnTo>
                  <a:pt x="688" y="536"/>
                </a:lnTo>
                <a:lnTo>
                  <a:pt x="668" y="534"/>
                </a:lnTo>
                <a:lnTo>
                  <a:pt x="668" y="527"/>
                </a:lnTo>
                <a:lnTo>
                  <a:pt x="661" y="515"/>
                </a:lnTo>
                <a:lnTo>
                  <a:pt x="646" y="512"/>
                </a:lnTo>
                <a:lnTo>
                  <a:pt x="646" y="502"/>
                </a:lnTo>
                <a:lnTo>
                  <a:pt x="639" y="493"/>
                </a:lnTo>
                <a:lnTo>
                  <a:pt x="625" y="490"/>
                </a:lnTo>
                <a:lnTo>
                  <a:pt x="625" y="481"/>
                </a:lnTo>
                <a:lnTo>
                  <a:pt x="617" y="471"/>
                </a:lnTo>
                <a:lnTo>
                  <a:pt x="603" y="468"/>
                </a:lnTo>
                <a:lnTo>
                  <a:pt x="600" y="456"/>
                </a:lnTo>
                <a:lnTo>
                  <a:pt x="598" y="449"/>
                </a:lnTo>
                <a:lnTo>
                  <a:pt x="559" y="444"/>
                </a:lnTo>
                <a:lnTo>
                  <a:pt x="511" y="444"/>
                </a:lnTo>
                <a:lnTo>
                  <a:pt x="482" y="449"/>
                </a:lnTo>
                <a:lnTo>
                  <a:pt x="482" y="466"/>
                </a:lnTo>
                <a:lnTo>
                  <a:pt x="460" y="471"/>
                </a:lnTo>
                <a:lnTo>
                  <a:pt x="460" y="488"/>
                </a:lnTo>
                <a:lnTo>
                  <a:pt x="436" y="493"/>
                </a:lnTo>
                <a:lnTo>
                  <a:pt x="436" y="510"/>
                </a:lnTo>
                <a:lnTo>
                  <a:pt x="411" y="512"/>
                </a:lnTo>
                <a:lnTo>
                  <a:pt x="411" y="532"/>
                </a:lnTo>
                <a:lnTo>
                  <a:pt x="385" y="534"/>
                </a:lnTo>
                <a:lnTo>
                  <a:pt x="385" y="536"/>
                </a:lnTo>
                <a:lnTo>
                  <a:pt x="382" y="536"/>
                </a:lnTo>
                <a:lnTo>
                  <a:pt x="382" y="328"/>
                </a:lnTo>
                <a:lnTo>
                  <a:pt x="322" y="328"/>
                </a:lnTo>
                <a:lnTo>
                  <a:pt x="322" y="274"/>
                </a:lnTo>
                <a:lnTo>
                  <a:pt x="264" y="274"/>
                </a:lnTo>
                <a:lnTo>
                  <a:pt x="264" y="233"/>
                </a:lnTo>
                <a:lnTo>
                  <a:pt x="201" y="233"/>
                </a:lnTo>
                <a:lnTo>
                  <a:pt x="201" y="328"/>
                </a:lnTo>
                <a:lnTo>
                  <a:pt x="179" y="328"/>
                </a:lnTo>
                <a:lnTo>
                  <a:pt x="179" y="257"/>
                </a:lnTo>
                <a:lnTo>
                  <a:pt x="181" y="255"/>
                </a:lnTo>
                <a:lnTo>
                  <a:pt x="181" y="252"/>
                </a:lnTo>
                <a:lnTo>
                  <a:pt x="179" y="252"/>
                </a:lnTo>
                <a:lnTo>
                  <a:pt x="179" y="218"/>
                </a:lnTo>
                <a:lnTo>
                  <a:pt x="181" y="213"/>
                </a:lnTo>
                <a:lnTo>
                  <a:pt x="181" y="213"/>
                </a:lnTo>
                <a:lnTo>
                  <a:pt x="179" y="213"/>
                </a:lnTo>
                <a:lnTo>
                  <a:pt x="179" y="177"/>
                </a:lnTo>
                <a:lnTo>
                  <a:pt x="181" y="174"/>
                </a:lnTo>
                <a:lnTo>
                  <a:pt x="181" y="172"/>
                </a:lnTo>
                <a:lnTo>
                  <a:pt x="179" y="172"/>
                </a:lnTo>
                <a:lnTo>
                  <a:pt x="179" y="114"/>
                </a:lnTo>
                <a:lnTo>
                  <a:pt x="116" y="109"/>
                </a:lnTo>
                <a:lnTo>
                  <a:pt x="43" y="104"/>
                </a:lnTo>
                <a:lnTo>
                  <a:pt x="29" y="104"/>
                </a:lnTo>
                <a:lnTo>
                  <a:pt x="29" y="51"/>
                </a:lnTo>
                <a:lnTo>
                  <a:pt x="29" y="31"/>
                </a:lnTo>
                <a:lnTo>
                  <a:pt x="29" y="26"/>
                </a:lnTo>
                <a:lnTo>
                  <a:pt x="29" y="9"/>
                </a:lnTo>
                <a:lnTo>
                  <a:pt x="29" y="4"/>
                </a:lnTo>
                <a:lnTo>
                  <a:pt x="29" y="0"/>
                </a:lnTo>
                <a:lnTo>
                  <a:pt x="0" y="0"/>
                </a:lnTo>
                <a:lnTo>
                  <a:pt x="0" y="1423"/>
                </a:lnTo>
                <a:lnTo>
                  <a:pt x="1276" y="1423"/>
                </a:lnTo>
                <a:lnTo>
                  <a:pt x="1276" y="534"/>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3" name="Freeform 17"/>
          <p:cNvSpPr>
            <a:spLocks/>
          </p:cNvSpPr>
          <p:nvPr userDrawn="1"/>
        </p:nvSpPr>
        <p:spPr bwMode="auto">
          <a:xfrm>
            <a:off x="1526581" y="3235065"/>
            <a:ext cx="1526583" cy="2744114"/>
          </a:xfrm>
          <a:custGeom>
            <a:avLst/>
            <a:gdLst>
              <a:gd name="T0" fmla="*/ 1281 w 1281"/>
              <a:gd name="T1" fmla="*/ 1727 h 1727"/>
              <a:gd name="T2" fmla="*/ 1194 w 1281"/>
              <a:gd name="T3" fmla="*/ 304 h 1727"/>
              <a:gd name="T4" fmla="*/ 1194 w 1281"/>
              <a:gd name="T5" fmla="*/ 284 h 1727"/>
              <a:gd name="T6" fmla="*/ 1194 w 1281"/>
              <a:gd name="T7" fmla="*/ 265 h 1727"/>
              <a:gd name="T8" fmla="*/ 1080 w 1281"/>
              <a:gd name="T9" fmla="*/ 126 h 1727"/>
              <a:gd name="T10" fmla="*/ 1073 w 1281"/>
              <a:gd name="T11" fmla="*/ 80 h 1727"/>
              <a:gd name="T12" fmla="*/ 1063 w 1281"/>
              <a:gd name="T13" fmla="*/ 92 h 1727"/>
              <a:gd name="T14" fmla="*/ 1063 w 1281"/>
              <a:gd name="T15" fmla="*/ 12 h 1727"/>
              <a:gd name="T16" fmla="*/ 1061 w 1281"/>
              <a:gd name="T17" fmla="*/ 0 h 1727"/>
              <a:gd name="T18" fmla="*/ 1053 w 1281"/>
              <a:gd name="T19" fmla="*/ 92 h 1727"/>
              <a:gd name="T20" fmla="*/ 1053 w 1281"/>
              <a:gd name="T21" fmla="*/ 12 h 1727"/>
              <a:gd name="T22" fmla="*/ 1048 w 1281"/>
              <a:gd name="T23" fmla="*/ 0 h 1727"/>
              <a:gd name="T24" fmla="*/ 1041 w 1281"/>
              <a:gd name="T25" fmla="*/ 92 h 1727"/>
              <a:gd name="T26" fmla="*/ 1041 w 1281"/>
              <a:gd name="T27" fmla="*/ 12 h 1727"/>
              <a:gd name="T28" fmla="*/ 1039 w 1281"/>
              <a:gd name="T29" fmla="*/ 0 h 1727"/>
              <a:gd name="T30" fmla="*/ 1031 w 1281"/>
              <a:gd name="T31" fmla="*/ 92 h 1727"/>
              <a:gd name="T32" fmla="*/ 1031 w 1281"/>
              <a:gd name="T33" fmla="*/ 12 h 1727"/>
              <a:gd name="T34" fmla="*/ 1027 w 1281"/>
              <a:gd name="T35" fmla="*/ 0 h 1727"/>
              <a:gd name="T36" fmla="*/ 1019 w 1281"/>
              <a:gd name="T37" fmla="*/ 92 h 1727"/>
              <a:gd name="T38" fmla="*/ 1019 w 1281"/>
              <a:gd name="T39" fmla="*/ 12 h 1727"/>
              <a:gd name="T40" fmla="*/ 1017 w 1281"/>
              <a:gd name="T41" fmla="*/ 0 h 1727"/>
              <a:gd name="T42" fmla="*/ 1010 w 1281"/>
              <a:gd name="T43" fmla="*/ 92 h 1727"/>
              <a:gd name="T44" fmla="*/ 1000 w 1281"/>
              <a:gd name="T45" fmla="*/ 80 h 1727"/>
              <a:gd name="T46" fmla="*/ 1000 w 1281"/>
              <a:gd name="T47" fmla="*/ 257 h 1727"/>
              <a:gd name="T48" fmla="*/ 1000 w 1281"/>
              <a:gd name="T49" fmla="*/ 282 h 1727"/>
              <a:gd name="T50" fmla="*/ 971 w 1281"/>
              <a:gd name="T51" fmla="*/ 304 h 1727"/>
              <a:gd name="T52" fmla="*/ 971 w 1281"/>
              <a:gd name="T53" fmla="*/ 313 h 1727"/>
              <a:gd name="T54" fmla="*/ 971 w 1281"/>
              <a:gd name="T55" fmla="*/ 335 h 1727"/>
              <a:gd name="T56" fmla="*/ 971 w 1281"/>
              <a:gd name="T57" fmla="*/ 403 h 1727"/>
              <a:gd name="T58" fmla="*/ 968 w 1281"/>
              <a:gd name="T59" fmla="*/ 413 h 1727"/>
              <a:gd name="T60" fmla="*/ 932 w 1281"/>
              <a:gd name="T61" fmla="*/ 738 h 1727"/>
              <a:gd name="T62" fmla="*/ 814 w 1281"/>
              <a:gd name="T63" fmla="*/ 515 h 1727"/>
              <a:gd name="T64" fmla="*/ 746 w 1281"/>
              <a:gd name="T65" fmla="*/ 386 h 1727"/>
              <a:gd name="T66" fmla="*/ 719 w 1281"/>
              <a:gd name="T67" fmla="*/ 515 h 1727"/>
              <a:gd name="T68" fmla="*/ 608 w 1281"/>
              <a:gd name="T69" fmla="*/ 386 h 1727"/>
              <a:gd name="T70" fmla="*/ 557 w 1281"/>
              <a:gd name="T71" fmla="*/ 515 h 1727"/>
              <a:gd name="T72" fmla="*/ 513 w 1281"/>
              <a:gd name="T73" fmla="*/ 1195 h 1727"/>
              <a:gd name="T74" fmla="*/ 458 w 1281"/>
              <a:gd name="T75" fmla="*/ 1200 h 1727"/>
              <a:gd name="T76" fmla="*/ 431 w 1281"/>
              <a:gd name="T77" fmla="*/ 1202 h 1727"/>
              <a:gd name="T78" fmla="*/ 412 w 1281"/>
              <a:gd name="T79" fmla="*/ 1180 h 1727"/>
              <a:gd name="T80" fmla="*/ 370 w 1281"/>
              <a:gd name="T81" fmla="*/ 1207 h 1727"/>
              <a:gd name="T82" fmla="*/ 370 w 1281"/>
              <a:gd name="T83" fmla="*/ 1210 h 1727"/>
              <a:gd name="T84" fmla="*/ 370 w 1281"/>
              <a:gd name="T85" fmla="*/ 1200 h 1727"/>
              <a:gd name="T86" fmla="*/ 322 w 1281"/>
              <a:gd name="T87" fmla="*/ 1188 h 1727"/>
              <a:gd name="T88" fmla="*/ 312 w 1281"/>
              <a:gd name="T89" fmla="*/ 1202 h 1727"/>
              <a:gd name="T90" fmla="*/ 269 w 1281"/>
              <a:gd name="T91" fmla="*/ 1197 h 1727"/>
              <a:gd name="T92" fmla="*/ 140 w 1281"/>
              <a:gd name="T93" fmla="*/ 1193 h 1727"/>
              <a:gd name="T94" fmla="*/ 0 w 1281"/>
              <a:gd name="T95" fmla="*/ 1210 h 1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81" h="1727">
                <a:moveTo>
                  <a:pt x="0" y="1727"/>
                </a:moveTo>
                <a:lnTo>
                  <a:pt x="1281" y="1727"/>
                </a:lnTo>
                <a:lnTo>
                  <a:pt x="1281" y="304"/>
                </a:lnTo>
                <a:lnTo>
                  <a:pt x="1194" y="304"/>
                </a:lnTo>
                <a:lnTo>
                  <a:pt x="1194" y="291"/>
                </a:lnTo>
                <a:lnTo>
                  <a:pt x="1194" y="284"/>
                </a:lnTo>
                <a:lnTo>
                  <a:pt x="1194" y="267"/>
                </a:lnTo>
                <a:lnTo>
                  <a:pt x="1194" y="265"/>
                </a:lnTo>
                <a:lnTo>
                  <a:pt x="1080" y="265"/>
                </a:lnTo>
                <a:lnTo>
                  <a:pt x="1080" y="126"/>
                </a:lnTo>
                <a:lnTo>
                  <a:pt x="1080" y="80"/>
                </a:lnTo>
                <a:lnTo>
                  <a:pt x="1073" y="80"/>
                </a:lnTo>
                <a:lnTo>
                  <a:pt x="1073" y="92"/>
                </a:lnTo>
                <a:lnTo>
                  <a:pt x="1063" y="92"/>
                </a:lnTo>
                <a:lnTo>
                  <a:pt x="1063" y="12"/>
                </a:lnTo>
                <a:lnTo>
                  <a:pt x="1063" y="12"/>
                </a:lnTo>
                <a:lnTo>
                  <a:pt x="1063" y="0"/>
                </a:lnTo>
                <a:lnTo>
                  <a:pt x="1061" y="0"/>
                </a:lnTo>
                <a:lnTo>
                  <a:pt x="1061" y="92"/>
                </a:lnTo>
                <a:lnTo>
                  <a:pt x="1053" y="92"/>
                </a:lnTo>
                <a:lnTo>
                  <a:pt x="1053" y="12"/>
                </a:lnTo>
                <a:lnTo>
                  <a:pt x="1053" y="12"/>
                </a:lnTo>
                <a:lnTo>
                  <a:pt x="1053" y="0"/>
                </a:lnTo>
                <a:lnTo>
                  <a:pt x="1048" y="0"/>
                </a:lnTo>
                <a:lnTo>
                  <a:pt x="1048" y="92"/>
                </a:lnTo>
                <a:lnTo>
                  <a:pt x="1041" y="92"/>
                </a:lnTo>
                <a:lnTo>
                  <a:pt x="1041" y="12"/>
                </a:lnTo>
                <a:lnTo>
                  <a:pt x="1041" y="12"/>
                </a:lnTo>
                <a:lnTo>
                  <a:pt x="1041" y="0"/>
                </a:lnTo>
                <a:lnTo>
                  <a:pt x="1039" y="0"/>
                </a:lnTo>
                <a:lnTo>
                  <a:pt x="1039" y="92"/>
                </a:lnTo>
                <a:lnTo>
                  <a:pt x="1031" y="92"/>
                </a:lnTo>
                <a:lnTo>
                  <a:pt x="1031" y="12"/>
                </a:lnTo>
                <a:lnTo>
                  <a:pt x="1031" y="12"/>
                </a:lnTo>
                <a:lnTo>
                  <a:pt x="1029" y="0"/>
                </a:lnTo>
                <a:lnTo>
                  <a:pt x="1027" y="0"/>
                </a:lnTo>
                <a:lnTo>
                  <a:pt x="1027" y="92"/>
                </a:lnTo>
                <a:lnTo>
                  <a:pt x="1019" y="92"/>
                </a:lnTo>
                <a:lnTo>
                  <a:pt x="1019" y="12"/>
                </a:lnTo>
                <a:lnTo>
                  <a:pt x="1019" y="12"/>
                </a:lnTo>
                <a:lnTo>
                  <a:pt x="1019" y="0"/>
                </a:lnTo>
                <a:lnTo>
                  <a:pt x="1017" y="0"/>
                </a:lnTo>
                <a:lnTo>
                  <a:pt x="1017" y="92"/>
                </a:lnTo>
                <a:lnTo>
                  <a:pt x="1010" y="92"/>
                </a:lnTo>
                <a:lnTo>
                  <a:pt x="1007" y="80"/>
                </a:lnTo>
                <a:lnTo>
                  <a:pt x="1000" y="80"/>
                </a:lnTo>
                <a:lnTo>
                  <a:pt x="1000" y="253"/>
                </a:lnTo>
                <a:lnTo>
                  <a:pt x="1000" y="257"/>
                </a:lnTo>
                <a:lnTo>
                  <a:pt x="1000" y="274"/>
                </a:lnTo>
                <a:lnTo>
                  <a:pt x="1000" y="282"/>
                </a:lnTo>
                <a:lnTo>
                  <a:pt x="1000" y="304"/>
                </a:lnTo>
                <a:lnTo>
                  <a:pt x="971" y="304"/>
                </a:lnTo>
                <a:lnTo>
                  <a:pt x="971" y="308"/>
                </a:lnTo>
                <a:lnTo>
                  <a:pt x="971" y="313"/>
                </a:lnTo>
                <a:lnTo>
                  <a:pt x="971" y="333"/>
                </a:lnTo>
                <a:lnTo>
                  <a:pt x="971" y="335"/>
                </a:lnTo>
                <a:lnTo>
                  <a:pt x="971" y="355"/>
                </a:lnTo>
                <a:lnTo>
                  <a:pt x="971" y="403"/>
                </a:lnTo>
                <a:lnTo>
                  <a:pt x="968" y="403"/>
                </a:lnTo>
                <a:lnTo>
                  <a:pt x="968" y="413"/>
                </a:lnTo>
                <a:lnTo>
                  <a:pt x="932" y="413"/>
                </a:lnTo>
                <a:lnTo>
                  <a:pt x="932" y="738"/>
                </a:lnTo>
                <a:lnTo>
                  <a:pt x="814" y="738"/>
                </a:lnTo>
                <a:lnTo>
                  <a:pt x="814" y="515"/>
                </a:lnTo>
                <a:lnTo>
                  <a:pt x="746" y="515"/>
                </a:lnTo>
                <a:lnTo>
                  <a:pt x="746" y="386"/>
                </a:lnTo>
                <a:lnTo>
                  <a:pt x="719" y="386"/>
                </a:lnTo>
                <a:lnTo>
                  <a:pt x="719" y="515"/>
                </a:lnTo>
                <a:lnTo>
                  <a:pt x="608" y="515"/>
                </a:lnTo>
                <a:lnTo>
                  <a:pt x="608" y="386"/>
                </a:lnTo>
                <a:lnTo>
                  <a:pt x="557" y="386"/>
                </a:lnTo>
                <a:lnTo>
                  <a:pt x="557" y="515"/>
                </a:lnTo>
                <a:lnTo>
                  <a:pt x="513" y="515"/>
                </a:lnTo>
                <a:lnTo>
                  <a:pt x="513" y="1195"/>
                </a:lnTo>
                <a:lnTo>
                  <a:pt x="475" y="1197"/>
                </a:lnTo>
                <a:lnTo>
                  <a:pt x="458" y="1200"/>
                </a:lnTo>
                <a:lnTo>
                  <a:pt x="433" y="1202"/>
                </a:lnTo>
                <a:lnTo>
                  <a:pt x="431" y="1202"/>
                </a:lnTo>
                <a:lnTo>
                  <a:pt x="421" y="1188"/>
                </a:lnTo>
                <a:lnTo>
                  <a:pt x="412" y="1180"/>
                </a:lnTo>
                <a:lnTo>
                  <a:pt x="373" y="1200"/>
                </a:lnTo>
                <a:lnTo>
                  <a:pt x="370" y="1207"/>
                </a:lnTo>
                <a:lnTo>
                  <a:pt x="370" y="1210"/>
                </a:lnTo>
                <a:lnTo>
                  <a:pt x="370" y="1210"/>
                </a:lnTo>
                <a:lnTo>
                  <a:pt x="370" y="1207"/>
                </a:lnTo>
                <a:lnTo>
                  <a:pt x="370" y="1200"/>
                </a:lnTo>
                <a:lnTo>
                  <a:pt x="332" y="1180"/>
                </a:lnTo>
                <a:lnTo>
                  <a:pt x="322" y="1188"/>
                </a:lnTo>
                <a:lnTo>
                  <a:pt x="312" y="1202"/>
                </a:lnTo>
                <a:lnTo>
                  <a:pt x="312" y="1202"/>
                </a:lnTo>
                <a:lnTo>
                  <a:pt x="288" y="1200"/>
                </a:lnTo>
                <a:lnTo>
                  <a:pt x="269" y="1197"/>
                </a:lnTo>
                <a:lnTo>
                  <a:pt x="160" y="1193"/>
                </a:lnTo>
                <a:lnTo>
                  <a:pt x="140" y="1193"/>
                </a:lnTo>
                <a:lnTo>
                  <a:pt x="22" y="1205"/>
                </a:lnTo>
                <a:lnTo>
                  <a:pt x="0" y="1210"/>
                </a:lnTo>
                <a:lnTo>
                  <a:pt x="0" y="1727"/>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4" name="Freeform 18"/>
          <p:cNvSpPr>
            <a:spLocks noEditPoints="1"/>
          </p:cNvSpPr>
          <p:nvPr userDrawn="1"/>
        </p:nvSpPr>
        <p:spPr bwMode="auto">
          <a:xfrm>
            <a:off x="2381" y="3324047"/>
            <a:ext cx="1524200" cy="2655133"/>
          </a:xfrm>
          <a:custGeom>
            <a:avLst/>
            <a:gdLst>
              <a:gd name="T0" fmla="*/ 933 w 1279"/>
              <a:gd name="T1" fmla="*/ 988 h 1671"/>
              <a:gd name="T2" fmla="*/ 712 w 1279"/>
              <a:gd name="T3" fmla="*/ 933 h 1671"/>
              <a:gd name="T4" fmla="*/ 577 w 1279"/>
              <a:gd name="T5" fmla="*/ 1207 h 1671"/>
              <a:gd name="T6" fmla="*/ 303 w 1279"/>
              <a:gd name="T7" fmla="*/ 1336 h 1671"/>
              <a:gd name="T8" fmla="*/ 230 w 1279"/>
              <a:gd name="T9" fmla="*/ 517 h 1671"/>
              <a:gd name="T10" fmla="*/ 194 w 1279"/>
              <a:gd name="T11" fmla="*/ 505 h 1671"/>
              <a:gd name="T12" fmla="*/ 240 w 1279"/>
              <a:gd name="T13" fmla="*/ 498 h 1671"/>
              <a:gd name="T14" fmla="*/ 211 w 1279"/>
              <a:gd name="T15" fmla="*/ 486 h 1671"/>
              <a:gd name="T16" fmla="*/ 194 w 1279"/>
              <a:gd name="T17" fmla="*/ 481 h 1671"/>
              <a:gd name="T18" fmla="*/ 192 w 1279"/>
              <a:gd name="T19" fmla="*/ 432 h 1671"/>
              <a:gd name="T20" fmla="*/ 182 w 1279"/>
              <a:gd name="T21" fmla="*/ 427 h 1671"/>
              <a:gd name="T22" fmla="*/ 204 w 1279"/>
              <a:gd name="T23" fmla="*/ 425 h 1671"/>
              <a:gd name="T24" fmla="*/ 218 w 1279"/>
              <a:gd name="T25" fmla="*/ 425 h 1671"/>
              <a:gd name="T26" fmla="*/ 233 w 1279"/>
              <a:gd name="T27" fmla="*/ 418 h 1671"/>
              <a:gd name="T28" fmla="*/ 235 w 1279"/>
              <a:gd name="T29" fmla="*/ 410 h 1671"/>
              <a:gd name="T30" fmla="*/ 189 w 1279"/>
              <a:gd name="T31" fmla="*/ 398 h 1671"/>
              <a:gd name="T32" fmla="*/ 172 w 1279"/>
              <a:gd name="T33" fmla="*/ 379 h 1671"/>
              <a:gd name="T34" fmla="*/ 168 w 1279"/>
              <a:gd name="T35" fmla="*/ 245 h 1671"/>
              <a:gd name="T36" fmla="*/ 163 w 1279"/>
              <a:gd name="T37" fmla="*/ 146 h 1671"/>
              <a:gd name="T38" fmla="*/ 158 w 1279"/>
              <a:gd name="T39" fmla="*/ 63 h 1671"/>
              <a:gd name="T40" fmla="*/ 155 w 1279"/>
              <a:gd name="T41" fmla="*/ 0 h 1671"/>
              <a:gd name="T42" fmla="*/ 153 w 1279"/>
              <a:gd name="T43" fmla="*/ 0 h 1671"/>
              <a:gd name="T44" fmla="*/ 151 w 1279"/>
              <a:gd name="T45" fmla="*/ 65 h 1671"/>
              <a:gd name="T46" fmla="*/ 148 w 1279"/>
              <a:gd name="T47" fmla="*/ 146 h 1671"/>
              <a:gd name="T48" fmla="*/ 146 w 1279"/>
              <a:gd name="T49" fmla="*/ 374 h 1671"/>
              <a:gd name="T50" fmla="*/ 138 w 1279"/>
              <a:gd name="T51" fmla="*/ 386 h 1671"/>
              <a:gd name="T52" fmla="*/ 117 w 1279"/>
              <a:gd name="T53" fmla="*/ 401 h 1671"/>
              <a:gd name="T54" fmla="*/ 80 w 1279"/>
              <a:gd name="T55" fmla="*/ 418 h 1671"/>
              <a:gd name="T56" fmla="*/ 95 w 1279"/>
              <a:gd name="T57" fmla="*/ 425 h 1671"/>
              <a:gd name="T58" fmla="*/ 112 w 1279"/>
              <a:gd name="T59" fmla="*/ 427 h 1671"/>
              <a:gd name="T60" fmla="*/ 129 w 1279"/>
              <a:gd name="T61" fmla="*/ 427 h 1671"/>
              <a:gd name="T62" fmla="*/ 119 w 1279"/>
              <a:gd name="T63" fmla="*/ 439 h 1671"/>
              <a:gd name="T64" fmla="*/ 121 w 1279"/>
              <a:gd name="T65" fmla="*/ 481 h 1671"/>
              <a:gd name="T66" fmla="*/ 100 w 1279"/>
              <a:gd name="T67" fmla="*/ 486 h 1671"/>
              <a:gd name="T68" fmla="*/ 75 w 1279"/>
              <a:gd name="T69" fmla="*/ 498 h 1671"/>
              <a:gd name="T70" fmla="*/ 121 w 1279"/>
              <a:gd name="T71" fmla="*/ 507 h 1671"/>
              <a:gd name="T72" fmla="*/ 85 w 1279"/>
              <a:gd name="T73" fmla="*/ 520 h 1671"/>
              <a:gd name="T74" fmla="*/ 27 w 1279"/>
              <a:gd name="T75" fmla="*/ 1333 h 1671"/>
              <a:gd name="T76" fmla="*/ 126 w 1279"/>
              <a:gd name="T77" fmla="*/ 498 h 1671"/>
              <a:gd name="T78" fmla="*/ 121 w 1279"/>
              <a:gd name="T79" fmla="*/ 498 h 1671"/>
              <a:gd name="T80" fmla="*/ 121 w 1279"/>
              <a:gd name="T81" fmla="*/ 568 h 1671"/>
              <a:gd name="T82" fmla="*/ 119 w 1279"/>
              <a:gd name="T83" fmla="*/ 656 h 1671"/>
              <a:gd name="T84" fmla="*/ 138 w 1279"/>
              <a:gd name="T85" fmla="*/ 799 h 1671"/>
              <a:gd name="T86" fmla="*/ 124 w 1279"/>
              <a:gd name="T87" fmla="*/ 814 h 1671"/>
              <a:gd name="T88" fmla="*/ 119 w 1279"/>
              <a:gd name="T89" fmla="*/ 937 h 1671"/>
              <a:gd name="T90" fmla="*/ 141 w 1279"/>
              <a:gd name="T91" fmla="*/ 1071 h 1671"/>
              <a:gd name="T92" fmla="*/ 121 w 1279"/>
              <a:gd name="T93" fmla="*/ 1188 h 1671"/>
              <a:gd name="T94" fmla="*/ 129 w 1279"/>
              <a:gd name="T95" fmla="*/ 1185 h 1671"/>
              <a:gd name="T96" fmla="*/ 182 w 1279"/>
              <a:gd name="T97" fmla="*/ 656 h 1671"/>
              <a:gd name="T98" fmla="*/ 189 w 1279"/>
              <a:gd name="T99" fmla="*/ 799 h 1671"/>
              <a:gd name="T100" fmla="*/ 199 w 1279"/>
              <a:gd name="T101" fmla="*/ 937 h 1671"/>
              <a:gd name="T102" fmla="*/ 199 w 1279"/>
              <a:gd name="T103" fmla="*/ 957 h 1671"/>
              <a:gd name="T104" fmla="*/ 184 w 1279"/>
              <a:gd name="T105" fmla="*/ 1185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79" h="1671">
                <a:moveTo>
                  <a:pt x="1279" y="1154"/>
                </a:moveTo>
                <a:lnTo>
                  <a:pt x="1182" y="1178"/>
                </a:lnTo>
                <a:lnTo>
                  <a:pt x="1100" y="1212"/>
                </a:lnTo>
                <a:lnTo>
                  <a:pt x="1063" y="1212"/>
                </a:lnTo>
                <a:lnTo>
                  <a:pt x="1063" y="988"/>
                </a:lnTo>
                <a:lnTo>
                  <a:pt x="933" y="988"/>
                </a:lnTo>
                <a:lnTo>
                  <a:pt x="933" y="933"/>
                </a:lnTo>
                <a:lnTo>
                  <a:pt x="894" y="933"/>
                </a:lnTo>
                <a:lnTo>
                  <a:pt x="894" y="877"/>
                </a:lnTo>
                <a:lnTo>
                  <a:pt x="783" y="877"/>
                </a:lnTo>
                <a:lnTo>
                  <a:pt x="783" y="933"/>
                </a:lnTo>
                <a:lnTo>
                  <a:pt x="712" y="933"/>
                </a:lnTo>
                <a:lnTo>
                  <a:pt x="712" y="988"/>
                </a:lnTo>
                <a:lnTo>
                  <a:pt x="671" y="988"/>
                </a:lnTo>
                <a:lnTo>
                  <a:pt x="671" y="1183"/>
                </a:lnTo>
                <a:lnTo>
                  <a:pt x="659" y="1180"/>
                </a:lnTo>
                <a:lnTo>
                  <a:pt x="618" y="1188"/>
                </a:lnTo>
                <a:lnTo>
                  <a:pt x="577" y="1207"/>
                </a:lnTo>
                <a:lnTo>
                  <a:pt x="543" y="1236"/>
                </a:lnTo>
                <a:lnTo>
                  <a:pt x="519" y="1275"/>
                </a:lnTo>
                <a:lnTo>
                  <a:pt x="506" y="1309"/>
                </a:lnTo>
                <a:lnTo>
                  <a:pt x="315" y="1309"/>
                </a:lnTo>
                <a:lnTo>
                  <a:pt x="303" y="1314"/>
                </a:lnTo>
                <a:lnTo>
                  <a:pt x="303" y="1336"/>
                </a:lnTo>
                <a:lnTo>
                  <a:pt x="247" y="1333"/>
                </a:lnTo>
                <a:lnTo>
                  <a:pt x="243" y="520"/>
                </a:lnTo>
                <a:lnTo>
                  <a:pt x="243" y="520"/>
                </a:lnTo>
                <a:lnTo>
                  <a:pt x="240" y="520"/>
                </a:lnTo>
                <a:lnTo>
                  <a:pt x="235" y="517"/>
                </a:lnTo>
                <a:lnTo>
                  <a:pt x="230" y="517"/>
                </a:lnTo>
                <a:lnTo>
                  <a:pt x="230" y="517"/>
                </a:lnTo>
                <a:lnTo>
                  <a:pt x="230" y="510"/>
                </a:lnTo>
                <a:lnTo>
                  <a:pt x="228" y="507"/>
                </a:lnTo>
                <a:lnTo>
                  <a:pt x="221" y="507"/>
                </a:lnTo>
                <a:lnTo>
                  <a:pt x="209" y="507"/>
                </a:lnTo>
                <a:lnTo>
                  <a:pt x="194" y="505"/>
                </a:lnTo>
                <a:lnTo>
                  <a:pt x="184" y="505"/>
                </a:lnTo>
                <a:lnTo>
                  <a:pt x="184" y="500"/>
                </a:lnTo>
                <a:lnTo>
                  <a:pt x="192" y="500"/>
                </a:lnTo>
                <a:lnTo>
                  <a:pt x="211" y="500"/>
                </a:lnTo>
                <a:lnTo>
                  <a:pt x="228" y="498"/>
                </a:lnTo>
                <a:lnTo>
                  <a:pt x="240" y="498"/>
                </a:lnTo>
                <a:lnTo>
                  <a:pt x="247" y="495"/>
                </a:lnTo>
                <a:lnTo>
                  <a:pt x="247" y="493"/>
                </a:lnTo>
                <a:lnTo>
                  <a:pt x="247" y="490"/>
                </a:lnTo>
                <a:lnTo>
                  <a:pt x="240" y="488"/>
                </a:lnTo>
                <a:lnTo>
                  <a:pt x="228" y="486"/>
                </a:lnTo>
                <a:lnTo>
                  <a:pt x="211" y="486"/>
                </a:lnTo>
                <a:lnTo>
                  <a:pt x="189" y="486"/>
                </a:lnTo>
                <a:lnTo>
                  <a:pt x="184" y="486"/>
                </a:lnTo>
                <a:lnTo>
                  <a:pt x="184" y="483"/>
                </a:lnTo>
                <a:lnTo>
                  <a:pt x="187" y="483"/>
                </a:lnTo>
                <a:lnTo>
                  <a:pt x="192" y="481"/>
                </a:lnTo>
                <a:lnTo>
                  <a:pt x="194" y="481"/>
                </a:lnTo>
                <a:lnTo>
                  <a:pt x="194" y="478"/>
                </a:lnTo>
                <a:lnTo>
                  <a:pt x="194" y="469"/>
                </a:lnTo>
                <a:lnTo>
                  <a:pt x="192" y="459"/>
                </a:lnTo>
                <a:lnTo>
                  <a:pt x="192" y="449"/>
                </a:lnTo>
                <a:lnTo>
                  <a:pt x="192" y="439"/>
                </a:lnTo>
                <a:lnTo>
                  <a:pt x="192" y="432"/>
                </a:lnTo>
                <a:lnTo>
                  <a:pt x="192" y="430"/>
                </a:lnTo>
                <a:lnTo>
                  <a:pt x="192" y="430"/>
                </a:lnTo>
                <a:lnTo>
                  <a:pt x="189" y="427"/>
                </a:lnTo>
                <a:lnTo>
                  <a:pt x="184" y="427"/>
                </a:lnTo>
                <a:lnTo>
                  <a:pt x="182" y="427"/>
                </a:lnTo>
                <a:lnTo>
                  <a:pt x="182" y="427"/>
                </a:lnTo>
                <a:lnTo>
                  <a:pt x="184" y="427"/>
                </a:lnTo>
                <a:lnTo>
                  <a:pt x="189" y="427"/>
                </a:lnTo>
                <a:lnTo>
                  <a:pt x="189" y="427"/>
                </a:lnTo>
                <a:lnTo>
                  <a:pt x="199" y="427"/>
                </a:lnTo>
                <a:lnTo>
                  <a:pt x="204" y="425"/>
                </a:lnTo>
                <a:lnTo>
                  <a:pt x="204" y="425"/>
                </a:lnTo>
                <a:lnTo>
                  <a:pt x="204" y="425"/>
                </a:lnTo>
                <a:lnTo>
                  <a:pt x="209" y="425"/>
                </a:lnTo>
                <a:lnTo>
                  <a:pt x="214" y="425"/>
                </a:lnTo>
                <a:lnTo>
                  <a:pt x="214" y="425"/>
                </a:lnTo>
                <a:lnTo>
                  <a:pt x="214" y="425"/>
                </a:lnTo>
                <a:lnTo>
                  <a:pt x="218" y="425"/>
                </a:lnTo>
                <a:lnTo>
                  <a:pt x="221" y="422"/>
                </a:lnTo>
                <a:lnTo>
                  <a:pt x="221" y="422"/>
                </a:lnTo>
                <a:lnTo>
                  <a:pt x="221" y="422"/>
                </a:lnTo>
                <a:lnTo>
                  <a:pt x="221" y="422"/>
                </a:lnTo>
                <a:lnTo>
                  <a:pt x="230" y="418"/>
                </a:lnTo>
                <a:lnTo>
                  <a:pt x="233" y="418"/>
                </a:lnTo>
                <a:lnTo>
                  <a:pt x="233" y="418"/>
                </a:lnTo>
                <a:lnTo>
                  <a:pt x="235" y="415"/>
                </a:lnTo>
                <a:lnTo>
                  <a:pt x="235" y="413"/>
                </a:lnTo>
                <a:lnTo>
                  <a:pt x="235" y="413"/>
                </a:lnTo>
                <a:lnTo>
                  <a:pt x="235" y="410"/>
                </a:lnTo>
                <a:lnTo>
                  <a:pt x="235" y="410"/>
                </a:lnTo>
                <a:lnTo>
                  <a:pt x="221" y="403"/>
                </a:lnTo>
                <a:lnTo>
                  <a:pt x="218" y="403"/>
                </a:lnTo>
                <a:lnTo>
                  <a:pt x="209" y="401"/>
                </a:lnTo>
                <a:lnTo>
                  <a:pt x="197" y="401"/>
                </a:lnTo>
                <a:lnTo>
                  <a:pt x="194" y="401"/>
                </a:lnTo>
                <a:lnTo>
                  <a:pt x="189" y="398"/>
                </a:lnTo>
                <a:lnTo>
                  <a:pt x="187" y="396"/>
                </a:lnTo>
                <a:lnTo>
                  <a:pt x="182" y="393"/>
                </a:lnTo>
                <a:lnTo>
                  <a:pt x="180" y="391"/>
                </a:lnTo>
                <a:lnTo>
                  <a:pt x="177" y="386"/>
                </a:lnTo>
                <a:lnTo>
                  <a:pt x="175" y="381"/>
                </a:lnTo>
                <a:lnTo>
                  <a:pt x="172" y="379"/>
                </a:lnTo>
                <a:lnTo>
                  <a:pt x="170" y="374"/>
                </a:lnTo>
                <a:lnTo>
                  <a:pt x="170" y="374"/>
                </a:lnTo>
                <a:lnTo>
                  <a:pt x="168" y="374"/>
                </a:lnTo>
                <a:lnTo>
                  <a:pt x="168" y="374"/>
                </a:lnTo>
                <a:lnTo>
                  <a:pt x="168" y="245"/>
                </a:lnTo>
                <a:lnTo>
                  <a:pt x="168" y="245"/>
                </a:lnTo>
                <a:lnTo>
                  <a:pt x="165" y="243"/>
                </a:lnTo>
                <a:lnTo>
                  <a:pt x="165" y="243"/>
                </a:lnTo>
                <a:lnTo>
                  <a:pt x="163" y="243"/>
                </a:lnTo>
                <a:lnTo>
                  <a:pt x="163" y="146"/>
                </a:lnTo>
                <a:lnTo>
                  <a:pt x="163" y="146"/>
                </a:lnTo>
                <a:lnTo>
                  <a:pt x="163" y="146"/>
                </a:lnTo>
                <a:lnTo>
                  <a:pt x="160" y="146"/>
                </a:lnTo>
                <a:lnTo>
                  <a:pt x="160" y="146"/>
                </a:lnTo>
                <a:lnTo>
                  <a:pt x="160" y="65"/>
                </a:lnTo>
                <a:lnTo>
                  <a:pt x="160" y="63"/>
                </a:lnTo>
                <a:lnTo>
                  <a:pt x="158" y="63"/>
                </a:lnTo>
                <a:lnTo>
                  <a:pt x="158" y="63"/>
                </a:lnTo>
                <a:lnTo>
                  <a:pt x="158" y="63"/>
                </a:lnTo>
                <a:lnTo>
                  <a:pt x="158" y="0"/>
                </a:lnTo>
                <a:lnTo>
                  <a:pt x="158" y="0"/>
                </a:lnTo>
                <a:lnTo>
                  <a:pt x="155" y="0"/>
                </a:lnTo>
                <a:lnTo>
                  <a:pt x="155" y="0"/>
                </a:lnTo>
                <a:lnTo>
                  <a:pt x="155" y="0"/>
                </a:lnTo>
                <a:lnTo>
                  <a:pt x="155" y="0"/>
                </a:lnTo>
                <a:lnTo>
                  <a:pt x="155" y="0"/>
                </a:lnTo>
                <a:lnTo>
                  <a:pt x="155" y="0"/>
                </a:lnTo>
                <a:lnTo>
                  <a:pt x="153" y="0"/>
                </a:lnTo>
                <a:lnTo>
                  <a:pt x="153" y="0"/>
                </a:lnTo>
                <a:lnTo>
                  <a:pt x="153" y="0"/>
                </a:lnTo>
                <a:lnTo>
                  <a:pt x="153" y="2"/>
                </a:lnTo>
                <a:lnTo>
                  <a:pt x="153" y="2"/>
                </a:lnTo>
                <a:lnTo>
                  <a:pt x="153" y="63"/>
                </a:lnTo>
                <a:lnTo>
                  <a:pt x="153" y="63"/>
                </a:lnTo>
                <a:lnTo>
                  <a:pt x="153" y="63"/>
                </a:lnTo>
                <a:lnTo>
                  <a:pt x="151" y="65"/>
                </a:lnTo>
                <a:lnTo>
                  <a:pt x="151" y="65"/>
                </a:lnTo>
                <a:lnTo>
                  <a:pt x="151" y="65"/>
                </a:lnTo>
                <a:lnTo>
                  <a:pt x="151" y="146"/>
                </a:lnTo>
                <a:lnTo>
                  <a:pt x="151" y="146"/>
                </a:lnTo>
                <a:lnTo>
                  <a:pt x="151" y="146"/>
                </a:lnTo>
                <a:lnTo>
                  <a:pt x="148" y="146"/>
                </a:lnTo>
                <a:lnTo>
                  <a:pt x="148" y="146"/>
                </a:lnTo>
                <a:lnTo>
                  <a:pt x="148" y="243"/>
                </a:lnTo>
                <a:lnTo>
                  <a:pt x="148" y="243"/>
                </a:lnTo>
                <a:lnTo>
                  <a:pt x="146" y="245"/>
                </a:lnTo>
                <a:lnTo>
                  <a:pt x="146" y="245"/>
                </a:lnTo>
                <a:lnTo>
                  <a:pt x="146" y="374"/>
                </a:lnTo>
                <a:lnTo>
                  <a:pt x="146" y="374"/>
                </a:lnTo>
                <a:lnTo>
                  <a:pt x="143" y="374"/>
                </a:lnTo>
                <a:lnTo>
                  <a:pt x="143" y="374"/>
                </a:lnTo>
                <a:lnTo>
                  <a:pt x="141" y="379"/>
                </a:lnTo>
                <a:lnTo>
                  <a:pt x="141" y="384"/>
                </a:lnTo>
                <a:lnTo>
                  <a:pt x="138" y="386"/>
                </a:lnTo>
                <a:lnTo>
                  <a:pt x="136" y="391"/>
                </a:lnTo>
                <a:lnTo>
                  <a:pt x="131" y="393"/>
                </a:lnTo>
                <a:lnTo>
                  <a:pt x="129" y="396"/>
                </a:lnTo>
                <a:lnTo>
                  <a:pt x="124" y="398"/>
                </a:lnTo>
                <a:lnTo>
                  <a:pt x="121" y="401"/>
                </a:lnTo>
                <a:lnTo>
                  <a:pt x="117" y="401"/>
                </a:lnTo>
                <a:lnTo>
                  <a:pt x="105" y="403"/>
                </a:lnTo>
                <a:lnTo>
                  <a:pt x="97" y="403"/>
                </a:lnTo>
                <a:lnTo>
                  <a:pt x="92" y="405"/>
                </a:lnTo>
                <a:lnTo>
                  <a:pt x="80" y="413"/>
                </a:lnTo>
                <a:lnTo>
                  <a:pt x="80" y="413"/>
                </a:lnTo>
                <a:lnTo>
                  <a:pt x="80" y="418"/>
                </a:lnTo>
                <a:lnTo>
                  <a:pt x="80" y="418"/>
                </a:lnTo>
                <a:lnTo>
                  <a:pt x="80" y="420"/>
                </a:lnTo>
                <a:lnTo>
                  <a:pt x="85" y="420"/>
                </a:lnTo>
                <a:lnTo>
                  <a:pt x="95" y="425"/>
                </a:lnTo>
                <a:lnTo>
                  <a:pt x="95" y="425"/>
                </a:lnTo>
                <a:lnTo>
                  <a:pt x="95" y="425"/>
                </a:lnTo>
                <a:lnTo>
                  <a:pt x="100" y="425"/>
                </a:lnTo>
                <a:lnTo>
                  <a:pt x="100" y="425"/>
                </a:lnTo>
                <a:lnTo>
                  <a:pt x="102" y="425"/>
                </a:lnTo>
                <a:lnTo>
                  <a:pt x="102" y="425"/>
                </a:lnTo>
                <a:lnTo>
                  <a:pt x="107" y="427"/>
                </a:lnTo>
                <a:lnTo>
                  <a:pt x="112" y="427"/>
                </a:lnTo>
                <a:lnTo>
                  <a:pt x="112" y="427"/>
                </a:lnTo>
                <a:lnTo>
                  <a:pt x="119" y="427"/>
                </a:lnTo>
                <a:lnTo>
                  <a:pt x="124" y="427"/>
                </a:lnTo>
                <a:lnTo>
                  <a:pt x="124" y="427"/>
                </a:lnTo>
                <a:lnTo>
                  <a:pt x="124" y="427"/>
                </a:lnTo>
                <a:lnTo>
                  <a:pt x="129" y="427"/>
                </a:lnTo>
                <a:lnTo>
                  <a:pt x="129" y="427"/>
                </a:lnTo>
                <a:lnTo>
                  <a:pt x="126" y="430"/>
                </a:lnTo>
                <a:lnTo>
                  <a:pt x="121" y="430"/>
                </a:lnTo>
                <a:lnTo>
                  <a:pt x="119" y="430"/>
                </a:lnTo>
                <a:lnTo>
                  <a:pt x="119" y="432"/>
                </a:lnTo>
                <a:lnTo>
                  <a:pt x="119" y="439"/>
                </a:lnTo>
                <a:lnTo>
                  <a:pt x="119" y="449"/>
                </a:lnTo>
                <a:lnTo>
                  <a:pt x="119" y="459"/>
                </a:lnTo>
                <a:lnTo>
                  <a:pt x="119" y="469"/>
                </a:lnTo>
                <a:lnTo>
                  <a:pt x="119" y="478"/>
                </a:lnTo>
                <a:lnTo>
                  <a:pt x="119" y="481"/>
                </a:lnTo>
                <a:lnTo>
                  <a:pt x="121" y="481"/>
                </a:lnTo>
                <a:lnTo>
                  <a:pt x="124" y="483"/>
                </a:lnTo>
                <a:lnTo>
                  <a:pt x="129" y="483"/>
                </a:lnTo>
                <a:lnTo>
                  <a:pt x="131" y="483"/>
                </a:lnTo>
                <a:lnTo>
                  <a:pt x="131" y="486"/>
                </a:lnTo>
                <a:lnTo>
                  <a:pt x="119" y="486"/>
                </a:lnTo>
                <a:lnTo>
                  <a:pt x="100" y="486"/>
                </a:lnTo>
                <a:lnTo>
                  <a:pt x="83" y="488"/>
                </a:lnTo>
                <a:lnTo>
                  <a:pt x="73" y="490"/>
                </a:lnTo>
                <a:lnTo>
                  <a:pt x="66" y="490"/>
                </a:lnTo>
                <a:lnTo>
                  <a:pt x="66" y="495"/>
                </a:lnTo>
                <a:lnTo>
                  <a:pt x="68" y="498"/>
                </a:lnTo>
                <a:lnTo>
                  <a:pt x="75" y="498"/>
                </a:lnTo>
                <a:lnTo>
                  <a:pt x="88" y="500"/>
                </a:lnTo>
                <a:lnTo>
                  <a:pt x="105" y="500"/>
                </a:lnTo>
                <a:lnTo>
                  <a:pt x="124" y="500"/>
                </a:lnTo>
                <a:lnTo>
                  <a:pt x="131" y="500"/>
                </a:lnTo>
                <a:lnTo>
                  <a:pt x="131" y="505"/>
                </a:lnTo>
                <a:lnTo>
                  <a:pt x="121" y="507"/>
                </a:lnTo>
                <a:lnTo>
                  <a:pt x="107" y="507"/>
                </a:lnTo>
                <a:lnTo>
                  <a:pt x="95" y="507"/>
                </a:lnTo>
                <a:lnTo>
                  <a:pt x="88" y="510"/>
                </a:lnTo>
                <a:lnTo>
                  <a:pt x="88" y="510"/>
                </a:lnTo>
                <a:lnTo>
                  <a:pt x="88" y="520"/>
                </a:lnTo>
                <a:lnTo>
                  <a:pt x="85" y="520"/>
                </a:lnTo>
                <a:lnTo>
                  <a:pt x="80" y="520"/>
                </a:lnTo>
                <a:lnTo>
                  <a:pt x="75" y="520"/>
                </a:lnTo>
                <a:lnTo>
                  <a:pt x="73" y="520"/>
                </a:lnTo>
                <a:lnTo>
                  <a:pt x="73" y="520"/>
                </a:lnTo>
                <a:lnTo>
                  <a:pt x="78" y="1331"/>
                </a:lnTo>
                <a:lnTo>
                  <a:pt x="27" y="1333"/>
                </a:lnTo>
                <a:lnTo>
                  <a:pt x="27" y="1350"/>
                </a:lnTo>
                <a:lnTo>
                  <a:pt x="0" y="1353"/>
                </a:lnTo>
                <a:lnTo>
                  <a:pt x="0" y="1671"/>
                </a:lnTo>
                <a:lnTo>
                  <a:pt x="1279" y="1671"/>
                </a:lnTo>
                <a:lnTo>
                  <a:pt x="1279" y="1154"/>
                </a:lnTo>
                <a:close/>
                <a:moveTo>
                  <a:pt x="126" y="498"/>
                </a:moveTo>
                <a:lnTo>
                  <a:pt x="124" y="498"/>
                </a:lnTo>
                <a:lnTo>
                  <a:pt x="121" y="498"/>
                </a:lnTo>
                <a:lnTo>
                  <a:pt x="119" y="498"/>
                </a:lnTo>
                <a:lnTo>
                  <a:pt x="117" y="498"/>
                </a:lnTo>
                <a:lnTo>
                  <a:pt x="119" y="498"/>
                </a:lnTo>
                <a:lnTo>
                  <a:pt x="121" y="498"/>
                </a:lnTo>
                <a:lnTo>
                  <a:pt x="124" y="498"/>
                </a:lnTo>
                <a:lnTo>
                  <a:pt x="126" y="498"/>
                </a:lnTo>
                <a:lnTo>
                  <a:pt x="131" y="498"/>
                </a:lnTo>
                <a:lnTo>
                  <a:pt x="126" y="498"/>
                </a:lnTo>
                <a:close/>
                <a:moveTo>
                  <a:pt x="117" y="568"/>
                </a:moveTo>
                <a:lnTo>
                  <a:pt x="121" y="568"/>
                </a:lnTo>
                <a:lnTo>
                  <a:pt x="131" y="568"/>
                </a:lnTo>
                <a:lnTo>
                  <a:pt x="138" y="568"/>
                </a:lnTo>
                <a:lnTo>
                  <a:pt x="138" y="656"/>
                </a:lnTo>
                <a:lnTo>
                  <a:pt x="134" y="656"/>
                </a:lnTo>
                <a:lnTo>
                  <a:pt x="124" y="656"/>
                </a:lnTo>
                <a:lnTo>
                  <a:pt x="119" y="656"/>
                </a:lnTo>
                <a:lnTo>
                  <a:pt x="117" y="568"/>
                </a:lnTo>
                <a:close/>
                <a:moveTo>
                  <a:pt x="119" y="673"/>
                </a:moveTo>
                <a:lnTo>
                  <a:pt x="126" y="673"/>
                </a:lnTo>
                <a:lnTo>
                  <a:pt x="136" y="673"/>
                </a:lnTo>
                <a:lnTo>
                  <a:pt x="138" y="673"/>
                </a:lnTo>
                <a:lnTo>
                  <a:pt x="138" y="799"/>
                </a:lnTo>
                <a:lnTo>
                  <a:pt x="136" y="799"/>
                </a:lnTo>
                <a:lnTo>
                  <a:pt x="126" y="799"/>
                </a:lnTo>
                <a:lnTo>
                  <a:pt x="119" y="799"/>
                </a:lnTo>
                <a:lnTo>
                  <a:pt x="119" y="673"/>
                </a:lnTo>
                <a:close/>
                <a:moveTo>
                  <a:pt x="119" y="814"/>
                </a:moveTo>
                <a:lnTo>
                  <a:pt x="124" y="814"/>
                </a:lnTo>
                <a:lnTo>
                  <a:pt x="136" y="814"/>
                </a:lnTo>
                <a:lnTo>
                  <a:pt x="141" y="814"/>
                </a:lnTo>
                <a:lnTo>
                  <a:pt x="141" y="937"/>
                </a:lnTo>
                <a:lnTo>
                  <a:pt x="136" y="937"/>
                </a:lnTo>
                <a:lnTo>
                  <a:pt x="129" y="937"/>
                </a:lnTo>
                <a:lnTo>
                  <a:pt x="119" y="937"/>
                </a:lnTo>
                <a:lnTo>
                  <a:pt x="119" y="814"/>
                </a:lnTo>
                <a:close/>
                <a:moveTo>
                  <a:pt x="119" y="957"/>
                </a:moveTo>
                <a:lnTo>
                  <a:pt x="126" y="957"/>
                </a:lnTo>
                <a:lnTo>
                  <a:pt x="136" y="957"/>
                </a:lnTo>
                <a:lnTo>
                  <a:pt x="141" y="957"/>
                </a:lnTo>
                <a:lnTo>
                  <a:pt x="141" y="1071"/>
                </a:lnTo>
                <a:lnTo>
                  <a:pt x="138" y="1071"/>
                </a:lnTo>
                <a:lnTo>
                  <a:pt x="129" y="1071"/>
                </a:lnTo>
                <a:lnTo>
                  <a:pt x="121" y="1073"/>
                </a:lnTo>
                <a:lnTo>
                  <a:pt x="119" y="957"/>
                </a:lnTo>
                <a:close/>
                <a:moveTo>
                  <a:pt x="129" y="1185"/>
                </a:moveTo>
                <a:lnTo>
                  <a:pt x="121" y="1188"/>
                </a:lnTo>
                <a:lnTo>
                  <a:pt x="121" y="1095"/>
                </a:lnTo>
                <a:lnTo>
                  <a:pt x="126" y="1095"/>
                </a:lnTo>
                <a:lnTo>
                  <a:pt x="136" y="1095"/>
                </a:lnTo>
                <a:lnTo>
                  <a:pt x="141" y="1095"/>
                </a:lnTo>
                <a:lnTo>
                  <a:pt x="141" y="1185"/>
                </a:lnTo>
                <a:lnTo>
                  <a:pt x="129" y="1185"/>
                </a:lnTo>
                <a:close/>
                <a:moveTo>
                  <a:pt x="182" y="568"/>
                </a:moveTo>
                <a:lnTo>
                  <a:pt x="189" y="568"/>
                </a:lnTo>
                <a:lnTo>
                  <a:pt x="197" y="568"/>
                </a:lnTo>
                <a:lnTo>
                  <a:pt x="197" y="656"/>
                </a:lnTo>
                <a:lnTo>
                  <a:pt x="194" y="656"/>
                </a:lnTo>
                <a:lnTo>
                  <a:pt x="182" y="656"/>
                </a:lnTo>
                <a:lnTo>
                  <a:pt x="182" y="568"/>
                </a:lnTo>
                <a:close/>
                <a:moveTo>
                  <a:pt x="182" y="673"/>
                </a:moveTo>
                <a:lnTo>
                  <a:pt x="189" y="673"/>
                </a:lnTo>
                <a:lnTo>
                  <a:pt x="197" y="673"/>
                </a:lnTo>
                <a:lnTo>
                  <a:pt x="199" y="799"/>
                </a:lnTo>
                <a:lnTo>
                  <a:pt x="189" y="799"/>
                </a:lnTo>
                <a:lnTo>
                  <a:pt x="182" y="799"/>
                </a:lnTo>
                <a:lnTo>
                  <a:pt x="182" y="673"/>
                </a:lnTo>
                <a:close/>
                <a:moveTo>
                  <a:pt x="182" y="814"/>
                </a:moveTo>
                <a:lnTo>
                  <a:pt x="194" y="814"/>
                </a:lnTo>
                <a:lnTo>
                  <a:pt x="199" y="814"/>
                </a:lnTo>
                <a:lnTo>
                  <a:pt x="199" y="937"/>
                </a:lnTo>
                <a:lnTo>
                  <a:pt x="192" y="937"/>
                </a:lnTo>
                <a:lnTo>
                  <a:pt x="184" y="937"/>
                </a:lnTo>
                <a:lnTo>
                  <a:pt x="182" y="814"/>
                </a:lnTo>
                <a:close/>
                <a:moveTo>
                  <a:pt x="184" y="957"/>
                </a:moveTo>
                <a:lnTo>
                  <a:pt x="194" y="957"/>
                </a:lnTo>
                <a:lnTo>
                  <a:pt x="199" y="957"/>
                </a:lnTo>
                <a:lnTo>
                  <a:pt x="199" y="1071"/>
                </a:lnTo>
                <a:lnTo>
                  <a:pt x="192" y="1071"/>
                </a:lnTo>
                <a:lnTo>
                  <a:pt x="184" y="1071"/>
                </a:lnTo>
                <a:lnTo>
                  <a:pt x="184" y="957"/>
                </a:lnTo>
                <a:close/>
                <a:moveTo>
                  <a:pt x="199" y="1188"/>
                </a:moveTo>
                <a:lnTo>
                  <a:pt x="184" y="1185"/>
                </a:lnTo>
                <a:lnTo>
                  <a:pt x="184" y="1098"/>
                </a:lnTo>
                <a:lnTo>
                  <a:pt x="197" y="1098"/>
                </a:lnTo>
                <a:lnTo>
                  <a:pt x="199" y="1098"/>
                </a:lnTo>
                <a:lnTo>
                  <a:pt x="201" y="1188"/>
                </a:lnTo>
                <a:lnTo>
                  <a:pt x="199" y="1188"/>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5" name="Rectangle 89"/>
          <p:cNvSpPr/>
          <p:nvPr userDrawn="1"/>
        </p:nvSpPr>
        <p:spPr>
          <a:xfrm>
            <a:off x="0" y="5954905"/>
            <a:ext cx="9144000" cy="916660"/>
          </a:xfrm>
          <a:prstGeom prst="rect">
            <a:avLst/>
          </a:prstGeom>
          <a:gradFill>
            <a:gsLst>
              <a:gs pos="0">
                <a:schemeClr val="bg1">
                  <a:lumMod val="95000"/>
                </a:schemeClr>
              </a:gs>
              <a:gs pos="100000">
                <a:srgbClr val="FBFBFB">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4" name="Metin Yer Tutucusu 3"/>
          <p:cNvSpPr>
            <a:spLocks noGrp="1"/>
          </p:cNvSpPr>
          <p:nvPr>
            <p:ph type="body" sz="quarter" idx="12" hasCustomPrompt="1"/>
          </p:nvPr>
        </p:nvSpPr>
        <p:spPr>
          <a:xfrm>
            <a:off x="607219" y="1647826"/>
            <a:ext cx="8165306" cy="4924425"/>
          </a:xfrm>
        </p:spPr>
        <p:txBody>
          <a:bodyPr>
            <a:normAutofit/>
          </a:bodyPr>
          <a:lstStyle>
            <a:lvl1pPr marL="342900" marR="0" indent="-342900" algn="l" defTabSz="914400" rtl="0" eaLnBrk="1" fontAlgn="auto" latinLnBrk="0" hangingPunct="1">
              <a:lnSpc>
                <a:spcPct val="90000"/>
              </a:lnSpc>
              <a:spcBef>
                <a:spcPts val="1000"/>
              </a:spcBef>
              <a:spcAft>
                <a:spcPts val="0"/>
              </a:spcAft>
              <a:buClr>
                <a:srgbClr val="00B050"/>
              </a:buClr>
              <a:buSzPct val="120000"/>
              <a:buFont typeface="+mj-lt"/>
              <a:buAutoNum type="arabicPeriod"/>
              <a:tabLst/>
              <a:defRPr sz="2000" baseline="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8001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12573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7145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21717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Madde 1</a:t>
            </a:r>
          </a:p>
          <a:p>
            <a:pPr lvl="0"/>
            <a:r>
              <a:rPr lang="tr-TR" dirty="0" err="1" smtClean="0"/>
              <a:t>Ijk</a:t>
            </a:r>
            <a:endParaRPr lang="tr-TR" dirty="0" smtClean="0"/>
          </a:p>
          <a:p>
            <a:pPr lvl="0"/>
            <a:r>
              <a:rPr lang="tr-TR" dirty="0" err="1" smtClean="0"/>
              <a:t>Ij</a:t>
            </a:r>
            <a:endParaRPr lang="tr-TR" dirty="0" smtClean="0"/>
          </a:p>
          <a:p>
            <a:pPr lvl="0"/>
            <a:r>
              <a:rPr lang="tr-TR" dirty="0" smtClean="0"/>
              <a:t>ı</a:t>
            </a:r>
          </a:p>
          <a:p>
            <a:pPr marL="342900" marR="0" lvl="0" indent="-342900" algn="l" defTabSz="914400" rtl="0" eaLnBrk="1" fontAlgn="auto" latinLnBrk="0" hangingPunct="1">
              <a:lnSpc>
                <a:spcPct val="90000"/>
              </a:lnSpc>
              <a:spcBef>
                <a:spcPts val="1000"/>
              </a:spcBef>
              <a:spcAft>
                <a:spcPts val="0"/>
              </a:spcAft>
              <a:buClrTx/>
              <a:buSzTx/>
              <a:buFont typeface="+mj-lt"/>
              <a:buAutoNum type="arabicPeriod"/>
              <a:tabLst/>
              <a:defRPr/>
            </a:pPr>
            <a:endParaRPr lang="tr-TR" dirty="0" smtClean="0"/>
          </a:p>
          <a:p>
            <a:pPr marL="342900" marR="0" lvl="0" indent="-342900" algn="l" defTabSz="914400" rtl="0" eaLnBrk="1" fontAlgn="auto" latinLnBrk="0" hangingPunct="1">
              <a:lnSpc>
                <a:spcPct val="90000"/>
              </a:lnSpc>
              <a:spcBef>
                <a:spcPts val="1000"/>
              </a:spcBef>
              <a:spcAft>
                <a:spcPts val="0"/>
              </a:spcAft>
              <a:buClrTx/>
              <a:buSzTx/>
              <a:buFont typeface="+mj-lt"/>
              <a:buAutoNum type="arabicPeriod"/>
              <a:tabLst/>
              <a:defRPr/>
            </a:pPr>
            <a:endParaRPr lang="tr-TR" dirty="0" smtClean="0"/>
          </a:p>
          <a:p>
            <a:pPr lvl="0"/>
            <a:endParaRPr lang="tr-TR" dirty="0" smtClean="0"/>
          </a:p>
        </p:txBody>
      </p:sp>
    </p:spTree>
    <p:extLst>
      <p:ext uri="{BB962C8B-B14F-4D97-AF65-F5344CB8AC3E}">
        <p14:creationId xmlns:p14="http://schemas.microsoft.com/office/powerpoint/2010/main" val="67089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14"/>
                                        </p:tgtEl>
                                        <p:attrNameLst>
                                          <p:attrName>style.visibility</p:attrName>
                                        </p:attrNameLst>
                                      </p:cBhvr>
                                      <p:to>
                                        <p:strVal val="visible"/>
                                      </p:to>
                                    </p:set>
                                    <p:anim calcmode="lin" valueType="num">
                                      <p:cBhvr additive="base">
                                        <p:cTn id="7" dur="500" fill="hold"/>
                                        <p:tgtEl>
                                          <p:spTgt spid="114"/>
                                        </p:tgtEl>
                                        <p:attrNameLst>
                                          <p:attrName>ppt_x</p:attrName>
                                        </p:attrNameLst>
                                      </p:cBhvr>
                                      <p:tavLst>
                                        <p:tav tm="0">
                                          <p:val>
                                            <p:strVal val="#ppt_x"/>
                                          </p:val>
                                        </p:tav>
                                        <p:tav tm="100000">
                                          <p:val>
                                            <p:strVal val="#ppt_x"/>
                                          </p:val>
                                        </p:tav>
                                      </p:tavLst>
                                    </p:anim>
                                    <p:anim calcmode="lin" valueType="num">
                                      <p:cBhvr additive="base">
                                        <p:cTn id="8" dur="500" fill="hold"/>
                                        <p:tgtEl>
                                          <p:spTgt spid="1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13"/>
                                        </p:tgtEl>
                                        <p:attrNameLst>
                                          <p:attrName>style.visibility</p:attrName>
                                        </p:attrNameLst>
                                      </p:cBhvr>
                                      <p:to>
                                        <p:strVal val="visible"/>
                                      </p:to>
                                    </p:set>
                                    <p:anim calcmode="lin" valueType="num">
                                      <p:cBhvr additive="base">
                                        <p:cTn id="12" dur="500" fill="hold"/>
                                        <p:tgtEl>
                                          <p:spTgt spid="113"/>
                                        </p:tgtEl>
                                        <p:attrNameLst>
                                          <p:attrName>ppt_x</p:attrName>
                                        </p:attrNameLst>
                                      </p:cBhvr>
                                      <p:tavLst>
                                        <p:tav tm="0">
                                          <p:val>
                                            <p:strVal val="#ppt_x"/>
                                          </p:val>
                                        </p:tav>
                                        <p:tav tm="100000">
                                          <p:val>
                                            <p:strVal val="#ppt_x"/>
                                          </p:val>
                                        </p:tav>
                                      </p:tavLst>
                                    </p:anim>
                                    <p:anim calcmode="lin" valueType="num">
                                      <p:cBhvr additive="base">
                                        <p:cTn id="13" dur="500" fill="hold"/>
                                        <p:tgtEl>
                                          <p:spTgt spid="113"/>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12"/>
                                        </p:tgtEl>
                                        <p:attrNameLst>
                                          <p:attrName>style.visibility</p:attrName>
                                        </p:attrNameLst>
                                      </p:cBhvr>
                                      <p:to>
                                        <p:strVal val="visible"/>
                                      </p:to>
                                    </p:set>
                                    <p:anim calcmode="lin" valueType="num">
                                      <p:cBhvr additive="base">
                                        <p:cTn id="17" dur="500" fill="hold"/>
                                        <p:tgtEl>
                                          <p:spTgt spid="112"/>
                                        </p:tgtEl>
                                        <p:attrNameLst>
                                          <p:attrName>ppt_x</p:attrName>
                                        </p:attrNameLst>
                                      </p:cBhvr>
                                      <p:tavLst>
                                        <p:tav tm="0">
                                          <p:val>
                                            <p:strVal val="#ppt_x"/>
                                          </p:val>
                                        </p:tav>
                                        <p:tav tm="100000">
                                          <p:val>
                                            <p:strVal val="#ppt_x"/>
                                          </p:val>
                                        </p:tav>
                                      </p:tavLst>
                                    </p:anim>
                                    <p:anim calcmode="lin" valueType="num">
                                      <p:cBhvr additive="base">
                                        <p:cTn id="18" dur="500" fill="hold"/>
                                        <p:tgtEl>
                                          <p:spTgt spid="112"/>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11"/>
                                        </p:tgtEl>
                                        <p:attrNameLst>
                                          <p:attrName>style.visibility</p:attrName>
                                        </p:attrNameLst>
                                      </p:cBhvr>
                                      <p:to>
                                        <p:strVal val="visible"/>
                                      </p:to>
                                    </p:set>
                                    <p:anim calcmode="lin" valueType="num">
                                      <p:cBhvr additive="base">
                                        <p:cTn id="22" dur="500" fill="hold"/>
                                        <p:tgtEl>
                                          <p:spTgt spid="111"/>
                                        </p:tgtEl>
                                        <p:attrNameLst>
                                          <p:attrName>ppt_x</p:attrName>
                                        </p:attrNameLst>
                                      </p:cBhvr>
                                      <p:tavLst>
                                        <p:tav tm="0">
                                          <p:val>
                                            <p:strVal val="#ppt_x"/>
                                          </p:val>
                                        </p:tav>
                                        <p:tav tm="100000">
                                          <p:val>
                                            <p:strVal val="#ppt_x"/>
                                          </p:val>
                                        </p:tav>
                                      </p:tavLst>
                                    </p:anim>
                                    <p:anim calcmode="lin" valueType="num">
                                      <p:cBhvr additive="base">
                                        <p:cTn id="23" dur="500" fill="hold"/>
                                        <p:tgtEl>
                                          <p:spTgt spid="111"/>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10"/>
                                        </p:tgtEl>
                                        <p:attrNameLst>
                                          <p:attrName>style.visibility</p:attrName>
                                        </p:attrNameLst>
                                      </p:cBhvr>
                                      <p:to>
                                        <p:strVal val="visible"/>
                                      </p:to>
                                    </p:set>
                                    <p:anim calcmode="lin" valueType="num">
                                      <p:cBhvr additive="base">
                                        <p:cTn id="27" dur="500" fill="hold"/>
                                        <p:tgtEl>
                                          <p:spTgt spid="110"/>
                                        </p:tgtEl>
                                        <p:attrNameLst>
                                          <p:attrName>ppt_x</p:attrName>
                                        </p:attrNameLst>
                                      </p:cBhvr>
                                      <p:tavLst>
                                        <p:tav tm="0">
                                          <p:val>
                                            <p:strVal val="#ppt_x"/>
                                          </p:val>
                                        </p:tav>
                                        <p:tav tm="100000">
                                          <p:val>
                                            <p:strVal val="#ppt_x"/>
                                          </p:val>
                                        </p:tav>
                                      </p:tavLst>
                                    </p:anim>
                                    <p:anim calcmode="lin" valueType="num">
                                      <p:cBhvr additive="base">
                                        <p:cTn id="28" dur="500" fill="hold"/>
                                        <p:tgtEl>
                                          <p:spTgt spid="110"/>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109"/>
                                        </p:tgtEl>
                                        <p:attrNameLst>
                                          <p:attrName>style.visibility</p:attrName>
                                        </p:attrNameLst>
                                      </p:cBhvr>
                                      <p:to>
                                        <p:strVal val="visible"/>
                                      </p:to>
                                    </p:set>
                                    <p:anim calcmode="lin" valueType="num">
                                      <p:cBhvr additive="base">
                                        <p:cTn id="32" dur="500" fill="hold"/>
                                        <p:tgtEl>
                                          <p:spTgt spid="109"/>
                                        </p:tgtEl>
                                        <p:attrNameLst>
                                          <p:attrName>ppt_x</p:attrName>
                                        </p:attrNameLst>
                                      </p:cBhvr>
                                      <p:tavLst>
                                        <p:tav tm="0">
                                          <p:val>
                                            <p:strVal val="#ppt_x"/>
                                          </p:val>
                                        </p:tav>
                                        <p:tav tm="100000">
                                          <p:val>
                                            <p:strVal val="#ppt_x"/>
                                          </p:val>
                                        </p:tav>
                                      </p:tavLst>
                                    </p:anim>
                                    <p:anim calcmode="lin" valueType="num">
                                      <p:cBhvr additive="base">
                                        <p:cTn id="33" dur="500" fill="hold"/>
                                        <p:tgtEl>
                                          <p:spTgt spid="1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animBg="1"/>
      <p:bldP spid="110" grpId="0" animBg="1"/>
      <p:bldP spid="111" grpId="0" animBg="1"/>
      <p:bldP spid="112" grpId="0" animBg="1"/>
      <p:bldP spid="113" grpId="0" animBg="1"/>
      <p:bldP spid="114" grpId="0" animBg="1"/>
    </p:bld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düz yazı - 1">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rgbClr val="FFFFFF"/>
                </a:solidFill>
              </a:rPr>
              <a:pPr algn="ctr"/>
              <a:t>‹#›</a:t>
            </a:fld>
            <a:endParaRPr lang="id-ID" sz="1400" dirty="0">
              <a:solidFill>
                <a:srgbClr val="FFFFFF"/>
              </a:solidFill>
            </a:endParaRPr>
          </a:p>
        </p:txBody>
      </p:sp>
      <p:sp>
        <p:nvSpPr>
          <p:cNvPr id="8" name="Metin Yer Tutucusu 7"/>
          <p:cNvSpPr>
            <a:spLocks noGrp="1"/>
          </p:cNvSpPr>
          <p:nvPr>
            <p:ph type="body" sz="quarter" idx="10" hasCustomPrompt="1"/>
          </p:nvPr>
        </p:nvSpPr>
        <p:spPr>
          <a:xfrm>
            <a:off x="2295529" y="385973"/>
            <a:ext cx="4552950" cy="773802"/>
          </a:xfrm>
        </p:spPr>
        <p:txBody>
          <a:bodyPr>
            <a:normAutofit/>
          </a:bodyPr>
          <a:lstStyle>
            <a:lvl1pPr marL="0" indent="0" algn="ctr">
              <a:buNone/>
              <a:defRPr sz="4000" b="1">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5pPr>
              <a:defRPr/>
            </a:lvl5pPr>
          </a:lstStyle>
          <a:p>
            <a:pPr lvl="0"/>
            <a:r>
              <a:rPr lang="tr-TR" dirty="0" smtClean="0"/>
              <a:t>Ana başlık</a:t>
            </a:r>
            <a:endParaRPr lang="tr-TR" dirty="0"/>
          </a:p>
        </p:txBody>
      </p:sp>
      <p:sp>
        <p:nvSpPr>
          <p:cNvPr id="10" name="Metin Yer Tutucusu 9"/>
          <p:cNvSpPr>
            <a:spLocks noGrp="1"/>
          </p:cNvSpPr>
          <p:nvPr>
            <p:ph type="body" sz="quarter" idx="11" hasCustomPrompt="1"/>
          </p:nvPr>
        </p:nvSpPr>
        <p:spPr>
          <a:xfrm>
            <a:off x="3536156" y="1063625"/>
            <a:ext cx="2071688" cy="395288"/>
          </a:xfrm>
        </p:spPr>
        <p:txBody>
          <a:bodyPr>
            <a:normAutofit/>
          </a:bodyPr>
          <a:lstStyle>
            <a:lvl1pPr marL="0" indent="0" algn="ctr">
              <a:buNone/>
              <a:defRPr sz="20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stStyle>
          <a:p>
            <a:pPr lvl="0"/>
            <a:r>
              <a:rPr lang="tr-TR" dirty="0" smtClean="0"/>
              <a:t>Alt başlık</a:t>
            </a:r>
            <a:endParaRPr lang="tr-TR" dirty="0"/>
          </a:p>
        </p:txBody>
      </p:sp>
      <p:sp>
        <p:nvSpPr>
          <p:cNvPr id="109" name="Freeform 13"/>
          <p:cNvSpPr>
            <a:spLocks/>
          </p:cNvSpPr>
          <p:nvPr userDrawn="1"/>
        </p:nvSpPr>
        <p:spPr bwMode="auto">
          <a:xfrm>
            <a:off x="7623376" y="4496691"/>
            <a:ext cx="1520624" cy="1482489"/>
          </a:xfrm>
          <a:custGeom>
            <a:avLst/>
            <a:gdLst>
              <a:gd name="T0" fmla="*/ 1230 w 1276"/>
              <a:gd name="T1" fmla="*/ 748 h 933"/>
              <a:gd name="T2" fmla="*/ 1221 w 1276"/>
              <a:gd name="T3" fmla="*/ 748 h 933"/>
              <a:gd name="T4" fmla="*/ 1206 w 1276"/>
              <a:gd name="T5" fmla="*/ 748 h 933"/>
              <a:gd name="T6" fmla="*/ 1211 w 1276"/>
              <a:gd name="T7" fmla="*/ 216 h 933"/>
              <a:gd name="T8" fmla="*/ 1218 w 1276"/>
              <a:gd name="T9" fmla="*/ 216 h 933"/>
              <a:gd name="T10" fmla="*/ 1221 w 1276"/>
              <a:gd name="T11" fmla="*/ 214 h 933"/>
              <a:gd name="T12" fmla="*/ 1218 w 1276"/>
              <a:gd name="T13" fmla="*/ 185 h 933"/>
              <a:gd name="T14" fmla="*/ 1206 w 1276"/>
              <a:gd name="T15" fmla="*/ 182 h 933"/>
              <a:gd name="T16" fmla="*/ 1192 w 1276"/>
              <a:gd name="T17" fmla="*/ 180 h 933"/>
              <a:gd name="T18" fmla="*/ 1182 w 1276"/>
              <a:gd name="T19" fmla="*/ 0 h 933"/>
              <a:gd name="T20" fmla="*/ 1172 w 1276"/>
              <a:gd name="T21" fmla="*/ 180 h 933"/>
              <a:gd name="T22" fmla="*/ 1158 w 1276"/>
              <a:gd name="T23" fmla="*/ 180 h 933"/>
              <a:gd name="T24" fmla="*/ 1143 w 1276"/>
              <a:gd name="T25" fmla="*/ 182 h 933"/>
              <a:gd name="T26" fmla="*/ 1141 w 1276"/>
              <a:gd name="T27" fmla="*/ 212 h 933"/>
              <a:gd name="T28" fmla="*/ 1143 w 1276"/>
              <a:gd name="T29" fmla="*/ 214 h 933"/>
              <a:gd name="T30" fmla="*/ 1151 w 1276"/>
              <a:gd name="T31" fmla="*/ 214 h 933"/>
              <a:gd name="T32" fmla="*/ 1071 w 1276"/>
              <a:gd name="T33" fmla="*/ 659 h 933"/>
              <a:gd name="T34" fmla="*/ 659 w 1276"/>
              <a:gd name="T35" fmla="*/ 496 h 933"/>
              <a:gd name="T36" fmla="*/ 666 w 1276"/>
              <a:gd name="T37" fmla="*/ 491 h 933"/>
              <a:gd name="T38" fmla="*/ 611 w 1276"/>
              <a:gd name="T39" fmla="*/ 430 h 933"/>
              <a:gd name="T40" fmla="*/ 620 w 1276"/>
              <a:gd name="T41" fmla="*/ 425 h 933"/>
              <a:gd name="T42" fmla="*/ 606 w 1276"/>
              <a:gd name="T43" fmla="*/ 420 h 933"/>
              <a:gd name="T44" fmla="*/ 608 w 1276"/>
              <a:gd name="T45" fmla="*/ 406 h 933"/>
              <a:gd name="T46" fmla="*/ 606 w 1276"/>
              <a:gd name="T47" fmla="*/ 389 h 933"/>
              <a:gd name="T48" fmla="*/ 594 w 1276"/>
              <a:gd name="T49" fmla="*/ 379 h 933"/>
              <a:gd name="T50" fmla="*/ 586 w 1276"/>
              <a:gd name="T51" fmla="*/ 377 h 933"/>
              <a:gd name="T52" fmla="*/ 569 w 1276"/>
              <a:gd name="T53" fmla="*/ 377 h 933"/>
              <a:gd name="T54" fmla="*/ 562 w 1276"/>
              <a:gd name="T55" fmla="*/ 379 h 933"/>
              <a:gd name="T56" fmla="*/ 552 w 1276"/>
              <a:gd name="T57" fmla="*/ 391 h 933"/>
              <a:gd name="T58" fmla="*/ 548 w 1276"/>
              <a:gd name="T59" fmla="*/ 399 h 933"/>
              <a:gd name="T60" fmla="*/ 548 w 1276"/>
              <a:gd name="T61" fmla="*/ 413 h 933"/>
              <a:gd name="T62" fmla="*/ 552 w 1276"/>
              <a:gd name="T63" fmla="*/ 423 h 933"/>
              <a:gd name="T64" fmla="*/ 538 w 1276"/>
              <a:gd name="T65" fmla="*/ 425 h 933"/>
              <a:gd name="T66" fmla="*/ 548 w 1276"/>
              <a:gd name="T67" fmla="*/ 430 h 933"/>
              <a:gd name="T68" fmla="*/ 519 w 1276"/>
              <a:gd name="T69" fmla="*/ 491 h 933"/>
              <a:gd name="T70" fmla="*/ 412 w 1276"/>
              <a:gd name="T71" fmla="*/ 491 h 933"/>
              <a:gd name="T72" fmla="*/ 402 w 1276"/>
              <a:gd name="T73" fmla="*/ 491 h 933"/>
              <a:gd name="T74" fmla="*/ 359 w 1276"/>
              <a:gd name="T75" fmla="*/ 464 h 933"/>
              <a:gd name="T76" fmla="*/ 366 w 1276"/>
              <a:gd name="T77" fmla="*/ 459 h 933"/>
              <a:gd name="T78" fmla="*/ 204 w 1276"/>
              <a:gd name="T79" fmla="*/ 447 h 933"/>
              <a:gd name="T80" fmla="*/ 194 w 1276"/>
              <a:gd name="T81" fmla="*/ 416 h 933"/>
              <a:gd name="T82" fmla="*/ 177 w 1276"/>
              <a:gd name="T83" fmla="*/ 391 h 933"/>
              <a:gd name="T84" fmla="*/ 155 w 1276"/>
              <a:gd name="T85" fmla="*/ 369 h 933"/>
              <a:gd name="T86" fmla="*/ 141 w 1276"/>
              <a:gd name="T87" fmla="*/ 360 h 933"/>
              <a:gd name="T88" fmla="*/ 114 w 1276"/>
              <a:gd name="T89" fmla="*/ 350 h 933"/>
              <a:gd name="T90" fmla="*/ 112 w 1276"/>
              <a:gd name="T91" fmla="*/ 348 h 933"/>
              <a:gd name="T92" fmla="*/ 97 w 1276"/>
              <a:gd name="T93" fmla="*/ 345 h 933"/>
              <a:gd name="T94" fmla="*/ 92 w 1276"/>
              <a:gd name="T95" fmla="*/ 345 h 933"/>
              <a:gd name="T96" fmla="*/ 88 w 1276"/>
              <a:gd name="T97" fmla="*/ 345 h 933"/>
              <a:gd name="T98" fmla="*/ 78 w 1276"/>
              <a:gd name="T99" fmla="*/ 263 h 933"/>
              <a:gd name="T100" fmla="*/ 73 w 1276"/>
              <a:gd name="T101" fmla="*/ 345 h 933"/>
              <a:gd name="T102" fmla="*/ 68 w 1276"/>
              <a:gd name="T103" fmla="*/ 345 h 933"/>
              <a:gd name="T104" fmla="*/ 51 w 1276"/>
              <a:gd name="T105" fmla="*/ 348 h 933"/>
              <a:gd name="T106" fmla="*/ 51 w 1276"/>
              <a:gd name="T107" fmla="*/ 348 h 933"/>
              <a:gd name="T108" fmla="*/ 37 w 1276"/>
              <a:gd name="T109" fmla="*/ 355 h 933"/>
              <a:gd name="T110" fmla="*/ 22 w 1276"/>
              <a:gd name="T111" fmla="*/ 360 h 933"/>
              <a:gd name="T112" fmla="*/ 0 w 1276"/>
              <a:gd name="T113" fmla="*/ 374 h 933"/>
              <a:gd name="T114" fmla="*/ 1276 w 1276"/>
              <a:gd name="T115" fmla="*/ 933 h 933"/>
              <a:gd name="T116" fmla="*/ 1233 w 1276"/>
              <a:gd name="T117" fmla="*/ 739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76" h="933">
                <a:moveTo>
                  <a:pt x="1233" y="746"/>
                </a:moveTo>
                <a:lnTo>
                  <a:pt x="1230" y="748"/>
                </a:lnTo>
                <a:lnTo>
                  <a:pt x="1228" y="748"/>
                </a:lnTo>
                <a:lnTo>
                  <a:pt x="1221" y="748"/>
                </a:lnTo>
                <a:lnTo>
                  <a:pt x="1216" y="748"/>
                </a:lnTo>
                <a:lnTo>
                  <a:pt x="1206" y="748"/>
                </a:lnTo>
                <a:lnTo>
                  <a:pt x="1206" y="741"/>
                </a:lnTo>
                <a:lnTo>
                  <a:pt x="1211" y="216"/>
                </a:lnTo>
                <a:lnTo>
                  <a:pt x="1213" y="216"/>
                </a:lnTo>
                <a:lnTo>
                  <a:pt x="1218" y="216"/>
                </a:lnTo>
                <a:lnTo>
                  <a:pt x="1221" y="214"/>
                </a:lnTo>
                <a:lnTo>
                  <a:pt x="1221" y="214"/>
                </a:lnTo>
                <a:lnTo>
                  <a:pt x="1221" y="185"/>
                </a:lnTo>
                <a:lnTo>
                  <a:pt x="1218" y="185"/>
                </a:lnTo>
                <a:lnTo>
                  <a:pt x="1213" y="182"/>
                </a:lnTo>
                <a:lnTo>
                  <a:pt x="1206" y="182"/>
                </a:lnTo>
                <a:lnTo>
                  <a:pt x="1197" y="180"/>
                </a:lnTo>
                <a:lnTo>
                  <a:pt x="1192" y="180"/>
                </a:lnTo>
                <a:lnTo>
                  <a:pt x="1192" y="93"/>
                </a:lnTo>
                <a:lnTo>
                  <a:pt x="1182" y="0"/>
                </a:lnTo>
                <a:lnTo>
                  <a:pt x="1175" y="90"/>
                </a:lnTo>
                <a:lnTo>
                  <a:pt x="1172" y="180"/>
                </a:lnTo>
                <a:lnTo>
                  <a:pt x="1165" y="180"/>
                </a:lnTo>
                <a:lnTo>
                  <a:pt x="1158" y="180"/>
                </a:lnTo>
                <a:lnTo>
                  <a:pt x="1151" y="180"/>
                </a:lnTo>
                <a:lnTo>
                  <a:pt x="1143" y="182"/>
                </a:lnTo>
                <a:lnTo>
                  <a:pt x="1141" y="182"/>
                </a:lnTo>
                <a:lnTo>
                  <a:pt x="1141" y="212"/>
                </a:lnTo>
                <a:lnTo>
                  <a:pt x="1141" y="212"/>
                </a:lnTo>
                <a:lnTo>
                  <a:pt x="1143" y="214"/>
                </a:lnTo>
                <a:lnTo>
                  <a:pt x="1148" y="214"/>
                </a:lnTo>
                <a:lnTo>
                  <a:pt x="1151" y="214"/>
                </a:lnTo>
                <a:lnTo>
                  <a:pt x="1146" y="714"/>
                </a:lnTo>
                <a:lnTo>
                  <a:pt x="1071" y="659"/>
                </a:lnTo>
                <a:lnTo>
                  <a:pt x="661" y="651"/>
                </a:lnTo>
                <a:lnTo>
                  <a:pt x="659" y="496"/>
                </a:lnTo>
                <a:lnTo>
                  <a:pt x="666" y="496"/>
                </a:lnTo>
                <a:lnTo>
                  <a:pt x="666" y="491"/>
                </a:lnTo>
                <a:lnTo>
                  <a:pt x="611" y="491"/>
                </a:lnTo>
                <a:lnTo>
                  <a:pt x="611" y="430"/>
                </a:lnTo>
                <a:lnTo>
                  <a:pt x="620" y="428"/>
                </a:lnTo>
                <a:lnTo>
                  <a:pt x="620" y="425"/>
                </a:lnTo>
                <a:lnTo>
                  <a:pt x="603" y="423"/>
                </a:lnTo>
                <a:lnTo>
                  <a:pt x="606" y="420"/>
                </a:lnTo>
                <a:lnTo>
                  <a:pt x="608" y="413"/>
                </a:lnTo>
                <a:lnTo>
                  <a:pt x="608" y="406"/>
                </a:lnTo>
                <a:lnTo>
                  <a:pt x="608" y="399"/>
                </a:lnTo>
                <a:lnTo>
                  <a:pt x="606" y="389"/>
                </a:lnTo>
                <a:lnTo>
                  <a:pt x="601" y="384"/>
                </a:lnTo>
                <a:lnTo>
                  <a:pt x="594" y="379"/>
                </a:lnTo>
                <a:lnTo>
                  <a:pt x="586" y="377"/>
                </a:lnTo>
                <a:lnTo>
                  <a:pt x="586" y="377"/>
                </a:lnTo>
                <a:lnTo>
                  <a:pt x="577" y="374"/>
                </a:lnTo>
                <a:lnTo>
                  <a:pt x="569" y="377"/>
                </a:lnTo>
                <a:lnTo>
                  <a:pt x="569" y="377"/>
                </a:lnTo>
                <a:lnTo>
                  <a:pt x="562" y="379"/>
                </a:lnTo>
                <a:lnTo>
                  <a:pt x="557" y="384"/>
                </a:lnTo>
                <a:lnTo>
                  <a:pt x="552" y="391"/>
                </a:lnTo>
                <a:lnTo>
                  <a:pt x="548" y="399"/>
                </a:lnTo>
                <a:lnTo>
                  <a:pt x="548" y="399"/>
                </a:lnTo>
                <a:lnTo>
                  <a:pt x="548" y="406"/>
                </a:lnTo>
                <a:lnTo>
                  <a:pt x="548" y="413"/>
                </a:lnTo>
                <a:lnTo>
                  <a:pt x="552" y="420"/>
                </a:lnTo>
                <a:lnTo>
                  <a:pt x="552" y="423"/>
                </a:lnTo>
                <a:lnTo>
                  <a:pt x="552" y="423"/>
                </a:lnTo>
                <a:lnTo>
                  <a:pt x="538" y="425"/>
                </a:lnTo>
                <a:lnTo>
                  <a:pt x="538" y="430"/>
                </a:lnTo>
                <a:lnTo>
                  <a:pt x="548" y="430"/>
                </a:lnTo>
                <a:lnTo>
                  <a:pt x="550" y="491"/>
                </a:lnTo>
                <a:lnTo>
                  <a:pt x="519" y="491"/>
                </a:lnTo>
                <a:lnTo>
                  <a:pt x="509" y="491"/>
                </a:lnTo>
                <a:lnTo>
                  <a:pt x="412" y="491"/>
                </a:lnTo>
                <a:lnTo>
                  <a:pt x="412" y="491"/>
                </a:lnTo>
                <a:lnTo>
                  <a:pt x="402" y="491"/>
                </a:lnTo>
                <a:lnTo>
                  <a:pt x="359" y="491"/>
                </a:lnTo>
                <a:lnTo>
                  <a:pt x="359" y="464"/>
                </a:lnTo>
                <a:lnTo>
                  <a:pt x="366" y="464"/>
                </a:lnTo>
                <a:lnTo>
                  <a:pt x="366" y="459"/>
                </a:lnTo>
                <a:lnTo>
                  <a:pt x="206" y="459"/>
                </a:lnTo>
                <a:lnTo>
                  <a:pt x="204" y="447"/>
                </a:lnTo>
                <a:lnTo>
                  <a:pt x="201" y="430"/>
                </a:lnTo>
                <a:lnTo>
                  <a:pt x="194" y="416"/>
                </a:lnTo>
                <a:lnTo>
                  <a:pt x="187" y="403"/>
                </a:lnTo>
                <a:lnTo>
                  <a:pt x="177" y="391"/>
                </a:lnTo>
                <a:lnTo>
                  <a:pt x="167" y="379"/>
                </a:lnTo>
                <a:lnTo>
                  <a:pt x="155" y="369"/>
                </a:lnTo>
                <a:lnTo>
                  <a:pt x="141" y="362"/>
                </a:lnTo>
                <a:lnTo>
                  <a:pt x="141" y="360"/>
                </a:lnTo>
                <a:lnTo>
                  <a:pt x="126" y="355"/>
                </a:lnTo>
                <a:lnTo>
                  <a:pt x="114" y="350"/>
                </a:lnTo>
                <a:lnTo>
                  <a:pt x="114" y="348"/>
                </a:lnTo>
                <a:lnTo>
                  <a:pt x="112" y="348"/>
                </a:lnTo>
                <a:lnTo>
                  <a:pt x="112" y="348"/>
                </a:lnTo>
                <a:lnTo>
                  <a:pt x="97" y="345"/>
                </a:lnTo>
                <a:lnTo>
                  <a:pt x="95" y="345"/>
                </a:lnTo>
                <a:lnTo>
                  <a:pt x="92" y="345"/>
                </a:lnTo>
                <a:lnTo>
                  <a:pt x="90" y="345"/>
                </a:lnTo>
                <a:lnTo>
                  <a:pt x="88" y="345"/>
                </a:lnTo>
                <a:lnTo>
                  <a:pt x="90" y="263"/>
                </a:lnTo>
                <a:lnTo>
                  <a:pt x="78" y="263"/>
                </a:lnTo>
                <a:lnTo>
                  <a:pt x="75" y="345"/>
                </a:lnTo>
                <a:lnTo>
                  <a:pt x="73" y="345"/>
                </a:lnTo>
                <a:lnTo>
                  <a:pt x="71" y="345"/>
                </a:lnTo>
                <a:lnTo>
                  <a:pt x="68" y="345"/>
                </a:lnTo>
                <a:lnTo>
                  <a:pt x="54" y="348"/>
                </a:lnTo>
                <a:lnTo>
                  <a:pt x="51" y="348"/>
                </a:lnTo>
                <a:lnTo>
                  <a:pt x="51" y="348"/>
                </a:lnTo>
                <a:lnTo>
                  <a:pt x="51" y="348"/>
                </a:lnTo>
                <a:lnTo>
                  <a:pt x="51" y="350"/>
                </a:lnTo>
                <a:lnTo>
                  <a:pt x="37" y="355"/>
                </a:lnTo>
                <a:lnTo>
                  <a:pt x="22" y="360"/>
                </a:lnTo>
                <a:lnTo>
                  <a:pt x="22" y="360"/>
                </a:lnTo>
                <a:lnTo>
                  <a:pt x="8" y="369"/>
                </a:lnTo>
                <a:lnTo>
                  <a:pt x="0" y="374"/>
                </a:lnTo>
                <a:lnTo>
                  <a:pt x="0" y="933"/>
                </a:lnTo>
                <a:lnTo>
                  <a:pt x="1276" y="933"/>
                </a:lnTo>
                <a:lnTo>
                  <a:pt x="1276" y="739"/>
                </a:lnTo>
                <a:lnTo>
                  <a:pt x="1233" y="739"/>
                </a:lnTo>
                <a:lnTo>
                  <a:pt x="1233" y="74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0" name="Freeform 14"/>
          <p:cNvSpPr>
            <a:spLocks noEditPoints="1"/>
          </p:cNvSpPr>
          <p:nvPr userDrawn="1"/>
        </p:nvSpPr>
        <p:spPr bwMode="auto">
          <a:xfrm>
            <a:off x="6096794" y="3474997"/>
            <a:ext cx="1526583" cy="2504183"/>
          </a:xfrm>
          <a:custGeom>
            <a:avLst/>
            <a:gdLst>
              <a:gd name="T0" fmla="*/ 1247 w 1281"/>
              <a:gd name="T1" fmla="*/ 1059 h 1576"/>
              <a:gd name="T2" fmla="*/ 1063 w 1281"/>
              <a:gd name="T3" fmla="*/ 1107 h 1576"/>
              <a:gd name="T4" fmla="*/ 1010 w 1281"/>
              <a:gd name="T5" fmla="*/ 634 h 1576"/>
              <a:gd name="T6" fmla="*/ 879 w 1281"/>
              <a:gd name="T7" fmla="*/ 801 h 1576"/>
              <a:gd name="T8" fmla="*/ 831 w 1281"/>
              <a:gd name="T9" fmla="*/ 306 h 1576"/>
              <a:gd name="T10" fmla="*/ 882 w 1281"/>
              <a:gd name="T11" fmla="*/ 296 h 1576"/>
              <a:gd name="T12" fmla="*/ 882 w 1281"/>
              <a:gd name="T13" fmla="*/ 264 h 1576"/>
              <a:gd name="T14" fmla="*/ 884 w 1281"/>
              <a:gd name="T15" fmla="*/ 245 h 1576"/>
              <a:gd name="T16" fmla="*/ 879 w 1281"/>
              <a:gd name="T17" fmla="*/ 89 h 1576"/>
              <a:gd name="T18" fmla="*/ 877 w 1281"/>
              <a:gd name="T19" fmla="*/ 143 h 1576"/>
              <a:gd name="T20" fmla="*/ 795 w 1281"/>
              <a:gd name="T21" fmla="*/ 111 h 1576"/>
              <a:gd name="T22" fmla="*/ 790 w 1281"/>
              <a:gd name="T23" fmla="*/ 145 h 1576"/>
              <a:gd name="T24" fmla="*/ 710 w 1281"/>
              <a:gd name="T25" fmla="*/ 114 h 1576"/>
              <a:gd name="T26" fmla="*/ 703 w 1281"/>
              <a:gd name="T27" fmla="*/ 89 h 1576"/>
              <a:gd name="T28" fmla="*/ 623 w 1281"/>
              <a:gd name="T29" fmla="*/ 153 h 1576"/>
              <a:gd name="T30" fmla="*/ 615 w 1281"/>
              <a:gd name="T31" fmla="*/ 153 h 1576"/>
              <a:gd name="T32" fmla="*/ 615 w 1281"/>
              <a:gd name="T33" fmla="*/ 89 h 1576"/>
              <a:gd name="T34" fmla="*/ 536 w 1281"/>
              <a:gd name="T35" fmla="*/ 153 h 1576"/>
              <a:gd name="T36" fmla="*/ 528 w 1281"/>
              <a:gd name="T37" fmla="*/ 153 h 1576"/>
              <a:gd name="T38" fmla="*/ 526 w 1281"/>
              <a:gd name="T39" fmla="*/ 0 h 1576"/>
              <a:gd name="T40" fmla="*/ 521 w 1281"/>
              <a:gd name="T41" fmla="*/ 145 h 1576"/>
              <a:gd name="T42" fmla="*/ 499 w 1281"/>
              <a:gd name="T43" fmla="*/ 189 h 1576"/>
              <a:gd name="T44" fmla="*/ 468 w 1281"/>
              <a:gd name="T45" fmla="*/ 191 h 1576"/>
              <a:gd name="T46" fmla="*/ 448 w 1281"/>
              <a:gd name="T47" fmla="*/ 191 h 1576"/>
              <a:gd name="T48" fmla="*/ 429 w 1281"/>
              <a:gd name="T49" fmla="*/ 194 h 1576"/>
              <a:gd name="T50" fmla="*/ 412 w 1281"/>
              <a:gd name="T51" fmla="*/ 196 h 1576"/>
              <a:gd name="T52" fmla="*/ 395 w 1281"/>
              <a:gd name="T53" fmla="*/ 199 h 1576"/>
              <a:gd name="T54" fmla="*/ 366 w 1281"/>
              <a:gd name="T55" fmla="*/ 206 h 1576"/>
              <a:gd name="T56" fmla="*/ 354 w 1281"/>
              <a:gd name="T57" fmla="*/ 208 h 1576"/>
              <a:gd name="T58" fmla="*/ 347 w 1281"/>
              <a:gd name="T59" fmla="*/ 213 h 1576"/>
              <a:gd name="T60" fmla="*/ 342 w 1281"/>
              <a:gd name="T61" fmla="*/ 216 h 1576"/>
              <a:gd name="T62" fmla="*/ 342 w 1281"/>
              <a:gd name="T63" fmla="*/ 216 h 1576"/>
              <a:gd name="T64" fmla="*/ 337 w 1281"/>
              <a:gd name="T65" fmla="*/ 221 h 1576"/>
              <a:gd name="T66" fmla="*/ 339 w 1281"/>
              <a:gd name="T67" fmla="*/ 228 h 1576"/>
              <a:gd name="T68" fmla="*/ 337 w 1281"/>
              <a:gd name="T69" fmla="*/ 223 h 1576"/>
              <a:gd name="T70" fmla="*/ 337 w 1281"/>
              <a:gd name="T71" fmla="*/ 228 h 1576"/>
              <a:gd name="T72" fmla="*/ 339 w 1281"/>
              <a:gd name="T73" fmla="*/ 230 h 1576"/>
              <a:gd name="T74" fmla="*/ 342 w 1281"/>
              <a:gd name="T75" fmla="*/ 233 h 1576"/>
              <a:gd name="T76" fmla="*/ 344 w 1281"/>
              <a:gd name="T77" fmla="*/ 238 h 1576"/>
              <a:gd name="T78" fmla="*/ 352 w 1281"/>
              <a:gd name="T79" fmla="*/ 240 h 1576"/>
              <a:gd name="T80" fmla="*/ 359 w 1281"/>
              <a:gd name="T81" fmla="*/ 242 h 1576"/>
              <a:gd name="T82" fmla="*/ 368 w 1281"/>
              <a:gd name="T83" fmla="*/ 245 h 1576"/>
              <a:gd name="T84" fmla="*/ 378 w 1281"/>
              <a:gd name="T85" fmla="*/ 247 h 1576"/>
              <a:gd name="T86" fmla="*/ 390 w 1281"/>
              <a:gd name="T87" fmla="*/ 250 h 1576"/>
              <a:gd name="T88" fmla="*/ 400 w 1281"/>
              <a:gd name="T89" fmla="*/ 252 h 1576"/>
              <a:gd name="T90" fmla="*/ 402 w 1281"/>
              <a:gd name="T91" fmla="*/ 310 h 1576"/>
              <a:gd name="T92" fmla="*/ 402 w 1281"/>
              <a:gd name="T93" fmla="*/ 371 h 1576"/>
              <a:gd name="T94" fmla="*/ 402 w 1281"/>
              <a:gd name="T95" fmla="*/ 400 h 1576"/>
              <a:gd name="T96" fmla="*/ 400 w 1281"/>
              <a:gd name="T97" fmla="*/ 1260 h 1576"/>
              <a:gd name="T98" fmla="*/ 90 w 1281"/>
              <a:gd name="T99" fmla="*/ 383 h 1576"/>
              <a:gd name="T100" fmla="*/ 10 w 1281"/>
              <a:gd name="T101" fmla="*/ 1224 h 1576"/>
              <a:gd name="T102" fmla="*/ 1281 w 1281"/>
              <a:gd name="T103" fmla="*/ 1576 h 1576"/>
              <a:gd name="T104" fmla="*/ 352 w 1281"/>
              <a:gd name="T105" fmla="*/ 228 h 1576"/>
              <a:gd name="T106" fmla="*/ 342 w 1281"/>
              <a:gd name="T107" fmla="*/ 225 h 1576"/>
              <a:gd name="T108" fmla="*/ 342 w 1281"/>
              <a:gd name="T109" fmla="*/ 228 h 1576"/>
              <a:gd name="T110" fmla="*/ 410 w 1281"/>
              <a:gd name="T111" fmla="*/ 199 h 1576"/>
              <a:gd name="T112" fmla="*/ 412 w 1281"/>
              <a:gd name="T113" fmla="*/ 206 h 1576"/>
              <a:gd name="T114" fmla="*/ 419 w 1281"/>
              <a:gd name="T115" fmla="*/ 211 h 1576"/>
              <a:gd name="T116" fmla="*/ 427 w 1281"/>
              <a:gd name="T117" fmla="*/ 196 h 1576"/>
              <a:gd name="T118" fmla="*/ 429 w 1281"/>
              <a:gd name="T119" fmla="*/ 204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81" h="1576">
                <a:moveTo>
                  <a:pt x="1281" y="1017"/>
                </a:moveTo>
                <a:lnTo>
                  <a:pt x="1277" y="1022"/>
                </a:lnTo>
                <a:lnTo>
                  <a:pt x="1264" y="1032"/>
                </a:lnTo>
                <a:lnTo>
                  <a:pt x="1255" y="1044"/>
                </a:lnTo>
                <a:lnTo>
                  <a:pt x="1247" y="1059"/>
                </a:lnTo>
                <a:lnTo>
                  <a:pt x="1240" y="1073"/>
                </a:lnTo>
                <a:lnTo>
                  <a:pt x="1235" y="1090"/>
                </a:lnTo>
                <a:lnTo>
                  <a:pt x="1235" y="1102"/>
                </a:lnTo>
                <a:lnTo>
                  <a:pt x="1063" y="1102"/>
                </a:lnTo>
                <a:lnTo>
                  <a:pt x="1063" y="1107"/>
                </a:lnTo>
                <a:lnTo>
                  <a:pt x="1071" y="1107"/>
                </a:lnTo>
                <a:lnTo>
                  <a:pt x="1071" y="1134"/>
                </a:lnTo>
                <a:lnTo>
                  <a:pt x="1051" y="1134"/>
                </a:lnTo>
                <a:lnTo>
                  <a:pt x="1051" y="634"/>
                </a:lnTo>
                <a:lnTo>
                  <a:pt x="1010" y="634"/>
                </a:lnTo>
                <a:lnTo>
                  <a:pt x="1010" y="602"/>
                </a:lnTo>
                <a:lnTo>
                  <a:pt x="925" y="602"/>
                </a:lnTo>
                <a:lnTo>
                  <a:pt x="925" y="634"/>
                </a:lnTo>
                <a:lnTo>
                  <a:pt x="879" y="634"/>
                </a:lnTo>
                <a:lnTo>
                  <a:pt x="879" y="801"/>
                </a:lnTo>
                <a:lnTo>
                  <a:pt x="848" y="801"/>
                </a:lnTo>
                <a:lnTo>
                  <a:pt x="848" y="825"/>
                </a:lnTo>
                <a:lnTo>
                  <a:pt x="831" y="825"/>
                </a:lnTo>
                <a:lnTo>
                  <a:pt x="831" y="495"/>
                </a:lnTo>
                <a:lnTo>
                  <a:pt x="831" y="306"/>
                </a:lnTo>
                <a:lnTo>
                  <a:pt x="872" y="306"/>
                </a:lnTo>
                <a:lnTo>
                  <a:pt x="872" y="306"/>
                </a:lnTo>
                <a:lnTo>
                  <a:pt x="872" y="306"/>
                </a:lnTo>
                <a:lnTo>
                  <a:pt x="882" y="306"/>
                </a:lnTo>
                <a:lnTo>
                  <a:pt x="882" y="296"/>
                </a:lnTo>
                <a:lnTo>
                  <a:pt x="884" y="296"/>
                </a:lnTo>
                <a:lnTo>
                  <a:pt x="887" y="289"/>
                </a:lnTo>
                <a:lnTo>
                  <a:pt x="887" y="281"/>
                </a:lnTo>
                <a:lnTo>
                  <a:pt x="882" y="281"/>
                </a:lnTo>
                <a:lnTo>
                  <a:pt x="882" y="264"/>
                </a:lnTo>
                <a:lnTo>
                  <a:pt x="884" y="264"/>
                </a:lnTo>
                <a:lnTo>
                  <a:pt x="884" y="262"/>
                </a:lnTo>
                <a:lnTo>
                  <a:pt x="884" y="247"/>
                </a:lnTo>
                <a:lnTo>
                  <a:pt x="884" y="247"/>
                </a:lnTo>
                <a:lnTo>
                  <a:pt x="884" y="245"/>
                </a:lnTo>
                <a:lnTo>
                  <a:pt x="884" y="143"/>
                </a:lnTo>
                <a:lnTo>
                  <a:pt x="882" y="143"/>
                </a:lnTo>
                <a:lnTo>
                  <a:pt x="882" y="89"/>
                </a:lnTo>
                <a:lnTo>
                  <a:pt x="879" y="89"/>
                </a:lnTo>
                <a:lnTo>
                  <a:pt x="879" y="89"/>
                </a:lnTo>
                <a:lnTo>
                  <a:pt x="879" y="111"/>
                </a:lnTo>
                <a:lnTo>
                  <a:pt x="877" y="111"/>
                </a:lnTo>
                <a:lnTo>
                  <a:pt x="877" y="111"/>
                </a:lnTo>
                <a:lnTo>
                  <a:pt x="877" y="143"/>
                </a:lnTo>
                <a:lnTo>
                  <a:pt x="877" y="143"/>
                </a:lnTo>
                <a:lnTo>
                  <a:pt x="877" y="145"/>
                </a:lnTo>
                <a:lnTo>
                  <a:pt x="877" y="150"/>
                </a:lnTo>
                <a:lnTo>
                  <a:pt x="795" y="150"/>
                </a:lnTo>
                <a:lnTo>
                  <a:pt x="795" y="114"/>
                </a:lnTo>
                <a:lnTo>
                  <a:pt x="795" y="111"/>
                </a:lnTo>
                <a:lnTo>
                  <a:pt x="792" y="111"/>
                </a:lnTo>
                <a:lnTo>
                  <a:pt x="792" y="89"/>
                </a:lnTo>
                <a:lnTo>
                  <a:pt x="792" y="89"/>
                </a:lnTo>
                <a:lnTo>
                  <a:pt x="790" y="89"/>
                </a:lnTo>
                <a:lnTo>
                  <a:pt x="790" y="145"/>
                </a:lnTo>
                <a:lnTo>
                  <a:pt x="787" y="145"/>
                </a:lnTo>
                <a:lnTo>
                  <a:pt x="787" y="150"/>
                </a:lnTo>
                <a:lnTo>
                  <a:pt x="710" y="150"/>
                </a:lnTo>
                <a:lnTo>
                  <a:pt x="710" y="114"/>
                </a:lnTo>
                <a:lnTo>
                  <a:pt x="710" y="114"/>
                </a:lnTo>
                <a:lnTo>
                  <a:pt x="705" y="114"/>
                </a:lnTo>
                <a:lnTo>
                  <a:pt x="705" y="145"/>
                </a:lnTo>
                <a:lnTo>
                  <a:pt x="705" y="145"/>
                </a:lnTo>
                <a:lnTo>
                  <a:pt x="705" y="89"/>
                </a:lnTo>
                <a:lnTo>
                  <a:pt x="703" y="89"/>
                </a:lnTo>
                <a:lnTo>
                  <a:pt x="700" y="89"/>
                </a:lnTo>
                <a:lnTo>
                  <a:pt x="700" y="145"/>
                </a:lnTo>
                <a:lnTo>
                  <a:pt x="698" y="145"/>
                </a:lnTo>
                <a:lnTo>
                  <a:pt x="698" y="150"/>
                </a:lnTo>
                <a:lnTo>
                  <a:pt x="623" y="153"/>
                </a:lnTo>
                <a:lnTo>
                  <a:pt x="623" y="114"/>
                </a:lnTo>
                <a:lnTo>
                  <a:pt x="623" y="114"/>
                </a:lnTo>
                <a:lnTo>
                  <a:pt x="618" y="114"/>
                </a:lnTo>
                <a:lnTo>
                  <a:pt x="618" y="153"/>
                </a:lnTo>
                <a:lnTo>
                  <a:pt x="615" y="153"/>
                </a:lnTo>
                <a:lnTo>
                  <a:pt x="615" y="148"/>
                </a:lnTo>
                <a:lnTo>
                  <a:pt x="615" y="145"/>
                </a:lnTo>
                <a:lnTo>
                  <a:pt x="615" y="145"/>
                </a:lnTo>
                <a:lnTo>
                  <a:pt x="615" y="92"/>
                </a:lnTo>
                <a:lnTo>
                  <a:pt x="615" y="89"/>
                </a:lnTo>
                <a:lnTo>
                  <a:pt x="611" y="89"/>
                </a:lnTo>
                <a:lnTo>
                  <a:pt x="611" y="145"/>
                </a:lnTo>
                <a:lnTo>
                  <a:pt x="608" y="145"/>
                </a:lnTo>
                <a:lnTo>
                  <a:pt x="608" y="153"/>
                </a:lnTo>
                <a:lnTo>
                  <a:pt x="536" y="153"/>
                </a:lnTo>
                <a:lnTo>
                  <a:pt x="536" y="114"/>
                </a:lnTo>
                <a:lnTo>
                  <a:pt x="536" y="114"/>
                </a:lnTo>
                <a:lnTo>
                  <a:pt x="533" y="114"/>
                </a:lnTo>
                <a:lnTo>
                  <a:pt x="533" y="153"/>
                </a:lnTo>
                <a:lnTo>
                  <a:pt x="528" y="153"/>
                </a:lnTo>
                <a:lnTo>
                  <a:pt x="528" y="148"/>
                </a:lnTo>
                <a:lnTo>
                  <a:pt x="526" y="145"/>
                </a:lnTo>
                <a:lnTo>
                  <a:pt x="526" y="145"/>
                </a:lnTo>
                <a:lnTo>
                  <a:pt x="526" y="2"/>
                </a:lnTo>
                <a:lnTo>
                  <a:pt x="526" y="0"/>
                </a:lnTo>
                <a:lnTo>
                  <a:pt x="521" y="0"/>
                </a:lnTo>
                <a:lnTo>
                  <a:pt x="521" y="92"/>
                </a:lnTo>
                <a:lnTo>
                  <a:pt x="521" y="92"/>
                </a:lnTo>
                <a:lnTo>
                  <a:pt x="521" y="145"/>
                </a:lnTo>
                <a:lnTo>
                  <a:pt x="521" y="145"/>
                </a:lnTo>
                <a:lnTo>
                  <a:pt x="521" y="187"/>
                </a:lnTo>
                <a:lnTo>
                  <a:pt x="511" y="189"/>
                </a:lnTo>
                <a:lnTo>
                  <a:pt x="511" y="189"/>
                </a:lnTo>
                <a:lnTo>
                  <a:pt x="509" y="189"/>
                </a:lnTo>
                <a:lnTo>
                  <a:pt x="499" y="189"/>
                </a:lnTo>
                <a:lnTo>
                  <a:pt x="490" y="189"/>
                </a:lnTo>
                <a:lnTo>
                  <a:pt x="490" y="189"/>
                </a:lnTo>
                <a:lnTo>
                  <a:pt x="487" y="189"/>
                </a:lnTo>
                <a:lnTo>
                  <a:pt x="477" y="189"/>
                </a:lnTo>
                <a:lnTo>
                  <a:pt x="468" y="191"/>
                </a:lnTo>
                <a:lnTo>
                  <a:pt x="468" y="191"/>
                </a:lnTo>
                <a:lnTo>
                  <a:pt x="465" y="191"/>
                </a:lnTo>
                <a:lnTo>
                  <a:pt x="465" y="191"/>
                </a:lnTo>
                <a:lnTo>
                  <a:pt x="456" y="191"/>
                </a:lnTo>
                <a:lnTo>
                  <a:pt x="448" y="191"/>
                </a:lnTo>
                <a:lnTo>
                  <a:pt x="448" y="191"/>
                </a:lnTo>
                <a:lnTo>
                  <a:pt x="446" y="191"/>
                </a:lnTo>
                <a:lnTo>
                  <a:pt x="439" y="194"/>
                </a:lnTo>
                <a:lnTo>
                  <a:pt x="429" y="194"/>
                </a:lnTo>
                <a:lnTo>
                  <a:pt x="429" y="194"/>
                </a:lnTo>
                <a:lnTo>
                  <a:pt x="429" y="194"/>
                </a:lnTo>
                <a:lnTo>
                  <a:pt x="419" y="196"/>
                </a:lnTo>
                <a:lnTo>
                  <a:pt x="412" y="196"/>
                </a:lnTo>
                <a:lnTo>
                  <a:pt x="412" y="196"/>
                </a:lnTo>
                <a:lnTo>
                  <a:pt x="412" y="196"/>
                </a:lnTo>
                <a:lnTo>
                  <a:pt x="412" y="196"/>
                </a:lnTo>
                <a:lnTo>
                  <a:pt x="412" y="196"/>
                </a:lnTo>
                <a:lnTo>
                  <a:pt x="405" y="199"/>
                </a:lnTo>
                <a:lnTo>
                  <a:pt x="398" y="199"/>
                </a:lnTo>
                <a:lnTo>
                  <a:pt x="395" y="199"/>
                </a:lnTo>
                <a:lnTo>
                  <a:pt x="390" y="201"/>
                </a:lnTo>
                <a:lnTo>
                  <a:pt x="383" y="201"/>
                </a:lnTo>
                <a:lnTo>
                  <a:pt x="383" y="201"/>
                </a:lnTo>
                <a:lnTo>
                  <a:pt x="376" y="204"/>
                </a:lnTo>
                <a:lnTo>
                  <a:pt x="366" y="206"/>
                </a:lnTo>
                <a:lnTo>
                  <a:pt x="356" y="208"/>
                </a:lnTo>
                <a:lnTo>
                  <a:pt x="354" y="208"/>
                </a:lnTo>
                <a:lnTo>
                  <a:pt x="354" y="208"/>
                </a:lnTo>
                <a:lnTo>
                  <a:pt x="354" y="208"/>
                </a:lnTo>
                <a:lnTo>
                  <a:pt x="354" y="208"/>
                </a:lnTo>
                <a:lnTo>
                  <a:pt x="354" y="208"/>
                </a:lnTo>
                <a:lnTo>
                  <a:pt x="349" y="211"/>
                </a:lnTo>
                <a:lnTo>
                  <a:pt x="349" y="211"/>
                </a:lnTo>
                <a:lnTo>
                  <a:pt x="347" y="213"/>
                </a:lnTo>
                <a:lnTo>
                  <a:pt x="347" y="213"/>
                </a:lnTo>
                <a:lnTo>
                  <a:pt x="347" y="213"/>
                </a:lnTo>
                <a:lnTo>
                  <a:pt x="344" y="213"/>
                </a:lnTo>
                <a:lnTo>
                  <a:pt x="342" y="216"/>
                </a:lnTo>
                <a:lnTo>
                  <a:pt x="342" y="216"/>
                </a:lnTo>
                <a:lnTo>
                  <a:pt x="342" y="216"/>
                </a:lnTo>
                <a:lnTo>
                  <a:pt x="339" y="218"/>
                </a:lnTo>
                <a:lnTo>
                  <a:pt x="339" y="218"/>
                </a:lnTo>
                <a:lnTo>
                  <a:pt x="339" y="218"/>
                </a:lnTo>
                <a:lnTo>
                  <a:pt x="342" y="216"/>
                </a:lnTo>
                <a:lnTo>
                  <a:pt x="342" y="216"/>
                </a:lnTo>
                <a:lnTo>
                  <a:pt x="342" y="216"/>
                </a:lnTo>
                <a:lnTo>
                  <a:pt x="339" y="218"/>
                </a:lnTo>
                <a:lnTo>
                  <a:pt x="339" y="218"/>
                </a:lnTo>
                <a:lnTo>
                  <a:pt x="337" y="221"/>
                </a:lnTo>
                <a:lnTo>
                  <a:pt x="337" y="221"/>
                </a:lnTo>
                <a:lnTo>
                  <a:pt x="337" y="223"/>
                </a:lnTo>
                <a:lnTo>
                  <a:pt x="337" y="223"/>
                </a:lnTo>
                <a:lnTo>
                  <a:pt x="337" y="225"/>
                </a:lnTo>
                <a:lnTo>
                  <a:pt x="337" y="225"/>
                </a:lnTo>
                <a:lnTo>
                  <a:pt x="339" y="228"/>
                </a:lnTo>
                <a:lnTo>
                  <a:pt x="337" y="225"/>
                </a:lnTo>
                <a:lnTo>
                  <a:pt x="337" y="225"/>
                </a:lnTo>
                <a:lnTo>
                  <a:pt x="337" y="223"/>
                </a:lnTo>
                <a:lnTo>
                  <a:pt x="337" y="223"/>
                </a:lnTo>
                <a:lnTo>
                  <a:pt x="337" y="223"/>
                </a:lnTo>
                <a:lnTo>
                  <a:pt x="337" y="223"/>
                </a:lnTo>
                <a:lnTo>
                  <a:pt x="337" y="223"/>
                </a:lnTo>
                <a:lnTo>
                  <a:pt x="337" y="225"/>
                </a:lnTo>
                <a:lnTo>
                  <a:pt x="337" y="225"/>
                </a:lnTo>
                <a:lnTo>
                  <a:pt x="337" y="228"/>
                </a:lnTo>
                <a:lnTo>
                  <a:pt x="337" y="228"/>
                </a:lnTo>
                <a:lnTo>
                  <a:pt x="337" y="228"/>
                </a:lnTo>
                <a:lnTo>
                  <a:pt x="337" y="228"/>
                </a:lnTo>
                <a:lnTo>
                  <a:pt x="337" y="230"/>
                </a:lnTo>
                <a:lnTo>
                  <a:pt x="339" y="230"/>
                </a:lnTo>
                <a:lnTo>
                  <a:pt x="339" y="233"/>
                </a:lnTo>
                <a:lnTo>
                  <a:pt x="339" y="233"/>
                </a:lnTo>
                <a:lnTo>
                  <a:pt x="339" y="233"/>
                </a:lnTo>
                <a:lnTo>
                  <a:pt x="339" y="233"/>
                </a:lnTo>
                <a:lnTo>
                  <a:pt x="342" y="233"/>
                </a:lnTo>
                <a:lnTo>
                  <a:pt x="342" y="235"/>
                </a:lnTo>
                <a:lnTo>
                  <a:pt x="342" y="235"/>
                </a:lnTo>
                <a:lnTo>
                  <a:pt x="344" y="238"/>
                </a:lnTo>
                <a:lnTo>
                  <a:pt x="344" y="238"/>
                </a:lnTo>
                <a:lnTo>
                  <a:pt x="344" y="238"/>
                </a:lnTo>
                <a:lnTo>
                  <a:pt x="347" y="238"/>
                </a:lnTo>
                <a:lnTo>
                  <a:pt x="347" y="238"/>
                </a:lnTo>
                <a:lnTo>
                  <a:pt x="349" y="238"/>
                </a:lnTo>
                <a:lnTo>
                  <a:pt x="352" y="240"/>
                </a:lnTo>
                <a:lnTo>
                  <a:pt x="352" y="240"/>
                </a:lnTo>
                <a:lnTo>
                  <a:pt x="352" y="240"/>
                </a:lnTo>
                <a:lnTo>
                  <a:pt x="352" y="240"/>
                </a:lnTo>
                <a:lnTo>
                  <a:pt x="352" y="240"/>
                </a:lnTo>
                <a:lnTo>
                  <a:pt x="356" y="242"/>
                </a:lnTo>
                <a:lnTo>
                  <a:pt x="359" y="242"/>
                </a:lnTo>
                <a:lnTo>
                  <a:pt x="359" y="242"/>
                </a:lnTo>
                <a:lnTo>
                  <a:pt x="359" y="242"/>
                </a:lnTo>
                <a:lnTo>
                  <a:pt x="359" y="242"/>
                </a:lnTo>
                <a:lnTo>
                  <a:pt x="364" y="245"/>
                </a:lnTo>
                <a:lnTo>
                  <a:pt x="368" y="245"/>
                </a:lnTo>
                <a:lnTo>
                  <a:pt x="368" y="245"/>
                </a:lnTo>
                <a:lnTo>
                  <a:pt x="368" y="245"/>
                </a:lnTo>
                <a:lnTo>
                  <a:pt x="368" y="245"/>
                </a:lnTo>
                <a:lnTo>
                  <a:pt x="373" y="247"/>
                </a:lnTo>
                <a:lnTo>
                  <a:pt x="378" y="247"/>
                </a:lnTo>
                <a:lnTo>
                  <a:pt x="378" y="247"/>
                </a:lnTo>
                <a:lnTo>
                  <a:pt x="381" y="247"/>
                </a:lnTo>
                <a:lnTo>
                  <a:pt x="381" y="247"/>
                </a:lnTo>
                <a:lnTo>
                  <a:pt x="385" y="250"/>
                </a:lnTo>
                <a:lnTo>
                  <a:pt x="390" y="250"/>
                </a:lnTo>
                <a:lnTo>
                  <a:pt x="390" y="250"/>
                </a:lnTo>
                <a:lnTo>
                  <a:pt x="393" y="250"/>
                </a:lnTo>
                <a:lnTo>
                  <a:pt x="393" y="250"/>
                </a:lnTo>
                <a:lnTo>
                  <a:pt x="398" y="252"/>
                </a:lnTo>
                <a:lnTo>
                  <a:pt x="400" y="252"/>
                </a:lnTo>
                <a:lnTo>
                  <a:pt x="460" y="262"/>
                </a:lnTo>
                <a:lnTo>
                  <a:pt x="460" y="301"/>
                </a:lnTo>
                <a:lnTo>
                  <a:pt x="436" y="303"/>
                </a:lnTo>
                <a:lnTo>
                  <a:pt x="417" y="308"/>
                </a:lnTo>
                <a:lnTo>
                  <a:pt x="402" y="310"/>
                </a:lnTo>
                <a:lnTo>
                  <a:pt x="398" y="315"/>
                </a:lnTo>
                <a:lnTo>
                  <a:pt x="398" y="337"/>
                </a:lnTo>
                <a:lnTo>
                  <a:pt x="402" y="342"/>
                </a:lnTo>
                <a:lnTo>
                  <a:pt x="402" y="342"/>
                </a:lnTo>
                <a:lnTo>
                  <a:pt x="402" y="371"/>
                </a:lnTo>
                <a:lnTo>
                  <a:pt x="398" y="374"/>
                </a:lnTo>
                <a:lnTo>
                  <a:pt x="398" y="376"/>
                </a:lnTo>
                <a:lnTo>
                  <a:pt x="402" y="381"/>
                </a:lnTo>
                <a:lnTo>
                  <a:pt x="402" y="381"/>
                </a:lnTo>
                <a:lnTo>
                  <a:pt x="402" y="400"/>
                </a:lnTo>
                <a:lnTo>
                  <a:pt x="398" y="403"/>
                </a:lnTo>
                <a:lnTo>
                  <a:pt x="398" y="412"/>
                </a:lnTo>
                <a:lnTo>
                  <a:pt x="402" y="417"/>
                </a:lnTo>
                <a:lnTo>
                  <a:pt x="402" y="417"/>
                </a:lnTo>
                <a:lnTo>
                  <a:pt x="400" y="1260"/>
                </a:lnTo>
                <a:lnTo>
                  <a:pt x="378" y="1260"/>
                </a:lnTo>
                <a:lnTo>
                  <a:pt x="376" y="415"/>
                </a:lnTo>
                <a:lnTo>
                  <a:pt x="315" y="415"/>
                </a:lnTo>
                <a:lnTo>
                  <a:pt x="315" y="383"/>
                </a:lnTo>
                <a:lnTo>
                  <a:pt x="90" y="383"/>
                </a:lnTo>
                <a:lnTo>
                  <a:pt x="75" y="415"/>
                </a:lnTo>
                <a:lnTo>
                  <a:pt x="42" y="415"/>
                </a:lnTo>
                <a:lnTo>
                  <a:pt x="17" y="473"/>
                </a:lnTo>
                <a:lnTo>
                  <a:pt x="17" y="1224"/>
                </a:lnTo>
                <a:lnTo>
                  <a:pt x="10" y="1224"/>
                </a:lnTo>
                <a:lnTo>
                  <a:pt x="10" y="1221"/>
                </a:lnTo>
                <a:lnTo>
                  <a:pt x="5" y="1219"/>
                </a:lnTo>
                <a:lnTo>
                  <a:pt x="0" y="1219"/>
                </a:lnTo>
                <a:lnTo>
                  <a:pt x="0" y="1576"/>
                </a:lnTo>
                <a:lnTo>
                  <a:pt x="1281" y="1576"/>
                </a:lnTo>
                <a:lnTo>
                  <a:pt x="1281" y="1017"/>
                </a:lnTo>
                <a:close/>
                <a:moveTo>
                  <a:pt x="342" y="225"/>
                </a:moveTo>
                <a:lnTo>
                  <a:pt x="344" y="225"/>
                </a:lnTo>
                <a:lnTo>
                  <a:pt x="344" y="225"/>
                </a:lnTo>
                <a:lnTo>
                  <a:pt x="352" y="228"/>
                </a:lnTo>
                <a:lnTo>
                  <a:pt x="344" y="225"/>
                </a:lnTo>
                <a:lnTo>
                  <a:pt x="344" y="225"/>
                </a:lnTo>
                <a:lnTo>
                  <a:pt x="342" y="225"/>
                </a:lnTo>
                <a:lnTo>
                  <a:pt x="342" y="223"/>
                </a:lnTo>
                <a:lnTo>
                  <a:pt x="342" y="225"/>
                </a:lnTo>
                <a:close/>
                <a:moveTo>
                  <a:pt x="342" y="228"/>
                </a:moveTo>
                <a:lnTo>
                  <a:pt x="342" y="228"/>
                </a:lnTo>
                <a:lnTo>
                  <a:pt x="339" y="228"/>
                </a:lnTo>
                <a:lnTo>
                  <a:pt x="342" y="228"/>
                </a:lnTo>
                <a:lnTo>
                  <a:pt x="342" y="228"/>
                </a:lnTo>
                <a:lnTo>
                  <a:pt x="361" y="233"/>
                </a:lnTo>
                <a:lnTo>
                  <a:pt x="342" y="228"/>
                </a:lnTo>
                <a:close/>
                <a:moveTo>
                  <a:pt x="410" y="199"/>
                </a:moveTo>
                <a:lnTo>
                  <a:pt x="410" y="201"/>
                </a:lnTo>
                <a:lnTo>
                  <a:pt x="410" y="199"/>
                </a:lnTo>
                <a:lnTo>
                  <a:pt x="410" y="199"/>
                </a:lnTo>
                <a:lnTo>
                  <a:pt x="410" y="199"/>
                </a:lnTo>
                <a:close/>
                <a:moveTo>
                  <a:pt x="414" y="208"/>
                </a:moveTo>
                <a:lnTo>
                  <a:pt x="412" y="206"/>
                </a:lnTo>
                <a:lnTo>
                  <a:pt x="412" y="206"/>
                </a:lnTo>
                <a:lnTo>
                  <a:pt x="412" y="206"/>
                </a:lnTo>
                <a:lnTo>
                  <a:pt x="412" y="206"/>
                </a:lnTo>
                <a:lnTo>
                  <a:pt x="412" y="206"/>
                </a:lnTo>
                <a:lnTo>
                  <a:pt x="414" y="208"/>
                </a:lnTo>
                <a:lnTo>
                  <a:pt x="419" y="211"/>
                </a:lnTo>
                <a:lnTo>
                  <a:pt x="414" y="208"/>
                </a:lnTo>
                <a:close/>
                <a:moveTo>
                  <a:pt x="427" y="199"/>
                </a:moveTo>
                <a:lnTo>
                  <a:pt x="427" y="196"/>
                </a:lnTo>
                <a:lnTo>
                  <a:pt x="429" y="196"/>
                </a:lnTo>
                <a:lnTo>
                  <a:pt x="427" y="196"/>
                </a:lnTo>
                <a:lnTo>
                  <a:pt x="427" y="199"/>
                </a:lnTo>
                <a:close/>
                <a:moveTo>
                  <a:pt x="429" y="206"/>
                </a:moveTo>
                <a:lnTo>
                  <a:pt x="429" y="204"/>
                </a:lnTo>
                <a:lnTo>
                  <a:pt x="429" y="204"/>
                </a:lnTo>
                <a:lnTo>
                  <a:pt x="429" y="204"/>
                </a:lnTo>
                <a:lnTo>
                  <a:pt x="429" y="206"/>
                </a:lnTo>
                <a:lnTo>
                  <a:pt x="431" y="206"/>
                </a:lnTo>
                <a:lnTo>
                  <a:pt x="429" y="20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dirty="0">
              <a:solidFill>
                <a:srgbClr val="000000"/>
              </a:solidFill>
            </a:endParaRPr>
          </a:p>
        </p:txBody>
      </p:sp>
      <p:sp>
        <p:nvSpPr>
          <p:cNvPr id="111" name="Freeform 15"/>
          <p:cNvSpPr>
            <a:spLocks/>
          </p:cNvSpPr>
          <p:nvPr userDrawn="1"/>
        </p:nvSpPr>
        <p:spPr bwMode="auto">
          <a:xfrm>
            <a:off x="4573787" y="4083565"/>
            <a:ext cx="1523007" cy="1895615"/>
          </a:xfrm>
          <a:custGeom>
            <a:avLst/>
            <a:gdLst>
              <a:gd name="T0" fmla="*/ 1278 w 1278"/>
              <a:gd name="T1" fmla="*/ 836 h 1193"/>
              <a:gd name="T2" fmla="*/ 1271 w 1278"/>
              <a:gd name="T3" fmla="*/ 819 h 1193"/>
              <a:gd name="T4" fmla="*/ 1252 w 1278"/>
              <a:gd name="T5" fmla="*/ 821 h 1193"/>
              <a:gd name="T6" fmla="*/ 1242 w 1278"/>
              <a:gd name="T7" fmla="*/ 807 h 1193"/>
              <a:gd name="T8" fmla="*/ 1206 w 1278"/>
              <a:gd name="T9" fmla="*/ 700 h 1193"/>
              <a:gd name="T10" fmla="*/ 1167 w 1278"/>
              <a:gd name="T11" fmla="*/ 693 h 1193"/>
              <a:gd name="T12" fmla="*/ 1126 w 1278"/>
              <a:gd name="T13" fmla="*/ 651 h 1193"/>
              <a:gd name="T14" fmla="*/ 1075 w 1278"/>
              <a:gd name="T15" fmla="*/ 598 h 1193"/>
              <a:gd name="T16" fmla="*/ 1068 w 1278"/>
              <a:gd name="T17" fmla="*/ 586 h 1193"/>
              <a:gd name="T18" fmla="*/ 1053 w 1278"/>
              <a:gd name="T19" fmla="*/ 566 h 1193"/>
              <a:gd name="T20" fmla="*/ 1048 w 1278"/>
              <a:gd name="T21" fmla="*/ 581 h 1193"/>
              <a:gd name="T22" fmla="*/ 1034 w 1278"/>
              <a:gd name="T23" fmla="*/ 593 h 1193"/>
              <a:gd name="T24" fmla="*/ 1034 w 1278"/>
              <a:gd name="T25" fmla="*/ 625 h 1193"/>
              <a:gd name="T26" fmla="*/ 956 w 1278"/>
              <a:gd name="T27" fmla="*/ 685 h 1193"/>
              <a:gd name="T28" fmla="*/ 925 w 1278"/>
              <a:gd name="T29" fmla="*/ 695 h 1193"/>
              <a:gd name="T30" fmla="*/ 884 w 1278"/>
              <a:gd name="T31" fmla="*/ 824 h 1193"/>
              <a:gd name="T32" fmla="*/ 864 w 1278"/>
              <a:gd name="T33" fmla="*/ 807 h 1193"/>
              <a:gd name="T34" fmla="*/ 850 w 1278"/>
              <a:gd name="T35" fmla="*/ 838 h 1193"/>
              <a:gd name="T36" fmla="*/ 833 w 1278"/>
              <a:gd name="T37" fmla="*/ 819 h 1193"/>
              <a:gd name="T38" fmla="*/ 814 w 1278"/>
              <a:gd name="T39" fmla="*/ 841 h 1193"/>
              <a:gd name="T40" fmla="*/ 751 w 1278"/>
              <a:gd name="T41" fmla="*/ 32 h 1193"/>
              <a:gd name="T42" fmla="*/ 445 w 1278"/>
              <a:gd name="T43" fmla="*/ 855 h 1193"/>
              <a:gd name="T44" fmla="*/ 431 w 1278"/>
              <a:gd name="T45" fmla="*/ 739 h 1193"/>
              <a:gd name="T46" fmla="*/ 404 w 1278"/>
              <a:gd name="T47" fmla="*/ 756 h 1193"/>
              <a:gd name="T48" fmla="*/ 378 w 1278"/>
              <a:gd name="T49" fmla="*/ 561 h 1193"/>
              <a:gd name="T50" fmla="*/ 375 w 1278"/>
              <a:gd name="T51" fmla="*/ 547 h 1193"/>
              <a:gd name="T52" fmla="*/ 368 w 1278"/>
              <a:gd name="T53" fmla="*/ 569 h 1193"/>
              <a:gd name="T54" fmla="*/ 351 w 1278"/>
              <a:gd name="T55" fmla="*/ 479 h 1193"/>
              <a:gd name="T56" fmla="*/ 341 w 1278"/>
              <a:gd name="T57" fmla="*/ 348 h 1193"/>
              <a:gd name="T58" fmla="*/ 324 w 1278"/>
              <a:gd name="T59" fmla="*/ 372 h 1193"/>
              <a:gd name="T60" fmla="*/ 312 w 1278"/>
              <a:gd name="T61" fmla="*/ 479 h 1193"/>
              <a:gd name="T62" fmla="*/ 295 w 1278"/>
              <a:gd name="T63" fmla="*/ 561 h 1193"/>
              <a:gd name="T64" fmla="*/ 290 w 1278"/>
              <a:gd name="T65" fmla="*/ 547 h 1193"/>
              <a:gd name="T66" fmla="*/ 288 w 1278"/>
              <a:gd name="T67" fmla="*/ 569 h 1193"/>
              <a:gd name="T68" fmla="*/ 269 w 1278"/>
              <a:gd name="T69" fmla="*/ 693 h 1193"/>
              <a:gd name="T70" fmla="*/ 269 w 1278"/>
              <a:gd name="T71" fmla="*/ 695 h 1193"/>
              <a:gd name="T72" fmla="*/ 261 w 1278"/>
              <a:gd name="T73" fmla="*/ 758 h 1193"/>
              <a:gd name="T74" fmla="*/ 244 w 1278"/>
              <a:gd name="T75" fmla="*/ 712 h 1193"/>
              <a:gd name="T76" fmla="*/ 232 w 1278"/>
              <a:gd name="T77" fmla="*/ 574 h 1193"/>
              <a:gd name="T78" fmla="*/ 208 w 1278"/>
              <a:gd name="T79" fmla="*/ 710 h 1193"/>
              <a:gd name="T80" fmla="*/ 194 w 1278"/>
              <a:gd name="T81" fmla="*/ 748 h 1193"/>
              <a:gd name="T82" fmla="*/ 174 w 1278"/>
              <a:gd name="T83" fmla="*/ 688 h 1193"/>
              <a:gd name="T84" fmla="*/ 172 w 1278"/>
              <a:gd name="T85" fmla="*/ 685 h 1193"/>
              <a:gd name="T86" fmla="*/ 169 w 1278"/>
              <a:gd name="T87" fmla="*/ 615 h 1193"/>
              <a:gd name="T88" fmla="*/ 167 w 1278"/>
              <a:gd name="T89" fmla="*/ 610 h 1193"/>
              <a:gd name="T90" fmla="*/ 157 w 1278"/>
              <a:gd name="T91" fmla="*/ 557 h 1193"/>
              <a:gd name="T92" fmla="*/ 148 w 1278"/>
              <a:gd name="T93" fmla="*/ 547 h 1193"/>
              <a:gd name="T94" fmla="*/ 123 w 1278"/>
              <a:gd name="T95" fmla="*/ 479 h 1193"/>
              <a:gd name="T96" fmla="*/ 123 w 1278"/>
              <a:gd name="T97" fmla="*/ 464 h 1193"/>
              <a:gd name="T98" fmla="*/ 121 w 1278"/>
              <a:gd name="T99" fmla="*/ 304 h 1193"/>
              <a:gd name="T100" fmla="*/ 97 w 1278"/>
              <a:gd name="T101" fmla="*/ 464 h 1193"/>
              <a:gd name="T102" fmla="*/ 94 w 1278"/>
              <a:gd name="T103" fmla="*/ 476 h 1193"/>
              <a:gd name="T104" fmla="*/ 70 w 1278"/>
              <a:gd name="T105" fmla="*/ 554 h 1193"/>
              <a:gd name="T106" fmla="*/ 60 w 1278"/>
              <a:gd name="T107" fmla="*/ 549 h 1193"/>
              <a:gd name="T108" fmla="*/ 48 w 1278"/>
              <a:gd name="T109" fmla="*/ 610 h 1193"/>
              <a:gd name="T110" fmla="*/ 41 w 1278"/>
              <a:gd name="T111" fmla="*/ 746 h 1193"/>
              <a:gd name="T112" fmla="*/ 17 w 1278"/>
              <a:gd name="T113" fmla="*/ 739 h 1193"/>
              <a:gd name="T114" fmla="*/ 7 w 1278"/>
              <a:gd name="T115" fmla="*/ 848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78" h="1193">
                <a:moveTo>
                  <a:pt x="12" y="306"/>
                </a:moveTo>
                <a:lnTo>
                  <a:pt x="0" y="304"/>
                </a:lnTo>
                <a:lnTo>
                  <a:pt x="0" y="1193"/>
                </a:lnTo>
                <a:lnTo>
                  <a:pt x="1278" y="1193"/>
                </a:lnTo>
                <a:lnTo>
                  <a:pt x="1278" y="836"/>
                </a:lnTo>
                <a:lnTo>
                  <a:pt x="1274" y="836"/>
                </a:lnTo>
                <a:lnTo>
                  <a:pt x="1274" y="819"/>
                </a:lnTo>
                <a:lnTo>
                  <a:pt x="1271" y="819"/>
                </a:lnTo>
                <a:lnTo>
                  <a:pt x="1271" y="819"/>
                </a:lnTo>
                <a:lnTo>
                  <a:pt x="1271" y="819"/>
                </a:lnTo>
                <a:lnTo>
                  <a:pt x="1269" y="819"/>
                </a:lnTo>
                <a:lnTo>
                  <a:pt x="1269" y="836"/>
                </a:lnTo>
                <a:lnTo>
                  <a:pt x="1257" y="836"/>
                </a:lnTo>
                <a:lnTo>
                  <a:pt x="1257" y="824"/>
                </a:lnTo>
                <a:lnTo>
                  <a:pt x="1252" y="821"/>
                </a:lnTo>
                <a:lnTo>
                  <a:pt x="1245" y="821"/>
                </a:lnTo>
                <a:lnTo>
                  <a:pt x="1245" y="807"/>
                </a:lnTo>
                <a:lnTo>
                  <a:pt x="1242" y="807"/>
                </a:lnTo>
                <a:lnTo>
                  <a:pt x="1242" y="807"/>
                </a:lnTo>
                <a:lnTo>
                  <a:pt x="1242" y="807"/>
                </a:lnTo>
                <a:lnTo>
                  <a:pt x="1240" y="807"/>
                </a:lnTo>
                <a:lnTo>
                  <a:pt x="1240" y="821"/>
                </a:lnTo>
                <a:lnTo>
                  <a:pt x="1220" y="821"/>
                </a:lnTo>
                <a:lnTo>
                  <a:pt x="1223" y="702"/>
                </a:lnTo>
                <a:lnTo>
                  <a:pt x="1206" y="700"/>
                </a:lnTo>
                <a:lnTo>
                  <a:pt x="1182" y="700"/>
                </a:lnTo>
                <a:lnTo>
                  <a:pt x="1174" y="695"/>
                </a:lnTo>
                <a:lnTo>
                  <a:pt x="1174" y="695"/>
                </a:lnTo>
                <a:lnTo>
                  <a:pt x="1172" y="695"/>
                </a:lnTo>
                <a:lnTo>
                  <a:pt x="1167" y="693"/>
                </a:lnTo>
                <a:lnTo>
                  <a:pt x="1167" y="688"/>
                </a:lnTo>
                <a:lnTo>
                  <a:pt x="1155" y="685"/>
                </a:lnTo>
                <a:lnTo>
                  <a:pt x="1150" y="685"/>
                </a:lnTo>
                <a:lnTo>
                  <a:pt x="1140" y="668"/>
                </a:lnTo>
                <a:lnTo>
                  <a:pt x="1126" y="651"/>
                </a:lnTo>
                <a:lnTo>
                  <a:pt x="1111" y="639"/>
                </a:lnTo>
                <a:lnTo>
                  <a:pt x="1092" y="629"/>
                </a:lnTo>
                <a:lnTo>
                  <a:pt x="1073" y="625"/>
                </a:lnTo>
                <a:lnTo>
                  <a:pt x="1073" y="598"/>
                </a:lnTo>
                <a:lnTo>
                  <a:pt x="1075" y="598"/>
                </a:lnTo>
                <a:lnTo>
                  <a:pt x="1075" y="595"/>
                </a:lnTo>
                <a:lnTo>
                  <a:pt x="1075" y="593"/>
                </a:lnTo>
                <a:lnTo>
                  <a:pt x="1073" y="593"/>
                </a:lnTo>
                <a:lnTo>
                  <a:pt x="1070" y="588"/>
                </a:lnTo>
                <a:lnTo>
                  <a:pt x="1068" y="586"/>
                </a:lnTo>
                <a:lnTo>
                  <a:pt x="1063" y="583"/>
                </a:lnTo>
                <a:lnTo>
                  <a:pt x="1061" y="581"/>
                </a:lnTo>
                <a:lnTo>
                  <a:pt x="1056" y="581"/>
                </a:lnTo>
                <a:lnTo>
                  <a:pt x="1056" y="566"/>
                </a:lnTo>
                <a:lnTo>
                  <a:pt x="1053" y="566"/>
                </a:lnTo>
                <a:lnTo>
                  <a:pt x="1053" y="564"/>
                </a:lnTo>
                <a:lnTo>
                  <a:pt x="1053" y="566"/>
                </a:lnTo>
                <a:lnTo>
                  <a:pt x="1048" y="566"/>
                </a:lnTo>
                <a:lnTo>
                  <a:pt x="1048" y="581"/>
                </a:lnTo>
                <a:lnTo>
                  <a:pt x="1048" y="581"/>
                </a:lnTo>
                <a:lnTo>
                  <a:pt x="1046" y="581"/>
                </a:lnTo>
                <a:lnTo>
                  <a:pt x="1041" y="583"/>
                </a:lnTo>
                <a:lnTo>
                  <a:pt x="1039" y="586"/>
                </a:lnTo>
                <a:lnTo>
                  <a:pt x="1036" y="588"/>
                </a:lnTo>
                <a:lnTo>
                  <a:pt x="1034" y="593"/>
                </a:lnTo>
                <a:lnTo>
                  <a:pt x="1031" y="593"/>
                </a:lnTo>
                <a:lnTo>
                  <a:pt x="1031" y="595"/>
                </a:lnTo>
                <a:lnTo>
                  <a:pt x="1031" y="598"/>
                </a:lnTo>
                <a:lnTo>
                  <a:pt x="1034" y="598"/>
                </a:lnTo>
                <a:lnTo>
                  <a:pt x="1034" y="625"/>
                </a:lnTo>
                <a:lnTo>
                  <a:pt x="1014" y="629"/>
                </a:lnTo>
                <a:lnTo>
                  <a:pt x="995" y="639"/>
                </a:lnTo>
                <a:lnTo>
                  <a:pt x="978" y="651"/>
                </a:lnTo>
                <a:lnTo>
                  <a:pt x="964" y="668"/>
                </a:lnTo>
                <a:lnTo>
                  <a:pt x="956" y="685"/>
                </a:lnTo>
                <a:lnTo>
                  <a:pt x="949" y="685"/>
                </a:lnTo>
                <a:lnTo>
                  <a:pt x="937" y="688"/>
                </a:lnTo>
                <a:lnTo>
                  <a:pt x="937" y="693"/>
                </a:lnTo>
                <a:lnTo>
                  <a:pt x="935" y="695"/>
                </a:lnTo>
                <a:lnTo>
                  <a:pt x="925" y="695"/>
                </a:lnTo>
                <a:lnTo>
                  <a:pt x="925" y="697"/>
                </a:lnTo>
                <a:lnTo>
                  <a:pt x="922" y="700"/>
                </a:lnTo>
                <a:lnTo>
                  <a:pt x="896" y="700"/>
                </a:lnTo>
                <a:lnTo>
                  <a:pt x="881" y="702"/>
                </a:lnTo>
                <a:lnTo>
                  <a:pt x="884" y="824"/>
                </a:lnTo>
                <a:lnTo>
                  <a:pt x="867" y="824"/>
                </a:lnTo>
                <a:lnTo>
                  <a:pt x="867" y="807"/>
                </a:lnTo>
                <a:lnTo>
                  <a:pt x="864" y="807"/>
                </a:lnTo>
                <a:lnTo>
                  <a:pt x="864" y="807"/>
                </a:lnTo>
                <a:lnTo>
                  <a:pt x="864" y="807"/>
                </a:lnTo>
                <a:lnTo>
                  <a:pt x="862" y="807"/>
                </a:lnTo>
                <a:lnTo>
                  <a:pt x="862" y="824"/>
                </a:lnTo>
                <a:lnTo>
                  <a:pt x="855" y="824"/>
                </a:lnTo>
                <a:lnTo>
                  <a:pt x="850" y="826"/>
                </a:lnTo>
                <a:lnTo>
                  <a:pt x="850" y="838"/>
                </a:lnTo>
                <a:lnTo>
                  <a:pt x="850" y="838"/>
                </a:lnTo>
                <a:lnTo>
                  <a:pt x="835" y="838"/>
                </a:lnTo>
                <a:lnTo>
                  <a:pt x="833" y="819"/>
                </a:lnTo>
                <a:lnTo>
                  <a:pt x="833" y="819"/>
                </a:lnTo>
                <a:lnTo>
                  <a:pt x="833" y="819"/>
                </a:lnTo>
                <a:lnTo>
                  <a:pt x="830" y="819"/>
                </a:lnTo>
                <a:lnTo>
                  <a:pt x="828" y="819"/>
                </a:lnTo>
                <a:lnTo>
                  <a:pt x="828" y="838"/>
                </a:lnTo>
                <a:lnTo>
                  <a:pt x="818" y="838"/>
                </a:lnTo>
                <a:lnTo>
                  <a:pt x="814" y="841"/>
                </a:lnTo>
                <a:lnTo>
                  <a:pt x="814" y="841"/>
                </a:lnTo>
                <a:lnTo>
                  <a:pt x="809" y="841"/>
                </a:lnTo>
                <a:lnTo>
                  <a:pt x="811" y="90"/>
                </a:lnTo>
                <a:lnTo>
                  <a:pt x="782" y="32"/>
                </a:lnTo>
                <a:lnTo>
                  <a:pt x="751" y="32"/>
                </a:lnTo>
                <a:lnTo>
                  <a:pt x="734" y="0"/>
                </a:lnTo>
                <a:lnTo>
                  <a:pt x="508" y="0"/>
                </a:lnTo>
                <a:lnTo>
                  <a:pt x="508" y="32"/>
                </a:lnTo>
                <a:lnTo>
                  <a:pt x="448" y="32"/>
                </a:lnTo>
                <a:lnTo>
                  <a:pt x="445" y="855"/>
                </a:lnTo>
                <a:lnTo>
                  <a:pt x="438" y="848"/>
                </a:lnTo>
                <a:lnTo>
                  <a:pt x="438" y="836"/>
                </a:lnTo>
                <a:lnTo>
                  <a:pt x="436" y="746"/>
                </a:lnTo>
                <a:lnTo>
                  <a:pt x="436" y="739"/>
                </a:lnTo>
                <a:lnTo>
                  <a:pt x="431" y="739"/>
                </a:lnTo>
                <a:lnTo>
                  <a:pt x="429" y="739"/>
                </a:lnTo>
                <a:lnTo>
                  <a:pt x="429" y="746"/>
                </a:lnTo>
                <a:lnTo>
                  <a:pt x="429" y="758"/>
                </a:lnTo>
                <a:lnTo>
                  <a:pt x="404" y="758"/>
                </a:lnTo>
                <a:lnTo>
                  <a:pt x="404" y="756"/>
                </a:lnTo>
                <a:lnTo>
                  <a:pt x="399" y="746"/>
                </a:lnTo>
                <a:lnTo>
                  <a:pt x="399" y="693"/>
                </a:lnTo>
                <a:lnTo>
                  <a:pt x="392" y="676"/>
                </a:lnTo>
                <a:lnTo>
                  <a:pt x="392" y="622"/>
                </a:lnTo>
                <a:lnTo>
                  <a:pt x="378" y="561"/>
                </a:lnTo>
                <a:lnTo>
                  <a:pt x="380" y="561"/>
                </a:lnTo>
                <a:lnTo>
                  <a:pt x="380" y="547"/>
                </a:lnTo>
                <a:lnTo>
                  <a:pt x="375" y="547"/>
                </a:lnTo>
                <a:lnTo>
                  <a:pt x="375" y="547"/>
                </a:lnTo>
                <a:lnTo>
                  <a:pt x="375" y="547"/>
                </a:lnTo>
                <a:lnTo>
                  <a:pt x="368" y="547"/>
                </a:lnTo>
                <a:lnTo>
                  <a:pt x="368" y="554"/>
                </a:lnTo>
                <a:lnTo>
                  <a:pt x="366" y="554"/>
                </a:lnTo>
                <a:lnTo>
                  <a:pt x="366" y="569"/>
                </a:lnTo>
                <a:lnTo>
                  <a:pt x="368" y="569"/>
                </a:lnTo>
                <a:lnTo>
                  <a:pt x="358" y="610"/>
                </a:lnTo>
                <a:lnTo>
                  <a:pt x="346" y="481"/>
                </a:lnTo>
                <a:lnTo>
                  <a:pt x="351" y="481"/>
                </a:lnTo>
                <a:lnTo>
                  <a:pt x="351" y="479"/>
                </a:lnTo>
                <a:lnTo>
                  <a:pt x="351" y="479"/>
                </a:lnTo>
                <a:lnTo>
                  <a:pt x="351" y="469"/>
                </a:lnTo>
                <a:lnTo>
                  <a:pt x="344" y="469"/>
                </a:lnTo>
                <a:lnTo>
                  <a:pt x="337" y="372"/>
                </a:lnTo>
                <a:lnTo>
                  <a:pt x="341" y="372"/>
                </a:lnTo>
                <a:lnTo>
                  <a:pt x="341" y="348"/>
                </a:lnTo>
                <a:lnTo>
                  <a:pt x="341" y="309"/>
                </a:lnTo>
                <a:lnTo>
                  <a:pt x="320" y="309"/>
                </a:lnTo>
                <a:lnTo>
                  <a:pt x="320" y="348"/>
                </a:lnTo>
                <a:lnTo>
                  <a:pt x="320" y="372"/>
                </a:lnTo>
                <a:lnTo>
                  <a:pt x="324" y="372"/>
                </a:lnTo>
                <a:lnTo>
                  <a:pt x="324" y="374"/>
                </a:lnTo>
                <a:lnTo>
                  <a:pt x="317" y="469"/>
                </a:lnTo>
                <a:lnTo>
                  <a:pt x="312" y="469"/>
                </a:lnTo>
                <a:lnTo>
                  <a:pt x="312" y="472"/>
                </a:lnTo>
                <a:lnTo>
                  <a:pt x="312" y="479"/>
                </a:lnTo>
                <a:lnTo>
                  <a:pt x="312" y="481"/>
                </a:lnTo>
                <a:lnTo>
                  <a:pt x="317" y="481"/>
                </a:lnTo>
                <a:lnTo>
                  <a:pt x="305" y="610"/>
                </a:lnTo>
                <a:lnTo>
                  <a:pt x="295" y="566"/>
                </a:lnTo>
                <a:lnTo>
                  <a:pt x="295" y="561"/>
                </a:lnTo>
                <a:lnTo>
                  <a:pt x="298" y="561"/>
                </a:lnTo>
                <a:lnTo>
                  <a:pt x="298" y="547"/>
                </a:lnTo>
                <a:lnTo>
                  <a:pt x="290" y="547"/>
                </a:lnTo>
                <a:lnTo>
                  <a:pt x="290" y="547"/>
                </a:lnTo>
                <a:lnTo>
                  <a:pt x="290" y="547"/>
                </a:lnTo>
                <a:lnTo>
                  <a:pt x="286" y="547"/>
                </a:lnTo>
                <a:lnTo>
                  <a:pt x="286" y="554"/>
                </a:lnTo>
                <a:lnTo>
                  <a:pt x="286" y="554"/>
                </a:lnTo>
                <a:lnTo>
                  <a:pt x="286" y="569"/>
                </a:lnTo>
                <a:lnTo>
                  <a:pt x="288" y="569"/>
                </a:lnTo>
                <a:lnTo>
                  <a:pt x="276" y="622"/>
                </a:lnTo>
                <a:lnTo>
                  <a:pt x="276" y="622"/>
                </a:lnTo>
                <a:lnTo>
                  <a:pt x="274" y="627"/>
                </a:lnTo>
                <a:lnTo>
                  <a:pt x="274" y="676"/>
                </a:lnTo>
                <a:lnTo>
                  <a:pt x="269" y="693"/>
                </a:lnTo>
                <a:lnTo>
                  <a:pt x="269" y="693"/>
                </a:lnTo>
                <a:lnTo>
                  <a:pt x="269" y="693"/>
                </a:lnTo>
                <a:lnTo>
                  <a:pt x="269" y="695"/>
                </a:lnTo>
                <a:lnTo>
                  <a:pt x="269" y="695"/>
                </a:lnTo>
                <a:lnTo>
                  <a:pt x="269" y="695"/>
                </a:lnTo>
                <a:lnTo>
                  <a:pt x="269" y="695"/>
                </a:lnTo>
                <a:lnTo>
                  <a:pt x="269" y="746"/>
                </a:lnTo>
                <a:lnTo>
                  <a:pt x="261" y="756"/>
                </a:lnTo>
                <a:lnTo>
                  <a:pt x="261" y="756"/>
                </a:lnTo>
                <a:lnTo>
                  <a:pt x="261" y="758"/>
                </a:lnTo>
                <a:lnTo>
                  <a:pt x="261" y="758"/>
                </a:lnTo>
                <a:lnTo>
                  <a:pt x="252" y="758"/>
                </a:lnTo>
                <a:lnTo>
                  <a:pt x="252" y="748"/>
                </a:lnTo>
                <a:lnTo>
                  <a:pt x="244" y="748"/>
                </a:lnTo>
                <a:lnTo>
                  <a:pt x="244" y="712"/>
                </a:lnTo>
                <a:lnTo>
                  <a:pt x="244" y="710"/>
                </a:lnTo>
                <a:lnTo>
                  <a:pt x="240" y="710"/>
                </a:lnTo>
                <a:lnTo>
                  <a:pt x="225" y="574"/>
                </a:lnTo>
                <a:lnTo>
                  <a:pt x="225" y="574"/>
                </a:lnTo>
                <a:lnTo>
                  <a:pt x="232" y="574"/>
                </a:lnTo>
                <a:lnTo>
                  <a:pt x="232" y="537"/>
                </a:lnTo>
                <a:lnTo>
                  <a:pt x="215" y="537"/>
                </a:lnTo>
                <a:lnTo>
                  <a:pt x="215" y="574"/>
                </a:lnTo>
                <a:lnTo>
                  <a:pt x="220" y="574"/>
                </a:lnTo>
                <a:lnTo>
                  <a:pt x="208" y="710"/>
                </a:lnTo>
                <a:lnTo>
                  <a:pt x="208" y="710"/>
                </a:lnTo>
                <a:lnTo>
                  <a:pt x="208" y="710"/>
                </a:lnTo>
                <a:lnTo>
                  <a:pt x="201" y="710"/>
                </a:lnTo>
                <a:lnTo>
                  <a:pt x="201" y="748"/>
                </a:lnTo>
                <a:lnTo>
                  <a:pt x="194" y="748"/>
                </a:lnTo>
                <a:lnTo>
                  <a:pt x="194" y="758"/>
                </a:lnTo>
                <a:lnTo>
                  <a:pt x="179" y="758"/>
                </a:lnTo>
                <a:lnTo>
                  <a:pt x="179" y="758"/>
                </a:lnTo>
                <a:lnTo>
                  <a:pt x="174" y="746"/>
                </a:lnTo>
                <a:lnTo>
                  <a:pt x="174" y="688"/>
                </a:lnTo>
                <a:lnTo>
                  <a:pt x="174" y="688"/>
                </a:lnTo>
                <a:lnTo>
                  <a:pt x="174" y="688"/>
                </a:lnTo>
                <a:lnTo>
                  <a:pt x="172" y="688"/>
                </a:lnTo>
                <a:lnTo>
                  <a:pt x="172" y="685"/>
                </a:lnTo>
                <a:lnTo>
                  <a:pt x="172" y="685"/>
                </a:lnTo>
                <a:lnTo>
                  <a:pt x="172" y="685"/>
                </a:lnTo>
                <a:lnTo>
                  <a:pt x="169" y="683"/>
                </a:lnTo>
                <a:lnTo>
                  <a:pt x="169" y="617"/>
                </a:lnTo>
                <a:lnTo>
                  <a:pt x="169" y="617"/>
                </a:lnTo>
                <a:lnTo>
                  <a:pt x="169" y="615"/>
                </a:lnTo>
                <a:lnTo>
                  <a:pt x="167" y="615"/>
                </a:lnTo>
                <a:lnTo>
                  <a:pt x="167" y="615"/>
                </a:lnTo>
                <a:lnTo>
                  <a:pt x="167" y="610"/>
                </a:lnTo>
                <a:lnTo>
                  <a:pt x="167" y="610"/>
                </a:lnTo>
                <a:lnTo>
                  <a:pt x="167" y="610"/>
                </a:lnTo>
                <a:lnTo>
                  <a:pt x="165" y="610"/>
                </a:lnTo>
                <a:lnTo>
                  <a:pt x="165" y="610"/>
                </a:lnTo>
                <a:lnTo>
                  <a:pt x="155" y="569"/>
                </a:lnTo>
                <a:lnTo>
                  <a:pt x="157" y="569"/>
                </a:lnTo>
                <a:lnTo>
                  <a:pt x="157" y="557"/>
                </a:lnTo>
                <a:lnTo>
                  <a:pt x="155" y="557"/>
                </a:lnTo>
                <a:lnTo>
                  <a:pt x="155" y="547"/>
                </a:lnTo>
                <a:lnTo>
                  <a:pt x="148" y="547"/>
                </a:lnTo>
                <a:lnTo>
                  <a:pt x="148" y="547"/>
                </a:lnTo>
                <a:lnTo>
                  <a:pt x="148" y="547"/>
                </a:lnTo>
                <a:lnTo>
                  <a:pt x="143" y="547"/>
                </a:lnTo>
                <a:lnTo>
                  <a:pt x="143" y="561"/>
                </a:lnTo>
                <a:lnTo>
                  <a:pt x="145" y="561"/>
                </a:lnTo>
                <a:lnTo>
                  <a:pt x="136" y="603"/>
                </a:lnTo>
                <a:lnTo>
                  <a:pt x="123" y="479"/>
                </a:lnTo>
                <a:lnTo>
                  <a:pt x="131" y="476"/>
                </a:lnTo>
                <a:lnTo>
                  <a:pt x="131" y="476"/>
                </a:lnTo>
                <a:lnTo>
                  <a:pt x="131" y="467"/>
                </a:lnTo>
                <a:lnTo>
                  <a:pt x="128" y="464"/>
                </a:lnTo>
                <a:lnTo>
                  <a:pt x="123" y="464"/>
                </a:lnTo>
                <a:lnTo>
                  <a:pt x="116" y="370"/>
                </a:lnTo>
                <a:lnTo>
                  <a:pt x="116" y="370"/>
                </a:lnTo>
                <a:lnTo>
                  <a:pt x="121" y="370"/>
                </a:lnTo>
                <a:lnTo>
                  <a:pt x="121" y="343"/>
                </a:lnTo>
                <a:lnTo>
                  <a:pt x="121" y="304"/>
                </a:lnTo>
                <a:lnTo>
                  <a:pt x="99" y="304"/>
                </a:lnTo>
                <a:lnTo>
                  <a:pt x="99" y="343"/>
                </a:lnTo>
                <a:lnTo>
                  <a:pt x="99" y="370"/>
                </a:lnTo>
                <a:lnTo>
                  <a:pt x="104" y="370"/>
                </a:lnTo>
                <a:lnTo>
                  <a:pt x="97" y="464"/>
                </a:lnTo>
                <a:lnTo>
                  <a:pt x="90" y="464"/>
                </a:lnTo>
                <a:lnTo>
                  <a:pt x="90" y="474"/>
                </a:lnTo>
                <a:lnTo>
                  <a:pt x="90" y="474"/>
                </a:lnTo>
                <a:lnTo>
                  <a:pt x="90" y="476"/>
                </a:lnTo>
                <a:lnTo>
                  <a:pt x="94" y="476"/>
                </a:lnTo>
                <a:lnTo>
                  <a:pt x="82" y="603"/>
                </a:lnTo>
                <a:lnTo>
                  <a:pt x="75" y="569"/>
                </a:lnTo>
                <a:lnTo>
                  <a:pt x="75" y="569"/>
                </a:lnTo>
                <a:lnTo>
                  <a:pt x="75" y="554"/>
                </a:lnTo>
                <a:lnTo>
                  <a:pt x="70" y="554"/>
                </a:lnTo>
                <a:lnTo>
                  <a:pt x="70" y="549"/>
                </a:lnTo>
                <a:lnTo>
                  <a:pt x="65" y="549"/>
                </a:lnTo>
                <a:lnTo>
                  <a:pt x="65" y="547"/>
                </a:lnTo>
                <a:lnTo>
                  <a:pt x="65" y="549"/>
                </a:lnTo>
                <a:lnTo>
                  <a:pt x="60" y="549"/>
                </a:lnTo>
                <a:lnTo>
                  <a:pt x="60" y="561"/>
                </a:lnTo>
                <a:lnTo>
                  <a:pt x="63" y="561"/>
                </a:lnTo>
                <a:lnTo>
                  <a:pt x="51" y="610"/>
                </a:lnTo>
                <a:lnTo>
                  <a:pt x="51" y="610"/>
                </a:lnTo>
                <a:lnTo>
                  <a:pt x="48" y="610"/>
                </a:lnTo>
                <a:lnTo>
                  <a:pt x="46" y="610"/>
                </a:lnTo>
                <a:lnTo>
                  <a:pt x="46" y="683"/>
                </a:lnTo>
                <a:lnTo>
                  <a:pt x="41" y="685"/>
                </a:lnTo>
                <a:lnTo>
                  <a:pt x="41" y="700"/>
                </a:lnTo>
                <a:lnTo>
                  <a:pt x="41" y="746"/>
                </a:lnTo>
                <a:lnTo>
                  <a:pt x="34" y="756"/>
                </a:lnTo>
                <a:lnTo>
                  <a:pt x="34" y="758"/>
                </a:lnTo>
                <a:lnTo>
                  <a:pt x="19" y="758"/>
                </a:lnTo>
                <a:lnTo>
                  <a:pt x="17" y="746"/>
                </a:lnTo>
                <a:lnTo>
                  <a:pt x="17" y="739"/>
                </a:lnTo>
                <a:lnTo>
                  <a:pt x="17" y="739"/>
                </a:lnTo>
                <a:lnTo>
                  <a:pt x="12" y="739"/>
                </a:lnTo>
                <a:lnTo>
                  <a:pt x="12" y="746"/>
                </a:lnTo>
                <a:lnTo>
                  <a:pt x="7" y="836"/>
                </a:lnTo>
                <a:lnTo>
                  <a:pt x="7" y="848"/>
                </a:lnTo>
                <a:lnTo>
                  <a:pt x="5" y="851"/>
                </a:lnTo>
                <a:lnTo>
                  <a:pt x="10" y="365"/>
                </a:lnTo>
                <a:lnTo>
                  <a:pt x="12" y="30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2" name="Freeform 16"/>
          <p:cNvSpPr>
            <a:spLocks/>
          </p:cNvSpPr>
          <p:nvPr userDrawn="1"/>
        </p:nvSpPr>
        <p:spPr bwMode="auto">
          <a:xfrm>
            <a:off x="3053162" y="3718105"/>
            <a:ext cx="1520624" cy="2261074"/>
          </a:xfrm>
          <a:custGeom>
            <a:avLst/>
            <a:gdLst>
              <a:gd name="T0" fmla="*/ 1242 w 1276"/>
              <a:gd name="T1" fmla="*/ 529 h 1423"/>
              <a:gd name="T2" fmla="*/ 1225 w 1276"/>
              <a:gd name="T3" fmla="*/ 527 h 1423"/>
              <a:gd name="T4" fmla="*/ 1196 w 1276"/>
              <a:gd name="T5" fmla="*/ 505 h 1423"/>
              <a:gd name="T6" fmla="*/ 1172 w 1276"/>
              <a:gd name="T7" fmla="*/ 483 h 1423"/>
              <a:gd name="T8" fmla="*/ 1148 w 1276"/>
              <a:gd name="T9" fmla="*/ 461 h 1423"/>
              <a:gd name="T10" fmla="*/ 1126 w 1276"/>
              <a:gd name="T11" fmla="*/ 439 h 1423"/>
              <a:gd name="T12" fmla="*/ 1043 w 1276"/>
              <a:gd name="T13" fmla="*/ 434 h 1423"/>
              <a:gd name="T14" fmla="*/ 1005 w 1276"/>
              <a:gd name="T15" fmla="*/ 447 h 1423"/>
              <a:gd name="T16" fmla="*/ 985 w 1276"/>
              <a:gd name="T17" fmla="*/ 461 h 1423"/>
              <a:gd name="T18" fmla="*/ 981 w 1276"/>
              <a:gd name="T19" fmla="*/ 481 h 1423"/>
              <a:gd name="T20" fmla="*/ 959 w 1276"/>
              <a:gd name="T21" fmla="*/ 495 h 1423"/>
              <a:gd name="T22" fmla="*/ 939 w 1276"/>
              <a:gd name="T23" fmla="*/ 505 h 1423"/>
              <a:gd name="T24" fmla="*/ 937 w 1276"/>
              <a:gd name="T25" fmla="*/ 524 h 1423"/>
              <a:gd name="T26" fmla="*/ 913 w 1276"/>
              <a:gd name="T27" fmla="*/ 529 h 1423"/>
              <a:gd name="T28" fmla="*/ 840 w 1276"/>
              <a:gd name="T29" fmla="*/ 534 h 1423"/>
              <a:gd name="T30" fmla="*/ 840 w 1276"/>
              <a:gd name="T31" fmla="*/ 595 h 1423"/>
              <a:gd name="T32" fmla="*/ 765 w 1276"/>
              <a:gd name="T33" fmla="*/ 876 h 1423"/>
              <a:gd name="T34" fmla="*/ 763 w 1276"/>
              <a:gd name="T35" fmla="*/ 544 h 1423"/>
              <a:gd name="T36" fmla="*/ 690 w 1276"/>
              <a:gd name="T37" fmla="*/ 539 h 1423"/>
              <a:gd name="T38" fmla="*/ 668 w 1276"/>
              <a:gd name="T39" fmla="*/ 534 h 1423"/>
              <a:gd name="T40" fmla="*/ 661 w 1276"/>
              <a:gd name="T41" fmla="*/ 515 h 1423"/>
              <a:gd name="T42" fmla="*/ 646 w 1276"/>
              <a:gd name="T43" fmla="*/ 502 h 1423"/>
              <a:gd name="T44" fmla="*/ 625 w 1276"/>
              <a:gd name="T45" fmla="*/ 490 h 1423"/>
              <a:gd name="T46" fmla="*/ 617 w 1276"/>
              <a:gd name="T47" fmla="*/ 471 h 1423"/>
              <a:gd name="T48" fmla="*/ 600 w 1276"/>
              <a:gd name="T49" fmla="*/ 456 h 1423"/>
              <a:gd name="T50" fmla="*/ 559 w 1276"/>
              <a:gd name="T51" fmla="*/ 444 h 1423"/>
              <a:gd name="T52" fmla="*/ 482 w 1276"/>
              <a:gd name="T53" fmla="*/ 449 h 1423"/>
              <a:gd name="T54" fmla="*/ 460 w 1276"/>
              <a:gd name="T55" fmla="*/ 471 h 1423"/>
              <a:gd name="T56" fmla="*/ 436 w 1276"/>
              <a:gd name="T57" fmla="*/ 493 h 1423"/>
              <a:gd name="T58" fmla="*/ 411 w 1276"/>
              <a:gd name="T59" fmla="*/ 512 h 1423"/>
              <a:gd name="T60" fmla="*/ 385 w 1276"/>
              <a:gd name="T61" fmla="*/ 534 h 1423"/>
              <a:gd name="T62" fmla="*/ 382 w 1276"/>
              <a:gd name="T63" fmla="*/ 536 h 1423"/>
              <a:gd name="T64" fmla="*/ 322 w 1276"/>
              <a:gd name="T65" fmla="*/ 328 h 1423"/>
              <a:gd name="T66" fmla="*/ 264 w 1276"/>
              <a:gd name="T67" fmla="*/ 274 h 1423"/>
              <a:gd name="T68" fmla="*/ 201 w 1276"/>
              <a:gd name="T69" fmla="*/ 233 h 1423"/>
              <a:gd name="T70" fmla="*/ 179 w 1276"/>
              <a:gd name="T71" fmla="*/ 328 h 1423"/>
              <a:gd name="T72" fmla="*/ 181 w 1276"/>
              <a:gd name="T73" fmla="*/ 255 h 1423"/>
              <a:gd name="T74" fmla="*/ 179 w 1276"/>
              <a:gd name="T75" fmla="*/ 252 h 1423"/>
              <a:gd name="T76" fmla="*/ 181 w 1276"/>
              <a:gd name="T77" fmla="*/ 213 h 1423"/>
              <a:gd name="T78" fmla="*/ 179 w 1276"/>
              <a:gd name="T79" fmla="*/ 213 h 1423"/>
              <a:gd name="T80" fmla="*/ 181 w 1276"/>
              <a:gd name="T81" fmla="*/ 174 h 1423"/>
              <a:gd name="T82" fmla="*/ 179 w 1276"/>
              <a:gd name="T83" fmla="*/ 172 h 1423"/>
              <a:gd name="T84" fmla="*/ 116 w 1276"/>
              <a:gd name="T85" fmla="*/ 109 h 1423"/>
              <a:gd name="T86" fmla="*/ 29 w 1276"/>
              <a:gd name="T87" fmla="*/ 104 h 1423"/>
              <a:gd name="T88" fmla="*/ 29 w 1276"/>
              <a:gd name="T89" fmla="*/ 31 h 1423"/>
              <a:gd name="T90" fmla="*/ 29 w 1276"/>
              <a:gd name="T91" fmla="*/ 9 h 1423"/>
              <a:gd name="T92" fmla="*/ 29 w 1276"/>
              <a:gd name="T93" fmla="*/ 0 h 1423"/>
              <a:gd name="T94" fmla="*/ 0 w 1276"/>
              <a:gd name="T95" fmla="*/ 1423 h 1423"/>
              <a:gd name="T96" fmla="*/ 1276 w 1276"/>
              <a:gd name="T97" fmla="*/ 534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76" h="1423">
                <a:moveTo>
                  <a:pt x="1276" y="534"/>
                </a:moveTo>
                <a:lnTo>
                  <a:pt x="1242" y="529"/>
                </a:lnTo>
                <a:lnTo>
                  <a:pt x="1223" y="532"/>
                </a:lnTo>
                <a:lnTo>
                  <a:pt x="1225" y="527"/>
                </a:lnTo>
                <a:lnTo>
                  <a:pt x="1196" y="524"/>
                </a:lnTo>
                <a:lnTo>
                  <a:pt x="1196" y="505"/>
                </a:lnTo>
                <a:lnTo>
                  <a:pt x="1172" y="502"/>
                </a:lnTo>
                <a:lnTo>
                  <a:pt x="1172" y="483"/>
                </a:lnTo>
                <a:lnTo>
                  <a:pt x="1148" y="481"/>
                </a:lnTo>
                <a:lnTo>
                  <a:pt x="1148" y="461"/>
                </a:lnTo>
                <a:lnTo>
                  <a:pt x="1123" y="459"/>
                </a:lnTo>
                <a:lnTo>
                  <a:pt x="1126" y="439"/>
                </a:lnTo>
                <a:lnTo>
                  <a:pt x="1094" y="434"/>
                </a:lnTo>
                <a:lnTo>
                  <a:pt x="1043" y="434"/>
                </a:lnTo>
                <a:lnTo>
                  <a:pt x="1007" y="439"/>
                </a:lnTo>
                <a:lnTo>
                  <a:pt x="1005" y="447"/>
                </a:lnTo>
                <a:lnTo>
                  <a:pt x="1005" y="459"/>
                </a:lnTo>
                <a:lnTo>
                  <a:pt x="985" y="461"/>
                </a:lnTo>
                <a:lnTo>
                  <a:pt x="983" y="471"/>
                </a:lnTo>
                <a:lnTo>
                  <a:pt x="981" y="481"/>
                </a:lnTo>
                <a:lnTo>
                  <a:pt x="964" y="483"/>
                </a:lnTo>
                <a:lnTo>
                  <a:pt x="959" y="495"/>
                </a:lnTo>
                <a:lnTo>
                  <a:pt x="959" y="502"/>
                </a:lnTo>
                <a:lnTo>
                  <a:pt x="939" y="505"/>
                </a:lnTo>
                <a:lnTo>
                  <a:pt x="937" y="517"/>
                </a:lnTo>
                <a:lnTo>
                  <a:pt x="937" y="524"/>
                </a:lnTo>
                <a:lnTo>
                  <a:pt x="915" y="527"/>
                </a:lnTo>
                <a:lnTo>
                  <a:pt x="913" y="529"/>
                </a:lnTo>
                <a:lnTo>
                  <a:pt x="893" y="527"/>
                </a:lnTo>
                <a:lnTo>
                  <a:pt x="840" y="534"/>
                </a:lnTo>
                <a:lnTo>
                  <a:pt x="840" y="595"/>
                </a:lnTo>
                <a:lnTo>
                  <a:pt x="840" y="595"/>
                </a:lnTo>
                <a:lnTo>
                  <a:pt x="840" y="876"/>
                </a:lnTo>
                <a:lnTo>
                  <a:pt x="765" y="876"/>
                </a:lnTo>
                <a:lnTo>
                  <a:pt x="763" y="600"/>
                </a:lnTo>
                <a:lnTo>
                  <a:pt x="763" y="544"/>
                </a:lnTo>
                <a:lnTo>
                  <a:pt x="707" y="536"/>
                </a:lnTo>
                <a:lnTo>
                  <a:pt x="690" y="539"/>
                </a:lnTo>
                <a:lnTo>
                  <a:pt x="688" y="536"/>
                </a:lnTo>
                <a:lnTo>
                  <a:pt x="668" y="534"/>
                </a:lnTo>
                <a:lnTo>
                  <a:pt x="668" y="527"/>
                </a:lnTo>
                <a:lnTo>
                  <a:pt x="661" y="515"/>
                </a:lnTo>
                <a:lnTo>
                  <a:pt x="646" y="512"/>
                </a:lnTo>
                <a:lnTo>
                  <a:pt x="646" y="502"/>
                </a:lnTo>
                <a:lnTo>
                  <a:pt x="639" y="493"/>
                </a:lnTo>
                <a:lnTo>
                  <a:pt x="625" y="490"/>
                </a:lnTo>
                <a:lnTo>
                  <a:pt x="625" y="481"/>
                </a:lnTo>
                <a:lnTo>
                  <a:pt x="617" y="471"/>
                </a:lnTo>
                <a:lnTo>
                  <a:pt x="603" y="468"/>
                </a:lnTo>
                <a:lnTo>
                  <a:pt x="600" y="456"/>
                </a:lnTo>
                <a:lnTo>
                  <a:pt x="598" y="449"/>
                </a:lnTo>
                <a:lnTo>
                  <a:pt x="559" y="444"/>
                </a:lnTo>
                <a:lnTo>
                  <a:pt x="511" y="444"/>
                </a:lnTo>
                <a:lnTo>
                  <a:pt x="482" y="449"/>
                </a:lnTo>
                <a:lnTo>
                  <a:pt x="482" y="466"/>
                </a:lnTo>
                <a:lnTo>
                  <a:pt x="460" y="471"/>
                </a:lnTo>
                <a:lnTo>
                  <a:pt x="460" y="488"/>
                </a:lnTo>
                <a:lnTo>
                  <a:pt x="436" y="493"/>
                </a:lnTo>
                <a:lnTo>
                  <a:pt x="436" y="510"/>
                </a:lnTo>
                <a:lnTo>
                  <a:pt x="411" y="512"/>
                </a:lnTo>
                <a:lnTo>
                  <a:pt x="411" y="532"/>
                </a:lnTo>
                <a:lnTo>
                  <a:pt x="385" y="534"/>
                </a:lnTo>
                <a:lnTo>
                  <a:pt x="385" y="536"/>
                </a:lnTo>
                <a:lnTo>
                  <a:pt x="382" y="536"/>
                </a:lnTo>
                <a:lnTo>
                  <a:pt x="382" y="328"/>
                </a:lnTo>
                <a:lnTo>
                  <a:pt x="322" y="328"/>
                </a:lnTo>
                <a:lnTo>
                  <a:pt x="322" y="274"/>
                </a:lnTo>
                <a:lnTo>
                  <a:pt x="264" y="274"/>
                </a:lnTo>
                <a:lnTo>
                  <a:pt x="264" y="233"/>
                </a:lnTo>
                <a:lnTo>
                  <a:pt x="201" y="233"/>
                </a:lnTo>
                <a:lnTo>
                  <a:pt x="201" y="328"/>
                </a:lnTo>
                <a:lnTo>
                  <a:pt x="179" y="328"/>
                </a:lnTo>
                <a:lnTo>
                  <a:pt x="179" y="257"/>
                </a:lnTo>
                <a:lnTo>
                  <a:pt x="181" y="255"/>
                </a:lnTo>
                <a:lnTo>
                  <a:pt x="181" y="252"/>
                </a:lnTo>
                <a:lnTo>
                  <a:pt x="179" y="252"/>
                </a:lnTo>
                <a:lnTo>
                  <a:pt x="179" y="218"/>
                </a:lnTo>
                <a:lnTo>
                  <a:pt x="181" y="213"/>
                </a:lnTo>
                <a:lnTo>
                  <a:pt x="181" y="213"/>
                </a:lnTo>
                <a:lnTo>
                  <a:pt x="179" y="213"/>
                </a:lnTo>
                <a:lnTo>
                  <a:pt x="179" y="177"/>
                </a:lnTo>
                <a:lnTo>
                  <a:pt x="181" y="174"/>
                </a:lnTo>
                <a:lnTo>
                  <a:pt x="181" y="172"/>
                </a:lnTo>
                <a:lnTo>
                  <a:pt x="179" y="172"/>
                </a:lnTo>
                <a:lnTo>
                  <a:pt x="179" y="114"/>
                </a:lnTo>
                <a:lnTo>
                  <a:pt x="116" y="109"/>
                </a:lnTo>
                <a:lnTo>
                  <a:pt x="43" y="104"/>
                </a:lnTo>
                <a:lnTo>
                  <a:pt x="29" y="104"/>
                </a:lnTo>
                <a:lnTo>
                  <a:pt x="29" y="51"/>
                </a:lnTo>
                <a:lnTo>
                  <a:pt x="29" y="31"/>
                </a:lnTo>
                <a:lnTo>
                  <a:pt x="29" y="26"/>
                </a:lnTo>
                <a:lnTo>
                  <a:pt x="29" y="9"/>
                </a:lnTo>
                <a:lnTo>
                  <a:pt x="29" y="4"/>
                </a:lnTo>
                <a:lnTo>
                  <a:pt x="29" y="0"/>
                </a:lnTo>
                <a:lnTo>
                  <a:pt x="0" y="0"/>
                </a:lnTo>
                <a:lnTo>
                  <a:pt x="0" y="1423"/>
                </a:lnTo>
                <a:lnTo>
                  <a:pt x="1276" y="1423"/>
                </a:lnTo>
                <a:lnTo>
                  <a:pt x="1276" y="534"/>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3" name="Freeform 17"/>
          <p:cNvSpPr>
            <a:spLocks/>
          </p:cNvSpPr>
          <p:nvPr userDrawn="1"/>
        </p:nvSpPr>
        <p:spPr bwMode="auto">
          <a:xfrm>
            <a:off x="1526581" y="3235065"/>
            <a:ext cx="1526583" cy="2744114"/>
          </a:xfrm>
          <a:custGeom>
            <a:avLst/>
            <a:gdLst>
              <a:gd name="T0" fmla="*/ 1281 w 1281"/>
              <a:gd name="T1" fmla="*/ 1727 h 1727"/>
              <a:gd name="T2" fmla="*/ 1194 w 1281"/>
              <a:gd name="T3" fmla="*/ 304 h 1727"/>
              <a:gd name="T4" fmla="*/ 1194 w 1281"/>
              <a:gd name="T5" fmla="*/ 284 h 1727"/>
              <a:gd name="T6" fmla="*/ 1194 w 1281"/>
              <a:gd name="T7" fmla="*/ 265 h 1727"/>
              <a:gd name="T8" fmla="*/ 1080 w 1281"/>
              <a:gd name="T9" fmla="*/ 126 h 1727"/>
              <a:gd name="T10" fmla="*/ 1073 w 1281"/>
              <a:gd name="T11" fmla="*/ 80 h 1727"/>
              <a:gd name="T12" fmla="*/ 1063 w 1281"/>
              <a:gd name="T13" fmla="*/ 92 h 1727"/>
              <a:gd name="T14" fmla="*/ 1063 w 1281"/>
              <a:gd name="T15" fmla="*/ 12 h 1727"/>
              <a:gd name="T16" fmla="*/ 1061 w 1281"/>
              <a:gd name="T17" fmla="*/ 0 h 1727"/>
              <a:gd name="T18" fmla="*/ 1053 w 1281"/>
              <a:gd name="T19" fmla="*/ 92 h 1727"/>
              <a:gd name="T20" fmla="*/ 1053 w 1281"/>
              <a:gd name="T21" fmla="*/ 12 h 1727"/>
              <a:gd name="T22" fmla="*/ 1048 w 1281"/>
              <a:gd name="T23" fmla="*/ 0 h 1727"/>
              <a:gd name="T24" fmla="*/ 1041 w 1281"/>
              <a:gd name="T25" fmla="*/ 92 h 1727"/>
              <a:gd name="T26" fmla="*/ 1041 w 1281"/>
              <a:gd name="T27" fmla="*/ 12 h 1727"/>
              <a:gd name="T28" fmla="*/ 1039 w 1281"/>
              <a:gd name="T29" fmla="*/ 0 h 1727"/>
              <a:gd name="T30" fmla="*/ 1031 w 1281"/>
              <a:gd name="T31" fmla="*/ 92 h 1727"/>
              <a:gd name="T32" fmla="*/ 1031 w 1281"/>
              <a:gd name="T33" fmla="*/ 12 h 1727"/>
              <a:gd name="T34" fmla="*/ 1027 w 1281"/>
              <a:gd name="T35" fmla="*/ 0 h 1727"/>
              <a:gd name="T36" fmla="*/ 1019 w 1281"/>
              <a:gd name="T37" fmla="*/ 92 h 1727"/>
              <a:gd name="T38" fmla="*/ 1019 w 1281"/>
              <a:gd name="T39" fmla="*/ 12 h 1727"/>
              <a:gd name="T40" fmla="*/ 1017 w 1281"/>
              <a:gd name="T41" fmla="*/ 0 h 1727"/>
              <a:gd name="T42" fmla="*/ 1010 w 1281"/>
              <a:gd name="T43" fmla="*/ 92 h 1727"/>
              <a:gd name="T44" fmla="*/ 1000 w 1281"/>
              <a:gd name="T45" fmla="*/ 80 h 1727"/>
              <a:gd name="T46" fmla="*/ 1000 w 1281"/>
              <a:gd name="T47" fmla="*/ 257 h 1727"/>
              <a:gd name="T48" fmla="*/ 1000 w 1281"/>
              <a:gd name="T49" fmla="*/ 282 h 1727"/>
              <a:gd name="T50" fmla="*/ 971 w 1281"/>
              <a:gd name="T51" fmla="*/ 304 h 1727"/>
              <a:gd name="T52" fmla="*/ 971 w 1281"/>
              <a:gd name="T53" fmla="*/ 313 h 1727"/>
              <a:gd name="T54" fmla="*/ 971 w 1281"/>
              <a:gd name="T55" fmla="*/ 335 h 1727"/>
              <a:gd name="T56" fmla="*/ 971 w 1281"/>
              <a:gd name="T57" fmla="*/ 403 h 1727"/>
              <a:gd name="T58" fmla="*/ 968 w 1281"/>
              <a:gd name="T59" fmla="*/ 413 h 1727"/>
              <a:gd name="T60" fmla="*/ 932 w 1281"/>
              <a:gd name="T61" fmla="*/ 738 h 1727"/>
              <a:gd name="T62" fmla="*/ 814 w 1281"/>
              <a:gd name="T63" fmla="*/ 515 h 1727"/>
              <a:gd name="T64" fmla="*/ 746 w 1281"/>
              <a:gd name="T65" fmla="*/ 386 h 1727"/>
              <a:gd name="T66" fmla="*/ 719 w 1281"/>
              <a:gd name="T67" fmla="*/ 515 h 1727"/>
              <a:gd name="T68" fmla="*/ 608 w 1281"/>
              <a:gd name="T69" fmla="*/ 386 h 1727"/>
              <a:gd name="T70" fmla="*/ 557 w 1281"/>
              <a:gd name="T71" fmla="*/ 515 h 1727"/>
              <a:gd name="T72" fmla="*/ 513 w 1281"/>
              <a:gd name="T73" fmla="*/ 1195 h 1727"/>
              <a:gd name="T74" fmla="*/ 458 w 1281"/>
              <a:gd name="T75" fmla="*/ 1200 h 1727"/>
              <a:gd name="T76" fmla="*/ 431 w 1281"/>
              <a:gd name="T77" fmla="*/ 1202 h 1727"/>
              <a:gd name="T78" fmla="*/ 412 w 1281"/>
              <a:gd name="T79" fmla="*/ 1180 h 1727"/>
              <a:gd name="T80" fmla="*/ 370 w 1281"/>
              <a:gd name="T81" fmla="*/ 1207 h 1727"/>
              <a:gd name="T82" fmla="*/ 370 w 1281"/>
              <a:gd name="T83" fmla="*/ 1210 h 1727"/>
              <a:gd name="T84" fmla="*/ 370 w 1281"/>
              <a:gd name="T85" fmla="*/ 1200 h 1727"/>
              <a:gd name="T86" fmla="*/ 322 w 1281"/>
              <a:gd name="T87" fmla="*/ 1188 h 1727"/>
              <a:gd name="T88" fmla="*/ 312 w 1281"/>
              <a:gd name="T89" fmla="*/ 1202 h 1727"/>
              <a:gd name="T90" fmla="*/ 269 w 1281"/>
              <a:gd name="T91" fmla="*/ 1197 h 1727"/>
              <a:gd name="T92" fmla="*/ 140 w 1281"/>
              <a:gd name="T93" fmla="*/ 1193 h 1727"/>
              <a:gd name="T94" fmla="*/ 0 w 1281"/>
              <a:gd name="T95" fmla="*/ 1210 h 1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81" h="1727">
                <a:moveTo>
                  <a:pt x="0" y="1727"/>
                </a:moveTo>
                <a:lnTo>
                  <a:pt x="1281" y="1727"/>
                </a:lnTo>
                <a:lnTo>
                  <a:pt x="1281" y="304"/>
                </a:lnTo>
                <a:lnTo>
                  <a:pt x="1194" y="304"/>
                </a:lnTo>
                <a:lnTo>
                  <a:pt x="1194" y="291"/>
                </a:lnTo>
                <a:lnTo>
                  <a:pt x="1194" y="284"/>
                </a:lnTo>
                <a:lnTo>
                  <a:pt x="1194" y="267"/>
                </a:lnTo>
                <a:lnTo>
                  <a:pt x="1194" y="265"/>
                </a:lnTo>
                <a:lnTo>
                  <a:pt x="1080" y="265"/>
                </a:lnTo>
                <a:lnTo>
                  <a:pt x="1080" y="126"/>
                </a:lnTo>
                <a:lnTo>
                  <a:pt x="1080" y="80"/>
                </a:lnTo>
                <a:lnTo>
                  <a:pt x="1073" y="80"/>
                </a:lnTo>
                <a:lnTo>
                  <a:pt x="1073" y="92"/>
                </a:lnTo>
                <a:lnTo>
                  <a:pt x="1063" y="92"/>
                </a:lnTo>
                <a:lnTo>
                  <a:pt x="1063" y="12"/>
                </a:lnTo>
                <a:lnTo>
                  <a:pt x="1063" y="12"/>
                </a:lnTo>
                <a:lnTo>
                  <a:pt x="1063" y="0"/>
                </a:lnTo>
                <a:lnTo>
                  <a:pt x="1061" y="0"/>
                </a:lnTo>
                <a:lnTo>
                  <a:pt x="1061" y="92"/>
                </a:lnTo>
                <a:lnTo>
                  <a:pt x="1053" y="92"/>
                </a:lnTo>
                <a:lnTo>
                  <a:pt x="1053" y="12"/>
                </a:lnTo>
                <a:lnTo>
                  <a:pt x="1053" y="12"/>
                </a:lnTo>
                <a:lnTo>
                  <a:pt x="1053" y="0"/>
                </a:lnTo>
                <a:lnTo>
                  <a:pt x="1048" y="0"/>
                </a:lnTo>
                <a:lnTo>
                  <a:pt x="1048" y="92"/>
                </a:lnTo>
                <a:lnTo>
                  <a:pt x="1041" y="92"/>
                </a:lnTo>
                <a:lnTo>
                  <a:pt x="1041" y="12"/>
                </a:lnTo>
                <a:lnTo>
                  <a:pt x="1041" y="12"/>
                </a:lnTo>
                <a:lnTo>
                  <a:pt x="1041" y="0"/>
                </a:lnTo>
                <a:lnTo>
                  <a:pt x="1039" y="0"/>
                </a:lnTo>
                <a:lnTo>
                  <a:pt x="1039" y="92"/>
                </a:lnTo>
                <a:lnTo>
                  <a:pt x="1031" y="92"/>
                </a:lnTo>
                <a:lnTo>
                  <a:pt x="1031" y="12"/>
                </a:lnTo>
                <a:lnTo>
                  <a:pt x="1031" y="12"/>
                </a:lnTo>
                <a:lnTo>
                  <a:pt x="1029" y="0"/>
                </a:lnTo>
                <a:lnTo>
                  <a:pt x="1027" y="0"/>
                </a:lnTo>
                <a:lnTo>
                  <a:pt x="1027" y="92"/>
                </a:lnTo>
                <a:lnTo>
                  <a:pt x="1019" y="92"/>
                </a:lnTo>
                <a:lnTo>
                  <a:pt x="1019" y="12"/>
                </a:lnTo>
                <a:lnTo>
                  <a:pt x="1019" y="12"/>
                </a:lnTo>
                <a:lnTo>
                  <a:pt x="1019" y="0"/>
                </a:lnTo>
                <a:lnTo>
                  <a:pt x="1017" y="0"/>
                </a:lnTo>
                <a:lnTo>
                  <a:pt x="1017" y="92"/>
                </a:lnTo>
                <a:lnTo>
                  <a:pt x="1010" y="92"/>
                </a:lnTo>
                <a:lnTo>
                  <a:pt x="1007" y="80"/>
                </a:lnTo>
                <a:lnTo>
                  <a:pt x="1000" y="80"/>
                </a:lnTo>
                <a:lnTo>
                  <a:pt x="1000" y="253"/>
                </a:lnTo>
                <a:lnTo>
                  <a:pt x="1000" y="257"/>
                </a:lnTo>
                <a:lnTo>
                  <a:pt x="1000" y="274"/>
                </a:lnTo>
                <a:lnTo>
                  <a:pt x="1000" y="282"/>
                </a:lnTo>
                <a:lnTo>
                  <a:pt x="1000" y="304"/>
                </a:lnTo>
                <a:lnTo>
                  <a:pt x="971" y="304"/>
                </a:lnTo>
                <a:lnTo>
                  <a:pt x="971" y="308"/>
                </a:lnTo>
                <a:lnTo>
                  <a:pt x="971" y="313"/>
                </a:lnTo>
                <a:lnTo>
                  <a:pt x="971" y="333"/>
                </a:lnTo>
                <a:lnTo>
                  <a:pt x="971" y="335"/>
                </a:lnTo>
                <a:lnTo>
                  <a:pt x="971" y="355"/>
                </a:lnTo>
                <a:lnTo>
                  <a:pt x="971" y="403"/>
                </a:lnTo>
                <a:lnTo>
                  <a:pt x="968" y="403"/>
                </a:lnTo>
                <a:lnTo>
                  <a:pt x="968" y="413"/>
                </a:lnTo>
                <a:lnTo>
                  <a:pt x="932" y="413"/>
                </a:lnTo>
                <a:lnTo>
                  <a:pt x="932" y="738"/>
                </a:lnTo>
                <a:lnTo>
                  <a:pt x="814" y="738"/>
                </a:lnTo>
                <a:lnTo>
                  <a:pt x="814" y="515"/>
                </a:lnTo>
                <a:lnTo>
                  <a:pt x="746" y="515"/>
                </a:lnTo>
                <a:lnTo>
                  <a:pt x="746" y="386"/>
                </a:lnTo>
                <a:lnTo>
                  <a:pt x="719" y="386"/>
                </a:lnTo>
                <a:lnTo>
                  <a:pt x="719" y="515"/>
                </a:lnTo>
                <a:lnTo>
                  <a:pt x="608" y="515"/>
                </a:lnTo>
                <a:lnTo>
                  <a:pt x="608" y="386"/>
                </a:lnTo>
                <a:lnTo>
                  <a:pt x="557" y="386"/>
                </a:lnTo>
                <a:lnTo>
                  <a:pt x="557" y="515"/>
                </a:lnTo>
                <a:lnTo>
                  <a:pt x="513" y="515"/>
                </a:lnTo>
                <a:lnTo>
                  <a:pt x="513" y="1195"/>
                </a:lnTo>
                <a:lnTo>
                  <a:pt x="475" y="1197"/>
                </a:lnTo>
                <a:lnTo>
                  <a:pt x="458" y="1200"/>
                </a:lnTo>
                <a:lnTo>
                  <a:pt x="433" y="1202"/>
                </a:lnTo>
                <a:lnTo>
                  <a:pt x="431" y="1202"/>
                </a:lnTo>
                <a:lnTo>
                  <a:pt x="421" y="1188"/>
                </a:lnTo>
                <a:lnTo>
                  <a:pt x="412" y="1180"/>
                </a:lnTo>
                <a:lnTo>
                  <a:pt x="373" y="1200"/>
                </a:lnTo>
                <a:lnTo>
                  <a:pt x="370" y="1207"/>
                </a:lnTo>
                <a:lnTo>
                  <a:pt x="370" y="1210"/>
                </a:lnTo>
                <a:lnTo>
                  <a:pt x="370" y="1210"/>
                </a:lnTo>
                <a:lnTo>
                  <a:pt x="370" y="1207"/>
                </a:lnTo>
                <a:lnTo>
                  <a:pt x="370" y="1200"/>
                </a:lnTo>
                <a:lnTo>
                  <a:pt x="332" y="1180"/>
                </a:lnTo>
                <a:lnTo>
                  <a:pt x="322" y="1188"/>
                </a:lnTo>
                <a:lnTo>
                  <a:pt x="312" y="1202"/>
                </a:lnTo>
                <a:lnTo>
                  <a:pt x="312" y="1202"/>
                </a:lnTo>
                <a:lnTo>
                  <a:pt x="288" y="1200"/>
                </a:lnTo>
                <a:lnTo>
                  <a:pt x="269" y="1197"/>
                </a:lnTo>
                <a:lnTo>
                  <a:pt x="160" y="1193"/>
                </a:lnTo>
                <a:lnTo>
                  <a:pt x="140" y="1193"/>
                </a:lnTo>
                <a:lnTo>
                  <a:pt x="22" y="1205"/>
                </a:lnTo>
                <a:lnTo>
                  <a:pt x="0" y="1210"/>
                </a:lnTo>
                <a:lnTo>
                  <a:pt x="0" y="1727"/>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4" name="Freeform 18"/>
          <p:cNvSpPr>
            <a:spLocks noEditPoints="1"/>
          </p:cNvSpPr>
          <p:nvPr userDrawn="1"/>
        </p:nvSpPr>
        <p:spPr bwMode="auto">
          <a:xfrm>
            <a:off x="2381" y="3324047"/>
            <a:ext cx="1524200" cy="2655133"/>
          </a:xfrm>
          <a:custGeom>
            <a:avLst/>
            <a:gdLst>
              <a:gd name="T0" fmla="*/ 933 w 1279"/>
              <a:gd name="T1" fmla="*/ 988 h 1671"/>
              <a:gd name="T2" fmla="*/ 712 w 1279"/>
              <a:gd name="T3" fmla="*/ 933 h 1671"/>
              <a:gd name="T4" fmla="*/ 577 w 1279"/>
              <a:gd name="T5" fmla="*/ 1207 h 1671"/>
              <a:gd name="T6" fmla="*/ 303 w 1279"/>
              <a:gd name="T7" fmla="*/ 1336 h 1671"/>
              <a:gd name="T8" fmla="*/ 230 w 1279"/>
              <a:gd name="T9" fmla="*/ 517 h 1671"/>
              <a:gd name="T10" fmla="*/ 194 w 1279"/>
              <a:gd name="T11" fmla="*/ 505 h 1671"/>
              <a:gd name="T12" fmla="*/ 240 w 1279"/>
              <a:gd name="T13" fmla="*/ 498 h 1671"/>
              <a:gd name="T14" fmla="*/ 211 w 1279"/>
              <a:gd name="T15" fmla="*/ 486 h 1671"/>
              <a:gd name="T16" fmla="*/ 194 w 1279"/>
              <a:gd name="T17" fmla="*/ 481 h 1671"/>
              <a:gd name="T18" fmla="*/ 192 w 1279"/>
              <a:gd name="T19" fmla="*/ 432 h 1671"/>
              <a:gd name="T20" fmla="*/ 182 w 1279"/>
              <a:gd name="T21" fmla="*/ 427 h 1671"/>
              <a:gd name="T22" fmla="*/ 204 w 1279"/>
              <a:gd name="T23" fmla="*/ 425 h 1671"/>
              <a:gd name="T24" fmla="*/ 218 w 1279"/>
              <a:gd name="T25" fmla="*/ 425 h 1671"/>
              <a:gd name="T26" fmla="*/ 233 w 1279"/>
              <a:gd name="T27" fmla="*/ 418 h 1671"/>
              <a:gd name="T28" fmla="*/ 235 w 1279"/>
              <a:gd name="T29" fmla="*/ 410 h 1671"/>
              <a:gd name="T30" fmla="*/ 189 w 1279"/>
              <a:gd name="T31" fmla="*/ 398 h 1671"/>
              <a:gd name="T32" fmla="*/ 172 w 1279"/>
              <a:gd name="T33" fmla="*/ 379 h 1671"/>
              <a:gd name="T34" fmla="*/ 168 w 1279"/>
              <a:gd name="T35" fmla="*/ 245 h 1671"/>
              <a:gd name="T36" fmla="*/ 163 w 1279"/>
              <a:gd name="T37" fmla="*/ 146 h 1671"/>
              <a:gd name="T38" fmla="*/ 158 w 1279"/>
              <a:gd name="T39" fmla="*/ 63 h 1671"/>
              <a:gd name="T40" fmla="*/ 155 w 1279"/>
              <a:gd name="T41" fmla="*/ 0 h 1671"/>
              <a:gd name="T42" fmla="*/ 153 w 1279"/>
              <a:gd name="T43" fmla="*/ 0 h 1671"/>
              <a:gd name="T44" fmla="*/ 151 w 1279"/>
              <a:gd name="T45" fmla="*/ 65 h 1671"/>
              <a:gd name="T46" fmla="*/ 148 w 1279"/>
              <a:gd name="T47" fmla="*/ 146 h 1671"/>
              <a:gd name="T48" fmla="*/ 146 w 1279"/>
              <a:gd name="T49" fmla="*/ 374 h 1671"/>
              <a:gd name="T50" fmla="*/ 138 w 1279"/>
              <a:gd name="T51" fmla="*/ 386 h 1671"/>
              <a:gd name="T52" fmla="*/ 117 w 1279"/>
              <a:gd name="T53" fmla="*/ 401 h 1671"/>
              <a:gd name="T54" fmla="*/ 80 w 1279"/>
              <a:gd name="T55" fmla="*/ 418 h 1671"/>
              <a:gd name="T56" fmla="*/ 95 w 1279"/>
              <a:gd name="T57" fmla="*/ 425 h 1671"/>
              <a:gd name="T58" fmla="*/ 112 w 1279"/>
              <a:gd name="T59" fmla="*/ 427 h 1671"/>
              <a:gd name="T60" fmla="*/ 129 w 1279"/>
              <a:gd name="T61" fmla="*/ 427 h 1671"/>
              <a:gd name="T62" fmla="*/ 119 w 1279"/>
              <a:gd name="T63" fmla="*/ 439 h 1671"/>
              <a:gd name="T64" fmla="*/ 121 w 1279"/>
              <a:gd name="T65" fmla="*/ 481 h 1671"/>
              <a:gd name="T66" fmla="*/ 100 w 1279"/>
              <a:gd name="T67" fmla="*/ 486 h 1671"/>
              <a:gd name="T68" fmla="*/ 75 w 1279"/>
              <a:gd name="T69" fmla="*/ 498 h 1671"/>
              <a:gd name="T70" fmla="*/ 121 w 1279"/>
              <a:gd name="T71" fmla="*/ 507 h 1671"/>
              <a:gd name="T72" fmla="*/ 85 w 1279"/>
              <a:gd name="T73" fmla="*/ 520 h 1671"/>
              <a:gd name="T74" fmla="*/ 27 w 1279"/>
              <a:gd name="T75" fmla="*/ 1333 h 1671"/>
              <a:gd name="T76" fmla="*/ 126 w 1279"/>
              <a:gd name="T77" fmla="*/ 498 h 1671"/>
              <a:gd name="T78" fmla="*/ 121 w 1279"/>
              <a:gd name="T79" fmla="*/ 498 h 1671"/>
              <a:gd name="T80" fmla="*/ 121 w 1279"/>
              <a:gd name="T81" fmla="*/ 568 h 1671"/>
              <a:gd name="T82" fmla="*/ 119 w 1279"/>
              <a:gd name="T83" fmla="*/ 656 h 1671"/>
              <a:gd name="T84" fmla="*/ 138 w 1279"/>
              <a:gd name="T85" fmla="*/ 799 h 1671"/>
              <a:gd name="T86" fmla="*/ 124 w 1279"/>
              <a:gd name="T87" fmla="*/ 814 h 1671"/>
              <a:gd name="T88" fmla="*/ 119 w 1279"/>
              <a:gd name="T89" fmla="*/ 937 h 1671"/>
              <a:gd name="T90" fmla="*/ 141 w 1279"/>
              <a:gd name="T91" fmla="*/ 1071 h 1671"/>
              <a:gd name="T92" fmla="*/ 121 w 1279"/>
              <a:gd name="T93" fmla="*/ 1188 h 1671"/>
              <a:gd name="T94" fmla="*/ 129 w 1279"/>
              <a:gd name="T95" fmla="*/ 1185 h 1671"/>
              <a:gd name="T96" fmla="*/ 182 w 1279"/>
              <a:gd name="T97" fmla="*/ 656 h 1671"/>
              <a:gd name="T98" fmla="*/ 189 w 1279"/>
              <a:gd name="T99" fmla="*/ 799 h 1671"/>
              <a:gd name="T100" fmla="*/ 199 w 1279"/>
              <a:gd name="T101" fmla="*/ 937 h 1671"/>
              <a:gd name="T102" fmla="*/ 199 w 1279"/>
              <a:gd name="T103" fmla="*/ 957 h 1671"/>
              <a:gd name="T104" fmla="*/ 184 w 1279"/>
              <a:gd name="T105" fmla="*/ 1185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79" h="1671">
                <a:moveTo>
                  <a:pt x="1279" y="1154"/>
                </a:moveTo>
                <a:lnTo>
                  <a:pt x="1182" y="1178"/>
                </a:lnTo>
                <a:lnTo>
                  <a:pt x="1100" y="1212"/>
                </a:lnTo>
                <a:lnTo>
                  <a:pt x="1063" y="1212"/>
                </a:lnTo>
                <a:lnTo>
                  <a:pt x="1063" y="988"/>
                </a:lnTo>
                <a:lnTo>
                  <a:pt x="933" y="988"/>
                </a:lnTo>
                <a:lnTo>
                  <a:pt x="933" y="933"/>
                </a:lnTo>
                <a:lnTo>
                  <a:pt x="894" y="933"/>
                </a:lnTo>
                <a:lnTo>
                  <a:pt x="894" y="877"/>
                </a:lnTo>
                <a:lnTo>
                  <a:pt x="783" y="877"/>
                </a:lnTo>
                <a:lnTo>
                  <a:pt x="783" y="933"/>
                </a:lnTo>
                <a:lnTo>
                  <a:pt x="712" y="933"/>
                </a:lnTo>
                <a:lnTo>
                  <a:pt x="712" y="988"/>
                </a:lnTo>
                <a:lnTo>
                  <a:pt x="671" y="988"/>
                </a:lnTo>
                <a:lnTo>
                  <a:pt x="671" y="1183"/>
                </a:lnTo>
                <a:lnTo>
                  <a:pt x="659" y="1180"/>
                </a:lnTo>
                <a:lnTo>
                  <a:pt x="618" y="1188"/>
                </a:lnTo>
                <a:lnTo>
                  <a:pt x="577" y="1207"/>
                </a:lnTo>
                <a:lnTo>
                  <a:pt x="543" y="1236"/>
                </a:lnTo>
                <a:lnTo>
                  <a:pt x="519" y="1275"/>
                </a:lnTo>
                <a:lnTo>
                  <a:pt x="506" y="1309"/>
                </a:lnTo>
                <a:lnTo>
                  <a:pt x="315" y="1309"/>
                </a:lnTo>
                <a:lnTo>
                  <a:pt x="303" y="1314"/>
                </a:lnTo>
                <a:lnTo>
                  <a:pt x="303" y="1336"/>
                </a:lnTo>
                <a:lnTo>
                  <a:pt x="247" y="1333"/>
                </a:lnTo>
                <a:lnTo>
                  <a:pt x="243" y="520"/>
                </a:lnTo>
                <a:lnTo>
                  <a:pt x="243" y="520"/>
                </a:lnTo>
                <a:lnTo>
                  <a:pt x="240" y="520"/>
                </a:lnTo>
                <a:lnTo>
                  <a:pt x="235" y="517"/>
                </a:lnTo>
                <a:lnTo>
                  <a:pt x="230" y="517"/>
                </a:lnTo>
                <a:lnTo>
                  <a:pt x="230" y="517"/>
                </a:lnTo>
                <a:lnTo>
                  <a:pt x="230" y="510"/>
                </a:lnTo>
                <a:lnTo>
                  <a:pt x="228" y="507"/>
                </a:lnTo>
                <a:lnTo>
                  <a:pt x="221" y="507"/>
                </a:lnTo>
                <a:lnTo>
                  <a:pt x="209" y="507"/>
                </a:lnTo>
                <a:lnTo>
                  <a:pt x="194" y="505"/>
                </a:lnTo>
                <a:lnTo>
                  <a:pt x="184" y="505"/>
                </a:lnTo>
                <a:lnTo>
                  <a:pt x="184" y="500"/>
                </a:lnTo>
                <a:lnTo>
                  <a:pt x="192" y="500"/>
                </a:lnTo>
                <a:lnTo>
                  <a:pt x="211" y="500"/>
                </a:lnTo>
                <a:lnTo>
                  <a:pt x="228" y="498"/>
                </a:lnTo>
                <a:lnTo>
                  <a:pt x="240" y="498"/>
                </a:lnTo>
                <a:lnTo>
                  <a:pt x="247" y="495"/>
                </a:lnTo>
                <a:lnTo>
                  <a:pt x="247" y="493"/>
                </a:lnTo>
                <a:lnTo>
                  <a:pt x="247" y="490"/>
                </a:lnTo>
                <a:lnTo>
                  <a:pt x="240" y="488"/>
                </a:lnTo>
                <a:lnTo>
                  <a:pt x="228" y="486"/>
                </a:lnTo>
                <a:lnTo>
                  <a:pt x="211" y="486"/>
                </a:lnTo>
                <a:lnTo>
                  <a:pt x="189" y="486"/>
                </a:lnTo>
                <a:lnTo>
                  <a:pt x="184" y="486"/>
                </a:lnTo>
                <a:lnTo>
                  <a:pt x="184" y="483"/>
                </a:lnTo>
                <a:lnTo>
                  <a:pt x="187" y="483"/>
                </a:lnTo>
                <a:lnTo>
                  <a:pt x="192" y="481"/>
                </a:lnTo>
                <a:lnTo>
                  <a:pt x="194" y="481"/>
                </a:lnTo>
                <a:lnTo>
                  <a:pt x="194" y="478"/>
                </a:lnTo>
                <a:lnTo>
                  <a:pt x="194" y="469"/>
                </a:lnTo>
                <a:lnTo>
                  <a:pt x="192" y="459"/>
                </a:lnTo>
                <a:lnTo>
                  <a:pt x="192" y="449"/>
                </a:lnTo>
                <a:lnTo>
                  <a:pt x="192" y="439"/>
                </a:lnTo>
                <a:lnTo>
                  <a:pt x="192" y="432"/>
                </a:lnTo>
                <a:lnTo>
                  <a:pt x="192" y="430"/>
                </a:lnTo>
                <a:lnTo>
                  <a:pt x="192" y="430"/>
                </a:lnTo>
                <a:lnTo>
                  <a:pt x="189" y="427"/>
                </a:lnTo>
                <a:lnTo>
                  <a:pt x="184" y="427"/>
                </a:lnTo>
                <a:lnTo>
                  <a:pt x="182" y="427"/>
                </a:lnTo>
                <a:lnTo>
                  <a:pt x="182" y="427"/>
                </a:lnTo>
                <a:lnTo>
                  <a:pt x="184" y="427"/>
                </a:lnTo>
                <a:lnTo>
                  <a:pt x="189" y="427"/>
                </a:lnTo>
                <a:lnTo>
                  <a:pt x="189" y="427"/>
                </a:lnTo>
                <a:lnTo>
                  <a:pt x="199" y="427"/>
                </a:lnTo>
                <a:lnTo>
                  <a:pt x="204" y="425"/>
                </a:lnTo>
                <a:lnTo>
                  <a:pt x="204" y="425"/>
                </a:lnTo>
                <a:lnTo>
                  <a:pt x="204" y="425"/>
                </a:lnTo>
                <a:lnTo>
                  <a:pt x="209" y="425"/>
                </a:lnTo>
                <a:lnTo>
                  <a:pt x="214" y="425"/>
                </a:lnTo>
                <a:lnTo>
                  <a:pt x="214" y="425"/>
                </a:lnTo>
                <a:lnTo>
                  <a:pt x="214" y="425"/>
                </a:lnTo>
                <a:lnTo>
                  <a:pt x="218" y="425"/>
                </a:lnTo>
                <a:lnTo>
                  <a:pt x="221" y="422"/>
                </a:lnTo>
                <a:lnTo>
                  <a:pt x="221" y="422"/>
                </a:lnTo>
                <a:lnTo>
                  <a:pt x="221" y="422"/>
                </a:lnTo>
                <a:lnTo>
                  <a:pt x="221" y="422"/>
                </a:lnTo>
                <a:lnTo>
                  <a:pt x="230" y="418"/>
                </a:lnTo>
                <a:lnTo>
                  <a:pt x="233" y="418"/>
                </a:lnTo>
                <a:lnTo>
                  <a:pt x="233" y="418"/>
                </a:lnTo>
                <a:lnTo>
                  <a:pt x="235" y="415"/>
                </a:lnTo>
                <a:lnTo>
                  <a:pt x="235" y="413"/>
                </a:lnTo>
                <a:lnTo>
                  <a:pt x="235" y="413"/>
                </a:lnTo>
                <a:lnTo>
                  <a:pt x="235" y="410"/>
                </a:lnTo>
                <a:lnTo>
                  <a:pt x="235" y="410"/>
                </a:lnTo>
                <a:lnTo>
                  <a:pt x="221" y="403"/>
                </a:lnTo>
                <a:lnTo>
                  <a:pt x="218" y="403"/>
                </a:lnTo>
                <a:lnTo>
                  <a:pt x="209" y="401"/>
                </a:lnTo>
                <a:lnTo>
                  <a:pt x="197" y="401"/>
                </a:lnTo>
                <a:lnTo>
                  <a:pt x="194" y="401"/>
                </a:lnTo>
                <a:lnTo>
                  <a:pt x="189" y="398"/>
                </a:lnTo>
                <a:lnTo>
                  <a:pt x="187" y="396"/>
                </a:lnTo>
                <a:lnTo>
                  <a:pt x="182" y="393"/>
                </a:lnTo>
                <a:lnTo>
                  <a:pt x="180" y="391"/>
                </a:lnTo>
                <a:lnTo>
                  <a:pt x="177" y="386"/>
                </a:lnTo>
                <a:lnTo>
                  <a:pt x="175" y="381"/>
                </a:lnTo>
                <a:lnTo>
                  <a:pt x="172" y="379"/>
                </a:lnTo>
                <a:lnTo>
                  <a:pt x="170" y="374"/>
                </a:lnTo>
                <a:lnTo>
                  <a:pt x="170" y="374"/>
                </a:lnTo>
                <a:lnTo>
                  <a:pt x="168" y="374"/>
                </a:lnTo>
                <a:lnTo>
                  <a:pt x="168" y="374"/>
                </a:lnTo>
                <a:lnTo>
                  <a:pt x="168" y="245"/>
                </a:lnTo>
                <a:lnTo>
                  <a:pt x="168" y="245"/>
                </a:lnTo>
                <a:lnTo>
                  <a:pt x="165" y="243"/>
                </a:lnTo>
                <a:lnTo>
                  <a:pt x="165" y="243"/>
                </a:lnTo>
                <a:lnTo>
                  <a:pt x="163" y="243"/>
                </a:lnTo>
                <a:lnTo>
                  <a:pt x="163" y="146"/>
                </a:lnTo>
                <a:lnTo>
                  <a:pt x="163" y="146"/>
                </a:lnTo>
                <a:lnTo>
                  <a:pt x="163" y="146"/>
                </a:lnTo>
                <a:lnTo>
                  <a:pt x="160" y="146"/>
                </a:lnTo>
                <a:lnTo>
                  <a:pt x="160" y="146"/>
                </a:lnTo>
                <a:lnTo>
                  <a:pt x="160" y="65"/>
                </a:lnTo>
                <a:lnTo>
                  <a:pt x="160" y="63"/>
                </a:lnTo>
                <a:lnTo>
                  <a:pt x="158" y="63"/>
                </a:lnTo>
                <a:lnTo>
                  <a:pt x="158" y="63"/>
                </a:lnTo>
                <a:lnTo>
                  <a:pt x="158" y="63"/>
                </a:lnTo>
                <a:lnTo>
                  <a:pt x="158" y="0"/>
                </a:lnTo>
                <a:lnTo>
                  <a:pt x="158" y="0"/>
                </a:lnTo>
                <a:lnTo>
                  <a:pt x="155" y="0"/>
                </a:lnTo>
                <a:lnTo>
                  <a:pt x="155" y="0"/>
                </a:lnTo>
                <a:lnTo>
                  <a:pt x="155" y="0"/>
                </a:lnTo>
                <a:lnTo>
                  <a:pt x="155" y="0"/>
                </a:lnTo>
                <a:lnTo>
                  <a:pt x="155" y="0"/>
                </a:lnTo>
                <a:lnTo>
                  <a:pt x="155" y="0"/>
                </a:lnTo>
                <a:lnTo>
                  <a:pt x="153" y="0"/>
                </a:lnTo>
                <a:lnTo>
                  <a:pt x="153" y="0"/>
                </a:lnTo>
                <a:lnTo>
                  <a:pt x="153" y="0"/>
                </a:lnTo>
                <a:lnTo>
                  <a:pt x="153" y="2"/>
                </a:lnTo>
                <a:lnTo>
                  <a:pt x="153" y="2"/>
                </a:lnTo>
                <a:lnTo>
                  <a:pt x="153" y="63"/>
                </a:lnTo>
                <a:lnTo>
                  <a:pt x="153" y="63"/>
                </a:lnTo>
                <a:lnTo>
                  <a:pt x="153" y="63"/>
                </a:lnTo>
                <a:lnTo>
                  <a:pt x="151" y="65"/>
                </a:lnTo>
                <a:lnTo>
                  <a:pt x="151" y="65"/>
                </a:lnTo>
                <a:lnTo>
                  <a:pt x="151" y="65"/>
                </a:lnTo>
                <a:lnTo>
                  <a:pt x="151" y="146"/>
                </a:lnTo>
                <a:lnTo>
                  <a:pt x="151" y="146"/>
                </a:lnTo>
                <a:lnTo>
                  <a:pt x="151" y="146"/>
                </a:lnTo>
                <a:lnTo>
                  <a:pt x="148" y="146"/>
                </a:lnTo>
                <a:lnTo>
                  <a:pt x="148" y="146"/>
                </a:lnTo>
                <a:lnTo>
                  <a:pt x="148" y="243"/>
                </a:lnTo>
                <a:lnTo>
                  <a:pt x="148" y="243"/>
                </a:lnTo>
                <a:lnTo>
                  <a:pt x="146" y="245"/>
                </a:lnTo>
                <a:lnTo>
                  <a:pt x="146" y="245"/>
                </a:lnTo>
                <a:lnTo>
                  <a:pt x="146" y="374"/>
                </a:lnTo>
                <a:lnTo>
                  <a:pt x="146" y="374"/>
                </a:lnTo>
                <a:lnTo>
                  <a:pt x="143" y="374"/>
                </a:lnTo>
                <a:lnTo>
                  <a:pt x="143" y="374"/>
                </a:lnTo>
                <a:lnTo>
                  <a:pt x="141" y="379"/>
                </a:lnTo>
                <a:lnTo>
                  <a:pt x="141" y="384"/>
                </a:lnTo>
                <a:lnTo>
                  <a:pt x="138" y="386"/>
                </a:lnTo>
                <a:lnTo>
                  <a:pt x="136" y="391"/>
                </a:lnTo>
                <a:lnTo>
                  <a:pt x="131" y="393"/>
                </a:lnTo>
                <a:lnTo>
                  <a:pt x="129" y="396"/>
                </a:lnTo>
                <a:lnTo>
                  <a:pt x="124" y="398"/>
                </a:lnTo>
                <a:lnTo>
                  <a:pt x="121" y="401"/>
                </a:lnTo>
                <a:lnTo>
                  <a:pt x="117" y="401"/>
                </a:lnTo>
                <a:lnTo>
                  <a:pt x="105" y="403"/>
                </a:lnTo>
                <a:lnTo>
                  <a:pt x="97" y="403"/>
                </a:lnTo>
                <a:lnTo>
                  <a:pt x="92" y="405"/>
                </a:lnTo>
                <a:lnTo>
                  <a:pt x="80" y="413"/>
                </a:lnTo>
                <a:lnTo>
                  <a:pt x="80" y="413"/>
                </a:lnTo>
                <a:lnTo>
                  <a:pt x="80" y="418"/>
                </a:lnTo>
                <a:lnTo>
                  <a:pt x="80" y="418"/>
                </a:lnTo>
                <a:lnTo>
                  <a:pt x="80" y="420"/>
                </a:lnTo>
                <a:lnTo>
                  <a:pt x="85" y="420"/>
                </a:lnTo>
                <a:lnTo>
                  <a:pt x="95" y="425"/>
                </a:lnTo>
                <a:lnTo>
                  <a:pt x="95" y="425"/>
                </a:lnTo>
                <a:lnTo>
                  <a:pt x="95" y="425"/>
                </a:lnTo>
                <a:lnTo>
                  <a:pt x="100" y="425"/>
                </a:lnTo>
                <a:lnTo>
                  <a:pt x="100" y="425"/>
                </a:lnTo>
                <a:lnTo>
                  <a:pt x="102" y="425"/>
                </a:lnTo>
                <a:lnTo>
                  <a:pt x="102" y="425"/>
                </a:lnTo>
                <a:lnTo>
                  <a:pt x="107" y="427"/>
                </a:lnTo>
                <a:lnTo>
                  <a:pt x="112" y="427"/>
                </a:lnTo>
                <a:lnTo>
                  <a:pt x="112" y="427"/>
                </a:lnTo>
                <a:lnTo>
                  <a:pt x="119" y="427"/>
                </a:lnTo>
                <a:lnTo>
                  <a:pt x="124" y="427"/>
                </a:lnTo>
                <a:lnTo>
                  <a:pt x="124" y="427"/>
                </a:lnTo>
                <a:lnTo>
                  <a:pt x="124" y="427"/>
                </a:lnTo>
                <a:lnTo>
                  <a:pt x="129" y="427"/>
                </a:lnTo>
                <a:lnTo>
                  <a:pt x="129" y="427"/>
                </a:lnTo>
                <a:lnTo>
                  <a:pt x="126" y="430"/>
                </a:lnTo>
                <a:lnTo>
                  <a:pt x="121" y="430"/>
                </a:lnTo>
                <a:lnTo>
                  <a:pt x="119" y="430"/>
                </a:lnTo>
                <a:lnTo>
                  <a:pt x="119" y="432"/>
                </a:lnTo>
                <a:lnTo>
                  <a:pt x="119" y="439"/>
                </a:lnTo>
                <a:lnTo>
                  <a:pt x="119" y="449"/>
                </a:lnTo>
                <a:lnTo>
                  <a:pt x="119" y="459"/>
                </a:lnTo>
                <a:lnTo>
                  <a:pt x="119" y="469"/>
                </a:lnTo>
                <a:lnTo>
                  <a:pt x="119" y="478"/>
                </a:lnTo>
                <a:lnTo>
                  <a:pt x="119" y="481"/>
                </a:lnTo>
                <a:lnTo>
                  <a:pt x="121" y="481"/>
                </a:lnTo>
                <a:lnTo>
                  <a:pt x="124" y="483"/>
                </a:lnTo>
                <a:lnTo>
                  <a:pt x="129" y="483"/>
                </a:lnTo>
                <a:lnTo>
                  <a:pt x="131" y="483"/>
                </a:lnTo>
                <a:lnTo>
                  <a:pt x="131" y="486"/>
                </a:lnTo>
                <a:lnTo>
                  <a:pt x="119" y="486"/>
                </a:lnTo>
                <a:lnTo>
                  <a:pt x="100" y="486"/>
                </a:lnTo>
                <a:lnTo>
                  <a:pt x="83" y="488"/>
                </a:lnTo>
                <a:lnTo>
                  <a:pt x="73" y="490"/>
                </a:lnTo>
                <a:lnTo>
                  <a:pt x="66" y="490"/>
                </a:lnTo>
                <a:lnTo>
                  <a:pt x="66" y="495"/>
                </a:lnTo>
                <a:lnTo>
                  <a:pt x="68" y="498"/>
                </a:lnTo>
                <a:lnTo>
                  <a:pt x="75" y="498"/>
                </a:lnTo>
                <a:lnTo>
                  <a:pt x="88" y="500"/>
                </a:lnTo>
                <a:lnTo>
                  <a:pt x="105" y="500"/>
                </a:lnTo>
                <a:lnTo>
                  <a:pt x="124" y="500"/>
                </a:lnTo>
                <a:lnTo>
                  <a:pt x="131" y="500"/>
                </a:lnTo>
                <a:lnTo>
                  <a:pt x="131" y="505"/>
                </a:lnTo>
                <a:lnTo>
                  <a:pt x="121" y="507"/>
                </a:lnTo>
                <a:lnTo>
                  <a:pt x="107" y="507"/>
                </a:lnTo>
                <a:lnTo>
                  <a:pt x="95" y="507"/>
                </a:lnTo>
                <a:lnTo>
                  <a:pt x="88" y="510"/>
                </a:lnTo>
                <a:lnTo>
                  <a:pt x="88" y="510"/>
                </a:lnTo>
                <a:lnTo>
                  <a:pt x="88" y="520"/>
                </a:lnTo>
                <a:lnTo>
                  <a:pt x="85" y="520"/>
                </a:lnTo>
                <a:lnTo>
                  <a:pt x="80" y="520"/>
                </a:lnTo>
                <a:lnTo>
                  <a:pt x="75" y="520"/>
                </a:lnTo>
                <a:lnTo>
                  <a:pt x="73" y="520"/>
                </a:lnTo>
                <a:lnTo>
                  <a:pt x="73" y="520"/>
                </a:lnTo>
                <a:lnTo>
                  <a:pt x="78" y="1331"/>
                </a:lnTo>
                <a:lnTo>
                  <a:pt x="27" y="1333"/>
                </a:lnTo>
                <a:lnTo>
                  <a:pt x="27" y="1350"/>
                </a:lnTo>
                <a:lnTo>
                  <a:pt x="0" y="1353"/>
                </a:lnTo>
                <a:lnTo>
                  <a:pt x="0" y="1671"/>
                </a:lnTo>
                <a:lnTo>
                  <a:pt x="1279" y="1671"/>
                </a:lnTo>
                <a:lnTo>
                  <a:pt x="1279" y="1154"/>
                </a:lnTo>
                <a:close/>
                <a:moveTo>
                  <a:pt x="126" y="498"/>
                </a:moveTo>
                <a:lnTo>
                  <a:pt x="124" y="498"/>
                </a:lnTo>
                <a:lnTo>
                  <a:pt x="121" y="498"/>
                </a:lnTo>
                <a:lnTo>
                  <a:pt x="119" y="498"/>
                </a:lnTo>
                <a:lnTo>
                  <a:pt x="117" y="498"/>
                </a:lnTo>
                <a:lnTo>
                  <a:pt x="119" y="498"/>
                </a:lnTo>
                <a:lnTo>
                  <a:pt x="121" y="498"/>
                </a:lnTo>
                <a:lnTo>
                  <a:pt x="124" y="498"/>
                </a:lnTo>
                <a:lnTo>
                  <a:pt x="126" y="498"/>
                </a:lnTo>
                <a:lnTo>
                  <a:pt x="131" y="498"/>
                </a:lnTo>
                <a:lnTo>
                  <a:pt x="126" y="498"/>
                </a:lnTo>
                <a:close/>
                <a:moveTo>
                  <a:pt x="117" y="568"/>
                </a:moveTo>
                <a:lnTo>
                  <a:pt x="121" y="568"/>
                </a:lnTo>
                <a:lnTo>
                  <a:pt x="131" y="568"/>
                </a:lnTo>
                <a:lnTo>
                  <a:pt x="138" y="568"/>
                </a:lnTo>
                <a:lnTo>
                  <a:pt x="138" y="656"/>
                </a:lnTo>
                <a:lnTo>
                  <a:pt x="134" y="656"/>
                </a:lnTo>
                <a:lnTo>
                  <a:pt x="124" y="656"/>
                </a:lnTo>
                <a:lnTo>
                  <a:pt x="119" y="656"/>
                </a:lnTo>
                <a:lnTo>
                  <a:pt x="117" y="568"/>
                </a:lnTo>
                <a:close/>
                <a:moveTo>
                  <a:pt x="119" y="673"/>
                </a:moveTo>
                <a:lnTo>
                  <a:pt x="126" y="673"/>
                </a:lnTo>
                <a:lnTo>
                  <a:pt x="136" y="673"/>
                </a:lnTo>
                <a:lnTo>
                  <a:pt x="138" y="673"/>
                </a:lnTo>
                <a:lnTo>
                  <a:pt x="138" y="799"/>
                </a:lnTo>
                <a:lnTo>
                  <a:pt x="136" y="799"/>
                </a:lnTo>
                <a:lnTo>
                  <a:pt x="126" y="799"/>
                </a:lnTo>
                <a:lnTo>
                  <a:pt x="119" y="799"/>
                </a:lnTo>
                <a:lnTo>
                  <a:pt x="119" y="673"/>
                </a:lnTo>
                <a:close/>
                <a:moveTo>
                  <a:pt x="119" y="814"/>
                </a:moveTo>
                <a:lnTo>
                  <a:pt x="124" y="814"/>
                </a:lnTo>
                <a:lnTo>
                  <a:pt x="136" y="814"/>
                </a:lnTo>
                <a:lnTo>
                  <a:pt x="141" y="814"/>
                </a:lnTo>
                <a:lnTo>
                  <a:pt x="141" y="937"/>
                </a:lnTo>
                <a:lnTo>
                  <a:pt x="136" y="937"/>
                </a:lnTo>
                <a:lnTo>
                  <a:pt x="129" y="937"/>
                </a:lnTo>
                <a:lnTo>
                  <a:pt x="119" y="937"/>
                </a:lnTo>
                <a:lnTo>
                  <a:pt x="119" y="814"/>
                </a:lnTo>
                <a:close/>
                <a:moveTo>
                  <a:pt x="119" y="957"/>
                </a:moveTo>
                <a:lnTo>
                  <a:pt x="126" y="957"/>
                </a:lnTo>
                <a:lnTo>
                  <a:pt x="136" y="957"/>
                </a:lnTo>
                <a:lnTo>
                  <a:pt x="141" y="957"/>
                </a:lnTo>
                <a:lnTo>
                  <a:pt x="141" y="1071"/>
                </a:lnTo>
                <a:lnTo>
                  <a:pt x="138" y="1071"/>
                </a:lnTo>
                <a:lnTo>
                  <a:pt x="129" y="1071"/>
                </a:lnTo>
                <a:lnTo>
                  <a:pt x="121" y="1073"/>
                </a:lnTo>
                <a:lnTo>
                  <a:pt x="119" y="957"/>
                </a:lnTo>
                <a:close/>
                <a:moveTo>
                  <a:pt x="129" y="1185"/>
                </a:moveTo>
                <a:lnTo>
                  <a:pt x="121" y="1188"/>
                </a:lnTo>
                <a:lnTo>
                  <a:pt x="121" y="1095"/>
                </a:lnTo>
                <a:lnTo>
                  <a:pt x="126" y="1095"/>
                </a:lnTo>
                <a:lnTo>
                  <a:pt x="136" y="1095"/>
                </a:lnTo>
                <a:lnTo>
                  <a:pt x="141" y="1095"/>
                </a:lnTo>
                <a:lnTo>
                  <a:pt x="141" y="1185"/>
                </a:lnTo>
                <a:lnTo>
                  <a:pt x="129" y="1185"/>
                </a:lnTo>
                <a:close/>
                <a:moveTo>
                  <a:pt x="182" y="568"/>
                </a:moveTo>
                <a:lnTo>
                  <a:pt x="189" y="568"/>
                </a:lnTo>
                <a:lnTo>
                  <a:pt x="197" y="568"/>
                </a:lnTo>
                <a:lnTo>
                  <a:pt x="197" y="656"/>
                </a:lnTo>
                <a:lnTo>
                  <a:pt x="194" y="656"/>
                </a:lnTo>
                <a:lnTo>
                  <a:pt x="182" y="656"/>
                </a:lnTo>
                <a:lnTo>
                  <a:pt x="182" y="568"/>
                </a:lnTo>
                <a:close/>
                <a:moveTo>
                  <a:pt x="182" y="673"/>
                </a:moveTo>
                <a:lnTo>
                  <a:pt x="189" y="673"/>
                </a:lnTo>
                <a:lnTo>
                  <a:pt x="197" y="673"/>
                </a:lnTo>
                <a:lnTo>
                  <a:pt x="199" y="799"/>
                </a:lnTo>
                <a:lnTo>
                  <a:pt x="189" y="799"/>
                </a:lnTo>
                <a:lnTo>
                  <a:pt x="182" y="799"/>
                </a:lnTo>
                <a:lnTo>
                  <a:pt x="182" y="673"/>
                </a:lnTo>
                <a:close/>
                <a:moveTo>
                  <a:pt x="182" y="814"/>
                </a:moveTo>
                <a:lnTo>
                  <a:pt x="194" y="814"/>
                </a:lnTo>
                <a:lnTo>
                  <a:pt x="199" y="814"/>
                </a:lnTo>
                <a:lnTo>
                  <a:pt x="199" y="937"/>
                </a:lnTo>
                <a:lnTo>
                  <a:pt x="192" y="937"/>
                </a:lnTo>
                <a:lnTo>
                  <a:pt x="184" y="937"/>
                </a:lnTo>
                <a:lnTo>
                  <a:pt x="182" y="814"/>
                </a:lnTo>
                <a:close/>
                <a:moveTo>
                  <a:pt x="184" y="957"/>
                </a:moveTo>
                <a:lnTo>
                  <a:pt x="194" y="957"/>
                </a:lnTo>
                <a:lnTo>
                  <a:pt x="199" y="957"/>
                </a:lnTo>
                <a:lnTo>
                  <a:pt x="199" y="1071"/>
                </a:lnTo>
                <a:lnTo>
                  <a:pt x="192" y="1071"/>
                </a:lnTo>
                <a:lnTo>
                  <a:pt x="184" y="1071"/>
                </a:lnTo>
                <a:lnTo>
                  <a:pt x="184" y="957"/>
                </a:lnTo>
                <a:close/>
                <a:moveTo>
                  <a:pt x="199" y="1188"/>
                </a:moveTo>
                <a:lnTo>
                  <a:pt x="184" y="1185"/>
                </a:lnTo>
                <a:lnTo>
                  <a:pt x="184" y="1098"/>
                </a:lnTo>
                <a:lnTo>
                  <a:pt x="197" y="1098"/>
                </a:lnTo>
                <a:lnTo>
                  <a:pt x="199" y="1098"/>
                </a:lnTo>
                <a:lnTo>
                  <a:pt x="201" y="1188"/>
                </a:lnTo>
                <a:lnTo>
                  <a:pt x="199" y="1188"/>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5" name="Rectangle 89"/>
          <p:cNvSpPr/>
          <p:nvPr userDrawn="1"/>
        </p:nvSpPr>
        <p:spPr>
          <a:xfrm>
            <a:off x="0" y="5954905"/>
            <a:ext cx="9144000" cy="916660"/>
          </a:xfrm>
          <a:prstGeom prst="rect">
            <a:avLst/>
          </a:prstGeom>
          <a:gradFill>
            <a:gsLst>
              <a:gs pos="0">
                <a:schemeClr val="bg1">
                  <a:lumMod val="95000"/>
                </a:schemeClr>
              </a:gs>
              <a:gs pos="100000">
                <a:srgbClr val="FBFBFB">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4" name="Metin Yer Tutucusu 3"/>
          <p:cNvSpPr>
            <a:spLocks noGrp="1"/>
          </p:cNvSpPr>
          <p:nvPr>
            <p:ph type="body" sz="quarter" idx="12" hasCustomPrompt="1"/>
          </p:nvPr>
        </p:nvSpPr>
        <p:spPr>
          <a:xfrm>
            <a:off x="607220" y="1647826"/>
            <a:ext cx="8062935" cy="4924425"/>
          </a:xfrm>
        </p:spPr>
        <p:txBody>
          <a:bodyPr numCol="2" spcCol="360000">
            <a:normAutofit/>
          </a:bodyPr>
          <a:lstStyle>
            <a:lvl1pPr marL="0" marR="0" indent="0" algn="l" defTabSz="914400" rtl="0" eaLnBrk="1" fontAlgn="auto" latinLnBrk="0" hangingPunct="1">
              <a:lnSpc>
                <a:spcPts val="2160"/>
              </a:lnSpc>
              <a:spcBef>
                <a:spcPts val="1000"/>
              </a:spcBef>
              <a:spcAft>
                <a:spcPts val="0"/>
              </a:spcAft>
              <a:buClr>
                <a:srgbClr val="00B050"/>
              </a:buClr>
              <a:buSzPct val="120000"/>
              <a:buFont typeface="+mj-lt"/>
              <a:buNone/>
              <a:tabLst/>
              <a:defRPr sz="1800" b="0" i="0" baseline="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8001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12573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7145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21717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r>
              <a:rPr lang="id-ID"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onal presentation, eaque ipsa quae ab illo inventore veritatis et quasi architecto beatae vitae dicta sunt explicabo.</a:t>
            </a:r>
            <a:endParaRPr lang="id-ID" b="1" i="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but the majority have suffered alteration in some form, by injected humor, or randomized words which don't look even slightly believable. 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 text.</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There are many variations of passages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available, but the majority have suffered alteration in some form, by injected humor, or randomized words which don't look even slightly believable. </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a:t>
            </a:r>
          </a:p>
          <a:p>
            <a:pPr algn="just"/>
            <a:r>
              <a:rPr lang="id-ID" b="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Suitable for all categories </a:t>
            </a:r>
            <a:r>
              <a:rPr lang="id-ID"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business and personal presentation, eaque ipsa quae ab illo inventore veritatis et quasi architecto beatae vitae dicta sunt explicabo.</a:t>
            </a:r>
            <a:endPar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The generated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is therefore always free from repetition, injected humor, or non-characteristic words. Contrary to popular belief It has roots in a piece of classical Latin literature from 45 BC. There are many variations of passages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available, but the majority have suffered alteration in some form, by injected humor, or randomized words which don't look even slightly believable.</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 text. </a:t>
            </a:r>
            <a:endParaRPr lang="en-US" b="1" dirty="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Tree>
    <p:extLst>
      <p:ext uri="{BB962C8B-B14F-4D97-AF65-F5344CB8AC3E}">
        <p14:creationId xmlns:p14="http://schemas.microsoft.com/office/powerpoint/2010/main" val="1588315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14"/>
                                        </p:tgtEl>
                                        <p:attrNameLst>
                                          <p:attrName>style.visibility</p:attrName>
                                        </p:attrNameLst>
                                      </p:cBhvr>
                                      <p:to>
                                        <p:strVal val="visible"/>
                                      </p:to>
                                    </p:set>
                                    <p:anim calcmode="lin" valueType="num">
                                      <p:cBhvr additive="base">
                                        <p:cTn id="7" dur="500" fill="hold"/>
                                        <p:tgtEl>
                                          <p:spTgt spid="114"/>
                                        </p:tgtEl>
                                        <p:attrNameLst>
                                          <p:attrName>ppt_x</p:attrName>
                                        </p:attrNameLst>
                                      </p:cBhvr>
                                      <p:tavLst>
                                        <p:tav tm="0">
                                          <p:val>
                                            <p:strVal val="#ppt_x"/>
                                          </p:val>
                                        </p:tav>
                                        <p:tav tm="100000">
                                          <p:val>
                                            <p:strVal val="#ppt_x"/>
                                          </p:val>
                                        </p:tav>
                                      </p:tavLst>
                                    </p:anim>
                                    <p:anim calcmode="lin" valueType="num">
                                      <p:cBhvr additive="base">
                                        <p:cTn id="8" dur="500" fill="hold"/>
                                        <p:tgtEl>
                                          <p:spTgt spid="1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13"/>
                                        </p:tgtEl>
                                        <p:attrNameLst>
                                          <p:attrName>style.visibility</p:attrName>
                                        </p:attrNameLst>
                                      </p:cBhvr>
                                      <p:to>
                                        <p:strVal val="visible"/>
                                      </p:to>
                                    </p:set>
                                    <p:anim calcmode="lin" valueType="num">
                                      <p:cBhvr additive="base">
                                        <p:cTn id="12" dur="500" fill="hold"/>
                                        <p:tgtEl>
                                          <p:spTgt spid="113"/>
                                        </p:tgtEl>
                                        <p:attrNameLst>
                                          <p:attrName>ppt_x</p:attrName>
                                        </p:attrNameLst>
                                      </p:cBhvr>
                                      <p:tavLst>
                                        <p:tav tm="0">
                                          <p:val>
                                            <p:strVal val="#ppt_x"/>
                                          </p:val>
                                        </p:tav>
                                        <p:tav tm="100000">
                                          <p:val>
                                            <p:strVal val="#ppt_x"/>
                                          </p:val>
                                        </p:tav>
                                      </p:tavLst>
                                    </p:anim>
                                    <p:anim calcmode="lin" valueType="num">
                                      <p:cBhvr additive="base">
                                        <p:cTn id="13" dur="500" fill="hold"/>
                                        <p:tgtEl>
                                          <p:spTgt spid="113"/>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12"/>
                                        </p:tgtEl>
                                        <p:attrNameLst>
                                          <p:attrName>style.visibility</p:attrName>
                                        </p:attrNameLst>
                                      </p:cBhvr>
                                      <p:to>
                                        <p:strVal val="visible"/>
                                      </p:to>
                                    </p:set>
                                    <p:anim calcmode="lin" valueType="num">
                                      <p:cBhvr additive="base">
                                        <p:cTn id="17" dur="500" fill="hold"/>
                                        <p:tgtEl>
                                          <p:spTgt spid="112"/>
                                        </p:tgtEl>
                                        <p:attrNameLst>
                                          <p:attrName>ppt_x</p:attrName>
                                        </p:attrNameLst>
                                      </p:cBhvr>
                                      <p:tavLst>
                                        <p:tav tm="0">
                                          <p:val>
                                            <p:strVal val="#ppt_x"/>
                                          </p:val>
                                        </p:tav>
                                        <p:tav tm="100000">
                                          <p:val>
                                            <p:strVal val="#ppt_x"/>
                                          </p:val>
                                        </p:tav>
                                      </p:tavLst>
                                    </p:anim>
                                    <p:anim calcmode="lin" valueType="num">
                                      <p:cBhvr additive="base">
                                        <p:cTn id="18" dur="500" fill="hold"/>
                                        <p:tgtEl>
                                          <p:spTgt spid="112"/>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11"/>
                                        </p:tgtEl>
                                        <p:attrNameLst>
                                          <p:attrName>style.visibility</p:attrName>
                                        </p:attrNameLst>
                                      </p:cBhvr>
                                      <p:to>
                                        <p:strVal val="visible"/>
                                      </p:to>
                                    </p:set>
                                    <p:anim calcmode="lin" valueType="num">
                                      <p:cBhvr additive="base">
                                        <p:cTn id="22" dur="500" fill="hold"/>
                                        <p:tgtEl>
                                          <p:spTgt spid="111"/>
                                        </p:tgtEl>
                                        <p:attrNameLst>
                                          <p:attrName>ppt_x</p:attrName>
                                        </p:attrNameLst>
                                      </p:cBhvr>
                                      <p:tavLst>
                                        <p:tav tm="0">
                                          <p:val>
                                            <p:strVal val="#ppt_x"/>
                                          </p:val>
                                        </p:tav>
                                        <p:tav tm="100000">
                                          <p:val>
                                            <p:strVal val="#ppt_x"/>
                                          </p:val>
                                        </p:tav>
                                      </p:tavLst>
                                    </p:anim>
                                    <p:anim calcmode="lin" valueType="num">
                                      <p:cBhvr additive="base">
                                        <p:cTn id="23" dur="500" fill="hold"/>
                                        <p:tgtEl>
                                          <p:spTgt spid="111"/>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10"/>
                                        </p:tgtEl>
                                        <p:attrNameLst>
                                          <p:attrName>style.visibility</p:attrName>
                                        </p:attrNameLst>
                                      </p:cBhvr>
                                      <p:to>
                                        <p:strVal val="visible"/>
                                      </p:to>
                                    </p:set>
                                    <p:anim calcmode="lin" valueType="num">
                                      <p:cBhvr additive="base">
                                        <p:cTn id="27" dur="500" fill="hold"/>
                                        <p:tgtEl>
                                          <p:spTgt spid="110"/>
                                        </p:tgtEl>
                                        <p:attrNameLst>
                                          <p:attrName>ppt_x</p:attrName>
                                        </p:attrNameLst>
                                      </p:cBhvr>
                                      <p:tavLst>
                                        <p:tav tm="0">
                                          <p:val>
                                            <p:strVal val="#ppt_x"/>
                                          </p:val>
                                        </p:tav>
                                        <p:tav tm="100000">
                                          <p:val>
                                            <p:strVal val="#ppt_x"/>
                                          </p:val>
                                        </p:tav>
                                      </p:tavLst>
                                    </p:anim>
                                    <p:anim calcmode="lin" valueType="num">
                                      <p:cBhvr additive="base">
                                        <p:cTn id="28" dur="500" fill="hold"/>
                                        <p:tgtEl>
                                          <p:spTgt spid="110"/>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109"/>
                                        </p:tgtEl>
                                        <p:attrNameLst>
                                          <p:attrName>style.visibility</p:attrName>
                                        </p:attrNameLst>
                                      </p:cBhvr>
                                      <p:to>
                                        <p:strVal val="visible"/>
                                      </p:to>
                                    </p:set>
                                    <p:anim calcmode="lin" valueType="num">
                                      <p:cBhvr additive="base">
                                        <p:cTn id="32" dur="500" fill="hold"/>
                                        <p:tgtEl>
                                          <p:spTgt spid="109"/>
                                        </p:tgtEl>
                                        <p:attrNameLst>
                                          <p:attrName>ppt_x</p:attrName>
                                        </p:attrNameLst>
                                      </p:cBhvr>
                                      <p:tavLst>
                                        <p:tav tm="0">
                                          <p:val>
                                            <p:strVal val="#ppt_x"/>
                                          </p:val>
                                        </p:tav>
                                        <p:tav tm="100000">
                                          <p:val>
                                            <p:strVal val="#ppt_x"/>
                                          </p:val>
                                        </p:tav>
                                      </p:tavLst>
                                    </p:anim>
                                    <p:anim calcmode="lin" valueType="num">
                                      <p:cBhvr additive="base">
                                        <p:cTn id="33" dur="500" fill="hold"/>
                                        <p:tgtEl>
                                          <p:spTgt spid="1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animBg="1"/>
      <p:bldP spid="110" grpId="0" animBg="1"/>
      <p:bldP spid="111" grpId="0" animBg="1"/>
      <p:bldP spid="112" grpId="0" animBg="1"/>
      <p:bldP spid="113" grpId="0" animBg="1"/>
      <p:bldP spid="114" grpId="0" animBg="1"/>
    </p:bld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maddeli - 3">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rgbClr val="FFFFFF"/>
                </a:solidFill>
              </a:rPr>
              <a:pPr algn="ctr"/>
              <a:t>‹#›</a:t>
            </a:fld>
            <a:endParaRPr lang="id-ID" sz="1400" dirty="0">
              <a:solidFill>
                <a:srgbClr val="FFFFFF"/>
              </a:solidFill>
            </a:endParaRPr>
          </a:p>
        </p:txBody>
      </p:sp>
      <p:sp>
        <p:nvSpPr>
          <p:cNvPr id="8" name="Metin Yer Tutucusu 7"/>
          <p:cNvSpPr>
            <a:spLocks noGrp="1"/>
          </p:cNvSpPr>
          <p:nvPr>
            <p:ph type="body" sz="quarter" idx="10" hasCustomPrompt="1"/>
          </p:nvPr>
        </p:nvSpPr>
        <p:spPr>
          <a:xfrm>
            <a:off x="2295529" y="385973"/>
            <a:ext cx="4552950" cy="773802"/>
          </a:xfrm>
        </p:spPr>
        <p:txBody>
          <a:bodyPr>
            <a:normAutofit/>
          </a:bodyPr>
          <a:lstStyle>
            <a:lvl1pPr marL="0" indent="0" algn="ctr">
              <a:buNone/>
              <a:defRPr sz="4000" b="1">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5pPr>
              <a:defRPr/>
            </a:lvl5pPr>
          </a:lstStyle>
          <a:p>
            <a:pPr lvl="0"/>
            <a:r>
              <a:rPr lang="tr-TR" dirty="0" smtClean="0"/>
              <a:t>Ana başlık</a:t>
            </a:r>
            <a:endParaRPr lang="tr-TR" dirty="0"/>
          </a:p>
        </p:txBody>
      </p:sp>
      <p:sp>
        <p:nvSpPr>
          <p:cNvPr id="10" name="Metin Yer Tutucusu 9"/>
          <p:cNvSpPr>
            <a:spLocks noGrp="1"/>
          </p:cNvSpPr>
          <p:nvPr>
            <p:ph type="body" sz="quarter" idx="11" hasCustomPrompt="1"/>
          </p:nvPr>
        </p:nvSpPr>
        <p:spPr>
          <a:xfrm>
            <a:off x="3536156" y="1063625"/>
            <a:ext cx="2071688" cy="395288"/>
          </a:xfrm>
        </p:spPr>
        <p:txBody>
          <a:bodyPr>
            <a:normAutofit/>
          </a:bodyPr>
          <a:lstStyle>
            <a:lvl1pPr marL="0" indent="0" algn="ctr">
              <a:buNone/>
              <a:defRPr sz="20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stStyle>
          <a:p>
            <a:pPr lvl="0"/>
            <a:r>
              <a:rPr lang="tr-TR" dirty="0" smtClean="0"/>
              <a:t>Alt başlık</a:t>
            </a:r>
            <a:endParaRPr lang="tr-TR" dirty="0"/>
          </a:p>
        </p:txBody>
      </p:sp>
      <p:sp>
        <p:nvSpPr>
          <p:cNvPr id="109" name="Freeform 13"/>
          <p:cNvSpPr>
            <a:spLocks/>
          </p:cNvSpPr>
          <p:nvPr userDrawn="1"/>
        </p:nvSpPr>
        <p:spPr bwMode="auto">
          <a:xfrm>
            <a:off x="7623376" y="4496691"/>
            <a:ext cx="1520624" cy="1482489"/>
          </a:xfrm>
          <a:custGeom>
            <a:avLst/>
            <a:gdLst>
              <a:gd name="T0" fmla="*/ 1230 w 1276"/>
              <a:gd name="T1" fmla="*/ 748 h 933"/>
              <a:gd name="T2" fmla="*/ 1221 w 1276"/>
              <a:gd name="T3" fmla="*/ 748 h 933"/>
              <a:gd name="T4" fmla="*/ 1206 w 1276"/>
              <a:gd name="T5" fmla="*/ 748 h 933"/>
              <a:gd name="T6" fmla="*/ 1211 w 1276"/>
              <a:gd name="T7" fmla="*/ 216 h 933"/>
              <a:gd name="T8" fmla="*/ 1218 w 1276"/>
              <a:gd name="T9" fmla="*/ 216 h 933"/>
              <a:gd name="T10" fmla="*/ 1221 w 1276"/>
              <a:gd name="T11" fmla="*/ 214 h 933"/>
              <a:gd name="T12" fmla="*/ 1218 w 1276"/>
              <a:gd name="T13" fmla="*/ 185 h 933"/>
              <a:gd name="T14" fmla="*/ 1206 w 1276"/>
              <a:gd name="T15" fmla="*/ 182 h 933"/>
              <a:gd name="T16" fmla="*/ 1192 w 1276"/>
              <a:gd name="T17" fmla="*/ 180 h 933"/>
              <a:gd name="T18" fmla="*/ 1182 w 1276"/>
              <a:gd name="T19" fmla="*/ 0 h 933"/>
              <a:gd name="T20" fmla="*/ 1172 w 1276"/>
              <a:gd name="T21" fmla="*/ 180 h 933"/>
              <a:gd name="T22" fmla="*/ 1158 w 1276"/>
              <a:gd name="T23" fmla="*/ 180 h 933"/>
              <a:gd name="T24" fmla="*/ 1143 w 1276"/>
              <a:gd name="T25" fmla="*/ 182 h 933"/>
              <a:gd name="T26" fmla="*/ 1141 w 1276"/>
              <a:gd name="T27" fmla="*/ 212 h 933"/>
              <a:gd name="T28" fmla="*/ 1143 w 1276"/>
              <a:gd name="T29" fmla="*/ 214 h 933"/>
              <a:gd name="T30" fmla="*/ 1151 w 1276"/>
              <a:gd name="T31" fmla="*/ 214 h 933"/>
              <a:gd name="T32" fmla="*/ 1071 w 1276"/>
              <a:gd name="T33" fmla="*/ 659 h 933"/>
              <a:gd name="T34" fmla="*/ 659 w 1276"/>
              <a:gd name="T35" fmla="*/ 496 h 933"/>
              <a:gd name="T36" fmla="*/ 666 w 1276"/>
              <a:gd name="T37" fmla="*/ 491 h 933"/>
              <a:gd name="T38" fmla="*/ 611 w 1276"/>
              <a:gd name="T39" fmla="*/ 430 h 933"/>
              <a:gd name="T40" fmla="*/ 620 w 1276"/>
              <a:gd name="T41" fmla="*/ 425 h 933"/>
              <a:gd name="T42" fmla="*/ 606 w 1276"/>
              <a:gd name="T43" fmla="*/ 420 h 933"/>
              <a:gd name="T44" fmla="*/ 608 w 1276"/>
              <a:gd name="T45" fmla="*/ 406 h 933"/>
              <a:gd name="T46" fmla="*/ 606 w 1276"/>
              <a:gd name="T47" fmla="*/ 389 h 933"/>
              <a:gd name="T48" fmla="*/ 594 w 1276"/>
              <a:gd name="T49" fmla="*/ 379 h 933"/>
              <a:gd name="T50" fmla="*/ 586 w 1276"/>
              <a:gd name="T51" fmla="*/ 377 h 933"/>
              <a:gd name="T52" fmla="*/ 569 w 1276"/>
              <a:gd name="T53" fmla="*/ 377 h 933"/>
              <a:gd name="T54" fmla="*/ 562 w 1276"/>
              <a:gd name="T55" fmla="*/ 379 h 933"/>
              <a:gd name="T56" fmla="*/ 552 w 1276"/>
              <a:gd name="T57" fmla="*/ 391 h 933"/>
              <a:gd name="T58" fmla="*/ 548 w 1276"/>
              <a:gd name="T59" fmla="*/ 399 h 933"/>
              <a:gd name="T60" fmla="*/ 548 w 1276"/>
              <a:gd name="T61" fmla="*/ 413 h 933"/>
              <a:gd name="T62" fmla="*/ 552 w 1276"/>
              <a:gd name="T63" fmla="*/ 423 h 933"/>
              <a:gd name="T64" fmla="*/ 538 w 1276"/>
              <a:gd name="T65" fmla="*/ 425 h 933"/>
              <a:gd name="T66" fmla="*/ 548 w 1276"/>
              <a:gd name="T67" fmla="*/ 430 h 933"/>
              <a:gd name="T68" fmla="*/ 519 w 1276"/>
              <a:gd name="T69" fmla="*/ 491 h 933"/>
              <a:gd name="T70" fmla="*/ 412 w 1276"/>
              <a:gd name="T71" fmla="*/ 491 h 933"/>
              <a:gd name="T72" fmla="*/ 402 w 1276"/>
              <a:gd name="T73" fmla="*/ 491 h 933"/>
              <a:gd name="T74" fmla="*/ 359 w 1276"/>
              <a:gd name="T75" fmla="*/ 464 h 933"/>
              <a:gd name="T76" fmla="*/ 366 w 1276"/>
              <a:gd name="T77" fmla="*/ 459 h 933"/>
              <a:gd name="T78" fmla="*/ 204 w 1276"/>
              <a:gd name="T79" fmla="*/ 447 h 933"/>
              <a:gd name="T80" fmla="*/ 194 w 1276"/>
              <a:gd name="T81" fmla="*/ 416 h 933"/>
              <a:gd name="T82" fmla="*/ 177 w 1276"/>
              <a:gd name="T83" fmla="*/ 391 h 933"/>
              <a:gd name="T84" fmla="*/ 155 w 1276"/>
              <a:gd name="T85" fmla="*/ 369 h 933"/>
              <a:gd name="T86" fmla="*/ 141 w 1276"/>
              <a:gd name="T87" fmla="*/ 360 h 933"/>
              <a:gd name="T88" fmla="*/ 114 w 1276"/>
              <a:gd name="T89" fmla="*/ 350 h 933"/>
              <a:gd name="T90" fmla="*/ 112 w 1276"/>
              <a:gd name="T91" fmla="*/ 348 h 933"/>
              <a:gd name="T92" fmla="*/ 97 w 1276"/>
              <a:gd name="T93" fmla="*/ 345 h 933"/>
              <a:gd name="T94" fmla="*/ 92 w 1276"/>
              <a:gd name="T95" fmla="*/ 345 h 933"/>
              <a:gd name="T96" fmla="*/ 88 w 1276"/>
              <a:gd name="T97" fmla="*/ 345 h 933"/>
              <a:gd name="T98" fmla="*/ 78 w 1276"/>
              <a:gd name="T99" fmla="*/ 263 h 933"/>
              <a:gd name="T100" fmla="*/ 73 w 1276"/>
              <a:gd name="T101" fmla="*/ 345 h 933"/>
              <a:gd name="T102" fmla="*/ 68 w 1276"/>
              <a:gd name="T103" fmla="*/ 345 h 933"/>
              <a:gd name="T104" fmla="*/ 51 w 1276"/>
              <a:gd name="T105" fmla="*/ 348 h 933"/>
              <a:gd name="T106" fmla="*/ 51 w 1276"/>
              <a:gd name="T107" fmla="*/ 348 h 933"/>
              <a:gd name="T108" fmla="*/ 37 w 1276"/>
              <a:gd name="T109" fmla="*/ 355 h 933"/>
              <a:gd name="T110" fmla="*/ 22 w 1276"/>
              <a:gd name="T111" fmla="*/ 360 h 933"/>
              <a:gd name="T112" fmla="*/ 0 w 1276"/>
              <a:gd name="T113" fmla="*/ 374 h 933"/>
              <a:gd name="T114" fmla="*/ 1276 w 1276"/>
              <a:gd name="T115" fmla="*/ 933 h 933"/>
              <a:gd name="T116" fmla="*/ 1233 w 1276"/>
              <a:gd name="T117" fmla="*/ 739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76" h="933">
                <a:moveTo>
                  <a:pt x="1233" y="746"/>
                </a:moveTo>
                <a:lnTo>
                  <a:pt x="1230" y="748"/>
                </a:lnTo>
                <a:lnTo>
                  <a:pt x="1228" y="748"/>
                </a:lnTo>
                <a:lnTo>
                  <a:pt x="1221" y="748"/>
                </a:lnTo>
                <a:lnTo>
                  <a:pt x="1216" y="748"/>
                </a:lnTo>
                <a:lnTo>
                  <a:pt x="1206" y="748"/>
                </a:lnTo>
                <a:lnTo>
                  <a:pt x="1206" y="741"/>
                </a:lnTo>
                <a:lnTo>
                  <a:pt x="1211" y="216"/>
                </a:lnTo>
                <a:lnTo>
                  <a:pt x="1213" y="216"/>
                </a:lnTo>
                <a:lnTo>
                  <a:pt x="1218" y="216"/>
                </a:lnTo>
                <a:lnTo>
                  <a:pt x="1221" y="214"/>
                </a:lnTo>
                <a:lnTo>
                  <a:pt x="1221" y="214"/>
                </a:lnTo>
                <a:lnTo>
                  <a:pt x="1221" y="185"/>
                </a:lnTo>
                <a:lnTo>
                  <a:pt x="1218" y="185"/>
                </a:lnTo>
                <a:lnTo>
                  <a:pt x="1213" y="182"/>
                </a:lnTo>
                <a:lnTo>
                  <a:pt x="1206" y="182"/>
                </a:lnTo>
                <a:lnTo>
                  <a:pt x="1197" y="180"/>
                </a:lnTo>
                <a:lnTo>
                  <a:pt x="1192" y="180"/>
                </a:lnTo>
                <a:lnTo>
                  <a:pt x="1192" y="93"/>
                </a:lnTo>
                <a:lnTo>
                  <a:pt x="1182" y="0"/>
                </a:lnTo>
                <a:lnTo>
                  <a:pt x="1175" y="90"/>
                </a:lnTo>
                <a:lnTo>
                  <a:pt x="1172" y="180"/>
                </a:lnTo>
                <a:lnTo>
                  <a:pt x="1165" y="180"/>
                </a:lnTo>
                <a:lnTo>
                  <a:pt x="1158" y="180"/>
                </a:lnTo>
                <a:lnTo>
                  <a:pt x="1151" y="180"/>
                </a:lnTo>
                <a:lnTo>
                  <a:pt x="1143" y="182"/>
                </a:lnTo>
                <a:lnTo>
                  <a:pt x="1141" y="182"/>
                </a:lnTo>
                <a:lnTo>
                  <a:pt x="1141" y="212"/>
                </a:lnTo>
                <a:lnTo>
                  <a:pt x="1141" y="212"/>
                </a:lnTo>
                <a:lnTo>
                  <a:pt x="1143" y="214"/>
                </a:lnTo>
                <a:lnTo>
                  <a:pt x="1148" y="214"/>
                </a:lnTo>
                <a:lnTo>
                  <a:pt x="1151" y="214"/>
                </a:lnTo>
                <a:lnTo>
                  <a:pt x="1146" y="714"/>
                </a:lnTo>
                <a:lnTo>
                  <a:pt x="1071" y="659"/>
                </a:lnTo>
                <a:lnTo>
                  <a:pt x="661" y="651"/>
                </a:lnTo>
                <a:lnTo>
                  <a:pt x="659" y="496"/>
                </a:lnTo>
                <a:lnTo>
                  <a:pt x="666" y="496"/>
                </a:lnTo>
                <a:lnTo>
                  <a:pt x="666" y="491"/>
                </a:lnTo>
                <a:lnTo>
                  <a:pt x="611" y="491"/>
                </a:lnTo>
                <a:lnTo>
                  <a:pt x="611" y="430"/>
                </a:lnTo>
                <a:lnTo>
                  <a:pt x="620" y="428"/>
                </a:lnTo>
                <a:lnTo>
                  <a:pt x="620" y="425"/>
                </a:lnTo>
                <a:lnTo>
                  <a:pt x="603" y="423"/>
                </a:lnTo>
                <a:lnTo>
                  <a:pt x="606" y="420"/>
                </a:lnTo>
                <a:lnTo>
                  <a:pt x="608" y="413"/>
                </a:lnTo>
                <a:lnTo>
                  <a:pt x="608" y="406"/>
                </a:lnTo>
                <a:lnTo>
                  <a:pt x="608" y="399"/>
                </a:lnTo>
                <a:lnTo>
                  <a:pt x="606" y="389"/>
                </a:lnTo>
                <a:lnTo>
                  <a:pt x="601" y="384"/>
                </a:lnTo>
                <a:lnTo>
                  <a:pt x="594" y="379"/>
                </a:lnTo>
                <a:lnTo>
                  <a:pt x="586" y="377"/>
                </a:lnTo>
                <a:lnTo>
                  <a:pt x="586" y="377"/>
                </a:lnTo>
                <a:lnTo>
                  <a:pt x="577" y="374"/>
                </a:lnTo>
                <a:lnTo>
                  <a:pt x="569" y="377"/>
                </a:lnTo>
                <a:lnTo>
                  <a:pt x="569" y="377"/>
                </a:lnTo>
                <a:lnTo>
                  <a:pt x="562" y="379"/>
                </a:lnTo>
                <a:lnTo>
                  <a:pt x="557" y="384"/>
                </a:lnTo>
                <a:lnTo>
                  <a:pt x="552" y="391"/>
                </a:lnTo>
                <a:lnTo>
                  <a:pt x="548" y="399"/>
                </a:lnTo>
                <a:lnTo>
                  <a:pt x="548" y="399"/>
                </a:lnTo>
                <a:lnTo>
                  <a:pt x="548" y="406"/>
                </a:lnTo>
                <a:lnTo>
                  <a:pt x="548" y="413"/>
                </a:lnTo>
                <a:lnTo>
                  <a:pt x="552" y="420"/>
                </a:lnTo>
                <a:lnTo>
                  <a:pt x="552" y="423"/>
                </a:lnTo>
                <a:lnTo>
                  <a:pt x="552" y="423"/>
                </a:lnTo>
                <a:lnTo>
                  <a:pt x="538" y="425"/>
                </a:lnTo>
                <a:lnTo>
                  <a:pt x="538" y="430"/>
                </a:lnTo>
                <a:lnTo>
                  <a:pt x="548" y="430"/>
                </a:lnTo>
                <a:lnTo>
                  <a:pt x="550" y="491"/>
                </a:lnTo>
                <a:lnTo>
                  <a:pt x="519" y="491"/>
                </a:lnTo>
                <a:lnTo>
                  <a:pt x="509" y="491"/>
                </a:lnTo>
                <a:lnTo>
                  <a:pt x="412" y="491"/>
                </a:lnTo>
                <a:lnTo>
                  <a:pt x="412" y="491"/>
                </a:lnTo>
                <a:lnTo>
                  <a:pt x="402" y="491"/>
                </a:lnTo>
                <a:lnTo>
                  <a:pt x="359" y="491"/>
                </a:lnTo>
                <a:lnTo>
                  <a:pt x="359" y="464"/>
                </a:lnTo>
                <a:lnTo>
                  <a:pt x="366" y="464"/>
                </a:lnTo>
                <a:lnTo>
                  <a:pt x="366" y="459"/>
                </a:lnTo>
                <a:lnTo>
                  <a:pt x="206" y="459"/>
                </a:lnTo>
                <a:lnTo>
                  <a:pt x="204" y="447"/>
                </a:lnTo>
                <a:lnTo>
                  <a:pt x="201" y="430"/>
                </a:lnTo>
                <a:lnTo>
                  <a:pt x="194" y="416"/>
                </a:lnTo>
                <a:lnTo>
                  <a:pt x="187" y="403"/>
                </a:lnTo>
                <a:lnTo>
                  <a:pt x="177" y="391"/>
                </a:lnTo>
                <a:lnTo>
                  <a:pt x="167" y="379"/>
                </a:lnTo>
                <a:lnTo>
                  <a:pt x="155" y="369"/>
                </a:lnTo>
                <a:lnTo>
                  <a:pt x="141" y="362"/>
                </a:lnTo>
                <a:lnTo>
                  <a:pt x="141" y="360"/>
                </a:lnTo>
                <a:lnTo>
                  <a:pt x="126" y="355"/>
                </a:lnTo>
                <a:lnTo>
                  <a:pt x="114" y="350"/>
                </a:lnTo>
                <a:lnTo>
                  <a:pt x="114" y="348"/>
                </a:lnTo>
                <a:lnTo>
                  <a:pt x="112" y="348"/>
                </a:lnTo>
                <a:lnTo>
                  <a:pt x="112" y="348"/>
                </a:lnTo>
                <a:lnTo>
                  <a:pt x="97" y="345"/>
                </a:lnTo>
                <a:lnTo>
                  <a:pt x="95" y="345"/>
                </a:lnTo>
                <a:lnTo>
                  <a:pt x="92" y="345"/>
                </a:lnTo>
                <a:lnTo>
                  <a:pt x="90" y="345"/>
                </a:lnTo>
                <a:lnTo>
                  <a:pt x="88" y="345"/>
                </a:lnTo>
                <a:lnTo>
                  <a:pt x="90" y="263"/>
                </a:lnTo>
                <a:lnTo>
                  <a:pt x="78" y="263"/>
                </a:lnTo>
                <a:lnTo>
                  <a:pt x="75" y="345"/>
                </a:lnTo>
                <a:lnTo>
                  <a:pt x="73" y="345"/>
                </a:lnTo>
                <a:lnTo>
                  <a:pt x="71" y="345"/>
                </a:lnTo>
                <a:lnTo>
                  <a:pt x="68" y="345"/>
                </a:lnTo>
                <a:lnTo>
                  <a:pt x="54" y="348"/>
                </a:lnTo>
                <a:lnTo>
                  <a:pt x="51" y="348"/>
                </a:lnTo>
                <a:lnTo>
                  <a:pt x="51" y="348"/>
                </a:lnTo>
                <a:lnTo>
                  <a:pt x="51" y="348"/>
                </a:lnTo>
                <a:lnTo>
                  <a:pt x="51" y="350"/>
                </a:lnTo>
                <a:lnTo>
                  <a:pt x="37" y="355"/>
                </a:lnTo>
                <a:lnTo>
                  <a:pt x="22" y="360"/>
                </a:lnTo>
                <a:lnTo>
                  <a:pt x="22" y="360"/>
                </a:lnTo>
                <a:lnTo>
                  <a:pt x="8" y="369"/>
                </a:lnTo>
                <a:lnTo>
                  <a:pt x="0" y="374"/>
                </a:lnTo>
                <a:lnTo>
                  <a:pt x="0" y="933"/>
                </a:lnTo>
                <a:lnTo>
                  <a:pt x="1276" y="933"/>
                </a:lnTo>
                <a:lnTo>
                  <a:pt x="1276" y="739"/>
                </a:lnTo>
                <a:lnTo>
                  <a:pt x="1233" y="739"/>
                </a:lnTo>
                <a:lnTo>
                  <a:pt x="1233" y="74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0" name="Freeform 14"/>
          <p:cNvSpPr>
            <a:spLocks noEditPoints="1"/>
          </p:cNvSpPr>
          <p:nvPr userDrawn="1"/>
        </p:nvSpPr>
        <p:spPr bwMode="auto">
          <a:xfrm>
            <a:off x="6096794" y="3474997"/>
            <a:ext cx="1526583" cy="2504183"/>
          </a:xfrm>
          <a:custGeom>
            <a:avLst/>
            <a:gdLst>
              <a:gd name="T0" fmla="*/ 1247 w 1281"/>
              <a:gd name="T1" fmla="*/ 1059 h 1576"/>
              <a:gd name="T2" fmla="*/ 1063 w 1281"/>
              <a:gd name="T3" fmla="*/ 1107 h 1576"/>
              <a:gd name="T4" fmla="*/ 1010 w 1281"/>
              <a:gd name="T5" fmla="*/ 634 h 1576"/>
              <a:gd name="T6" fmla="*/ 879 w 1281"/>
              <a:gd name="T7" fmla="*/ 801 h 1576"/>
              <a:gd name="T8" fmla="*/ 831 w 1281"/>
              <a:gd name="T9" fmla="*/ 306 h 1576"/>
              <a:gd name="T10" fmla="*/ 882 w 1281"/>
              <a:gd name="T11" fmla="*/ 296 h 1576"/>
              <a:gd name="T12" fmla="*/ 882 w 1281"/>
              <a:gd name="T13" fmla="*/ 264 h 1576"/>
              <a:gd name="T14" fmla="*/ 884 w 1281"/>
              <a:gd name="T15" fmla="*/ 245 h 1576"/>
              <a:gd name="T16" fmla="*/ 879 w 1281"/>
              <a:gd name="T17" fmla="*/ 89 h 1576"/>
              <a:gd name="T18" fmla="*/ 877 w 1281"/>
              <a:gd name="T19" fmla="*/ 143 h 1576"/>
              <a:gd name="T20" fmla="*/ 795 w 1281"/>
              <a:gd name="T21" fmla="*/ 111 h 1576"/>
              <a:gd name="T22" fmla="*/ 790 w 1281"/>
              <a:gd name="T23" fmla="*/ 145 h 1576"/>
              <a:gd name="T24" fmla="*/ 710 w 1281"/>
              <a:gd name="T25" fmla="*/ 114 h 1576"/>
              <a:gd name="T26" fmla="*/ 703 w 1281"/>
              <a:gd name="T27" fmla="*/ 89 h 1576"/>
              <a:gd name="T28" fmla="*/ 623 w 1281"/>
              <a:gd name="T29" fmla="*/ 153 h 1576"/>
              <a:gd name="T30" fmla="*/ 615 w 1281"/>
              <a:gd name="T31" fmla="*/ 153 h 1576"/>
              <a:gd name="T32" fmla="*/ 615 w 1281"/>
              <a:gd name="T33" fmla="*/ 89 h 1576"/>
              <a:gd name="T34" fmla="*/ 536 w 1281"/>
              <a:gd name="T35" fmla="*/ 153 h 1576"/>
              <a:gd name="T36" fmla="*/ 528 w 1281"/>
              <a:gd name="T37" fmla="*/ 153 h 1576"/>
              <a:gd name="T38" fmla="*/ 526 w 1281"/>
              <a:gd name="T39" fmla="*/ 0 h 1576"/>
              <a:gd name="T40" fmla="*/ 521 w 1281"/>
              <a:gd name="T41" fmla="*/ 145 h 1576"/>
              <a:gd name="T42" fmla="*/ 499 w 1281"/>
              <a:gd name="T43" fmla="*/ 189 h 1576"/>
              <a:gd name="T44" fmla="*/ 468 w 1281"/>
              <a:gd name="T45" fmla="*/ 191 h 1576"/>
              <a:gd name="T46" fmla="*/ 448 w 1281"/>
              <a:gd name="T47" fmla="*/ 191 h 1576"/>
              <a:gd name="T48" fmla="*/ 429 w 1281"/>
              <a:gd name="T49" fmla="*/ 194 h 1576"/>
              <a:gd name="T50" fmla="*/ 412 w 1281"/>
              <a:gd name="T51" fmla="*/ 196 h 1576"/>
              <a:gd name="T52" fmla="*/ 395 w 1281"/>
              <a:gd name="T53" fmla="*/ 199 h 1576"/>
              <a:gd name="T54" fmla="*/ 366 w 1281"/>
              <a:gd name="T55" fmla="*/ 206 h 1576"/>
              <a:gd name="T56" fmla="*/ 354 w 1281"/>
              <a:gd name="T57" fmla="*/ 208 h 1576"/>
              <a:gd name="T58" fmla="*/ 347 w 1281"/>
              <a:gd name="T59" fmla="*/ 213 h 1576"/>
              <a:gd name="T60" fmla="*/ 342 w 1281"/>
              <a:gd name="T61" fmla="*/ 216 h 1576"/>
              <a:gd name="T62" fmla="*/ 342 w 1281"/>
              <a:gd name="T63" fmla="*/ 216 h 1576"/>
              <a:gd name="T64" fmla="*/ 337 w 1281"/>
              <a:gd name="T65" fmla="*/ 221 h 1576"/>
              <a:gd name="T66" fmla="*/ 339 w 1281"/>
              <a:gd name="T67" fmla="*/ 228 h 1576"/>
              <a:gd name="T68" fmla="*/ 337 w 1281"/>
              <a:gd name="T69" fmla="*/ 223 h 1576"/>
              <a:gd name="T70" fmla="*/ 337 w 1281"/>
              <a:gd name="T71" fmla="*/ 228 h 1576"/>
              <a:gd name="T72" fmla="*/ 339 w 1281"/>
              <a:gd name="T73" fmla="*/ 230 h 1576"/>
              <a:gd name="T74" fmla="*/ 342 w 1281"/>
              <a:gd name="T75" fmla="*/ 233 h 1576"/>
              <a:gd name="T76" fmla="*/ 344 w 1281"/>
              <a:gd name="T77" fmla="*/ 238 h 1576"/>
              <a:gd name="T78" fmla="*/ 352 w 1281"/>
              <a:gd name="T79" fmla="*/ 240 h 1576"/>
              <a:gd name="T80" fmla="*/ 359 w 1281"/>
              <a:gd name="T81" fmla="*/ 242 h 1576"/>
              <a:gd name="T82" fmla="*/ 368 w 1281"/>
              <a:gd name="T83" fmla="*/ 245 h 1576"/>
              <a:gd name="T84" fmla="*/ 378 w 1281"/>
              <a:gd name="T85" fmla="*/ 247 h 1576"/>
              <a:gd name="T86" fmla="*/ 390 w 1281"/>
              <a:gd name="T87" fmla="*/ 250 h 1576"/>
              <a:gd name="T88" fmla="*/ 400 w 1281"/>
              <a:gd name="T89" fmla="*/ 252 h 1576"/>
              <a:gd name="T90" fmla="*/ 402 w 1281"/>
              <a:gd name="T91" fmla="*/ 310 h 1576"/>
              <a:gd name="T92" fmla="*/ 402 w 1281"/>
              <a:gd name="T93" fmla="*/ 371 h 1576"/>
              <a:gd name="T94" fmla="*/ 402 w 1281"/>
              <a:gd name="T95" fmla="*/ 400 h 1576"/>
              <a:gd name="T96" fmla="*/ 400 w 1281"/>
              <a:gd name="T97" fmla="*/ 1260 h 1576"/>
              <a:gd name="T98" fmla="*/ 90 w 1281"/>
              <a:gd name="T99" fmla="*/ 383 h 1576"/>
              <a:gd name="T100" fmla="*/ 10 w 1281"/>
              <a:gd name="T101" fmla="*/ 1224 h 1576"/>
              <a:gd name="T102" fmla="*/ 1281 w 1281"/>
              <a:gd name="T103" fmla="*/ 1576 h 1576"/>
              <a:gd name="T104" fmla="*/ 352 w 1281"/>
              <a:gd name="T105" fmla="*/ 228 h 1576"/>
              <a:gd name="T106" fmla="*/ 342 w 1281"/>
              <a:gd name="T107" fmla="*/ 225 h 1576"/>
              <a:gd name="T108" fmla="*/ 342 w 1281"/>
              <a:gd name="T109" fmla="*/ 228 h 1576"/>
              <a:gd name="T110" fmla="*/ 410 w 1281"/>
              <a:gd name="T111" fmla="*/ 199 h 1576"/>
              <a:gd name="T112" fmla="*/ 412 w 1281"/>
              <a:gd name="T113" fmla="*/ 206 h 1576"/>
              <a:gd name="T114" fmla="*/ 419 w 1281"/>
              <a:gd name="T115" fmla="*/ 211 h 1576"/>
              <a:gd name="T116" fmla="*/ 427 w 1281"/>
              <a:gd name="T117" fmla="*/ 196 h 1576"/>
              <a:gd name="T118" fmla="*/ 429 w 1281"/>
              <a:gd name="T119" fmla="*/ 204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81" h="1576">
                <a:moveTo>
                  <a:pt x="1281" y="1017"/>
                </a:moveTo>
                <a:lnTo>
                  <a:pt x="1277" y="1022"/>
                </a:lnTo>
                <a:lnTo>
                  <a:pt x="1264" y="1032"/>
                </a:lnTo>
                <a:lnTo>
                  <a:pt x="1255" y="1044"/>
                </a:lnTo>
                <a:lnTo>
                  <a:pt x="1247" y="1059"/>
                </a:lnTo>
                <a:lnTo>
                  <a:pt x="1240" y="1073"/>
                </a:lnTo>
                <a:lnTo>
                  <a:pt x="1235" y="1090"/>
                </a:lnTo>
                <a:lnTo>
                  <a:pt x="1235" y="1102"/>
                </a:lnTo>
                <a:lnTo>
                  <a:pt x="1063" y="1102"/>
                </a:lnTo>
                <a:lnTo>
                  <a:pt x="1063" y="1107"/>
                </a:lnTo>
                <a:lnTo>
                  <a:pt x="1071" y="1107"/>
                </a:lnTo>
                <a:lnTo>
                  <a:pt x="1071" y="1134"/>
                </a:lnTo>
                <a:lnTo>
                  <a:pt x="1051" y="1134"/>
                </a:lnTo>
                <a:lnTo>
                  <a:pt x="1051" y="634"/>
                </a:lnTo>
                <a:lnTo>
                  <a:pt x="1010" y="634"/>
                </a:lnTo>
                <a:lnTo>
                  <a:pt x="1010" y="602"/>
                </a:lnTo>
                <a:lnTo>
                  <a:pt x="925" y="602"/>
                </a:lnTo>
                <a:lnTo>
                  <a:pt x="925" y="634"/>
                </a:lnTo>
                <a:lnTo>
                  <a:pt x="879" y="634"/>
                </a:lnTo>
                <a:lnTo>
                  <a:pt x="879" y="801"/>
                </a:lnTo>
                <a:lnTo>
                  <a:pt x="848" y="801"/>
                </a:lnTo>
                <a:lnTo>
                  <a:pt x="848" y="825"/>
                </a:lnTo>
                <a:lnTo>
                  <a:pt x="831" y="825"/>
                </a:lnTo>
                <a:lnTo>
                  <a:pt x="831" y="495"/>
                </a:lnTo>
                <a:lnTo>
                  <a:pt x="831" y="306"/>
                </a:lnTo>
                <a:lnTo>
                  <a:pt x="872" y="306"/>
                </a:lnTo>
                <a:lnTo>
                  <a:pt x="872" y="306"/>
                </a:lnTo>
                <a:lnTo>
                  <a:pt x="872" y="306"/>
                </a:lnTo>
                <a:lnTo>
                  <a:pt x="882" y="306"/>
                </a:lnTo>
                <a:lnTo>
                  <a:pt x="882" y="296"/>
                </a:lnTo>
                <a:lnTo>
                  <a:pt x="884" y="296"/>
                </a:lnTo>
                <a:lnTo>
                  <a:pt x="887" y="289"/>
                </a:lnTo>
                <a:lnTo>
                  <a:pt x="887" y="281"/>
                </a:lnTo>
                <a:lnTo>
                  <a:pt x="882" y="281"/>
                </a:lnTo>
                <a:lnTo>
                  <a:pt x="882" y="264"/>
                </a:lnTo>
                <a:lnTo>
                  <a:pt x="884" y="264"/>
                </a:lnTo>
                <a:lnTo>
                  <a:pt x="884" y="262"/>
                </a:lnTo>
                <a:lnTo>
                  <a:pt x="884" y="247"/>
                </a:lnTo>
                <a:lnTo>
                  <a:pt x="884" y="247"/>
                </a:lnTo>
                <a:lnTo>
                  <a:pt x="884" y="245"/>
                </a:lnTo>
                <a:lnTo>
                  <a:pt x="884" y="143"/>
                </a:lnTo>
                <a:lnTo>
                  <a:pt x="882" y="143"/>
                </a:lnTo>
                <a:lnTo>
                  <a:pt x="882" y="89"/>
                </a:lnTo>
                <a:lnTo>
                  <a:pt x="879" y="89"/>
                </a:lnTo>
                <a:lnTo>
                  <a:pt x="879" y="89"/>
                </a:lnTo>
                <a:lnTo>
                  <a:pt x="879" y="111"/>
                </a:lnTo>
                <a:lnTo>
                  <a:pt x="877" y="111"/>
                </a:lnTo>
                <a:lnTo>
                  <a:pt x="877" y="111"/>
                </a:lnTo>
                <a:lnTo>
                  <a:pt x="877" y="143"/>
                </a:lnTo>
                <a:lnTo>
                  <a:pt x="877" y="143"/>
                </a:lnTo>
                <a:lnTo>
                  <a:pt x="877" y="145"/>
                </a:lnTo>
                <a:lnTo>
                  <a:pt x="877" y="150"/>
                </a:lnTo>
                <a:lnTo>
                  <a:pt x="795" y="150"/>
                </a:lnTo>
                <a:lnTo>
                  <a:pt x="795" y="114"/>
                </a:lnTo>
                <a:lnTo>
                  <a:pt x="795" y="111"/>
                </a:lnTo>
                <a:lnTo>
                  <a:pt x="792" y="111"/>
                </a:lnTo>
                <a:lnTo>
                  <a:pt x="792" y="89"/>
                </a:lnTo>
                <a:lnTo>
                  <a:pt x="792" y="89"/>
                </a:lnTo>
                <a:lnTo>
                  <a:pt x="790" y="89"/>
                </a:lnTo>
                <a:lnTo>
                  <a:pt x="790" y="145"/>
                </a:lnTo>
                <a:lnTo>
                  <a:pt x="787" y="145"/>
                </a:lnTo>
                <a:lnTo>
                  <a:pt x="787" y="150"/>
                </a:lnTo>
                <a:lnTo>
                  <a:pt x="710" y="150"/>
                </a:lnTo>
                <a:lnTo>
                  <a:pt x="710" y="114"/>
                </a:lnTo>
                <a:lnTo>
                  <a:pt x="710" y="114"/>
                </a:lnTo>
                <a:lnTo>
                  <a:pt x="705" y="114"/>
                </a:lnTo>
                <a:lnTo>
                  <a:pt x="705" y="145"/>
                </a:lnTo>
                <a:lnTo>
                  <a:pt x="705" y="145"/>
                </a:lnTo>
                <a:lnTo>
                  <a:pt x="705" y="89"/>
                </a:lnTo>
                <a:lnTo>
                  <a:pt x="703" y="89"/>
                </a:lnTo>
                <a:lnTo>
                  <a:pt x="700" y="89"/>
                </a:lnTo>
                <a:lnTo>
                  <a:pt x="700" y="145"/>
                </a:lnTo>
                <a:lnTo>
                  <a:pt x="698" y="145"/>
                </a:lnTo>
                <a:lnTo>
                  <a:pt x="698" y="150"/>
                </a:lnTo>
                <a:lnTo>
                  <a:pt x="623" y="153"/>
                </a:lnTo>
                <a:lnTo>
                  <a:pt x="623" y="114"/>
                </a:lnTo>
                <a:lnTo>
                  <a:pt x="623" y="114"/>
                </a:lnTo>
                <a:lnTo>
                  <a:pt x="618" y="114"/>
                </a:lnTo>
                <a:lnTo>
                  <a:pt x="618" y="153"/>
                </a:lnTo>
                <a:lnTo>
                  <a:pt x="615" y="153"/>
                </a:lnTo>
                <a:lnTo>
                  <a:pt x="615" y="148"/>
                </a:lnTo>
                <a:lnTo>
                  <a:pt x="615" y="145"/>
                </a:lnTo>
                <a:lnTo>
                  <a:pt x="615" y="145"/>
                </a:lnTo>
                <a:lnTo>
                  <a:pt x="615" y="92"/>
                </a:lnTo>
                <a:lnTo>
                  <a:pt x="615" y="89"/>
                </a:lnTo>
                <a:lnTo>
                  <a:pt x="611" y="89"/>
                </a:lnTo>
                <a:lnTo>
                  <a:pt x="611" y="145"/>
                </a:lnTo>
                <a:lnTo>
                  <a:pt x="608" y="145"/>
                </a:lnTo>
                <a:lnTo>
                  <a:pt x="608" y="153"/>
                </a:lnTo>
                <a:lnTo>
                  <a:pt x="536" y="153"/>
                </a:lnTo>
                <a:lnTo>
                  <a:pt x="536" y="114"/>
                </a:lnTo>
                <a:lnTo>
                  <a:pt x="536" y="114"/>
                </a:lnTo>
                <a:lnTo>
                  <a:pt x="533" y="114"/>
                </a:lnTo>
                <a:lnTo>
                  <a:pt x="533" y="153"/>
                </a:lnTo>
                <a:lnTo>
                  <a:pt x="528" y="153"/>
                </a:lnTo>
                <a:lnTo>
                  <a:pt x="528" y="148"/>
                </a:lnTo>
                <a:lnTo>
                  <a:pt x="526" y="145"/>
                </a:lnTo>
                <a:lnTo>
                  <a:pt x="526" y="145"/>
                </a:lnTo>
                <a:lnTo>
                  <a:pt x="526" y="2"/>
                </a:lnTo>
                <a:lnTo>
                  <a:pt x="526" y="0"/>
                </a:lnTo>
                <a:lnTo>
                  <a:pt x="521" y="0"/>
                </a:lnTo>
                <a:lnTo>
                  <a:pt x="521" y="92"/>
                </a:lnTo>
                <a:lnTo>
                  <a:pt x="521" y="92"/>
                </a:lnTo>
                <a:lnTo>
                  <a:pt x="521" y="145"/>
                </a:lnTo>
                <a:lnTo>
                  <a:pt x="521" y="145"/>
                </a:lnTo>
                <a:lnTo>
                  <a:pt x="521" y="187"/>
                </a:lnTo>
                <a:lnTo>
                  <a:pt x="511" y="189"/>
                </a:lnTo>
                <a:lnTo>
                  <a:pt x="511" y="189"/>
                </a:lnTo>
                <a:lnTo>
                  <a:pt x="509" y="189"/>
                </a:lnTo>
                <a:lnTo>
                  <a:pt x="499" y="189"/>
                </a:lnTo>
                <a:lnTo>
                  <a:pt x="490" y="189"/>
                </a:lnTo>
                <a:lnTo>
                  <a:pt x="490" y="189"/>
                </a:lnTo>
                <a:lnTo>
                  <a:pt x="487" y="189"/>
                </a:lnTo>
                <a:lnTo>
                  <a:pt x="477" y="189"/>
                </a:lnTo>
                <a:lnTo>
                  <a:pt x="468" y="191"/>
                </a:lnTo>
                <a:lnTo>
                  <a:pt x="468" y="191"/>
                </a:lnTo>
                <a:lnTo>
                  <a:pt x="465" y="191"/>
                </a:lnTo>
                <a:lnTo>
                  <a:pt x="465" y="191"/>
                </a:lnTo>
                <a:lnTo>
                  <a:pt x="456" y="191"/>
                </a:lnTo>
                <a:lnTo>
                  <a:pt x="448" y="191"/>
                </a:lnTo>
                <a:lnTo>
                  <a:pt x="448" y="191"/>
                </a:lnTo>
                <a:lnTo>
                  <a:pt x="446" y="191"/>
                </a:lnTo>
                <a:lnTo>
                  <a:pt x="439" y="194"/>
                </a:lnTo>
                <a:lnTo>
                  <a:pt x="429" y="194"/>
                </a:lnTo>
                <a:lnTo>
                  <a:pt x="429" y="194"/>
                </a:lnTo>
                <a:lnTo>
                  <a:pt x="429" y="194"/>
                </a:lnTo>
                <a:lnTo>
                  <a:pt x="419" y="196"/>
                </a:lnTo>
                <a:lnTo>
                  <a:pt x="412" y="196"/>
                </a:lnTo>
                <a:lnTo>
                  <a:pt x="412" y="196"/>
                </a:lnTo>
                <a:lnTo>
                  <a:pt x="412" y="196"/>
                </a:lnTo>
                <a:lnTo>
                  <a:pt x="412" y="196"/>
                </a:lnTo>
                <a:lnTo>
                  <a:pt x="412" y="196"/>
                </a:lnTo>
                <a:lnTo>
                  <a:pt x="405" y="199"/>
                </a:lnTo>
                <a:lnTo>
                  <a:pt x="398" y="199"/>
                </a:lnTo>
                <a:lnTo>
                  <a:pt x="395" y="199"/>
                </a:lnTo>
                <a:lnTo>
                  <a:pt x="390" y="201"/>
                </a:lnTo>
                <a:lnTo>
                  <a:pt x="383" y="201"/>
                </a:lnTo>
                <a:lnTo>
                  <a:pt x="383" y="201"/>
                </a:lnTo>
                <a:lnTo>
                  <a:pt x="376" y="204"/>
                </a:lnTo>
                <a:lnTo>
                  <a:pt x="366" y="206"/>
                </a:lnTo>
                <a:lnTo>
                  <a:pt x="356" y="208"/>
                </a:lnTo>
                <a:lnTo>
                  <a:pt x="354" y="208"/>
                </a:lnTo>
                <a:lnTo>
                  <a:pt x="354" y="208"/>
                </a:lnTo>
                <a:lnTo>
                  <a:pt x="354" y="208"/>
                </a:lnTo>
                <a:lnTo>
                  <a:pt x="354" y="208"/>
                </a:lnTo>
                <a:lnTo>
                  <a:pt x="354" y="208"/>
                </a:lnTo>
                <a:lnTo>
                  <a:pt x="349" y="211"/>
                </a:lnTo>
                <a:lnTo>
                  <a:pt x="349" y="211"/>
                </a:lnTo>
                <a:lnTo>
                  <a:pt x="347" y="213"/>
                </a:lnTo>
                <a:lnTo>
                  <a:pt x="347" y="213"/>
                </a:lnTo>
                <a:lnTo>
                  <a:pt x="347" y="213"/>
                </a:lnTo>
                <a:lnTo>
                  <a:pt x="344" y="213"/>
                </a:lnTo>
                <a:lnTo>
                  <a:pt x="342" y="216"/>
                </a:lnTo>
                <a:lnTo>
                  <a:pt x="342" y="216"/>
                </a:lnTo>
                <a:lnTo>
                  <a:pt x="342" y="216"/>
                </a:lnTo>
                <a:lnTo>
                  <a:pt x="339" y="218"/>
                </a:lnTo>
                <a:lnTo>
                  <a:pt x="339" y="218"/>
                </a:lnTo>
                <a:lnTo>
                  <a:pt x="339" y="218"/>
                </a:lnTo>
                <a:lnTo>
                  <a:pt x="342" y="216"/>
                </a:lnTo>
                <a:lnTo>
                  <a:pt x="342" y="216"/>
                </a:lnTo>
                <a:lnTo>
                  <a:pt x="342" y="216"/>
                </a:lnTo>
                <a:lnTo>
                  <a:pt x="339" y="218"/>
                </a:lnTo>
                <a:lnTo>
                  <a:pt x="339" y="218"/>
                </a:lnTo>
                <a:lnTo>
                  <a:pt x="337" y="221"/>
                </a:lnTo>
                <a:lnTo>
                  <a:pt x="337" y="221"/>
                </a:lnTo>
                <a:lnTo>
                  <a:pt x="337" y="223"/>
                </a:lnTo>
                <a:lnTo>
                  <a:pt x="337" y="223"/>
                </a:lnTo>
                <a:lnTo>
                  <a:pt x="337" y="225"/>
                </a:lnTo>
                <a:lnTo>
                  <a:pt x="337" y="225"/>
                </a:lnTo>
                <a:lnTo>
                  <a:pt x="339" y="228"/>
                </a:lnTo>
                <a:lnTo>
                  <a:pt x="337" y="225"/>
                </a:lnTo>
                <a:lnTo>
                  <a:pt x="337" y="225"/>
                </a:lnTo>
                <a:lnTo>
                  <a:pt x="337" y="223"/>
                </a:lnTo>
                <a:lnTo>
                  <a:pt x="337" y="223"/>
                </a:lnTo>
                <a:lnTo>
                  <a:pt x="337" y="223"/>
                </a:lnTo>
                <a:lnTo>
                  <a:pt x="337" y="223"/>
                </a:lnTo>
                <a:lnTo>
                  <a:pt x="337" y="223"/>
                </a:lnTo>
                <a:lnTo>
                  <a:pt x="337" y="225"/>
                </a:lnTo>
                <a:lnTo>
                  <a:pt x="337" y="225"/>
                </a:lnTo>
                <a:lnTo>
                  <a:pt x="337" y="228"/>
                </a:lnTo>
                <a:lnTo>
                  <a:pt x="337" y="228"/>
                </a:lnTo>
                <a:lnTo>
                  <a:pt x="337" y="228"/>
                </a:lnTo>
                <a:lnTo>
                  <a:pt x="337" y="228"/>
                </a:lnTo>
                <a:lnTo>
                  <a:pt x="337" y="230"/>
                </a:lnTo>
                <a:lnTo>
                  <a:pt x="339" y="230"/>
                </a:lnTo>
                <a:lnTo>
                  <a:pt x="339" y="233"/>
                </a:lnTo>
                <a:lnTo>
                  <a:pt x="339" y="233"/>
                </a:lnTo>
                <a:lnTo>
                  <a:pt x="339" y="233"/>
                </a:lnTo>
                <a:lnTo>
                  <a:pt x="339" y="233"/>
                </a:lnTo>
                <a:lnTo>
                  <a:pt x="342" y="233"/>
                </a:lnTo>
                <a:lnTo>
                  <a:pt x="342" y="235"/>
                </a:lnTo>
                <a:lnTo>
                  <a:pt x="342" y="235"/>
                </a:lnTo>
                <a:lnTo>
                  <a:pt x="344" y="238"/>
                </a:lnTo>
                <a:lnTo>
                  <a:pt x="344" y="238"/>
                </a:lnTo>
                <a:lnTo>
                  <a:pt x="344" y="238"/>
                </a:lnTo>
                <a:lnTo>
                  <a:pt x="347" y="238"/>
                </a:lnTo>
                <a:lnTo>
                  <a:pt x="347" y="238"/>
                </a:lnTo>
                <a:lnTo>
                  <a:pt x="349" y="238"/>
                </a:lnTo>
                <a:lnTo>
                  <a:pt x="352" y="240"/>
                </a:lnTo>
                <a:lnTo>
                  <a:pt x="352" y="240"/>
                </a:lnTo>
                <a:lnTo>
                  <a:pt x="352" y="240"/>
                </a:lnTo>
                <a:lnTo>
                  <a:pt x="352" y="240"/>
                </a:lnTo>
                <a:lnTo>
                  <a:pt x="352" y="240"/>
                </a:lnTo>
                <a:lnTo>
                  <a:pt x="356" y="242"/>
                </a:lnTo>
                <a:lnTo>
                  <a:pt x="359" y="242"/>
                </a:lnTo>
                <a:lnTo>
                  <a:pt x="359" y="242"/>
                </a:lnTo>
                <a:lnTo>
                  <a:pt x="359" y="242"/>
                </a:lnTo>
                <a:lnTo>
                  <a:pt x="359" y="242"/>
                </a:lnTo>
                <a:lnTo>
                  <a:pt x="364" y="245"/>
                </a:lnTo>
                <a:lnTo>
                  <a:pt x="368" y="245"/>
                </a:lnTo>
                <a:lnTo>
                  <a:pt x="368" y="245"/>
                </a:lnTo>
                <a:lnTo>
                  <a:pt x="368" y="245"/>
                </a:lnTo>
                <a:lnTo>
                  <a:pt x="368" y="245"/>
                </a:lnTo>
                <a:lnTo>
                  <a:pt x="373" y="247"/>
                </a:lnTo>
                <a:lnTo>
                  <a:pt x="378" y="247"/>
                </a:lnTo>
                <a:lnTo>
                  <a:pt x="378" y="247"/>
                </a:lnTo>
                <a:lnTo>
                  <a:pt x="381" y="247"/>
                </a:lnTo>
                <a:lnTo>
                  <a:pt x="381" y="247"/>
                </a:lnTo>
                <a:lnTo>
                  <a:pt x="385" y="250"/>
                </a:lnTo>
                <a:lnTo>
                  <a:pt x="390" y="250"/>
                </a:lnTo>
                <a:lnTo>
                  <a:pt x="390" y="250"/>
                </a:lnTo>
                <a:lnTo>
                  <a:pt x="393" y="250"/>
                </a:lnTo>
                <a:lnTo>
                  <a:pt x="393" y="250"/>
                </a:lnTo>
                <a:lnTo>
                  <a:pt x="398" y="252"/>
                </a:lnTo>
                <a:lnTo>
                  <a:pt x="400" y="252"/>
                </a:lnTo>
                <a:lnTo>
                  <a:pt x="460" y="262"/>
                </a:lnTo>
                <a:lnTo>
                  <a:pt x="460" y="301"/>
                </a:lnTo>
                <a:lnTo>
                  <a:pt x="436" y="303"/>
                </a:lnTo>
                <a:lnTo>
                  <a:pt x="417" y="308"/>
                </a:lnTo>
                <a:lnTo>
                  <a:pt x="402" y="310"/>
                </a:lnTo>
                <a:lnTo>
                  <a:pt x="398" y="315"/>
                </a:lnTo>
                <a:lnTo>
                  <a:pt x="398" y="337"/>
                </a:lnTo>
                <a:lnTo>
                  <a:pt x="402" y="342"/>
                </a:lnTo>
                <a:lnTo>
                  <a:pt x="402" y="342"/>
                </a:lnTo>
                <a:lnTo>
                  <a:pt x="402" y="371"/>
                </a:lnTo>
                <a:lnTo>
                  <a:pt x="398" y="374"/>
                </a:lnTo>
                <a:lnTo>
                  <a:pt x="398" y="376"/>
                </a:lnTo>
                <a:lnTo>
                  <a:pt x="402" y="381"/>
                </a:lnTo>
                <a:lnTo>
                  <a:pt x="402" y="381"/>
                </a:lnTo>
                <a:lnTo>
                  <a:pt x="402" y="400"/>
                </a:lnTo>
                <a:lnTo>
                  <a:pt x="398" y="403"/>
                </a:lnTo>
                <a:lnTo>
                  <a:pt x="398" y="412"/>
                </a:lnTo>
                <a:lnTo>
                  <a:pt x="402" y="417"/>
                </a:lnTo>
                <a:lnTo>
                  <a:pt x="402" y="417"/>
                </a:lnTo>
                <a:lnTo>
                  <a:pt x="400" y="1260"/>
                </a:lnTo>
                <a:lnTo>
                  <a:pt x="378" y="1260"/>
                </a:lnTo>
                <a:lnTo>
                  <a:pt x="376" y="415"/>
                </a:lnTo>
                <a:lnTo>
                  <a:pt x="315" y="415"/>
                </a:lnTo>
                <a:lnTo>
                  <a:pt x="315" y="383"/>
                </a:lnTo>
                <a:lnTo>
                  <a:pt x="90" y="383"/>
                </a:lnTo>
                <a:lnTo>
                  <a:pt x="75" y="415"/>
                </a:lnTo>
                <a:lnTo>
                  <a:pt x="42" y="415"/>
                </a:lnTo>
                <a:lnTo>
                  <a:pt x="17" y="473"/>
                </a:lnTo>
                <a:lnTo>
                  <a:pt x="17" y="1224"/>
                </a:lnTo>
                <a:lnTo>
                  <a:pt x="10" y="1224"/>
                </a:lnTo>
                <a:lnTo>
                  <a:pt x="10" y="1221"/>
                </a:lnTo>
                <a:lnTo>
                  <a:pt x="5" y="1219"/>
                </a:lnTo>
                <a:lnTo>
                  <a:pt x="0" y="1219"/>
                </a:lnTo>
                <a:lnTo>
                  <a:pt x="0" y="1576"/>
                </a:lnTo>
                <a:lnTo>
                  <a:pt x="1281" y="1576"/>
                </a:lnTo>
                <a:lnTo>
                  <a:pt x="1281" y="1017"/>
                </a:lnTo>
                <a:close/>
                <a:moveTo>
                  <a:pt x="342" y="225"/>
                </a:moveTo>
                <a:lnTo>
                  <a:pt x="344" y="225"/>
                </a:lnTo>
                <a:lnTo>
                  <a:pt x="344" y="225"/>
                </a:lnTo>
                <a:lnTo>
                  <a:pt x="352" y="228"/>
                </a:lnTo>
                <a:lnTo>
                  <a:pt x="344" y="225"/>
                </a:lnTo>
                <a:lnTo>
                  <a:pt x="344" y="225"/>
                </a:lnTo>
                <a:lnTo>
                  <a:pt x="342" y="225"/>
                </a:lnTo>
                <a:lnTo>
                  <a:pt x="342" y="223"/>
                </a:lnTo>
                <a:lnTo>
                  <a:pt x="342" y="225"/>
                </a:lnTo>
                <a:close/>
                <a:moveTo>
                  <a:pt x="342" y="228"/>
                </a:moveTo>
                <a:lnTo>
                  <a:pt x="342" y="228"/>
                </a:lnTo>
                <a:lnTo>
                  <a:pt x="339" y="228"/>
                </a:lnTo>
                <a:lnTo>
                  <a:pt x="342" y="228"/>
                </a:lnTo>
                <a:lnTo>
                  <a:pt x="342" y="228"/>
                </a:lnTo>
                <a:lnTo>
                  <a:pt x="361" y="233"/>
                </a:lnTo>
                <a:lnTo>
                  <a:pt x="342" y="228"/>
                </a:lnTo>
                <a:close/>
                <a:moveTo>
                  <a:pt x="410" y="199"/>
                </a:moveTo>
                <a:lnTo>
                  <a:pt x="410" y="201"/>
                </a:lnTo>
                <a:lnTo>
                  <a:pt x="410" y="199"/>
                </a:lnTo>
                <a:lnTo>
                  <a:pt x="410" y="199"/>
                </a:lnTo>
                <a:lnTo>
                  <a:pt x="410" y="199"/>
                </a:lnTo>
                <a:close/>
                <a:moveTo>
                  <a:pt x="414" y="208"/>
                </a:moveTo>
                <a:lnTo>
                  <a:pt x="412" y="206"/>
                </a:lnTo>
                <a:lnTo>
                  <a:pt x="412" y="206"/>
                </a:lnTo>
                <a:lnTo>
                  <a:pt x="412" y="206"/>
                </a:lnTo>
                <a:lnTo>
                  <a:pt x="412" y="206"/>
                </a:lnTo>
                <a:lnTo>
                  <a:pt x="412" y="206"/>
                </a:lnTo>
                <a:lnTo>
                  <a:pt x="414" y="208"/>
                </a:lnTo>
                <a:lnTo>
                  <a:pt x="419" y="211"/>
                </a:lnTo>
                <a:lnTo>
                  <a:pt x="414" y="208"/>
                </a:lnTo>
                <a:close/>
                <a:moveTo>
                  <a:pt x="427" y="199"/>
                </a:moveTo>
                <a:lnTo>
                  <a:pt x="427" y="196"/>
                </a:lnTo>
                <a:lnTo>
                  <a:pt x="429" y="196"/>
                </a:lnTo>
                <a:lnTo>
                  <a:pt x="427" y="196"/>
                </a:lnTo>
                <a:lnTo>
                  <a:pt x="427" y="199"/>
                </a:lnTo>
                <a:close/>
                <a:moveTo>
                  <a:pt x="429" y="206"/>
                </a:moveTo>
                <a:lnTo>
                  <a:pt x="429" y="204"/>
                </a:lnTo>
                <a:lnTo>
                  <a:pt x="429" y="204"/>
                </a:lnTo>
                <a:lnTo>
                  <a:pt x="429" y="204"/>
                </a:lnTo>
                <a:lnTo>
                  <a:pt x="429" y="206"/>
                </a:lnTo>
                <a:lnTo>
                  <a:pt x="431" y="206"/>
                </a:lnTo>
                <a:lnTo>
                  <a:pt x="429" y="20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1" name="Freeform 15"/>
          <p:cNvSpPr>
            <a:spLocks/>
          </p:cNvSpPr>
          <p:nvPr userDrawn="1"/>
        </p:nvSpPr>
        <p:spPr bwMode="auto">
          <a:xfrm>
            <a:off x="4573787" y="4083565"/>
            <a:ext cx="1523007" cy="1895615"/>
          </a:xfrm>
          <a:custGeom>
            <a:avLst/>
            <a:gdLst>
              <a:gd name="T0" fmla="*/ 1278 w 1278"/>
              <a:gd name="T1" fmla="*/ 836 h 1193"/>
              <a:gd name="T2" fmla="*/ 1271 w 1278"/>
              <a:gd name="T3" fmla="*/ 819 h 1193"/>
              <a:gd name="T4" fmla="*/ 1252 w 1278"/>
              <a:gd name="T5" fmla="*/ 821 h 1193"/>
              <a:gd name="T6" fmla="*/ 1242 w 1278"/>
              <a:gd name="T7" fmla="*/ 807 h 1193"/>
              <a:gd name="T8" fmla="*/ 1206 w 1278"/>
              <a:gd name="T9" fmla="*/ 700 h 1193"/>
              <a:gd name="T10" fmla="*/ 1167 w 1278"/>
              <a:gd name="T11" fmla="*/ 693 h 1193"/>
              <a:gd name="T12" fmla="*/ 1126 w 1278"/>
              <a:gd name="T13" fmla="*/ 651 h 1193"/>
              <a:gd name="T14" fmla="*/ 1075 w 1278"/>
              <a:gd name="T15" fmla="*/ 598 h 1193"/>
              <a:gd name="T16" fmla="*/ 1068 w 1278"/>
              <a:gd name="T17" fmla="*/ 586 h 1193"/>
              <a:gd name="T18" fmla="*/ 1053 w 1278"/>
              <a:gd name="T19" fmla="*/ 566 h 1193"/>
              <a:gd name="T20" fmla="*/ 1048 w 1278"/>
              <a:gd name="T21" fmla="*/ 581 h 1193"/>
              <a:gd name="T22" fmla="*/ 1034 w 1278"/>
              <a:gd name="T23" fmla="*/ 593 h 1193"/>
              <a:gd name="T24" fmla="*/ 1034 w 1278"/>
              <a:gd name="T25" fmla="*/ 625 h 1193"/>
              <a:gd name="T26" fmla="*/ 956 w 1278"/>
              <a:gd name="T27" fmla="*/ 685 h 1193"/>
              <a:gd name="T28" fmla="*/ 925 w 1278"/>
              <a:gd name="T29" fmla="*/ 695 h 1193"/>
              <a:gd name="T30" fmla="*/ 884 w 1278"/>
              <a:gd name="T31" fmla="*/ 824 h 1193"/>
              <a:gd name="T32" fmla="*/ 864 w 1278"/>
              <a:gd name="T33" fmla="*/ 807 h 1193"/>
              <a:gd name="T34" fmla="*/ 850 w 1278"/>
              <a:gd name="T35" fmla="*/ 838 h 1193"/>
              <a:gd name="T36" fmla="*/ 833 w 1278"/>
              <a:gd name="T37" fmla="*/ 819 h 1193"/>
              <a:gd name="T38" fmla="*/ 814 w 1278"/>
              <a:gd name="T39" fmla="*/ 841 h 1193"/>
              <a:gd name="T40" fmla="*/ 751 w 1278"/>
              <a:gd name="T41" fmla="*/ 32 h 1193"/>
              <a:gd name="T42" fmla="*/ 445 w 1278"/>
              <a:gd name="T43" fmla="*/ 855 h 1193"/>
              <a:gd name="T44" fmla="*/ 431 w 1278"/>
              <a:gd name="T45" fmla="*/ 739 h 1193"/>
              <a:gd name="T46" fmla="*/ 404 w 1278"/>
              <a:gd name="T47" fmla="*/ 756 h 1193"/>
              <a:gd name="T48" fmla="*/ 378 w 1278"/>
              <a:gd name="T49" fmla="*/ 561 h 1193"/>
              <a:gd name="T50" fmla="*/ 375 w 1278"/>
              <a:gd name="T51" fmla="*/ 547 h 1193"/>
              <a:gd name="T52" fmla="*/ 368 w 1278"/>
              <a:gd name="T53" fmla="*/ 569 h 1193"/>
              <a:gd name="T54" fmla="*/ 351 w 1278"/>
              <a:gd name="T55" fmla="*/ 479 h 1193"/>
              <a:gd name="T56" fmla="*/ 341 w 1278"/>
              <a:gd name="T57" fmla="*/ 348 h 1193"/>
              <a:gd name="T58" fmla="*/ 324 w 1278"/>
              <a:gd name="T59" fmla="*/ 372 h 1193"/>
              <a:gd name="T60" fmla="*/ 312 w 1278"/>
              <a:gd name="T61" fmla="*/ 479 h 1193"/>
              <a:gd name="T62" fmla="*/ 295 w 1278"/>
              <a:gd name="T63" fmla="*/ 561 h 1193"/>
              <a:gd name="T64" fmla="*/ 290 w 1278"/>
              <a:gd name="T65" fmla="*/ 547 h 1193"/>
              <a:gd name="T66" fmla="*/ 288 w 1278"/>
              <a:gd name="T67" fmla="*/ 569 h 1193"/>
              <a:gd name="T68" fmla="*/ 269 w 1278"/>
              <a:gd name="T69" fmla="*/ 693 h 1193"/>
              <a:gd name="T70" fmla="*/ 269 w 1278"/>
              <a:gd name="T71" fmla="*/ 695 h 1193"/>
              <a:gd name="T72" fmla="*/ 261 w 1278"/>
              <a:gd name="T73" fmla="*/ 758 h 1193"/>
              <a:gd name="T74" fmla="*/ 244 w 1278"/>
              <a:gd name="T75" fmla="*/ 712 h 1193"/>
              <a:gd name="T76" fmla="*/ 232 w 1278"/>
              <a:gd name="T77" fmla="*/ 574 h 1193"/>
              <a:gd name="T78" fmla="*/ 208 w 1278"/>
              <a:gd name="T79" fmla="*/ 710 h 1193"/>
              <a:gd name="T80" fmla="*/ 194 w 1278"/>
              <a:gd name="T81" fmla="*/ 748 h 1193"/>
              <a:gd name="T82" fmla="*/ 174 w 1278"/>
              <a:gd name="T83" fmla="*/ 688 h 1193"/>
              <a:gd name="T84" fmla="*/ 172 w 1278"/>
              <a:gd name="T85" fmla="*/ 685 h 1193"/>
              <a:gd name="T86" fmla="*/ 169 w 1278"/>
              <a:gd name="T87" fmla="*/ 615 h 1193"/>
              <a:gd name="T88" fmla="*/ 167 w 1278"/>
              <a:gd name="T89" fmla="*/ 610 h 1193"/>
              <a:gd name="T90" fmla="*/ 157 w 1278"/>
              <a:gd name="T91" fmla="*/ 557 h 1193"/>
              <a:gd name="T92" fmla="*/ 148 w 1278"/>
              <a:gd name="T93" fmla="*/ 547 h 1193"/>
              <a:gd name="T94" fmla="*/ 123 w 1278"/>
              <a:gd name="T95" fmla="*/ 479 h 1193"/>
              <a:gd name="T96" fmla="*/ 123 w 1278"/>
              <a:gd name="T97" fmla="*/ 464 h 1193"/>
              <a:gd name="T98" fmla="*/ 121 w 1278"/>
              <a:gd name="T99" fmla="*/ 304 h 1193"/>
              <a:gd name="T100" fmla="*/ 97 w 1278"/>
              <a:gd name="T101" fmla="*/ 464 h 1193"/>
              <a:gd name="T102" fmla="*/ 94 w 1278"/>
              <a:gd name="T103" fmla="*/ 476 h 1193"/>
              <a:gd name="T104" fmla="*/ 70 w 1278"/>
              <a:gd name="T105" fmla="*/ 554 h 1193"/>
              <a:gd name="T106" fmla="*/ 60 w 1278"/>
              <a:gd name="T107" fmla="*/ 549 h 1193"/>
              <a:gd name="T108" fmla="*/ 48 w 1278"/>
              <a:gd name="T109" fmla="*/ 610 h 1193"/>
              <a:gd name="T110" fmla="*/ 41 w 1278"/>
              <a:gd name="T111" fmla="*/ 746 h 1193"/>
              <a:gd name="T112" fmla="*/ 17 w 1278"/>
              <a:gd name="T113" fmla="*/ 739 h 1193"/>
              <a:gd name="T114" fmla="*/ 7 w 1278"/>
              <a:gd name="T115" fmla="*/ 848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78" h="1193">
                <a:moveTo>
                  <a:pt x="12" y="306"/>
                </a:moveTo>
                <a:lnTo>
                  <a:pt x="0" y="304"/>
                </a:lnTo>
                <a:lnTo>
                  <a:pt x="0" y="1193"/>
                </a:lnTo>
                <a:lnTo>
                  <a:pt x="1278" y="1193"/>
                </a:lnTo>
                <a:lnTo>
                  <a:pt x="1278" y="836"/>
                </a:lnTo>
                <a:lnTo>
                  <a:pt x="1274" y="836"/>
                </a:lnTo>
                <a:lnTo>
                  <a:pt x="1274" y="819"/>
                </a:lnTo>
                <a:lnTo>
                  <a:pt x="1271" y="819"/>
                </a:lnTo>
                <a:lnTo>
                  <a:pt x="1271" y="819"/>
                </a:lnTo>
                <a:lnTo>
                  <a:pt x="1271" y="819"/>
                </a:lnTo>
                <a:lnTo>
                  <a:pt x="1269" y="819"/>
                </a:lnTo>
                <a:lnTo>
                  <a:pt x="1269" y="836"/>
                </a:lnTo>
                <a:lnTo>
                  <a:pt x="1257" y="836"/>
                </a:lnTo>
                <a:lnTo>
                  <a:pt x="1257" y="824"/>
                </a:lnTo>
                <a:lnTo>
                  <a:pt x="1252" y="821"/>
                </a:lnTo>
                <a:lnTo>
                  <a:pt x="1245" y="821"/>
                </a:lnTo>
                <a:lnTo>
                  <a:pt x="1245" y="807"/>
                </a:lnTo>
                <a:lnTo>
                  <a:pt x="1242" y="807"/>
                </a:lnTo>
                <a:lnTo>
                  <a:pt x="1242" y="807"/>
                </a:lnTo>
                <a:lnTo>
                  <a:pt x="1242" y="807"/>
                </a:lnTo>
                <a:lnTo>
                  <a:pt x="1240" y="807"/>
                </a:lnTo>
                <a:lnTo>
                  <a:pt x="1240" y="821"/>
                </a:lnTo>
                <a:lnTo>
                  <a:pt x="1220" y="821"/>
                </a:lnTo>
                <a:lnTo>
                  <a:pt x="1223" y="702"/>
                </a:lnTo>
                <a:lnTo>
                  <a:pt x="1206" y="700"/>
                </a:lnTo>
                <a:lnTo>
                  <a:pt x="1182" y="700"/>
                </a:lnTo>
                <a:lnTo>
                  <a:pt x="1174" y="695"/>
                </a:lnTo>
                <a:lnTo>
                  <a:pt x="1174" y="695"/>
                </a:lnTo>
                <a:lnTo>
                  <a:pt x="1172" y="695"/>
                </a:lnTo>
                <a:lnTo>
                  <a:pt x="1167" y="693"/>
                </a:lnTo>
                <a:lnTo>
                  <a:pt x="1167" y="688"/>
                </a:lnTo>
                <a:lnTo>
                  <a:pt x="1155" y="685"/>
                </a:lnTo>
                <a:lnTo>
                  <a:pt x="1150" y="685"/>
                </a:lnTo>
                <a:lnTo>
                  <a:pt x="1140" y="668"/>
                </a:lnTo>
                <a:lnTo>
                  <a:pt x="1126" y="651"/>
                </a:lnTo>
                <a:lnTo>
                  <a:pt x="1111" y="639"/>
                </a:lnTo>
                <a:lnTo>
                  <a:pt x="1092" y="629"/>
                </a:lnTo>
                <a:lnTo>
                  <a:pt x="1073" y="625"/>
                </a:lnTo>
                <a:lnTo>
                  <a:pt x="1073" y="598"/>
                </a:lnTo>
                <a:lnTo>
                  <a:pt x="1075" y="598"/>
                </a:lnTo>
                <a:lnTo>
                  <a:pt x="1075" y="595"/>
                </a:lnTo>
                <a:lnTo>
                  <a:pt x="1075" y="593"/>
                </a:lnTo>
                <a:lnTo>
                  <a:pt x="1073" y="593"/>
                </a:lnTo>
                <a:lnTo>
                  <a:pt x="1070" y="588"/>
                </a:lnTo>
                <a:lnTo>
                  <a:pt x="1068" y="586"/>
                </a:lnTo>
                <a:lnTo>
                  <a:pt x="1063" y="583"/>
                </a:lnTo>
                <a:lnTo>
                  <a:pt x="1061" y="581"/>
                </a:lnTo>
                <a:lnTo>
                  <a:pt x="1056" y="581"/>
                </a:lnTo>
                <a:lnTo>
                  <a:pt x="1056" y="566"/>
                </a:lnTo>
                <a:lnTo>
                  <a:pt x="1053" y="566"/>
                </a:lnTo>
                <a:lnTo>
                  <a:pt x="1053" y="564"/>
                </a:lnTo>
                <a:lnTo>
                  <a:pt x="1053" y="566"/>
                </a:lnTo>
                <a:lnTo>
                  <a:pt x="1048" y="566"/>
                </a:lnTo>
                <a:lnTo>
                  <a:pt x="1048" y="581"/>
                </a:lnTo>
                <a:lnTo>
                  <a:pt x="1048" y="581"/>
                </a:lnTo>
                <a:lnTo>
                  <a:pt x="1046" y="581"/>
                </a:lnTo>
                <a:lnTo>
                  <a:pt x="1041" y="583"/>
                </a:lnTo>
                <a:lnTo>
                  <a:pt x="1039" y="586"/>
                </a:lnTo>
                <a:lnTo>
                  <a:pt x="1036" y="588"/>
                </a:lnTo>
                <a:lnTo>
                  <a:pt x="1034" y="593"/>
                </a:lnTo>
                <a:lnTo>
                  <a:pt x="1031" y="593"/>
                </a:lnTo>
                <a:lnTo>
                  <a:pt x="1031" y="595"/>
                </a:lnTo>
                <a:lnTo>
                  <a:pt x="1031" y="598"/>
                </a:lnTo>
                <a:lnTo>
                  <a:pt x="1034" y="598"/>
                </a:lnTo>
                <a:lnTo>
                  <a:pt x="1034" y="625"/>
                </a:lnTo>
                <a:lnTo>
                  <a:pt x="1014" y="629"/>
                </a:lnTo>
                <a:lnTo>
                  <a:pt x="995" y="639"/>
                </a:lnTo>
                <a:lnTo>
                  <a:pt x="978" y="651"/>
                </a:lnTo>
                <a:lnTo>
                  <a:pt x="964" y="668"/>
                </a:lnTo>
                <a:lnTo>
                  <a:pt x="956" y="685"/>
                </a:lnTo>
                <a:lnTo>
                  <a:pt x="949" y="685"/>
                </a:lnTo>
                <a:lnTo>
                  <a:pt x="937" y="688"/>
                </a:lnTo>
                <a:lnTo>
                  <a:pt x="937" y="693"/>
                </a:lnTo>
                <a:lnTo>
                  <a:pt x="935" y="695"/>
                </a:lnTo>
                <a:lnTo>
                  <a:pt x="925" y="695"/>
                </a:lnTo>
                <a:lnTo>
                  <a:pt x="925" y="697"/>
                </a:lnTo>
                <a:lnTo>
                  <a:pt x="922" y="700"/>
                </a:lnTo>
                <a:lnTo>
                  <a:pt x="896" y="700"/>
                </a:lnTo>
                <a:lnTo>
                  <a:pt x="881" y="702"/>
                </a:lnTo>
                <a:lnTo>
                  <a:pt x="884" y="824"/>
                </a:lnTo>
                <a:lnTo>
                  <a:pt x="867" y="824"/>
                </a:lnTo>
                <a:lnTo>
                  <a:pt x="867" y="807"/>
                </a:lnTo>
                <a:lnTo>
                  <a:pt x="864" y="807"/>
                </a:lnTo>
                <a:lnTo>
                  <a:pt x="864" y="807"/>
                </a:lnTo>
                <a:lnTo>
                  <a:pt x="864" y="807"/>
                </a:lnTo>
                <a:lnTo>
                  <a:pt x="862" y="807"/>
                </a:lnTo>
                <a:lnTo>
                  <a:pt x="862" y="824"/>
                </a:lnTo>
                <a:lnTo>
                  <a:pt x="855" y="824"/>
                </a:lnTo>
                <a:lnTo>
                  <a:pt x="850" y="826"/>
                </a:lnTo>
                <a:lnTo>
                  <a:pt x="850" y="838"/>
                </a:lnTo>
                <a:lnTo>
                  <a:pt x="850" y="838"/>
                </a:lnTo>
                <a:lnTo>
                  <a:pt x="835" y="838"/>
                </a:lnTo>
                <a:lnTo>
                  <a:pt x="833" y="819"/>
                </a:lnTo>
                <a:lnTo>
                  <a:pt x="833" y="819"/>
                </a:lnTo>
                <a:lnTo>
                  <a:pt x="833" y="819"/>
                </a:lnTo>
                <a:lnTo>
                  <a:pt x="830" y="819"/>
                </a:lnTo>
                <a:lnTo>
                  <a:pt x="828" y="819"/>
                </a:lnTo>
                <a:lnTo>
                  <a:pt x="828" y="838"/>
                </a:lnTo>
                <a:lnTo>
                  <a:pt x="818" y="838"/>
                </a:lnTo>
                <a:lnTo>
                  <a:pt x="814" y="841"/>
                </a:lnTo>
                <a:lnTo>
                  <a:pt x="814" y="841"/>
                </a:lnTo>
                <a:lnTo>
                  <a:pt x="809" y="841"/>
                </a:lnTo>
                <a:lnTo>
                  <a:pt x="811" y="90"/>
                </a:lnTo>
                <a:lnTo>
                  <a:pt x="782" y="32"/>
                </a:lnTo>
                <a:lnTo>
                  <a:pt x="751" y="32"/>
                </a:lnTo>
                <a:lnTo>
                  <a:pt x="734" y="0"/>
                </a:lnTo>
                <a:lnTo>
                  <a:pt x="508" y="0"/>
                </a:lnTo>
                <a:lnTo>
                  <a:pt x="508" y="32"/>
                </a:lnTo>
                <a:lnTo>
                  <a:pt x="448" y="32"/>
                </a:lnTo>
                <a:lnTo>
                  <a:pt x="445" y="855"/>
                </a:lnTo>
                <a:lnTo>
                  <a:pt x="438" y="848"/>
                </a:lnTo>
                <a:lnTo>
                  <a:pt x="438" y="836"/>
                </a:lnTo>
                <a:lnTo>
                  <a:pt x="436" y="746"/>
                </a:lnTo>
                <a:lnTo>
                  <a:pt x="436" y="739"/>
                </a:lnTo>
                <a:lnTo>
                  <a:pt x="431" y="739"/>
                </a:lnTo>
                <a:lnTo>
                  <a:pt x="429" y="739"/>
                </a:lnTo>
                <a:lnTo>
                  <a:pt x="429" y="746"/>
                </a:lnTo>
                <a:lnTo>
                  <a:pt x="429" y="758"/>
                </a:lnTo>
                <a:lnTo>
                  <a:pt x="404" y="758"/>
                </a:lnTo>
                <a:lnTo>
                  <a:pt x="404" y="756"/>
                </a:lnTo>
                <a:lnTo>
                  <a:pt x="399" y="746"/>
                </a:lnTo>
                <a:lnTo>
                  <a:pt x="399" y="693"/>
                </a:lnTo>
                <a:lnTo>
                  <a:pt x="392" y="676"/>
                </a:lnTo>
                <a:lnTo>
                  <a:pt x="392" y="622"/>
                </a:lnTo>
                <a:lnTo>
                  <a:pt x="378" y="561"/>
                </a:lnTo>
                <a:lnTo>
                  <a:pt x="380" y="561"/>
                </a:lnTo>
                <a:lnTo>
                  <a:pt x="380" y="547"/>
                </a:lnTo>
                <a:lnTo>
                  <a:pt x="375" y="547"/>
                </a:lnTo>
                <a:lnTo>
                  <a:pt x="375" y="547"/>
                </a:lnTo>
                <a:lnTo>
                  <a:pt x="375" y="547"/>
                </a:lnTo>
                <a:lnTo>
                  <a:pt x="368" y="547"/>
                </a:lnTo>
                <a:lnTo>
                  <a:pt x="368" y="554"/>
                </a:lnTo>
                <a:lnTo>
                  <a:pt x="366" y="554"/>
                </a:lnTo>
                <a:lnTo>
                  <a:pt x="366" y="569"/>
                </a:lnTo>
                <a:lnTo>
                  <a:pt x="368" y="569"/>
                </a:lnTo>
                <a:lnTo>
                  <a:pt x="358" y="610"/>
                </a:lnTo>
                <a:lnTo>
                  <a:pt x="346" y="481"/>
                </a:lnTo>
                <a:lnTo>
                  <a:pt x="351" y="481"/>
                </a:lnTo>
                <a:lnTo>
                  <a:pt x="351" y="479"/>
                </a:lnTo>
                <a:lnTo>
                  <a:pt x="351" y="479"/>
                </a:lnTo>
                <a:lnTo>
                  <a:pt x="351" y="469"/>
                </a:lnTo>
                <a:lnTo>
                  <a:pt x="344" y="469"/>
                </a:lnTo>
                <a:lnTo>
                  <a:pt x="337" y="372"/>
                </a:lnTo>
                <a:lnTo>
                  <a:pt x="341" y="372"/>
                </a:lnTo>
                <a:lnTo>
                  <a:pt x="341" y="348"/>
                </a:lnTo>
                <a:lnTo>
                  <a:pt x="341" y="309"/>
                </a:lnTo>
                <a:lnTo>
                  <a:pt x="320" y="309"/>
                </a:lnTo>
                <a:lnTo>
                  <a:pt x="320" y="348"/>
                </a:lnTo>
                <a:lnTo>
                  <a:pt x="320" y="372"/>
                </a:lnTo>
                <a:lnTo>
                  <a:pt x="324" y="372"/>
                </a:lnTo>
                <a:lnTo>
                  <a:pt x="324" y="374"/>
                </a:lnTo>
                <a:lnTo>
                  <a:pt x="317" y="469"/>
                </a:lnTo>
                <a:lnTo>
                  <a:pt x="312" y="469"/>
                </a:lnTo>
                <a:lnTo>
                  <a:pt x="312" y="472"/>
                </a:lnTo>
                <a:lnTo>
                  <a:pt x="312" y="479"/>
                </a:lnTo>
                <a:lnTo>
                  <a:pt x="312" y="481"/>
                </a:lnTo>
                <a:lnTo>
                  <a:pt x="317" y="481"/>
                </a:lnTo>
                <a:lnTo>
                  <a:pt x="305" y="610"/>
                </a:lnTo>
                <a:lnTo>
                  <a:pt x="295" y="566"/>
                </a:lnTo>
                <a:lnTo>
                  <a:pt x="295" y="561"/>
                </a:lnTo>
                <a:lnTo>
                  <a:pt x="298" y="561"/>
                </a:lnTo>
                <a:lnTo>
                  <a:pt x="298" y="547"/>
                </a:lnTo>
                <a:lnTo>
                  <a:pt x="290" y="547"/>
                </a:lnTo>
                <a:lnTo>
                  <a:pt x="290" y="547"/>
                </a:lnTo>
                <a:lnTo>
                  <a:pt x="290" y="547"/>
                </a:lnTo>
                <a:lnTo>
                  <a:pt x="286" y="547"/>
                </a:lnTo>
                <a:lnTo>
                  <a:pt x="286" y="554"/>
                </a:lnTo>
                <a:lnTo>
                  <a:pt x="286" y="554"/>
                </a:lnTo>
                <a:lnTo>
                  <a:pt x="286" y="569"/>
                </a:lnTo>
                <a:lnTo>
                  <a:pt x="288" y="569"/>
                </a:lnTo>
                <a:lnTo>
                  <a:pt x="276" y="622"/>
                </a:lnTo>
                <a:lnTo>
                  <a:pt x="276" y="622"/>
                </a:lnTo>
                <a:lnTo>
                  <a:pt x="274" y="627"/>
                </a:lnTo>
                <a:lnTo>
                  <a:pt x="274" y="676"/>
                </a:lnTo>
                <a:lnTo>
                  <a:pt x="269" y="693"/>
                </a:lnTo>
                <a:lnTo>
                  <a:pt x="269" y="693"/>
                </a:lnTo>
                <a:lnTo>
                  <a:pt x="269" y="693"/>
                </a:lnTo>
                <a:lnTo>
                  <a:pt x="269" y="695"/>
                </a:lnTo>
                <a:lnTo>
                  <a:pt x="269" y="695"/>
                </a:lnTo>
                <a:lnTo>
                  <a:pt x="269" y="695"/>
                </a:lnTo>
                <a:lnTo>
                  <a:pt x="269" y="695"/>
                </a:lnTo>
                <a:lnTo>
                  <a:pt x="269" y="746"/>
                </a:lnTo>
                <a:lnTo>
                  <a:pt x="261" y="756"/>
                </a:lnTo>
                <a:lnTo>
                  <a:pt x="261" y="756"/>
                </a:lnTo>
                <a:lnTo>
                  <a:pt x="261" y="758"/>
                </a:lnTo>
                <a:lnTo>
                  <a:pt x="261" y="758"/>
                </a:lnTo>
                <a:lnTo>
                  <a:pt x="252" y="758"/>
                </a:lnTo>
                <a:lnTo>
                  <a:pt x="252" y="748"/>
                </a:lnTo>
                <a:lnTo>
                  <a:pt x="244" y="748"/>
                </a:lnTo>
                <a:lnTo>
                  <a:pt x="244" y="712"/>
                </a:lnTo>
                <a:lnTo>
                  <a:pt x="244" y="710"/>
                </a:lnTo>
                <a:lnTo>
                  <a:pt x="240" y="710"/>
                </a:lnTo>
                <a:lnTo>
                  <a:pt x="225" y="574"/>
                </a:lnTo>
                <a:lnTo>
                  <a:pt x="225" y="574"/>
                </a:lnTo>
                <a:lnTo>
                  <a:pt x="232" y="574"/>
                </a:lnTo>
                <a:lnTo>
                  <a:pt x="232" y="537"/>
                </a:lnTo>
                <a:lnTo>
                  <a:pt x="215" y="537"/>
                </a:lnTo>
                <a:lnTo>
                  <a:pt x="215" y="574"/>
                </a:lnTo>
                <a:lnTo>
                  <a:pt x="220" y="574"/>
                </a:lnTo>
                <a:lnTo>
                  <a:pt x="208" y="710"/>
                </a:lnTo>
                <a:lnTo>
                  <a:pt x="208" y="710"/>
                </a:lnTo>
                <a:lnTo>
                  <a:pt x="208" y="710"/>
                </a:lnTo>
                <a:lnTo>
                  <a:pt x="201" y="710"/>
                </a:lnTo>
                <a:lnTo>
                  <a:pt x="201" y="748"/>
                </a:lnTo>
                <a:lnTo>
                  <a:pt x="194" y="748"/>
                </a:lnTo>
                <a:lnTo>
                  <a:pt x="194" y="758"/>
                </a:lnTo>
                <a:lnTo>
                  <a:pt x="179" y="758"/>
                </a:lnTo>
                <a:lnTo>
                  <a:pt x="179" y="758"/>
                </a:lnTo>
                <a:lnTo>
                  <a:pt x="174" y="746"/>
                </a:lnTo>
                <a:lnTo>
                  <a:pt x="174" y="688"/>
                </a:lnTo>
                <a:lnTo>
                  <a:pt x="174" y="688"/>
                </a:lnTo>
                <a:lnTo>
                  <a:pt x="174" y="688"/>
                </a:lnTo>
                <a:lnTo>
                  <a:pt x="172" y="688"/>
                </a:lnTo>
                <a:lnTo>
                  <a:pt x="172" y="685"/>
                </a:lnTo>
                <a:lnTo>
                  <a:pt x="172" y="685"/>
                </a:lnTo>
                <a:lnTo>
                  <a:pt x="172" y="685"/>
                </a:lnTo>
                <a:lnTo>
                  <a:pt x="169" y="683"/>
                </a:lnTo>
                <a:lnTo>
                  <a:pt x="169" y="617"/>
                </a:lnTo>
                <a:lnTo>
                  <a:pt x="169" y="617"/>
                </a:lnTo>
                <a:lnTo>
                  <a:pt x="169" y="615"/>
                </a:lnTo>
                <a:lnTo>
                  <a:pt x="167" y="615"/>
                </a:lnTo>
                <a:lnTo>
                  <a:pt x="167" y="615"/>
                </a:lnTo>
                <a:lnTo>
                  <a:pt x="167" y="610"/>
                </a:lnTo>
                <a:lnTo>
                  <a:pt x="167" y="610"/>
                </a:lnTo>
                <a:lnTo>
                  <a:pt x="167" y="610"/>
                </a:lnTo>
                <a:lnTo>
                  <a:pt x="165" y="610"/>
                </a:lnTo>
                <a:lnTo>
                  <a:pt x="165" y="610"/>
                </a:lnTo>
                <a:lnTo>
                  <a:pt x="155" y="569"/>
                </a:lnTo>
                <a:lnTo>
                  <a:pt x="157" y="569"/>
                </a:lnTo>
                <a:lnTo>
                  <a:pt x="157" y="557"/>
                </a:lnTo>
                <a:lnTo>
                  <a:pt x="155" y="557"/>
                </a:lnTo>
                <a:lnTo>
                  <a:pt x="155" y="547"/>
                </a:lnTo>
                <a:lnTo>
                  <a:pt x="148" y="547"/>
                </a:lnTo>
                <a:lnTo>
                  <a:pt x="148" y="547"/>
                </a:lnTo>
                <a:lnTo>
                  <a:pt x="148" y="547"/>
                </a:lnTo>
                <a:lnTo>
                  <a:pt x="143" y="547"/>
                </a:lnTo>
                <a:lnTo>
                  <a:pt x="143" y="561"/>
                </a:lnTo>
                <a:lnTo>
                  <a:pt x="145" y="561"/>
                </a:lnTo>
                <a:lnTo>
                  <a:pt x="136" y="603"/>
                </a:lnTo>
                <a:lnTo>
                  <a:pt x="123" y="479"/>
                </a:lnTo>
                <a:lnTo>
                  <a:pt x="131" y="476"/>
                </a:lnTo>
                <a:lnTo>
                  <a:pt x="131" y="476"/>
                </a:lnTo>
                <a:lnTo>
                  <a:pt x="131" y="467"/>
                </a:lnTo>
                <a:lnTo>
                  <a:pt x="128" y="464"/>
                </a:lnTo>
                <a:lnTo>
                  <a:pt x="123" y="464"/>
                </a:lnTo>
                <a:lnTo>
                  <a:pt x="116" y="370"/>
                </a:lnTo>
                <a:lnTo>
                  <a:pt x="116" y="370"/>
                </a:lnTo>
                <a:lnTo>
                  <a:pt x="121" y="370"/>
                </a:lnTo>
                <a:lnTo>
                  <a:pt x="121" y="343"/>
                </a:lnTo>
                <a:lnTo>
                  <a:pt x="121" y="304"/>
                </a:lnTo>
                <a:lnTo>
                  <a:pt x="99" y="304"/>
                </a:lnTo>
                <a:lnTo>
                  <a:pt x="99" y="343"/>
                </a:lnTo>
                <a:lnTo>
                  <a:pt x="99" y="370"/>
                </a:lnTo>
                <a:lnTo>
                  <a:pt x="104" y="370"/>
                </a:lnTo>
                <a:lnTo>
                  <a:pt x="97" y="464"/>
                </a:lnTo>
                <a:lnTo>
                  <a:pt x="90" y="464"/>
                </a:lnTo>
                <a:lnTo>
                  <a:pt x="90" y="474"/>
                </a:lnTo>
                <a:lnTo>
                  <a:pt x="90" y="474"/>
                </a:lnTo>
                <a:lnTo>
                  <a:pt x="90" y="476"/>
                </a:lnTo>
                <a:lnTo>
                  <a:pt x="94" y="476"/>
                </a:lnTo>
                <a:lnTo>
                  <a:pt x="82" y="603"/>
                </a:lnTo>
                <a:lnTo>
                  <a:pt x="75" y="569"/>
                </a:lnTo>
                <a:lnTo>
                  <a:pt x="75" y="569"/>
                </a:lnTo>
                <a:lnTo>
                  <a:pt x="75" y="554"/>
                </a:lnTo>
                <a:lnTo>
                  <a:pt x="70" y="554"/>
                </a:lnTo>
                <a:lnTo>
                  <a:pt x="70" y="549"/>
                </a:lnTo>
                <a:lnTo>
                  <a:pt x="65" y="549"/>
                </a:lnTo>
                <a:lnTo>
                  <a:pt x="65" y="547"/>
                </a:lnTo>
                <a:lnTo>
                  <a:pt x="65" y="549"/>
                </a:lnTo>
                <a:lnTo>
                  <a:pt x="60" y="549"/>
                </a:lnTo>
                <a:lnTo>
                  <a:pt x="60" y="561"/>
                </a:lnTo>
                <a:lnTo>
                  <a:pt x="63" y="561"/>
                </a:lnTo>
                <a:lnTo>
                  <a:pt x="51" y="610"/>
                </a:lnTo>
                <a:lnTo>
                  <a:pt x="51" y="610"/>
                </a:lnTo>
                <a:lnTo>
                  <a:pt x="48" y="610"/>
                </a:lnTo>
                <a:lnTo>
                  <a:pt x="46" y="610"/>
                </a:lnTo>
                <a:lnTo>
                  <a:pt x="46" y="683"/>
                </a:lnTo>
                <a:lnTo>
                  <a:pt x="41" y="685"/>
                </a:lnTo>
                <a:lnTo>
                  <a:pt x="41" y="700"/>
                </a:lnTo>
                <a:lnTo>
                  <a:pt x="41" y="746"/>
                </a:lnTo>
                <a:lnTo>
                  <a:pt x="34" y="756"/>
                </a:lnTo>
                <a:lnTo>
                  <a:pt x="34" y="758"/>
                </a:lnTo>
                <a:lnTo>
                  <a:pt x="19" y="758"/>
                </a:lnTo>
                <a:lnTo>
                  <a:pt x="17" y="746"/>
                </a:lnTo>
                <a:lnTo>
                  <a:pt x="17" y="739"/>
                </a:lnTo>
                <a:lnTo>
                  <a:pt x="17" y="739"/>
                </a:lnTo>
                <a:lnTo>
                  <a:pt x="12" y="739"/>
                </a:lnTo>
                <a:lnTo>
                  <a:pt x="12" y="746"/>
                </a:lnTo>
                <a:lnTo>
                  <a:pt x="7" y="836"/>
                </a:lnTo>
                <a:lnTo>
                  <a:pt x="7" y="848"/>
                </a:lnTo>
                <a:lnTo>
                  <a:pt x="5" y="851"/>
                </a:lnTo>
                <a:lnTo>
                  <a:pt x="10" y="365"/>
                </a:lnTo>
                <a:lnTo>
                  <a:pt x="12" y="30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2" name="Freeform 16"/>
          <p:cNvSpPr>
            <a:spLocks/>
          </p:cNvSpPr>
          <p:nvPr userDrawn="1"/>
        </p:nvSpPr>
        <p:spPr bwMode="auto">
          <a:xfrm>
            <a:off x="3053162" y="3718105"/>
            <a:ext cx="1520624" cy="2261074"/>
          </a:xfrm>
          <a:custGeom>
            <a:avLst/>
            <a:gdLst>
              <a:gd name="T0" fmla="*/ 1242 w 1276"/>
              <a:gd name="T1" fmla="*/ 529 h 1423"/>
              <a:gd name="T2" fmla="*/ 1225 w 1276"/>
              <a:gd name="T3" fmla="*/ 527 h 1423"/>
              <a:gd name="T4" fmla="*/ 1196 w 1276"/>
              <a:gd name="T5" fmla="*/ 505 h 1423"/>
              <a:gd name="T6" fmla="*/ 1172 w 1276"/>
              <a:gd name="T7" fmla="*/ 483 h 1423"/>
              <a:gd name="T8" fmla="*/ 1148 w 1276"/>
              <a:gd name="T9" fmla="*/ 461 h 1423"/>
              <a:gd name="T10" fmla="*/ 1126 w 1276"/>
              <a:gd name="T11" fmla="*/ 439 h 1423"/>
              <a:gd name="T12" fmla="*/ 1043 w 1276"/>
              <a:gd name="T13" fmla="*/ 434 h 1423"/>
              <a:gd name="T14" fmla="*/ 1005 w 1276"/>
              <a:gd name="T15" fmla="*/ 447 h 1423"/>
              <a:gd name="T16" fmla="*/ 985 w 1276"/>
              <a:gd name="T17" fmla="*/ 461 h 1423"/>
              <a:gd name="T18" fmla="*/ 981 w 1276"/>
              <a:gd name="T19" fmla="*/ 481 h 1423"/>
              <a:gd name="T20" fmla="*/ 959 w 1276"/>
              <a:gd name="T21" fmla="*/ 495 h 1423"/>
              <a:gd name="T22" fmla="*/ 939 w 1276"/>
              <a:gd name="T23" fmla="*/ 505 h 1423"/>
              <a:gd name="T24" fmla="*/ 937 w 1276"/>
              <a:gd name="T25" fmla="*/ 524 h 1423"/>
              <a:gd name="T26" fmla="*/ 913 w 1276"/>
              <a:gd name="T27" fmla="*/ 529 h 1423"/>
              <a:gd name="T28" fmla="*/ 840 w 1276"/>
              <a:gd name="T29" fmla="*/ 534 h 1423"/>
              <a:gd name="T30" fmla="*/ 840 w 1276"/>
              <a:gd name="T31" fmla="*/ 595 h 1423"/>
              <a:gd name="T32" fmla="*/ 765 w 1276"/>
              <a:gd name="T33" fmla="*/ 876 h 1423"/>
              <a:gd name="T34" fmla="*/ 763 w 1276"/>
              <a:gd name="T35" fmla="*/ 544 h 1423"/>
              <a:gd name="T36" fmla="*/ 690 w 1276"/>
              <a:gd name="T37" fmla="*/ 539 h 1423"/>
              <a:gd name="T38" fmla="*/ 668 w 1276"/>
              <a:gd name="T39" fmla="*/ 534 h 1423"/>
              <a:gd name="T40" fmla="*/ 661 w 1276"/>
              <a:gd name="T41" fmla="*/ 515 h 1423"/>
              <a:gd name="T42" fmla="*/ 646 w 1276"/>
              <a:gd name="T43" fmla="*/ 502 h 1423"/>
              <a:gd name="T44" fmla="*/ 625 w 1276"/>
              <a:gd name="T45" fmla="*/ 490 h 1423"/>
              <a:gd name="T46" fmla="*/ 617 w 1276"/>
              <a:gd name="T47" fmla="*/ 471 h 1423"/>
              <a:gd name="T48" fmla="*/ 600 w 1276"/>
              <a:gd name="T49" fmla="*/ 456 h 1423"/>
              <a:gd name="T50" fmla="*/ 559 w 1276"/>
              <a:gd name="T51" fmla="*/ 444 h 1423"/>
              <a:gd name="T52" fmla="*/ 482 w 1276"/>
              <a:gd name="T53" fmla="*/ 449 h 1423"/>
              <a:gd name="T54" fmla="*/ 460 w 1276"/>
              <a:gd name="T55" fmla="*/ 471 h 1423"/>
              <a:gd name="T56" fmla="*/ 436 w 1276"/>
              <a:gd name="T57" fmla="*/ 493 h 1423"/>
              <a:gd name="T58" fmla="*/ 411 w 1276"/>
              <a:gd name="T59" fmla="*/ 512 h 1423"/>
              <a:gd name="T60" fmla="*/ 385 w 1276"/>
              <a:gd name="T61" fmla="*/ 534 h 1423"/>
              <a:gd name="T62" fmla="*/ 382 w 1276"/>
              <a:gd name="T63" fmla="*/ 536 h 1423"/>
              <a:gd name="T64" fmla="*/ 322 w 1276"/>
              <a:gd name="T65" fmla="*/ 328 h 1423"/>
              <a:gd name="T66" fmla="*/ 264 w 1276"/>
              <a:gd name="T67" fmla="*/ 274 h 1423"/>
              <a:gd name="T68" fmla="*/ 201 w 1276"/>
              <a:gd name="T69" fmla="*/ 233 h 1423"/>
              <a:gd name="T70" fmla="*/ 179 w 1276"/>
              <a:gd name="T71" fmla="*/ 328 h 1423"/>
              <a:gd name="T72" fmla="*/ 181 w 1276"/>
              <a:gd name="T73" fmla="*/ 255 h 1423"/>
              <a:gd name="T74" fmla="*/ 179 w 1276"/>
              <a:gd name="T75" fmla="*/ 252 h 1423"/>
              <a:gd name="T76" fmla="*/ 181 w 1276"/>
              <a:gd name="T77" fmla="*/ 213 h 1423"/>
              <a:gd name="T78" fmla="*/ 179 w 1276"/>
              <a:gd name="T79" fmla="*/ 213 h 1423"/>
              <a:gd name="T80" fmla="*/ 181 w 1276"/>
              <a:gd name="T81" fmla="*/ 174 h 1423"/>
              <a:gd name="T82" fmla="*/ 179 w 1276"/>
              <a:gd name="T83" fmla="*/ 172 h 1423"/>
              <a:gd name="T84" fmla="*/ 116 w 1276"/>
              <a:gd name="T85" fmla="*/ 109 h 1423"/>
              <a:gd name="T86" fmla="*/ 29 w 1276"/>
              <a:gd name="T87" fmla="*/ 104 h 1423"/>
              <a:gd name="T88" fmla="*/ 29 w 1276"/>
              <a:gd name="T89" fmla="*/ 31 h 1423"/>
              <a:gd name="T90" fmla="*/ 29 w 1276"/>
              <a:gd name="T91" fmla="*/ 9 h 1423"/>
              <a:gd name="T92" fmla="*/ 29 w 1276"/>
              <a:gd name="T93" fmla="*/ 0 h 1423"/>
              <a:gd name="T94" fmla="*/ 0 w 1276"/>
              <a:gd name="T95" fmla="*/ 1423 h 1423"/>
              <a:gd name="T96" fmla="*/ 1276 w 1276"/>
              <a:gd name="T97" fmla="*/ 534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76" h="1423">
                <a:moveTo>
                  <a:pt x="1276" y="534"/>
                </a:moveTo>
                <a:lnTo>
                  <a:pt x="1242" y="529"/>
                </a:lnTo>
                <a:lnTo>
                  <a:pt x="1223" y="532"/>
                </a:lnTo>
                <a:lnTo>
                  <a:pt x="1225" y="527"/>
                </a:lnTo>
                <a:lnTo>
                  <a:pt x="1196" y="524"/>
                </a:lnTo>
                <a:lnTo>
                  <a:pt x="1196" y="505"/>
                </a:lnTo>
                <a:lnTo>
                  <a:pt x="1172" y="502"/>
                </a:lnTo>
                <a:lnTo>
                  <a:pt x="1172" y="483"/>
                </a:lnTo>
                <a:lnTo>
                  <a:pt x="1148" y="481"/>
                </a:lnTo>
                <a:lnTo>
                  <a:pt x="1148" y="461"/>
                </a:lnTo>
                <a:lnTo>
                  <a:pt x="1123" y="459"/>
                </a:lnTo>
                <a:lnTo>
                  <a:pt x="1126" y="439"/>
                </a:lnTo>
                <a:lnTo>
                  <a:pt x="1094" y="434"/>
                </a:lnTo>
                <a:lnTo>
                  <a:pt x="1043" y="434"/>
                </a:lnTo>
                <a:lnTo>
                  <a:pt x="1007" y="439"/>
                </a:lnTo>
                <a:lnTo>
                  <a:pt x="1005" y="447"/>
                </a:lnTo>
                <a:lnTo>
                  <a:pt x="1005" y="459"/>
                </a:lnTo>
                <a:lnTo>
                  <a:pt x="985" y="461"/>
                </a:lnTo>
                <a:lnTo>
                  <a:pt x="983" y="471"/>
                </a:lnTo>
                <a:lnTo>
                  <a:pt x="981" y="481"/>
                </a:lnTo>
                <a:lnTo>
                  <a:pt x="964" y="483"/>
                </a:lnTo>
                <a:lnTo>
                  <a:pt x="959" y="495"/>
                </a:lnTo>
                <a:lnTo>
                  <a:pt x="959" y="502"/>
                </a:lnTo>
                <a:lnTo>
                  <a:pt x="939" y="505"/>
                </a:lnTo>
                <a:lnTo>
                  <a:pt x="937" y="517"/>
                </a:lnTo>
                <a:lnTo>
                  <a:pt x="937" y="524"/>
                </a:lnTo>
                <a:lnTo>
                  <a:pt x="915" y="527"/>
                </a:lnTo>
                <a:lnTo>
                  <a:pt x="913" y="529"/>
                </a:lnTo>
                <a:lnTo>
                  <a:pt x="893" y="527"/>
                </a:lnTo>
                <a:lnTo>
                  <a:pt x="840" y="534"/>
                </a:lnTo>
                <a:lnTo>
                  <a:pt x="840" y="595"/>
                </a:lnTo>
                <a:lnTo>
                  <a:pt x="840" y="595"/>
                </a:lnTo>
                <a:lnTo>
                  <a:pt x="840" y="876"/>
                </a:lnTo>
                <a:lnTo>
                  <a:pt x="765" y="876"/>
                </a:lnTo>
                <a:lnTo>
                  <a:pt x="763" y="600"/>
                </a:lnTo>
                <a:lnTo>
                  <a:pt x="763" y="544"/>
                </a:lnTo>
                <a:lnTo>
                  <a:pt x="707" y="536"/>
                </a:lnTo>
                <a:lnTo>
                  <a:pt x="690" y="539"/>
                </a:lnTo>
                <a:lnTo>
                  <a:pt x="688" y="536"/>
                </a:lnTo>
                <a:lnTo>
                  <a:pt x="668" y="534"/>
                </a:lnTo>
                <a:lnTo>
                  <a:pt x="668" y="527"/>
                </a:lnTo>
                <a:lnTo>
                  <a:pt x="661" y="515"/>
                </a:lnTo>
                <a:lnTo>
                  <a:pt x="646" y="512"/>
                </a:lnTo>
                <a:lnTo>
                  <a:pt x="646" y="502"/>
                </a:lnTo>
                <a:lnTo>
                  <a:pt x="639" y="493"/>
                </a:lnTo>
                <a:lnTo>
                  <a:pt x="625" y="490"/>
                </a:lnTo>
                <a:lnTo>
                  <a:pt x="625" y="481"/>
                </a:lnTo>
                <a:lnTo>
                  <a:pt x="617" y="471"/>
                </a:lnTo>
                <a:lnTo>
                  <a:pt x="603" y="468"/>
                </a:lnTo>
                <a:lnTo>
                  <a:pt x="600" y="456"/>
                </a:lnTo>
                <a:lnTo>
                  <a:pt x="598" y="449"/>
                </a:lnTo>
                <a:lnTo>
                  <a:pt x="559" y="444"/>
                </a:lnTo>
                <a:lnTo>
                  <a:pt x="511" y="444"/>
                </a:lnTo>
                <a:lnTo>
                  <a:pt x="482" y="449"/>
                </a:lnTo>
                <a:lnTo>
                  <a:pt x="482" y="466"/>
                </a:lnTo>
                <a:lnTo>
                  <a:pt x="460" y="471"/>
                </a:lnTo>
                <a:lnTo>
                  <a:pt x="460" y="488"/>
                </a:lnTo>
                <a:lnTo>
                  <a:pt x="436" y="493"/>
                </a:lnTo>
                <a:lnTo>
                  <a:pt x="436" y="510"/>
                </a:lnTo>
                <a:lnTo>
                  <a:pt x="411" y="512"/>
                </a:lnTo>
                <a:lnTo>
                  <a:pt x="411" y="532"/>
                </a:lnTo>
                <a:lnTo>
                  <a:pt x="385" y="534"/>
                </a:lnTo>
                <a:lnTo>
                  <a:pt x="385" y="536"/>
                </a:lnTo>
                <a:lnTo>
                  <a:pt x="382" y="536"/>
                </a:lnTo>
                <a:lnTo>
                  <a:pt x="382" y="328"/>
                </a:lnTo>
                <a:lnTo>
                  <a:pt x="322" y="328"/>
                </a:lnTo>
                <a:lnTo>
                  <a:pt x="322" y="274"/>
                </a:lnTo>
                <a:lnTo>
                  <a:pt x="264" y="274"/>
                </a:lnTo>
                <a:lnTo>
                  <a:pt x="264" y="233"/>
                </a:lnTo>
                <a:lnTo>
                  <a:pt x="201" y="233"/>
                </a:lnTo>
                <a:lnTo>
                  <a:pt x="201" y="328"/>
                </a:lnTo>
                <a:lnTo>
                  <a:pt x="179" y="328"/>
                </a:lnTo>
                <a:lnTo>
                  <a:pt x="179" y="257"/>
                </a:lnTo>
                <a:lnTo>
                  <a:pt x="181" y="255"/>
                </a:lnTo>
                <a:lnTo>
                  <a:pt x="181" y="252"/>
                </a:lnTo>
                <a:lnTo>
                  <a:pt x="179" y="252"/>
                </a:lnTo>
                <a:lnTo>
                  <a:pt x="179" y="218"/>
                </a:lnTo>
                <a:lnTo>
                  <a:pt x="181" y="213"/>
                </a:lnTo>
                <a:lnTo>
                  <a:pt x="181" y="213"/>
                </a:lnTo>
                <a:lnTo>
                  <a:pt x="179" y="213"/>
                </a:lnTo>
                <a:lnTo>
                  <a:pt x="179" y="177"/>
                </a:lnTo>
                <a:lnTo>
                  <a:pt x="181" y="174"/>
                </a:lnTo>
                <a:lnTo>
                  <a:pt x="181" y="172"/>
                </a:lnTo>
                <a:lnTo>
                  <a:pt x="179" y="172"/>
                </a:lnTo>
                <a:lnTo>
                  <a:pt x="179" y="114"/>
                </a:lnTo>
                <a:lnTo>
                  <a:pt x="116" y="109"/>
                </a:lnTo>
                <a:lnTo>
                  <a:pt x="43" y="104"/>
                </a:lnTo>
                <a:lnTo>
                  <a:pt x="29" y="104"/>
                </a:lnTo>
                <a:lnTo>
                  <a:pt x="29" y="51"/>
                </a:lnTo>
                <a:lnTo>
                  <a:pt x="29" y="31"/>
                </a:lnTo>
                <a:lnTo>
                  <a:pt x="29" y="26"/>
                </a:lnTo>
                <a:lnTo>
                  <a:pt x="29" y="9"/>
                </a:lnTo>
                <a:lnTo>
                  <a:pt x="29" y="4"/>
                </a:lnTo>
                <a:lnTo>
                  <a:pt x="29" y="0"/>
                </a:lnTo>
                <a:lnTo>
                  <a:pt x="0" y="0"/>
                </a:lnTo>
                <a:lnTo>
                  <a:pt x="0" y="1423"/>
                </a:lnTo>
                <a:lnTo>
                  <a:pt x="1276" y="1423"/>
                </a:lnTo>
                <a:lnTo>
                  <a:pt x="1276" y="534"/>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3" name="Freeform 17"/>
          <p:cNvSpPr>
            <a:spLocks/>
          </p:cNvSpPr>
          <p:nvPr userDrawn="1"/>
        </p:nvSpPr>
        <p:spPr bwMode="auto">
          <a:xfrm>
            <a:off x="1526581" y="3235065"/>
            <a:ext cx="1526583" cy="2744114"/>
          </a:xfrm>
          <a:custGeom>
            <a:avLst/>
            <a:gdLst>
              <a:gd name="T0" fmla="*/ 1281 w 1281"/>
              <a:gd name="T1" fmla="*/ 1727 h 1727"/>
              <a:gd name="T2" fmla="*/ 1194 w 1281"/>
              <a:gd name="T3" fmla="*/ 304 h 1727"/>
              <a:gd name="T4" fmla="*/ 1194 w 1281"/>
              <a:gd name="T5" fmla="*/ 284 h 1727"/>
              <a:gd name="T6" fmla="*/ 1194 w 1281"/>
              <a:gd name="T7" fmla="*/ 265 h 1727"/>
              <a:gd name="T8" fmla="*/ 1080 w 1281"/>
              <a:gd name="T9" fmla="*/ 126 h 1727"/>
              <a:gd name="T10" fmla="*/ 1073 w 1281"/>
              <a:gd name="T11" fmla="*/ 80 h 1727"/>
              <a:gd name="T12" fmla="*/ 1063 w 1281"/>
              <a:gd name="T13" fmla="*/ 92 h 1727"/>
              <a:gd name="T14" fmla="*/ 1063 w 1281"/>
              <a:gd name="T15" fmla="*/ 12 h 1727"/>
              <a:gd name="T16" fmla="*/ 1061 w 1281"/>
              <a:gd name="T17" fmla="*/ 0 h 1727"/>
              <a:gd name="T18" fmla="*/ 1053 w 1281"/>
              <a:gd name="T19" fmla="*/ 92 h 1727"/>
              <a:gd name="T20" fmla="*/ 1053 w 1281"/>
              <a:gd name="T21" fmla="*/ 12 h 1727"/>
              <a:gd name="T22" fmla="*/ 1048 w 1281"/>
              <a:gd name="T23" fmla="*/ 0 h 1727"/>
              <a:gd name="T24" fmla="*/ 1041 w 1281"/>
              <a:gd name="T25" fmla="*/ 92 h 1727"/>
              <a:gd name="T26" fmla="*/ 1041 w 1281"/>
              <a:gd name="T27" fmla="*/ 12 h 1727"/>
              <a:gd name="T28" fmla="*/ 1039 w 1281"/>
              <a:gd name="T29" fmla="*/ 0 h 1727"/>
              <a:gd name="T30" fmla="*/ 1031 w 1281"/>
              <a:gd name="T31" fmla="*/ 92 h 1727"/>
              <a:gd name="T32" fmla="*/ 1031 w 1281"/>
              <a:gd name="T33" fmla="*/ 12 h 1727"/>
              <a:gd name="T34" fmla="*/ 1027 w 1281"/>
              <a:gd name="T35" fmla="*/ 0 h 1727"/>
              <a:gd name="T36" fmla="*/ 1019 w 1281"/>
              <a:gd name="T37" fmla="*/ 92 h 1727"/>
              <a:gd name="T38" fmla="*/ 1019 w 1281"/>
              <a:gd name="T39" fmla="*/ 12 h 1727"/>
              <a:gd name="T40" fmla="*/ 1017 w 1281"/>
              <a:gd name="T41" fmla="*/ 0 h 1727"/>
              <a:gd name="T42" fmla="*/ 1010 w 1281"/>
              <a:gd name="T43" fmla="*/ 92 h 1727"/>
              <a:gd name="T44" fmla="*/ 1000 w 1281"/>
              <a:gd name="T45" fmla="*/ 80 h 1727"/>
              <a:gd name="T46" fmla="*/ 1000 w 1281"/>
              <a:gd name="T47" fmla="*/ 257 h 1727"/>
              <a:gd name="T48" fmla="*/ 1000 w 1281"/>
              <a:gd name="T49" fmla="*/ 282 h 1727"/>
              <a:gd name="T50" fmla="*/ 971 w 1281"/>
              <a:gd name="T51" fmla="*/ 304 h 1727"/>
              <a:gd name="T52" fmla="*/ 971 w 1281"/>
              <a:gd name="T53" fmla="*/ 313 h 1727"/>
              <a:gd name="T54" fmla="*/ 971 w 1281"/>
              <a:gd name="T55" fmla="*/ 335 h 1727"/>
              <a:gd name="T56" fmla="*/ 971 w 1281"/>
              <a:gd name="T57" fmla="*/ 403 h 1727"/>
              <a:gd name="T58" fmla="*/ 968 w 1281"/>
              <a:gd name="T59" fmla="*/ 413 h 1727"/>
              <a:gd name="T60" fmla="*/ 932 w 1281"/>
              <a:gd name="T61" fmla="*/ 738 h 1727"/>
              <a:gd name="T62" fmla="*/ 814 w 1281"/>
              <a:gd name="T63" fmla="*/ 515 h 1727"/>
              <a:gd name="T64" fmla="*/ 746 w 1281"/>
              <a:gd name="T65" fmla="*/ 386 h 1727"/>
              <a:gd name="T66" fmla="*/ 719 w 1281"/>
              <a:gd name="T67" fmla="*/ 515 h 1727"/>
              <a:gd name="T68" fmla="*/ 608 w 1281"/>
              <a:gd name="T69" fmla="*/ 386 h 1727"/>
              <a:gd name="T70" fmla="*/ 557 w 1281"/>
              <a:gd name="T71" fmla="*/ 515 h 1727"/>
              <a:gd name="T72" fmla="*/ 513 w 1281"/>
              <a:gd name="T73" fmla="*/ 1195 h 1727"/>
              <a:gd name="T74" fmla="*/ 458 w 1281"/>
              <a:gd name="T75" fmla="*/ 1200 h 1727"/>
              <a:gd name="T76" fmla="*/ 431 w 1281"/>
              <a:gd name="T77" fmla="*/ 1202 h 1727"/>
              <a:gd name="T78" fmla="*/ 412 w 1281"/>
              <a:gd name="T79" fmla="*/ 1180 h 1727"/>
              <a:gd name="T80" fmla="*/ 370 w 1281"/>
              <a:gd name="T81" fmla="*/ 1207 h 1727"/>
              <a:gd name="T82" fmla="*/ 370 w 1281"/>
              <a:gd name="T83" fmla="*/ 1210 h 1727"/>
              <a:gd name="T84" fmla="*/ 370 w 1281"/>
              <a:gd name="T85" fmla="*/ 1200 h 1727"/>
              <a:gd name="T86" fmla="*/ 322 w 1281"/>
              <a:gd name="T87" fmla="*/ 1188 h 1727"/>
              <a:gd name="T88" fmla="*/ 312 w 1281"/>
              <a:gd name="T89" fmla="*/ 1202 h 1727"/>
              <a:gd name="T90" fmla="*/ 269 w 1281"/>
              <a:gd name="T91" fmla="*/ 1197 h 1727"/>
              <a:gd name="T92" fmla="*/ 140 w 1281"/>
              <a:gd name="T93" fmla="*/ 1193 h 1727"/>
              <a:gd name="T94" fmla="*/ 0 w 1281"/>
              <a:gd name="T95" fmla="*/ 1210 h 1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81" h="1727">
                <a:moveTo>
                  <a:pt x="0" y="1727"/>
                </a:moveTo>
                <a:lnTo>
                  <a:pt x="1281" y="1727"/>
                </a:lnTo>
                <a:lnTo>
                  <a:pt x="1281" y="304"/>
                </a:lnTo>
                <a:lnTo>
                  <a:pt x="1194" y="304"/>
                </a:lnTo>
                <a:lnTo>
                  <a:pt x="1194" y="291"/>
                </a:lnTo>
                <a:lnTo>
                  <a:pt x="1194" y="284"/>
                </a:lnTo>
                <a:lnTo>
                  <a:pt x="1194" y="267"/>
                </a:lnTo>
                <a:lnTo>
                  <a:pt x="1194" y="265"/>
                </a:lnTo>
                <a:lnTo>
                  <a:pt x="1080" y="265"/>
                </a:lnTo>
                <a:lnTo>
                  <a:pt x="1080" y="126"/>
                </a:lnTo>
                <a:lnTo>
                  <a:pt x="1080" y="80"/>
                </a:lnTo>
                <a:lnTo>
                  <a:pt x="1073" y="80"/>
                </a:lnTo>
                <a:lnTo>
                  <a:pt x="1073" y="92"/>
                </a:lnTo>
                <a:lnTo>
                  <a:pt x="1063" y="92"/>
                </a:lnTo>
                <a:lnTo>
                  <a:pt x="1063" y="12"/>
                </a:lnTo>
                <a:lnTo>
                  <a:pt x="1063" y="12"/>
                </a:lnTo>
                <a:lnTo>
                  <a:pt x="1063" y="0"/>
                </a:lnTo>
                <a:lnTo>
                  <a:pt x="1061" y="0"/>
                </a:lnTo>
                <a:lnTo>
                  <a:pt x="1061" y="92"/>
                </a:lnTo>
                <a:lnTo>
                  <a:pt x="1053" y="92"/>
                </a:lnTo>
                <a:lnTo>
                  <a:pt x="1053" y="12"/>
                </a:lnTo>
                <a:lnTo>
                  <a:pt x="1053" y="12"/>
                </a:lnTo>
                <a:lnTo>
                  <a:pt x="1053" y="0"/>
                </a:lnTo>
                <a:lnTo>
                  <a:pt x="1048" y="0"/>
                </a:lnTo>
                <a:lnTo>
                  <a:pt x="1048" y="92"/>
                </a:lnTo>
                <a:lnTo>
                  <a:pt x="1041" y="92"/>
                </a:lnTo>
                <a:lnTo>
                  <a:pt x="1041" y="12"/>
                </a:lnTo>
                <a:lnTo>
                  <a:pt x="1041" y="12"/>
                </a:lnTo>
                <a:lnTo>
                  <a:pt x="1041" y="0"/>
                </a:lnTo>
                <a:lnTo>
                  <a:pt x="1039" y="0"/>
                </a:lnTo>
                <a:lnTo>
                  <a:pt x="1039" y="92"/>
                </a:lnTo>
                <a:lnTo>
                  <a:pt x="1031" y="92"/>
                </a:lnTo>
                <a:lnTo>
                  <a:pt x="1031" y="12"/>
                </a:lnTo>
                <a:lnTo>
                  <a:pt x="1031" y="12"/>
                </a:lnTo>
                <a:lnTo>
                  <a:pt x="1029" y="0"/>
                </a:lnTo>
                <a:lnTo>
                  <a:pt x="1027" y="0"/>
                </a:lnTo>
                <a:lnTo>
                  <a:pt x="1027" y="92"/>
                </a:lnTo>
                <a:lnTo>
                  <a:pt x="1019" y="92"/>
                </a:lnTo>
                <a:lnTo>
                  <a:pt x="1019" y="12"/>
                </a:lnTo>
                <a:lnTo>
                  <a:pt x="1019" y="12"/>
                </a:lnTo>
                <a:lnTo>
                  <a:pt x="1019" y="0"/>
                </a:lnTo>
                <a:lnTo>
                  <a:pt x="1017" y="0"/>
                </a:lnTo>
                <a:lnTo>
                  <a:pt x="1017" y="92"/>
                </a:lnTo>
                <a:lnTo>
                  <a:pt x="1010" y="92"/>
                </a:lnTo>
                <a:lnTo>
                  <a:pt x="1007" y="80"/>
                </a:lnTo>
                <a:lnTo>
                  <a:pt x="1000" y="80"/>
                </a:lnTo>
                <a:lnTo>
                  <a:pt x="1000" y="253"/>
                </a:lnTo>
                <a:lnTo>
                  <a:pt x="1000" y="257"/>
                </a:lnTo>
                <a:lnTo>
                  <a:pt x="1000" y="274"/>
                </a:lnTo>
                <a:lnTo>
                  <a:pt x="1000" y="282"/>
                </a:lnTo>
                <a:lnTo>
                  <a:pt x="1000" y="304"/>
                </a:lnTo>
                <a:lnTo>
                  <a:pt x="971" y="304"/>
                </a:lnTo>
                <a:lnTo>
                  <a:pt x="971" y="308"/>
                </a:lnTo>
                <a:lnTo>
                  <a:pt x="971" y="313"/>
                </a:lnTo>
                <a:lnTo>
                  <a:pt x="971" y="333"/>
                </a:lnTo>
                <a:lnTo>
                  <a:pt x="971" y="335"/>
                </a:lnTo>
                <a:lnTo>
                  <a:pt x="971" y="355"/>
                </a:lnTo>
                <a:lnTo>
                  <a:pt x="971" y="403"/>
                </a:lnTo>
                <a:lnTo>
                  <a:pt x="968" y="403"/>
                </a:lnTo>
                <a:lnTo>
                  <a:pt x="968" y="413"/>
                </a:lnTo>
                <a:lnTo>
                  <a:pt x="932" y="413"/>
                </a:lnTo>
                <a:lnTo>
                  <a:pt x="932" y="738"/>
                </a:lnTo>
                <a:lnTo>
                  <a:pt x="814" y="738"/>
                </a:lnTo>
                <a:lnTo>
                  <a:pt x="814" y="515"/>
                </a:lnTo>
                <a:lnTo>
                  <a:pt x="746" y="515"/>
                </a:lnTo>
                <a:lnTo>
                  <a:pt x="746" y="386"/>
                </a:lnTo>
                <a:lnTo>
                  <a:pt x="719" y="386"/>
                </a:lnTo>
                <a:lnTo>
                  <a:pt x="719" y="515"/>
                </a:lnTo>
                <a:lnTo>
                  <a:pt x="608" y="515"/>
                </a:lnTo>
                <a:lnTo>
                  <a:pt x="608" y="386"/>
                </a:lnTo>
                <a:lnTo>
                  <a:pt x="557" y="386"/>
                </a:lnTo>
                <a:lnTo>
                  <a:pt x="557" y="515"/>
                </a:lnTo>
                <a:lnTo>
                  <a:pt x="513" y="515"/>
                </a:lnTo>
                <a:lnTo>
                  <a:pt x="513" y="1195"/>
                </a:lnTo>
                <a:lnTo>
                  <a:pt x="475" y="1197"/>
                </a:lnTo>
                <a:lnTo>
                  <a:pt x="458" y="1200"/>
                </a:lnTo>
                <a:lnTo>
                  <a:pt x="433" y="1202"/>
                </a:lnTo>
                <a:lnTo>
                  <a:pt x="431" y="1202"/>
                </a:lnTo>
                <a:lnTo>
                  <a:pt x="421" y="1188"/>
                </a:lnTo>
                <a:lnTo>
                  <a:pt x="412" y="1180"/>
                </a:lnTo>
                <a:lnTo>
                  <a:pt x="373" y="1200"/>
                </a:lnTo>
                <a:lnTo>
                  <a:pt x="370" y="1207"/>
                </a:lnTo>
                <a:lnTo>
                  <a:pt x="370" y="1210"/>
                </a:lnTo>
                <a:lnTo>
                  <a:pt x="370" y="1210"/>
                </a:lnTo>
                <a:lnTo>
                  <a:pt x="370" y="1207"/>
                </a:lnTo>
                <a:lnTo>
                  <a:pt x="370" y="1200"/>
                </a:lnTo>
                <a:lnTo>
                  <a:pt x="332" y="1180"/>
                </a:lnTo>
                <a:lnTo>
                  <a:pt x="322" y="1188"/>
                </a:lnTo>
                <a:lnTo>
                  <a:pt x="312" y="1202"/>
                </a:lnTo>
                <a:lnTo>
                  <a:pt x="312" y="1202"/>
                </a:lnTo>
                <a:lnTo>
                  <a:pt x="288" y="1200"/>
                </a:lnTo>
                <a:lnTo>
                  <a:pt x="269" y="1197"/>
                </a:lnTo>
                <a:lnTo>
                  <a:pt x="160" y="1193"/>
                </a:lnTo>
                <a:lnTo>
                  <a:pt x="140" y="1193"/>
                </a:lnTo>
                <a:lnTo>
                  <a:pt x="22" y="1205"/>
                </a:lnTo>
                <a:lnTo>
                  <a:pt x="0" y="1210"/>
                </a:lnTo>
                <a:lnTo>
                  <a:pt x="0" y="1727"/>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4" name="Freeform 18"/>
          <p:cNvSpPr>
            <a:spLocks noEditPoints="1"/>
          </p:cNvSpPr>
          <p:nvPr userDrawn="1"/>
        </p:nvSpPr>
        <p:spPr bwMode="auto">
          <a:xfrm>
            <a:off x="2381" y="3324047"/>
            <a:ext cx="1524200" cy="2655133"/>
          </a:xfrm>
          <a:custGeom>
            <a:avLst/>
            <a:gdLst>
              <a:gd name="T0" fmla="*/ 933 w 1279"/>
              <a:gd name="T1" fmla="*/ 988 h 1671"/>
              <a:gd name="T2" fmla="*/ 712 w 1279"/>
              <a:gd name="T3" fmla="*/ 933 h 1671"/>
              <a:gd name="T4" fmla="*/ 577 w 1279"/>
              <a:gd name="T5" fmla="*/ 1207 h 1671"/>
              <a:gd name="T6" fmla="*/ 303 w 1279"/>
              <a:gd name="T7" fmla="*/ 1336 h 1671"/>
              <a:gd name="T8" fmla="*/ 230 w 1279"/>
              <a:gd name="T9" fmla="*/ 517 h 1671"/>
              <a:gd name="T10" fmla="*/ 194 w 1279"/>
              <a:gd name="T11" fmla="*/ 505 h 1671"/>
              <a:gd name="T12" fmla="*/ 240 w 1279"/>
              <a:gd name="T13" fmla="*/ 498 h 1671"/>
              <a:gd name="T14" fmla="*/ 211 w 1279"/>
              <a:gd name="T15" fmla="*/ 486 h 1671"/>
              <a:gd name="T16" fmla="*/ 194 w 1279"/>
              <a:gd name="T17" fmla="*/ 481 h 1671"/>
              <a:gd name="T18" fmla="*/ 192 w 1279"/>
              <a:gd name="T19" fmla="*/ 432 h 1671"/>
              <a:gd name="T20" fmla="*/ 182 w 1279"/>
              <a:gd name="T21" fmla="*/ 427 h 1671"/>
              <a:gd name="T22" fmla="*/ 204 w 1279"/>
              <a:gd name="T23" fmla="*/ 425 h 1671"/>
              <a:gd name="T24" fmla="*/ 218 w 1279"/>
              <a:gd name="T25" fmla="*/ 425 h 1671"/>
              <a:gd name="T26" fmla="*/ 233 w 1279"/>
              <a:gd name="T27" fmla="*/ 418 h 1671"/>
              <a:gd name="T28" fmla="*/ 235 w 1279"/>
              <a:gd name="T29" fmla="*/ 410 h 1671"/>
              <a:gd name="T30" fmla="*/ 189 w 1279"/>
              <a:gd name="T31" fmla="*/ 398 h 1671"/>
              <a:gd name="T32" fmla="*/ 172 w 1279"/>
              <a:gd name="T33" fmla="*/ 379 h 1671"/>
              <a:gd name="T34" fmla="*/ 168 w 1279"/>
              <a:gd name="T35" fmla="*/ 245 h 1671"/>
              <a:gd name="T36" fmla="*/ 163 w 1279"/>
              <a:gd name="T37" fmla="*/ 146 h 1671"/>
              <a:gd name="T38" fmla="*/ 158 w 1279"/>
              <a:gd name="T39" fmla="*/ 63 h 1671"/>
              <a:gd name="T40" fmla="*/ 155 w 1279"/>
              <a:gd name="T41" fmla="*/ 0 h 1671"/>
              <a:gd name="T42" fmla="*/ 153 w 1279"/>
              <a:gd name="T43" fmla="*/ 0 h 1671"/>
              <a:gd name="T44" fmla="*/ 151 w 1279"/>
              <a:gd name="T45" fmla="*/ 65 h 1671"/>
              <a:gd name="T46" fmla="*/ 148 w 1279"/>
              <a:gd name="T47" fmla="*/ 146 h 1671"/>
              <a:gd name="T48" fmla="*/ 146 w 1279"/>
              <a:gd name="T49" fmla="*/ 374 h 1671"/>
              <a:gd name="T50" fmla="*/ 138 w 1279"/>
              <a:gd name="T51" fmla="*/ 386 h 1671"/>
              <a:gd name="T52" fmla="*/ 117 w 1279"/>
              <a:gd name="T53" fmla="*/ 401 h 1671"/>
              <a:gd name="T54" fmla="*/ 80 w 1279"/>
              <a:gd name="T55" fmla="*/ 418 h 1671"/>
              <a:gd name="T56" fmla="*/ 95 w 1279"/>
              <a:gd name="T57" fmla="*/ 425 h 1671"/>
              <a:gd name="T58" fmla="*/ 112 w 1279"/>
              <a:gd name="T59" fmla="*/ 427 h 1671"/>
              <a:gd name="T60" fmla="*/ 129 w 1279"/>
              <a:gd name="T61" fmla="*/ 427 h 1671"/>
              <a:gd name="T62" fmla="*/ 119 w 1279"/>
              <a:gd name="T63" fmla="*/ 439 h 1671"/>
              <a:gd name="T64" fmla="*/ 121 w 1279"/>
              <a:gd name="T65" fmla="*/ 481 h 1671"/>
              <a:gd name="T66" fmla="*/ 100 w 1279"/>
              <a:gd name="T67" fmla="*/ 486 h 1671"/>
              <a:gd name="T68" fmla="*/ 75 w 1279"/>
              <a:gd name="T69" fmla="*/ 498 h 1671"/>
              <a:gd name="T70" fmla="*/ 121 w 1279"/>
              <a:gd name="T71" fmla="*/ 507 h 1671"/>
              <a:gd name="T72" fmla="*/ 85 w 1279"/>
              <a:gd name="T73" fmla="*/ 520 h 1671"/>
              <a:gd name="T74" fmla="*/ 27 w 1279"/>
              <a:gd name="T75" fmla="*/ 1333 h 1671"/>
              <a:gd name="T76" fmla="*/ 126 w 1279"/>
              <a:gd name="T77" fmla="*/ 498 h 1671"/>
              <a:gd name="T78" fmla="*/ 121 w 1279"/>
              <a:gd name="T79" fmla="*/ 498 h 1671"/>
              <a:gd name="T80" fmla="*/ 121 w 1279"/>
              <a:gd name="T81" fmla="*/ 568 h 1671"/>
              <a:gd name="T82" fmla="*/ 119 w 1279"/>
              <a:gd name="T83" fmla="*/ 656 h 1671"/>
              <a:gd name="T84" fmla="*/ 138 w 1279"/>
              <a:gd name="T85" fmla="*/ 799 h 1671"/>
              <a:gd name="T86" fmla="*/ 124 w 1279"/>
              <a:gd name="T87" fmla="*/ 814 h 1671"/>
              <a:gd name="T88" fmla="*/ 119 w 1279"/>
              <a:gd name="T89" fmla="*/ 937 h 1671"/>
              <a:gd name="T90" fmla="*/ 141 w 1279"/>
              <a:gd name="T91" fmla="*/ 1071 h 1671"/>
              <a:gd name="T92" fmla="*/ 121 w 1279"/>
              <a:gd name="T93" fmla="*/ 1188 h 1671"/>
              <a:gd name="T94" fmla="*/ 129 w 1279"/>
              <a:gd name="T95" fmla="*/ 1185 h 1671"/>
              <a:gd name="T96" fmla="*/ 182 w 1279"/>
              <a:gd name="T97" fmla="*/ 656 h 1671"/>
              <a:gd name="T98" fmla="*/ 189 w 1279"/>
              <a:gd name="T99" fmla="*/ 799 h 1671"/>
              <a:gd name="T100" fmla="*/ 199 w 1279"/>
              <a:gd name="T101" fmla="*/ 937 h 1671"/>
              <a:gd name="T102" fmla="*/ 199 w 1279"/>
              <a:gd name="T103" fmla="*/ 957 h 1671"/>
              <a:gd name="T104" fmla="*/ 184 w 1279"/>
              <a:gd name="T105" fmla="*/ 1185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79" h="1671">
                <a:moveTo>
                  <a:pt x="1279" y="1154"/>
                </a:moveTo>
                <a:lnTo>
                  <a:pt x="1182" y="1178"/>
                </a:lnTo>
                <a:lnTo>
                  <a:pt x="1100" y="1212"/>
                </a:lnTo>
                <a:lnTo>
                  <a:pt x="1063" y="1212"/>
                </a:lnTo>
                <a:lnTo>
                  <a:pt x="1063" y="988"/>
                </a:lnTo>
                <a:lnTo>
                  <a:pt x="933" y="988"/>
                </a:lnTo>
                <a:lnTo>
                  <a:pt x="933" y="933"/>
                </a:lnTo>
                <a:lnTo>
                  <a:pt x="894" y="933"/>
                </a:lnTo>
                <a:lnTo>
                  <a:pt x="894" y="877"/>
                </a:lnTo>
                <a:lnTo>
                  <a:pt x="783" y="877"/>
                </a:lnTo>
                <a:lnTo>
                  <a:pt x="783" y="933"/>
                </a:lnTo>
                <a:lnTo>
                  <a:pt x="712" y="933"/>
                </a:lnTo>
                <a:lnTo>
                  <a:pt x="712" y="988"/>
                </a:lnTo>
                <a:lnTo>
                  <a:pt x="671" y="988"/>
                </a:lnTo>
                <a:lnTo>
                  <a:pt x="671" y="1183"/>
                </a:lnTo>
                <a:lnTo>
                  <a:pt x="659" y="1180"/>
                </a:lnTo>
                <a:lnTo>
                  <a:pt x="618" y="1188"/>
                </a:lnTo>
                <a:lnTo>
                  <a:pt x="577" y="1207"/>
                </a:lnTo>
                <a:lnTo>
                  <a:pt x="543" y="1236"/>
                </a:lnTo>
                <a:lnTo>
                  <a:pt x="519" y="1275"/>
                </a:lnTo>
                <a:lnTo>
                  <a:pt x="506" y="1309"/>
                </a:lnTo>
                <a:lnTo>
                  <a:pt x="315" y="1309"/>
                </a:lnTo>
                <a:lnTo>
                  <a:pt x="303" y="1314"/>
                </a:lnTo>
                <a:lnTo>
                  <a:pt x="303" y="1336"/>
                </a:lnTo>
                <a:lnTo>
                  <a:pt x="247" y="1333"/>
                </a:lnTo>
                <a:lnTo>
                  <a:pt x="243" y="520"/>
                </a:lnTo>
                <a:lnTo>
                  <a:pt x="243" y="520"/>
                </a:lnTo>
                <a:lnTo>
                  <a:pt x="240" y="520"/>
                </a:lnTo>
                <a:lnTo>
                  <a:pt x="235" y="517"/>
                </a:lnTo>
                <a:lnTo>
                  <a:pt x="230" y="517"/>
                </a:lnTo>
                <a:lnTo>
                  <a:pt x="230" y="517"/>
                </a:lnTo>
                <a:lnTo>
                  <a:pt x="230" y="510"/>
                </a:lnTo>
                <a:lnTo>
                  <a:pt x="228" y="507"/>
                </a:lnTo>
                <a:lnTo>
                  <a:pt x="221" y="507"/>
                </a:lnTo>
                <a:lnTo>
                  <a:pt x="209" y="507"/>
                </a:lnTo>
                <a:lnTo>
                  <a:pt x="194" y="505"/>
                </a:lnTo>
                <a:lnTo>
                  <a:pt x="184" y="505"/>
                </a:lnTo>
                <a:lnTo>
                  <a:pt x="184" y="500"/>
                </a:lnTo>
                <a:lnTo>
                  <a:pt x="192" y="500"/>
                </a:lnTo>
                <a:lnTo>
                  <a:pt x="211" y="500"/>
                </a:lnTo>
                <a:lnTo>
                  <a:pt x="228" y="498"/>
                </a:lnTo>
                <a:lnTo>
                  <a:pt x="240" y="498"/>
                </a:lnTo>
                <a:lnTo>
                  <a:pt x="247" y="495"/>
                </a:lnTo>
                <a:lnTo>
                  <a:pt x="247" y="493"/>
                </a:lnTo>
                <a:lnTo>
                  <a:pt x="247" y="490"/>
                </a:lnTo>
                <a:lnTo>
                  <a:pt x="240" y="488"/>
                </a:lnTo>
                <a:lnTo>
                  <a:pt x="228" y="486"/>
                </a:lnTo>
                <a:lnTo>
                  <a:pt x="211" y="486"/>
                </a:lnTo>
                <a:lnTo>
                  <a:pt x="189" y="486"/>
                </a:lnTo>
                <a:lnTo>
                  <a:pt x="184" y="486"/>
                </a:lnTo>
                <a:lnTo>
                  <a:pt x="184" y="483"/>
                </a:lnTo>
                <a:lnTo>
                  <a:pt x="187" y="483"/>
                </a:lnTo>
                <a:lnTo>
                  <a:pt x="192" y="481"/>
                </a:lnTo>
                <a:lnTo>
                  <a:pt x="194" y="481"/>
                </a:lnTo>
                <a:lnTo>
                  <a:pt x="194" y="478"/>
                </a:lnTo>
                <a:lnTo>
                  <a:pt x="194" y="469"/>
                </a:lnTo>
                <a:lnTo>
                  <a:pt x="192" y="459"/>
                </a:lnTo>
                <a:lnTo>
                  <a:pt x="192" y="449"/>
                </a:lnTo>
                <a:lnTo>
                  <a:pt x="192" y="439"/>
                </a:lnTo>
                <a:lnTo>
                  <a:pt x="192" y="432"/>
                </a:lnTo>
                <a:lnTo>
                  <a:pt x="192" y="430"/>
                </a:lnTo>
                <a:lnTo>
                  <a:pt x="192" y="430"/>
                </a:lnTo>
                <a:lnTo>
                  <a:pt x="189" y="427"/>
                </a:lnTo>
                <a:lnTo>
                  <a:pt x="184" y="427"/>
                </a:lnTo>
                <a:lnTo>
                  <a:pt x="182" y="427"/>
                </a:lnTo>
                <a:lnTo>
                  <a:pt x="182" y="427"/>
                </a:lnTo>
                <a:lnTo>
                  <a:pt x="184" y="427"/>
                </a:lnTo>
                <a:lnTo>
                  <a:pt x="189" y="427"/>
                </a:lnTo>
                <a:lnTo>
                  <a:pt x="189" y="427"/>
                </a:lnTo>
                <a:lnTo>
                  <a:pt x="199" y="427"/>
                </a:lnTo>
                <a:lnTo>
                  <a:pt x="204" y="425"/>
                </a:lnTo>
                <a:lnTo>
                  <a:pt x="204" y="425"/>
                </a:lnTo>
                <a:lnTo>
                  <a:pt x="204" y="425"/>
                </a:lnTo>
                <a:lnTo>
                  <a:pt x="209" y="425"/>
                </a:lnTo>
                <a:lnTo>
                  <a:pt x="214" y="425"/>
                </a:lnTo>
                <a:lnTo>
                  <a:pt x="214" y="425"/>
                </a:lnTo>
                <a:lnTo>
                  <a:pt x="214" y="425"/>
                </a:lnTo>
                <a:lnTo>
                  <a:pt x="218" y="425"/>
                </a:lnTo>
                <a:lnTo>
                  <a:pt x="221" y="422"/>
                </a:lnTo>
                <a:lnTo>
                  <a:pt x="221" y="422"/>
                </a:lnTo>
                <a:lnTo>
                  <a:pt x="221" y="422"/>
                </a:lnTo>
                <a:lnTo>
                  <a:pt x="221" y="422"/>
                </a:lnTo>
                <a:lnTo>
                  <a:pt x="230" y="418"/>
                </a:lnTo>
                <a:lnTo>
                  <a:pt x="233" y="418"/>
                </a:lnTo>
                <a:lnTo>
                  <a:pt x="233" y="418"/>
                </a:lnTo>
                <a:lnTo>
                  <a:pt x="235" y="415"/>
                </a:lnTo>
                <a:lnTo>
                  <a:pt x="235" y="413"/>
                </a:lnTo>
                <a:lnTo>
                  <a:pt x="235" y="413"/>
                </a:lnTo>
                <a:lnTo>
                  <a:pt x="235" y="410"/>
                </a:lnTo>
                <a:lnTo>
                  <a:pt x="235" y="410"/>
                </a:lnTo>
                <a:lnTo>
                  <a:pt x="221" y="403"/>
                </a:lnTo>
                <a:lnTo>
                  <a:pt x="218" y="403"/>
                </a:lnTo>
                <a:lnTo>
                  <a:pt x="209" y="401"/>
                </a:lnTo>
                <a:lnTo>
                  <a:pt x="197" y="401"/>
                </a:lnTo>
                <a:lnTo>
                  <a:pt x="194" y="401"/>
                </a:lnTo>
                <a:lnTo>
                  <a:pt x="189" y="398"/>
                </a:lnTo>
                <a:lnTo>
                  <a:pt x="187" y="396"/>
                </a:lnTo>
                <a:lnTo>
                  <a:pt x="182" y="393"/>
                </a:lnTo>
                <a:lnTo>
                  <a:pt x="180" y="391"/>
                </a:lnTo>
                <a:lnTo>
                  <a:pt x="177" y="386"/>
                </a:lnTo>
                <a:lnTo>
                  <a:pt x="175" y="381"/>
                </a:lnTo>
                <a:lnTo>
                  <a:pt x="172" y="379"/>
                </a:lnTo>
                <a:lnTo>
                  <a:pt x="170" y="374"/>
                </a:lnTo>
                <a:lnTo>
                  <a:pt x="170" y="374"/>
                </a:lnTo>
                <a:lnTo>
                  <a:pt x="168" y="374"/>
                </a:lnTo>
                <a:lnTo>
                  <a:pt x="168" y="374"/>
                </a:lnTo>
                <a:lnTo>
                  <a:pt x="168" y="245"/>
                </a:lnTo>
                <a:lnTo>
                  <a:pt x="168" y="245"/>
                </a:lnTo>
                <a:lnTo>
                  <a:pt x="165" y="243"/>
                </a:lnTo>
                <a:lnTo>
                  <a:pt x="165" y="243"/>
                </a:lnTo>
                <a:lnTo>
                  <a:pt x="163" y="243"/>
                </a:lnTo>
                <a:lnTo>
                  <a:pt x="163" y="146"/>
                </a:lnTo>
                <a:lnTo>
                  <a:pt x="163" y="146"/>
                </a:lnTo>
                <a:lnTo>
                  <a:pt x="163" y="146"/>
                </a:lnTo>
                <a:lnTo>
                  <a:pt x="160" y="146"/>
                </a:lnTo>
                <a:lnTo>
                  <a:pt x="160" y="146"/>
                </a:lnTo>
                <a:lnTo>
                  <a:pt x="160" y="65"/>
                </a:lnTo>
                <a:lnTo>
                  <a:pt x="160" y="63"/>
                </a:lnTo>
                <a:lnTo>
                  <a:pt x="158" y="63"/>
                </a:lnTo>
                <a:lnTo>
                  <a:pt x="158" y="63"/>
                </a:lnTo>
                <a:lnTo>
                  <a:pt x="158" y="63"/>
                </a:lnTo>
                <a:lnTo>
                  <a:pt x="158" y="0"/>
                </a:lnTo>
                <a:lnTo>
                  <a:pt x="158" y="0"/>
                </a:lnTo>
                <a:lnTo>
                  <a:pt x="155" y="0"/>
                </a:lnTo>
                <a:lnTo>
                  <a:pt x="155" y="0"/>
                </a:lnTo>
                <a:lnTo>
                  <a:pt x="155" y="0"/>
                </a:lnTo>
                <a:lnTo>
                  <a:pt x="155" y="0"/>
                </a:lnTo>
                <a:lnTo>
                  <a:pt x="155" y="0"/>
                </a:lnTo>
                <a:lnTo>
                  <a:pt x="155" y="0"/>
                </a:lnTo>
                <a:lnTo>
                  <a:pt x="153" y="0"/>
                </a:lnTo>
                <a:lnTo>
                  <a:pt x="153" y="0"/>
                </a:lnTo>
                <a:lnTo>
                  <a:pt x="153" y="0"/>
                </a:lnTo>
                <a:lnTo>
                  <a:pt x="153" y="2"/>
                </a:lnTo>
                <a:lnTo>
                  <a:pt x="153" y="2"/>
                </a:lnTo>
                <a:lnTo>
                  <a:pt x="153" y="63"/>
                </a:lnTo>
                <a:lnTo>
                  <a:pt x="153" y="63"/>
                </a:lnTo>
                <a:lnTo>
                  <a:pt x="153" y="63"/>
                </a:lnTo>
                <a:lnTo>
                  <a:pt x="151" y="65"/>
                </a:lnTo>
                <a:lnTo>
                  <a:pt x="151" y="65"/>
                </a:lnTo>
                <a:lnTo>
                  <a:pt x="151" y="65"/>
                </a:lnTo>
                <a:lnTo>
                  <a:pt x="151" y="146"/>
                </a:lnTo>
                <a:lnTo>
                  <a:pt x="151" y="146"/>
                </a:lnTo>
                <a:lnTo>
                  <a:pt x="151" y="146"/>
                </a:lnTo>
                <a:lnTo>
                  <a:pt x="148" y="146"/>
                </a:lnTo>
                <a:lnTo>
                  <a:pt x="148" y="146"/>
                </a:lnTo>
                <a:lnTo>
                  <a:pt x="148" y="243"/>
                </a:lnTo>
                <a:lnTo>
                  <a:pt x="148" y="243"/>
                </a:lnTo>
                <a:lnTo>
                  <a:pt x="146" y="245"/>
                </a:lnTo>
                <a:lnTo>
                  <a:pt x="146" y="245"/>
                </a:lnTo>
                <a:lnTo>
                  <a:pt x="146" y="374"/>
                </a:lnTo>
                <a:lnTo>
                  <a:pt x="146" y="374"/>
                </a:lnTo>
                <a:lnTo>
                  <a:pt x="143" y="374"/>
                </a:lnTo>
                <a:lnTo>
                  <a:pt x="143" y="374"/>
                </a:lnTo>
                <a:lnTo>
                  <a:pt x="141" y="379"/>
                </a:lnTo>
                <a:lnTo>
                  <a:pt x="141" y="384"/>
                </a:lnTo>
                <a:lnTo>
                  <a:pt x="138" y="386"/>
                </a:lnTo>
                <a:lnTo>
                  <a:pt x="136" y="391"/>
                </a:lnTo>
                <a:lnTo>
                  <a:pt x="131" y="393"/>
                </a:lnTo>
                <a:lnTo>
                  <a:pt x="129" y="396"/>
                </a:lnTo>
                <a:lnTo>
                  <a:pt x="124" y="398"/>
                </a:lnTo>
                <a:lnTo>
                  <a:pt x="121" y="401"/>
                </a:lnTo>
                <a:lnTo>
                  <a:pt x="117" y="401"/>
                </a:lnTo>
                <a:lnTo>
                  <a:pt x="105" y="403"/>
                </a:lnTo>
                <a:lnTo>
                  <a:pt x="97" y="403"/>
                </a:lnTo>
                <a:lnTo>
                  <a:pt x="92" y="405"/>
                </a:lnTo>
                <a:lnTo>
                  <a:pt x="80" y="413"/>
                </a:lnTo>
                <a:lnTo>
                  <a:pt x="80" y="413"/>
                </a:lnTo>
                <a:lnTo>
                  <a:pt x="80" y="418"/>
                </a:lnTo>
                <a:lnTo>
                  <a:pt x="80" y="418"/>
                </a:lnTo>
                <a:lnTo>
                  <a:pt x="80" y="420"/>
                </a:lnTo>
                <a:lnTo>
                  <a:pt x="85" y="420"/>
                </a:lnTo>
                <a:lnTo>
                  <a:pt x="95" y="425"/>
                </a:lnTo>
                <a:lnTo>
                  <a:pt x="95" y="425"/>
                </a:lnTo>
                <a:lnTo>
                  <a:pt x="95" y="425"/>
                </a:lnTo>
                <a:lnTo>
                  <a:pt x="100" y="425"/>
                </a:lnTo>
                <a:lnTo>
                  <a:pt x="100" y="425"/>
                </a:lnTo>
                <a:lnTo>
                  <a:pt x="102" y="425"/>
                </a:lnTo>
                <a:lnTo>
                  <a:pt x="102" y="425"/>
                </a:lnTo>
                <a:lnTo>
                  <a:pt x="107" y="427"/>
                </a:lnTo>
                <a:lnTo>
                  <a:pt x="112" y="427"/>
                </a:lnTo>
                <a:lnTo>
                  <a:pt x="112" y="427"/>
                </a:lnTo>
                <a:lnTo>
                  <a:pt x="119" y="427"/>
                </a:lnTo>
                <a:lnTo>
                  <a:pt x="124" y="427"/>
                </a:lnTo>
                <a:lnTo>
                  <a:pt x="124" y="427"/>
                </a:lnTo>
                <a:lnTo>
                  <a:pt x="124" y="427"/>
                </a:lnTo>
                <a:lnTo>
                  <a:pt x="129" y="427"/>
                </a:lnTo>
                <a:lnTo>
                  <a:pt x="129" y="427"/>
                </a:lnTo>
                <a:lnTo>
                  <a:pt x="126" y="430"/>
                </a:lnTo>
                <a:lnTo>
                  <a:pt x="121" y="430"/>
                </a:lnTo>
                <a:lnTo>
                  <a:pt x="119" y="430"/>
                </a:lnTo>
                <a:lnTo>
                  <a:pt x="119" y="432"/>
                </a:lnTo>
                <a:lnTo>
                  <a:pt x="119" y="439"/>
                </a:lnTo>
                <a:lnTo>
                  <a:pt x="119" y="449"/>
                </a:lnTo>
                <a:lnTo>
                  <a:pt x="119" y="459"/>
                </a:lnTo>
                <a:lnTo>
                  <a:pt x="119" y="469"/>
                </a:lnTo>
                <a:lnTo>
                  <a:pt x="119" y="478"/>
                </a:lnTo>
                <a:lnTo>
                  <a:pt x="119" y="481"/>
                </a:lnTo>
                <a:lnTo>
                  <a:pt x="121" y="481"/>
                </a:lnTo>
                <a:lnTo>
                  <a:pt x="124" y="483"/>
                </a:lnTo>
                <a:lnTo>
                  <a:pt x="129" y="483"/>
                </a:lnTo>
                <a:lnTo>
                  <a:pt x="131" y="483"/>
                </a:lnTo>
                <a:lnTo>
                  <a:pt x="131" y="486"/>
                </a:lnTo>
                <a:lnTo>
                  <a:pt x="119" y="486"/>
                </a:lnTo>
                <a:lnTo>
                  <a:pt x="100" y="486"/>
                </a:lnTo>
                <a:lnTo>
                  <a:pt x="83" y="488"/>
                </a:lnTo>
                <a:lnTo>
                  <a:pt x="73" y="490"/>
                </a:lnTo>
                <a:lnTo>
                  <a:pt x="66" y="490"/>
                </a:lnTo>
                <a:lnTo>
                  <a:pt x="66" y="495"/>
                </a:lnTo>
                <a:lnTo>
                  <a:pt x="68" y="498"/>
                </a:lnTo>
                <a:lnTo>
                  <a:pt x="75" y="498"/>
                </a:lnTo>
                <a:lnTo>
                  <a:pt x="88" y="500"/>
                </a:lnTo>
                <a:lnTo>
                  <a:pt x="105" y="500"/>
                </a:lnTo>
                <a:lnTo>
                  <a:pt x="124" y="500"/>
                </a:lnTo>
                <a:lnTo>
                  <a:pt x="131" y="500"/>
                </a:lnTo>
                <a:lnTo>
                  <a:pt x="131" y="505"/>
                </a:lnTo>
                <a:lnTo>
                  <a:pt x="121" y="507"/>
                </a:lnTo>
                <a:lnTo>
                  <a:pt x="107" y="507"/>
                </a:lnTo>
                <a:lnTo>
                  <a:pt x="95" y="507"/>
                </a:lnTo>
                <a:lnTo>
                  <a:pt x="88" y="510"/>
                </a:lnTo>
                <a:lnTo>
                  <a:pt x="88" y="510"/>
                </a:lnTo>
                <a:lnTo>
                  <a:pt x="88" y="520"/>
                </a:lnTo>
                <a:lnTo>
                  <a:pt x="85" y="520"/>
                </a:lnTo>
                <a:lnTo>
                  <a:pt x="80" y="520"/>
                </a:lnTo>
                <a:lnTo>
                  <a:pt x="75" y="520"/>
                </a:lnTo>
                <a:lnTo>
                  <a:pt x="73" y="520"/>
                </a:lnTo>
                <a:lnTo>
                  <a:pt x="73" y="520"/>
                </a:lnTo>
                <a:lnTo>
                  <a:pt x="78" y="1331"/>
                </a:lnTo>
                <a:lnTo>
                  <a:pt x="27" y="1333"/>
                </a:lnTo>
                <a:lnTo>
                  <a:pt x="27" y="1350"/>
                </a:lnTo>
                <a:lnTo>
                  <a:pt x="0" y="1353"/>
                </a:lnTo>
                <a:lnTo>
                  <a:pt x="0" y="1671"/>
                </a:lnTo>
                <a:lnTo>
                  <a:pt x="1279" y="1671"/>
                </a:lnTo>
                <a:lnTo>
                  <a:pt x="1279" y="1154"/>
                </a:lnTo>
                <a:close/>
                <a:moveTo>
                  <a:pt x="126" y="498"/>
                </a:moveTo>
                <a:lnTo>
                  <a:pt x="124" y="498"/>
                </a:lnTo>
                <a:lnTo>
                  <a:pt x="121" y="498"/>
                </a:lnTo>
                <a:lnTo>
                  <a:pt x="119" y="498"/>
                </a:lnTo>
                <a:lnTo>
                  <a:pt x="117" y="498"/>
                </a:lnTo>
                <a:lnTo>
                  <a:pt x="119" y="498"/>
                </a:lnTo>
                <a:lnTo>
                  <a:pt x="121" y="498"/>
                </a:lnTo>
                <a:lnTo>
                  <a:pt x="124" y="498"/>
                </a:lnTo>
                <a:lnTo>
                  <a:pt x="126" y="498"/>
                </a:lnTo>
                <a:lnTo>
                  <a:pt x="131" y="498"/>
                </a:lnTo>
                <a:lnTo>
                  <a:pt x="126" y="498"/>
                </a:lnTo>
                <a:close/>
                <a:moveTo>
                  <a:pt x="117" y="568"/>
                </a:moveTo>
                <a:lnTo>
                  <a:pt x="121" y="568"/>
                </a:lnTo>
                <a:lnTo>
                  <a:pt x="131" y="568"/>
                </a:lnTo>
                <a:lnTo>
                  <a:pt x="138" y="568"/>
                </a:lnTo>
                <a:lnTo>
                  <a:pt x="138" y="656"/>
                </a:lnTo>
                <a:lnTo>
                  <a:pt x="134" y="656"/>
                </a:lnTo>
                <a:lnTo>
                  <a:pt x="124" y="656"/>
                </a:lnTo>
                <a:lnTo>
                  <a:pt x="119" y="656"/>
                </a:lnTo>
                <a:lnTo>
                  <a:pt x="117" y="568"/>
                </a:lnTo>
                <a:close/>
                <a:moveTo>
                  <a:pt x="119" y="673"/>
                </a:moveTo>
                <a:lnTo>
                  <a:pt x="126" y="673"/>
                </a:lnTo>
                <a:lnTo>
                  <a:pt x="136" y="673"/>
                </a:lnTo>
                <a:lnTo>
                  <a:pt x="138" y="673"/>
                </a:lnTo>
                <a:lnTo>
                  <a:pt x="138" y="799"/>
                </a:lnTo>
                <a:lnTo>
                  <a:pt x="136" y="799"/>
                </a:lnTo>
                <a:lnTo>
                  <a:pt x="126" y="799"/>
                </a:lnTo>
                <a:lnTo>
                  <a:pt x="119" y="799"/>
                </a:lnTo>
                <a:lnTo>
                  <a:pt x="119" y="673"/>
                </a:lnTo>
                <a:close/>
                <a:moveTo>
                  <a:pt x="119" y="814"/>
                </a:moveTo>
                <a:lnTo>
                  <a:pt x="124" y="814"/>
                </a:lnTo>
                <a:lnTo>
                  <a:pt x="136" y="814"/>
                </a:lnTo>
                <a:lnTo>
                  <a:pt x="141" y="814"/>
                </a:lnTo>
                <a:lnTo>
                  <a:pt x="141" y="937"/>
                </a:lnTo>
                <a:lnTo>
                  <a:pt x="136" y="937"/>
                </a:lnTo>
                <a:lnTo>
                  <a:pt x="129" y="937"/>
                </a:lnTo>
                <a:lnTo>
                  <a:pt x="119" y="937"/>
                </a:lnTo>
                <a:lnTo>
                  <a:pt x="119" y="814"/>
                </a:lnTo>
                <a:close/>
                <a:moveTo>
                  <a:pt x="119" y="957"/>
                </a:moveTo>
                <a:lnTo>
                  <a:pt x="126" y="957"/>
                </a:lnTo>
                <a:lnTo>
                  <a:pt x="136" y="957"/>
                </a:lnTo>
                <a:lnTo>
                  <a:pt x="141" y="957"/>
                </a:lnTo>
                <a:lnTo>
                  <a:pt x="141" y="1071"/>
                </a:lnTo>
                <a:lnTo>
                  <a:pt x="138" y="1071"/>
                </a:lnTo>
                <a:lnTo>
                  <a:pt x="129" y="1071"/>
                </a:lnTo>
                <a:lnTo>
                  <a:pt x="121" y="1073"/>
                </a:lnTo>
                <a:lnTo>
                  <a:pt x="119" y="957"/>
                </a:lnTo>
                <a:close/>
                <a:moveTo>
                  <a:pt x="129" y="1185"/>
                </a:moveTo>
                <a:lnTo>
                  <a:pt x="121" y="1188"/>
                </a:lnTo>
                <a:lnTo>
                  <a:pt x="121" y="1095"/>
                </a:lnTo>
                <a:lnTo>
                  <a:pt x="126" y="1095"/>
                </a:lnTo>
                <a:lnTo>
                  <a:pt x="136" y="1095"/>
                </a:lnTo>
                <a:lnTo>
                  <a:pt x="141" y="1095"/>
                </a:lnTo>
                <a:lnTo>
                  <a:pt x="141" y="1185"/>
                </a:lnTo>
                <a:lnTo>
                  <a:pt x="129" y="1185"/>
                </a:lnTo>
                <a:close/>
                <a:moveTo>
                  <a:pt x="182" y="568"/>
                </a:moveTo>
                <a:lnTo>
                  <a:pt x="189" y="568"/>
                </a:lnTo>
                <a:lnTo>
                  <a:pt x="197" y="568"/>
                </a:lnTo>
                <a:lnTo>
                  <a:pt x="197" y="656"/>
                </a:lnTo>
                <a:lnTo>
                  <a:pt x="194" y="656"/>
                </a:lnTo>
                <a:lnTo>
                  <a:pt x="182" y="656"/>
                </a:lnTo>
                <a:lnTo>
                  <a:pt x="182" y="568"/>
                </a:lnTo>
                <a:close/>
                <a:moveTo>
                  <a:pt x="182" y="673"/>
                </a:moveTo>
                <a:lnTo>
                  <a:pt x="189" y="673"/>
                </a:lnTo>
                <a:lnTo>
                  <a:pt x="197" y="673"/>
                </a:lnTo>
                <a:lnTo>
                  <a:pt x="199" y="799"/>
                </a:lnTo>
                <a:lnTo>
                  <a:pt x="189" y="799"/>
                </a:lnTo>
                <a:lnTo>
                  <a:pt x="182" y="799"/>
                </a:lnTo>
                <a:lnTo>
                  <a:pt x="182" y="673"/>
                </a:lnTo>
                <a:close/>
                <a:moveTo>
                  <a:pt x="182" y="814"/>
                </a:moveTo>
                <a:lnTo>
                  <a:pt x="194" y="814"/>
                </a:lnTo>
                <a:lnTo>
                  <a:pt x="199" y="814"/>
                </a:lnTo>
                <a:lnTo>
                  <a:pt x="199" y="937"/>
                </a:lnTo>
                <a:lnTo>
                  <a:pt x="192" y="937"/>
                </a:lnTo>
                <a:lnTo>
                  <a:pt x="184" y="937"/>
                </a:lnTo>
                <a:lnTo>
                  <a:pt x="182" y="814"/>
                </a:lnTo>
                <a:close/>
                <a:moveTo>
                  <a:pt x="184" y="957"/>
                </a:moveTo>
                <a:lnTo>
                  <a:pt x="194" y="957"/>
                </a:lnTo>
                <a:lnTo>
                  <a:pt x="199" y="957"/>
                </a:lnTo>
                <a:lnTo>
                  <a:pt x="199" y="1071"/>
                </a:lnTo>
                <a:lnTo>
                  <a:pt x="192" y="1071"/>
                </a:lnTo>
                <a:lnTo>
                  <a:pt x="184" y="1071"/>
                </a:lnTo>
                <a:lnTo>
                  <a:pt x="184" y="957"/>
                </a:lnTo>
                <a:close/>
                <a:moveTo>
                  <a:pt x="199" y="1188"/>
                </a:moveTo>
                <a:lnTo>
                  <a:pt x="184" y="1185"/>
                </a:lnTo>
                <a:lnTo>
                  <a:pt x="184" y="1098"/>
                </a:lnTo>
                <a:lnTo>
                  <a:pt x="197" y="1098"/>
                </a:lnTo>
                <a:lnTo>
                  <a:pt x="199" y="1098"/>
                </a:lnTo>
                <a:lnTo>
                  <a:pt x="201" y="1188"/>
                </a:lnTo>
                <a:lnTo>
                  <a:pt x="199" y="1188"/>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5" name="Rectangle 89"/>
          <p:cNvSpPr/>
          <p:nvPr userDrawn="1"/>
        </p:nvSpPr>
        <p:spPr>
          <a:xfrm>
            <a:off x="0" y="5954905"/>
            <a:ext cx="9144000" cy="916660"/>
          </a:xfrm>
          <a:prstGeom prst="rect">
            <a:avLst/>
          </a:prstGeom>
          <a:gradFill>
            <a:gsLst>
              <a:gs pos="0">
                <a:schemeClr val="bg1">
                  <a:lumMod val="95000"/>
                </a:schemeClr>
              </a:gs>
              <a:gs pos="100000">
                <a:srgbClr val="FBFBFB">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grpSp>
        <p:nvGrpSpPr>
          <p:cNvPr id="116" name="Group 10"/>
          <p:cNvGrpSpPr/>
          <p:nvPr userDrawn="1"/>
        </p:nvGrpSpPr>
        <p:grpSpPr>
          <a:xfrm>
            <a:off x="-1330423" y="2170301"/>
            <a:ext cx="3853352" cy="4016486"/>
            <a:chOff x="11174142" y="4046538"/>
            <a:chExt cx="29729383" cy="23240999"/>
          </a:xfrm>
          <a:effectLst>
            <a:outerShdw blurRad="228600" dir="18900000" sy="23000" kx="-1200000" algn="bl" rotWithShape="0">
              <a:prstClr val="black">
                <a:alpha val="15000"/>
              </a:prstClr>
            </a:outerShdw>
          </a:effectLst>
        </p:grpSpPr>
        <p:sp>
          <p:nvSpPr>
            <p:cNvPr id="117" name="Freeform 22"/>
            <p:cNvSpPr>
              <a:spLocks/>
            </p:cNvSpPr>
            <p:nvPr/>
          </p:nvSpPr>
          <p:spPr bwMode="auto">
            <a:xfrm>
              <a:off x="15335250" y="12117388"/>
              <a:ext cx="25568275" cy="7102475"/>
            </a:xfrm>
            <a:custGeom>
              <a:avLst/>
              <a:gdLst>
                <a:gd name="T0" fmla="*/ 8162 w 16106"/>
                <a:gd name="T1" fmla="*/ 0 h 4474"/>
                <a:gd name="T2" fmla="*/ 16106 w 16106"/>
                <a:gd name="T3" fmla="*/ 1964 h 4474"/>
                <a:gd name="T4" fmla="*/ 8363 w 16106"/>
                <a:gd name="T5" fmla="*/ 4474 h 4474"/>
                <a:gd name="T6" fmla="*/ 0 w 16106"/>
                <a:gd name="T7" fmla="*/ 2094 h 4474"/>
                <a:gd name="T8" fmla="*/ 8162 w 16106"/>
                <a:gd name="T9" fmla="*/ 0 h 4474"/>
              </a:gdLst>
              <a:ahLst/>
              <a:cxnLst>
                <a:cxn ang="0">
                  <a:pos x="T0" y="T1"/>
                </a:cxn>
                <a:cxn ang="0">
                  <a:pos x="T2" y="T3"/>
                </a:cxn>
                <a:cxn ang="0">
                  <a:pos x="T4" y="T5"/>
                </a:cxn>
                <a:cxn ang="0">
                  <a:pos x="T6" y="T7"/>
                </a:cxn>
                <a:cxn ang="0">
                  <a:pos x="T8" y="T9"/>
                </a:cxn>
              </a:cxnLst>
              <a:rect l="0" t="0" r="r" b="b"/>
              <a:pathLst>
                <a:path w="16106" h="4474">
                  <a:moveTo>
                    <a:pt x="8162" y="0"/>
                  </a:moveTo>
                  <a:lnTo>
                    <a:pt x="16106" y="1964"/>
                  </a:lnTo>
                  <a:lnTo>
                    <a:pt x="8363" y="4474"/>
                  </a:lnTo>
                  <a:lnTo>
                    <a:pt x="0" y="2094"/>
                  </a:lnTo>
                  <a:lnTo>
                    <a:pt x="8162" y="0"/>
                  </a:lnTo>
                  <a:close/>
                </a:path>
              </a:pathLst>
            </a:custGeom>
            <a:solidFill>
              <a:srgbClr val="B493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8" name="Freeform 23"/>
            <p:cNvSpPr>
              <a:spLocks/>
            </p:cNvSpPr>
            <p:nvPr/>
          </p:nvSpPr>
          <p:spPr bwMode="auto">
            <a:xfrm>
              <a:off x="15335250" y="15373350"/>
              <a:ext cx="13301662" cy="11849100"/>
            </a:xfrm>
            <a:custGeom>
              <a:avLst/>
              <a:gdLst>
                <a:gd name="T0" fmla="*/ 8363 w 8379"/>
                <a:gd name="T1" fmla="*/ 2423 h 7464"/>
                <a:gd name="T2" fmla="*/ 8379 w 8379"/>
                <a:gd name="T3" fmla="*/ 7464 h 7464"/>
                <a:gd name="T4" fmla="*/ 0 w 8379"/>
                <a:gd name="T5" fmla="*/ 4365 h 7464"/>
                <a:gd name="T6" fmla="*/ 45 w 8379"/>
                <a:gd name="T7" fmla="*/ 0 h 7464"/>
                <a:gd name="T8" fmla="*/ 8363 w 8379"/>
                <a:gd name="T9" fmla="*/ 2423 h 7464"/>
              </a:gdLst>
              <a:ahLst/>
              <a:cxnLst>
                <a:cxn ang="0">
                  <a:pos x="T0" y="T1"/>
                </a:cxn>
                <a:cxn ang="0">
                  <a:pos x="T2" y="T3"/>
                </a:cxn>
                <a:cxn ang="0">
                  <a:pos x="T4" y="T5"/>
                </a:cxn>
                <a:cxn ang="0">
                  <a:pos x="T6" y="T7"/>
                </a:cxn>
                <a:cxn ang="0">
                  <a:pos x="T8" y="T9"/>
                </a:cxn>
              </a:cxnLst>
              <a:rect l="0" t="0" r="r" b="b"/>
              <a:pathLst>
                <a:path w="8379" h="7464">
                  <a:moveTo>
                    <a:pt x="8363" y="2423"/>
                  </a:moveTo>
                  <a:lnTo>
                    <a:pt x="8379" y="7464"/>
                  </a:lnTo>
                  <a:lnTo>
                    <a:pt x="0" y="4365"/>
                  </a:lnTo>
                  <a:lnTo>
                    <a:pt x="45" y="0"/>
                  </a:lnTo>
                  <a:lnTo>
                    <a:pt x="8363" y="2423"/>
                  </a:lnTo>
                  <a:close/>
                </a:path>
              </a:pathLst>
            </a:custGeom>
            <a:solidFill>
              <a:srgbClr val="9B6F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9" name="Freeform 24"/>
            <p:cNvSpPr>
              <a:spLocks/>
            </p:cNvSpPr>
            <p:nvPr/>
          </p:nvSpPr>
          <p:spPr bwMode="auto">
            <a:xfrm>
              <a:off x="28611513" y="15235238"/>
              <a:ext cx="12220575" cy="11987212"/>
            </a:xfrm>
            <a:custGeom>
              <a:avLst/>
              <a:gdLst>
                <a:gd name="T0" fmla="*/ 7698 w 7698"/>
                <a:gd name="T1" fmla="*/ 0 h 7551"/>
                <a:gd name="T2" fmla="*/ 7568 w 7698"/>
                <a:gd name="T3" fmla="*/ 5455 h 7551"/>
                <a:gd name="T4" fmla="*/ 16 w 7698"/>
                <a:gd name="T5" fmla="*/ 7551 h 7551"/>
                <a:gd name="T6" fmla="*/ 0 w 7698"/>
                <a:gd name="T7" fmla="*/ 2510 h 7551"/>
                <a:gd name="T8" fmla="*/ 7698 w 7698"/>
                <a:gd name="T9" fmla="*/ 0 h 7551"/>
              </a:gdLst>
              <a:ahLst/>
              <a:cxnLst>
                <a:cxn ang="0">
                  <a:pos x="T0" y="T1"/>
                </a:cxn>
                <a:cxn ang="0">
                  <a:pos x="T2" y="T3"/>
                </a:cxn>
                <a:cxn ang="0">
                  <a:pos x="T4" y="T5"/>
                </a:cxn>
                <a:cxn ang="0">
                  <a:pos x="T6" y="T7"/>
                </a:cxn>
                <a:cxn ang="0">
                  <a:pos x="T8" y="T9"/>
                </a:cxn>
              </a:cxnLst>
              <a:rect l="0" t="0" r="r" b="b"/>
              <a:pathLst>
                <a:path w="7698" h="7551">
                  <a:moveTo>
                    <a:pt x="7698" y="0"/>
                  </a:moveTo>
                  <a:lnTo>
                    <a:pt x="7568" y="5455"/>
                  </a:lnTo>
                  <a:lnTo>
                    <a:pt x="16" y="7551"/>
                  </a:lnTo>
                  <a:lnTo>
                    <a:pt x="0" y="2510"/>
                  </a:lnTo>
                  <a:lnTo>
                    <a:pt x="7698" y="0"/>
                  </a:lnTo>
                  <a:close/>
                </a:path>
              </a:pathLst>
            </a:custGeom>
            <a:solidFill>
              <a:srgbClr val="683C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0" name="Freeform 25"/>
            <p:cNvSpPr>
              <a:spLocks/>
            </p:cNvSpPr>
            <p:nvPr/>
          </p:nvSpPr>
          <p:spPr bwMode="auto">
            <a:xfrm>
              <a:off x="29908500" y="16727488"/>
              <a:ext cx="10072687" cy="6570662"/>
            </a:xfrm>
            <a:custGeom>
              <a:avLst/>
              <a:gdLst>
                <a:gd name="T0" fmla="*/ 0 w 6345"/>
                <a:gd name="T1" fmla="*/ 2243 h 4139"/>
                <a:gd name="T2" fmla="*/ 71 w 6345"/>
                <a:gd name="T3" fmla="*/ 4139 h 4139"/>
                <a:gd name="T4" fmla="*/ 6312 w 6345"/>
                <a:gd name="T5" fmla="*/ 2071 h 4139"/>
                <a:gd name="T6" fmla="*/ 6345 w 6345"/>
                <a:gd name="T7" fmla="*/ 0 h 4139"/>
                <a:gd name="T8" fmla="*/ 0 w 6345"/>
                <a:gd name="T9" fmla="*/ 2243 h 4139"/>
              </a:gdLst>
              <a:ahLst/>
              <a:cxnLst>
                <a:cxn ang="0">
                  <a:pos x="T0" y="T1"/>
                </a:cxn>
                <a:cxn ang="0">
                  <a:pos x="T2" y="T3"/>
                </a:cxn>
                <a:cxn ang="0">
                  <a:pos x="T4" y="T5"/>
                </a:cxn>
                <a:cxn ang="0">
                  <a:pos x="T6" y="T7"/>
                </a:cxn>
                <a:cxn ang="0">
                  <a:pos x="T8" y="T9"/>
                </a:cxn>
              </a:cxnLst>
              <a:rect l="0" t="0" r="r" b="b"/>
              <a:pathLst>
                <a:path w="6345" h="4139">
                  <a:moveTo>
                    <a:pt x="0" y="2243"/>
                  </a:moveTo>
                  <a:lnTo>
                    <a:pt x="71" y="4139"/>
                  </a:lnTo>
                  <a:lnTo>
                    <a:pt x="6312" y="2071"/>
                  </a:lnTo>
                  <a:lnTo>
                    <a:pt x="6345" y="0"/>
                  </a:lnTo>
                  <a:lnTo>
                    <a:pt x="0" y="2243"/>
                  </a:lnTo>
                  <a:close/>
                </a:path>
              </a:pathLst>
            </a:custGeom>
            <a:solidFill>
              <a:srgbClr val="4E2D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1" name="Freeform 26"/>
            <p:cNvSpPr>
              <a:spLocks/>
            </p:cNvSpPr>
            <p:nvPr/>
          </p:nvSpPr>
          <p:spPr bwMode="auto">
            <a:xfrm>
              <a:off x="20219988" y="19219863"/>
              <a:ext cx="8416925" cy="8002587"/>
            </a:xfrm>
            <a:custGeom>
              <a:avLst/>
              <a:gdLst>
                <a:gd name="T0" fmla="*/ 2237 w 2244"/>
                <a:gd name="T1" fmla="*/ 0 h 2133"/>
                <a:gd name="T2" fmla="*/ 2244 w 2244"/>
                <a:gd name="T3" fmla="*/ 2133 h 2133"/>
                <a:gd name="T4" fmla="*/ 0 w 2244"/>
                <a:gd name="T5" fmla="*/ 1306 h 2133"/>
                <a:gd name="T6" fmla="*/ 1562 w 2244"/>
                <a:gd name="T7" fmla="*/ 1335 h 2133"/>
                <a:gd name="T8" fmla="*/ 2237 w 2244"/>
                <a:gd name="T9" fmla="*/ 0 h 2133"/>
              </a:gdLst>
              <a:ahLst/>
              <a:cxnLst>
                <a:cxn ang="0">
                  <a:pos x="T0" y="T1"/>
                </a:cxn>
                <a:cxn ang="0">
                  <a:pos x="T2" y="T3"/>
                </a:cxn>
                <a:cxn ang="0">
                  <a:pos x="T4" y="T5"/>
                </a:cxn>
                <a:cxn ang="0">
                  <a:pos x="T6" y="T7"/>
                </a:cxn>
                <a:cxn ang="0">
                  <a:pos x="T8" y="T9"/>
                </a:cxn>
              </a:cxnLst>
              <a:rect l="0" t="0" r="r" b="b"/>
              <a:pathLst>
                <a:path w="2244" h="2133">
                  <a:moveTo>
                    <a:pt x="2237" y="0"/>
                  </a:moveTo>
                  <a:cubicBezTo>
                    <a:pt x="2244" y="2133"/>
                    <a:pt x="2244" y="2133"/>
                    <a:pt x="2244" y="2133"/>
                  </a:cubicBezTo>
                  <a:cubicBezTo>
                    <a:pt x="0" y="1306"/>
                    <a:pt x="0" y="1306"/>
                    <a:pt x="0" y="1306"/>
                  </a:cubicBezTo>
                  <a:cubicBezTo>
                    <a:pt x="0" y="1306"/>
                    <a:pt x="1139" y="1642"/>
                    <a:pt x="1562" y="1335"/>
                  </a:cubicBezTo>
                  <a:cubicBezTo>
                    <a:pt x="1985" y="1029"/>
                    <a:pt x="2237" y="0"/>
                    <a:pt x="2237" y="0"/>
                  </a:cubicBezTo>
                  <a:close/>
                </a:path>
              </a:pathLst>
            </a:custGeom>
            <a:solidFill>
              <a:srgbClr val="8663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2" name="Freeform 27"/>
            <p:cNvSpPr>
              <a:spLocks/>
            </p:cNvSpPr>
            <p:nvPr/>
          </p:nvSpPr>
          <p:spPr bwMode="auto">
            <a:xfrm>
              <a:off x="11278916" y="17980022"/>
              <a:ext cx="10714036" cy="2105021"/>
            </a:xfrm>
            <a:custGeom>
              <a:avLst/>
              <a:gdLst>
                <a:gd name="T0" fmla="*/ 3341 w 6749"/>
                <a:gd name="T1" fmla="*/ 0 h 1326"/>
                <a:gd name="T2" fmla="*/ 6749 w 6749"/>
                <a:gd name="T3" fmla="*/ 643 h 1326"/>
                <a:gd name="T4" fmla="*/ 3542 w 6749"/>
                <a:gd name="T5" fmla="*/ 1326 h 1326"/>
                <a:gd name="T6" fmla="*/ 0 w 6749"/>
                <a:gd name="T7" fmla="*/ 775 h 1326"/>
                <a:gd name="T8" fmla="*/ 3341 w 6749"/>
                <a:gd name="T9" fmla="*/ 0 h 1326"/>
              </a:gdLst>
              <a:ahLst/>
              <a:cxnLst>
                <a:cxn ang="0">
                  <a:pos x="T0" y="T1"/>
                </a:cxn>
                <a:cxn ang="0">
                  <a:pos x="T2" y="T3"/>
                </a:cxn>
                <a:cxn ang="0">
                  <a:pos x="T4" y="T5"/>
                </a:cxn>
                <a:cxn ang="0">
                  <a:pos x="T6" y="T7"/>
                </a:cxn>
                <a:cxn ang="0">
                  <a:pos x="T8" y="T9"/>
                </a:cxn>
              </a:cxnLst>
              <a:rect l="0" t="0" r="r" b="b"/>
              <a:pathLst>
                <a:path w="6749" h="1326">
                  <a:moveTo>
                    <a:pt x="3341" y="0"/>
                  </a:moveTo>
                  <a:lnTo>
                    <a:pt x="6749" y="643"/>
                  </a:lnTo>
                  <a:lnTo>
                    <a:pt x="3542" y="1326"/>
                  </a:lnTo>
                  <a:lnTo>
                    <a:pt x="0" y="775"/>
                  </a:lnTo>
                  <a:lnTo>
                    <a:pt x="3341" y="0"/>
                  </a:lnTo>
                  <a:close/>
                </a:path>
              </a:pathLst>
            </a:custGeom>
            <a:solidFill>
              <a:srgbClr val="B493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3" name="Freeform 28"/>
            <p:cNvSpPr>
              <a:spLocks/>
            </p:cNvSpPr>
            <p:nvPr/>
          </p:nvSpPr>
          <p:spPr bwMode="auto">
            <a:xfrm>
              <a:off x="11174142" y="19157949"/>
              <a:ext cx="5837235" cy="8129588"/>
            </a:xfrm>
            <a:custGeom>
              <a:avLst/>
              <a:gdLst>
                <a:gd name="T0" fmla="*/ 3592 w 3677"/>
                <a:gd name="T1" fmla="*/ 5121 h 5121"/>
                <a:gd name="T2" fmla="*/ 3677 w 3677"/>
                <a:gd name="T3" fmla="*/ 584 h 5121"/>
                <a:gd name="T4" fmla="*/ 102 w 3677"/>
                <a:gd name="T5" fmla="*/ 0 h 5121"/>
                <a:gd name="T6" fmla="*/ 0 w 3677"/>
                <a:gd name="T7" fmla="*/ 4415 h 5121"/>
                <a:gd name="T8" fmla="*/ 3592 w 3677"/>
                <a:gd name="T9" fmla="*/ 5121 h 5121"/>
              </a:gdLst>
              <a:ahLst/>
              <a:cxnLst>
                <a:cxn ang="0">
                  <a:pos x="T0" y="T1"/>
                </a:cxn>
                <a:cxn ang="0">
                  <a:pos x="T2" y="T3"/>
                </a:cxn>
                <a:cxn ang="0">
                  <a:pos x="T4" y="T5"/>
                </a:cxn>
                <a:cxn ang="0">
                  <a:pos x="T6" y="T7"/>
                </a:cxn>
                <a:cxn ang="0">
                  <a:pos x="T8" y="T9"/>
                </a:cxn>
              </a:cxnLst>
              <a:rect l="0" t="0" r="r" b="b"/>
              <a:pathLst>
                <a:path w="3677" h="5121">
                  <a:moveTo>
                    <a:pt x="3592" y="5121"/>
                  </a:moveTo>
                  <a:lnTo>
                    <a:pt x="3677" y="584"/>
                  </a:lnTo>
                  <a:lnTo>
                    <a:pt x="102" y="0"/>
                  </a:lnTo>
                  <a:lnTo>
                    <a:pt x="0" y="4415"/>
                  </a:lnTo>
                  <a:lnTo>
                    <a:pt x="3592" y="5121"/>
                  </a:lnTo>
                  <a:close/>
                </a:path>
              </a:pathLst>
            </a:custGeom>
            <a:solidFill>
              <a:srgbClr val="824B1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4" name="Freeform 29"/>
            <p:cNvSpPr>
              <a:spLocks/>
            </p:cNvSpPr>
            <p:nvPr/>
          </p:nvSpPr>
          <p:spPr bwMode="auto">
            <a:xfrm>
              <a:off x="16876440" y="19000781"/>
              <a:ext cx="5359399" cy="8286749"/>
            </a:xfrm>
            <a:custGeom>
              <a:avLst/>
              <a:gdLst>
                <a:gd name="T0" fmla="*/ 3192 w 3376"/>
                <a:gd name="T1" fmla="*/ 0 h 5220"/>
                <a:gd name="T2" fmla="*/ 16 w 3376"/>
                <a:gd name="T3" fmla="*/ 683 h 5220"/>
                <a:gd name="T4" fmla="*/ 0 w 3376"/>
                <a:gd name="T5" fmla="*/ 5220 h 5220"/>
                <a:gd name="T6" fmla="*/ 3376 w 3376"/>
                <a:gd name="T7" fmla="*/ 3868 h 5220"/>
                <a:gd name="T8" fmla="*/ 3192 w 3376"/>
                <a:gd name="T9" fmla="*/ 0 h 5220"/>
              </a:gdLst>
              <a:ahLst/>
              <a:cxnLst>
                <a:cxn ang="0">
                  <a:pos x="T0" y="T1"/>
                </a:cxn>
                <a:cxn ang="0">
                  <a:pos x="T2" y="T3"/>
                </a:cxn>
                <a:cxn ang="0">
                  <a:pos x="T4" y="T5"/>
                </a:cxn>
                <a:cxn ang="0">
                  <a:pos x="T6" y="T7"/>
                </a:cxn>
                <a:cxn ang="0">
                  <a:pos x="T8" y="T9"/>
                </a:cxn>
              </a:cxnLst>
              <a:rect l="0" t="0" r="r" b="b"/>
              <a:pathLst>
                <a:path w="3376" h="5220">
                  <a:moveTo>
                    <a:pt x="3192" y="0"/>
                  </a:moveTo>
                  <a:lnTo>
                    <a:pt x="16" y="683"/>
                  </a:lnTo>
                  <a:lnTo>
                    <a:pt x="0" y="5220"/>
                  </a:lnTo>
                  <a:lnTo>
                    <a:pt x="3376" y="3868"/>
                  </a:lnTo>
                  <a:lnTo>
                    <a:pt x="3192" y="0"/>
                  </a:lnTo>
                  <a:close/>
                </a:path>
              </a:pathLst>
            </a:custGeom>
            <a:solidFill>
              <a:srgbClr val="8663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5" name="Freeform 30"/>
            <p:cNvSpPr>
              <a:spLocks/>
            </p:cNvSpPr>
            <p:nvPr/>
          </p:nvSpPr>
          <p:spPr bwMode="auto">
            <a:xfrm>
              <a:off x="11826601" y="20035833"/>
              <a:ext cx="4160840" cy="3173413"/>
            </a:xfrm>
            <a:custGeom>
              <a:avLst/>
              <a:gdLst>
                <a:gd name="T0" fmla="*/ 69 w 2621"/>
                <a:gd name="T1" fmla="*/ 0 h 1999"/>
                <a:gd name="T2" fmla="*/ 0 w 2621"/>
                <a:gd name="T3" fmla="*/ 1619 h 1999"/>
                <a:gd name="T4" fmla="*/ 2588 w 2621"/>
                <a:gd name="T5" fmla="*/ 1999 h 1999"/>
                <a:gd name="T6" fmla="*/ 2621 w 2621"/>
                <a:gd name="T7" fmla="*/ 378 h 1999"/>
                <a:gd name="T8" fmla="*/ 69 w 2621"/>
                <a:gd name="T9" fmla="*/ 0 h 1999"/>
              </a:gdLst>
              <a:ahLst/>
              <a:cxnLst>
                <a:cxn ang="0">
                  <a:pos x="T0" y="T1"/>
                </a:cxn>
                <a:cxn ang="0">
                  <a:pos x="T2" y="T3"/>
                </a:cxn>
                <a:cxn ang="0">
                  <a:pos x="T4" y="T5"/>
                </a:cxn>
                <a:cxn ang="0">
                  <a:pos x="T6" y="T7"/>
                </a:cxn>
                <a:cxn ang="0">
                  <a:pos x="T8" y="T9"/>
                </a:cxn>
              </a:cxnLst>
              <a:rect l="0" t="0" r="r" b="b"/>
              <a:pathLst>
                <a:path w="2621" h="1999">
                  <a:moveTo>
                    <a:pt x="69" y="0"/>
                  </a:moveTo>
                  <a:lnTo>
                    <a:pt x="0" y="1619"/>
                  </a:lnTo>
                  <a:lnTo>
                    <a:pt x="2588" y="1999"/>
                  </a:lnTo>
                  <a:lnTo>
                    <a:pt x="2621" y="378"/>
                  </a:lnTo>
                  <a:lnTo>
                    <a:pt x="69" y="0"/>
                  </a:lnTo>
                  <a:close/>
                </a:path>
              </a:pathLst>
            </a:custGeom>
            <a:solidFill>
              <a:srgbClr val="9B6F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6" name="Freeform 31"/>
            <p:cNvSpPr>
              <a:spLocks/>
            </p:cNvSpPr>
            <p:nvPr/>
          </p:nvSpPr>
          <p:spPr bwMode="auto">
            <a:xfrm>
              <a:off x="13422313" y="4046538"/>
              <a:ext cx="16216312" cy="3189287"/>
            </a:xfrm>
            <a:custGeom>
              <a:avLst/>
              <a:gdLst>
                <a:gd name="T0" fmla="*/ 5057 w 10215"/>
                <a:gd name="T1" fmla="*/ 0 h 2009"/>
                <a:gd name="T2" fmla="*/ 10215 w 10215"/>
                <a:gd name="T3" fmla="*/ 976 h 2009"/>
                <a:gd name="T4" fmla="*/ 5359 w 10215"/>
                <a:gd name="T5" fmla="*/ 2009 h 2009"/>
                <a:gd name="T6" fmla="*/ 0 w 10215"/>
                <a:gd name="T7" fmla="*/ 1177 h 2009"/>
                <a:gd name="T8" fmla="*/ 5057 w 10215"/>
                <a:gd name="T9" fmla="*/ 0 h 2009"/>
              </a:gdLst>
              <a:ahLst/>
              <a:cxnLst>
                <a:cxn ang="0">
                  <a:pos x="T0" y="T1"/>
                </a:cxn>
                <a:cxn ang="0">
                  <a:pos x="T2" y="T3"/>
                </a:cxn>
                <a:cxn ang="0">
                  <a:pos x="T4" y="T5"/>
                </a:cxn>
                <a:cxn ang="0">
                  <a:pos x="T6" y="T7"/>
                </a:cxn>
                <a:cxn ang="0">
                  <a:pos x="T8" y="T9"/>
                </a:cxn>
              </a:cxnLst>
              <a:rect l="0" t="0" r="r" b="b"/>
              <a:pathLst>
                <a:path w="10215" h="2009">
                  <a:moveTo>
                    <a:pt x="5057" y="0"/>
                  </a:moveTo>
                  <a:lnTo>
                    <a:pt x="10215" y="976"/>
                  </a:lnTo>
                  <a:lnTo>
                    <a:pt x="5359" y="2009"/>
                  </a:lnTo>
                  <a:lnTo>
                    <a:pt x="0" y="1177"/>
                  </a:lnTo>
                  <a:lnTo>
                    <a:pt x="5057" y="0"/>
                  </a:lnTo>
                  <a:close/>
                </a:path>
              </a:pathLst>
            </a:custGeom>
            <a:solidFill>
              <a:srgbClr val="E1D8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7" name="Freeform 32"/>
            <p:cNvSpPr>
              <a:spLocks/>
            </p:cNvSpPr>
            <p:nvPr/>
          </p:nvSpPr>
          <p:spPr bwMode="auto">
            <a:xfrm>
              <a:off x="13265150" y="5832475"/>
              <a:ext cx="8834437" cy="12306300"/>
            </a:xfrm>
            <a:custGeom>
              <a:avLst/>
              <a:gdLst>
                <a:gd name="T0" fmla="*/ 5435 w 5565"/>
                <a:gd name="T1" fmla="*/ 7752 h 7752"/>
                <a:gd name="T2" fmla="*/ 5565 w 5565"/>
                <a:gd name="T3" fmla="*/ 884 h 7752"/>
                <a:gd name="T4" fmla="*/ 151 w 5565"/>
                <a:gd name="T5" fmla="*/ 0 h 7752"/>
                <a:gd name="T6" fmla="*/ 0 w 5565"/>
                <a:gd name="T7" fmla="*/ 6684 h 7752"/>
                <a:gd name="T8" fmla="*/ 5435 w 5565"/>
                <a:gd name="T9" fmla="*/ 7752 h 7752"/>
              </a:gdLst>
              <a:ahLst/>
              <a:cxnLst>
                <a:cxn ang="0">
                  <a:pos x="T0" y="T1"/>
                </a:cxn>
                <a:cxn ang="0">
                  <a:pos x="T2" y="T3"/>
                </a:cxn>
                <a:cxn ang="0">
                  <a:pos x="T4" y="T5"/>
                </a:cxn>
                <a:cxn ang="0">
                  <a:pos x="T6" y="T7"/>
                </a:cxn>
                <a:cxn ang="0">
                  <a:pos x="T8" y="T9"/>
                </a:cxn>
              </a:cxnLst>
              <a:rect l="0" t="0" r="r" b="b"/>
              <a:pathLst>
                <a:path w="5565" h="7752">
                  <a:moveTo>
                    <a:pt x="5435" y="7752"/>
                  </a:moveTo>
                  <a:lnTo>
                    <a:pt x="5565" y="884"/>
                  </a:lnTo>
                  <a:lnTo>
                    <a:pt x="151" y="0"/>
                  </a:lnTo>
                  <a:lnTo>
                    <a:pt x="0" y="6684"/>
                  </a:lnTo>
                  <a:lnTo>
                    <a:pt x="5435" y="7752"/>
                  </a:lnTo>
                  <a:close/>
                </a:path>
              </a:pathLst>
            </a:custGeom>
            <a:solidFill>
              <a:srgbClr val="C3B1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8" name="Freeform 33"/>
            <p:cNvSpPr>
              <a:spLocks/>
            </p:cNvSpPr>
            <p:nvPr/>
          </p:nvSpPr>
          <p:spPr bwMode="auto">
            <a:xfrm>
              <a:off x="21893213" y="5595938"/>
              <a:ext cx="8113712" cy="12542837"/>
            </a:xfrm>
            <a:custGeom>
              <a:avLst/>
              <a:gdLst>
                <a:gd name="T0" fmla="*/ 4832 w 5111"/>
                <a:gd name="T1" fmla="*/ 0 h 7901"/>
                <a:gd name="T2" fmla="*/ 23 w 5111"/>
                <a:gd name="T3" fmla="*/ 1033 h 7901"/>
                <a:gd name="T4" fmla="*/ 0 w 5111"/>
                <a:gd name="T5" fmla="*/ 7901 h 7901"/>
                <a:gd name="T6" fmla="*/ 5111 w 5111"/>
                <a:gd name="T7" fmla="*/ 5857 h 7901"/>
                <a:gd name="T8" fmla="*/ 4832 w 5111"/>
                <a:gd name="T9" fmla="*/ 0 h 7901"/>
              </a:gdLst>
              <a:ahLst/>
              <a:cxnLst>
                <a:cxn ang="0">
                  <a:pos x="T0" y="T1"/>
                </a:cxn>
                <a:cxn ang="0">
                  <a:pos x="T2" y="T3"/>
                </a:cxn>
                <a:cxn ang="0">
                  <a:pos x="T4" y="T5"/>
                </a:cxn>
                <a:cxn ang="0">
                  <a:pos x="T6" y="T7"/>
                </a:cxn>
                <a:cxn ang="0">
                  <a:pos x="T8" y="T9"/>
                </a:cxn>
              </a:cxnLst>
              <a:rect l="0" t="0" r="r" b="b"/>
              <a:pathLst>
                <a:path w="5111" h="7901">
                  <a:moveTo>
                    <a:pt x="4832" y="0"/>
                  </a:moveTo>
                  <a:lnTo>
                    <a:pt x="23" y="1033"/>
                  </a:lnTo>
                  <a:lnTo>
                    <a:pt x="0" y="7901"/>
                  </a:lnTo>
                  <a:lnTo>
                    <a:pt x="5111" y="5857"/>
                  </a:lnTo>
                  <a:lnTo>
                    <a:pt x="4832" y="0"/>
                  </a:lnTo>
                  <a:close/>
                </a:path>
              </a:pathLst>
            </a:custGeom>
            <a:solidFill>
              <a:srgbClr val="A48A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9" name="Freeform 34"/>
            <p:cNvSpPr>
              <a:spLocks/>
            </p:cNvSpPr>
            <p:nvPr/>
          </p:nvSpPr>
          <p:spPr bwMode="auto">
            <a:xfrm>
              <a:off x="14582775" y="8023225"/>
              <a:ext cx="5637212" cy="3940175"/>
            </a:xfrm>
            <a:custGeom>
              <a:avLst/>
              <a:gdLst>
                <a:gd name="T0" fmla="*/ 104 w 3551"/>
                <a:gd name="T1" fmla="*/ 0 h 2482"/>
                <a:gd name="T2" fmla="*/ 3551 w 3551"/>
                <a:gd name="T3" fmla="*/ 518 h 2482"/>
                <a:gd name="T4" fmla="*/ 3518 w 3551"/>
                <a:gd name="T5" fmla="*/ 2482 h 2482"/>
                <a:gd name="T6" fmla="*/ 0 w 3551"/>
                <a:gd name="T7" fmla="*/ 1896 h 2482"/>
                <a:gd name="T8" fmla="*/ 104 w 3551"/>
                <a:gd name="T9" fmla="*/ 0 h 2482"/>
              </a:gdLst>
              <a:ahLst/>
              <a:cxnLst>
                <a:cxn ang="0">
                  <a:pos x="T0" y="T1"/>
                </a:cxn>
                <a:cxn ang="0">
                  <a:pos x="T2" y="T3"/>
                </a:cxn>
                <a:cxn ang="0">
                  <a:pos x="T4" y="T5"/>
                </a:cxn>
                <a:cxn ang="0">
                  <a:pos x="T6" y="T7"/>
                </a:cxn>
                <a:cxn ang="0">
                  <a:pos x="T8" y="T9"/>
                </a:cxn>
              </a:cxnLst>
              <a:rect l="0" t="0" r="r" b="b"/>
              <a:pathLst>
                <a:path w="3551" h="2482">
                  <a:moveTo>
                    <a:pt x="104" y="0"/>
                  </a:moveTo>
                  <a:lnTo>
                    <a:pt x="3551" y="518"/>
                  </a:lnTo>
                  <a:lnTo>
                    <a:pt x="3518" y="2482"/>
                  </a:lnTo>
                  <a:lnTo>
                    <a:pt x="0" y="1896"/>
                  </a:lnTo>
                  <a:lnTo>
                    <a:pt x="104" y="0"/>
                  </a:lnTo>
                  <a:close/>
                </a:path>
              </a:pathLst>
            </a:custGeom>
            <a:solidFill>
              <a:srgbClr val="E1D8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30" name="Freeform 35"/>
            <p:cNvSpPr>
              <a:spLocks/>
            </p:cNvSpPr>
            <p:nvPr/>
          </p:nvSpPr>
          <p:spPr bwMode="auto">
            <a:xfrm>
              <a:off x="28055888" y="8551863"/>
              <a:ext cx="10714037" cy="2109787"/>
            </a:xfrm>
            <a:custGeom>
              <a:avLst/>
              <a:gdLst>
                <a:gd name="T0" fmla="*/ 3341 w 6749"/>
                <a:gd name="T1" fmla="*/ 0 h 1329"/>
                <a:gd name="T2" fmla="*/ 6749 w 6749"/>
                <a:gd name="T3" fmla="*/ 646 h 1329"/>
                <a:gd name="T4" fmla="*/ 3542 w 6749"/>
                <a:gd name="T5" fmla="*/ 1329 h 1329"/>
                <a:gd name="T6" fmla="*/ 0 w 6749"/>
                <a:gd name="T7" fmla="*/ 778 h 1329"/>
                <a:gd name="T8" fmla="*/ 3341 w 6749"/>
                <a:gd name="T9" fmla="*/ 0 h 1329"/>
              </a:gdLst>
              <a:ahLst/>
              <a:cxnLst>
                <a:cxn ang="0">
                  <a:pos x="T0" y="T1"/>
                </a:cxn>
                <a:cxn ang="0">
                  <a:pos x="T2" y="T3"/>
                </a:cxn>
                <a:cxn ang="0">
                  <a:pos x="T4" y="T5"/>
                </a:cxn>
                <a:cxn ang="0">
                  <a:pos x="T6" y="T7"/>
                </a:cxn>
                <a:cxn ang="0">
                  <a:pos x="T8" y="T9"/>
                </a:cxn>
              </a:cxnLst>
              <a:rect l="0" t="0" r="r" b="b"/>
              <a:pathLst>
                <a:path w="6749" h="1329">
                  <a:moveTo>
                    <a:pt x="3341" y="0"/>
                  </a:moveTo>
                  <a:lnTo>
                    <a:pt x="6749" y="646"/>
                  </a:lnTo>
                  <a:lnTo>
                    <a:pt x="3542" y="1329"/>
                  </a:lnTo>
                  <a:lnTo>
                    <a:pt x="0" y="778"/>
                  </a:lnTo>
                  <a:lnTo>
                    <a:pt x="3341" y="0"/>
                  </a:lnTo>
                  <a:close/>
                </a:path>
              </a:pathLst>
            </a:custGeom>
            <a:solidFill>
              <a:srgbClr val="B493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31" name="Freeform 36"/>
            <p:cNvSpPr>
              <a:spLocks/>
            </p:cNvSpPr>
            <p:nvPr/>
          </p:nvSpPr>
          <p:spPr bwMode="auto">
            <a:xfrm>
              <a:off x="27951113" y="9731375"/>
              <a:ext cx="5837237" cy="8129587"/>
            </a:xfrm>
            <a:custGeom>
              <a:avLst/>
              <a:gdLst>
                <a:gd name="T0" fmla="*/ 3592 w 3677"/>
                <a:gd name="T1" fmla="*/ 5121 h 5121"/>
                <a:gd name="T2" fmla="*/ 3677 w 3677"/>
                <a:gd name="T3" fmla="*/ 586 h 5121"/>
                <a:gd name="T4" fmla="*/ 102 w 3677"/>
                <a:gd name="T5" fmla="*/ 0 h 5121"/>
                <a:gd name="T6" fmla="*/ 0 w 3677"/>
                <a:gd name="T7" fmla="*/ 4414 h 5121"/>
                <a:gd name="T8" fmla="*/ 3592 w 3677"/>
                <a:gd name="T9" fmla="*/ 5121 h 5121"/>
              </a:gdLst>
              <a:ahLst/>
              <a:cxnLst>
                <a:cxn ang="0">
                  <a:pos x="T0" y="T1"/>
                </a:cxn>
                <a:cxn ang="0">
                  <a:pos x="T2" y="T3"/>
                </a:cxn>
                <a:cxn ang="0">
                  <a:pos x="T4" y="T5"/>
                </a:cxn>
                <a:cxn ang="0">
                  <a:pos x="T6" y="T7"/>
                </a:cxn>
                <a:cxn ang="0">
                  <a:pos x="T8" y="T9"/>
                </a:cxn>
              </a:cxnLst>
              <a:rect l="0" t="0" r="r" b="b"/>
              <a:pathLst>
                <a:path w="3677" h="5121">
                  <a:moveTo>
                    <a:pt x="3592" y="5121"/>
                  </a:moveTo>
                  <a:lnTo>
                    <a:pt x="3677" y="586"/>
                  </a:lnTo>
                  <a:lnTo>
                    <a:pt x="102" y="0"/>
                  </a:lnTo>
                  <a:lnTo>
                    <a:pt x="0" y="4414"/>
                  </a:lnTo>
                  <a:lnTo>
                    <a:pt x="3592" y="5121"/>
                  </a:lnTo>
                  <a:close/>
                </a:path>
              </a:pathLst>
            </a:custGeom>
            <a:solidFill>
              <a:srgbClr val="683C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32" name="Freeform 37"/>
            <p:cNvSpPr>
              <a:spLocks/>
            </p:cNvSpPr>
            <p:nvPr/>
          </p:nvSpPr>
          <p:spPr bwMode="auto">
            <a:xfrm>
              <a:off x="33653413" y="9577388"/>
              <a:ext cx="5359400" cy="8283575"/>
            </a:xfrm>
            <a:custGeom>
              <a:avLst/>
              <a:gdLst>
                <a:gd name="T0" fmla="*/ 3192 w 3376"/>
                <a:gd name="T1" fmla="*/ 0 h 5218"/>
                <a:gd name="T2" fmla="*/ 16 w 3376"/>
                <a:gd name="T3" fmla="*/ 683 h 5218"/>
                <a:gd name="T4" fmla="*/ 0 w 3376"/>
                <a:gd name="T5" fmla="*/ 5218 h 5218"/>
                <a:gd name="T6" fmla="*/ 3376 w 3376"/>
                <a:gd name="T7" fmla="*/ 3869 h 5218"/>
                <a:gd name="T8" fmla="*/ 3192 w 3376"/>
                <a:gd name="T9" fmla="*/ 0 h 5218"/>
              </a:gdLst>
              <a:ahLst/>
              <a:cxnLst>
                <a:cxn ang="0">
                  <a:pos x="T0" y="T1"/>
                </a:cxn>
                <a:cxn ang="0">
                  <a:pos x="T2" y="T3"/>
                </a:cxn>
                <a:cxn ang="0">
                  <a:pos x="T4" y="T5"/>
                </a:cxn>
                <a:cxn ang="0">
                  <a:pos x="T6" y="T7"/>
                </a:cxn>
                <a:cxn ang="0">
                  <a:pos x="T8" y="T9"/>
                </a:cxn>
              </a:cxnLst>
              <a:rect l="0" t="0" r="r" b="b"/>
              <a:pathLst>
                <a:path w="3376" h="5218">
                  <a:moveTo>
                    <a:pt x="3192" y="0"/>
                  </a:moveTo>
                  <a:lnTo>
                    <a:pt x="16" y="683"/>
                  </a:lnTo>
                  <a:lnTo>
                    <a:pt x="0" y="5218"/>
                  </a:lnTo>
                  <a:lnTo>
                    <a:pt x="3376" y="3869"/>
                  </a:lnTo>
                  <a:lnTo>
                    <a:pt x="3192" y="0"/>
                  </a:lnTo>
                  <a:close/>
                </a:path>
              </a:pathLst>
            </a:custGeom>
            <a:solidFill>
              <a:srgbClr val="824B1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33" name="Freeform 38"/>
            <p:cNvSpPr>
              <a:spLocks/>
            </p:cNvSpPr>
            <p:nvPr/>
          </p:nvSpPr>
          <p:spPr bwMode="auto">
            <a:xfrm>
              <a:off x="34342388" y="11801475"/>
              <a:ext cx="3725862" cy="3665537"/>
            </a:xfrm>
            <a:custGeom>
              <a:avLst/>
              <a:gdLst>
                <a:gd name="T0" fmla="*/ 0 w 2347"/>
                <a:gd name="T1" fmla="*/ 518 h 2309"/>
                <a:gd name="T2" fmla="*/ 71 w 2347"/>
                <a:gd name="T3" fmla="*/ 2309 h 2309"/>
                <a:gd name="T4" fmla="*/ 2347 w 2347"/>
                <a:gd name="T5" fmla="*/ 1794 h 2309"/>
                <a:gd name="T6" fmla="*/ 2174 w 2347"/>
                <a:gd name="T7" fmla="*/ 0 h 2309"/>
                <a:gd name="T8" fmla="*/ 0 w 2347"/>
                <a:gd name="T9" fmla="*/ 518 h 2309"/>
              </a:gdLst>
              <a:ahLst/>
              <a:cxnLst>
                <a:cxn ang="0">
                  <a:pos x="T0" y="T1"/>
                </a:cxn>
                <a:cxn ang="0">
                  <a:pos x="T2" y="T3"/>
                </a:cxn>
                <a:cxn ang="0">
                  <a:pos x="T4" y="T5"/>
                </a:cxn>
                <a:cxn ang="0">
                  <a:pos x="T6" y="T7"/>
                </a:cxn>
                <a:cxn ang="0">
                  <a:pos x="T8" y="T9"/>
                </a:cxn>
              </a:cxnLst>
              <a:rect l="0" t="0" r="r" b="b"/>
              <a:pathLst>
                <a:path w="2347" h="2309">
                  <a:moveTo>
                    <a:pt x="0" y="518"/>
                  </a:moveTo>
                  <a:lnTo>
                    <a:pt x="71" y="2309"/>
                  </a:lnTo>
                  <a:lnTo>
                    <a:pt x="2347" y="1794"/>
                  </a:lnTo>
                  <a:lnTo>
                    <a:pt x="2174" y="0"/>
                  </a:lnTo>
                  <a:lnTo>
                    <a:pt x="0" y="518"/>
                  </a:lnTo>
                  <a:close/>
                </a:path>
              </a:pathLst>
            </a:custGeom>
            <a:solidFill>
              <a:srgbClr val="8663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34" name="Freeform 39"/>
            <p:cNvSpPr>
              <a:spLocks/>
            </p:cNvSpPr>
            <p:nvPr/>
          </p:nvSpPr>
          <p:spPr bwMode="auto">
            <a:xfrm>
              <a:off x="27882850" y="9731375"/>
              <a:ext cx="5751512" cy="8148637"/>
            </a:xfrm>
            <a:custGeom>
              <a:avLst/>
              <a:gdLst>
                <a:gd name="T0" fmla="*/ 1533 w 1533"/>
                <a:gd name="T1" fmla="*/ 2172 h 2172"/>
                <a:gd name="T2" fmla="*/ 0 w 1533"/>
                <a:gd name="T3" fmla="*/ 1865 h 2172"/>
                <a:gd name="T4" fmla="*/ 61 w 1533"/>
                <a:gd name="T5" fmla="*/ 0 h 2172"/>
                <a:gd name="T6" fmla="*/ 453 w 1533"/>
                <a:gd name="T7" fmla="*/ 1471 h 2172"/>
                <a:gd name="T8" fmla="*/ 1533 w 1533"/>
                <a:gd name="T9" fmla="*/ 2172 h 2172"/>
              </a:gdLst>
              <a:ahLst/>
              <a:cxnLst>
                <a:cxn ang="0">
                  <a:pos x="T0" y="T1"/>
                </a:cxn>
                <a:cxn ang="0">
                  <a:pos x="T2" y="T3"/>
                </a:cxn>
                <a:cxn ang="0">
                  <a:pos x="T4" y="T5"/>
                </a:cxn>
                <a:cxn ang="0">
                  <a:pos x="T6" y="T7"/>
                </a:cxn>
                <a:cxn ang="0">
                  <a:pos x="T8" y="T9"/>
                </a:cxn>
              </a:cxnLst>
              <a:rect l="0" t="0" r="r" b="b"/>
              <a:pathLst>
                <a:path w="1533" h="2172">
                  <a:moveTo>
                    <a:pt x="1533" y="2172"/>
                  </a:moveTo>
                  <a:cubicBezTo>
                    <a:pt x="0" y="1865"/>
                    <a:pt x="0" y="1865"/>
                    <a:pt x="0" y="1865"/>
                  </a:cubicBezTo>
                  <a:cubicBezTo>
                    <a:pt x="61" y="0"/>
                    <a:pt x="61" y="0"/>
                    <a:pt x="61" y="0"/>
                  </a:cubicBezTo>
                  <a:cubicBezTo>
                    <a:pt x="61" y="0"/>
                    <a:pt x="117" y="946"/>
                    <a:pt x="453" y="1471"/>
                  </a:cubicBezTo>
                  <a:cubicBezTo>
                    <a:pt x="788" y="1996"/>
                    <a:pt x="1533" y="2172"/>
                    <a:pt x="1533" y="2172"/>
                  </a:cubicBezTo>
                  <a:close/>
                </a:path>
              </a:pathLst>
            </a:custGeom>
            <a:solidFill>
              <a:srgbClr val="9B6F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grpSp>
      <p:sp>
        <p:nvSpPr>
          <p:cNvPr id="164" name="Oval 163"/>
          <p:cNvSpPr/>
          <p:nvPr userDrawn="1"/>
        </p:nvSpPr>
        <p:spPr>
          <a:xfrm>
            <a:off x="2865159" y="2165512"/>
            <a:ext cx="282183" cy="37624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167" name="Oval 166"/>
          <p:cNvSpPr/>
          <p:nvPr userDrawn="1"/>
        </p:nvSpPr>
        <p:spPr>
          <a:xfrm>
            <a:off x="2865159" y="3486488"/>
            <a:ext cx="282183" cy="37624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168" name="Oval 167"/>
          <p:cNvSpPr/>
          <p:nvPr userDrawn="1"/>
        </p:nvSpPr>
        <p:spPr>
          <a:xfrm>
            <a:off x="2865159" y="4887244"/>
            <a:ext cx="282183" cy="3762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169" name="Oval 168"/>
          <p:cNvSpPr/>
          <p:nvPr userDrawn="1"/>
        </p:nvSpPr>
        <p:spPr>
          <a:xfrm>
            <a:off x="6014120" y="3486488"/>
            <a:ext cx="282183" cy="37624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170" name="Oval 169"/>
          <p:cNvSpPr/>
          <p:nvPr userDrawn="1"/>
        </p:nvSpPr>
        <p:spPr>
          <a:xfrm>
            <a:off x="6014120" y="4887244"/>
            <a:ext cx="282183" cy="37624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172" name="Oval 171"/>
          <p:cNvSpPr/>
          <p:nvPr userDrawn="1"/>
        </p:nvSpPr>
        <p:spPr>
          <a:xfrm>
            <a:off x="6014120" y="2165512"/>
            <a:ext cx="282183" cy="376244"/>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9" name="Metin Yer Tutucusu 8"/>
          <p:cNvSpPr>
            <a:spLocks noGrp="1"/>
          </p:cNvSpPr>
          <p:nvPr>
            <p:ph type="body" sz="quarter" idx="12" hasCustomPrompt="1"/>
          </p:nvPr>
        </p:nvSpPr>
        <p:spPr>
          <a:xfrm>
            <a:off x="3192066" y="2112963"/>
            <a:ext cx="2330053" cy="799442"/>
          </a:xfrm>
        </p:spPr>
        <p:txBody>
          <a:bodyPr>
            <a:noAutofit/>
          </a:bodyPr>
          <a:lstStyle>
            <a:lvl1pPr marL="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Madde 1</a:t>
            </a:r>
            <a:endParaRPr lang="tr-TR" dirty="0"/>
          </a:p>
        </p:txBody>
      </p:sp>
      <p:sp>
        <p:nvSpPr>
          <p:cNvPr id="173" name="Metin Yer Tutucusu 8"/>
          <p:cNvSpPr>
            <a:spLocks noGrp="1"/>
          </p:cNvSpPr>
          <p:nvPr>
            <p:ph type="body" sz="quarter" idx="13" hasCustomPrompt="1"/>
          </p:nvPr>
        </p:nvSpPr>
        <p:spPr>
          <a:xfrm>
            <a:off x="6392466" y="2112963"/>
            <a:ext cx="2330053" cy="799442"/>
          </a:xfrm>
        </p:spPr>
        <p:txBody>
          <a:bodyPr>
            <a:noAutofit/>
          </a:bodyPr>
          <a:lstStyle>
            <a:lvl1pPr marL="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Madde 2</a:t>
            </a:r>
            <a:endParaRPr lang="tr-TR" dirty="0"/>
          </a:p>
        </p:txBody>
      </p:sp>
      <p:sp>
        <p:nvSpPr>
          <p:cNvPr id="174" name="Metin Yer Tutucusu 8"/>
          <p:cNvSpPr>
            <a:spLocks noGrp="1"/>
          </p:cNvSpPr>
          <p:nvPr>
            <p:ph type="body" sz="quarter" idx="14" hasCustomPrompt="1"/>
          </p:nvPr>
        </p:nvSpPr>
        <p:spPr>
          <a:xfrm>
            <a:off x="3192066" y="3490033"/>
            <a:ext cx="2330053" cy="834865"/>
          </a:xfrm>
        </p:spPr>
        <p:txBody>
          <a:bodyPr>
            <a:noAutofit/>
          </a:bodyPr>
          <a:lstStyle>
            <a:lvl1pPr marL="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Madde 3</a:t>
            </a:r>
            <a:endParaRPr lang="tr-TR" dirty="0"/>
          </a:p>
        </p:txBody>
      </p:sp>
      <p:sp>
        <p:nvSpPr>
          <p:cNvPr id="175" name="Metin Yer Tutucusu 8"/>
          <p:cNvSpPr>
            <a:spLocks noGrp="1"/>
          </p:cNvSpPr>
          <p:nvPr>
            <p:ph type="body" sz="quarter" idx="15" hasCustomPrompt="1"/>
          </p:nvPr>
        </p:nvSpPr>
        <p:spPr>
          <a:xfrm>
            <a:off x="6392466" y="3490033"/>
            <a:ext cx="2330053" cy="834865"/>
          </a:xfrm>
        </p:spPr>
        <p:txBody>
          <a:bodyPr>
            <a:noAutofit/>
          </a:bodyPr>
          <a:lstStyle>
            <a:lvl1pPr marL="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Madde 4</a:t>
            </a:r>
            <a:endParaRPr lang="tr-TR" dirty="0"/>
          </a:p>
        </p:txBody>
      </p:sp>
      <p:sp>
        <p:nvSpPr>
          <p:cNvPr id="176" name="Metin Yer Tutucusu 8"/>
          <p:cNvSpPr>
            <a:spLocks noGrp="1"/>
          </p:cNvSpPr>
          <p:nvPr>
            <p:ph type="body" sz="quarter" idx="16" hasCustomPrompt="1"/>
          </p:nvPr>
        </p:nvSpPr>
        <p:spPr>
          <a:xfrm>
            <a:off x="3192066" y="4887489"/>
            <a:ext cx="2330053" cy="895624"/>
          </a:xfrm>
        </p:spPr>
        <p:txBody>
          <a:bodyPr>
            <a:noAutofit/>
          </a:bodyPr>
          <a:lstStyle>
            <a:lvl1pPr marL="0" indent="0" algn="l" rtl="0">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Madde 5</a:t>
            </a:r>
            <a:endParaRPr lang="tr-TR" dirty="0"/>
          </a:p>
        </p:txBody>
      </p:sp>
      <p:sp>
        <p:nvSpPr>
          <p:cNvPr id="177" name="Metin Yer Tutucusu 8"/>
          <p:cNvSpPr>
            <a:spLocks noGrp="1"/>
          </p:cNvSpPr>
          <p:nvPr>
            <p:ph type="body" sz="quarter" idx="17" hasCustomPrompt="1"/>
          </p:nvPr>
        </p:nvSpPr>
        <p:spPr>
          <a:xfrm>
            <a:off x="6392466" y="4887489"/>
            <a:ext cx="2330053" cy="895624"/>
          </a:xfrm>
        </p:spPr>
        <p:txBody>
          <a:bodyPr>
            <a:noAutofit/>
          </a:bodyPr>
          <a:lstStyle>
            <a:lvl1pPr marL="0" indent="0" algn="l" rtl="0">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Madde 6</a:t>
            </a:r>
            <a:endParaRPr lang="tr-TR" dirty="0"/>
          </a:p>
        </p:txBody>
      </p:sp>
    </p:spTree>
    <p:extLst>
      <p:ext uri="{BB962C8B-B14F-4D97-AF65-F5344CB8AC3E}">
        <p14:creationId xmlns:p14="http://schemas.microsoft.com/office/powerpoint/2010/main" val="448214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14"/>
                                        </p:tgtEl>
                                        <p:attrNameLst>
                                          <p:attrName>style.visibility</p:attrName>
                                        </p:attrNameLst>
                                      </p:cBhvr>
                                      <p:to>
                                        <p:strVal val="visible"/>
                                      </p:to>
                                    </p:set>
                                    <p:anim calcmode="lin" valueType="num">
                                      <p:cBhvr additive="base">
                                        <p:cTn id="7" dur="500" fill="hold"/>
                                        <p:tgtEl>
                                          <p:spTgt spid="114"/>
                                        </p:tgtEl>
                                        <p:attrNameLst>
                                          <p:attrName>ppt_x</p:attrName>
                                        </p:attrNameLst>
                                      </p:cBhvr>
                                      <p:tavLst>
                                        <p:tav tm="0">
                                          <p:val>
                                            <p:strVal val="#ppt_x"/>
                                          </p:val>
                                        </p:tav>
                                        <p:tav tm="100000">
                                          <p:val>
                                            <p:strVal val="#ppt_x"/>
                                          </p:val>
                                        </p:tav>
                                      </p:tavLst>
                                    </p:anim>
                                    <p:anim calcmode="lin" valueType="num">
                                      <p:cBhvr additive="base">
                                        <p:cTn id="8" dur="500" fill="hold"/>
                                        <p:tgtEl>
                                          <p:spTgt spid="1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13"/>
                                        </p:tgtEl>
                                        <p:attrNameLst>
                                          <p:attrName>style.visibility</p:attrName>
                                        </p:attrNameLst>
                                      </p:cBhvr>
                                      <p:to>
                                        <p:strVal val="visible"/>
                                      </p:to>
                                    </p:set>
                                    <p:anim calcmode="lin" valueType="num">
                                      <p:cBhvr additive="base">
                                        <p:cTn id="12" dur="500" fill="hold"/>
                                        <p:tgtEl>
                                          <p:spTgt spid="113"/>
                                        </p:tgtEl>
                                        <p:attrNameLst>
                                          <p:attrName>ppt_x</p:attrName>
                                        </p:attrNameLst>
                                      </p:cBhvr>
                                      <p:tavLst>
                                        <p:tav tm="0">
                                          <p:val>
                                            <p:strVal val="#ppt_x"/>
                                          </p:val>
                                        </p:tav>
                                        <p:tav tm="100000">
                                          <p:val>
                                            <p:strVal val="#ppt_x"/>
                                          </p:val>
                                        </p:tav>
                                      </p:tavLst>
                                    </p:anim>
                                    <p:anim calcmode="lin" valueType="num">
                                      <p:cBhvr additive="base">
                                        <p:cTn id="13" dur="500" fill="hold"/>
                                        <p:tgtEl>
                                          <p:spTgt spid="113"/>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12"/>
                                        </p:tgtEl>
                                        <p:attrNameLst>
                                          <p:attrName>style.visibility</p:attrName>
                                        </p:attrNameLst>
                                      </p:cBhvr>
                                      <p:to>
                                        <p:strVal val="visible"/>
                                      </p:to>
                                    </p:set>
                                    <p:anim calcmode="lin" valueType="num">
                                      <p:cBhvr additive="base">
                                        <p:cTn id="17" dur="500" fill="hold"/>
                                        <p:tgtEl>
                                          <p:spTgt spid="112"/>
                                        </p:tgtEl>
                                        <p:attrNameLst>
                                          <p:attrName>ppt_x</p:attrName>
                                        </p:attrNameLst>
                                      </p:cBhvr>
                                      <p:tavLst>
                                        <p:tav tm="0">
                                          <p:val>
                                            <p:strVal val="#ppt_x"/>
                                          </p:val>
                                        </p:tav>
                                        <p:tav tm="100000">
                                          <p:val>
                                            <p:strVal val="#ppt_x"/>
                                          </p:val>
                                        </p:tav>
                                      </p:tavLst>
                                    </p:anim>
                                    <p:anim calcmode="lin" valueType="num">
                                      <p:cBhvr additive="base">
                                        <p:cTn id="18" dur="500" fill="hold"/>
                                        <p:tgtEl>
                                          <p:spTgt spid="112"/>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11"/>
                                        </p:tgtEl>
                                        <p:attrNameLst>
                                          <p:attrName>style.visibility</p:attrName>
                                        </p:attrNameLst>
                                      </p:cBhvr>
                                      <p:to>
                                        <p:strVal val="visible"/>
                                      </p:to>
                                    </p:set>
                                    <p:anim calcmode="lin" valueType="num">
                                      <p:cBhvr additive="base">
                                        <p:cTn id="22" dur="500" fill="hold"/>
                                        <p:tgtEl>
                                          <p:spTgt spid="111"/>
                                        </p:tgtEl>
                                        <p:attrNameLst>
                                          <p:attrName>ppt_x</p:attrName>
                                        </p:attrNameLst>
                                      </p:cBhvr>
                                      <p:tavLst>
                                        <p:tav tm="0">
                                          <p:val>
                                            <p:strVal val="#ppt_x"/>
                                          </p:val>
                                        </p:tav>
                                        <p:tav tm="100000">
                                          <p:val>
                                            <p:strVal val="#ppt_x"/>
                                          </p:val>
                                        </p:tav>
                                      </p:tavLst>
                                    </p:anim>
                                    <p:anim calcmode="lin" valueType="num">
                                      <p:cBhvr additive="base">
                                        <p:cTn id="23" dur="500" fill="hold"/>
                                        <p:tgtEl>
                                          <p:spTgt spid="111"/>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10"/>
                                        </p:tgtEl>
                                        <p:attrNameLst>
                                          <p:attrName>style.visibility</p:attrName>
                                        </p:attrNameLst>
                                      </p:cBhvr>
                                      <p:to>
                                        <p:strVal val="visible"/>
                                      </p:to>
                                    </p:set>
                                    <p:anim calcmode="lin" valueType="num">
                                      <p:cBhvr additive="base">
                                        <p:cTn id="27" dur="500" fill="hold"/>
                                        <p:tgtEl>
                                          <p:spTgt spid="110"/>
                                        </p:tgtEl>
                                        <p:attrNameLst>
                                          <p:attrName>ppt_x</p:attrName>
                                        </p:attrNameLst>
                                      </p:cBhvr>
                                      <p:tavLst>
                                        <p:tav tm="0">
                                          <p:val>
                                            <p:strVal val="#ppt_x"/>
                                          </p:val>
                                        </p:tav>
                                        <p:tav tm="100000">
                                          <p:val>
                                            <p:strVal val="#ppt_x"/>
                                          </p:val>
                                        </p:tav>
                                      </p:tavLst>
                                    </p:anim>
                                    <p:anim calcmode="lin" valueType="num">
                                      <p:cBhvr additive="base">
                                        <p:cTn id="28" dur="500" fill="hold"/>
                                        <p:tgtEl>
                                          <p:spTgt spid="110"/>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109"/>
                                        </p:tgtEl>
                                        <p:attrNameLst>
                                          <p:attrName>style.visibility</p:attrName>
                                        </p:attrNameLst>
                                      </p:cBhvr>
                                      <p:to>
                                        <p:strVal val="visible"/>
                                      </p:to>
                                    </p:set>
                                    <p:anim calcmode="lin" valueType="num">
                                      <p:cBhvr additive="base">
                                        <p:cTn id="32" dur="500" fill="hold"/>
                                        <p:tgtEl>
                                          <p:spTgt spid="109"/>
                                        </p:tgtEl>
                                        <p:attrNameLst>
                                          <p:attrName>ppt_x</p:attrName>
                                        </p:attrNameLst>
                                      </p:cBhvr>
                                      <p:tavLst>
                                        <p:tav tm="0">
                                          <p:val>
                                            <p:strVal val="#ppt_x"/>
                                          </p:val>
                                        </p:tav>
                                        <p:tav tm="100000">
                                          <p:val>
                                            <p:strVal val="#ppt_x"/>
                                          </p:val>
                                        </p:tav>
                                      </p:tavLst>
                                    </p:anim>
                                    <p:anim calcmode="lin" valueType="num">
                                      <p:cBhvr additive="base">
                                        <p:cTn id="33" dur="500" fill="hold"/>
                                        <p:tgtEl>
                                          <p:spTgt spid="109"/>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164"/>
                                        </p:tgtEl>
                                        <p:attrNameLst>
                                          <p:attrName>style.visibility</p:attrName>
                                        </p:attrNameLst>
                                      </p:cBhvr>
                                      <p:to>
                                        <p:strVal val="visible"/>
                                      </p:to>
                                    </p:set>
                                    <p:anim calcmode="lin" valueType="num">
                                      <p:cBhvr>
                                        <p:cTn id="37" dur="500" fill="hold"/>
                                        <p:tgtEl>
                                          <p:spTgt spid="164"/>
                                        </p:tgtEl>
                                        <p:attrNameLst>
                                          <p:attrName>ppt_w</p:attrName>
                                        </p:attrNameLst>
                                      </p:cBhvr>
                                      <p:tavLst>
                                        <p:tav tm="0">
                                          <p:val>
                                            <p:fltVal val="0"/>
                                          </p:val>
                                        </p:tav>
                                        <p:tav tm="100000">
                                          <p:val>
                                            <p:strVal val="#ppt_w"/>
                                          </p:val>
                                        </p:tav>
                                      </p:tavLst>
                                    </p:anim>
                                    <p:anim calcmode="lin" valueType="num">
                                      <p:cBhvr>
                                        <p:cTn id="38" dur="500" fill="hold"/>
                                        <p:tgtEl>
                                          <p:spTgt spid="164"/>
                                        </p:tgtEl>
                                        <p:attrNameLst>
                                          <p:attrName>ppt_h</p:attrName>
                                        </p:attrNameLst>
                                      </p:cBhvr>
                                      <p:tavLst>
                                        <p:tav tm="0">
                                          <p:val>
                                            <p:fltVal val="0"/>
                                          </p:val>
                                        </p:tav>
                                        <p:tav tm="100000">
                                          <p:val>
                                            <p:strVal val="#ppt_h"/>
                                          </p:val>
                                        </p:tav>
                                      </p:tavLst>
                                    </p:anim>
                                    <p:animEffect transition="in" filter="fade">
                                      <p:cBhvr>
                                        <p:cTn id="39" dur="500"/>
                                        <p:tgtEl>
                                          <p:spTgt spid="164"/>
                                        </p:tgtEl>
                                      </p:cBhvr>
                                    </p:animEffect>
                                  </p:childTnLst>
                                </p:cTn>
                              </p:par>
                            </p:childTnLst>
                          </p:cTn>
                        </p:par>
                        <p:par>
                          <p:cTn id="40" fill="hold">
                            <p:stCondLst>
                              <p:cond delay="3500"/>
                            </p:stCondLst>
                            <p:childTnLst>
                              <p:par>
                                <p:cTn id="41" presetID="53" presetClass="entr" presetSubtype="16" fill="hold" grpId="0" nodeType="afterEffect">
                                  <p:stCondLst>
                                    <p:cond delay="0"/>
                                  </p:stCondLst>
                                  <p:childTnLst>
                                    <p:set>
                                      <p:cBhvr>
                                        <p:cTn id="42" dur="1" fill="hold">
                                          <p:stCondLst>
                                            <p:cond delay="0"/>
                                          </p:stCondLst>
                                        </p:cTn>
                                        <p:tgtEl>
                                          <p:spTgt spid="167"/>
                                        </p:tgtEl>
                                        <p:attrNameLst>
                                          <p:attrName>style.visibility</p:attrName>
                                        </p:attrNameLst>
                                      </p:cBhvr>
                                      <p:to>
                                        <p:strVal val="visible"/>
                                      </p:to>
                                    </p:set>
                                    <p:anim calcmode="lin" valueType="num">
                                      <p:cBhvr>
                                        <p:cTn id="43" dur="500" fill="hold"/>
                                        <p:tgtEl>
                                          <p:spTgt spid="167"/>
                                        </p:tgtEl>
                                        <p:attrNameLst>
                                          <p:attrName>ppt_w</p:attrName>
                                        </p:attrNameLst>
                                      </p:cBhvr>
                                      <p:tavLst>
                                        <p:tav tm="0">
                                          <p:val>
                                            <p:fltVal val="0"/>
                                          </p:val>
                                        </p:tav>
                                        <p:tav tm="100000">
                                          <p:val>
                                            <p:strVal val="#ppt_w"/>
                                          </p:val>
                                        </p:tav>
                                      </p:tavLst>
                                    </p:anim>
                                    <p:anim calcmode="lin" valueType="num">
                                      <p:cBhvr>
                                        <p:cTn id="44" dur="500" fill="hold"/>
                                        <p:tgtEl>
                                          <p:spTgt spid="167"/>
                                        </p:tgtEl>
                                        <p:attrNameLst>
                                          <p:attrName>ppt_h</p:attrName>
                                        </p:attrNameLst>
                                      </p:cBhvr>
                                      <p:tavLst>
                                        <p:tav tm="0">
                                          <p:val>
                                            <p:fltVal val="0"/>
                                          </p:val>
                                        </p:tav>
                                        <p:tav tm="100000">
                                          <p:val>
                                            <p:strVal val="#ppt_h"/>
                                          </p:val>
                                        </p:tav>
                                      </p:tavLst>
                                    </p:anim>
                                    <p:animEffect transition="in" filter="fade">
                                      <p:cBhvr>
                                        <p:cTn id="45" dur="500"/>
                                        <p:tgtEl>
                                          <p:spTgt spid="167"/>
                                        </p:tgtEl>
                                      </p:cBhvr>
                                    </p:animEffect>
                                  </p:childTnLst>
                                </p:cTn>
                              </p:par>
                            </p:childTnLst>
                          </p:cTn>
                        </p:par>
                        <p:par>
                          <p:cTn id="46" fill="hold">
                            <p:stCondLst>
                              <p:cond delay="4000"/>
                            </p:stCondLst>
                            <p:childTnLst>
                              <p:par>
                                <p:cTn id="47" presetID="53" presetClass="entr" presetSubtype="16" fill="hold" grpId="0" nodeType="afterEffect">
                                  <p:stCondLst>
                                    <p:cond delay="0"/>
                                  </p:stCondLst>
                                  <p:childTnLst>
                                    <p:set>
                                      <p:cBhvr>
                                        <p:cTn id="48" dur="1" fill="hold">
                                          <p:stCondLst>
                                            <p:cond delay="0"/>
                                          </p:stCondLst>
                                        </p:cTn>
                                        <p:tgtEl>
                                          <p:spTgt spid="168"/>
                                        </p:tgtEl>
                                        <p:attrNameLst>
                                          <p:attrName>style.visibility</p:attrName>
                                        </p:attrNameLst>
                                      </p:cBhvr>
                                      <p:to>
                                        <p:strVal val="visible"/>
                                      </p:to>
                                    </p:set>
                                    <p:anim calcmode="lin" valueType="num">
                                      <p:cBhvr>
                                        <p:cTn id="49" dur="500" fill="hold"/>
                                        <p:tgtEl>
                                          <p:spTgt spid="168"/>
                                        </p:tgtEl>
                                        <p:attrNameLst>
                                          <p:attrName>ppt_w</p:attrName>
                                        </p:attrNameLst>
                                      </p:cBhvr>
                                      <p:tavLst>
                                        <p:tav tm="0">
                                          <p:val>
                                            <p:fltVal val="0"/>
                                          </p:val>
                                        </p:tav>
                                        <p:tav tm="100000">
                                          <p:val>
                                            <p:strVal val="#ppt_w"/>
                                          </p:val>
                                        </p:tav>
                                      </p:tavLst>
                                    </p:anim>
                                    <p:anim calcmode="lin" valueType="num">
                                      <p:cBhvr>
                                        <p:cTn id="50" dur="500" fill="hold"/>
                                        <p:tgtEl>
                                          <p:spTgt spid="168"/>
                                        </p:tgtEl>
                                        <p:attrNameLst>
                                          <p:attrName>ppt_h</p:attrName>
                                        </p:attrNameLst>
                                      </p:cBhvr>
                                      <p:tavLst>
                                        <p:tav tm="0">
                                          <p:val>
                                            <p:fltVal val="0"/>
                                          </p:val>
                                        </p:tav>
                                        <p:tav tm="100000">
                                          <p:val>
                                            <p:strVal val="#ppt_h"/>
                                          </p:val>
                                        </p:tav>
                                      </p:tavLst>
                                    </p:anim>
                                    <p:animEffect transition="in" filter="fade">
                                      <p:cBhvr>
                                        <p:cTn id="51" dur="500"/>
                                        <p:tgtEl>
                                          <p:spTgt spid="168"/>
                                        </p:tgtEl>
                                      </p:cBhvr>
                                    </p:animEffect>
                                  </p:childTnLst>
                                </p:cTn>
                              </p:par>
                            </p:childTnLst>
                          </p:cTn>
                        </p:par>
                        <p:par>
                          <p:cTn id="52" fill="hold">
                            <p:stCondLst>
                              <p:cond delay="4500"/>
                            </p:stCondLst>
                            <p:childTnLst>
                              <p:par>
                                <p:cTn id="53" presetID="53" presetClass="entr" presetSubtype="16" fill="hold" grpId="0" nodeType="afterEffect">
                                  <p:stCondLst>
                                    <p:cond delay="0"/>
                                  </p:stCondLst>
                                  <p:childTnLst>
                                    <p:set>
                                      <p:cBhvr>
                                        <p:cTn id="54" dur="1" fill="hold">
                                          <p:stCondLst>
                                            <p:cond delay="0"/>
                                          </p:stCondLst>
                                        </p:cTn>
                                        <p:tgtEl>
                                          <p:spTgt spid="169"/>
                                        </p:tgtEl>
                                        <p:attrNameLst>
                                          <p:attrName>style.visibility</p:attrName>
                                        </p:attrNameLst>
                                      </p:cBhvr>
                                      <p:to>
                                        <p:strVal val="visible"/>
                                      </p:to>
                                    </p:set>
                                    <p:anim calcmode="lin" valueType="num">
                                      <p:cBhvr>
                                        <p:cTn id="55" dur="500" fill="hold"/>
                                        <p:tgtEl>
                                          <p:spTgt spid="169"/>
                                        </p:tgtEl>
                                        <p:attrNameLst>
                                          <p:attrName>ppt_w</p:attrName>
                                        </p:attrNameLst>
                                      </p:cBhvr>
                                      <p:tavLst>
                                        <p:tav tm="0">
                                          <p:val>
                                            <p:fltVal val="0"/>
                                          </p:val>
                                        </p:tav>
                                        <p:tav tm="100000">
                                          <p:val>
                                            <p:strVal val="#ppt_w"/>
                                          </p:val>
                                        </p:tav>
                                      </p:tavLst>
                                    </p:anim>
                                    <p:anim calcmode="lin" valueType="num">
                                      <p:cBhvr>
                                        <p:cTn id="56" dur="500" fill="hold"/>
                                        <p:tgtEl>
                                          <p:spTgt spid="169"/>
                                        </p:tgtEl>
                                        <p:attrNameLst>
                                          <p:attrName>ppt_h</p:attrName>
                                        </p:attrNameLst>
                                      </p:cBhvr>
                                      <p:tavLst>
                                        <p:tav tm="0">
                                          <p:val>
                                            <p:fltVal val="0"/>
                                          </p:val>
                                        </p:tav>
                                        <p:tav tm="100000">
                                          <p:val>
                                            <p:strVal val="#ppt_h"/>
                                          </p:val>
                                        </p:tav>
                                      </p:tavLst>
                                    </p:anim>
                                    <p:animEffect transition="in" filter="fade">
                                      <p:cBhvr>
                                        <p:cTn id="57" dur="500"/>
                                        <p:tgtEl>
                                          <p:spTgt spid="169"/>
                                        </p:tgtEl>
                                      </p:cBhvr>
                                    </p:animEffect>
                                  </p:childTnLst>
                                </p:cTn>
                              </p:par>
                            </p:childTnLst>
                          </p:cTn>
                        </p:par>
                        <p:par>
                          <p:cTn id="58" fill="hold">
                            <p:stCondLst>
                              <p:cond delay="5000"/>
                            </p:stCondLst>
                            <p:childTnLst>
                              <p:par>
                                <p:cTn id="59" presetID="53" presetClass="entr" presetSubtype="16" fill="hold" grpId="0" nodeType="afterEffect">
                                  <p:stCondLst>
                                    <p:cond delay="0"/>
                                  </p:stCondLst>
                                  <p:childTnLst>
                                    <p:set>
                                      <p:cBhvr>
                                        <p:cTn id="60" dur="1" fill="hold">
                                          <p:stCondLst>
                                            <p:cond delay="0"/>
                                          </p:stCondLst>
                                        </p:cTn>
                                        <p:tgtEl>
                                          <p:spTgt spid="170"/>
                                        </p:tgtEl>
                                        <p:attrNameLst>
                                          <p:attrName>style.visibility</p:attrName>
                                        </p:attrNameLst>
                                      </p:cBhvr>
                                      <p:to>
                                        <p:strVal val="visible"/>
                                      </p:to>
                                    </p:set>
                                    <p:anim calcmode="lin" valueType="num">
                                      <p:cBhvr>
                                        <p:cTn id="61" dur="500" fill="hold"/>
                                        <p:tgtEl>
                                          <p:spTgt spid="170"/>
                                        </p:tgtEl>
                                        <p:attrNameLst>
                                          <p:attrName>ppt_w</p:attrName>
                                        </p:attrNameLst>
                                      </p:cBhvr>
                                      <p:tavLst>
                                        <p:tav tm="0">
                                          <p:val>
                                            <p:fltVal val="0"/>
                                          </p:val>
                                        </p:tav>
                                        <p:tav tm="100000">
                                          <p:val>
                                            <p:strVal val="#ppt_w"/>
                                          </p:val>
                                        </p:tav>
                                      </p:tavLst>
                                    </p:anim>
                                    <p:anim calcmode="lin" valueType="num">
                                      <p:cBhvr>
                                        <p:cTn id="62" dur="500" fill="hold"/>
                                        <p:tgtEl>
                                          <p:spTgt spid="170"/>
                                        </p:tgtEl>
                                        <p:attrNameLst>
                                          <p:attrName>ppt_h</p:attrName>
                                        </p:attrNameLst>
                                      </p:cBhvr>
                                      <p:tavLst>
                                        <p:tav tm="0">
                                          <p:val>
                                            <p:fltVal val="0"/>
                                          </p:val>
                                        </p:tav>
                                        <p:tav tm="100000">
                                          <p:val>
                                            <p:strVal val="#ppt_h"/>
                                          </p:val>
                                        </p:tav>
                                      </p:tavLst>
                                    </p:anim>
                                    <p:animEffect transition="in" filter="fade">
                                      <p:cBhvr>
                                        <p:cTn id="63" dur="500"/>
                                        <p:tgtEl>
                                          <p:spTgt spid="170"/>
                                        </p:tgtEl>
                                      </p:cBhvr>
                                    </p:animEffect>
                                  </p:childTnLst>
                                </p:cTn>
                              </p:par>
                            </p:childTnLst>
                          </p:cTn>
                        </p:par>
                        <p:par>
                          <p:cTn id="64" fill="hold">
                            <p:stCondLst>
                              <p:cond delay="5500"/>
                            </p:stCondLst>
                            <p:childTnLst>
                              <p:par>
                                <p:cTn id="65" presetID="53" presetClass="entr" presetSubtype="16" fill="hold" grpId="0" nodeType="afterEffect">
                                  <p:stCondLst>
                                    <p:cond delay="0"/>
                                  </p:stCondLst>
                                  <p:childTnLst>
                                    <p:set>
                                      <p:cBhvr>
                                        <p:cTn id="66" dur="1" fill="hold">
                                          <p:stCondLst>
                                            <p:cond delay="0"/>
                                          </p:stCondLst>
                                        </p:cTn>
                                        <p:tgtEl>
                                          <p:spTgt spid="172"/>
                                        </p:tgtEl>
                                        <p:attrNameLst>
                                          <p:attrName>style.visibility</p:attrName>
                                        </p:attrNameLst>
                                      </p:cBhvr>
                                      <p:to>
                                        <p:strVal val="visible"/>
                                      </p:to>
                                    </p:set>
                                    <p:anim calcmode="lin" valueType="num">
                                      <p:cBhvr>
                                        <p:cTn id="67" dur="500" fill="hold"/>
                                        <p:tgtEl>
                                          <p:spTgt spid="172"/>
                                        </p:tgtEl>
                                        <p:attrNameLst>
                                          <p:attrName>ppt_w</p:attrName>
                                        </p:attrNameLst>
                                      </p:cBhvr>
                                      <p:tavLst>
                                        <p:tav tm="0">
                                          <p:val>
                                            <p:fltVal val="0"/>
                                          </p:val>
                                        </p:tav>
                                        <p:tav tm="100000">
                                          <p:val>
                                            <p:strVal val="#ppt_w"/>
                                          </p:val>
                                        </p:tav>
                                      </p:tavLst>
                                    </p:anim>
                                    <p:anim calcmode="lin" valueType="num">
                                      <p:cBhvr>
                                        <p:cTn id="68" dur="500" fill="hold"/>
                                        <p:tgtEl>
                                          <p:spTgt spid="172"/>
                                        </p:tgtEl>
                                        <p:attrNameLst>
                                          <p:attrName>ppt_h</p:attrName>
                                        </p:attrNameLst>
                                      </p:cBhvr>
                                      <p:tavLst>
                                        <p:tav tm="0">
                                          <p:val>
                                            <p:fltVal val="0"/>
                                          </p:val>
                                        </p:tav>
                                        <p:tav tm="100000">
                                          <p:val>
                                            <p:strVal val="#ppt_h"/>
                                          </p:val>
                                        </p:tav>
                                      </p:tavLst>
                                    </p:anim>
                                    <p:animEffect transition="in" filter="fade">
                                      <p:cBhvr>
                                        <p:cTn id="69" dur="500"/>
                                        <p:tgtEl>
                                          <p:spTgt spid="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animBg="1"/>
      <p:bldP spid="110" grpId="0" animBg="1"/>
      <p:bldP spid="111" grpId="0" animBg="1"/>
      <p:bldP spid="112" grpId="0" animBg="1"/>
      <p:bldP spid="113" grpId="0" animBg="1"/>
      <p:bldP spid="114" grpId="0" animBg="1"/>
      <p:bldP spid="164" grpId="0" animBg="1"/>
      <p:bldP spid="167" grpId="0" animBg="1"/>
      <p:bldP spid="168" grpId="0" animBg="1"/>
      <p:bldP spid="169" grpId="0" animBg="1"/>
      <p:bldP spid="170" grpId="0" animBg="1"/>
      <p:bldP spid="172" grpId="0" animBg="1"/>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C1FB983A-9774-46FC-AB7D-63F42A520EF6}"/>
              </a:ext>
            </a:extLst>
          </p:cNvPr>
          <p:cNvSpPr>
            <a:spLocks noGrp="1"/>
          </p:cNvSpPr>
          <p:nvPr>
            <p:ph type="title"/>
          </p:nvPr>
        </p:nvSpPr>
        <p:spPr/>
        <p:txBody>
          <a:bodyPr/>
          <a:lstStyle/>
          <a:p>
            <a:r>
              <a:rPr lang="tr-TR" smtClean="0"/>
              <a:t>Asıl başlık stili için tıklatın</a:t>
            </a:r>
            <a:endParaRPr lang="tr-TR"/>
          </a:p>
        </p:txBody>
      </p:sp>
      <p:sp>
        <p:nvSpPr>
          <p:cNvPr id="3" name="Veri Yer Tutucusu 2">
            <a:extLst>
              <a:ext uri="{FF2B5EF4-FFF2-40B4-BE49-F238E27FC236}">
                <a16:creationId xmlns="" xmlns:a16="http://schemas.microsoft.com/office/drawing/2014/main" id="{56674E93-5FA3-45AB-A711-AED667B253D9}"/>
              </a:ext>
            </a:extLst>
          </p:cNvPr>
          <p:cNvSpPr>
            <a:spLocks noGrp="1"/>
          </p:cNvSpPr>
          <p:nvPr>
            <p:ph type="dt" sz="half" idx="10"/>
          </p:nvPr>
        </p:nvSpPr>
        <p:spPr/>
        <p:txBody>
          <a:bodyPr/>
          <a:lstStyle>
            <a:lvl1pPr>
              <a:defRPr/>
            </a:lvl1pPr>
          </a:lstStyle>
          <a:p>
            <a:endParaRPr lang="tr-TR" altLang="tr-TR"/>
          </a:p>
        </p:txBody>
      </p:sp>
      <p:sp>
        <p:nvSpPr>
          <p:cNvPr id="4" name="Alt Bilgi Yer Tutucusu 3">
            <a:extLst>
              <a:ext uri="{FF2B5EF4-FFF2-40B4-BE49-F238E27FC236}">
                <a16:creationId xmlns="" xmlns:a16="http://schemas.microsoft.com/office/drawing/2014/main" id="{DE1F7518-33CD-4404-9F63-A885FF394200}"/>
              </a:ext>
            </a:extLst>
          </p:cNvPr>
          <p:cNvSpPr>
            <a:spLocks noGrp="1"/>
          </p:cNvSpPr>
          <p:nvPr>
            <p:ph type="ftr" sz="quarter" idx="11"/>
          </p:nvPr>
        </p:nvSpPr>
        <p:spPr/>
        <p:txBody>
          <a:bodyPr/>
          <a:lstStyle>
            <a:lvl1pPr>
              <a:defRPr/>
            </a:lvl1pPr>
          </a:lstStyle>
          <a:p>
            <a:endParaRPr lang="tr-TR" altLang="tr-TR"/>
          </a:p>
        </p:txBody>
      </p:sp>
      <p:sp>
        <p:nvSpPr>
          <p:cNvPr id="5" name="Slayt Numarası Yer Tutucusu 4">
            <a:extLst>
              <a:ext uri="{FF2B5EF4-FFF2-40B4-BE49-F238E27FC236}">
                <a16:creationId xmlns="" xmlns:a16="http://schemas.microsoft.com/office/drawing/2014/main" id="{BE3031B0-4789-45E8-A840-3AACBB04191D}"/>
              </a:ext>
            </a:extLst>
          </p:cNvPr>
          <p:cNvSpPr>
            <a:spLocks noGrp="1"/>
          </p:cNvSpPr>
          <p:nvPr>
            <p:ph type="sldNum" sz="quarter" idx="12"/>
          </p:nvPr>
        </p:nvSpPr>
        <p:spPr/>
        <p:txBody>
          <a:bodyPr/>
          <a:lstStyle>
            <a:lvl1pPr>
              <a:defRPr/>
            </a:lvl1pPr>
          </a:lstStyle>
          <a:p>
            <a:fld id="{5DBCE01B-BC79-4EBF-AABB-9049824FFFEA}" type="slidenum">
              <a:rPr lang="tr-TR" altLang="tr-TR"/>
              <a:pPr/>
              <a:t>‹#›</a:t>
            </a:fld>
            <a:endParaRPr lang="tr-TR" altLang="tr-TR"/>
          </a:p>
        </p:txBody>
      </p:sp>
      <p:pic>
        <p:nvPicPr>
          <p:cNvPr id="6" name="Picture 4" descr="sunu">
            <a:extLst>
              <a:ext uri="{FF2B5EF4-FFF2-40B4-BE49-F238E27FC236}">
                <a16:creationId xmlns="" xmlns:a16="http://schemas.microsoft.com/office/drawing/2014/main" id="{B104AD21-30E9-4A01-8166-A5EE38AE7162}"/>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2628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sunu">
            <a:extLst>
              <a:ext uri="{FF2B5EF4-FFF2-40B4-BE49-F238E27FC236}">
                <a16:creationId xmlns="" xmlns:a16="http://schemas.microsoft.com/office/drawing/2014/main" id="{60EF2FE9-5B91-4E83-A174-050677E2DBA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Veri Yer Tutucusu 1">
            <a:extLst>
              <a:ext uri="{FF2B5EF4-FFF2-40B4-BE49-F238E27FC236}">
                <a16:creationId xmlns="" xmlns:a16="http://schemas.microsoft.com/office/drawing/2014/main" id="{2D1FFAF3-7EFB-4987-8493-187087346E10}"/>
              </a:ext>
            </a:extLst>
          </p:cNvPr>
          <p:cNvSpPr>
            <a:spLocks noGrp="1"/>
          </p:cNvSpPr>
          <p:nvPr>
            <p:ph type="dt" sz="half" idx="10"/>
          </p:nvPr>
        </p:nvSpPr>
        <p:spPr/>
        <p:txBody>
          <a:bodyPr/>
          <a:lstStyle>
            <a:lvl1pPr>
              <a:defRPr/>
            </a:lvl1pPr>
          </a:lstStyle>
          <a:p>
            <a:endParaRPr lang="tr-TR" altLang="tr-TR"/>
          </a:p>
        </p:txBody>
      </p:sp>
      <p:sp>
        <p:nvSpPr>
          <p:cNvPr id="3" name="Alt Bilgi Yer Tutucusu 2">
            <a:extLst>
              <a:ext uri="{FF2B5EF4-FFF2-40B4-BE49-F238E27FC236}">
                <a16:creationId xmlns="" xmlns:a16="http://schemas.microsoft.com/office/drawing/2014/main" id="{9531664F-7100-4381-A309-4920AAE877BF}"/>
              </a:ext>
            </a:extLst>
          </p:cNvPr>
          <p:cNvSpPr>
            <a:spLocks noGrp="1"/>
          </p:cNvSpPr>
          <p:nvPr>
            <p:ph type="ftr" sz="quarter" idx="11"/>
          </p:nvPr>
        </p:nvSpPr>
        <p:spPr/>
        <p:txBody>
          <a:bodyPr/>
          <a:lstStyle>
            <a:lvl1pPr>
              <a:defRPr/>
            </a:lvl1pPr>
          </a:lstStyle>
          <a:p>
            <a:endParaRPr lang="tr-TR" altLang="tr-TR"/>
          </a:p>
        </p:txBody>
      </p:sp>
      <p:sp>
        <p:nvSpPr>
          <p:cNvPr id="4" name="Slayt Numarası Yer Tutucusu 3">
            <a:extLst>
              <a:ext uri="{FF2B5EF4-FFF2-40B4-BE49-F238E27FC236}">
                <a16:creationId xmlns="" xmlns:a16="http://schemas.microsoft.com/office/drawing/2014/main" id="{1B0EDF4D-A215-4F4C-B721-92D3357A910F}"/>
              </a:ext>
            </a:extLst>
          </p:cNvPr>
          <p:cNvSpPr>
            <a:spLocks noGrp="1"/>
          </p:cNvSpPr>
          <p:nvPr>
            <p:ph type="sldNum" sz="quarter" idx="12"/>
          </p:nvPr>
        </p:nvSpPr>
        <p:spPr/>
        <p:txBody>
          <a:bodyPr/>
          <a:lstStyle>
            <a:lvl1pPr>
              <a:defRPr/>
            </a:lvl1pPr>
          </a:lstStyle>
          <a:p>
            <a:fld id="{C0DB2017-C5EA-4040-AFCE-66D928E4D27A}" type="slidenum">
              <a:rPr lang="tr-TR" altLang="tr-TR"/>
              <a:pPr/>
              <a:t>‹#›</a:t>
            </a:fld>
            <a:endParaRPr lang="tr-TR" altLang="tr-TR"/>
          </a:p>
        </p:txBody>
      </p:sp>
    </p:spTree>
    <p:extLst>
      <p:ext uri="{BB962C8B-B14F-4D97-AF65-F5344CB8AC3E}">
        <p14:creationId xmlns:p14="http://schemas.microsoft.com/office/powerpoint/2010/main" val="2863794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4" descr="sunu">
            <a:extLst>
              <a:ext uri="{FF2B5EF4-FFF2-40B4-BE49-F238E27FC236}">
                <a16:creationId xmlns="" xmlns:a16="http://schemas.microsoft.com/office/drawing/2014/main" id="{2F46E11D-82FC-4A81-B285-A43A18495385}"/>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B2E54319-3A17-43C6-A602-9A1DD41A4ED1}"/>
              </a:ext>
            </a:extLst>
          </p:cNvPr>
          <p:cNvSpPr>
            <a:spLocks noGrp="1"/>
          </p:cNvSpPr>
          <p:nvPr>
            <p:ph type="title"/>
          </p:nvPr>
        </p:nvSpPr>
        <p:spPr>
          <a:xfrm>
            <a:off x="630238" y="457200"/>
            <a:ext cx="2949575" cy="1600200"/>
          </a:xfrm>
        </p:spPr>
        <p:txBody>
          <a:bodyPr anchor="b"/>
          <a:lstStyle>
            <a:lvl1pPr>
              <a:defRPr sz="3200"/>
            </a:lvl1pPr>
          </a:lstStyle>
          <a:p>
            <a:r>
              <a:rPr lang="tr-TR" smtClean="0"/>
              <a:t>Asıl başlık stili için tıklatın</a:t>
            </a:r>
            <a:endParaRPr lang="tr-TR"/>
          </a:p>
        </p:txBody>
      </p:sp>
      <p:sp>
        <p:nvSpPr>
          <p:cNvPr id="3" name="İçerik Yer Tutucusu 2">
            <a:extLst>
              <a:ext uri="{FF2B5EF4-FFF2-40B4-BE49-F238E27FC236}">
                <a16:creationId xmlns="" xmlns:a16="http://schemas.microsoft.com/office/drawing/2014/main" id="{EDF23EF2-C3E3-40B2-8607-968EF51F26D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a:extLst>
              <a:ext uri="{FF2B5EF4-FFF2-40B4-BE49-F238E27FC236}">
                <a16:creationId xmlns="" xmlns:a16="http://schemas.microsoft.com/office/drawing/2014/main" id="{7D9C3D52-DC02-4970-9D95-AF91DC6A9A3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a:extLst>
              <a:ext uri="{FF2B5EF4-FFF2-40B4-BE49-F238E27FC236}">
                <a16:creationId xmlns="" xmlns:a16="http://schemas.microsoft.com/office/drawing/2014/main" id="{36155F93-8516-4423-BB06-FE58C6BC18EC}"/>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 xmlns:a16="http://schemas.microsoft.com/office/drawing/2014/main" id="{507077AC-5583-4387-953F-4136A5B0555E}"/>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 xmlns:a16="http://schemas.microsoft.com/office/drawing/2014/main" id="{3B5A4FE1-63E2-43CA-8B3E-66C7A4D5FB09}"/>
              </a:ext>
            </a:extLst>
          </p:cNvPr>
          <p:cNvSpPr>
            <a:spLocks noGrp="1"/>
          </p:cNvSpPr>
          <p:nvPr>
            <p:ph type="sldNum" sz="quarter" idx="12"/>
          </p:nvPr>
        </p:nvSpPr>
        <p:spPr/>
        <p:txBody>
          <a:bodyPr/>
          <a:lstStyle>
            <a:lvl1pPr>
              <a:defRPr/>
            </a:lvl1pPr>
          </a:lstStyle>
          <a:p>
            <a:fld id="{CA35059F-8913-415E-B6EE-8A0C42125F00}" type="slidenum">
              <a:rPr lang="tr-TR" altLang="tr-TR"/>
              <a:pPr/>
              <a:t>‹#›</a:t>
            </a:fld>
            <a:endParaRPr lang="tr-TR" altLang="tr-TR"/>
          </a:p>
        </p:txBody>
      </p:sp>
    </p:spTree>
    <p:extLst>
      <p:ext uri="{BB962C8B-B14F-4D97-AF65-F5344CB8AC3E}">
        <p14:creationId xmlns:p14="http://schemas.microsoft.com/office/powerpoint/2010/main" val="1817841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4" descr="sunu">
            <a:extLst>
              <a:ext uri="{FF2B5EF4-FFF2-40B4-BE49-F238E27FC236}">
                <a16:creationId xmlns="" xmlns:a16="http://schemas.microsoft.com/office/drawing/2014/main" id="{DA90758A-5C1B-417F-A445-9333CC1F7BAF}"/>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B62BB14D-A81B-4BF0-9E5C-85B48DB3449D}"/>
              </a:ext>
            </a:extLst>
          </p:cNvPr>
          <p:cNvSpPr>
            <a:spLocks noGrp="1"/>
          </p:cNvSpPr>
          <p:nvPr>
            <p:ph type="title"/>
          </p:nvPr>
        </p:nvSpPr>
        <p:spPr>
          <a:xfrm>
            <a:off x="630238" y="457200"/>
            <a:ext cx="2949575" cy="1600200"/>
          </a:xfrm>
        </p:spPr>
        <p:txBody>
          <a:bodyPr anchor="b"/>
          <a:lstStyle>
            <a:lvl1pPr>
              <a:defRPr sz="3200"/>
            </a:lvl1pPr>
          </a:lstStyle>
          <a:p>
            <a:r>
              <a:rPr lang="tr-TR" smtClean="0"/>
              <a:t>Asıl başlık stili için tıklatın</a:t>
            </a:r>
            <a:endParaRPr lang="tr-TR"/>
          </a:p>
        </p:txBody>
      </p:sp>
      <p:sp>
        <p:nvSpPr>
          <p:cNvPr id="3" name="Resim Yer Tutucusu 2">
            <a:extLst>
              <a:ext uri="{FF2B5EF4-FFF2-40B4-BE49-F238E27FC236}">
                <a16:creationId xmlns="" xmlns:a16="http://schemas.microsoft.com/office/drawing/2014/main" id="{F9C027C4-3CCB-41BC-A1B0-C948BA7A7EA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Metin Yer Tutucusu 3">
            <a:extLst>
              <a:ext uri="{FF2B5EF4-FFF2-40B4-BE49-F238E27FC236}">
                <a16:creationId xmlns="" xmlns:a16="http://schemas.microsoft.com/office/drawing/2014/main" id="{2EC9412D-38CF-44CA-AB58-109946B99B3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a:extLst>
              <a:ext uri="{FF2B5EF4-FFF2-40B4-BE49-F238E27FC236}">
                <a16:creationId xmlns="" xmlns:a16="http://schemas.microsoft.com/office/drawing/2014/main" id="{30EED56E-5A68-4365-8B88-F5C974F7A748}"/>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 xmlns:a16="http://schemas.microsoft.com/office/drawing/2014/main" id="{A366051D-8C40-41E1-9FAC-3333DEA17A12}"/>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 xmlns:a16="http://schemas.microsoft.com/office/drawing/2014/main" id="{FF462AE5-A6F0-4C34-907D-1D343CF21471}"/>
              </a:ext>
            </a:extLst>
          </p:cNvPr>
          <p:cNvSpPr>
            <a:spLocks noGrp="1"/>
          </p:cNvSpPr>
          <p:nvPr>
            <p:ph type="sldNum" sz="quarter" idx="12"/>
          </p:nvPr>
        </p:nvSpPr>
        <p:spPr/>
        <p:txBody>
          <a:bodyPr/>
          <a:lstStyle>
            <a:lvl1pPr>
              <a:defRPr/>
            </a:lvl1pPr>
          </a:lstStyle>
          <a:p>
            <a:fld id="{2FD47004-EDAA-4BCF-9DE3-C7477122C224}" type="slidenum">
              <a:rPr lang="tr-TR" altLang="tr-TR"/>
              <a:pPr/>
              <a:t>‹#›</a:t>
            </a:fld>
            <a:endParaRPr lang="tr-TR" altLang="tr-TR"/>
          </a:p>
        </p:txBody>
      </p:sp>
    </p:spTree>
    <p:extLst>
      <p:ext uri="{BB962C8B-B14F-4D97-AF65-F5344CB8AC3E}">
        <p14:creationId xmlns:p14="http://schemas.microsoft.com/office/powerpoint/2010/main" val="2342051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18" Type="http://schemas.openxmlformats.org/officeDocument/2006/relationships/slideLayout" Target="../slideLayouts/slideLayout3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slideLayout" Target="../slideLayouts/slideLayout31.xml"/><Relationship Id="rId2" Type="http://schemas.openxmlformats.org/officeDocument/2006/relationships/slideLayout" Target="../slideLayouts/slideLayout16.xml"/><Relationship Id="rId16" Type="http://schemas.openxmlformats.org/officeDocument/2006/relationships/slideLayout" Target="../slideLayouts/slideLayout30.xml"/><Relationship Id="rId20" Type="http://schemas.openxmlformats.org/officeDocument/2006/relationships/theme" Target="../theme/theme2.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slideLayout" Target="../slideLayouts/slideLayout29.xml"/><Relationship Id="rId10" Type="http://schemas.openxmlformats.org/officeDocument/2006/relationships/slideLayout" Target="../slideLayouts/slideLayout24.xml"/><Relationship Id="rId19" Type="http://schemas.openxmlformats.org/officeDocument/2006/relationships/slideLayout" Target="../slideLayouts/slideLayout33.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18" Type="http://schemas.openxmlformats.org/officeDocument/2006/relationships/slideLayout" Target="../slideLayouts/slideLayout5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slideLayout" Target="../slideLayouts/slideLayout50.xml"/><Relationship Id="rId2" Type="http://schemas.openxmlformats.org/officeDocument/2006/relationships/slideLayout" Target="../slideLayouts/slideLayout35.xml"/><Relationship Id="rId16" Type="http://schemas.openxmlformats.org/officeDocument/2006/relationships/slideLayout" Target="../slideLayouts/slideLayout49.xml"/><Relationship Id="rId20" Type="http://schemas.openxmlformats.org/officeDocument/2006/relationships/theme" Target="../theme/theme3.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slideLayout" Target="../slideLayouts/slideLayout48.xml"/><Relationship Id="rId10" Type="http://schemas.openxmlformats.org/officeDocument/2006/relationships/slideLayout" Target="../slideLayouts/slideLayout43.xml"/><Relationship Id="rId19" Type="http://schemas.openxmlformats.org/officeDocument/2006/relationships/slideLayout" Target="../slideLayouts/slideLayout52.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1472F3F7-B9CC-4C99-93C4-E01C35479B12}"/>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1027" name="Rectangle 3">
            <a:extLst>
              <a:ext uri="{FF2B5EF4-FFF2-40B4-BE49-F238E27FC236}">
                <a16:creationId xmlns="" xmlns:a16="http://schemas.microsoft.com/office/drawing/2014/main" id="{773EF15F-EC6B-4E6E-BC68-97CFA2DF0CD7}"/>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1028" name="Rectangle 4">
            <a:extLst>
              <a:ext uri="{FF2B5EF4-FFF2-40B4-BE49-F238E27FC236}">
                <a16:creationId xmlns="" xmlns:a16="http://schemas.microsoft.com/office/drawing/2014/main" id="{3D7AB4DE-139B-43F0-B6A7-166B526EC035}"/>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tr-TR" altLang="tr-TR"/>
          </a:p>
        </p:txBody>
      </p:sp>
      <p:sp>
        <p:nvSpPr>
          <p:cNvPr id="1029" name="Rectangle 5">
            <a:extLst>
              <a:ext uri="{FF2B5EF4-FFF2-40B4-BE49-F238E27FC236}">
                <a16:creationId xmlns="" xmlns:a16="http://schemas.microsoft.com/office/drawing/2014/main" id="{C1205DE4-E68B-4831-96FC-7B4627FF1355}"/>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tr-TR" altLang="tr-TR"/>
          </a:p>
        </p:txBody>
      </p:sp>
      <p:sp>
        <p:nvSpPr>
          <p:cNvPr id="1030" name="Rectangle 6">
            <a:extLst>
              <a:ext uri="{FF2B5EF4-FFF2-40B4-BE49-F238E27FC236}">
                <a16:creationId xmlns="" xmlns:a16="http://schemas.microsoft.com/office/drawing/2014/main" id="{FDB0B5E3-58EB-493C-B893-C9EDC94552FF}"/>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C2AD343-42BE-4C0D-8C43-9BE1CB1E29F7}"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1472F3F7-B9CC-4C99-93C4-E01C35479B12}"/>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1027" name="Rectangle 3">
            <a:extLst>
              <a:ext uri="{FF2B5EF4-FFF2-40B4-BE49-F238E27FC236}">
                <a16:creationId xmlns:a16="http://schemas.microsoft.com/office/drawing/2014/main" xmlns="" id="{773EF15F-EC6B-4E6E-BC68-97CFA2DF0CD7}"/>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1028" name="Rectangle 4">
            <a:extLst>
              <a:ext uri="{FF2B5EF4-FFF2-40B4-BE49-F238E27FC236}">
                <a16:creationId xmlns:a16="http://schemas.microsoft.com/office/drawing/2014/main" xmlns="" id="{3D7AB4DE-139B-43F0-B6A7-166B526EC035}"/>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tr-TR" altLang="tr-TR">
              <a:solidFill>
                <a:srgbClr val="000000"/>
              </a:solidFill>
            </a:endParaRPr>
          </a:p>
        </p:txBody>
      </p:sp>
      <p:sp>
        <p:nvSpPr>
          <p:cNvPr id="1029" name="Rectangle 5">
            <a:extLst>
              <a:ext uri="{FF2B5EF4-FFF2-40B4-BE49-F238E27FC236}">
                <a16:creationId xmlns:a16="http://schemas.microsoft.com/office/drawing/2014/main" xmlns="" id="{C1205DE4-E68B-4831-96FC-7B4627FF1355}"/>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tr-TR" altLang="tr-TR">
              <a:solidFill>
                <a:srgbClr val="000000"/>
              </a:solidFill>
            </a:endParaRPr>
          </a:p>
        </p:txBody>
      </p:sp>
      <p:sp>
        <p:nvSpPr>
          <p:cNvPr id="1030" name="Rectangle 6">
            <a:extLst>
              <a:ext uri="{FF2B5EF4-FFF2-40B4-BE49-F238E27FC236}">
                <a16:creationId xmlns:a16="http://schemas.microsoft.com/office/drawing/2014/main" xmlns="" id="{FDB0B5E3-58EB-493C-B893-C9EDC94552FF}"/>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C2AD343-42BE-4C0D-8C43-9BE1CB1E29F7}"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4063276957"/>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 id="2147483697" r:id="rId14"/>
    <p:sldLayoutId id="2147483698" r:id="rId15"/>
    <p:sldLayoutId id="2147483699" r:id="rId16"/>
    <p:sldLayoutId id="2147483700" r:id="rId17"/>
    <p:sldLayoutId id="2147483701" r:id="rId18"/>
    <p:sldLayoutId id="2147483702" r:id="rId19"/>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1472F3F7-B9CC-4C99-93C4-E01C35479B12}"/>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1027" name="Rectangle 3">
            <a:extLst>
              <a:ext uri="{FF2B5EF4-FFF2-40B4-BE49-F238E27FC236}">
                <a16:creationId xmlns:a16="http://schemas.microsoft.com/office/drawing/2014/main" xmlns="" id="{773EF15F-EC6B-4E6E-BC68-97CFA2DF0CD7}"/>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1028" name="Rectangle 4">
            <a:extLst>
              <a:ext uri="{FF2B5EF4-FFF2-40B4-BE49-F238E27FC236}">
                <a16:creationId xmlns:a16="http://schemas.microsoft.com/office/drawing/2014/main" xmlns="" id="{3D7AB4DE-139B-43F0-B6A7-166B526EC035}"/>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tr-TR" altLang="tr-TR">
              <a:solidFill>
                <a:srgbClr val="000000"/>
              </a:solidFill>
            </a:endParaRPr>
          </a:p>
        </p:txBody>
      </p:sp>
      <p:sp>
        <p:nvSpPr>
          <p:cNvPr id="1029" name="Rectangle 5">
            <a:extLst>
              <a:ext uri="{FF2B5EF4-FFF2-40B4-BE49-F238E27FC236}">
                <a16:creationId xmlns:a16="http://schemas.microsoft.com/office/drawing/2014/main" xmlns="" id="{C1205DE4-E68B-4831-96FC-7B4627FF1355}"/>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tr-TR" altLang="tr-TR">
              <a:solidFill>
                <a:srgbClr val="000000"/>
              </a:solidFill>
            </a:endParaRPr>
          </a:p>
        </p:txBody>
      </p:sp>
      <p:sp>
        <p:nvSpPr>
          <p:cNvPr id="1030" name="Rectangle 6">
            <a:extLst>
              <a:ext uri="{FF2B5EF4-FFF2-40B4-BE49-F238E27FC236}">
                <a16:creationId xmlns:a16="http://schemas.microsoft.com/office/drawing/2014/main" xmlns="" id="{FDB0B5E3-58EB-493C-B893-C9EDC94552FF}"/>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C2AD343-42BE-4C0D-8C43-9BE1CB1E29F7}"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1931449247"/>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 id="2147483718" r:id="rId15"/>
    <p:sldLayoutId id="2147483719" r:id="rId16"/>
    <p:sldLayoutId id="2147483720" r:id="rId17"/>
    <p:sldLayoutId id="2147483721" r:id="rId18"/>
    <p:sldLayoutId id="2147483722" r:id="rId19"/>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5" name="Picture 9" descr="sunu kapak">
            <a:extLst>
              <a:ext uri="{FF2B5EF4-FFF2-40B4-BE49-F238E27FC236}">
                <a16:creationId xmlns:a16="http://schemas.microsoft.com/office/drawing/2014/main" xmlns="" id="{95F6E267-728F-4FB0-8651-BFFD2B0EC16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7012"/>
            <a:ext cx="9392574" cy="6850988"/>
          </a:xfrm>
          <a:prstGeom prst="rect">
            <a:avLst/>
          </a:prstGeom>
          <a:noFill/>
          <a:extLst>
            <a:ext uri="{909E8E84-426E-40DD-AFC4-6F175D3DCCD1}">
              <a14:hiddenFill xmlns:a14="http://schemas.microsoft.com/office/drawing/2010/main">
                <a:solidFill>
                  <a:srgbClr val="FFFFFF"/>
                </a:solidFill>
              </a14:hiddenFill>
            </a:ext>
          </a:extLst>
        </p:spPr>
      </p:pic>
      <p:sp>
        <p:nvSpPr>
          <p:cNvPr id="4104" name="Rectangle 8">
            <a:extLst>
              <a:ext uri="{FF2B5EF4-FFF2-40B4-BE49-F238E27FC236}">
                <a16:creationId xmlns:a16="http://schemas.microsoft.com/office/drawing/2014/main" xmlns="" id="{F38C432D-5372-448E-9829-E0F45631D439}"/>
              </a:ext>
            </a:extLst>
          </p:cNvPr>
          <p:cNvSpPr>
            <a:spLocks noGrp="1" noChangeArrowheads="1"/>
          </p:cNvSpPr>
          <p:nvPr>
            <p:ph type="subTitle" idx="1"/>
          </p:nvPr>
        </p:nvSpPr>
        <p:spPr>
          <a:xfrm>
            <a:off x="3048000" y="3162300"/>
            <a:ext cx="6096000" cy="533400"/>
          </a:xfrm>
        </p:spPr>
        <p:txBody>
          <a:bodyPr/>
          <a:lstStyle/>
          <a:p>
            <a:pPr>
              <a:lnSpc>
                <a:spcPct val="90000"/>
              </a:lnSpc>
            </a:pPr>
            <a:r>
              <a:rPr lang="tr-TR" altLang="tr-TR" sz="3200" b="1" dirty="0" smtClean="0"/>
              <a:t>SPOR YÖNETİCİLİĞİ</a:t>
            </a:r>
            <a:endParaRPr lang="tr-TR" altLang="tr-TR" sz="3200" b="1" dirty="0"/>
          </a:p>
        </p:txBody>
      </p:sp>
      <p:sp>
        <p:nvSpPr>
          <p:cNvPr id="6" name="Rectangle 8">
            <a:extLst>
              <a:ext uri="{FF2B5EF4-FFF2-40B4-BE49-F238E27FC236}">
                <a16:creationId xmlns:a16="http://schemas.microsoft.com/office/drawing/2014/main" xmlns="" id="{40919079-B759-42A8-9F3B-9A1143AB97DE}"/>
              </a:ext>
            </a:extLst>
          </p:cNvPr>
          <p:cNvSpPr txBox="1">
            <a:spLocks noChangeArrowheads="1"/>
          </p:cNvSpPr>
          <p:nvPr/>
        </p:nvSpPr>
        <p:spPr bwMode="auto">
          <a:xfrm>
            <a:off x="2895600" y="1143000"/>
            <a:ext cx="6096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90000"/>
              </a:lnSpc>
            </a:pPr>
            <a:r>
              <a:rPr lang="tr-TR" altLang="tr-TR" sz="3200" b="1" dirty="0" smtClean="0">
                <a:solidFill>
                  <a:srgbClr val="000000"/>
                </a:solidFill>
              </a:rPr>
              <a:t>YAŞARDOĞU SPOR BİLİMLERİ FAKÜLTESİ</a:t>
            </a:r>
            <a:endParaRPr lang="tr-TR" altLang="tr-TR" sz="3200" b="1" dirty="0">
              <a:solidFill>
                <a:srgbClr val="000000"/>
              </a:solidFill>
            </a:endParaRPr>
          </a:p>
        </p:txBody>
      </p:sp>
      <p:sp>
        <p:nvSpPr>
          <p:cNvPr id="7" name="Rectangle 8">
            <a:extLst>
              <a:ext uri="{FF2B5EF4-FFF2-40B4-BE49-F238E27FC236}">
                <a16:creationId xmlns:a16="http://schemas.microsoft.com/office/drawing/2014/main" xmlns="" id="{FA81E1F3-CB27-487C-8780-092A73586388}"/>
              </a:ext>
            </a:extLst>
          </p:cNvPr>
          <p:cNvSpPr txBox="1">
            <a:spLocks noChangeArrowheads="1"/>
          </p:cNvSpPr>
          <p:nvPr/>
        </p:nvSpPr>
        <p:spPr bwMode="auto">
          <a:xfrm>
            <a:off x="3048000" y="4724400"/>
            <a:ext cx="6096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90000"/>
              </a:lnSpc>
            </a:pPr>
            <a:r>
              <a:rPr lang="tr-TR" altLang="tr-TR" b="1" i="1" dirty="0" smtClean="0">
                <a:solidFill>
                  <a:srgbClr val="000000"/>
                </a:solidFill>
              </a:rPr>
              <a:t>BÜTÇE VE MUHASEBE</a:t>
            </a:r>
            <a:endParaRPr lang="tr-TR" altLang="tr-TR" b="1" i="1" dirty="0">
              <a:solidFill>
                <a:srgbClr val="000000"/>
              </a:solidFill>
            </a:endParaRPr>
          </a:p>
        </p:txBody>
      </p:sp>
      <p:sp>
        <p:nvSpPr>
          <p:cNvPr id="8" name="Rectangle 8">
            <a:extLst>
              <a:ext uri="{FF2B5EF4-FFF2-40B4-BE49-F238E27FC236}">
                <a16:creationId xmlns:a16="http://schemas.microsoft.com/office/drawing/2014/main" xmlns="" id="{2B89DD1B-66F7-4797-94FB-C51343EB1C18}"/>
              </a:ext>
            </a:extLst>
          </p:cNvPr>
          <p:cNvSpPr txBox="1">
            <a:spLocks noChangeArrowheads="1"/>
          </p:cNvSpPr>
          <p:nvPr/>
        </p:nvSpPr>
        <p:spPr bwMode="auto">
          <a:xfrm>
            <a:off x="3048000" y="5334000"/>
            <a:ext cx="6096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90000"/>
              </a:lnSpc>
            </a:pPr>
            <a:r>
              <a:rPr lang="tr-TR" altLang="tr-TR" sz="2000" b="1" i="1" dirty="0" smtClean="0">
                <a:solidFill>
                  <a:srgbClr val="FFFFFF">
                    <a:lumMod val="50000"/>
                  </a:srgbClr>
                </a:solidFill>
              </a:rPr>
              <a:t>SİNAN EMİRZEOĞLU</a:t>
            </a:r>
            <a:endParaRPr lang="tr-TR" altLang="tr-TR" sz="2000" b="1" i="1" dirty="0">
              <a:solidFill>
                <a:srgbClr val="FFFFFF">
                  <a:lumMod val="50000"/>
                </a:srgbClr>
              </a:solidFill>
            </a:endParaRPr>
          </a:p>
        </p:txBody>
      </p:sp>
    </p:spTree>
    <p:extLst>
      <p:ext uri="{BB962C8B-B14F-4D97-AF65-F5344CB8AC3E}">
        <p14:creationId xmlns:p14="http://schemas.microsoft.com/office/powerpoint/2010/main" val="2252561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lstStyle/>
          <a:p>
            <a:r>
              <a:rPr lang="tr-TR" dirty="0">
                <a:solidFill>
                  <a:schemeClr val="tx1">
                    <a:lumMod val="75000"/>
                    <a:lumOff val="25000"/>
                  </a:schemeClr>
                </a:solidFill>
              </a:rPr>
              <a:t>Dönen Varlıklar</a:t>
            </a:r>
          </a:p>
          <a:p>
            <a:endParaRPr lang="tr-TR" dirty="0">
              <a:solidFill>
                <a:schemeClr val="tx1">
                  <a:lumMod val="75000"/>
                  <a:lumOff val="25000"/>
                </a:schemeClr>
              </a:solidFill>
            </a:endParaRPr>
          </a:p>
        </p:txBody>
      </p:sp>
      <p:sp>
        <p:nvSpPr>
          <p:cNvPr id="5" name="Metin Yer Tutucusu 2"/>
          <p:cNvSpPr>
            <a:spLocks noGrp="1"/>
          </p:cNvSpPr>
          <p:nvPr>
            <p:ph type="body" sz="quarter" idx="11"/>
          </p:nvPr>
        </p:nvSpPr>
        <p:spPr>
          <a:xfrm>
            <a:off x="3536156" y="1063625"/>
            <a:ext cx="2071688" cy="395288"/>
          </a:xfrm>
        </p:spPr>
        <p:txBody>
          <a:bodyPr>
            <a:noAutofit/>
          </a:bodyPr>
          <a:lstStyle/>
          <a:p>
            <a:r>
              <a:rPr lang="tr-TR" sz="2400" dirty="0">
                <a:solidFill>
                  <a:schemeClr val="tx1">
                    <a:lumMod val="75000"/>
                    <a:lumOff val="25000"/>
                  </a:schemeClr>
                </a:solidFill>
              </a:rPr>
              <a:t>10-Hazır Değerler</a:t>
            </a:r>
          </a:p>
          <a:p>
            <a:endParaRPr lang="tr-TR" sz="2400" dirty="0">
              <a:solidFill>
                <a:schemeClr val="tx1">
                  <a:lumMod val="75000"/>
                  <a:lumOff val="25000"/>
                </a:schemeClr>
              </a:solidFill>
            </a:endParaRPr>
          </a:p>
        </p:txBody>
      </p:sp>
      <p:sp>
        <p:nvSpPr>
          <p:cNvPr id="8" name="Rectangle 3"/>
          <p:cNvSpPr txBox="1">
            <a:spLocks noChangeArrowheads="1"/>
          </p:cNvSpPr>
          <p:nvPr/>
        </p:nvSpPr>
        <p:spPr>
          <a:xfrm>
            <a:off x="1073150" y="1435220"/>
            <a:ext cx="6832600" cy="427131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None/>
            </a:pPr>
            <a:r>
              <a:rPr lang="tr-TR" sz="2000" b="1"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100 Kasa Hesabı</a:t>
            </a:r>
            <a:endParaRPr lang="tr-TR" sz="2000" b="1"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buNone/>
            </a:pPr>
            <a:endParaRPr lang="tr-TR" sz="2000" b="1"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buNone/>
            </a:pPr>
            <a:r>
              <a:rPr lang="tr-TR" sz="2000" b="1"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Örnek: </a:t>
            </a: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İşletme 7.000 TL alacak senedini peşin tahsil </a:t>
            </a:r>
            <a:r>
              <a:rPr lang="tr-TR" sz="2000"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etmiştir.</a:t>
            </a:r>
          </a:p>
          <a:p>
            <a:pPr algn="just">
              <a:buFont typeface="Arial" panose="020B0604020202020204" pitchFamily="34" charset="0"/>
              <a:buNone/>
            </a:pPr>
            <a:endPar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graphicFrame>
        <p:nvGraphicFramePr>
          <p:cNvPr id="6" name="6 Tablo"/>
          <p:cNvGraphicFramePr>
            <a:graphicFrameLocks noGrp="1"/>
          </p:cNvGraphicFramePr>
          <p:nvPr>
            <p:extLst>
              <p:ext uri="{D42A27DB-BD31-4B8C-83A1-F6EECF244321}">
                <p14:modId xmlns:p14="http://schemas.microsoft.com/office/powerpoint/2010/main" val="207381191"/>
              </p:ext>
            </p:extLst>
          </p:nvPr>
        </p:nvGraphicFramePr>
        <p:xfrm>
          <a:off x="1570913" y="2925034"/>
          <a:ext cx="6002177" cy="3185160"/>
        </p:xfrm>
        <a:graphic>
          <a:graphicData uri="http://schemas.openxmlformats.org/drawingml/2006/table">
            <a:tbl>
              <a:tblPr/>
              <a:tblGrid>
                <a:gridCol w="392667"/>
                <a:gridCol w="3365704"/>
                <a:gridCol w="1121903"/>
                <a:gridCol w="1121903"/>
              </a:tblGrid>
              <a:tr h="666500">
                <a:tc>
                  <a:txBody>
                    <a:bodyPr/>
                    <a:lstStyle/>
                    <a:p>
                      <a:pPr algn="ctr">
                        <a:lnSpc>
                          <a:spcPct val="115000"/>
                        </a:lnSpc>
                        <a:spcAft>
                          <a:spcPts val="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Mad. No</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2000" b="1"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AÇIKLAMA</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2000" b="1">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BORÇ</a:t>
                      </a:r>
                      <a:endParaRPr lang="tr-TR" sz="200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2000" b="1">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ALACAK</a:t>
                      </a:r>
                      <a:endParaRPr lang="tr-TR" sz="200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r>
              <a:tr h="2072674">
                <a:tc>
                  <a:txBody>
                    <a:bodyPr/>
                    <a:lstStyle/>
                    <a:p>
                      <a:pPr>
                        <a:lnSpc>
                          <a:spcPct val="115000"/>
                        </a:lnSpc>
                      </a:pP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just">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....................................Tarih</a:t>
                      </a:r>
                      <a:r>
                        <a:rPr lang="tr-TR" sz="2000" dirty="0" smtClean="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100 Kasa Hesabı</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121 Alacak Senetleri Hesabı</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Alacak senedinin tahsili</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just">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7.000</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just">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7.000 </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3289613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lstStyle/>
          <a:p>
            <a:r>
              <a:rPr lang="tr-TR" dirty="0">
                <a:solidFill>
                  <a:schemeClr val="tx1">
                    <a:lumMod val="75000"/>
                    <a:lumOff val="25000"/>
                  </a:schemeClr>
                </a:solidFill>
              </a:rPr>
              <a:t>Dönen Varlıklar</a:t>
            </a:r>
          </a:p>
          <a:p>
            <a:endParaRPr lang="tr-TR" dirty="0">
              <a:solidFill>
                <a:schemeClr val="tx1">
                  <a:lumMod val="75000"/>
                  <a:lumOff val="25000"/>
                </a:schemeClr>
              </a:solidFill>
            </a:endParaRPr>
          </a:p>
        </p:txBody>
      </p:sp>
      <p:sp>
        <p:nvSpPr>
          <p:cNvPr id="5" name="Metin Yer Tutucusu 2"/>
          <p:cNvSpPr>
            <a:spLocks noGrp="1"/>
          </p:cNvSpPr>
          <p:nvPr>
            <p:ph type="body" sz="quarter" idx="11"/>
          </p:nvPr>
        </p:nvSpPr>
        <p:spPr>
          <a:xfrm>
            <a:off x="3536156" y="1063625"/>
            <a:ext cx="2071688" cy="395288"/>
          </a:xfrm>
        </p:spPr>
        <p:txBody>
          <a:bodyPr>
            <a:noAutofit/>
          </a:bodyPr>
          <a:lstStyle/>
          <a:p>
            <a:r>
              <a:rPr lang="tr-TR" sz="2400" dirty="0">
                <a:solidFill>
                  <a:schemeClr val="tx1">
                    <a:lumMod val="75000"/>
                    <a:lumOff val="25000"/>
                  </a:schemeClr>
                </a:solidFill>
              </a:rPr>
              <a:t>10-Hazır Değerler</a:t>
            </a:r>
          </a:p>
          <a:p>
            <a:endParaRPr lang="tr-TR" sz="2400" dirty="0">
              <a:solidFill>
                <a:schemeClr val="tx1">
                  <a:lumMod val="75000"/>
                  <a:lumOff val="25000"/>
                </a:schemeClr>
              </a:solidFill>
            </a:endParaRPr>
          </a:p>
        </p:txBody>
      </p:sp>
      <p:sp>
        <p:nvSpPr>
          <p:cNvPr id="8" name="Rectangle 3"/>
          <p:cNvSpPr txBox="1">
            <a:spLocks noChangeArrowheads="1"/>
          </p:cNvSpPr>
          <p:nvPr/>
        </p:nvSpPr>
        <p:spPr>
          <a:xfrm>
            <a:off x="1073150" y="1621482"/>
            <a:ext cx="6832600" cy="427131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None/>
            </a:pPr>
            <a:r>
              <a:rPr lang="tr-TR" sz="2000" b="1"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100 Kasa Hesabı</a:t>
            </a:r>
            <a:endParaRPr lang="tr-TR" sz="2000" b="1"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buNone/>
            </a:pPr>
            <a:endParaRPr lang="tr-TR" sz="2000" b="1"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buNone/>
            </a:pPr>
            <a:r>
              <a:rPr lang="tr-TR" sz="2000" b="1"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Önemli </a:t>
            </a:r>
            <a:r>
              <a:rPr lang="tr-TR" sz="2000" b="1"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Bilgi:</a:t>
            </a: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Her türlü teslim ( mal teslimi, hizmet teslimi </a:t>
            </a:r>
            <a:r>
              <a:rPr lang="tr-TR" sz="2000" dirty="0" err="1">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vb</a:t>
            </a: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KDV ‘ye tabidir. </a:t>
            </a:r>
          </a:p>
          <a:p>
            <a:pPr>
              <a:buNone/>
            </a:pPr>
            <a:endPar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buNone/>
            </a:pP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Mal alındığında ya da gider yapıldığında KDV Sol tarafa </a:t>
            </a:r>
          </a:p>
          <a:p>
            <a:pPr algn="ctr">
              <a:buNone/>
            </a:pP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191 İNDİRİLECEK KDV HS. adıyla yazılır. </a:t>
            </a:r>
          </a:p>
          <a:p>
            <a:pPr>
              <a:buNone/>
            </a:pP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Mal satışı durumunda sağ tarafa yazılır ve adı </a:t>
            </a:r>
          </a:p>
          <a:p>
            <a:pPr algn="ctr">
              <a:buNone/>
            </a:pP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391 HESAPLANAN KDV HS. ‘</a:t>
            </a:r>
            <a:r>
              <a:rPr lang="tr-TR" sz="2000" dirty="0" err="1">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dır</a:t>
            </a: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t>
            </a:r>
          </a:p>
          <a:p>
            <a:pPr>
              <a:buNone/>
            </a:pPr>
            <a:endParaRPr lang="tr-TR" sz="2000" dirty="0"/>
          </a:p>
          <a:p>
            <a:pPr>
              <a:buNone/>
            </a:pPr>
            <a:endParaRPr lang="tr-TR" sz="2000" dirty="0"/>
          </a:p>
        </p:txBody>
      </p:sp>
    </p:spTree>
    <p:extLst>
      <p:ext uri="{BB962C8B-B14F-4D97-AF65-F5344CB8AC3E}">
        <p14:creationId xmlns:p14="http://schemas.microsoft.com/office/powerpoint/2010/main" val="42302319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lstStyle/>
          <a:p>
            <a:r>
              <a:rPr lang="tr-TR" dirty="0">
                <a:solidFill>
                  <a:schemeClr val="tx1">
                    <a:lumMod val="75000"/>
                    <a:lumOff val="25000"/>
                  </a:schemeClr>
                </a:solidFill>
              </a:rPr>
              <a:t>Dönen Varlıklar</a:t>
            </a:r>
          </a:p>
          <a:p>
            <a:endParaRPr lang="tr-TR" dirty="0">
              <a:solidFill>
                <a:schemeClr val="tx1">
                  <a:lumMod val="75000"/>
                  <a:lumOff val="25000"/>
                </a:schemeClr>
              </a:solidFill>
            </a:endParaRPr>
          </a:p>
        </p:txBody>
      </p:sp>
      <p:sp>
        <p:nvSpPr>
          <p:cNvPr id="5" name="Metin Yer Tutucusu 2"/>
          <p:cNvSpPr>
            <a:spLocks noGrp="1"/>
          </p:cNvSpPr>
          <p:nvPr>
            <p:ph type="body" sz="quarter" idx="11"/>
          </p:nvPr>
        </p:nvSpPr>
        <p:spPr>
          <a:xfrm>
            <a:off x="3536156" y="1063625"/>
            <a:ext cx="2071688" cy="395288"/>
          </a:xfrm>
        </p:spPr>
        <p:txBody>
          <a:bodyPr>
            <a:noAutofit/>
          </a:bodyPr>
          <a:lstStyle/>
          <a:p>
            <a:r>
              <a:rPr lang="tr-TR" sz="2400" dirty="0">
                <a:solidFill>
                  <a:schemeClr val="tx1">
                    <a:lumMod val="75000"/>
                    <a:lumOff val="25000"/>
                  </a:schemeClr>
                </a:solidFill>
              </a:rPr>
              <a:t>10-Hazır Değerler</a:t>
            </a:r>
          </a:p>
          <a:p>
            <a:endParaRPr lang="tr-TR" sz="2400" dirty="0">
              <a:solidFill>
                <a:schemeClr val="tx1">
                  <a:lumMod val="75000"/>
                  <a:lumOff val="25000"/>
                </a:schemeClr>
              </a:solidFill>
            </a:endParaRPr>
          </a:p>
        </p:txBody>
      </p:sp>
      <p:sp>
        <p:nvSpPr>
          <p:cNvPr id="8" name="Rectangle 3"/>
          <p:cNvSpPr txBox="1">
            <a:spLocks noChangeArrowheads="1"/>
          </p:cNvSpPr>
          <p:nvPr/>
        </p:nvSpPr>
        <p:spPr>
          <a:xfrm>
            <a:off x="1073150" y="1511421"/>
            <a:ext cx="6832600" cy="427131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None/>
            </a:pPr>
            <a:r>
              <a:rPr lang="tr-TR" sz="2000" b="1"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100 Kasa </a:t>
            </a:r>
            <a:r>
              <a:rPr lang="tr-TR" sz="2000" b="1"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Hesabı</a:t>
            </a:r>
          </a:p>
          <a:p>
            <a:pPr algn="just">
              <a:buNone/>
            </a:pPr>
            <a:endParaRPr lang="tr-TR" sz="2000" b="1"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buNone/>
            </a:pPr>
            <a:r>
              <a:rPr lang="tr-TR" sz="2000" b="1"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Örnek</a:t>
            </a:r>
            <a:r>
              <a:rPr lang="tr-TR" sz="2000" b="1"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İşletme 5.000 </a:t>
            </a:r>
            <a:r>
              <a:rPr lang="tr-TR" sz="2000" dirty="0" err="1">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tl</a:t>
            </a: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 %8 </a:t>
            </a:r>
            <a:r>
              <a:rPr lang="tr-TR" sz="2000" dirty="0" err="1">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Kdv</a:t>
            </a: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tutarında tamamı peşin mal almıştır.</a:t>
            </a:r>
          </a:p>
          <a:p>
            <a:pPr algn="just">
              <a:buNone/>
            </a:pPr>
            <a:endParaRPr lang="tr-TR" sz="2000" b="1"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buNone/>
            </a:pPr>
            <a:endParaRPr lang="tr-TR" sz="2000" b="1"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buNone/>
            </a:pPr>
            <a:endParaRPr lang="tr-TR" sz="2000" dirty="0"/>
          </a:p>
          <a:p>
            <a:pPr>
              <a:buNone/>
            </a:pPr>
            <a:endParaRPr lang="tr-TR" sz="2000" dirty="0"/>
          </a:p>
        </p:txBody>
      </p:sp>
      <p:graphicFrame>
        <p:nvGraphicFramePr>
          <p:cNvPr id="6" name="5 Tablo"/>
          <p:cNvGraphicFramePr>
            <a:graphicFrameLocks noGrp="1"/>
          </p:cNvGraphicFramePr>
          <p:nvPr>
            <p:extLst>
              <p:ext uri="{D42A27DB-BD31-4B8C-83A1-F6EECF244321}">
                <p14:modId xmlns:p14="http://schemas.microsoft.com/office/powerpoint/2010/main" val="1142488835"/>
              </p:ext>
            </p:extLst>
          </p:nvPr>
        </p:nvGraphicFramePr>
        <p:xfrm>
          <a:off x="1674129" y="3106597"/>
          <a:ext cx="5795743" cy="3662680"/>
        </p:xfrm>
        <a:graphic>
          <a:graphicData uri="http://schemas.openxmlformats.org/drawingml/2006/table">
            <a:tbl>
              <a:tblPr/>
              <a:tblGrid>
                <a:gridCol w="379161"/>
                <a:gridCol w="3249948"/>
                <a:gridCol w="1083317"/>
                <a:gridCol w="1083317"/>
              </a:tblGrid>
              <a:tr h="395911">
                <a:tc>
                  <a:txBody>
                    <a:bodyPr/>
                    <a:lstStyle/>
                    <a:p>
                      <a:pPr algn="ctr">
                        <a:lnSpc>
                          <a:spcPct val="115000"/>
                        </a:lnSpc>
                        <a:spcAft>
                          <a:spcPts val="0"/>
                        </a:spcAft>
                      </a:pPr>
                      <a:r>
                        <a:rPr lang="tr-TR" sz="2000" dirty="0" smtClean="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Md</a:t>
                      </a: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No</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2000" b="1"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AÇIKLAMA</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000" b="1"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BORÇ</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000" b="1"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ALACAK</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r>
              <a:tr h="1709353">
                <a:tc>
                  <a:txBody>
                    <a:bodyPr/>
                    <a:lstStyle/>
                    <a:p>
                      <a:pPr>
                        <a:lnSpc>
                          <a:spcPct val="115000"/>
                        </a:lnSpc>
                      </a:pPr>
                      <a:endParaRPr lang="tr-TR" sz="200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just">
                        <a:lnSpc>
                          <a:spcPct val="115000"/>
                        </a:lnSpc>
                        <a:spcAft>
                          <a:spcPts val="1000"/>
                        </a:spcAft>
                      </a:pPr>
                      <a:r>
                        <a:rPr lang="tr-TR" sz="2000" dirty="0" smtClean="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t>
                      </a: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Tarih......................................</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153 Ticari Mallar Hesabı</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191 İndirilecek KDV Hesabı</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100 Kasa Hesabı</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1454 </a:t>
                      </a:r>
                      <a:r>
                        <a:rPr lang="tr-TR" sz="2000" dirty="0" err="1">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nolu</a:t>
                      </a: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fatura ile mal alış.</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just">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5.000</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400</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just">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5.400</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6372909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lstStyle/>
          <a:p>
            <a:r>
              <a:rPr lang="tr-TR" dirty="0">
                <a:solidFill>
                  <a:schemeClr val="tx1">
                    <a:lumMod val="75000"/>
                    <a:lumOff val="25000"/>
                  </a:schemeClr>
                </a:solidFill>
              </a:rPr>
              <a:t>Dönen Varlıklar</a:t>
            </a:r>
          </a:p>
          <a:p>
            <a:endParaRPr lang="tr-TR" dirty="0">
              <a:solidFill>
                <a:schemeClr val="tx1">
                  <a:lumMod val="75000"/>
                  <a:lumOff val="25000"/>
                </a:schemeClr>
              </a:solidFill>
            </a:endParaRPr>
          </a:p>
        </p:txBody>
      </p:sp>
      <p:sp>
        <p:nvSpPr>
          <p:cNvPr id="5" name="Metin Yer Tutucusu 2"/>
          <p:cNvSpPr>
            <a:spLocks noGrp="1"/>
          </p:cNvSpPr>
          <p:nvPr>
            <p:ph type="body" sz="quarter" idx="11"/>
          </p:nvPr>
        </p:nvSpPr>
        <p:spPr>
          <a:xfrm>
            <a:off x="3536156" y="1063625"/>
            <a:ext cx="2071688" cy="395288"/>
          </a:xfrm>
        </p:spPr>
        <p:txBody>
          <a:bodyPr>
            <a:noAutofit/>
          </a:bodyPr>
          <a:lstStyle/>
          <a:p>
            <a:r>
              <a:rPr lang="tr-TR" sz="2400" dirty="0">
                <a:solidFill>
                  <a:schemeClr val="tx1">
                    <a:lumMod val="75000"/>
                    <a:lumOff val="25000"/>
                  </a:schemeClr>
                </a:solidFill>
              </a:rPr>
              <a:t>10-Hazır Değerler</a:t>
            </a:r>
          </a:p>
          <a:p>
            <a:endParaRPr lang="tr-TR" sz="2400" dirty="0">
              <a:solidFill>
                <a:schemeClr val="tx1">
                  <a:lumMod val="75000"/>
                  <a:lumOff val="25000"/>
                </a:schemeClr>
              </a:solidFill>
            </a:endParaRPr>
          </a:p>
        </p:txBody>
      </p:sp>
      <p:sp>
        <p:nvSpPr>
          <p:cNvPr id="8" name="Rectangle 3"/>
          <p:cNvSpPr txBox="1">
            <a:spLocks noChangeArrowheads="1"/>
          </p:cNvSpPr>
          <p:nvPr/>
        </p:nvSpPr>
        <p:spPr>
          <a:xfrm>
            <a:off x="1073150" y="1494488"/>
            <a:ext cx="6832600" cy="427131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None/>
            </a:pPr>
            <a:r>
              <a:rPr lang="tr-TR" sz="2000" b="1"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100 Kasa </a:t>
            </a:r>
            <a:r>
              <a:rPr lang="tr-TR" sz="2000" b="1"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Hesabı</a:t>
            </a:r>
          </a:p>
          <a:p>
            <a:pPr algn="just">
              <a:buNone/>
            </a:pPr>
            <a:endParaRPr lang="tr-TR" sz="2000" b="1"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buNone/>
            </a:pPr>
            <a:r>
              <a:rPr lang="tr-TR" sz="2000" b="1"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Örnek</a:t>
            </a:r>
            <a:r>
              <a:rPr lang="tr-TR" sz="2000" b="1"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İşletme 4.000 </a:t>
            </a:r>
            <a:r>
              <a:rPr lang="tr-TR" sz="2000" dirty="0" err="1">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tl</a:t>
            </a: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 %8 </a:t>
            </a:r>
            <a:r>
              <a:rPr lang="tr-TR" sz="2000" dirty="0" err="1">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Kdv</a:t>
            </a: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tutarında tamamı peşin mal satmıştır.</a:t>
            </a:r>
          </a:p>
          <a:p>
            <a:pPr algn="just">
              <a:buNone/>
            </a:pPr>
            <a:endParaRPr lang="tr-TR" sz="2000" b="1"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buNone/>
            </a:pPr>
            <a:endParaRPr lang="tr-TR" sz="2000" b="1"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buNone/>
            </a:pPr>
            <a:endParaRPr lang="tr-TR" sz="2000" dirty="0"/>
          </a:p>
          <a:p>
            <a:pPr>
              <a:buNone/>
            </a:pPr>
            <a:endParaRPr lang="tr-TR" sz="2000" dirty="0"/>
          </a:p>
        </p:txBody>
      </p:sp>
      <p:graphicFrame>
        <p:nvGraphicFramePr>
          <p:cNvPr id="7" name="6 Tablo"/>
          <p:cNvGraphicFramePr>
            <a:graphicFrameLocks noGrp="1"/>
          </p:cNvGraphicFramePr>
          <p:nvPr>
            <p:extLst>
              <p:ext uri="{D42A27DB-BD31-4B8C-83A1-F6EECF244321}">
                <p14:modId xmlns:p14="http://schemas.microsoft.com/office/powerpoint/2010/main" val="3521156628"/>
              </p:ext>
            </p:extLst>
          </p:nvPr>
        </p:nvGraphicFramePr>
        <p:xfrm>
          <a:off x="179513" y="2996952"/>
          <a:ext cx="8640958" cy="3633254"/>
        </p:xfrm>
        <a:graphic>
          <a:graphicData uri="http://schemas.openxmlformats.org/drawingml/2006/table">
            <a:tbl>
              <a:tblPr/>
              <a:tblGrid>
                <a:gridCol w="655220"/>
                <a:gridCol w="6083615"/>
                <a:gridCol w="824651"/>
                <a:gridCol w="1077472"/>
              </a:tblGrid>
              <a:tr h="1022247">
                <a:tc>
                  <a:txBody>
                    <a:bodyPr/>
                    <a:lstStyle/>
                    <a:p>
                      <a:pPr algn="ctr">
                        <a:lnSpc>
                          <a:spcPct val="115000"/>
                        </a:lnSpc>
                        <a:spcAft>
                          <a:spcPts val="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Mad. No</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2000" b="1"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AÇIKLAMA</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000" b="1"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BORÇ</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000" b="1"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ALACAK</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r>
              <a:tr h="2611007">
                <a:tc>
                  <a:txBody>
                    <a:bodyPr/>
                    <a:lstStyle/>
                    <a:p>
                      <a:pPr>
                        <a:lnSpc>
                          <a:spcPct val="115000"/>
                        </a:lnSpc>
                      </a:pPr>
                      <a:endParaRPr lang="tr-TR" sz="200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just">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....................................Tarih......................................</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100 Kasa Hesabı</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600 Yurtiçi Satışlar Hesabı</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391 Hesaplanan KDV Hesabı</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540 </a:t>
                      </a:r>
                      <a:r>
                        <a:rPr lang="tr-TR" sz="2000" dirty="0" err="1">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nolu</a:t>
                      </a: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fatura ile mal satış.</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just">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4.320</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just">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4.000</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320</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1234221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lstStyle/>
          <a:p>
            <a:r>
              <a:rPr lang="tr-TR" dirty="0">
                <a:solidFill>
                  <a:schemeClr val="tx1">
                    <a:lumMod val="75000"/>
                    <a:lumOff val="25000"/>
                  </a:schemeClr>
                </a:solidFill>
              </a:rPr>
              <a:t>Dönen Varlıklar</a:t>
            </a:r>
          </a:p>
          <a:p>
            <a:endParaRPr lang="tr-TR" dirty="0">
              <a:solidFill>
                <a:schemeClr val="tx1">
                  <a:lumMod val="75000"/>
                  <a:lumOff val="25000"/>
                </a:schemeClr>
              </a:solidFill>
            </a:endParaRPr>
          </a:p>
        </p:txBody>
      </p:sp>
      <p:sp>
        <p:nvSpPr>
          <p:cNvPr id="5" name="Metin Yer Tutucusu 2"/>
          <p:cNvSpPr>
            <a:spLocks noGrp="1"/>
          </p:cNvSpPr>
          <p:nvPr>
            <p:ph type="body" sz="quarter" idx="11"/>
          </p:nvPr>
        </p:nvSpPr>
        <p:spPr>
          <a:xfrm>
            <a:off x="3536156" y="1063625"/>
            <a:ext cx="2071688" cy="395288"/>
          </a:xfrm>
        </p:spPr>
        <p:txBody>
          <a:bodyPr>
            <a:noAutofit/>
          </a:bodyPr>
          <a:lstStyle/>
          <a:p>
            <a:r>
              <a:rPr lang="tr-TR" sz="2400" dirty="0">
                <a:solidFill>
                  <a:schemeClr val="tx1">
                    <a:lumMod val="75000"/>
                    <a:lumOff val="25000"/>
                  </a:schemeClr>
                </a:solidFill>
              </a:rPr>
              <a:t>10-Hazır Değerler</a:t>
            </a:r>
          </a:p>
          <a:p>
            <a:endParaRPr lang="tr-TR" sz="2400" dirty="0">
              <a:solidFill>
                <a:schemeClr val="tx1">
                  <a:lumMod val="75000"/>
                  <a:lumOff val="25000"/>
                </a:schemeClr>
              </a:solidFill>
            </a:endParaRPr>
          </a:p>
        </p:txBody>
      </p:sp>
      <p:sp>
        <p:nvSpPr>
          <p:cNvPr id="8" name="Rectangle 3"/>
          <p:cNvSpPr txBox="1">
            <a:spLocks noChangeArrowheads="1"/>
          </p:cNvSpPr>
          <p:nvPr/>
        </p:nvSpPr>
        <p:spPr>
          <a:xfrm>
            <a:off x="1073150" y="1655354"/>
            <a:ext cx="6832600" cy="4271318"/>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None/>
            </a:pPr>
            <a:r>
              <a:rPr lang="tr-TR" sz="2000" b="1"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100 Kasa </a:t>
            </a:r>
            <a:r>
              <a:rPr lang="tr-TR" sz="2000" b="1"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Hesabı</a:t>
            </a:r>
          </a:p>
          <a:p>
            <a:pPr algn="just">
              <a:buNone/>
            </a:pPr>
            <a:endParaRPr lang="tr-TR" sz="2000" b="1"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ctr">
              <a:buNone/>
            </a:pPr>
            <a:r>
              <a:rPr lang="tr-TR" sz="2000" b="1"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KASA HESABIYLA İLGİ ÖRNEKLER:</a:t>
            </a:r>
          </a:p>
          <a:p>
            <a:pPr marL="457200" indent="-457200" algn="just">
              <a:buClr>
                <a:srgbClr val="00B050"/>
              </a:buClr>
              <a:buFont typeface="+mj-lt"/>
              <a:buAutoNum type="arabicPeriod"/>
            </a:pPr>
            <a:r>
              <a:rPr lang="tr-TR" sz="2000"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İşletme </a:t>
            </a: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sahibi Bay B, 5.1.20.. tarihinde sermaye olarak 50 000 </a:t>
            </a:r>
            <a:r>
              <a:rPr lang="tr-TR" sz="2000" dirty="0" err="1">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tl</a:t>
            </a: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kasaya teslim etti. </a:t>
            </a:r>
          </a:p>
          <a:p>
            <a:pPr marL="457200" indent="-457200" algn="just">
              <a:buClr>
                <a:srgbClr val="00B050"/>
              </a:buClr>
              <a:buFont typeface="+mj-lt"/>
              <a:buAutoNum type="arabicPeriod"/>
            </a:pPr>
            <a:r>
              <a:rPr lang="tr-TR" sz="2000"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İşletme </a:t>
            </a: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6.1.20.. tarihinde bankaya 20 000 </a:t>
            </a:r>
            <a:r>
              <a:rPr lang="tr-TR" sz="2000" dirty="0" err="1">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tl</a:t>
            </a: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yatırdı. </a:t>
            </a:r>
          </a:p>
          <a:p>
            <a:pPr marL="457200" indent="-457200" algn="just">
              <a:buClr>
                <a:srgbClr val="00B050"/>
              </a:buClr>
              <a:buFont typeface="+mj-lt"/>
              <a:buAutoNum type="arabicPeriod"/>
            </a:pPr>
            <a:r>
              <a:rPr lang="tr-TR" sz="2000"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İşletme</a:t>
            </a: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10.1.20.. tarihinde peşin 4 000 + 720 KDV. Mal aldı. </a:t>
            </a:r>
          </a:p>
          <a:p>
            <a:pPr marL="457200" indent="-457200" algn="just">
              <a:buClr>
                <a:srgbClr val="00B050"/>
              </a:buClr>
              <a:buFont typeface="+mj-lt"/>
              <a:buAutoNum type="arabicPeriod"/>
            </a:pPr>
            <a:r>
              <a:rPr lang="tr-TR" sz="2000"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İşletme</a:t>
            </a: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15.1.20.. tarihinde peşin 4 000 + 720 KDV. Mal sattı. </a:t>
            </a:r>
          </a:p>
          <a:p>
            <a:pPr marL="457200" indent="-457200" algn="just">
              <a:buClr>
                <a:srgbClr val="00B050"/>
              </a:buClr>
              <a:buFont typeface="+mj-lt"/>
              <a:buAutoNum type="arabicPeriod"/>
            </a:pPr>
            <a:r>
              <a:rPr lang="tr-TR" sz="2000"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İşletme</a:t>
            </a: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18.1.20.. tarihinde 5 000 + 900 KDV. Tutarlı demirbaş aldı, karşılığında borç senedi imzaladı.</a:t>
            </a:r>
          </a:p>
          <a:p>
            <a:pPr marL="457200" indent="-457200" algn="just">
              <a:buClr>
                <a:srgbClr val="00B050"/>
              </a:buClr>
              <a:buFont typeface="+mj-lt"/>
              <a:buAutoNum type="arabicPeriod"/>
            </a:pPr>
            <a:endPar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buNone/>
            </a:pPr>
            <a:r>
              <a:rPr lang="tr-TR" sz="2000"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t>
            </a:r>
          </a:p>
          <a:p>
            <a:pPr algn="just">
              <a:buNone/>
            </a:pPr>
            <a:endParaRPr lang="tr-TR" sz="2000" b="1"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buNone/>
            </a:pPr>
            <a:endParaRPr lang="tr-TR" sz="2000" b="1"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buNone/>
            </a:pPr>
            <a:endParaRPr lang="tr-TR" sz="2000" dirty="0"/>
          </a:p>
          <a:p>
            <a:pPr>
              <a:buNone/>
            </a:pPr>
            <a:endParaRPr lang="tr-TR" sz="2000" dirty="0"/>
          </a:p>
        </p:txBody>
      </p:sp>
    </p:spTree>
    <p:extLst>
      <p:ext uri="{BB962C8B-B14F-4D97-AF65-F5344CB8AC3E}">
        <p14:creationId xmlns:p14="http://schemas.microsoft.com/office/powerpoint/2010/main" val="31777756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lstStyle/>
          <a:p>
            <a:r>
              <a:rPr lang="tr-TR" dirty="0">
                <a:solidFill>
                  <a:schemeClr val="tx1">
                    <a:lumMod val="75000"/>
                    <a:lumOff val="25000"/>
                  </a:schemeClr>
                </a:solidFill>
              </a:rPr>
              <a:t>Dönen Varlıklar</a:t>
            </a:r>
          </a:p>
          <a:p>
            <a:endParaRPr lang="tr-TR" dirty="0">
              <a:solidFill>
                <a:schemeClr val="tx1">
                  <a:lumMod val="75000"/>
                  <a:lumOff val="25000"/>
                </a:schemeClr>
              </a:solidFill>
            </a:endParaRPr>
          </a:p>
        </p:txBody>
      </p:sp>
      <p:sp>
        <p:nvSpPr>
          <p:cNvPr id="5" name="Metin Yer Tutucusu 2"/>
          <p:cNvSpPr>
            <a:spLocks noGrp="1"/>
          </p:cNvSpPr>
          <p:nvPr>
            <p:ph type="body" sz="quarter" idx="11"/>
          </p:nvPr>
        </p:nvSpPr>
        <p:spPr>
          <a:xfrm>
            <a:off x="3536156" y="1063625"/>
            <a:ext cx="2071688" cy="395288"/>
          </a:xfrm>
        </p:spPr>
        <p:txBody>
          <a:bodyPr>
            <a:noAutofit/>
          </a:bodyPr>
          <a:lstStyle/>
          <a:p>
            <a:r>
              <a:rPr lang="tr-TR" sz="2400" dirty="0">
                <a:solidFill>
                  <a:schemeClr val="tx1">
                    <a:lumMod val="75000"/>
                    <a:lumOff val="25000"/>
                  </a:schemeClr>
                </a:solidFill>
              </a:rPr>
              <a:t>10-Hazır Değerler</a:t>
            </a:r>
          </a:p>
          <a:p>
            <a:endParaRPr lang="tr-TR" sz="2400" dirty="0">
              <a:solidFill>
                <a:schemeClr val="tx1">
                  <a:lumMod val="75000"/>
                  <a:lumOff val="25000"/>
                </a:schemeClr>
              </a:solidFill>
            </a:endParaRPr>
          </a:p>
        </p:txBody>
      </p:sp>
      <p:sp>
        <p:nvSpPr>
          <p:cNvPr id="8" name="Rectangle 3"/>
          <p:cNvSpPr txBox="1">
            <a:spLocks noChangeArrowheads="1"/>
          </p:cNvSpPr>
          <p:nvPr/>
        </p:nvSpPr>
        <p:spPr>
          <a:xfrm>
            <a:off x="1073150" y="1655354"/>
            <a:ext cx="6832600" cy="427131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None/>
            </a:pPr>
            <a:r>
              <a:rPr lang="tr-TR" sz="2000" b="1"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101 </a:t>
            </a:r>
            <a:r>
              <a:rPr lang="tr-TR" sz="2000" b="1"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Alınan Çekler Hesabı</a:t>
            </a:r>
          </a:p>
          <a:p>
            <a:pPr>
              <a:buNone/>
            </a:pPr>
            <a:r>
              <a:rPr lang="tr-TR" sz="2000"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Bu </a:t>
            </a: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hesap gerçek ve tüzel kişiler tarafından işletmeye verilmiş olup, henüz tahsil için bankaya verilmemiş veya ciro edilmemiş olan çeklerin izlendiği hesaptır. İşletme çeki alıyorsa burada alınan çekler hesabı kullanılır.</a:t>
            </a:r>
          </a:p>
          <a:p>
            <a:pPr>
              <a:buNone/>
            </a:pP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Çekte ibraz süresi ne kadardır?</a:t>
            </a:r>
          </a:p>
          <a:p>
            <a:pPr lvl="0" fontAlgn="base">
              <a:buFont typeface="Wingdings" panose="05000000000000000000" pitchFamily="2" charset="2"/>
              <a:buChar char="§"/>
            </a:pP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Çek düzenlendiği yerde ödenecekse “10 gün”</a:t>
            </a:r>
          </a:p>
          <a:p>
            <a:pPr lvl="0" fontAlgn="base">
              <a:buFont typeface="Wingdings" panose="05000000000000000000" pitchFamily="2" charset="2"/>
              <a:buChar char="§"/>
            </a:pP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Çek düzenlendiği yerden başka bir yerde fakat aynı kıtada ödenecekse ibraz süresi “1 ay”</a:t>
            </a:r>
          </a:p>
          <a:p>
            <a:pPr lvl="0" fontAlgn="base">
              <a:buFont typeface="Wingdings" panose="05000000000000000000" pitchFamily="2" charset="2"/>
              <a:buChar char="§"/>
            </a:pP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Ayrı kıtalarda çekilip ödenecek olan çeklerde ibraz süresi “3 ay”</a:t>
            </a:r>
          </a:p>
          <a:p>
            <a:pPr>
              <a:buFont typeface="Wingdings" panose="05000000000000000000" pitchFamily="2" charset="2"/>
              <a:buChar char="§"/>
            </a:pPr>
            <a:endParaRPr lang="tr-TR" sz="2000" b="1"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buNone/>
            </a:pPr>
            <a:endParaRPr lang="tr-TR" sz="2000" dirty="0"/>
          </a:p>
          <a:p>
            <a:pPr>
              <a:buNone/>
            </a:pPr>
            <a:endParaRPr lang="tr-TR" sz="2000" dirty="0"/>
          </a:p>
        </p:txBody>
      </p:sp>
    </p:spTree>
    <p:extLst>
      <p:ext uri="{BB962C8B-B14F-4D97-AF65-F5344CB8AC3E}">
        <p14:creationId xmlns:p14="http://schemas.microsoft.com/office/powerpoint/2010/main" val="30724592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lstStyle/>
          <a:p>
            <a:r>
              <a:rPr lang="tr-TR" dirty="0">
                <a:solidFill>
                  <a:schemeClr val="tx1">
                    <a:lumMod val="75000"/>
                    <a:lumOff val="25000"/>
                  </a:schemeClr>
                </a:solidFill>
              </a:rPr>
              <a:t>Dönen Varlıklar</a:t>
            </a:r>
          </a:p>
          <a:p>
            <a:endParaRPr lang="tr-TR" dirty="0">
              <a:solidFill>
                <a:schemeClr val="tx1">
                  <a:lumMod val="75000"/>
                  <a:lumOff val="25000"/>
                </a:schemeClr>
              </a:solidFill>
            </a:endParaRPr>
          </a:p>
        </p:txBody>
      </p:sp>
      <p:sp>
        <p:nvSpPr>
          <p:cNvPr id="5" name="Metin Yer Tutucusu 2"/>
          <p:cNvSpPr>
            <a:spLocks noGrp="1"/>
          </p:cNvSpPr>
          <p:nvPr>
            <p:ph type="body" sz="quarter" idx="11"/>
          </p:nvPr>
        </p:nvSpPr>
        <p:spPr>
          <a:xfrm>
            <a:off x="3536156" y="1063625"/>
            <a:ext cx="2071688" cy="395288"/>
          </a:xfrm>
        </p:spPr>
        <p:txBody>
          <a:bodyPr>
            <a:noAutofit/>
          </a:bodyPr>
          <a:lstStyle/>
          <a:p>
            <a:r>
              <a:rPr lang="tr-TR" sz="2400" dirty="0">
                <a:solidFill>
                  <a:schemeClr val="tx1">
                    <a:lumMod val="75000"/>
                    <a:lumOff val="25000"/>
                  </a:schemeClr>
                </a:solidFill>
              </a:rPr>
              <a:t>10-Hazır Değerler</a:t>
            </a:r>
          </a:p>
          <a:p>
            <a:endParaRPr lang="tr-TR" sz="2400" dirty="0">
              <a:solidFill>
                <a:schemeClr val="tx1">
                  <a:lumMod val="75000"/>
                  <a:lumOff val="25000"/>
                </a:schemeClr>
              </a:solidFill>
            </a:endParaRPr>
          </a:p>
        </p:txBody>
      </p:sp>
      <p:sp>
        <p:nvSpPr>
          <p:cNvPr id="8" name="Rectangle 3"/>
          <p:cNvSpPr txBox="1">
            <a:spLocks noChangeArrowheads="1"/>
          </p:cNvSpPr>
          <p:nvPr/>
        </p:nvSpPr>
        <p:spPr>
          <a:xfrm>
            <a:off x="1073150" y="1655354"/>
            <a:ext cx="7086601" cy="427131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tr-TR" sz="2000" b="1"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101 Alınan Çekler Hesabının İşleyişi</a:t>
            </a:r>
            <a:endParaRPr lang="tr-TR" sz="2000"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buNone/>
            </a:pP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tr-TR" sz="2000"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Alınan </a:t>
            </a: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çeklerin üzerindeki yazılı değerleri ile borçlu tarafa kayıt </a:t>
            </a:r>
            <a:r>
              <a:rPr lang="tr-TR" sz="2000"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edilir, bankadan </a:t>
            </a: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tahsil veya ciro edildiğinde alacak tarafa kaydedilir. Hesap daima borç bakiyesi verir veya hiç </a:t>
            </a:r>
            <a:r>
              <a:rPr lang="tr-TR" sz="2000"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bakiye vermez</a:t>
            </a: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Hiçbir şekilde alınan çekler hesabı alacak bakiyesi vermez.</a:t>
            </a:r>
          </a:p>
        </p:txBody>
      </p:sp>
      <p:graphicFrame>
        <p:nvGraphicFramePr>
          <p:cNvPr id="6" name="5 Tablo"/>
          <p:cNvGraphicFramePr>
            <a:graphicFrameLocks noGrp="1"/>
          </p:cNvGraphicFramePr>
          <p:nvPr>
            <p:extLst>
              <p:ext uri="{D42A27DB-BD31-4B8C-83A1-F6EECF244321}">
                <p14:modId xmlns:p14="http://schemas.microsoft.com/office/powerpoint/2010/main" val="3318798215"/>
              </p:ext>
            </p:extLst>
          </p:nvPr>
        </p:nvGraphicFramePr>
        <p:xfrm>
          <a:off x="3491880" y="3356992"/>
          <a:ext cx="3893541" cy="2393176"/>
        </p:xfrm>
        <a:graphic>
          <a:graphicData uri="http://schemas.openxmlformats.org/drawingml/2006/table">
            <a:tbl>
              <a:tblPr/>
              <a:tblGrid>
                <a:gridCol w="941986"/>
                <a:gridCol w="986361"/>
                <a:gridCol w="1086008"/>
                <a:gridCol w="879186"/>
              </a:tblGrid>
              <a:tr h="864096">
                <a:tc>
                  <a:txBody>
                    <a:bodyPr/>
                    <a:lstStyle/>
                    <a:p>
                      <a:pPr>
                        <a:lnSpc>
                          <a:spcPct val="115000"/>
                        </a:lnSpc>
                        <a:spcAft>
                          <a:spcPts val="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BORÇ</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gridSpan="2">
                  <a:txBody>
                    <a:bodyPr/>
                    <a:lstStyle/>
                    <a:p>
                      <a:pPr algn="ctr">
                        <a:lnSpc>
                          <a:spcPct val="115000"/>
                        </a:lnSpc>
                        <a:spcAft>
                          <a:spcPts val="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101 ALINAN ÇEKLER HS.</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hMerge="1">
                  <a:txBody>
                    <a:bodyPr/>
                    <a:lstStyle/>
                    <a:p>
                      <a:endParaRPr lang="tr-TR"/>
                    </a:p>
                  </a:txBody>
                  <a:tcPr/>
                </a:tc>
                <a:tc>
                  <a:txBody>
                    <a:bodyPr/>
                    <a:lstStyle/>
                    <a:p>
                      <a:pPr>
                        <a:lnSpc>
                          <a:spcPct val="115000"/>
                        </a:lnSpc>
                        <a:spcAft>
                          <a:spcPts val="0"/>
                        </a:spcAft>
                      </a:pPr>
                      <a:r>
                        <a:rPr lang="tr-TR" sz="200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ALACAK</a:t>
                      </a:r>
                      <a:endParaRPr lang="tr-TR" sz="200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r>
              <a:tr h="842433">
                <a:tc gridSpan="2">
                  <a:txBody>
                    <a:bodyPr/>
                    <a:lstStyle/>
                    <a:p>
                      <a:pPr algn="ct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ct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ARTIŞLAR</a:t>
                      </a:r>
                      <a:b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b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hMerge="1">
                  <a:txBody>
                    <a:bodyPr/>
                    <a:lstStyle/>
                    <a:p>
                      <a:endParaRPr lang="tr-TR"/>
                    </a:p>
                  </a:txBody>
                  <a:tcPr/>
                </a:tc>
                <a:tc gridSpan="2">
                  <a:txBody>
                    <a:bodyPr/>
                    <a:lstStyle/>
                    <a:p>
                      <a:pPr algn="ct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ct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AZALIŞLAR</a:t>
                      </a:r>
                      <a:b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b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hMerge="1">
                  <a:txBody>
                    <a:bodyPr/>
                    <a:lstStyle/>
                    <a:p>
                      <a:endParaRPr lang="tr-TR"/>
                    </a:p>
                  </a:txBody>
                  <a:tcPr/>
                </a:tc>
              </a:tr>
              <a:tr h="220281">
                <a:tc gridSpan="2">
                  <a:txBody>
                    <a:bodyPr/>
                    <a:lstStyle/>
                    <a:p>
                      <a:pPr algn="ctr">
                        <a:lnSpc>
                          <a:spcPct val="115000"/>
                        </a:lnSpc>
                        <a:spcAft>
                          <a:spcPts val="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hMerge="1">
                  <a:txBody>
                    <a:bodyPr/>
                    <a:lstStyle/>
                    <a:p>
                      <a:endParaRPr lang="tr-TR"/>
                    </a:p>
                  </a:txBody>
                  <a:tcPr/>
                </a:tc>
                <a:tc gridSpan="2">
                  <a:txBody>
                    <a:bodyPr/>
                    <a:lstStyle/>
                    <a:p>
                      <a:pPr algn="ctr">
                        <a:lnSpc>
                          <a:spcPct val="115000"/>
                        </a:lnSpc>
                        <a:spcAft>
                          <a:spcPts val="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hMerge="1">
                  <a:txBody>
                    <a:bodyPr/>
                    <a:lstStyle/>
                    <a:p>
                      <a:endParaRPr lang="tr-TR"/>
                    </a:p>
                  </a:txBody>
                  <a:tcPr/>
                </a:tc>
              </a:tr>
            </a:tbl>
          </a:graphicData>
        </a:graphic>
      </p:graphicFrame>
    </p:spTree>
    <p:extLst>
      <p:ext uri="{BB962C8B-B14F-4D97-AF65-F5344CB8AC3E}">
        <p14:creationId xmlns:p14="http://schemas.microsoft.com/office/powerpoint/2010/main" val="36026890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lstStyle/>
          <a:p>
            <a:r>
              <a:rPr lang="tr-TR" dirty="0">
                <a:solidFill>
                  <a:schemeClr val="tx1">
                    <a:lumMod val="75000"/>
                    <a:lumOff val="25000"/>
                  </a:schemeClr>
                </a:solidFill>
              </a:rPr>
              <a:t>Dönen Varlıklar</a:t>
            </a:r>
          </a:p>
          <a:p>
            <a:endParaRPr lang="tr-TR" dirty="0">
              <a:solidFill>
                <a:schemeClr val="tx1">
                  <a:lumMod val="75000"/>
                  <a:lumOff val="25000"/>
                </a:schemeClr>
              </a:solidFill>
            </a:endParaRPr>
          </a:p>
        </p:txBody>
      </p:sp>
      <p:sp>
        <p:nvSpPr>
          <p:cNvPr id="5" name="Metin Yer Tutucusu 2"/>
          <p:cNvSpPr>
            <a:spLocks noGrp="1"/>
          </p:cNvSpPr>
          <p:nvPr>
            <p:ph type="body" sz="quarter" idx="11"/>
          </p:nvPr>
        </p:nvSpPr>
        <p:spPr>
          <a:xfrm>
            <a:off x="3536156" y="1063625"/>
            <a:ext cx="2071688" cy="395288"/>
          </a:xfrm>
        </p:spPr>
        <p:txBody>
          <a:bodyPr>
            <a:noAutofit/>
          </a:bodyPr>
          <a:lstStyle/>
          <a:p>
            <a:r>
              <a:rPr lang="tr-TR" sz="2400" dirty="0">
                <a:solidFill>
                  <a:schemeClr val="tx1">
                    <a:lumMod val="75000"/>
                    <a:lumOff val="25000"/>
                  </a:schemeClr>
                </a:solidFill>
              </a:rPr>
              <a:t>10-Hazır Değerler</a:t>
            </a:r>
          </a:p>
          <a:p>
            <a:endParaRPr lang="tr-TR" sz="2400" dirty="0">
              <a:solidFill>
                <a:schemeClr val="tx1">
                  <a:lumMod val="75000"/>
                  <a:lumOff val="25000"/>
                </a:schemeClr>
              </a:solidFill>
            </a:endParaRPr>
          </a:p>
        </p:txBody>
      </p:sp>
      <p:sp>
        <p:nvSpPr>
          <p:cNvPr id="8" name="Rectangle 3"/>
          <p:cNvSpPr txBox="1">
            <a:spLocks noChangeArrowheads="1"/>
          </p:cNvSpPr>
          <p:nvPr/>
        </p:nvSpPr>
        <p:spPr>
          <a:xfrm>
            <a:off x="1073150" y="1655354"/>
            <a:ext cx="7086601" cy="427131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tr-TR" sz="2000" b="1"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Örnek</a:t>
            </a:r>
            <a:endParaRPr lang="tr-TR" sz="2000"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buNone/>
            </a:pP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İşletme 2.000 +%8 KDV TL malı satmıştır, karşılığında çek almıştır.</a:t>
            </a:r>
          </a:p>
        </p:txBody>
      </p:sp>
      <p:graphicFrame>
        <p:nvGraphicFramePr>
          <p:cNvPr id="7" name="6 Tablo"/>
          <p:cNvGraphicFramePr>
            <a:graphicFrameLocks noGrp="1"/>
          </p:cNvGraphicFramePr>
          <p:nvPr>
            <p:extLst>
              <p:ext uri="{D42A27DB-BD31-4B8C-83A1-F6EECF244321}">
                <p14:modId xmlns:p14="http://schemas.microsoft.com/office/powerpoint/2010/main" val="742203376"/>
              </p:ext>
            </p:extLst>
          </p:nvPr>
        </p:nvGraphicFramePr>
        <p:xfrm>
          <a:off x="1513670" y="2819152"/>
          <a:ext cx="6116663" cy="3662680"/>
        </p:xfrm>
        <a:graphic>
          <a:graphicData uri="http://schemas.openxmlformats.org/drawingml/2006/table">
            <a:tbl>
              <a:tblPr/>
              <a:tblGrid>
                <a:gridCol w="400156"/>
                <a:gridCol w="3429903"/>
                <a:gridCol w="1143302"/>
                <a:gridCol w="1143302"/>
              </a:tblGrid>
              <a:tr h="406249">
                <a:tc>
                  <a:txBody>
                    <a:bodyPr/>
                    <a:lstStyle/>
                    <a:p>
                      <a:pPr algn="ctr">
                        <a:lnSpc>
                          <a:spcPct val="115000"/>
                        </a:lnSpc>
                        <a:spcAft>
                          <a:spcPts val="0"/>
                        </a:spcAft>
                      </a:pPr>
                      <a:r>
                        <a:rPr lang="tr-TR" sz="2000" dirty="0" smtClean="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Md</a:t>
                      </a: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No</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000" b="1"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AÇIKLAMA</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000" b="1">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BORÇ</a:t>
                      </a:r>
                      <a:endParaRPr lang="tr-TR" sz="200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000" b="1">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ALACAK</a:t>
                      </a:r>
                      <a:endParaRPr lang="tr-TR" sz="200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r>
              <a:tr h="1753991">
                <a:tc>
                  <a:txBody>
                    <a:bodyPr/>
                    <a:lstStyle/>
                    <a:p>
                      <a:pPr>
                        <a:lnSpc>
                          <a:spcPct val="115000"/>
                        </a:lnSpc>
                      </a:pPr>
                      <a:endParaRPr lang="tr-TR" sz="200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tr-TR" sz="2000" dirty="0" smtClean="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........................Tarih</a:t>
                      </a: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101 Alınan Çekler Hesabı</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600 yurt İçi Satışlar Hesabı</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391 Hesaplanan KDV Hesabı</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Çek karşılığı mal satımı</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ct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2.160</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ct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ct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2.000 </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ct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160</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5736811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lstStyle/>
          <a:p>
            <a:r>
              <a:rPr lang="tr-TR" dirty="0">
                <a:solidFill>
                  <a:schemeClr val="tx1">
                    <a:lumMod val="75000"/>
                    <a:lumOff val="25000"/>
                  </a:schemeClr>
                </a:solidFill>
              </a:rPr>
              <a:t>Dönen Varlıklar</a:t>
            </a:r>
          </a:p>
          <a:p>
            <a:endParaRPr lang="tr-TR" dirty="0">
              <a:solidFill>
                <a:schemeClr val="tx1">
                  <a:lumMod val="75000"/>
                  <a:lumOff val="25000"/>
                </a:schemeClr>
              </a:solidFill>
            </a:endParaRPr>
          </a:p>
        </p:txBody>
      </p:sp>
      <p:sp>
        <p:nvSpPr>
          <p:cNvPr id="5" name="Metin Yer Tutucusu 2"/>
          <p:cNvSpPr>
            <a:spLocks noGrp="1"/>
          </p:cNvSpPr>
          <p:nvPr>
            <p:ph type="body" sz="quarter" idx="11"/>
          </p:nvPr>
        </p:nvSpPr>
        <p:spPr>
          <a:xfrm>
            <a:off x="3536156" y="1063625"/>
            <a:ext cx="2071688" cy="395288"/>
          </a:xfrm>
        </p:spPr>
        <p:txBody>
          <a:bodyPr>
            <a:noAutofit/>
          </a:bodyPr>
          <a:lstStyle/>
          <a:p>
            <a:r>
              <a:rPr lang="tr-TR" sz="2400" dirty="0">
                <a:solidFill>
                  <a:schemeClr val="tx1">
                    <a:lumMod val="75000"/>
                    <a:lumOff val="25000"/>
                  </a:schemeClr>
                </a:solidFill>
              </a:rPr>
              <a:t>10-Hazır Değerler</a:t>
            </a:r>
          </a:p>
          <a:p>
            <a:endParaRPr lang="tr-TR" sz="2400" dirty="0">
              <a:solidFill>
                <a:schemeClr val="tx1">
                  <a:lumMod val="75000"/>
                  <a:lumOff val="25000"/>
                </a:schemeClr>
              </a:solidFill>
            </a:endParaRPr>
          </a:p>
        </p:txBody>
      </p:sp>
      <p:sp>
        <p:nvSpPr>
          <p:cNvPr id="8" name="Rectangle 3"/>
          <p:cNvSpPr txBox="1">
            <a:spLocks noChangeArrowheads="1"/>
          </p:cNvSpPr>
          <p:nvPr/>
        </p:nvSpPr>
        <p:spPr>
          <a:xfrm>
            <a:off x="1073150" y="1655354"/>
            <a:ext cx="7086601" cy="427131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tr-TR" sz="2000" b="1"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Örnek</a:t>
            </a:r>
            <a:endParaRPr lang="tr-TR" sz="2000"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buNone/>
            </a:pP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İşletme 2.000 TL çekini bankadan peşin olarak tahsil etmiştir.</a:t>
            </a:r>
          </a:p>
        </p:txBody>
      </p:sp>
      <p:graphicFrame>
        <p:nvGraphicFramePr>
          <p:cNvPr id="6" name="5 Tablo"/>
          <p:cNvGraphicFramePr>
            <a:graphicFrameLocks noGrp="1"/>
          </p:cNvGraphicFramePr>
          <p:nvPr>
            <p:extLst>
              <p:ext uri="{D42A27DB-BD31-4B8C-83A1-F6EECF244321}">
                <p14:modId xmlns:p14="http://schemas.microsoft.com/office/powerpoint/2010/main" val="3531163662"/>
              </p:ext>
            </p:extLst>
          </p:nvPr>
        </p:nvGraphicFramePr>
        <p:xfrm>
          <a:off x="1740697" y="2853019"/>
          <a:ext cx="5649906" cy="2834640"/>
        </p:xfrm>
        <a:graphic>
          <a:graphicData uri="http://schemas.openxmlformats.org/drawingml/2006/table">
            <a:tbl>
              <a:tblPr/>
              <a:tblGrid>
                <a:gridCol w="535254"/>
                <a:gridCol w="3002538"/>
                <a:gridCol w="1056057"/>
                <a:gridCol w="1056057"/>
              </a:tblGrid>
              <a:tr h="497366">
                <a:tc>
                  <a:txBody>
                    <a:bodyPr/>
                    <a:lstStyle/>
                    <a:p>
                      <a:pPr algn="ctr">
                        <a:lnSpc>
                          <a:spcPct val="115000"/>
                        </a:lnSpc>
                        <a:spcAft>
                          <a:spcPts val="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Mad. No</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000" b="1"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AÇIKLAMA</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000" b="1">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BORÇ</a:t>
                      </a:r>
                      <a:endParaRPr lang="tr-TR" sz="200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000" b="1">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ALACAK</a:t>
                      </a:r>
                      <a:endParaRPr lang="tr-TR" sz="200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r>
              <a:tr h="1734882">
                <a:tc>
                  <a:txBody>
                    <a:bodyPr/>
                    <a:lstStyle/>
                    <a:p>
                      <a:pPr>
                        <a:lnSpc>
                          <a:spcPct val="115000"/>
                        </a:lnSpc>
                      </a:pP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tr-TR" sz="2000" dirty="0" smtClean="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t>
                      </a: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Tarih......................................</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100 Kasa Hesabı</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101 Alınan Çekler Hesabı</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Çekin tahsili</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ct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2.000</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ct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ct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2.000 </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3105680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lstStyle/>
          <a:p>
            <a:r>
              <a:rPr lang="tr-TR" dirty="0">
                <a:solidFill>
                  <a:schemeClr val="tx1">
                    <a:lumMod val="75000"/>
                    <a:lumOff val="25000"/>
                  </a:schemeClr>
                </a:solidFill>
              </a:rPr>
              <a:t>Dönen Varlıklar</a:t>
            </a:r>
          </a:p>
          <a:p>
            <a:endParaRPr lang="tr-TR" dirty="0">
              <a:solidFill>
                <a:schemeClr val="tx1">
                  <a:lumMod val="75000"/>
                  <a:lumOff val="25000"/>
                </a:schemeClr>
              </a:solidFill>
            </a:endParaRPr>
          </a:p>
        </p:txBody>
      </p:sp>
      <p:sp>
        <p:nvSpPr>
          <p:cNvPr id="5" name="Metin Yer Tutucusu 2"/>
          <p:cNvSpPr>
            <a:spLocks noGrp="1"/>
          </p:cNvSpPr>
          <p:nvPr>
            <p:ph type="body" sz="quarter" idx="11"/>
          </p:nvPr>
        </p:nvSpPr>
        <p:spPr>
          <a:xfrm>
            <a:off x="3536156" y="1063625"/>
            <a:ext cx="2071688" cy="395288"/>
          </a:xfrm>
        </p:spPr>
        <p:txBody>
          <a:bodyPr>
            <a:noAutofit/>
          </a:bodyPr>
          <a:lstStyle/>
          <a:p>
            <a:r>
              <a:rPr lang="tr-TR" sz="2400" dirty="0">
                <a:solidFill>
                  <a:schemeClr val="tx1">
                    <a:lumMod val="75000"/>
                    <a:lumOff val="25000"/>
                  </a:schemeClr>
                </a:solidFill>
              </a:rPr>
              <a:t>10-Hazır Değerler</a:t>
            </a:r>
          </a:p>
          <a:p>
            <a:endParaRPr lang="tr-TR" sz="2400" dirty="0">
              <a:solidFill>
                <a:schemeClr val="tx1">
                  <a:lumMod val="75000"/>
                  <a:lumOff val="25000"/>
                </a:schemeClr>
              </a:solidFill>
            </a:endParaRPr>
          </a:p>
        </p:txBody>
      </p:sp>
      <p:sp>
        <p:nvSpPr>
          <p:cNvPr id="8" name="Rectangle 3"/>
          <p:cNvSpPr txBox="1">
            <a:spLocks noChangeArrowheads="1"/>
          </p:cNvSpPr>
          <p:nvPr/>
        </p:nvSpPr>
        <p:spPr>
          <a:xfrm>
            <a:off x="1073150" y="1773888"/>
            <a:ext cx="7086601" cy="427131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None/>
            </a:pPr>
            <a:r>
              <a:rPr lang="tr-TR" sz="2000" dirty="0" smtClean="0">
                <a:latin typeface="Open Sans Condensed Light" panose="020B0306030504020204" pitchFamily="34" charset="0"/>
                <a:ea typeface="Open Sans Condensed Light" panose="020B0306030504020204" pitchFamily="34" charset="0"/>
                <a:cs typeface="Open Sans Condensed Light" panose="020B0306030504020204" pitchFamily="34" charset="0"/>
              </a:rPr>
              <a:t>Alınan Çekler Hesabıyla İlgi Örnekler</a:t>
            </a:r>
          </a:p>
          <a:p>
            <a:pPr algn="ctr">
              <a:buNone/>
            </a:pPr>
            <a:endParaRPr lang="tr-TR" sz="2000" dirty="0" smtClean="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marL="457200" indent="-457200">
              <a:buClr>
                <a:srgbClr val="00B050"/>
              </a:buClr>
              <a:buFont typeface="+mj-lt"/>
              <a:buAutoNum type="arabicPeriod"/>
            </a:pPr>
            <a:r>
              <a:rPr lang="tr-TR" sz="2000" dirty="0" smtClean="0">
                <a:latin typeface="Open Sans Condensed Light" panose="020B0306030504020204" pitchFamily="34" charset="0"/>
                <a:ea typeface="Open Sans Condensed Light" panose="020B0306030504020204" pitchFamily="34" charset="0"/>
                <a:cs typeface="Open Sans Condensed Light" panose="020B0306030504020204" pitchFamily="34" charset="0"/>
              </a:rPr>
              <a:t>İşletme  </a:t>
            </a: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5.1.20.. tarihinde 3.000+240 KDV tutarında mal satıyor. Karşılığında çek alıyor. </a:t>
            </a:r>
          </a:p>
          <a:p>
            <a:pPr marL="457200" indent="-457200">
              <a:buClr>
                <a:srgbClr val="00B050"/>
              </a:buClr>
              <a:buFont typeface="+mj-lt"/>
              <a:buAutoNum type="arabicPeriod"/>
            </a:pPr>
            <a:r>
              <a:rPr lang="tr-TR" sz="2000" dirty="0" smtClean="0">
                <a:latin typeface="Open Sans Condensed Light" panose="020B0306030504020204" pitchFamily="34" charset="0"/>
                <a:ea typeface="Open Sans Condensed Light" panose="020B0306030504020204" pitchFamily="34" charset="0"/>
                <a:cs typeface="Open Sans Condensed Light" panose="020B0306030504020204" pitchFamily="34" charset="0"/>
              </a:rPr>
              <a:t>İşletme </a:t>
            </a: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6.1.20.. tarihinde alıcı Bay A’dan 4.000 </a:t>
            </a:r>
            <a:r>
              <a:rPr lang="tr-TR" sz="2000" dirty="0" err="1">
                <a:latin typeface="Open Sans Condensed Light" panose="020B0306030504020204" pitchFamily="34" charset="0"/>
                <a:ea typeface="Open Sans Condensed Light" panose="020B0306030504020204" pitchFamily="34" charset="0"/>
                <a:cs typeface="Open Sans Condensed Light" panose="020B0306030504020204" pitchFamily="34" charset="0"/>
              </a:rPr>
              <a:t>tl’lik</a:t>
            </a: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 borcuna karşılık çek alıyor.</a:t>
            </a:r>
          </a:p>
          <a:p>
            <a:pPr marL="457200" indent="-457200">
              <a:buClr>
                <a:srgbClr val="00B050"/>
              </a:buClr>
              <a:buFont typeface="+mj-lt"/>
              <a:buAutoNum type="arabicPeriod"/>
            </a:pPr>
            <a:r>
              <a:rPr lang="tr-TR" sz="2000" dirty="0" smtClean="0">
                <a:latin typeface="Open Sans Condensed Light" panose="020B0306030504020204" pitchFamily="34" charset="0"/>
                <a:ea typeface="Open Sans Condensed Light" panose="020B0306030504020204" pitchFamily="34" charset="0"/>
                <a:cs typeface="Open Sans Condensed Light" panose="020B0306030504020204" pitchFamily="34" charset="0"/>
              </a:rPr>
              <a:t>İşletme</a:t>
            </a: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 10.1.20.. tarihinde daha önceden aldığı 4.000 </a:t>
            </a:r>
            <a:r>
              <a:rPr lang="tr-TR" sz="2000" dirty="0" err="1">
                <a:latin typeface="Open Sans Condensed Light" panose="020B0306030504020204" pitchFamily="34" charset="0"/>
                <a:ea typeface="Open Sans Condensed Light" panose="020B0306030504020204" pitchFamily="34" charset="0"/>
                <a:cs typeface="Open Sans Condensed Light" panose="020B0306030504020204" pitchFamily="34" charset="0"/>
              </a:rPr>
              <a:t>tl’lik</a:t>
            </a: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 çek borcuna karşılık ciro ediliyor.</a:t>
            </a:r>
          </a:p>
          <a:p>
            <a:pPr marL="457200" indent="-457200">
              <a:buClr>
                <a:srgbClr val="00B050"/>
              </a:buClr>
              <a:buFont typeface="+mj-lt"/>
              <a:buAutoNum type="arabicPeriod"/>
            </a:pPr>
            <a:r>
              <a:rPr lang="tr-TR" sz="2000" dirty="0" smtClean="0">
                <a:latin typeface="Open Sans Condensed Light" panose="020B0306030504020204" pitchFamily="34" charset="0"/>
                <a:ea typeface="Open Sans Condensed Light" panose="020B0306030504020204" pitchFamily="34" charset="0"/>
                <a:cs typeface="Open Sans Condensed Light" panose="020B0306030504020204" pitchFamily="34" charset="0"/>
              </a:rPr>
              <a:t>İşletme</a:t>
            </a: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 15.1.20.. tarihinde daha önce alınan 3.240 </a:t>
            </a:r>
            <a:r>
              <a:rPr lang="tr-TR" sz="2000" dirty="0" err="1">
                <a:latin typeface="Open Sans Condensed Light" panose="020B0306030504020204" pitchFamily="34" charset="0"/>
                <a:ea typeface="Open Sans Condensed Light" panose="020B0306030504020204" pitchFamily="34" charset="0"/>
                <a:cs typeface="Open Sans Condensed Light" panose="020B0306030504020204" pitchFamily="34" charset="0"/>
              </a:rPr>
              <a:t>tl’lik</a:t>
            </a: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 çek tahsil edilmek üzere bankaya ciro ediliyor.</a:t>
            </a:r>
          </a:p>
          <a:p>
            <a:pPr marL="457200" indent="-457200">
              <a:buClr>
                <a:srgbClr val="00B050"/>
              </a:buClr>
              <a:buFont typeface="+mj-lt"/>
              <a:buAutoNum type="arabicPeriod"/>
            </a:pPr>
            <a:r>
              <a:rPr lang="tr-TR" sz="2000" dirty="0" smtClean="0">
                <a:latin typeface="Open Sans Condensed Light" panose="020B0306030504020204" pitchFamily="34" charset="0"/>
                <a:ea typeface="Open Sans Condensed Light" panose="020B0306030504020204" pitchFamily="34" charset="0"/>
                <a:cs typeface="Open Sans Condensed Light" panose="020B0306030504020204" pitchFamily="34" charset="0"/>
              </a:rPr>
              <a:t>İşletme</a:t>
            </a: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 18.1.20.. tarihinde daha önce ciro edilen çekin tahsil edilerek banka hesabına yattığı anlaşılıyor.</a:t>
            </a:r>
          </a:p>
        </p:txBody>
      </p:sp>
    </p:spTree>
    <p:extLst>
      <p:ext uri="{BB962C8B-B14F-4D97-AF65-F5344CB8AC3E}">
        <p14:creationId xmlns:p14="http://schemas.microsoft.com/office/powerpoint/2010/main" val="8870678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xmlns="" id="{A280B79D-0B02-41AA-A0CB-21D933491A35}"/>
              </a:ext>
            </a:extLst>
          </p:cNvPr>
          <p:cNvSpPr>
            <a:spLocks noGrp="1" noChangeArrowheads="1"/>
          </p:cNvSpPr>
          <p:nvPr>
            <p:ph type="ctrTitle"/>
          </p:nvPr>
        </p:nvSpPr>
        <p:spPr>
          <a:xfrm>
            <a:off x="685800" y="1143000"/>
            <a:ext cx="7772400" cy="1470025"/>
          </a:xfrm>
        </p:spPr>
        <p:txBody>
          <a:bodyPr anchor="ctr"/>
          <a:lstStyle/>
          <a:p>
            <a:r>
              <a:rPr lang="tr-TR" altLang="tr-TR" sz="4400" dirty="0" smtClean="0"/>
              <a:t>DÖNEN VARLIKLAR</a:t>
            </a:r>
            <a:endParaRPr lang="tr-TR" altLang="tr-TR" sz="4400" dirty="0"/>
          </a:p>
        </p:txBody>
      </p:sp>
      <p:sp>
        <p:nvSpPr>
          <p:cNvPr id="6147" name="Rectangle 3">
            <a:extLst>
              <a:ext uri="{FF2B5EF4-FFF2-40B4-BE49-F238E27FC236}">
                <a16:creationId xmlns:a16="http://schemas.microsoft.com/office/drawing/2014/main" xmlns="" id="{F905258F-F96C-4DD7-B132-3E7AE9EEAAA2}"/>
              </a:ext>
            </a:extLst>
          </p:cNvPr>
          <p:cNvSpPr>
            <a:spLocks noGrp="1" noChangeArrowheads="1"/>
          </p:cNvSpPr>
          <p:nvPr>
            <p:ph type="subTitle" idx="1"/>
          </p:nvPr>
        </p:nvSpPr>
        <p:spPr>
          <a:xfrm>
            <a:off x="3733800" y="4082475"/>
            <a:ext cx="1676400" cy="762000"/>
          </a:xfrm>
        </p:spPr>
        <p:txBody>
          <a:bodyPr/>
          <a:lstStyle/>
          <a:p>
            <a:r>
              <a:rPr lang="tr-TR" altLang="tr-TR" sz="2800" i="1" dirty="0"/>
              <a:t>8</a:t>
            </a:r>
            <a:r>
              <a:rPr lang="tr-TR" altLang="tr-TR" sz="2800" i="1" dirty="0" smtClean="0"/>
              <a:t>.HAFTA</a:t>
            </a:r>
            <a:endParaRPr lang="tr-TR" altLang="tr-TR" sz="2800" i="1" dirty="0"/>
          </a:p>
        </p:txBody>
      </p:sp>
      <p:pic>
        <p:nvPicPr>
          <p:cNvPr id="6148" name="Picture 4" descr="sunu">
            <a:extLst>
              <a:ext uri="{FF2B5EF4-FFF2-40B4-BE49-F238E27FC236}">
                <a16:creationId xmlns:a16="http://schemas.microsoft.com/office/drawing/2014/main" xmlns="" id="{571ECC9D-3C97-4A2E-A8AA-BEBCE23FD8E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a:extLst>
              <a:ext uri="{FF2B5EF4-FFF2-40B4-BE49-F238E27FC236}">
                <a16:creationId xmlns:a16="http://schemas.microsoft.com/office/drawing/2014/main" xmlns="" id="{5CECEE48-2E7C-42F7-BDD0-3BE516D175F6}"/>
              </a:ext>
            </a:extLst>
          </p:cNvPr>
          <p:cNvSpPr txBox="1">
            <a:spLocks noChangeArrowheads="1"/>
          </p:cNvSpPr>
          <p:nvPr/>
        </p:nvSpPr>
        <p:spPr bwMode="auto">
          <a:xfrm>
            <a:off x="1638300" y="2957729"/>
            <a:ext cx="5867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altLang="tr-TR" sz="3200" i="1" dirty="0" smtClean="0">
                <a:solidFill>
                  <a:srgbClr val="000000"/>
                </a:solidFill>
              </a:rPr>
              <a:t>BÜTÇE VE MUHASEBE</a:t>
            </a:r>
            <a:endParaRPr lang="tr-TR" altLang="tr-TR" sz="3200" i="1" dirty="0">
              <a:solidFill>
                <a:srgbClr val="000000"/>
              </a:solidFill>
            </a:endParaRPr>
          </a:p>
        </p:txBody>
      </p:sp>
    </p:spTree>
    <p:extLst>
      <p:ext uri="{BB962C8B-B14F-4D97-AF65-F5344CB8AC3E}">
        <p14:creationId xmlns:p14="http://schemas.microsoft.com/office/powerpoint/2010/main" val="11926744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lstStyle/>
          <a:p>
            <a:r>
              <a:rPr lang="tr-TR" dirty="0">
                <a:solidFill>
                  <a:schemeClr val="tx1">
                    <a:lumMod val="75000"/>
                    <a:lumOff val="25000"/>
                  </a:schemeClr>
                </a:solidFill>
              </a:rPr>
              <a:t>Dönen Varlıklar</a:t>
            </a:r>
          </a:p>
          <a:p>
            <a:endParaRPr lang="tr-TR" dirty="0">
              <a:solidFill>
                <a:schemeClr val="tx1">
                  <a:lumMod val="75000"/>
                  <a:lumOff val="25000"/>
                </a:schemeClr>
              </a:solidFill>
            </a:endParaRPr>
          </a:p>
        </p:txBody>
      </p:sp>
      <p:sp>
        <p:nvSpPr>
          <p:cNvPr id="5" name="Metin Yer Tutucusu 2"/>
          <p:cNvSpPr>
            <a:spLocks noGrp="1"/>
          </p:cNvSpPr>
          <p:nvPr>
            <p:ph type="body" sz="quarter" idx="11"/>
          </p:nvPr>
        </p:nvSpPr>
        <p:spPr>
          <a:xfrm>
            <a:off x="3536156" y="1063625"/>
            <a:ext cx="2071688" cy="395288"/>
          </a:xfrm>
        </p:spPr>
        <p:txBody>
          <a:bodyPr>
            <a:noAutofit/>
          </a:bodyPr>
          <a:lstStyle/>
          <a:p>
            <a:r>
              <a:rPr lang="tr-TR" sz="2400" dirty="0">
                <a:solidFill>
                  <a:schemeClr val="tx1">
                    <a:lumMod val="75000"/>
                    <a:lumOff val="25000"/>
                  </a:schemeClr>
                </a:solidFill>
              </a:rPr>
              <a:t>10-Hazır Değerler</a:t>
            </a:r>
          </a:p>
          <a:p>
            <a:endParaRPr lang="tr-TR" sz="2400" dirty="0">
              <a:solidFill>
                <a:schemeClr val="tx1">
                  <a:lumMod val="75000"/>
                  <a:lumOff val="25000"/>
                </a:schemeClr>
              </a:solidFill>
            </a:endParaRPr>
          </a:p>
        </p:txBody>
      </p:sp>
      <p:sp>
        <p:nvSpPr>
          <p:cNvPr id="8" name="Rectangle 3"/>
          <p:cNvSpPr txBox="1">
            <a:spLocks noChangeArrowheads="1"/>
          </p:cNvSpPr>
          <p:nvPr/>
        </p:nvSpPr>
        <p:spPr>
          <a:xfrm>
            <a:off x="965200" y="2019422"/>
            <a:ext cx="7086601" cy="427131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tr-TR" sz="2000" b="1"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102 </a:t>
            </a:r>
            <a:r>
              <a:rPr lang="tr-TR" sz="2000" b="1"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Bankalar Hesabı:</a:t>
            </a: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Bu hesap, işletmelerin yurt içi ve yurt dışında banka ve benzeri finans kurumlarında </a:t>
            </a:r>
            <a:r>
              <a:rPr lang="tr-TR" sz="2000"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açtırılan hesaplarına </a:t>
            </a: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yatırılan ve hesaptan çekilen paraların izlendiği hesaptır. </a:t>
            </a:r>
          </a:p>
          <a:p>
            <a:pPr>
              <a:buNone/>
            </a:pPr>
            <a:endPar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buNone/>
            </a:pPr>
            <a:r>
              <a:rPr lang="tr-TR" sz="2000" b="1"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102 </a:t>
            </a:r>
            <a:r>
              <a:rPr lang="tr-TR" sz="2000" b="1"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Bankalar Hesabının İşleyişi</a:t>
            </a: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Bankalara para olarak veya </a:t>
            </a:r>
            <a:r>
              <a:rPr lang="tr-TR" sz="2000" dirty="0" err="1">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hesaben</a:t>
            </a: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yatırılan değerler borç tarafına, </a:t>
            </a:r>
            <a:r>
              <a:rPr lang="tr-TR" sz="2000"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bankadan çekilen </a:t>
            </a: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tutarlar ile üçüncü kişilerce tahsil edildiği anlaşılan çek ve ödeme emirleri için ödenen tutarlar bankalar hesabının alacak tarafına kaydedilir.</a:t>
            </a:r>
          </a:p>
        </p:txBody>
      </p:sp>
    </p:spTree>
    <p:extLst>
      <p:ext uri="{BB962C8B-B14F-4D97-AF65-F5344CB8AC3E}">
        <p14:creationId xmlns:p14="http://schemas.microsoft.com/office/powerpoint/2010/main" val="17473458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lstStyle/>
          <a:p>
            <a:r>
              <a:rPr lang="tr-TR" dirty="0">
                <a:solidFill>
                  <a:schemeClr val="tx1">
                    <a:lumMod val="75000"/>
                    <a:lumOff val="25000"/>
                  </a:schemeClr>
                </a:solidFill>
              </a:rPr>
              <a:t>Dönen Varlıklar</a:t>
            </a:r>
          </a:p>
          <a:p>
            <a:endParaRPr lang="tr-TR" dirty="0">
              <a:solidFill>
                <a:schemeClr val="tx1">
                  <a:lumMod val="75000"/>
                  <a:lumOff val="25000"/>
                </a:schemeClr>
              </a:solidFill>
            </a:endParaRPr>
          </a:p>
        </p:txBody>
      </p:sp>
      <p:sp>
        <p:nvSpPr>
          <p:cNvPr id="5" name="Metin Yer Tutucusu 2"/>
          <p:cNvSpPr>
            <a:spLocks noGrp="1"/>
          </p:cNvSpPr>
          <p:nvPr>
            <p:ph type="body" sz="quarter" idx="11"/>
          </p:nvPr>
        </p:nvSpPr>
        <p:spPr>
          <a:xfrm>
            <a:off x="3536156" y="1063625"/>
            <a:ext cx="2071688" cy="395288"/>
          </a:xfrm>
        </p:spPr>
        <p:txBody>
          <a:bodyPr>
            <a:noAutofit/>
          </a:bodyPr>
          <a:lstStyle/>
          <a:p>
            <a:r>
              <a:rPr lang="tr-TR" sz="2400" dirty="0">
                <a:solidFill>
                  <a:schemeClr val="tx1">
                    <a:lumMod val="75000"/>
                    <a:lumOff val="25000"/>
                  </a:schemeClr>
                </a:solidFill>
              </a:rPr>
              <a:t>10-Hazır Değerler</a:t>
            </a:r>
          </a:p>
          <a:p>
            <a:endParaRPr lang="tr-TR" sz="2400" dirty="0">
              <a:solidFill>
                <a:schemeClr val="tx1">
                  <a:lumMod val="75000"/>
                  <a:lumOff val="25000"/>
                </a:schemeClr>
              </a:solidFill>
            </a:endParaRPr>
          </a:p>
        </p:txBody>
      </p:sp>
      <p:sp>
        <p:nvSpPr>
          <p:cNvPr id="8" name="Rectangle 3"/>
          <p:cNvSpPr txBox="1">
            <a:spLocks noChangeArrowheads="1"/>
          </p:cNvSpPr>
          <p:nvPr/>
        </p:nvSpPr>
        <p:spPr>
          <a:xfrm>
            <a:off x="965200" y="2019423"/>
            <a:ext cx="7086601" cy="45284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tr-TR" sz="2000" b="1"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102 </a:t>
            </a:r>
            <a:r>
              <a:rPr lang="tr-TR" sz="2000" b="1"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Bankalar </a:t>
            </a:r>
            <a:r>
              <a:rPr lang="tr-TR" sz="2000" b="1"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Hesabı</a:t>
            </a:r>
            <a:endPar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graphicFrame>
        <p:nvGraphicFramePr>
          <p:cNvPr id="6" name="6 Tablo"/>
          <p:cNvGraphicFramePr>
            <a:graphicFrameLocks noGrp="1"/>
          </p:cNvGraphicFramePr>
          <p:nvPr>
            <p:extLst>
              <p:ext uri="{D42A27DB-BD31-4B8C-83A1-F6EECF244321}">
                <p14:modId xmlns:p14="http://schemas.microsoft.com/office/powerpoint/2010/main" val="3188487240"/>
              </p:ext>
            </p:extLst>
          </p:nvPr>
        </p:nvGraphicFramePr>
        <p:xfrm>
          <a:off x="2290251" y="2641107"/>
          <a:ext cx="4563499" cy="2249160"/>
        </p:xfrm>
        <a:graphic>
          <a:graphicData uri="http://schemas.openxmlformats.org/drawingml/2006/table">
            <a:tbl>
              <a:tblPr/>
              <a:tblGrid>
                <a:gridCol w="912700"/>
                <a:gridCol w="1347455"/>
                <a:gridCol w="1307672"/>
                <a:gridCol w="995672"/>
              </a:tblGrid>
              <a:tr h="720080">
                <a:tc>
                  <a:txBody>
                    <a:bodyPr/>
                    <a:lstStyle/>
                    <a:p>
                      <a:pPr>
                        <a:lnSpc>
                          <a:spcPct val="115000"/>
                        </a:lnSpc>
                        <a:spcAft>
                          <a:spcPts val="0"/>
                        </a:spcAft>
                      </a:pP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BORÇ</a:t>
                      </a: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gridSpan="2">
                  <a:txBody>
                    <a:bodyPr/>
                    <a:lstStyle/>
                    <a:p>
                      <a:pPr algn="ctr">
                        <a:lnSpc>
                          <a:spcPct val="115000"/>
                        </a:lnSpc>
                        <a:spcAft>
                          <a:spcPts val="0"/>
                        </a:spcAft>
                      </a:pP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102 BANKALAR HESABI</a:t>
                      </a: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hMerge="1">
                  <a:txBody>
                    <a:bodyPr/>
                    <a:lstStyle/>
                    <a:p>
                      <a:endParaRPr lang="tr-TR"/>
                    </a:p>
                  </a:txBody>
                  <a:tcPr/>
                </a:tc>
                <a:tc>
                  <a:txBody>
                    <a:bodyPr/>
                    <a:lstStyle/>
                    <a:p>
                      <a:pPr>
                        <a:lnSpc>
                          <a:spcPct val="115000"/>
                        </a:lnSpc>
                        <a:spcAft>
                          <a:spcPts val="0"/>
                        </a:spcAft>
                      </a:pPr>
                      <a:r>
                        <a:rPr lang="tr-TR" sz="2000">
                          <a:latin typeface="Open Sans Condensed Light" panose="020B0306030504020204" pitchFamily="34" charset="0"/>
                          <a:ea typeface="Open Sans Condensed Light" panose="020B0306030504020204" pitchFamily="34" charset="0"/>
                          <a:cs typeface="Open Sans Condensed Light" panose="020B0306030504020204" pitchFamily="34" charset="0"/>
                        </a:rPr>
                        <a:t>ALACAK</a:t>
                      </a: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r>
              <a:tr h="492344">
                <a:tc gridSpan="2">
                  <a:txBody>
                    <a:bodyPr/>
                    <a:lstStyle/>
                    <a:p>
                      <a:pPr algn="ctr">
                        <a:lnSpc>
                          <a:spcPct val="115000"/>
                        </a:lnSpc>
                        <a:spcAft>
                          <a:spcPts val="1000"/>
                        </a:spcAft>
                      </a:pPr>
                      <a:r>
                        <a:rPr lang="tr-TR" sz="2000">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p>
                    <a:p>
                      <a:pPr algn="ctr">
                        <a:lnSpc>
                          <a:spcPct val="115000"/>
                        </a:lnSpc>
                        <a:spcAft>
                          <a:spcPts val="1000"/>
                        </a:spcAft>
                      </a:pPr>
                      <a:r>
                        <a:rPr lang="tr-TR" sz="2000">
                          <a:latin typeface="Open Sans Condensed Light" panose="020B0306030504020204" pitchFamily="34" charset="0"/>
                          <a:ea typeface="Open Sans Condensed Light" panose="020B0306030504020204" pitchFamily="34" charset="0"/>
                          <a:cs typeface="Open Sans Condensed Light" panose="020B0306030504020204" pitchFamily="34" charset="0"/>
                        </a:rPr>
                        <a:t>ARTIŞLAR</a:t>
                      </a:r>
                      <a:br>
                        <a:rPr lang="tr-TR" sz="2000">
                          <a:latin typeface="Open Sans Condensed Light" panose="020B0306030504020204" pitchFamily="34" charset="0"/>
                          <a:ea typeface="Open Sans Condensed Light" panose="020B0306030504020204" pitchFamily="34" charset="0"/>
                          <a:cs typeface="Open Sans Condensed Light" panose="020B0306030504020204" pitchFamily="34" charset="0"/>
                        </a:rPr>
                      </a:br>
                      <a:r>
                        <a:rPr lang="tr-TR" sz="2000">
                          <a:latin typeface="Open Sans Condensed Light" panose="020B0306030504020204" pitchFamily="34" charset="0"/>
                          <a:ea typeface="Open Sans Condensed Light" panose="020B0306030504020204" pitchFamily="34" charset="0"/>
                          <a:cs typeface="Open Sans Condensed Light" panose="020B0306030504020204" pitchFamily="34" charset="0"/>
                        </a:rPr>
                        <a:t>(+)</a:t>
                      </a: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hMerge="1">
                  <a:txBody>
                    <a:bodyPr/>
                    <a:lstStyle/>
                    <a:p>
                      <a:endParaRPr lang="tr-TR"/>
                    </a:p>
                  </a:txBody>
                  <a:tcPr/>
                </a:tc>
                <a:tc gridSpan="2">
                  <a:txBody>
                    <a:bodyPr/>
                    <a:lstStyle/>
                    <a:p>
                      <a:pPr algn="ctr">
                        <a:lnSpc>
                          <a:spcPct val="115000"/>
                        </a:lnSpc>
                        <a:spcAft>
                          <a:spcPts val="1000"/>
                        </a:spcAft>
                      </a:pP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p>
                    <a:p>
                      <a:pPr algn="ctr">
                        <a:lnSpc>
                          <a:spcPct val="115000"/>
                        </a:lnSpc>
                        <a:spcAft>
                          <a:spcPts val="1000"/>
                        </a:spcAft>
                      </a:pP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AZALIŞLAR</a:t>
                      </a:r>
                      <a:b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b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a:t>
                      </a: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hMerge="1">
                  <a:txBody>
                    <a:bodyPr/>
                    <a:lstStyle/>
                    <a:p>
                      <a:endParaRPr lang="tr-TR"/>
                    </a:p>
                  </a:txBody>
                  <a:tcPr/>
                </a:tc>
              </a:tr>
              <a:tr h="134566">
                <a:tc gridSpan="2">
                  <a:txBody>
                    <a:bodyPr/>
                    <a:lstStyle/>
                    <a:p>
                      <a:pPr algn="ctr">
                        <a:lnSpc>
                          <a:spcPct val="115000"/>
                        </a:lnSpc>
                        <a:spcAft>
                          <a:spcPts val="0"/>
                        </a:spcAft>
                      </a:pPr>
                      <a:r>
                        <a:rPr lang="tr-TR" sz="2000">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hMerge="1">
                  <a:txBody>
                    <a:bodyPr/>
                    <a:lstStyle/>
                    <a:p>
                      <a:endParaRPr lang="tr-TR"/>
                    </a:p>
                  </a:txBody>
                  <a:tcPr/>
                </a:tc>
                <a:tc gridSpan="2">
                  <a:txBody>
                    <a:bodyPr/>
                    <a:lstStyle/>
                    <a:p>
                      <a:pPr algn="ctr">
                        <a:lnSpc>
                          <a:spcPct val="115000"/>
                        </a:lnSpc>
                        <a:spcAft>
                          <a:spcPts val="0"/>
                        </a:spcAft>
                      </a:pP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hMerge="1">
                  <a:txBody>
                    <a:bodyPr/>
                    <a:lstStyle/>
                    <a:p>
                      <a:endParaRPr lang="tr-TR"/>
                    </a:p>
                  </a:txBody>
                  <a:tcPr/>
                </a:tc>
              </a:tr>
            </a:tbl>
          </a:graphicData>
        </a:graphic>
      </p:graphicFrame>
    </p:spTree>
    <p:extLst>
      <p:ext uri="{BB962C8B-B14F-4D97-AF65-F5344CB8AC3E}">
        <p14:creationId xmlns:p14="http://schemas.microsoft.com/office/powerpoint/2010/main" val="14560231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lstStyle/>
          <a:p>
            <a:r>
              <a:rPr lang="tr-TR" dirty="0">
                <a:solidFill>
                  <a:schemeClr val="tx1">
                    <a:lumMod val="75000"/>
                    <a:lumOff val="25000"/>
                  </a:schemeClr>
                </a:solidFill>
              </a:rPr>
              <a:t>Dönen Varlıklar</a:t>
            </a:r>
          </a:p>
          <a:p>
            <a:endParaRPr lang="tr-TR" dirty="0">
              <a:solidFill>
                <a:schemeClr val="tx1">
                  <a:lumMod val="75000"/>
                  <a:lumOff val="25000"/>
                </a:schemeClr>
              </a:solidFill>
            </a:endParaRPr>
          </a:p>
        </p:txBody>
      </p:sp>
      <p:sp>
        <p:nvSpPr>
          <p:cNvPr id="5" name="Metin Yer Tutucusu 2"/>
          <p:cNvSpPr>
            <a:spLocks noGrp="1"/>
          </p:cNvSpPr>
          <p:nvPr>
            <p:ph type="body" sz="quarter" idx="11"/>
          </p:nvPr>
        </p:nvSpPr>
        <p:spPr>
          <a:xfrm>
            <a:off x="3536156" y="1063625"/>
            <a:ext cx="2071688" cy="395288"/>
          </a:xfrm>
        </p:spPr>
        <p:txBody>
          <a:bodyPr>
            <a:noAutofit/>
          </a:bodyPr>
          <a:lstStyle/>
          <a:p>
            <a:r>
              <a:rPr lang="tr-TR" sz="2400" dirty="0">
                <a:solidFill>
                  <a:schemeClr val="tx1">
                    <a:lumMod val="75000"/>
                    <a:lumOff val="25000"/>
                  </a:schemeClr>
                </a:solidFill>
              </a:rPr>
              <a:t>10-Hazır Değerler</a:t>
            </a:r>
          </a:p>
          <a:p>
            <a:endParaRPr lang="tr-TR" sz="2400" dirty="0">
              <a:solidFill>
                <a:schemeClr val="tx1">
                  <a:lumMod val="75000"/>
                  <a:lumOff val="25000"/>
                </a:schemeClr>
              </a:solidFill>
            </a:endParaRPr>
          </a:p>
        </p:txBody>
      </p:sp>
      <p:sp>
        <p:nvSpPr>
          <p:cNvPr id="8" name="Rectangle 3"/>
          <p:cNvSpPr txBox="1">
            <a:spLocks noChangeArrowheads="1"/>
          </p:cNvSpPr>
          <p:nvPr/>
        </p:nvSpPr>
        <p:spPr>
          <a:xfrm>
            <a:off x="965200" y="2019423"/>
            <a:ext cx="7086601" cy="45284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tr-TR" sz="2000" b="1"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Örnek: </a:t>
            </a: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İşletme 10.000 TL nakit bankaya yatırmıştır</a:t>
            </a:r>
          </a:p>
        </p:txBody>
      </p:sp>
      <p:graphicFrame>
        <p:nvGraphicFramePr>
          <p:cNvPr id="7" name="7 Tablo"/>
          <p:cNvGraphicFramePr>
            <a:graphicFrameLocks noGrp="1"/>
          </p:cNvGraphicFramePr>
          <p:nvPr>
            <p:extLst>
              <p:ext uri="{D42A27DB-BD31-4B8C-83A1-F6EECF244321}">
                <p14:modId xmlns:p14="http://schemas.microsoft.com/office/powerpoint/2010/main" val="631416747"/>
              </p:ext>
            </p:extLst>
          </p:nvPr>
        </p:nvGraphicFramePr>
        <p:xfrm>
          <a:off x="1685274" y="2996952"/>
          <a:ext cx="5773452" cy="2834640"/>
        </p:xfrm>
        <a:graphic>
          <a:graphicData uri="http://schemas.openxmlformats.org/drawingml/2006/table">
            <a:tbl>
              <a:tblPr/>
              <a:tblGrid>
                <a:gridCol w="556478"/>
                <a:gridCol w="3058674"/>
                <a:gridCol w="1079150"/>
                <a:gridCol w="1079150"/>
              </a:tblGrid>
              <a:tr h="401101">
                <a:tc>
                  <a:txBody>
                    <a:bodyPr/>
                    <a:lstStyle/>
                    <a:p>
                      <a:pPr algn="ctr">
                        <a:lnSpc>
                          <a:spcPct val="115000"/>
                        </a:lnSpc>
                        <a:spcAft>
                          <a:spcPts val="0"/>
                        </a:spcAft>
                      </a:pP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Mad. No</a:t>
                      </a: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AÇIKLAMA</a:t>
                      </a: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000">
                          <a:latin typeface="Open Sans Condensed Light" panose="020B0306030504020204" pitchFamily="34" charset="0"/>
                          <a:ea typeface="Open Sans Condensed Light" panose="020B0306030504020204" pitchFamily="34" charset="0"/>
                          <a:cs typeface="Open Sans Condensed Light" panose="020B0306030504020204" pitchFamily="34" charset="0"/>
                        </a:rPr>
                        <a:t>BORÇ</a:t>
                      </a: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000">
                          <a:latin typeface="Open Sans Condensed Light" panose="020B0306030504020204" pitchFamily="34" charset="0"/>
                          <a:ea typeface="Open Sans Condensed Light" panose="020B0306030504020204" pitchFamily="34" charset="0"/>
                          <a:cs typeface="Open Sans Condensed Light" panose="020B0306030504020204" pitchFamily="34" charset="0"/>
                        </a:rPr>
                        <a:t>ALACAK</a:t>
                      </a: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r>
              <a:tr h="1399099">
                <a:tc>
                  <a:txBody>
                    <a:bodyPr/>
                    <a:lstStyle/>
                    <a:p>
                      <a:pPr>
                        <a:lnSpc>
                          <a:spcPct val="115000"/>
                        </a:lnSpc>
                      </a:pP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tr-TR" sz="2000" dirty="0" smtClean="0">
                          <a:latin typeface="Open Sans Condensed Light" panose="020B0306030504020204" pitchFamily="34" charset="0"/>
                          <a:ea typeface="Open Sans Condensed Light" panose="020B0306030504020204" pitchFamily="34" charset="0"/>
                          <a:cs typeface="Open Sans Condensed Light" panose="020B0306030504020204" pitchFamily="34" charset="0"/>
                        </a:rPr>
                        <a:t>................</a:t>
                      </a: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Tarih......................................</a:t>
                      </a:r>
                    </a:p>
                    <a:p>
                      <a:pPr>
                        <a:lnSpc>
                          <a:spcPct val="115000"/>
                        </a:lnSpc>
                        <a:spcAft>
                          <a:spcPts val="1000"/>
                        </a:spcAft>
                      </a:pP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102 Bankalar Hesabı</a:t>
                      </a:r>
                    </a:p>
                    <a:p>
                      <a:pPr algn="r">
                        <a:lnSpc>
                          <a:spcPct val="115000"/>
                        </a:lnSpc>
                        <a:spcAft>
                          <a:spcPts val="1000"/>
                        </a:spcAft>
                      </a:pP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100 Kasa Hesabı</a:t>
                      </a:r>
                    </a:p>
                    <a:p>
                      <a:pPr algn="ctr">
                        <a:lnSpc>
                          <a:spcPct val="115000"/>
                        </a:lnSpc>
                        <a:spcAft>
                          <a:spcPts val="1000"/>
                        </a:spcAft>
                      </a:pP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Bankaya para yatırılması</a:t>
                      </a: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p>
                    <a:p>
                      <a:pPr algn="ctr">
                        <a:lnSpc>
                          <a:spcPct val="115000"/>
                        </a:lnSpc>
                        <a:spcAft>
                          <a:spcPts val="1000"/>
                        </a:spcAft>
                      </a:pP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10.000</a:t>
                      </a: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p>
                    <a:p>
                      <a:pPr algn="ctr">
                        <a:lnSpc>
                          <a:spcPct val="115000"/>
                        </a:lnSpc>
                        <a:spcAft>
                          <a:spcPts val="1000"/>
                        </a:spcAft>
                      </a:pP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p>
                    <a:p>
                      <a:pPr algn="ctr">
                        <a:lnSpc>
                          <a:spcPct val="115000"/>
                        </a:lnSpc>
                        <a:spcAft>
                          <a:spcPts val="1000"/>
                        </a:spcAft>
                      </a:pP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10.000 </a:t>
                      </a: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7268414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lstStyle/>
          <a:p>
            <a:r>
              <a:rPr lang="tr-TR" dirty="0">
                <a:solidFill>
                  <a:schemeClr val="tx1">
                    <a:lumMod val="75000"/>
                    <a:lumOff val="25000"/>
                  </a:schemeClr>
                </a:solidFill>
              </a:rPr>
              <a:t>Dönen Varlıklar</a:t>
            </a:r>
          </a:p>
          <a:p>
            <a:endParaRPr lang="tr-TR" dirty="0">
              <a:solidFill>
                <a:schemeClr val="tx1">
                  <a:lumMod val="75000"/>
                  <a:lumOff val="25000"/>
                </a:schemeClr>
              </a:solidFill>
            </a:endParaRPr>
          </a:p>
        </p:txBody>
      </p:sp>
      <p:sp>
        <p:nvSpPr>
          <p:cNvPr id="5" name="Metin Yer Tutucusu 2"/>
          <p:cNvSpPr>
            <a:spLocks noGrp="1"/>
          </p:cNvSpPr>
          <p:nvPr>
            <p:ph type="body" sz="quarter" idx="11"/>
          </p:nvPr>
        </p:nvSpPr>
        <p:spPr>
          <a:xfrm>
            <a:off x="3536156" y="1063625"/>
            <a:ext cx="2071688" cy="395288"/>
          </a:xfrm>
        </p:spPr>
        <p:txBody>
          <a:bodyPr>
            <a:noAutofit/>
          </a:bodyPr>
          <a:lstStyle/>
          <a:p>
            <a:r>
              <a:rPr lang="tr-TR" sz="2400" dirty="0">
                <a:solidFill>
                  <a:schemeClr val="tx1">
                    <a:lumMod val="75000"/>
                    <a:lumOff val="25000"/>
                  </a:schemeClr>
                </a:solidFill>
              </a:rPr>
              <a:t>10-Hazır Değerler</a:t>
            </a:r>
          </a:p>
          <a:p>
            <a:endParaRPr lang="tr-TR" sz="2400" dirty="0">
              <a:solidFill>
                <a:schemeClr val="tx1">
                  <a:lumMod val="75000"/>
                  <a:lumOff val="25000"/>
                </a:schemeClr>
              </a:solidFill>
            </a:endParaRPr>
          </a:p>
        </p:txBody>
      </p:sp>
      <p:sp>
        <p:nvSpPr>
          <p:cNvPr id="8" name="Rectangle 3"/>
          <p:cNvSpPr txBox="1">
            <a:spLocks noChangeArrowheads="1"/>
          </p:cNvSpPr>
          <p:nvPr/>
        </p:nvSpPr>
        <p:spPr>
          <a:xfrm>
            <a:off x="965200" y="2019423"/>
            <a:ext cx="7086601" cy="452845"/>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tr-TR" sz="2000" b="1"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Örnek: </a:t>
            </a:r>
            <a:r>
              <a:rPr lang="tr-TR" sz="2000"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İşletme </a:t>
            </a: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4.000 +%18 </a:t>
            </a:r>
            <a:r>
              <a:rPr lang="tr-TR" sz="2000" dirty="0" err="1">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kdv</a:t>
            </a: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TL </a:t>
            </a:r>
            <a:r>
              <a:rPr lang="tr-TR" sz="2000" dirty="0" err="1">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lik</a:t>
            </a: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demirbaşı almış, tutarını banka hesabından ödemiştir.</a:t>
            </a:r>
          </a:p>
        </p:txBody>
      </p:sp>
      <p:graphicFrame>
        <p:nvGraphicFramePr>
          <p:cNvPr id="6" name="6 Tablo"/>
          <p:cNvGraphicFramePr>
            <a:graphicFrameLocks noGrp="1"/>
          </p:cNvGraphicFramePr>
          <p:nvPr>
            <p:extLst>
              <p:ext uri="{D42A27DB-BD31-4B8C-83A1-F6EECF244321}">
                <p14:modId xmlns:p14="http://schemas.microsoft.com/office/powerpoint/2010/main" val="242884749"/>
              </p:ext>
            </p:extLst>
          </p:nvPr>
        </p:nvGraphicFramePr>
        <p:xfrm>
          <a:off x="1483553" y="2874143"/>
          <a:ext cx="6176897" cy="3282379"/>
        </p:xfrm>
        <a:graphic>
          <a:graphicData uri="http://schemas.openxmlformats.org/drawingml/2006/table">
            <a:tbl>
              <a:tblPr/>
              <a:tblGrid>
                <a:gridCol w="643427"/>
                <a:gridCol w="3224348"/>
                <a:gridCol w="1154561"/>
                <a:gridCol w="1154561"/>
              </a:tblGrid>
              <a:tr h="266700">
                <a:tc>
                  <a:txBody>
                    <a:bodyPr/>
                    <a:lstStyle/>
                    <a:p>
                      <a:pPr algn="ctr">
                        <a:lnSpc>
                          <a:spcPct val="115000"/>
                        </a:lnSpc>
                        <a:spcAft>
                          <a:spcPts val="0"/>
                        </a:spcAft>
                      </a:pP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Mad. No</a:t>
                      </a: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000">
                          <a:latin typeface="Open Sans Condensed Light" panose="020B0306030504020204" pitchFamily="34" charset="0"/>
                          <a:ea typeface="Open Sans Condensed Light" panose="020B0306030504020204" pitchFamily="34" charset="0"/>
                          <a:cs typeface="Open Sans Condensed Light" panose="020B0306030504020204" pitchFamily="34" charset="0"/>
                        </a:rPr>
                        <a:t>AÇIKLAMA</a:t>
                      </a: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000">
                          <a:latin typeface="Open Sans Condensed Light" panose="020B0306030504020204" pitchFamily="34" charset="0"/>
                          <a:ea typeface="Open Sans Condensed Light" panose="020B0306030504020204" pitchFamily="34" charset="0"/>
                          <a:cs typeface="Open Sans Condensed Light" panose="020B0306030504020204" pitchFamily="34" charset="0"/>
                        </a:rPr>
                        <a:t>BORÇ</a:t>
                      </a: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000">
                          <a:latin typeface="Open Sans Condensed Light" panose="020B0306030504020204" pitchFamily="34" charset="0"/>
                          <a:ea typeface="Open Sans Condensed Light" panose="020B0306030504020204" pitchFamily="34" charset="0"/>
                          <a:cs typeface="Open Sans Condensed Light" panose="020B0306030504020204" pitchFamily="34" charset="0"/>
                        </a:rPr>
                        <a:t>ALACAK</a:t>
                      </a: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r>
              <a:tr h="457200">
                <a:tc>
                  <a:txBody>
                    <a:bodyPr/>
                    <a:lstStyle/>
                    <a:p>
                      <a:pPr>
                        <a:lnSpc>
                          <a:spcPct val="115000"/>
                        </a:lnSpc>
                      </a:pP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tr-TR" sz="2000" dirty="0" smtClean="0">
                          <a:latin typeface="Open Sans Condensed Light" panose="020B0306030504020204" pitchFamily="34" charset="0"/>
                          <a:ea typeface="Open Sans Condensed Light" panose="020B0306030504020204" pitchFamily="34" charset="0"/>
                          <a:cs typeface="Open Sans Condensed Light" panose="020B0306030504020204" pitchFamily="34" charset="0"/>
                        </a:rPr>
                        <a:t>.........................</a:t>
                      </a:r>
                      <a:r>
                        <a:rPr lang="tr-TR" sz="2000" dirty="0" smtClean="0">
                          <a:latin typeface="Open Sans Condensed Light" panose="020B0306030504020204" pitchFamily="34" charset="0"/>
                          <a:ea typeface="Open Sans Condensed Light" panose="020B0306030504020204" pitchFamily="34" charset="0"/>
                          <a:cs typeface="Open Sans Condensed Light" panose="020B0306030504020204" pitchFamily="34" charset="0"/>
                        </a:rPr>
                        <a:t>Tarih</a:t>
                      </a:r>
                    </a:p>
                    <a:p>
                      <a:pPr algn="ctr">
                        <a:lnSpc>
                          <a:spcPct val="115000"/>
                        </a:lnSpc>
                        <a:spcAft>
                          <a:spcPts val="1000"/>
                        </a:spcAft>
                      </a:pPr>
                      <a:r>
                        <a:rPr lang="tr-TR" sz="2000" dirty="0" smtClean="0">
                          <a:latin typeface="Open Sans Condensed Light" panose="020B0306030504020204" pitchFamily="34" charset="0"/>
                          <a:ea typeface="Open Sans Condensed Light" panose="020B0306030504020204" pitchFamily="34" charset="0"/>
                          <a:cs typeface="Open Sans Condensed Light" panose="020B0306030504020204" pitchFamily="34" charset="0"/>
                        </a:rPr>
                        <a:t>255 </a:t>
                      </a: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Demirbaşlar Hesabı</a:t>
                      </a:r>
                    </a:p>
                    <a:p>
                      <a:pPr>
                        <a:lnSpc>
                          <a:spcPct val="115000"/>
                        </a:lnSpc>
                        <a:spcAft>
                          <a:spcPts val="1000"/>
                        </a:spcAft>
                      </a:pP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191 İndirilecek KDV Hesabı</a:t>
                      </a:r>
                    </a:p>
                    <a:p>
                      <a:pPr algn="r">
                        <a:lnSpc>
                          <a:spcPct val="115000"/>
                        </a:lnSpc>
                        <a:spcAft>
                          <a:spcPts val="1000"/>
                        </a:spcAft>
                      </a:pP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102 Bankalar Hesabı</a:t>
                      </a:r>
                    </a:p>
                    <a:p>
                      <a:pPr>
                        <a:lnSpc>
                          <a:spcPct val="115000"/>
                        </a:lnSpc>
                        <a:spcAft>
                          <a:spcPts val="1000"/>
                        </a:spcAft>
                      </a:pP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Demirbaşın bankadan ödenerek alımı</a:t>
                      </a: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p>
                    <a:p>
                      <a:pPr algn="ctr">
                        <a:lnSpc>
                          <a:spcPct val="115000"/>
                        </a:lnSpc>
                        <a:spcAft>
                          <a:spcPts val="1000"/>
                        </a:spcAft>
                      </a:pP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4.000</a:t>
                      </a:r>
                    </a:p>
                    <a:p>
                      <a:pPr algn="ctr">
                        <a:lnSpc>
                          <a:spcPct val="115000"/>
                        </a:lnSpc>
                        <a:spcAft>
                          <a:spcPts val="1000"/>
                        </a:spcAft>
                      </a:pP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720</a:t>
                      </a: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p>
                    <a:p>
                      <a:pPr algn="ctr">
                        <a:lnSpc>
                          <a:spcPct val="115000"/>
                        </a:lnSpc>
                        <a:spcAft>
                          <a:spcPts val="1000"/>
                        </a:spcAft>
                      </a:pP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p>
                    <a:p>
                      <a:pPr algn="r">
                        <a:lnSpc>
                          <a:spcPct val="115000"/>
                        </a:lnSpc>
                        <a:spcAft>
                          <a:spcPts val="1000"/>
                        </a:spcAft>
                      </a:pPr>
                      <a:endParaRPr lang="tr-TR" sz="2000" dirty="0" smtClean="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a:lnSpc>
                          <a:spcPct val="115000"/>
                        </a:lnSpc>
                        <a:spcAft>
                          <a:spcPts val="1000"/>
                        </a:spcAft>
                      </a:pPr>
                      <a:r>
                        <a:rPr lang="tr-TR" sz="2000" dirty="0" smtClean="0">
                          <a:latin typeface="Open Sans Condensed Light" panose="020B0306030504020204" pitchFamily="34" charset="0"/>
                          <a:ea typeface="Open Sans Condensed Light" panose="020B0306030504020204" pitchFamily="34" charset="0"/>
                          <a:cs typeface="Open Sans Condensed Light" panose="020B0306030504020204" pitchFamily="34" charset="0"/>
                        </a:rPr>
                        <a:t>4.720</a:t>
                      </a: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4625805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lstStyle/>
          <a:p>
            <a:r>
              <a:rPr lang="tr-TR" dirty="0">
                <a:solidFill>
                  <a:schemeClr val="tx1">
                    <a:lumMod val="75000"/>
                    <a:lumOff val="25000"/>
                  </a:schemeClr>
                </a:solidFill>
              </a:rPr>
              <a:t>Dönen Varlıklar</a:t>
            </a:r>
          </a:p>
          <a:p>
            <a:endParaRPr lang="tr-TR" dirty="0">
              <a:solidFill>
                <a:schemeClr val="tx1">
                  <a:lumMod val="75000"/>
                  <a:lumOff val="25000"/>
                </a:schemeClr>
              </a:solidFill>
            </a:endParaRPr>
          </a:p>
        </p:txBody>
      </p:sp>
      <p:sp>
        <p:nvSpPr>
          <p:cNvPr id="5" name="Metin Yer Tutucusu 2"/>
          <p:cNvSpPr>
            <a:spLocks noGrp="1"/>
          </p:cNvSpPr>
          <p:nvPr>
            <p:ph type="body" sz="quarter" idx="11"/>
          </p:nvPr>
        </p:nvSpPr>
        <p:spPr>
          <a:xfrm>
            <a:off x="3536156" y="1063625"/>
            <a:ext cx="2071688" cy="395288"/>
          </a:xfrm>
        </p:spPr>
        <p:txBody>
          <a:bodyPr>
            <a:noAutofit/>
          </a:bodyPr>
          <a:lstStyle/>
          <a:p>
            <a:r>
              <a:rPr lang="tr-TR" sz="2400" dirty="0">
                <a:solidFill>
                  <a:schemeClr val="tx1">
                    <a:lumMod val="75000"/>
                    <a:lumOff val="25000"/>
                  </a:schemeClr>
                </a:solidFill>
              </a:rPr>
              <a:t>10-Hazır Değerler</a:t>
            </a:r>
          </a:p>
          <a:p>
            <a:endParaRPr lang="tr-TR" sz="2400" dirty="0">
              <a:solidFill>
                <a:schemeClr val="tx1">
                  <a:lumMod val="75000"/>
                  <a:lumOff val="25000"/>
                </a:schemeClr>
              </a:solidFill>
            </a:endParaRPr>
          </a:p>
        </p:txBody>
      </p:sp>
      <p:sp>
        <p:nvSpPr>
          <p:cNvPr id="8" name="Rectangle 3"/>
          <p:cNvSpPr txBox="1">
            <a:spLocks noChangeArrowheads="1"/>
          </p:cNvSpPr>
          <p:nvPr/>
        </p:nvSpPr>
        <p:spPr>
          <a:xfrm>
            <a:off x="1028700" y="2019422"/>
            <a:ext cx="7086601" cy="357704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BANKALAR HESABIYLA İLGİ ÖRNEKLER</a:t>
            </a:r>
            <a:r>
              <a:rPr lang="tr-TR" sz="2000" dirty="0" smtClean="0">
                <a:latin typeface="Open Sans Condensed Light" panose="020B0306030504020204" pitchFamily="34" charset="0"/>
                <a:ea typeface="Open Sans Condensed Light" panose="020B0306030504020204" pitchFamily="34" charset="0"/>
                <a:cs typeface="Open Sans Condensed Light" panose="020B0306030504020204" pitchFamily="34" charset="0"/>
              </a:rPr>
              <a:t>:</a:t>
            </a:r>
          </a:p>
          <a:p>
            <a:pPr marL="0" indent="0" algn="ctr">
              <a:buNone/>
            </a:pP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marL="457200" indent="-457200">
              <a:buClr>
                <a:srgbClr val="00B050"/>
              </a:buClr>
              <a:buFont typeface="+mj-lt"/>
              <a:buAutoNum type="arabicPeriod"/>
            </a:pPr>
            <a:r>
              <a:rPr lang="tr-TR" sz="2000" dirty="0" smtClean="0">
                <a:latin typeface="Open Sans Condensed Light" panose="020B0306030504020204" pitchFamily="34" charset="0"/>
                <a:ea typeface="Open Sans Condensed Light" panose="020B0306030504020204" pitchFamily="34" charset="0"/>
                <a:cs typeface="Open Sans Condensed Light" panose="020B0306030504020204" pitchFamily="34" charset="0"/>
              </a:rPr>
              <a:t>İşletme </a:t>
            </a: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kasasında bulunan 1.000 TL' </a:t>
            </a:r>
            <a:r>
              <a:rPr lang="tr-TR" sz="2000" dirty="0" err="1">
                <a:latin typeface="Open Sans Condensed Light" panose="020B0306030504020204" pitchFamily="34" charset="0"/>
                <a:ea typeface="Open Sans Condensed Light" panose="020B0306030504020204" pitchFamily="34" charset="0"/>
                <a:cs typeface="Open Sans Condensed Light" panose="020B0306030504020204" pitchFamily="34" charset="0"/>
              </a:rPr>
              <a:t>yi</a:t>
            </a: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 25.01.20.. tarihinde A Bankasında cari hesabına yatırmıştır.</a:t>
            </a:r>
          </a:p>
          <a:p>
            <a:pPr marL="457200" indent="-457200">
              <a:buClr>
                <a:srgbClr val="00B050"/>
              </a:buClr>
              <a:buFont typeface="+mj-lt"/>
              <a:buAutoNum type="arabicPeriod"/>
            </a:pPr>
            <a:r>
              <a:rPr lang="tr-TR" sz="2000" dirty="0" smtClean="0">
                <a:latin typeface="Open Sans Condensed Light" panose="020B0306030504020204" pitchFamily="34" charset="0"/>
                <a:ea typeface="Open Sans Condensed Light" panose="020B0306030504020204" pitchFamily="34" charset="0"/>
                <a:cs typeface="Open Sans Condensed Light" panose="020B0306030504020204" pitchFamily="34" charset="0"/>
              </a:rPr>
              <a:t>İşletme </a:t>
            </a: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daha önce müşterisinden aldığı 10.01.20.. tarihli 5 000 </a:t>
            </a:r>
            <a:r>
              <a:rPr lang="tr-TR" sz="2000" dirty="0" err="1">
                <a:latin typeface="Open Sans Condensed Light" panose="020B0306030504020204" pitchFamily="34" charset="0"/>
                <a:ea typeface="Open Sans Condensed Light" panose="020B0306030504020204" pitchFamily="34" charset="0"/>
                <a:cs typeface="Open Sans Condensed Light" panose="020B0306030504020204" pitchFamily="34" charset="0"/>
              </a:rPr>
              <a:t>tl</a:t>
            </a: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 tutarlı çeki A Bankasına vermiş, banka tarafından tahsil etmiştir. Bu çek tutarı olan 5.000 TL' </a:t>
            </a:r>
            <a:r>
              <a:rPr lang="tr-TR" sz="2000" dirty="0" err="1">
                <a:latin typeface="Open Sans Condensed Light" panose="020B0306030504020204" pitchFamily="34" charset="0"/>
                <a:ea typeface="Open Sans Condensed Light" panose="020B0306030504020204" pitchFamily="34" charset="0"/>
                <a:cs typeface="Open Sans Condensed Light" panose="020B0306030504020204" pitchFamily="34" charset="0"/>
              </a:rPr>
              <a:t>nin</a:t>
            </a: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 tahsil edildiğine dair yukarıda adı geçen bankadan 03215 </a:t>
            </a:r>
            <a:r>
              <a:rPr lang="tr-TR" sz="2000" dirty="0" err="1">
                <a:latin typeface="Open Sans Condensed Light" panose="020B0306030504020204" pitchFamily="34" charset="0"/>
                <a:ea typeface="Open Sans Condensed Light" panose="020B0306030504020204" pitchFamily="34" charset="0"/>
                <a:cs typeface="Open Sans Condensed Light" panose="020B0306030504020204" pitchFamily="34" charset="0"/>
              </a:rPr>
              <a:t>nolu</a:t>
            </a: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 dekont </a:t>
            </a:r>
            <a:r>
              <a:rPr lang="tr-TR" sz="2000" dirty="0" smtClean="0">
                <a:latin typeface="Open Sans Condensed Light" panose="020B0306030504020204" pitchFamily="34" charset="0"/>
                <a:ea typeface="Open Sans Condensed Light" panose="020B0306030504020204" pitchFamily="34" charset="0"/>
                <a:cs typeface="Open Sans Condensed Light" panose="020B0306030504020204" pitchFamily="34" charset="0"/>
              </a:rPr>
              <a:t>alınmıştır.</a:t>
            </a:r>
          </a:p>
          <a:p>
            <a:pPr marL="457200" indent="-457200">
              <a:buClr>
                <a:srgbClr val="00B050"/>
              </a:buClr>
              <a:buFont typeface="+mj-lt"/>
              <a:buAutoNum type="arabicPeriod"/>
            </a:pPr>
            <a:r>
              <a:rPr lang="tr-TR" sz="2000" dirty="0" smtClean="0">
                <a:latin typeface="Open Sans Condensed Light" panose="020B0306030504020204" pitchFamily="34" charset="0"/>
                <a:ea typeface="Open Sans Condensed Light" panose="020B0306030504020204" pitchFamily="34" charset="0"/>
                <a:cs typeface="Open Sans Condensed Light" panose="020B0306030504020204" pitchFamily="34" charset="0"/>
              </a:rPr>
              <a:t>İşletme </a:t>
            </a: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15.1.20.. tarihinde A Bankasındaki cari hesabından 3.000 TL çekmiştir. </a:t>
            </a:r>
          </a:p>
          <a:p>
            <a:pPr marL="457200" indent="-457200">
              <a:buClr>
                <a:srgbClr val="00B050"/>
              </a:buClr>
              <a:buFont typeface="+mj-lt"/>
              <a:buAutoNum type="arabicPeriod"/>
            </a:pPr>
            <a:r>
              <a:rPr lang="tr-TR" sz="2000" dirty="0" smtClean="0">
                <a:latin typeface="Open Sans Condensed Light" panose="020B0306030504020204" pitchFamily="34" charset="0"/>
                <a:ea typeface="Open Sans Condensed Light" panose="020B0306030504020204" pitchFamily="34" charset="0"/>
                <a:cs typeface="Open Sans Condensed Light" panose="020B0306030504020204" pitchFamily="34" charset="0"/>
              </a:rPr>
              <a:t>İşletme </a:t>
            </a: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20.1.20.. tarihinde A Bankasından B bankasına 1.000 </a:t>
            </a:r>
            <a:r>
              <a:rPr lang="tr-TR" sz="2000" dirty="0" err="1">
                <a:latin typeface="Open Sans Condensed Light" panose="020B0306030504020204" pitchFamily="34" charset="0"/>
                <a:ea typeface="Open Sans Condensed Light" panose="020B0306030504020204" pitchFamily="34" charset="0"/>
                <a:cs typeface="Open Sans Condensed Light" panose="020B0306030504020204" pitchFamily="34" charset="0"/>
              </a:rPr>
              <a:t>tl</a:t>
            </a: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 para aktarmıştır.</a:t>
            </a:r>
          </a:p>
        </p:txBody>
      </p:sp>
    </p:spTree>
    <p:extLst>
      <p:ext uri="{BB962C8B-B14F-4D97-AF65-F5344CB8AC3E}">
        <p14:creationId xmlns:p14="http://schemas.microsoft.com/office/powerpoint/2010/main" val="12244508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lstStyle/>
          <a:p>
            <a:r>
              <a:rPr lang="tr-TR" dirty="0">
                <a:solidFill>
                  <a:schemeClr val="tx1">
                    <a:lumMod val="75000"/>
                    <a:lumOff val="25000"/>
                  </a:schemeClr>
                </a:solidFill>
              </a:rPr>
              <a:t>Dönen Varlıklar</a:t>
            </a:r>
          </a:p>
          <a:p>
            <a:endParaRPr lang="tr-TR" dirty="0">
              <a:solidFill>
                <a:schemeClr val="tx1">
                  <a:lumMod val="75000"/>
                  <a:lumOff val="25000"/>
                </a:schemeClr>
              </a:solidFill>
            </a:endParaRPr>
          </a:p>
        </p:txBody>
      </p:sp>
      <p:sp>
        <p:nvSpPr>
          <p:cNvPr id="5" name="Metin Yer Tutucusu 2"/>
          <p:cNvSpPr>
            <a:spLocks noGrp="1"/>
          </p:cNvSpPr>
          <p:nvPr>
            <p:ph type="body" sz="quarter" idx="11"/>
          </p:nvPr>
        </p:nvSpPr>
        <p:spPr>
          <a:xfrm>
            <a:off x="3536156" y="1063625"/>
            <a:ext cx="2071688" cy="395288"/>
          </a:xfrm>
        </p:spPr>
        <p:txBody>
          <a:bodyPr>
            <a:noAutofit/>
          </a:bodyPr>
          <a:lstStyle/>
          <a:p>
            <a:r>
              <a:rPr lang="tr-TR" sz="2400" dirty="0">
                <a:solidFill>
                  <a:schemeClr val="tx1">
                    <a:lumMod val="75000"/>
                    <a:lumOff val="25000"/>
                  </a:schemeClr>
                </a:solidFill>
              </a:rPr>
              <a:t>10-Hazır Değerler</a:t>
            </a:r>
          </a:p>
          <a:p>
            <a:endParaRPr lang="tr-TR" sz="2400" dirty="0">
              <a:solidFill>
                <a:schemeClr val="tx1">
                  <a:lumMod val="75000"/>
                  <a:lumOff val="25000"/>
                </a:schemeClr>
              </a:solidFill>
            </a:endParaRPr>
          </a:p>
        </p:txBody>
      </p:sp>
      <p:sp>
        <p:nvSpPr>
          <p:cNvPr id="8" name="Rectangle 3"/>
          <p:cNvSpPr txBox="1">
            <a:spLocks noChangeArrowheads="1"/>
          </p:cNvSpPr>
          <p:nvPr/>
        </p:nvSpPr>
        <p:spPr>
          <a:xfrm>
            <a:off x="1028700" y="2019422"/>
            <a:ext cx="7086601" cy="357704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tr-TR" sz="2000" b="1"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103 Verilen Çekler ve Ödeme Emirleri Hesabı (-):</a:t>
            </a: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İşletmelerin üçüncü kişilere bankalardan çek ile veya ödeme emri ile yapacağı ödemeleri izlediği hesaptır. Verilen çekler hesabı pasif karakterli bir hesaptır yani varlık hesabı olmasına rağmen işleyişi kaynak hesapları şeklindedir. Yani artışlar alacağa, azalışlar borca kaydedilir. Hesabın yanındaki (-) işareti bu anlama gelmektedir. </a:t>
            </a:r>
          </a:p>
          <a:p>
            <a:pPr marL="0" indent="0" algn="just">
              <a:buNone/>
            </a:pPr>
            <a:endPar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marL="0" indent="0" algn="just">
              <a:buNone/>
            </a:pPr>
            <a:r>
              <a:rPr lang="tr-TR" sz="2000" b="1"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103 Verilen Çekler ve Ödeme Emirleri Hesabının İşleyişi:</a:t>
            </a: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İşletmeler çek verdiklerinde bu hesap kullanılır. Kişilere çek ve ödeme emri verildiğinde hesabın alacak tarafına, çek ve ödeme emirlerinin bankadan tahsil edildiği anlaşıldığında verilen çekler hesabının borcuna kaydedilir.</a:t>
            </a:r>
          </a:p>
        </p:txBody>
      </p:sp>
    </p:spTree>
    <p:extLst>
      <p:ext uri="{BB962C8B-B14F-4D97-AF65-F5344CB8AC3E}">
        <p14:creationId xmlns:p14="http://schemas.microsoft.com/office/powerpoint/2010/main" val="8719362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lstStyle/>
          <a:p>
            <a:r>
              <a:rPr lang="tr-TR" dirty="0">
                <a:solidFill>
                  <a:schemeClr val="tx1">
                    <a:lumMod val="75000"/>
                    <a:lumOff val="25000"/>
                  </a:schemeClr>
                </a:solidFill>
              </a:rPr>
              <a:t>Dönen Varlıklar</a:t>
            </a:r>
          </a:p>
          <a:p>
            <a:endParaRPr lang="tr-TR" dirty="0">
              <a:solidFill>
                <a:schemeClr val="tx1">
                  <a:lumMod val="75000"/>
                  <a:lumOff val="25000"/>
                </a:schemeClr>
              </a:solidFill>
            </a:endParaRPr>
          </a:p>
        </p:txBody>
      </p:sp>
      <p:sp>
        <p:nvSpPr>
          <p:cNvPr id="5" name="Metin Yer Tutucusu 2"/>
          <p:cNvSpPr>
            <a:spLocks noGrp="1"/>
          </p:cNvSpPr>
          <p:nvPr>
            <p:ph type="body" sz="quarter" idx="11"/>
          </p:nvPr>
        </p:nvSpPr>
        <p:spPr>
          <a:xfrm>
            <a:off x="3536156" y="1063625"/>
            <a:ext cx="2071688" cy="395288"/>
          </a:xfrm>
        </p:spPr>
        <p:txBody>
          <a:bodyPr>
            <a:noAutofit/>
          </a:bodyPr>
          <a:lstStyle/>
          <a:p>
            <a:r>
              <a:rPr lang="tr-TR" sz="2400" dirty="0">
                <a:solidFill>
                  <a:schemeClr val="tx1">
                    <a:lumMod val="75000"/>
                    <a:lumOff val="25000"/>
                  </a:schemeClr>
                </a:solidFill>
              </a:rPr>
              <a:t>10-Hazır Değerler</a:t>
            </a:r>
          </a:p>
          <a:p>
            <a:endParaRPr lang="tr-TR" sz="2400" dirty="0">
              <a:solidFill>
                <a:schemeClr val="tx1">
                  <a:lumMod val="75000"/>
                  <a:lumOff val="25000"/>
                </a:schemeClr>
              </a:solidFill>
            </a:endParaRPr>
          </a:p>
        </p:txBody>
      </p:sp>
      <p:sp>
        <p:nvSpPr>
          <p:cNvPr id="8" name="Rectangle 3"/>
          <p:cNvSpPr txBox="1">
            <a:spLocks noChangeArrowheads="1"/>
          </p:cNvSpPr>
          <p:nvPr/>
        </p:nvSpPr>
        <p:spPr>
          <a:xfrm>
            <a:off x="1028700" y="2019422"/>
            <a:ext cx="7086601" cy="357704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tr-TR" sz="2000" b="1"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Örnek: </a:t>
            </a: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İşletme 5.000 TL </a:t>
            </a:r>
            <a:r>
              <a:rPr lang="tr-TR" sz="2000" dirty="0" err="1">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lik</a:t>
            </a: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malı almış, karşılığında çek vermiştir.</a:t>
            </a:r>
          </a:p>
        </p:txBody>
      </p:sp>
      <p:graphicFrame>
        <p:nvGraphicFramePr>
          <p:cNvPr id="6" name="6 Tablo"/>
          <p:cNvGraphicFramePr>
            <a:graphicFrameLocks noGrp="1"/>
          </p:cNvGraphicFramePr>
          <p:nvPr>
            <p:extLst>
              <p:ext uri="{D42A27DB-BD31-4B8C-83A1-F6EECF244321}">
                <p14:modId xmlns:p14="http://schemas.microsoft.com/office/powerpoint/2010/main" val="4105621064"/>
              </p:ext>
            </p:extLst>
          </p:nvPr>
        </p:nvGraphicFramePr>
        <p:xfrm>
          <a:off x="1518479" y="2696347"/>
          <a:ext cx="6107045" cy="3185160"/>
        </p:xfrm>
        <a:graphic>
          <a:graphicData uri="http://schemas.openxmlformats.org/drawingml/2006/table">
            <a:tbl>
              <a:tblPr/>
              <a:tblGrid>
                <a:gridCol w="595807"/>
                <a:gridCol w="3228230"/>
                <a:gridCol w="1141504"/>
                <a:gridCol w="1141504"/>
              </a:tblGrid>
              <a:tr h="555136">
                <a:tc>
                  <a:txBody>
                    <a:bodyPr/>
                    <a:lstStyle/>
                    <a:p>
                      <a:pPr algn="ctr">
                        <a:lnSpc>
                          <a:spcPct val="115000"/>
                        </a:lnSpc>
                        <a:spcAft>
                          <a:spcPts val="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Mad. No</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000" b="1"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AÇIKLAMA</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000" b="1">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BORÇ</a:t>
                      </a:r>
                      <a:endParaRPr lang="tr-TR" sz="200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000" b="1">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ALACAK</a:t>
                      </a:r>
                      <a:endParaRPr lang="tr-TR" sz="200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r>
              <a:tr h="1750276">
                <a:tc>
                  <a:txBody>
                    <a:bodyPr/>
                    <a:lstStyle/>
                    <a:p>
                      <a:pPr>
                        <a:lnSpc>
                          <a:spcPct val="115000"/>
                        </a:lnSpc>
                      </a:pPr>
                      <a:endParaRPr lang="tr-TR" sz="200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tr-TR" sz="2000" dirty="0" smtClean="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t>
                      </a: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Tarih......................................</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153 Ticari Mallar Hesabı</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103 Verilen Çekler ve Ödeme Emirleri </a:t>
                      </a:r>
                      <a:r>
                        <a:rPr lang="tr-TR" sz="2000" dirty="0" err="1">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Hs</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Çek ile mal alımı</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ct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5.000</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ct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ct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5.000 </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3988334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lstStyle/>
          <a:p>
            <a:r>
              <a:rPr lang="tr-TR" dirty="0">
                <a:solidFill>
                  <a:schemeClr val="tx1">
                    <a:lumMod val="75000"/>
                    <a:lumOff val="25000"/>
                  </a:schemeClr>
                </a:solidFill>
              </a:rPr>
              <a:t>Dönen Varlıklar</a:t>
            </a:r>
          </a:p>
          <a:p>
            <a:endParaRPr lang="tr-TR" dirty="0">
              <a:solidFill>
                <a:schemeClr val="tx1">
                  <a:lumMod val="75000"/>
                  <a:lumOff val="25000"/>
                </a:schemeClr>
              </a:solidFill>
            </a:endParaRPr>
          </a:p>
        </p:txBody>
      </p:sp>
      <p:sp>
        <p:nvSpPr>
          <p:cNvPr id="5" name="Metin Yer Tutucusu 2"/>
          <p:cNvSpPr>
            <a:spLocks noGrp="1"/>
          </p:cNvSpPr>
          <p:nvPr>
            <p:ph type="body" sz="quarter" idx="11"/>
          </p:nvPr>
        </p:nvSpPr>
        <p:spPr>
          <a:xfrm>
            <a:off x="3536156" y="1063625"/>
            <a:ext cx="2071688" cy="395288"/>
          </a:xfrm>
        </p:spPr>
        <p:txBody>
          <a:bodyPr>
            <a:noAutofit/>
          </a:bodyPr>
          <a:lstStyle/>
          <a:p>
            <a:r>
              <a:rPr lang="tr-TR" sz="2400" dirty="0">
                <a:solidFill>
                  <a:schemeClr val="tx1">
                    <a:lumMod val="75000"/>
                    <a:lumOff val="25000"/>
                  </a:schemeClr>
                </a:solidFill>
              </a:rPr>
              <a:t>10-Hazır Değerler</a:t>
            </a:r>
          </a:p>
          <a:p>
            <a:endParaRPr lang="tr-TR" sz="2400" dirty="0">
              <a:solidFill>
                <a:schemeClr val="tx1">
                  <a:lumMod val="75000"/>
                  <a:lumOff val="25000"/>
                </a:schemeClr>
              </a:solidFill>
            </a:endParaRPr>
          </a:p>
        </p:txBody>
      </p:sp>
      <p:sp>
        <p:nvSpPr>
          <p:cNvPr id="8" name="Rectangle 3"/>
          <p:cNvSpPr txBox="1">
            <a:spLocks noChangeArrowheads="1"/>
          </p:cNvSpPr>
          <p:nvPr/>
        </p:nvSpPr>
        <p:spPr>
          <a:xfrm>
            <a:off x="1028700" y="2019422"/>
            <a:ext cx="7086601" cy="357704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tr-TR" sz="2000" b="1"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Örnek: </a:t>
            </a: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İşletme 1.500 TL tutarındaki çekini bankadan ödemiştir.</a:t>
            </a:r>
          </a:p>
        </p:txBody>
      </p:sp>
      <p:graphicFrame>
        <p:nvGraphicFramePr>
          <p:cNvPr id="7" name="7 Tablo"/>
          <p:cNvGraphicFramePr>
            <a:graphicFrameLocks noGrp="1"/>
          </p:cNvGraphicFramePr>
          <p:nvPr>
            <p:extLst>
              <p:ext uri="{D42A27DB-BD31-4B8C-83A1-F6EECF244321}">
                <p14:modId xmlns:p14="http://schemas.microsoft.com/office/powerpoint/2010/main" val="545407935"/>
              </p:ext>
            </p:extLst>
          </p:nvPr>
        </p:nvGraphicFramePr>
        <p:xfrm>
          <a:off x="1326407" y="3068960"/>
          <a:ext cx="6491188" cy="2327339"/>
        </p:xfrm>
        <a:graphic>
          <a:graphicData uri="http://schemas.openxmlformats.org/drawingml/2006/table">
            <a:tbl>
              <a:tblPr/>
              <a:tblGrid>
                <a:gridCol w="529893"/>
                <a:gridCol w="3534683"/>
                <a:gridCol w="1213306"/>
                <a:gridCol w="1213306"/>
              </a:tblGrid>
              <a:tr h="381817">
                <a:tc>
                  <a:txBody>
                    <a:bodyPr/>
                    <a:lstStyle/>
                    <a:p>
                      <a:pPr algn="ctr">
                        <a:lnSpc>
                          <a:spcPct val="115000"/>
                        </a:lnSpc>
                        <a:spcAft>
                          <a:spcPts val="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Mad. No</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000" dirty="0" smtClean="0">
                          <a:latin typeface="Open Sans Condensed Light" panose="020B0306030504020204" pitchFamily="34" charset="0"/>
                          <a:ea typeface="Open Sans Condensed Light" panose="020B0306030504020204" pitchFamily="34" charset="0"/>
                          <a:cs typeface="Open Sans Condensed Light" panose="020B0306030504020204" pitchFamily="34" charset="0"/>
                        </a:rPr>
                        <a:t>Tarih</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000" b="1"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BORÇ</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000" b="1">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ALACAK</a:t>
                      </a:r>
                      <a:endParaRPr lang="tr-TR" sz="200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r>
              <a:tr h="1275522">
                <a:tc>
                  <a:txBody>
                    <a:bodyPr/>
                    <a:lstStyle/>
                    <a:p>
                      <a:pPr algn="ctr">
                        <a:lnSpc>
                          <a:spcPct val="115000"/>
                        </a:lnSpc>
                        <a:spcAft>
                          <a:spcPts val="0"/>
                        </a:spcAft>
                      </a:pP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tr-TR" sz="2000" dirty="0" smtClean="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103 </a:t>
                      </a: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Verilen Çekler ve Ödeme Emirleri </a:t>
                      </a:r>
                      <a:r>
                        <a:rPr lang="tr-TR" sz="2000" dirty="0" err="1">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Hs</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102 Bankalar Hesabı</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Çekin ödenmesi</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ct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1.500</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ct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ct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1.500 </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2248151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lstStyle/>
          <a:p>
            <a:r>
              <a:rPr lang="tr-TR" dirty="0">
                <a:solidFill>
                  <a:schemeClr val="tx1">
                    <a:lumMod val="75000"/>
                    <a:lumOff val="25000"/>
                  </a:schemeClr>
                </a:solidFill>
              </a:rPr>
              <a:t>Dönen Varlıklar</a:t>
            </a:r>
          </a:p>
          <a:p>
            <a:endParaRPr lang="tr-TR" dirty="0">
              <a:solidFill>
                <a:schemeClr val="tx1">
                  <a:lumMod val="75000"/>
                  <a:lumOff val="25000"/>
                </a:schemeClr>
              </a:solidFill>
            </a:endParaRPr>
          </a:p>
        </p:txBody>
      </p:sp>
      <p:sp>
        <p:nvSpPr>
          <p:cNvPr id="5" name="Metin Yer Tutucusu 2"/>
          <p:cNvSpPr>
            <a:spLocks noGrp="1"/>
          </p:cNvSpPr>
          <p:nvPr>
            <p:ph type="body" sz="quarter" idx="11"/>
          </p:nvPr>
        </p:nvSpPr>
        <p:spPr>
          <a:xfrm>
            <a:off x="3536156" y="1063625"/>
            <a:ext cx="2071688" cy="395288"/>
          </a:xfrm>
        </p:spPr>
        <p:txBody>
          <a:bodyPr>
            <a:noAutofit/>
          </a:bodyPr>
          <a:lstStyle/>
          <a:p>
            <a:r>
              <a:rPr lang="tr-TR" sz="2400" dirty="0">
                <a:solidFill>
                  <a:schemeClr val="tx1">
                    <a:lumMod val="75000"/>
                    <a:lumOff val="25000"/>
                  </a:schemeClr>
                </a:solidFill>
              </a:rPr>
              <a:t>10-Hazır Değerler</a:t>
            </a:r>
          </a:p>
          <a:p>
            <a:endParaRPr lang="tr-TR" sz="2400" dirty="0">
              <a:solidFill>
                <a:schemeClr val="tx1">
                  <a:lumMod val="75000"/>
                  <a:lumOff val="25000"/>
                </a:schemeClr>
              </a:solidFill>
            </a:endParaRPr>
          </a:p>
        </p:txBody>
      </p:sp>
      <p:sp>
        <p:nvSpPr>
          <p:cNvPr id="8" name="Rectangle 3"/>
          <p:cNvSpPr txBox="1">
            <a:spLocks noChangeArrowheads="1"/>
          </p:cNvSpPr>
          <p:nvPr/>
        </p:nvSpPr>
        <p:spPr>
          <a:xfrm>
            <a:off x="1028700" y="2019422"/>
            <a:ext cx="7086601" cy="206151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2000" b="1"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108 Diğer Hazır Değerler Hesabı: </a:t>
            </a: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Nitelikleri itibarıyla hazır değer sayılan kredi kart çekimleri, pullar, vadesi gelmiş kuponlar, tahsil edilecek banka ve posta havaleleri gibi değerleri kapsar. </a:t>
            </a:r>
          </a:p>
          <a:p>
            <a:endPar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marL="0" indent="0">
              <a:buNone/>
            </a:pPr>
            <a:r>
              <a:rPr lang="tr-TR" sz="2000" b="1"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108 Diğer Hazır Değerler Hesabının İşleyişi:</a:t>
            </a:r>
            <a:r>
              <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Hazır değerler elde edildiğinde hesabın borç tarafına, elden çıkarıldığında da hesabın alacak tarafına kaydedilir.</a:t>
            </a:r>
          </a:p>
          <a:p>
            <a:pPr marL="0" indent="0">
              <a:buNone/>
            </a:pPr>
            <a:endPar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Tree>
    <p:extLst>
      <p:ext uri="{BB962C8B-B14F-4D97-AF65-F5344CB8AC3E}">
        <p14:creationId xmlns:p14="http://schemas.microsoft.com/office/powerpoint/2010/main" val="24982430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lstStyle/>
          <a:p>
            <a:r>
              <a:rPr lang="tr-TR" dirty="0">
                <a:solidFill>
                  <a:schemeClr val="tx1">
                    <a:lumMod val="75000"/>
                    <a:lumOff val="25000"/>
                  </a:schemeClr>
                </a:solidFill>
              </a:rPr>
              <a:t>Dönen Varlıklar</a:t>
            </a:r>
          </a:p>
          <a:p>
            <a:endParaRPr lang="tr-TR" dirty="0">
              <a:solidFill>
                <a:schemeClr val="tx1">
                  <a:lumMod val="75000"/>
                  <a:lumOff val="25000"/>
                </a:schemeClr>
              </a:solidFill>
            </a:endParaRPr>
          </a:p>
        </p:txBody>
      </p:sp>
      <p:sp>
        <p:nvSpPr>
          <p:cNvPr id="5" name="Metin Yer Tutucusu 2"/>
          <p:cNvSpPr>
            <a:spLocks noGrp="1"/>
          </p:cNvSpPr>
          <p:nvPr>
            <p:ph type="body" sz="quarter" idx="11"/>
          </p:nvPr>
        </p:nvSpPr>
        <p:spPr>
          <a:xfrm>
            <a:off x="3536156" y="1063625"/>
            <a:ext cx="2071688" cy="395288"/>
          </a:xfrm>
        </p:spPr>
        <p:txBody>
          <a:bodyPr>
            <a:noAutofit/>
          </a:bodyPr>
          <a:lstStyle/>
          <a:p>
            <a:r>
              <a:rPr lang="tr-TR" sz="2400" dirty="0">
                <a:solidFill>
                  <a:schemeClr val="tx1">
                    <a:lumMod val="75000"/>
                    <a:lumOff val="25000"/>
                  </a:schemeClr>
                </a:solidFill>
              </a:rPr>
              <a:t>10-Hazır Değerler</a:t>
            </a:r>
          </a:p>
          <a:p>
            <a:endParaRPr lang="tr-TR" sz="2400" dirty="0">
              <a:solidFill>
                <a:schemeClr val="tx1">
                  <a:lumMod val="75000"/>
                  <a:lumOff val="25000"/>
                </a:schemeClr>
              </a:solidFill>
            </a:endParaRPr>
          </a:p>
        </p:txBody>
      </p:sp>
      <p:sp>
        <p:nvSpPr>
          <p:cNvPr id="8" name="Rectangle 3"/>
          <p:cNvSpPr txBox="1">
            <a:spLocks noChangeArrowheads="1"/>
          </p:cNvSpPr>
          <p:nvPr/>
        </p:nvSpPr>
        <p:spPr>
          <a:xfrm>
            <a:off x="1028700" y="2019422"/>
            <a:ext cx="7086601" cy="206151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2000" b="1"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Örnek: </a:t>
            </a: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İşletme kullanılmak üzere 300 TL tutarında posta pulunu peşin alınmıştır.</a:t>
            </a:r>
          </a:p>
          <a:p>
            <a:endPar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marL="0" indent="0">
              <a:buNone/>
            </a:pPr>
            <a:endPar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graphicFrame>
        <p:nvGraphicFramePr>
          <p:cNvPr id="6" name="6 Tablo"/>
          <p:cNvGraphicFramePr>
            <a:graphicFrameLocks noGrp="1"/>
          </p:cNvGraphicFramePr>
          <p:nvPr>
            <p:extLst>
              <p:ext uri="{D42A27DB-BD31-4B8C-83A1-F6EECF244321}">
                <p14:modId xmlns:p14="http://schemas.microsoft.com/office/powerpoint/2010/main" val="3953483618"/>
              </p:ext>
            </p:extLst>
          </p:nvPr>
        </p:nvGraphicFramePr>
        <p:xfrm>
          <a:off x="1121603" y="3068960"/>
          <a:ext cx="6900796" cy="2834640"/>
        </p:xfrm>
        <a:graphic>
          <a:graphicData uri="http://schemas.openxmlformats.org/drawingml/2006/table">
            <a:tbl>
              <a:tblPr/>
              <a:tblGrid>
                <a:gridCol w="575069"/>
                <a:gridCol w="3745989"/>
                <a:gridCol w="1289869"/>
                <a:gridCol w="1289869"/>
              </a:tblGrid>
              <a:tr h="417145">
                <a:tc>
                  <a:txBody>
                    <a:bodyPr/>
                    <a:lstStyle/>
                    <a:p>
                      <a:pPr algn="ctr">
                        <a:lnSpc>
                          <a:spcPct val="115000"/>
                        </a:lnSpc>
                        <a:spcAft>
                          <a:spcPts val="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Mad. No</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000" b="1"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AÇIKLAMA</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000" b="1">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BORÇ</a:t>
                      </a:r>
                      <a:endParaRPr lang="tr-TR" sz="200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000" b="1"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ALACAK</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r>
              <a:tr h="1455063">
                <a:tc>
                  <a:txBody>
                    <a:bodyPr/>
                    <a:lstStyle/>
                    <a:p>
                      <a:pPr>
                        <a:lnSpc>
                          <a:spcPct val="115000"/>
                        </a:lnSpc>
                      </a:pP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tr-TR" sz="2000" dirty="0" smtClean="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t>
                      </a: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Tarih......................................</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108 Diğer Hazır Değerler Hesabı</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100 Kasa Hesabı</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Posta pulunun peşin alımı</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ct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300</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ct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ct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300 </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8093775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lstStyle/>
          <a:p>
            <a:r>
              <a:rPr lang="tr-TR" dirty="0">
                <a:solidFill>
                  <a:schemeClr val="tx1">
                    <a:lumMod val="75000"/>
                    <a:lumOff val="25000"/>
                  </a:schemeClr>
                </a:solidFill>
              </a:rPr>
              <a:t>Dönen Varlıklar</a:t>
            </a:r>
          </a:p>
        </p:txBody>
      </p:sp>
      <p:sp>
        <p:nvSpPr>
          <p:cNvPr id="3" name="Metin Yer Tutucusu 2"/>
          <p:cNvSpPr>
            <a:spLocks noGrp="1"/>
          </p:cNvSpPr>
          <p:nvPr>
            <p:ph type="body" sz="quarter" idx="11"/>
          </p:nvPr>
        </p:nvSpPr>
        <p:spPr/>
        <p:txBody>
          <a:bodyPr>
            <a:normAutofit lnSpcReduction="10000"/>
          </a:bodyPr>
          <a:lstStyle/>
          <a:p>
            <a:r>
              <a:rPr lang="tr-TR" dirty="0"/>
              <a:t>Konu Başlıkları</a:t>
            </a:r>
          </a:p>
        </p:txBody>
      </p:sp>
      <p:sp>
        <p:nvSpPr>
          <p:cNvPr id="4" name="Metin Yer Tutucusu 3"/>
          <p:cNvSpPr>
            <a:spLocks noGrp="1"/>
          </p:cNvSpPr>
          <p:nvPr>
            <p:ph type="body" sz="quarter" idx="12"/>
          </p:nvPr>
        </p:nvSpPr>
        <p:spPr/>
        <p:txBody>
          <a:bodyPr>
            <a:normAutofit/>
          </a:bodyPr>
          <a:lstStyle/>
          <a:p>
            <a:pPr marL="457200" indent="-457200">
              <a:buFont typeface="+mj-lt"/>
              <a:buAutoNum type="arabicPeriod"/>
            </a:pPr>
            <a:r>
              <a:rPr lang="tr-TR" sz="2000" dirty="0">
                <a:solidFill>
                  <a:schemeClr val="tx1">
                    <a:lumMod val="75000"/>
                    <a:lumOff val="25000"/>
                  </a:schemeClr>
                </a:solidFill>
              </a:rPr>
              <a:t>10 Hazır Değerler</a:t>
            </a:r>
          </a:p>
          <a:p>
            <a:pPr marL="457200" indent="-457200">
              <a:buFont typeface="+mj-lt"/>
              <a:buAutoNum type="arabicPeriod"/>
            </a:pPr>
            <a:r>
              <a:rPr lang="tr-TR" sz="2000" dirty="0" smtClean="0">
                <a:solidFill>
                  <a:schemeClr val="tx1">
                    <a:lumMod val="75000"/>
                    <a:lumOff val="25000"/>
                  </a:schemeClr>
                </a:solidFill>
              </a:rPr>
              <a:t>100 </a:t>
            </a:r>
            <a:r>
              <a:rPr lang="tr-TR" sz="2000" dirty="0">
                <a:solidFill>
                  <a:schemeClr val="tx1">
                    <a:lumMod val="75000"/>
                    <a:lumOff val="25000"/>
                  </a:schemeClr>
                </a:solidFill>
              </a:rPr>
              <a:t>Kasa Hesabı</a:t>
            </a:r>
          </a:p>
          <a:p>
            <a:pPr marL="457200" indent="-457200">
              <a:buFont typeface="+mj-lt"/>
              <a:buAutoNum type="arabicPeriod"/>
            </a:pPr>
            <a:r>
              <a:rPr lang="tr-TR" sz="2000" dirty="0" smtClean="0">
                <a:solidFill>
                  <a:schemeClr val="tx1">
                    <a:lumMod val="75000"/>
                    <a:lumOff val="25000"/>
                  </a:schemeClr>
                </a:solidFill>
              </a:rPr>
              <a:t>101 </a:t>
            </a:r>
            <a:r>
              <a:rPr lang="tr-TR" sz="2000" dirty="0">
                <a:solidFill>
                  <a:schemeClr val="tx1">
                    <a:lumMod val="75000"/>
                    <a:lumOff val="25000"/>
                  </a:schemeClr>
                </a:solidFill>
              </a:rPr>
              <a:t>Alının Çekler Hesabı</a:t>
            </a:r>
          </a:p>
          <a:p>
            <a:pPr marL="457200" indent="-457200">
              <a:buFont typeface="+mj-lt"/>
              <a:buAutoNum type="arabicPeriod"/>
            </a:pPr>
            <a:r>
              <a:rPr lang="tr-TR" sz="2000" dirty="0" smtClean="0">
                <a:solidFill>
                  <a:schemeClr val="tx1">
                    <a:lumMod val="75000"/>
                    <a:lumOff val="25000"/>
                  </a:schemeClr>
                </a:solidFill>
              </a:rPr>
              <a:t>102 </a:t>
            </a:r>
            <a:r>
              <a:rPr lang="tr-TR" sz="2000" dirty="0">
                <a:solidFill>
                  <a:schemeClr val="tx1">
                    <a:lumMod val="75000"/>
                    <a:lumOff val="25000"/>
                  </a:schemeClr>
                </a:solidFill>
              </a:rPr>
              <a:t>Bankalar Hesabı</a:t>
            </a:r>
          </a:p>
          <a:p>
            <a:pPr marL="457200" indent="-457200">
              <a:buFont typeface="+mj-lt"/>
              <a:buAutoNum type="arabicPeriod"/>
            </a:pPr>
            <a:r>
              <a:rPr lang="tr-TR" sz="2000" dirty="0" smtClean="0">
                <a:solidFill>
                  <a:schemeClr val="tx1">
                    <a:lumMod val="75000"/>
                    <a:lumOff val="25000"/>
                  </a:schemeClr>
                </a:solidFill>
              </a:rPr>
              <a:t>103 </a:t>
            </a:r>
            <a:r>
              <a:rPr lang="tr-TR" sz="2000" dirty="0">
                <a:solidFill>
                  <a:schemeClr val="tx1">
                    <a:lumMod val="75000"/>
                    <a:lumOff val="25000"/>
                  </a:schemeClr>
                </a:solidFill>
              </a:rPr>
              <a:t>Verilen Çekler ve Ödeme Emirleri (-)</a:t>
            </a:r>
          </a:p>
          <a:p>
            <a:pPr marL="457200" indent="-457200">
              <a:buFont typeface="+mj-lt"/>
              <a:buAutoNum type="arabicPeriod"/>
            </a:pPr>
            <a:r>
              <a:rPr lang="tr-TR" sz="2000" dirty="0" smtClean="0">
                <a:solidFill>
                  <a:schemeClr val="tx1">
                    <a:lumMod val="75000"/>
                    <a:lumOff val="25000"/>
                  </a:schemeClr>
                </a:solidFill>
              </a:rPr>
              <a:t>108 </a:t>
            </a:r>
            <a:r>
              <a:rPr lang="tr-TR" sz="2000" dirty="0">
                <a:solidFill>
                  <a:schemeClr val="tx1">
                    <a:lumMod val="75000"/>
                    <a:lumOff val="25000"/>
                  </a:schemeClr>
                </a:solidFill>
              </a:rPr>
              <a:t>Diğer Hazır Değerler</a:t>
            </a:r>
          </a:p>
          <a:p>
            <a:pPr marL="457200" indent="-457200">
              <a:buFont typeface="+mj-lt"/>
              <a:buAutoNum type="arabicPeriod"/>
            </a:pPr>
            <a:endParaRPr lang="tr-TR" sz="2000" dirty="0">
              <a:solidFill>
                <a:schemeClr val="tx1">
                  <a:lumMod val="75000"/>
                  <a:lumOff val="25000"/>
                </a:schemeClr>
              </a:solidFill>
            </a:endParaRPr>
          </a:p>
        </p:txBody>
      </p:sp>
    </p:spTree>
    <p:extLst>
      <p:ext uri="{BB962C8B-B14F-4D97-AF65-F5344CB8AC3E}">
        <p14:creationId xmlns:p14="http://schemas.microsoft.com/office/powerpoint/2010/main" val="30584599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lstStyle/>
          <a:p>
            <a:r>
              <a:rPr lang="tr-TR" dirty="0">
                <a:solidFill>
                  <a:schemeClr val="tx1">
                    <a:lumMod val="75000"/>
                    <a:lumOff val="25000"/>
                  </a:schemeClr>
                </a:solidFill>
              </a:rPr>
              <a:t>Dönen Varlıklar</a:t>
            </a:r>
          </a:p>
          <a:p>
            <a:endParaRPr lang="tr-TR" dirty="0">
              <a:solidFill>
                <a:schemeClr val="tx1">
                  <a:lumMod val="75000"/>
                  <a:lumOff val="25000"/>
                </a:schemeClr>
              </a:solidFill>
            </a:endParaRPr>
          </a:p>
        </p:txBody>
      </p:sp>
      <p:sp>
        <p:nvSpPr>
          <p:cNvPr id="5" name="Metin Yer Tutucusu 2"/>
          <p:cNvSpPr>
            <a:spLocks noGrp="1"/>
          </p:cNvSpPr>
          <p:nvPr>
            <p:ph type="body" sz="quarter" idx="11"/>
          </p:nvPr>
        </p:nvSpPr>
        <p:spPr>
          <a:xfrm>
            <a:off x="3536156" y="1063625"/>
            <a:ext cx="2071688" cy="395288"/>
          </a:xfrm>
        </p:spPr>
        <p:txBody>
          <a:bodyPr>
            <a:noAutofit/>
          </a:bodyPr>
          <a:lstStyle/>
          <a:p>
            <a:r>
              <a:rPr lang="tr-TR" sz="2400" dirty="0">
                <a:solidFill>
                  <a:schemeClr val="tx1">
                    <a:lumMod val="75000"/>
                    <a:lumOff val="25000"/>
                  </a:schemeClr>
                </a:solidFill>
              </a:rPr>
              <a:t>10-Hazır Değerler</a:t>
            </a:r>
          </a:p>
          <a:p>
            <a:endParaRPr lang="tr-TR" sz="2400" dirty="0">
              <a:solidFill>
                <a:schemeClr val="tx1">
                  <a:lumMod val="75000"/>
                  <a:lumOff val="25000"/>
                </a:schemeClr>
              </a:solidFill>
            </a:endParaRPr>
          </a:p>
        </p:txBody>
      </p:sp>
      <p:sp>
        <p:nvSpPr>
          <p:cNvPr id="8" name="Rectangle 3"/>
          <p:cNvSpPr txBox="1">
            <a:spLocks noChangeArrowheads="1"/>
          </p:cNvSpPr>
          <p:nvPr/>
        </p:nvSpPr>
        <p:spPr>
          <a:xfrm>
            <a:off x="1028700" y="2019422"/>
            <a:ext cx="7086601" cy="206151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2000" b="1"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Örnek: </a:t>
            </a:r>
            <a:r>
              <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rPr>
              <a:t>İşletme 800 TL tutarında posta havalesini nakit olarak almıştır</a:t>
            </a:r>
            <a:endPar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marL="0" indent="0">
              <a:buNone/>
            </a:pPr>
            <a:endPar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graphicFrame>
        <p:nvGraphicFramePr>
          <p:cNvPr id="7" name="7 Tablo"/>
          <p:cNvGraphicFramePr>
            <a:graphicFrameLocks noGrp="1"/>
          </p:cNvGraphicFramePr>
          <p:nvPr>
            <p:extLst>
              <p:ext uri="{D42A27DB-BD31-4B8C-83A1-F6EECF244321}">
                <p14:modId xmlns:p14="http://schemas.microsoft.com/office/powerpoint/2010/main" val="2019357880"/>
              </p:ext>
            </p:extLst>
          </p:nvPr>
        </p:nvGraphicFramePr>
        <p:xfrm>
          <a:off x="1213679" y="2738516"/>
          <a:ext cx="6716643" cy="3185160"/>
        </p:xfrm>
        <a:graphic>
          <a:graphicData uri="http://schemas.openxmlformats.org/drawingml/2006/table">
            <a:tbl>
              <a:tblPr/>
              <a:tblGrid>
                <a:gridCol w="637767"/>
                <a:gridCol w="3567980"/>
                <a:gridCol w="1255448"/>
                <a:gridCol w="1255448"/>
              </a:tblGrid>
              <a:tr h="433190">
                <a:tc>
                  <a:txBody>
                    <a:bodyPr/>
                    <a:lstStyle/>
                    <a:p>
                      <a:pPr algn="ctr">
                        <a:lnSpc>
                          <a:spcPct val="115000"/>
                        </a:lnSpc>
                        <a:spcAft>
                          <a:spcPts val="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Mad. No</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000" b="1"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AÇIKLAMA</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000" b="1"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BORÇ</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000" b="1">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ALACAK</a:t>
                      </a:r>
                      <a:endParaRPr lang="tr-TR" sz="200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r>
              <a:tr h="1511026">
                <a:tc>
                  <a:txBody>
                    <a:bodyPr/>
                    <a:lstStyle/>
                    <a:p>
                      <a:pPr>
                        <a:lnSpc>
                          <a:spcPct val="115000"/>
                        </a:lnSpc>
                      </a:pPr>
                      <a:endParaRPr lang="tr-TR" sz="200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tr-TR" sz="2000" dirty="0" smtClean="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t>
                      </a: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Tarih......................................</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100 Kasa Hesabı</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108 Diğer Hazır Değerler Hesabı</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Posta </a:t>
                      </a:r>
                      <a:r>
                        <a:rPr lang="tr-TR" sz="200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havalesinin </a:t>
                      </a:r>
                      <a:r>
                        <a:rPr lang="tr-TR" sz="2000" smtClean="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alınması</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ct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800</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ct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ctr">
                        <a:lnSpc>
                          <a:spcPct val="115000"/>
                        </a:lnSpc>
                        <a:spcAft>
                          <a:spcPts val="1000"/>
                        </a:spcAft>
                      </a:pPr>
                      <a:r>
                        <a:rPr lang="tr-TR" sz="20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800 </a:t>
                      </a:r>
                      <a:endParaRPr lang="tr-TR"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3911258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lstStyle/>
          <a:p>
            <a:r>
              <a:rPr lang="tr-TR" dirty="0">
                <a:solidFill>
                  <a:schemeClr val="tx1">
                    <a:lumMod val="75000"/>
                    <a:lumOff val="25000"/>
                  </a:schemeClr>
                </a:solidFill>
              </a:rPr>
              <a:t>Dönen Varlıklar</a:t>
            </a:r>
          </a:p>
          <a:p>
            <a:endParaRPr lang="tr-TR" dirty="0">
              <a:solidFill>
                <a:schemeClr val="tx1">
                  <a:lumMod val="75000"/>
                  <a:lumOff val="25000"/>
                </a:schemeClr>
              </a:solidFill>
            </a:endParaRPr>
          </a:p>
        </p:txBody>
      </p:sp>
      <p:sp>
        <p:nvSpPr>
          <p:cNvPr id="4" name="Metin Yer Tutucusu 3"/>
          <p:cNvSpPr>
            <a:spLocks noGrp="1"/>
          </p:cNvSpPr>
          <p:nvPr>
            <p:ph type="body" sz="quarter" idx="12"/>
          </p:nvPr>
        </p:nvSpPr>
        <p:spPr/>
        <p:txBody>
          <a:bodyPr/>
          <a:lstStyle/>
          <a:p>
            <a:pPr marL="0" indent="0">
              <a:buNone/>
            </a:pPr>
            <a:r>
              <a:rPr lang="tr-TR" dirty="0">
                <a:solidFill>
                  <a:schemeClr val="tx1">
                    <a:lumMod val="75000"/>
                    <a:lumOff val="25000"/>
                  </a:schemeClr>
                </a:solidFill>
              </a:rPr>
              <a:t>Varlık Hesapları, işletmenin sahip olduğu, bilançonun aktifinde yer alan ve para ile ifade edilebilen değerlerin izlendiği hesaplara varlık hesapları denir. Varlık hesapları dönen varlıklar ve duran varlıklar olmak üzere ikiye ayrılır.</a:t>
            </a:r>
          </a:p>
          <a:p>
            <a:r>
              <a:rPr lang="tr-TR" dirty="0" smtClean="0">
                <a:solidFill>
                  <a:schemeClr val="tx1">
                    <a:lumMod val="75000"/>
                    <a:lumOff val="25000"/>
                  </a:schemeClr>
                </a:solidFill>
              </a:rPr>
              <a:t>Dönen Varlıklar</a:t>
            </a:r>
          </a:p>
          <a:p>
            <a:pPr marL="0" indent="0">
              <a:buNone/>
            </a:pPr>
            <a:r>
              <a:rPr lang="tr-TR" dirty="0" smtClean="0">
                <a:solidFill>
                  <a:schemeClr val="tx1">
                    <a:lumMod val="75000"/>
                    <a:lumOff val="25000"/>
                  </a:schemeClr>
                </a:solidFill>
              </a:rPr>
              <a:t>İşletmenin </a:t>
            </a:r>
            <a:r>
              <a:rPr lang="tr-TR" dirty="0">
                <a:solidFill>
                  <a:schemeClr val="tx1">
                    <a:lumMod val="75000"/>
                    <a:lumOff val="25000"/>
                  </a:schemeClr>
                </a:solidFill>
              </a:rPr>
              <a:t>faaliyeti dönemi içinde yer alan ve sağladığı yarar o dönem içinde sona eren varlıklardır. Dönen varlıklar grubunda bir yıl veya daha kısa süre içinde paraya çevrilebilecek değerler yer alır. Dönen varlıklar grubundaki hesap kodlarının hepsi 1 ile başlamaktadır.</a:t>
            </a:r>
          </a:p>
          <a:p>
            <a:endParaRPr lang="tr-TR" dirty="0">
              <a:solidFill>
                <a:schemeClr val="tx1">
                  <a:lumMod val="75000"/>
                  <a:lumOff val="25000"/>
                </a:schemeClr>
              </a:solidFill>
            </a:endParaRPr>
          </a:p>
        </p:txBody>
      </p:sp>
    </p:spTree>
    <p:extLst>
      <p:ext uri="{BB962C8B-B14F-4D97-AF65-F5344CB8AC3E}">
        <p14:creationId xmlns:p14="http://schemas.microsoft.com/office/powerpoint/2010/main" val="40449173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lstStyle/>
          <a:p>
            <a:r>
              <a:rPr lang="tr-TR" dirty="0">
                <a:solidFill>
                  <a:schemeClr val="tx1">
                    <a:lumMod val="75000"/>
                    <a:lumOff val="25000"/>
                  </a:schemeClr>
                </a:solidFill>
              </a:rPr>
              <a:t>Dönen Varlıklar</a:t>
            </a:r>
          </a:p>
          <a:p>
            <a:endParaRPr lang="tr-TR" dirty="0">
              <a:solidFill>
                <a:schemeClr val="tx1">
                  <a:lumMod val="75000"/>
                  <a:lumOff val="25000"/>
                </a:schemeClr>
              </a:solidFill>
            </a:endParaRPr>
          </a:p>
        </p:txBody>
      </p:sp>
      <p:sp>
        <p:nvSpPr>
          <p:cNvPr id="4" name="Metin Yer Tutucusu 3"/>
          <p:cNvSpPr>
            <a:spLocks noGrp="1"/>
          </p:cNvSpPr>
          <p:nvPr>
            <p:ph type="body" sz="quarter" idx="12"/>
          </p:nvPr>
        </p:nvSpPr>
        <p:spPr/>
        <p:txBody>
          <a:bodyPr/>
          <a:lstStyle/>
          <a:p>
            <a:pPr marL="0" indent="0">
              <a:buNone/>
            </a:pPr>
            <a:r>
              <a:rPr lang="tr-TR" dirty="0">
                <a:solidFill>
                  <a:schemeClr val="tx1">
                    <a:lumMod val="75000"/>
                    <a:lumOff val="25000"/>
                  </a:schemeClr>
                </a:solidFill>
              </a:rPr>
              <a:t>Dönen varlıklar aşağıdaki hesap gruplarına ayrılmıştır:</a:t>
            </a:r>
          </a:p>
          <a:p>
            <a:pPr marL="0" indent="0">
              <a:buNone/>
            </a:pPr>
            <a:r>
              <a:rPr lang="tr-TR" dirty="0" smtClean="0">
                <a:solidFill>
                  <a:schemeClr val="tx1">
                    <a:lumMod val="75000"/>
                    <a:lumOff val="25000"/>
                  </a:schemeClr>
                </a:solidFill>
              </a:rPr>
              <a:t>10-Hazır </a:t>
            </a:r>
            <a:r>
              <a:rPr lang="tr-TR" dirty="0">
                <a:solidFill>
                  <a:schemeClr val="tx1">
                    <a:lumMod val="75000"/>
                    <a:lumOff val="25000"/>
                  </a:schemeClr>
                </a:solidFill>
              </a:rPr>
              <a:t>Değerler</a:t>
            </a:r>
            <a:br>
              <a:rPr lang="tr-TR" dirty="0">
                <a:solidFill>
                  <a:schemeClr val="tx1">
                    <a:lumMod val="75000"/>
                    <a:lumOff val="25000"/>
                  </a:schemeClr>
                </a:solidFill>
              </a:rPr>
            </a:br>
            <a:r>
              <a:rPr lang="tr-TR" dirty="0">
                <a:solidFill>
                  <a:schemeClr val="tx1">
                    <a:lumMod val="75000"/>
                    <a:lumOff val="25000"/>
                  </a:schemeClr>
                </a:solidFill>
              </a:rPr>
              <a:t>11-Menkul Kıymetler</a:t>
            </a:r>
            <a:br>
              <a:rPr lang="tr-TR" dirty="0">
                <a:solidFill>
                  <a:schemeClr val="tx1">
                    <a:lumMod val="75000"/>
                    <a:lumOff val="25000"/>
                  </a:schemeClr>
                </a:solidFill>
              </a:rPr>
            </a:br>
            <a:r>
              <a:rPr lang="tr-TR" dirty="0">
                <a:solidFill>
                  <a:schemeClr val="tx1">
                    <a:lumMod val="75000"/>
                    <a:lumOff val="25000"/>
                  </a:schemeClr>
                </a:solidFill>
              </a:rPr>
              <a:t>12-Ticari Alacaklar</a:t>
            </a:r>
            <a:br>
              <a:rPr lang="tr-TR" dirty="0">
                <a:solidFill>
                  <a:schemeClr val="tx1">
                    <a:lumMod val="75000"/>
                    <a:lumOff val="25000"/>
                  </a:schemeClr>
                </a:solidFill>
              </a:rPr>
            </a:br>
            <a:r>
              <a:rPr lang="tr-TR" dirty="0">
                <a:solidFill>
                  <a:schemeClr val="tx1">
                    <a:lumMod val="75000"/>
                    <a:lumOff val="25000"/>
                  </a:schemeClr>
                </a:solidFill>
              </a:rPr>
              <a:t>13-Diğer Alacaklar</a:t>
            </a:r>
            <a:br>
              <a:rPr lang="tr-TR" dirty="0">
                <a:solidFill>
                  <a:schemeClr val="tx1">
                    <a:lumMod val="75000"/>
                    <a:lumOff val="25000"/>
                  </a:schemeClr>
                </a:solidFill>
              </a:rPr>
            </a:br>
            <a:r>
              <a:rPr lang="tr-TR" dirty="0">
                <a:solidFill>
                  <a:schemeClr val="tx1">
                    <a:lumMod val="75000"/>
                    <a:lumOff val="25000"/>
                  </a:schemeClr>
                </a:solidFill>
              </a:rPr>
              <a:t>15-Stoklar</a:t>
            </a:r>
            <a:br>
              <a:rPr lang="tr-TR" dirty="0">
                <a:solidFill>
                  <a:schemeClr val="tx1">
                    <a:lumMod val="75000"/>
                    <a:lumOff val="25000"/>
                  </a:schemeClr>
                </a:solidFill>
              </a:rPr>
            </a:br>
            <a:r>
              <a:rPr lang="tr-TR" dirty="0">
                <a:solidFill>
                  <a:schemeClr val="tx1">
                    <a:lumMod val="75000"/>
                    <a:lumOff val="25000"/>
                  </a:schemeClr>
                </a:solidFill>
              </a:rPr>
              <a:t>17-Yıllara Yaygın İnşaat ve Onarım Maliyetleri</a:t>
            </a:r>
            <a:br>
              <a:rPr lang="tr-TR" dirty="0">
                <a:solidFill>
                  <a:schemeClr val="tx1">
                    <a:lumMod val="75000"/>
                    <a:lumOff val="25000"/>
                  </a:schemeClr>
                </a:solidFill>
              </a:rPr>
            </a:br>
            <a:r>
              <a:rPr lang="tr-TR" dirty="0">
                <a:solidFill>
                  <a:schemeClr val="tx1">
                    <a:lumMod val="75000"/>
                    <a:lumOff val="25000"/>
                  </a:schemeClr>
                </a:solidFill>
              </a:rPr>
              <a:t>18-Gelecek Aylara Ait Giderler ve Gelir Tahakkukları</a:t>
            </a:r>
            <a:br>
              <a:rPr lang="tr-TR" dirty="0">
                <a:solidFill>
                  <a:schemeClr val="tx1">
                    <a:lumMod val="75000"/>
                    <a:lumOff val="25000"/>
                  </a:schemeClr>
                </a:solidFill>
              </a:rPr>
            </a:br>
            <a:r>
              <a:rPr lang="tr-TR" dirty="0">
                <a:solidFill>
                  <a:schemeClr val="tx1">
                    <a:lumMod val="75000"/>
                    <a:lumOff val="25000"/>
                  </a:schemeClr>
                </a:solidFill>
              </a:rPr>
              <a:t>19-Diğer Dönen Varlıklar</a:t>
            </a:r>
          </a:p>
          <a:p>
            <a:pPr marL="0" indent="0">
              <a:buNone/>
            </a:pPr>
            <a:endParaRPr lang="tr-TR" dirty="0">
              <a:solidFill>
                <a:schemeClr val="tx1">
                  <a:lumMod val="75000"/>
                  <a:lumOff val="25000"/>
                </a:schemeClr>
              </a:solidFill>
            </a:endParaRPr>
          </a:p>
        </p:txBody>
      </p:sp>
    </p:spTree>
    <p:extLst>
      <p:ext uri="{BB962C8B-B14F-4D97-AF65-F5344CB8AC3E}">
        <p14:creationId xmlns:p14="http://schemas.microsoft.com/office/powerpoint/2010/main" val="11784812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lstStyle/>
          <a:p>
            <a:r>
              <a:rPr lang="tr-TR" dirty="0">
                <a:solidFill>
                  <a:schemeClr val="tx1">
                    <a:lumMod val="75000"/>
                    <a:lumOff val="25000"/>
                  </a:schemeClr>
                </a:solidFill>
              </a:rPr>
              <a:t>Dönen Varlıklar</a:t>
            </a:r>
          </a:p>
          <a:p>
            <a:endParaRPr lang="tr-TR" dirty="0">
              <a:solidFill>
                <a:schemeClr val="tx1">
                  <a:lumMod val="75000"/>
                  <a:lumOff val="25000"/>
                </a:schemeClr>
              </a:solidFill>
            </a:endParaRPr>
          </a:p>
          <a:p>
            <a:endParaRPr lang="tr-TR" dirty="0">
              <a:solidFill>
                <a:schemeClr val="tx1">
                  <a:lumMod val="75000"/>
                  <a:lumOff val="25000"/>
                </a:schemeClr>
              </a:solidFill>
            </a:endParaRPr>
          </a:p>
        </p:txBody>
      </p:sp>
      <p:sp>
        <p:nvSpPr>
          <p:cNvPr id="3" name="Metin Yer Tutucusu 2"/>
          <p:cNvSpPr>
            <a:spLocks noGrp="1"/>
          </p:cNvSpPr>
          <p:nvPr>
            <p:ph type="body" sz="quarter" idx="11"/>
          </p:nvPr>
        </p:nvSpPr>
        <p:spPr/>
        <p:txBody>
          <a:bodyPr>
            <a:noAutofit/>
          </a:bodyPr>
          <a:lstStyle/>
          <a:p>
            <a:r>
              <a:rPr lang="tr-TR" sz="2400" dirty="0"/>
              <a:t>10-Hazır Değerler</a:t>
            </a:r>
          </a:p>
        </p:txBody>
      </p:sp>
      <p:sp>
        <p:nvSpPr>
          <p:cNvPr id="4" name="Metin Yer Tutucusu 3"/>
          <p:cNvSpPr>
            <a:spLocks noGrp="1"/>
          </p:cNvSpPr>
          <p:nvPr>
            <p:ph type="body" sz="quarter" idx="12"/>
          </p:nvPr>
        </p:nvSpPr>
        <p:spPr>
          <a:xfrm>
            <a:off x="871204" y="1837428"/>
            <a:ext cx="5040449" cy="4924425"/>
          </a:xfrm>
        </p:spPr>
        <p:txBody>
          <a:bodyPr>
            <a:normAutofit/>
          </a:bodyPr>
          <a:lstStyle/>
          <a:p>
            <a:r>
              <a:rPr lang="tr-TR" sz="2000" dirty="0">
                <a:solidFill>
                  <a:schemeClr val="tx1">
                    <a:lumMod val="75000"/>
                    <a:lumOff val="25000"/>
                  </a:schemeClr>
                </a:solidFill>
              </a:rPr>
              <a:t>İşletmenin kasasında veya bankada bulunan paralar ile likiditesi (paraya çevrilme kolaylığı) yüksek olan değerler bu grupta yer alır. Hazır Değerler hesap grubunda aşağıdaki hesaplar yer alır:</a:t>
            </a:r>
          </a:p>
          <a:p>
            <a:r>
              <a:rPr lang="tr-TR" sz="2000" dirty="0">
                <a:solidFill>
                  <a:schemeClr val="tx1">
                    <a:lumMod val="75000"/>
                    <a:lumOff val="25000"/>
                  </a:schemeClr>
                </a:solidFill>
              </a:rPr>
              <a:t>	</a:t>
            </a:r>
            <a:r>
              <a:rPr lang="tr-TR" sz="2000" dirty="0" smtClean="0">
                <a:solidFill>
                  <a:schemeClr val="tx1">
                    <a:lumMod val="75000"/>
                    <a:lumOff val="25000"/>
                  </a:schemeClr>
                </a:solidFill>
              </a:rPr>
              <a:t>100 </a:t>
            </a:r>
            <a:r>
              <a:rPr lang="tr-TR" sz="2000" dirty="0">
                <a:solidFill>
                  <a:schemeClr val="tx1">
                    <a:lumMod val="75000"/>
                    <a:lumOff val="25000"/>
                  </a:schemeClr>
                </a:solidFill>
              </a:rPr>
              <a:t>Kasa Hesabı </a:t>
            </a:r>
          </a:p>
          <a:p>
            <a:r>
              <a:rPr lang="tr-TR" sz="2000" dirty="0">
                <a:solidFill>
                  <a:schemeClr val="tx1">
                    <a:lumMod val="75000"/>
                    <a:lumOff val="25000"/>
                  </a:schemeClr>
                </a:solidFill>
              </a:rPr>
              <a:t>	</a:t>
            </a:r>
            <a:r>
              <a:rPr lang="tr-TR" sz="2000" dirty="0" smtClean="0">
                <a:solidFill>
                  <a:schemeClr val="tx1">
                    <a:lumMod val="75000"/>
                    <a:lumOff val="25000"/>
                  </a:schemeClr>
                </a:solidFill>
              </a:rPr>
              <a:t>101 </a:t>
            </a:r>
            <a:r>
              <a:rPr lang="tr-TR" sz="2000" dirty="0">
                <a:solidFill>
                  <a:schemeClr val="tx1">
                    <a:lumMod val="75000"/>
                    <a:lumOff val="25000"/>
                  </a:schemeClr>
                </a:solidFill>
              </a:rPr>
              <a:t>Alınan Çekler Hesabı </a:t>
            </a:r>
            <a:br>
              <a:rPr lang="tr-TR" sz="2000" dirty="0">
                <a:solidFill>
                  <a:schemeClr val="tx1">
                    <a:lumMod val="75000"/>
                    <a:lumOff val="25000"/>
                  </a:schemeClr>
                </a:solidFill>
              </a:rPr>
            </a:br>
            <a:r>
              <a:rPr lang="tr-TR" sz="2000" dirty="0">
                <a:solidFill>
                  <a:schemeClr val="tx1">
                    <a:lumMod val="75000"/>
                    <a:lumOff val="25000"/>
                  </a:schemeClr>
                </a:solidFill>
              </a:rPr>
              <a:t>	102 Bankalar Hesabı</a:t>
            </a:r>
            <a:br>
              <a:rPr lang="tr-TR" sz="2000" dirty="0">
                <a:solidFill>
                  <a:schemeClr val="tx1">
                    <a:lumMod val="75000"/>
                    <a:lumOff val="25000"/>
                  </a:schemeClr>
                </a:solidFill>
              </a:rPr>
            </a:br>
            <a:r>
              <a:rPr lang="tr-TR" sz="2000" dirty="0">
                <a:solidFill>
                  <a:schemeClr val="tx1">
                    <a:lumMod val="75000"/>
                    <a:lumOff val="25000"/>
                  </a:schemeClr>
                </a:solidFill>
              </a:rPr>
              <a:t>	103 Verilen Çekler Ve Ödeme Emirleri Hesabı (-) </a:t>
            </a:r>
            <a:br>
              <a:rPr lang="tr-TR" sz="2000" dirty="0">
                <a:solidFill>
                  <a:schemeClr val="tx1">
                    <a:lumMod val="75000"/>
                    <a:lumOff val="25000"/>
                  </a:schemeClr>
                </a:solidFill>
              </a:rPr>
            </a:br>
            <a:r>
              <a:rPr lang="tr-TR" sz="2000" dirty="0">
                <a:solidFill>
                  <a:schemeClr val="tx1">
                    <a:lumMod val="75000"/>
                    <a:lumOff val="25000"/>
                  </a:schemeClr>
                </a:solidFill>
              </a:rPr>
              <a:t>	108 Diğer Hazır Değerler Hesabı </a:t>
            </a:r>
          </a:p>
          <a:p>
            <a:r>
              <a:rPr lang="tr-TR" sz="2000" dirty="0">
                <a:solidFill>
                  <a:schemeClr val="tx1">
                    <a:lumMod val="75000"/>
                    <a:lumOff val="25000"/>
                  </a:schemeClr>
                </a:solidFill>
              </a:rPr>
              <a:t>Hazır değerler hesaplarının işleyişinde artış meydana geldiğinde hesabın borç tarafına, azalış meydana geldiğinde hesabın alacak tarafına kayıt yapılır.</a:t>
            </a:r>
          </a:p>
          <a:p>
            <a:endParaRPr lang="tr-TR" sz="2000" dirty="0">
              <a:solidFill>
                <a:schemeClr val="tx1">
                  <a:lumMod val="75000"/>
                  <a:lumOff val="25000"/>
                </a:schemeClr>
              </a:solidFill>
            </a:endParaRPr>
          </a:p>
        </p:txBody>
      </p:sp>
    </p:spTree>
    <p:extLst>
      <p:ext uri="{BB962C8B-B14F-4D97-AF65-F5344CB8AC3E}">
        <p14:creationId xmlns:p14="http://schemas.microsoft.com/office/powerpoint/2010/main" val="9945435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lstStyle/>
          <a:p>
            <a:r>
              <a:rPr lang="tr-TR" dirty="0">
                <a:solidFill>
                  <a:schemeClr val="tx1">
                    <a:lumMod val="75000"/>
                    <a:lumOff val="25000"/>
                  </a:schemeClr>
                </a:solidFill>
              </a:rPr>
              <a:t>Dönen Varlıklar</a:t>
            </a:r>
          </a:p>
          <a:p>
            <a:endParaRPr lang="tr-TR" dirty="0">
              <a:solidFill>
                <a:schemeClr val="tx1">
                  <a:lumMod val="75000"/>
                  <a:lumOff val="25000"/>
                </a:schemeClr>
              </a:solidFill>
            </a:endParaRPr>
          </a:p>
          <a:p>
            <a:endParaRPr lang="tr-TR" dirty="0">
              <a:solidFill>
                <a:schemeClr val="tx1">
                  <a:lumMod val="75000"/>
                  <a:lumOff val="25000"/>
                </a:schemeClr>
              </a:solidFill>
            </a:endParaRPr>
          </a:p>
        </p:txBody>
      </p:sp>
      <p:sp>
        <p:nvSpPr>
          <p:cNvPr id="3" name="Metin Yer Tutucusu 2"/>
          <p:cNvSpPr>
            <a:spLocks noGrp="1"/>
          </p:cNvSpPr>
          <p:nvPr>
            <p:ph type="body" sz="quarter" idx="11"/>
          </p:nvPr>
        </p:nvSpPr>
        <p:spPr/>
        <p:txBody>
          <a:bodyPr>
            <a:noAutofit/>
          </a:bodyPr>
          <a:lstStyle/>
          <a:p>
            <a:r>
              <a:rPr lang="tr-TR" sz="2400" dirty="0"/>
              <a:t>10-Hazır Değerler</a:t>
            </a:r>
          </a:p>
        </p:txBody>
      </p:sp>
      <p:sp>
        <p:nvSpPr>
          <p:cNvPr id="4" name="Metin Yer Tutucusu 3"/>
          <p:cNvSpPr>
            <a:spLocks noGrp="1"/>
          </p:cNvSpPr>
          <p:nvPr>
            <p:ph type="body" sz="quarter" idx="12"/>
          </p:nvPr>
        </p:nvSpPr>
        <p:spPr>
          <a:xfrm>
            <a:off x="871204" y="1837428"/>
            <a:ext cx="5040449" cy="4924425"/>
          </a:xfrm>
        </p:spPr>
        <p:txBody>
          <a:bodyPr>
            <a:normAutofit fontScale="85000" lnSpcReduction="10000"/>
          </a:bodyPr>
          <a:lstStyle/>
          <a:p>
            <a:pPr algn="just"/>
            <a:r>
              <a:rPr lang="tr-TR" sz="2000" b="1" dirty="0">
                <a:solidFill>
                  <a:schemeClr val="tx1">
                    <a:lumMod val="75000"/>
                    <a:lumOff val="25000"/>
                  </a:schemeClr>
                </a:solidFill>
              </a:rPr>
              <a:t>100 Kasa Hesabı: </a:t>
            </a:r>
            <a:r>
              <a:rPr lang="tr-TR" sz="2000" dirty="0">
                <a:solidFill>
                  <a:schemeClr val="tx1">
                    <a:lumMod val="75000"/>
                    <a:lumOff val="25000"/>
                  </a:schemeClr>
                </a:solidFill>
              </a:rPr>
              <a:t>Bu hesap, işletmelerin elinde bulundurduğu ulusal ve yabancı paraların TL karşılıklarının giriş ve çıkışlarının izlenmesi için kullandıkları hesaptır. Kasa hesabından çıkış olabilmesi için mutlaka kasada para bulunması gerekir. Kasada ne kadar nakit varsa en fazla o kadar nakit çıkışı olabilir.</a:t>
            </a:r>
          </a:p>
          <a:p>
            <a:endParaRPr lang="tr-TR" sz="2000" dirty="0">
              <a:solidFill>
                <a:schemeClr val="tx1">
                  <a:lumMod val="75000"/>
                  <a:lumOff val="25000"/>
                </a:schemeClr>
              </a:solidFill>
            </a:endParaRPr>
          </a:p>
          <a:p>
            <a:pPr algn="just"/>
            <a:r>
              <a:rPr lang="tr-TR" sz="2000" b="1" dirty="0">
                <a:solidFill>
                  <a:schemeClr val="tx1">
                    <a:lumMod val="75000"/>
                    <a:lumOff val="25000"/>
                  </a:schemeClr>
                </a:solidFill>
              </a:rPr>
              <a:t>100 Kasa Hesabının İşleyişi: </a:t>
            </a:r>
            <a:r>
              <a:rPr lang="tr-TR" sz="2000" dirty="0">
                <a:solidFill>
                  <a:schemeClr val="tx1">
                    <a:lumMod val="75000"/>
                    <a:lumOff val="25000"/>
                  </a:schemeClr>
                </a:solidFill>
              </a:rPr>
              <a:t>İşletmelerin nakit girişleri kasa hesabının borcuna, nakit çıkışları ise kasa hesabının alacağına kaydedilir. Kasa hesabının borç bakiyesi o andaki kasa mevcudunu gösterir. Hesap daima borç bakiyesi verir veya hiç bakiye vermez. Hiçbir şekilde kasa hesabı alacak bakiyesi vermez.</a:t>
            </a:r>
          </a:p>
        </p:txBody>
      </p:sp>
    </p:spTree>
    <p:extLst>
      <p:ext uri="{BB962C8B-B14F-4D97-AF65-F5344CB8AC3E}">
        <p14:creationId xmlns:p14="http://schemas.microsoft.com/office/powerpoint/2010/main" val="2337132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lstStyle/>
          <a:p>
            <a:r>
              <a:rPr lang="tr-TR" dirty="0">
                <a:solidFill>
                  <a:schemeClr val="tx1">
                    <a:lumMod val="75000"/>
                    <a:lumOff val="25000"/>
                  </a:schemeClr>
                </a:solidFill>
              </a:rPr>
              <a:t>Dönen Varlıklar</a:t>
            </a:r>
          </a:p>
          <a:p>
            <a:endParaRPr lang="tr-TR" dirty="0">
              <a:solidFill>
                <a:schemeClr val="tx1">
                  <a:lumMod val="75000"/>
                  <a:lumOff val="25000"/>
                </a:schemeClr>
              </a:solidFill>
            </a:endParaRPr>
          </a:p>
        </p:txBody>
      </p:sp>
      <p:sp>
        <p:nvSpPr>
          <p:cNvPr id="5" name="Metin Yer Tutucusu 2"/>
          <p:cNvSpPr>
            <a:spLocks noGrp="1"/>
          </p:cNvSpPr>
          <p:nvPr>
            <p:ph type="body" sz="quarter" idx="11"/>
          </p:nvPr>
        </p:nvSpPr>
        <p:spPr>
          <a:xfrm>
            <a:off x="3536156" y="1063625"/>
            <a:ext cx="2071688" cy="395288"/>
          </a:xfrm>
        </p:spPr>
        <p:txBody>
          <a:bodyPr>
            <a:noAutofit/>
          </a:bodyPr>
          <a:lstStyle/>
          <a:p>
            <a:r>
              <a:rPr lang="tr-TR" sz="2400" dirty="0">
                <a:solidFill>
                  <a:schemeClr val="tx1">
                    <a:lumMod val="75000"/>
                    <a:lumOff val="25000"/>
                  </a:schemeClr>
                </a:solidFill>
              </a:rPr>
              <a:t>10-Hazır Değerler</a:t>
            </a:r>
          </a:p>
          <a:p>
            <a:endParaRPr lang="tr-TR" sz="2400" dirty="0">
              <a:solidFill>
                <a:schemeClr val="tx1">
                  <a:lumMod val="75000"/>
                  <a:lumOff val="25000"/>
                </a:schemeClr>
              </a:solidFill>
            </a:endParaRPr>
          </a:p>
        </p:txBody>
      </p:sp>
      <p:graphicFrame>
        <p:nvGraphicFramePr>
          <p:cNvPr id="6" name="5 Tablo"/>
          <p:cNvGraphicFramePr>
            <a:graphicFrameLocks noGrp="1"/>
          </p:cNvGraphicFramePr>
          <p:nvPr>
            <p:extLst>
              <p:ext uri="{D42A27DB-BD31-4B8C-83A1-F6EECF244321}">
                <p14:modId xmlns:p14="http://schemas.microsoft.com/office/powerpoint/2010/main" val="531447671"/>
              </p:ext>
            </p:extLst>
          </p:nvPr>
        </p:nvGraphicFramePr>
        <p:xfrm>
          <a:off x="2216151" y="2837275"/>
          <a:ext cx="5149849" cy="3104480"/>
        </p:xfrm>
        <a:graphic>
          <a:graphicData uri="http://schemas.openxmlformats.org/drawingml/2006/table">
            <a:tbl>
              <a:tblPr/>
              <a:tblGrid>
                <a:gridCol w="1287462"/>
                <a:gridCol w="1263094"/>
                <a:gridCol w="1150898"/>
                <a:gridCol w="1448395"/>
              </a:tblGrid>
              <a:tr h="1192869">
                <a:tc>
                  <a:txBody>
                    <a:bodyPr/>
                    <a:lstStyle/>
                    <a:p>
                      <a:pPr algn="just">
                        <a:lnSpc>
                          <a:spcPct val="115000"/>
                        </a:lnSpc>
                        <a:spcAft>
                          <a:spcPts val="0"/>
                        </a:spcAft>
                      </a:pPr>
                      <a:r>
                        <a:rPr lang="tr-TR" sz="24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BORÇ</a:t>
                      </a:r>
                      <a:endParaRPr lang="tr-TR" sz="24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gridSpan="2">
                  <a:txBody>
                    <a:bodyPr/>
                    <a:lstStyle/>
                    <a:p>
                      <a:pPr algn="ctr">
                        <a:lnSpc>
                          <a:spcPct val="115000"/>
                        </a:lnSpc>
                        <a:spcAft>
                          <a:spcPts val="0"/>
                        </a:spcAft>
                      </a:pPr>
                      <a:r>
                        <a:rPr lang="tr-TR" sz="24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100 KASA HESABI</a:t>
                      </a:r>
                      <a:endParaRPr lang="tr-TR" sz="24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hMerge="1">
                  <a:txBody>
                    <a:bodyPr/>
                    <a:lstStyle/>
                    <a:p>
                      <a:endParaRPr lang="tr-TR"/>
                    </a:p>
                  </a:txBody>
                  <a:tcPr/>
                </a:tc>
                <a:tc>
                  <a:txBody>
                    <a:bodyPr/>
                    <a:lstStyle/>
                    <a:p>
                      <a:pPr algn="r">
                        <a:lnSpc>
                          <a:spcPct val="115000"/>
                        </a:lnSpc>
                        <a:spcAft>
                          <a:spcPts val="0"/>
                        </a:spcAft>
                      </a:pPr>
                      <a:r>
                        <a:rPr lang="tr-TR" sz="24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ALACAK</a:t>
                      </a:r>
                      <a:endParaRPr lang="tr-TR" sz="24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r>
              <a:tr h="1470827">
                <a:tc gridSpan="2">
                  <a:txBody>
                    <a:bodyPr/>
                    <a:lstStyle/>
                    <a:p>
                      <a:pPr algn="just">
                        <a:lnSpc>
                          <a:spcPct val="115000"/>
                        </a:lnSpc>
                        <a:spcAft>
                          <a:spcPts val="1000"/>
                        </a:spcAft>
                      </a:pPr>
                      <a:r>
                        <a:rPr lang="tr-TR" sz="24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endParaRPr lang="tr-TR" sz="24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ctr">
                        <a:lnSpc>
                          <a:spcPct val="115000"/>
                        </a:lnSpc>
                        <a:spcAft>
                          <a:spcPts val="1000"/>
                        </a:spcAft>
                      </a:pPr>
                      <a:r>
                        <a:rPr lang="tr-TR" sz="24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ARTIŞLAR</a:t>
                      </a:r>
                      <a:br>
                        <a:rPr lang="tr-TR" sz="24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br>
                      <a:r>
                        <a:rPr lang="tr-TR" sz="24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t>
                      </a:r>
                      <a:endParaRPr lang="tr-TR" sz="24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hMerge="1">
                  <a:txBody>
                    <a:bodyPr/>
                    <a:lstStyle/>
                    <a:p>
                      <a:endParaRPr lang="tr-TR"/>
                    </a:p>
                  </a:txBody>
                  <a:tcPr/>
                </a:tc>
                <a:tc gridSpan="2">
                  <a:txBody>
                    <a:bodyPr/>
                    <a:lstStyle/>
                    <a:p>
                      <a:pPr algn="just">
                        <a:lnSpc>
                          <a:spcPct val="115000"/>
                        </a:lnSpc>
                        <a:spcAft>
                          <a:spcPts val="1000"/>
                        </a:spcAft>
                      </a:pPr>
                      <a:r>
                        <a:rPr lang="tr-TR" sz="24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endParaRPr lang="tr-TR" sz="24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ctr">
                        <a:lnSpc>
                          <a:spcPct val="115000"/>
                        </a:lnSpc>
                        <a:spcAft>
                          <a:spcPts val="1000"/>
                        </a:spcAft>
                      </a:pPr>
                      <a:r>
                        <a:rPr lang="tr-TR" sz="24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AZALIŞLAR</a:t>
                      </a:r>
                      <a:br>
                        <a:rPr lang="tr-TR" sz="24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br>
                      <a:r>
                        <a:rPr lang="tr-TR" sz="24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t>
                      </a:r>
                      <a:endParaRPr lang="tr-TR" sz="24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hMerge="1">
                  <a:txBody>
                    <a:bodyPr/>
                    <a:lstStyle/>
                    <a:p>
                      <a:endParaRPr lang="tr-TR"/>
                    </a:p>
                  </a:txBody>
                  <a:tcPr/>
                </a:tc>
              </a:tr>
              <a:tr h="440784">
                <a:tc gridSpan="2">
                  <a:txBody>
                    <a:bodyPr/>
                    <a:lstStyle/>
                    <a:p>
                      <a:pPr algn="just">
                        <a:lnSpc>
                          <a:spcPct val="115000"/>
                        </a:lnSpc>
                        <a:spcAft>
                          <a:spcPts val="0"/>
                        </a:spcAft>
                      </a:pPr>
                      <a:r>
                        <a:rPr lang="tr-TR" sz="11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endParaRPr lang="tr-TR" sz="11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hMerge="1">
                  <a:txBody>
                    <a:bodyPr/>
                    <a:lstStyle/>
                    <a:p>
                      <a:endParaRPr lang="tr-TR"/>
                    </a:p>
                  </a:txBody>
                  <a:tcPr/>
                </a:tc>
                <a:tc gridSpan="2">
                  <a:txBody>
                    <a:bodyPr/>
                    <a:lstStyle/>
                    <a:p>
                      <a:pPr algn="just">
                        <a:lnSpc>
                          <a:spcPct val="115000"/>
                        </a:lnSpc>
                        <a:spcAft>
                          <a:spcPts val="0"/>
                        </a:spcAft>
                      </a:pPr>
                      <a:r>
                        <a:rPr lang="tr-TR" sz="11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endParaRPr lang="tr-TR" sz="11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hMerge="1">
                  <a:txBody>
                    <a:bodyPr/>
                    <a:lstStyle/>
                    <a:p>
                      <a:endParaRPr lang="tr-TR"/>
                    </a:p>
                  </a:txBody>
                  <a:tcPr/>
                </a:tc>
              </a:tr>
            </a:tbl>
          </a:graphicData>
        </a:graphic>
      </p:graphicFrame>
      <p:sp>
        <p:nvSpPr>
          <p:cNvPr id="7" name="Rectangle 3"/>
          <p:cNvSpPr txBox="1">
            <a:spLocks noChangeArrowheads="1"/>
          </p:cNvSpPr>
          <p:nvPr/>
        </p:nvSpPr>
        <p:spPr>
          <a:xfrm>
            <a:off x="1073150" y="1452152"/>
            <a:ext cx="6832600" cy="427131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None/>
            </a:pPr>
            <a:r>
              <a:rPr lang="tr-TR" sz="2000" b="1"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100 Kasa </a:t>
            </a:r>
            <a:r>
              <a:rPr lang="tr-TR" sz="2000" b="1"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Hesabı</a:t>
            </a:r>
          </a:p>
          <a:p>
            <a:pPr algn="just">
              <a:buNone/>
            </a:pPr>
            <a:endParaRPr lang="tr-TR" sz="2000" b="1"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buFont typeface="Arial" panose="020B0604020202020204" pitchFamily="34" charset="0"/>
              <a:buNone/>
            </a:pPr>
            <a:r>
              <a:rPr lang="tr-TR" sz="2000" b="1"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Örnek: </a:t>
            </a:r>
            <a:r>
              <a:rPr lang="tr-TR" sz="2000"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İşletme 3.500 TL nakit bankaya yatırmıştır.</a:t>
            </a:r>
          </a:p>
          <a:p>
            <a:pPr algn="just">
              <a:buFont typeface="Arial" panose="020B0604020202020204" pitchFamily="34" charset="0"/>
              <a:buNone/>
            </a:pPr>
            <a:endPar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Tree>
    <p:extLst>
      <p:ext uri="{BB962C8B-B14F-4D97-AF65-F5344CB8AC3E}">
        <p14:creationId xmlns:p14="http://schemas.microsoft.com/office/powerpoint/2010/main" val="3758362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lstStyle/>
          <a:p>
            <a:r>
              <a:rPr lang="tr-TR" dirty="0">
                <a:solidFill>
                  <a:schemeClr val="tx1">
                    <a:lumMod val="75000"/>
                    <a:lumOff val="25000"/>
                  </a:schemeClr>
                </a:solidFill>
              </a:rPr>
              <a:t>Dönen Varlıklar</a:t>
            </a:r>
          </a:p>
          <a:p>
            <a:endParaRPr lang="tr-TR" dirty="0">
              <a:solidFill>
                <a:schemeClr val="tx1">
                  <a:lumMod val="75000"/>
                  <a:lumOff val="25000"/>
                </a:schemeClr>
              </a:solidFill>
            </a:endParaRPr>
          </a:p>
        </p:txBody>
      </p:sp>
      <p:sp>
        <p:nvSpPr>
          <p:cNvPr id="5" name="Metin Yer Tutucusu 2"/>
          <p:cNvSpPr>
            <a:spLocks noGrp="1"/>
          </p:cNvSpPr>
          <p:nvPr>
            <p:ph type="body" sz="quarter" idx="11"/>
          </p:nvPr>
        </p:nvSpPr>
        <p:spPr>
          <a:xfrm>
            <a:off x="3536156" y="1063625"/>
            <a:ext cx="2071688" cy="395288"/>
          </a:xfrm>
        </p:spPr>
        <p:txBody>
          <a:bodyPr>
            <a:noAutofit/>
          </a:bodyPr>
          <a:lstStyle/>
          <a:p>
            <a:r>
              <a:rPr lang="tr-TR" sz="2400" dirty="0">
                <a:solidFill>
                  <a:schemeClr val="tx1">
                    <a:lumMod val="75000"/>
                    <a:lumOff val="25000"/>
                  </a:schemeClr>
                </a:solidFill>
              </a:rPr>
              <a:t>10-Hazır Değerler</a:t>
            </a:r>
          </a:p>
          <a:p>
            <a:endParaRPr lang="tr-TR" sz="2400" dirty="0">
              <a:solidFill>
                <a:schemeClr val="tx1">
                  <a:lumMod val="75000"/>
                  <a:lumOff val="25000"/>
                </a:schemeClr>
              </a:solidFill>
            </a:endParaRPr>
          </a:p>
        </p:txBody>
      </p:sp>
      <p:graphicFrame>
        <p:nvGraphicFramePr>
          <p:cNvPr id="7" name="5 Tablo"/>
          <p:cNvGraphicFramePr>
            <a:graphicFrameLocks noGrp="1"/>
          </p:cNvGraphicFramePr>
          <p:nvPr>
            <p:extLst>
              <p:ext uri="{D42A27DB-BD31-4B8C-83A1-F6EECF244321}">
                <p14:modId xmlns:p14="http://schemas.microsoft.com/office/powerpoint/2010/main" val="2148803728"/>
              </p:ext>
            </p:extLst>
          </p:nvPr>
        </p:nvGraphicFramePr>
        <p:xfrm>
          <a:off x="1131192" y="2826219"/>
          <a:ext cx="6881618" cy="3745992"/>
        </p:xfrm>
        <a:graphic>
          <a:graphicData uri="http://schemas.openxmlformats.org/drawingml/2006/table">
            <a:tbl>
              <a:tblPr/>
              <a:tblGrid>
                <a:gridCol w="450200"/>
                <a:gridCol w="3858852"/>
                <a:gridCol w="1286283"/>
                <a:gridCol w="1286283"/>
              </a:tblGrid>
              <a:tr h="513667">
                <a:tc>
                  <a:txBody>
                    <a:bodyPr/>
                    <a:lstStyle/>
                    <a:p>
                      <a:pPr algn="ctr">
                        <a:lnSpc>
                          <a:spcPct val="115000"/>
                        </a:lnSpc>
                        <a:spcAft>
                          <a:spcPts val="0"/>
                        </a:spcAft>
                      </a:pPr>
                      <a:r>
                        <a:rPr lang="tr-TR" sz="24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Mad. No</a:t>
                      </a:r>
                      <a:endParaRPr lang="tr-TR" sz="24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2400" b="1"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AÇIKLAMA</a:t>
                      </a:r>
                      <a:endParaRPr lang="tr-TR" sz="24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2400" b="1">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BORÇ</a:t>
                      </a:r>
                      <a:endParaRPr lang="tr-TR" sz="240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2400" b="1"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ALACAK</a:t>
                      </a:r>
                      <a:endParaRPr lang="tr-TR" sz="24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r>
              <a:tr h="1791745">
                <a:tc>
                  <a:txBody>
                    <a:bodyPr/>
                    <a:lstStyle/>
                    <a:p>
                      <a:pPr>
                        <a:lnSpc>
                          <a:spcPct val="115000"/>
                        </a:lnSpc>
                      </a:pPr>
                      <a:endParaRPr lang="tr-TR" sz="240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just">
                        <a:lnSpc>
                          <a:spcPct val="115000"/>
                        </a:lnSpc>
                        <a:spcAft>
                          <a:spcPts val="1000"/>
                        </a:spcAft>
                      </a:pPr>
                      <a:r>
                        <a:rPr lang="tr-TR" sz="24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....................................Tarih</a:t>
                      </a:r>
                      <a:r>
                        <a:rPr lang="tr-TR" sz="2400" dirty="0" smtClean="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t>
                      </a:r>
                      <a:endParaRPr lang="tr-TR" sz="24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lnSpc>
                          <a:spcPct val="115000"/>
                        </a:lnSpc>
                        <a:spcAft>
                          <a:spcPts val="1000"/>
                        </a:spcAft>
                      </a:pPr>
                      <a:r>
                        <a:rPr lang="tr-TR" sz="24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102 Bankalar Hesabı</a:t>
                      </a:r>
                      <a:endParaRPr lang="tr-TR" sz="24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a:lnSpc>
                          <a:spcPct val="115000"/>
                        </a:lnSpc>
                        <a:spcAft>
                          <a:spcPts val="1000"/>
                        </a:spcAft>
                      </a:pPr>
                      <a:r>
                        <a:rPr lang="tr-TR" sz="24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100 Kasa Hesabı</a:t>
                      </a:r>
                      <a:endParaRPr lang="tr-TR" sz="24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lnSpc>
                          <a:spcPct val="115000"/>
                        </a:lnSpc>
                        <a:spcAft>
                          <a:spcPts val="1000"/>
                        </a:spcAft>
                      </a:pPr>
                      <a:r>
                        <a:rPr lang="tr-TR" sz="24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Bankaya para yatırılması</a:t>
                      </a:r>
                      <a:endParaRPr lang="tr-TR" sz="24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just">
                        <a:lnSpc>
                          <a:spcPct val="115000"/>
                        </a:lnSpc>
                        <a:spcAft>
                          <a:spcPts val="1000"/>
                        </a:spcAft>
                      </a:pPr>
                      <a:r>
                        <a:rPr lang="tr-TR" sz="24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endParaRPr lang="tr-TR" sz="24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lnSpc>
                          <a:spcPct val="115000"/>
                        </a:lnSpc>
                        <a:spcAft>
                          <a:spcPts val="1000"/>
                        </a:spcAft>
                      </a:pPr>
                      <a:r>
                        <a:rPr lang="tr-TR" sz="24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3.500</a:t>
                      </a:r>
                      <a:endParaRPr lang="tr-TR" sz="24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just">
                        <a:lnSpc>
                          <a:spcPct val="115000"/>
                        </a:lnSpc>
                        <a:spcAft>
                          <a:spcPts val="1000"/>
                        </a:spcAft>
                      </a:pPr>
                      <a:r>
                        <a:rPr lang="tr-TR" sz="24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endParaRPr lang="tr-TR" sz="24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lnSpc>
                          <a:spcPct val="115000"/>
                        </a:lnSpc>
                        <a:spcAft>
                          <a:spcPts val="1000"/>
                        </a:spcAft>
                      </a:pPr>
                      <a:r>
                        <a:rPr lang="tr-TR" sz="24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endParaRPr lang="tr-TR" sz="24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lnSpc>
                          <a:spcPct val="115000"/>
                        </a:lnSpc>
                        <a:spcAft>
                          <a:spcPts val="1000"/>
                        </a:spcAft>
                      </a:pPr>
                      <a:r>
                        <a:rPr lang="tr-TR" sz="2400" dirty="0">
                          <a:solidFill>
                            <a:srgbClr val="00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3.500 </a:t>
                      </a:r>
                      <a:endParaRPr lang="tr-TR" sz="24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r>
            </a:tbl>
          </a:graphicData>
        </a:graphic>
      </p:graphicFrame>
      <p:sp>
        <p:nvSpPr>
          <p:cNvPr id="8" name="Rectangle 3"/>
          <p:cNvSpPr txBox="1">
            <a:spLocks noChangeArrowheads="1"/>
          </p:cNvSpPr>
          <p:nvPr/>
        </p:nvSpPr>
        <p:spPr>
          <a:xfrm>
            <a:off x="1073150" y="1426756"/>
            <a:ext cx="6832600" cy="427131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None/>
            </a:pPr>
            <a:r>
              <a:rPr lang="tr-TR" sz="2000" b="1"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100 Kasa Hesabı</a:t>
            </a:r>
            <a:endParaRPr lang="tr-TR" sz="2000" b="1"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buFont typeface="Arial" panose="020B0604020202020204" pitchFamily="34" charset="0"/>
              <a:buNone/>
            </a:pPr>
            <a:endParaRPr lang="tr-TR" sz="2000" b="1"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buFont typeface="Arial" panose="020B0604020202020204" pitchFamily="34" charset="0"/>
              <a:buNone/>
            </a:pPr>
            <a:r>
              <a:rPr lang="tr-TR" sz="2000" b="1"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Örnek: </a:t>
            </a:r>
            <a:r>
              <a:rPr lang="tr-TR" sz="2000" dirty="0" smtClean="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İşletme 3.500 TL nakit bankaya yatırmıştır.</a:t>
            </a:r>
          </a:p>
          <a:p>
            <a:pPr algn="just">
              <a:buFont typeface="Arial" panose="020B0604020202020204" pitchFamily="34" charset="0"/>
              <a:buNone/>
            </a:pPr>
            <a:endParaRPr lang="tr-TR" sz="2000" dirty="0">
              <a:solidFill>
                <a:schemeClr val="tx1">
                  <a:lumMod val="75000"/>
                  <a:lumOff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Tree>
    <p:extLst>
      <p:ext uri="{BB962C8B-B14F-4D97-AF65-F5344CB8AC3E}">
        <p14:creationId xmlns:p14="http://schemas.microsoft.com/office/powerpoint/2010/main" val="3534772880"/>
      </p:ext>
    </p:extLst>
  </p:cSld>
  <p:clrMapOvr>
    <a:masterClrMapping/>
  </p:clrMapOvr>
  <p:timing>
    <p:tnLst>
      <p:par>
        <p:cTn id="1" dur="indefinite" restart="never" nodeType="tmRoot"/>
      </p:par>
    </p:tnLst>
  </p:timing>
</p:sld>
</file>

<file path=ppt/theme/theme1.xml><?xml version="1.0" encoding="utf-8"?>
<a:theme xmlns:a="http://schemas.openxmlformats.org/drawingml/2006/main" name="sunum_sablon (2)">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Sunu1" id="{8726E870-6B55-4993-B173-C1955522032C}" vid="{39669771-7DC0-4038-AD34-67DC5E4A088A}"/>
    </a:ext>
  </a:extLst>
</a:theme>
</file>

<file path=ppt/theme/theme2.xml><?xml version="1.0" encoding="utf-8"?>
<a:theme xmlns:a="http://schemas.openxmlformats.org/drawingml/2006/main" name="2_sunum_sablon (2)">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Sunu1" id="{8726E870-6B55-4993-B173-C1955522032C}" vid="{39669771-7DC0-4038-AD34-67DC5E4A088A}"/>
    </a:ext>
  </a:extLst>
</a:theme>
</file>

<file path=ppt/theme/theme3.xml><?xml version="1.0" encoding="utf-8"?>
<a:theme xmlns:a="http://schemas.openxmlformats.org/drawingml/2006/main" name="3_sunum_sablon (2)">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Sunu1" id="{8726E870-6B55-4993-B173-C1955522032C}" vid="{39669771-7DC0-4038-AD34-67DC5E4A088A}"/>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sunum_sablon (2)</Template>
  <TotalTime>10</TotalTime>
  <Words>966</Words>
  <Application>Microsoft Office PowerPoint</Application>
  <PresentationFormat>Ekran Gösterisi (4:3)</PresentationFormat>
  <Paragraphs>351</Paragraphs>
  <Slides>30</Slides>
  <Notes>0</Notes>
  <HiddenSlides>0</HiddenSlides>
  <MMClips>0</MMClips>
  <ScaleCrop>false</ScaleCrop>
  <HeadingPairs>
    <vt:vector size="4" baseType="variant">
      <vt:variant>
        <vt:lpstr>Tema</vt:lpstr>
      </vt:variant>
      <vt:variant>
        <vt:i4>3</vt:i4>
      </vt:variant>
      <vt:variant>
        <vt:lpstr>Slayt Başlıkları</vt:lpstr>
      </vt:variant>
      <vt:variant>
        <vt:i4>30</vt:i4>
      </vt:variant>
    </vt:vector>
  </HeadingPairs>
  <TitlesOfParts>
    <vt:vector size="33" baseType="lpstr">
      <vt:lpstr>sunum_sablon (2)</vt:lpstr>
      <vt:lpstr>2_sunum_sablon (2)</vt:lpstr>
      <vt:lpstr>3_sunum_sablon (2)</vt:lpstr>
      <vt:lpstr>PowerPoint Sunusu</vt:lpstr>
      <vt:lpstr>DÖNEN VARLIKLAR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SİNAN EMİRZEOĞLU</dc:creator>
  <cp:lastModifiedBy>SİNAN EMİRZEOĞLU</cp:lastModifiedBy>
  <cp:revision>6</cp:revision>
  <cp:lastPrinted>1601-01-01T00:00:00Z</cp:lastPrinted>
  <dcterms:created xsi:type="dcterms:W3CDTF">2020-01-10T15:13:15Z</dcterms:created>
  <dcterms:modified xsi:type="dcterms:W3CDTF">2021-05-07T10:14:22Z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