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handoutMasterIdLst>
    <p:handoutMasterId r:id="rId45"/>
  </p:handoutMasterIdLst>
  <p:sldIdLst>
    <p:sldId id="300" r:id="rId3"/>
    <p:sldId id="257"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7" autoAdjust="0"/>
  </p:normalViewPr>
  <p:slideViewPr>
    <p:cSldViewPr>
      <p:cViewPr>
        <p:scale>
          <a:sx n="81" d="100"/>
          <a:sy n="81" d="100"/>
        </p:scale>
        <p:origin x="-1026" y="2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7" d="100"/>
          <a:sy n="87" d="100"/>
        </p:scale>
        <p:origin x="2796"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a:extLst>
              <a:ext uri="{FF2B5EF4-FFF2-40B4-BE49-F238E27FC236}">
                <a16:creationId xmlns:a16="http://schemas.microsoft.com/office/drawing/2014/main" xmlns="" id="{4D3E8776-AB09-4EDC-BA1D-EF4E5378F24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a:extLst>
              <a:ext uri="{FF2B5EF4-FFF2-40B4-BE49-F238E27FC236}">
                <a16:creationId xmlns:a16="http://schemas.microsoft.com/office/drawing/2014/main" xmlns="" id="{EC0ED28E-E00B-48F0-8DCE-0A0CDD4EA5D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AD1730A-0A11-42E7-8CE9-6123E48B2DB5}" type="datetimeFigureOut">
              <a:rPr lang="tr-TR" smtClean="0"/>
              <a:t>11.01.2020</a:t>
            </a:fld>
            <a:endParaRPr lang="tr-TR"/>
          </a:p>
        </p:txBody>
      </p:sp>
      <p:sp>
        <p:nvSpPr>
          <p:cNvPr id="4" name="Alt Bilgi Yer Tutucusu 3">
            <a:extLst>
              <a:ext uri="{FF2B5EF4-FFF2-40B4-BE49-F238E27FC236}">
                <a16:creationId xmlns:a16="http://schemas.microsoft.com/office/drawing/2014/main" xmlns="" id="{C7EB4F14-AF67-4617-94A3-B44E02F4699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a:extLst>
              <a:ext uri="{FF2B5EF4-FFF2-40B4-BE49-F238E27FC236}">
                <a16:creationId xmlns:a16="http://schemas.microsoft.com/office/drawing/2014/main" xmlns="" id="{B1031D0F-BB1A-45A1-BB38-B8B30A1B3EC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A86F970-FFD7-4C47-8F4E-4A357BFA8F9B}" type="slidenum">
              <a:rPr lang="tr-TR" smtClean="0"/>
              <a:t>‹#›</a:t>
            </a:fld>
            <a:endParaRPr lang="tr-TR"/>
          </a:p>
        </p:txBody>
      </p:sp>
    </p:spTree>
    <p:extLst>
      <p:ext uri="{BB962C8B-B14F-4D97-AF65-F5344CB8AC3E}">
        <p14:creationId xmlns:p14="http://schemas.microsoft.com/office/powerpoint/2010/main" val="122757358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4" descr="sunu">
            <a:extLst>
              <a:ext uri="{FF2B5EF4-FFF2-40B4-BE49-F238E27FC236}">
                <a16:creationId xmlns:a16="http://schemas.microsoft.com/office/drawing/2014/main" xmlns="" id="{7487D298-1B85-4809-8876-81D3304E2AC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BC37AB5C-7F07-47D8-A788-722AAEF2B7EA}"/>
              </a:ext>
            </a:extLst>
          </p:cNvPr>
          <p:cNvSpPr>
            <a:spLocks noGrp="1"/>
          </p:cNvSpPr>
          <p:nvPr>
            <p:ph type="ctrTitle"/>
          </p:nvPr>
        </p:nvSpPr>
        <p:spPr>
          <a:xfrm>
            <a:off x="1143000" y="1122363"/>
            <a:ext cx="6858000" cy="2387600"/>
          </a:xfrm>
        </p:spPr>
        <p:txBody>
          <a:bodyPr anchor="b"/>
          <a:lstStyle>
            <a:lvl1pPr algn="ctr">
              <a:defRPr sz="6000"/>
            </a:lvl1pPr>
          </a:lstStyle>
          <a:p>
            <a:r>
              <a:rPr lang="tr-TR" smtClean="0"/>
              <a:t>Asıl başlık stili için tıklatın</a:t>
            </a:r>
            <a:endParaRPr lang="tr-TR"/>
          </a:p>
        </p:txBody>
      </p:sp>
      <p:sp>
        <p:nvSpPr>
          <p:cNvPr id="3" name="Alt Başlık 2">
            <a:extLst>
              <a:ext uri="{FF2B5EF4-FFF2-40B4-BE49-F238E27FC236}">
                <a16:creationId xmlns:a16="http://schemas.microsoft.com/office/drawing/2014/main" xmlns="" id="{E335F604-7929-4CDE-8A84-087B8DAF0D5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a:extLst>
              <a:ext uri="{FF2B5EF4-FFF2-40B4-BE49-F238E27FC236}">
                <a16:creationId xmlns:a16="http://schemas.microsoft.com/office/drawing/2014/main" xmlns="" id="{2D46F884-D715-4ED2-875E-08FBCF8ADFA7}"/>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xmlns="" id="{A4BE28AE-7438-4147-A44D-FD6BBB5AF783}"/>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xmlns="" id="{FF8D3C9B-FEDD-4309-A91C-9CA1AC6827F8}"/>
              </a:ext>
            </a:extLst>
          </p:cNvPr>
          <p:cNvSpPr>
            <a:spLocks noGrp="1"/>
          </p:cNvSpPr>
          <p:nvPr>
            <p:ph type="sldNum" sz="quarter" idx="12"/>
          </p:nvPr>
        </p:nvSpPr>
        <p:spPr/>
        <p:txBody>
          <a:bodyPr/>
          <a:lstStyle>
            <a:lvl1pPr>
              <a:defRPr/>
            </a:lvl1pPr>
          </a:lstStyle>
          <a:p>
            <a:fld id="{7CAA2947-FA5D-453E-83C0-691EA497C3A3}" type="slidenum">
              <a:rPr lang="tr-TR" altLang="tr-TR"/>
              <a:pPr/>
              <a:t>‹#›</a:t>
            </a:fld>
            <a:endParaRPr lang="tr-TR" altLang="tr-TR"/>
          </a:p>
        </p:txBody>
      </p:sp>
    </p:spTree>
    <p:extLst>
      <p:ext uri="{BB962C8B-B14F-4D97-AF65-F5344CB8AC3E}">
        <p14:creationId xmlns:p14="http://schemas.microsoft.com/office/powerpoint/2010/main" val="2530986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7" name="Picture 4" descr="sunu">
            <a:extLst>
              <a:ext uri="{FF2B5EF4-FFF2-40B4-BE49-F238E27FC236}">
                <a16:creationId xmlns:a16="http://schemas.microsoft.com/office/drawing/2014/main" xmlns="" id="{88F26E1D-B5D5-467D-A732-7F9CA8F46E2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2D9801B3-D8C9-443D-AFA1-C8E352C699AD}"/>
              </a:ext>
            </a:extLst>
          </p:cNvPr>
          <p:cNvSpPr>
            <a:spLocks noGrp="1"/>
          </p:cNvSpPr>
          <p:nvPr>
            <p:ph type="title"/>
          </p:nvPr>
        </p:nvSpPr>
        <p:spPr/>
        <p:txBody>
          <a:bodyPr/>
          <a:lstStyle/>
          <a:p>
            <a:r>
              <a:rPr lang="tr-TR" smtClean="0"/>
              <a:t>Asıl başlık stili için tıklatın</a:t>
            </a:r>
            <a:endParaRPr lang="tr-TR"/>
          </a:p>
        </p:txBody>
      </p:sp>
      <p:sp>
        <p:nvSpPr>
          <p:cNvPr id="3" name="Dikey Metin Yer Tutucusu 2">
            <a:extLst>
              <a:ext uri="{FF2B5EF4-FFF2-40B4-BE49-F238E27FC236}">
                <a16:creationId xmlns:a16="http://schemas.microsoft.com/office/drawing/2014/main" xmlns="" id="{9212BA58-6D5E-45A1-8BB2-B58B764336DF}"/>
              </a:ext>
            </a:extLst>
          </p:cNvPr>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a:extLst>
              <a:ext uri="{FF2B5EF4-FFF2-40B4-BE49-F238E27FC236}">
                <a16:creationId xmlns:a16="http://schemas.microsoft.com/office/drawing/2014/main" xmlns="" id="{FD7FAAEB-FF59-4AF9-B9AB-AEEDBF0FA107}"/>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xmlns="" id="{6A03263D-EBFC-4F3E-85B8-443336C1AA6C}"/>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xmlns="" id="{65D55F20-03AF-4AD6-857E-596F2A931DB3}"/>
              </a:ext>
            </a:extLst>
          </p:cNvPr>
          <p:cNvSpPr>
            <a:spLocks noGrp="1"/>
          </p:cNvSpPr>
          <p:nvPr>
            <p:ph type="sldNum" sz="quarter" idx="12"/>
          </p:nvPr>
        </p:nvSpPr>
        <p:spPr/>
        <p:txBody>
          <a:bodyPr/>
          <a:lstStyle>
            <a:lvl1pPr>
              <a:defRPr/>
            </a:lvl1pPr>
          </a:lstStyle>
          <a:p>
            <a:fld id="{6E67DD90-68E9-4A4B-ABDD-0E8BBEF178D2}" type="slidenum">
              <a:rPr lang="tr-TR" altLang="tr-TR"/>
              <a:pPr/>
              <a:t>‹#›</a:t>
            </a:fld>
            <a:endParaRPr lang="tr-TR" altLang="tr-TR"/>
          </a:p>
        </p:txBody>
      </p:sp>
    </p:spTree>
    <p:extLst>
      <p:ext uri="{BB962C8B-B14F-4D97-AF65-F5344CB8AC3E}">
        <p14:creationId xmlns:p14="http://schemas.microsoft.com/office/powerpoint/2010/main" val="1872628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7" name="Picture 4" descr="sunu">
            <a:extLst>
              <a:ext uri="{FF2B5EF4-FFF2-40B4-BE49-F238E27FC236}">
                <a16:creationId xmlns:a16="http://schemas.microsoft.com/office/drawing/2014/main" xmlns="" id="{5C8FEA4F-139E-4BFA-9857-260A0F744E7C}"/>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Dikey Başlık 1">
            <a:extLst>
              <a:ext uri="{FF2B5EF4-FFF2-40B4-BE49-F238E27FC236}">
                <a16:creationId xmlns:a16="http://schemas.microsoft.com/office/drawing/2014/main" xmlns="" id="{F60D4DFA-8B07-484B-89F1-D97C917C1B9D}"/>
              </a:ext>
            </a:extLst>
          </p:cNvPr>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a:extLst>
              <a:ext uri="{FF2B5EF4-FFF2-40B4-BE49-F238E27FC236}">
                <a16:creationId xmlns:a16="http://schemas.microsoft.com/office/drawing/2014/main" xmlns="" id="{6407E197-D18E-4AAA-98CB-38D89A2A056D}"/>
              </a:ext>
            </a:extLst>
          </p:cNvPr>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a:extLst>
              <a:ext uri="{FF2B5EF4-FFF2-40B4-BE49-F238E27FC236}">
                <a16:creationId xmlns:a16="http://schemas.microsoft.com/office/drawing/2014/main" xmlns="" id="{B0C9DE15-502A-4510-8FD4-702426956D5B}"/>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xmlns="" id="{AF428F35-1D3B-46A8-B02C-CB5D1125A4A0}"/>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xmlns="" id="{4DCC5110-F755-4AD6-805D-EAA8F7CED855}"/>
              </a:ext>
            </a:extLst>
          </p:cNvPr>
          <p:cNvSpPr>
            <a:spLocks noGrp="1"/>
          </p:cNvSpPr>
          <p:nvPr>
            <p:ph type="sldNum" sz="quarter" idx="12"/>
          </p:nvPr>
        </p:nvSpPr>
        <p:spPr/>
        <p:txBody>
          <a:bodyPr/>
          <a:lstStyle>
            <a:lvl1pPr>
              <a:defRPr/>
            </a:lvl1pPr>
          </a:lstStyle>
          <a:p>
            <a:fld id="{55CA82F0-B3AF-4CB7-97F8-ACD6140A6373}" type="slidenum">
              <a:rPr lang="tr-TR" altLang="tr-TR"/>
              <a:pPr/>
              <a:t>‹#›</a:t>
            </a:fld>
            <a:endParaRPr lang="tr-TR" altLang="tr-TR"/>
          </a:p>
        </p:txBody>
      </p:sp>
    </p:spTree>
    <p:extLst>
      <p:ext uri="{BB962C8B-B14F-4D97-AF65-F5344CB8AC3E}">
        <p14:creationId xmlns:p14="http://schemas.microsoft.com/office/powerpoint/2010/main" val="32478438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4" descr="sunu">
            <a:extLst>
              <a:ext uri="{FF2B5EF4-FFF2-40B4-BE49-F238E27FC236}">
                <a16:creationId xmlns="" xmlns:a16="http://schemas.microsoft.com/office/drawing/2014/main" id="{7487D298-1B85-4809-8876-81D3304E2AC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BC37AB5C-7F07-47D8-A788-722AAEF2B7EA}"/>
              </a:ext>
            </a:extLst>
          </p:cNvPr>
          <p:cNvSpPr>
            <a:spLocks noGrp="1"/>
          </p:cNvSpPr>
          <p:nvPr>
            <p:ph type="ctrTitle"/>
          </p:nvPr>
        </p:nvSpPr>
        <p:spPr>
          <a:xfrm>
            <a:off x="1143000" y="1122363"/>
            <a:ext cx="6858000" cy="2387600"/>
          </a:xfrm>
        </p:spPr>
        <p:txBody>
          <a:bodyPr anchor="b"/>
          <a:lstStyle>
            <a:lvl1pPr algn="ctr">
              <a:defRPr sz="6000"/>
            </a:lvl1pPr>
          </a:lstStyle>
          <a:p>
            <a:r>
              <a:rPr lang="tr-TR" smtClean="0"/>
              <a:t>Asıl başlık stili için tıklatın</a:t>
            </a:r>
            <a:endParaRPr lang="tr-TR"/>
          </a:p>
        </p:txBody>
      </p:sp>
      <p:sp>
        <p:nvSpPr>
          <p:cNvPr id="3" name="Alt Başlık 2">
            <a:extLst>
              <a:ext uri="{FF2B5EF4-FFF2-40B4-BE49-F238E27FC236}">
                <a16:creationId xmlns="" xmlns:a16="http://schemas.microsoft.com/office/drawing/2014/main" id="{E335F604-7929-4CDE-8A84-087B8DAF0D5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a:extLst>
              <a:ext uri="{FF2B5EF4-FFF2-40B4-BE49-F238E27FC236}">
                <a16:creationId xmlns="" xmlns:a16="http://schemas.microsoft.com/office/drawing/2014/main" id="{2D46F884-D715-4ED2-875E-08FBCF8ADFA7}"/>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5" name="Alt Bilgi Yer Tutucusu 4">
            <a:extLst>
              <a:ext uri="{FF2B5EF4-FFF2-40B4-BE49-F238E27FC236}">
                <a16:creationId xmlns="" xmlns:a16="http://schemas.microsoft.com/office/drawing/2014/main" id="{A4BE28AE-7438-4147-A44D-FD6BBB5AF783}"/>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6" name="Slayt Numarası Yer Tutucusu 5">
            <a:extLst>
              <a:ext uri="{FF2B5EF4-FFF2-40B4-BE49-F238E27FC236}">
                <a16:creationId xmlns="" xmlns:a16="http://schemas.microsoft.com/office/drawing/2014/main" id="{FF8D3C9B-FEDD-4309-A91C-9CA1AC6827F8}"/>
              </a:ext>
            </a:extLst>
          </p:cNvPr>
          <p:cNvSpPr>
            <a:spLocks noGrp="1"/>
          </p:cNvSpPr>
          <p:nvPr>
            <p:ph type="sldNum" sz="quarter" idx="12"/>
          </p:nvPr>
        </p:nvSpPr>
        <p:spPr/>
        <p:txBody>
          <a:bodyPr/>
          <a:lstStyle>
            <a:lvl1pPr>
              <a:defRPr/>
            </a:lvl1pPr>
          </a:lstStyle>
          <a:p>
            <a:fld id="{7CAA2947-FA5D-453E-83C0-691EA497C3A3}"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23258861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7" name="Picture 4" descr="sunu">
            <a:extLst>
              <a:ext uri="{FF2B5EF4-FFF2-40B4-BE49-F238E27FC236}">
                <a16:creationId xmlns="" xmlns:a16="http://schemas.microsoft.com/office/drawing/2014/main" id="{9B78E955-A148-4354-AE04-7503133F7353}"/>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42D4F82A-8FE9-41CF-A790-97BBBD58FF37}"/>
              </a:ext>
            </a:extLst>
          </p:cNvPr>
          <p:cNvSpPr>
            <a:spLocks noGrp="1"/>
          </p:cNvSpPr>
          <p:nvPr>
            <p:ph type="title"/>
          </p:nvPr>
        </p:nvSpPr>
        <p:spPr/>
        <p:txBody>
          <a:bodyPr/>
          <a:lstStyle/>
          <a:p>
            <a:r>
              <a:rPr lang="tr-TR" smtClean="0"/>
              <a:t>Asıl başlık stili için tıklatın</a:t>
            </a:r>
            <a:endParaRPr lang="tr-TR"/>
          </a:p>
        </p:txBody>
      </p:sp>
      <p:sp>
        <p:nvSpPr>
          <p:cNvPr id="3" name="İçerik Yer Tutucusu 2">
            <a:extLst>
              <a:ext uri="{FF2B5EF4-FFF2-40B4-BE49-F238E27FC236}">
                <a16:creationId xmlns="" xmlns:a16="http://schemas.microsoft.com/office/drawing/2014/main" id="{16F19FC7-2638-4BB7-A0CC-8A82FB887288}"/>
              </a:ext>
            </a:extLst>
          </p:cNvPr>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a:extLst>
              <a:ext uri="{FF2B5EF4-FFF2-40B4-BE49-F238E27FC236}">
                <a16:creationId xmlns="" xmlns:a16="http://schemas.microsoft.com/office/drawing/2014/main" id="{DA90686B-8279-46FB-B41F-E98E2231DC81}"/>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5" name="Alt Bilgi Yer Tutucusu 4">
            <a:extLst>
              <a:ext uri="{FF2B5EF4-FFF2-40B4-BE49-F238E27FC236}">
                <a16:creationId xmlns="" xmlns:a16="http://schemas.microsoft.com/office/drawing/2014/main" id="{9FDBFD0C-237B-4504-989F-BF2E7774E579}"/>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6" name="Slayt Numarası Yer Tutucusu 5">
            <a:extLst>
              <a:ext uri="{FF2B5EF4-FFF2-40B4-BE49-F238E27FC236}">
                <a16:creationId xmlns="" xmlns:a16="http://schemas.microsoft.com/office/drawing/2014/main" id="{58678693-2296-4922-804D-9180843CA3E7}"/>
              </a:ext>
            </a:extLst>
          </p:cNvPr>
          <p:cNvSpPr>
            <a:spLocks noGrp="1"/>
          </p:cNvSpPr>
          <p:nvPr>
            <p:ph type="sldNum" sz="quarter" idx="12"/>
          </p:nvPr>
        </p:nvSpPr>
        <p:spPr/>
        <p:txBody>
          <a:bodyPr/>
          <a:lstStyle>
            <a:lvl1pPr>
              <a:defRPr/>
            </a:lvl1pPr>
          </a:lstStyle>
          <a:p>
            <a:fld id="{5FDAFA7B-F565-4E90-89BF-5854C230462A}"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26495558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pic>
        <p:nvPicPr>
          <p:cNvPr id="7" name="Picture 4" descr="sunu">
            <a:extLst>
              <a:ext uri="{FF2B5EF4-FFF2-40B4-BE49-F238E27FC236}">
                <a16:creationId xmlns="" xmlns:a16="http://schemas.microsoft.com/office/drawing/2014/main" id="{44F11540-A512-4E5B-A3F1-95331763FF8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747B5DBF-EBBA-480D-A9DC-A7E1021486F1}"/>
              </a:ext>
            </a:extLst>
          </p:cNvPr>
          <p:cNvSpPr>
            <a:spLocks noGrp="1"/>
          </p:cNvSpPr>
          <p:nvPr>
            <p:ph type="title"/>
          </p:nvPr>
        </p:nvSpPr>
        <p:spPr>
          <a:xfrm>
            <a:off x="623888" y="1709738"/>
            <a:ext cx="7886700" cy="2852737"/>
          </a:xfrm>
        </p:spPr>
        <p:txBody>
          <a:bodyPr anchor="b"/>
          <a:lstStyle>
            <a:lvl1pPr>
              <a:defRPr sz="6000"/>
            </a:lvl1pPr>
          </a:lstStyle>
          <a:p>
            <a:r>
              <a:rPr lang="tr-TR" smtClean="0"/>
              <a:t>Asıl başlık stili için tıklatın</a:t>
            </a:r>
            <a:endParaRPr lang="tr-TR"/>
          </a:p>
        </p:txBody>
      </p:sp>
      <p:sp>
        <p:nvSpPr>
          <p:cNvPr id="3" name="Metin Yer Tutucusu 2">
            <a:extLst>
              <a:ext uri="{FF2B5EF4-FFF2-40B4-BE49-F238E27FC236}">
                <a16:creationId xmlns="" xmlns:a16="http://schemas.microsoft.com/office/drawing/2014/main" id="{1C006CE3-0AD1-413F-909C-F58E44CAEEB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smtClean="0"/>
              <a:t>Asıl metin stillerini düzenlemek için tıklatın</a:t>
            </a:r>
          </a:p>
        </p:txBody>
      </p:sp>
      <p:sp>
        <p:nvSpPr>
          <p:cNvPr id="4" name="Veri Yer Tutucusu 3">
            <a:extLst>
              <a:ext uri="{FF2B5EF4-FFF2-40B4-BE49-F238E27FC236}">
                <a16:creationId xmlns="" xmlns:a16="http://schemas.microsoft.com/office/drawing/2014/main" id="{4EB13188-DE1D-4E11-8057-0402AED49731}"/>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5" name="Alt Bilgi Yer Tutucusu 4">
            <a:extLst>
              <a:ext uri="{FF2B5EF4-FFF2-40B4-BE49-F238E27FC236}">
                <a16:creationId xmlns="" xmlns:a16="http://schemas.microsoft.com/office/drawing/2014/main" id="{E74A2D2F-79BB-400E-AA0F-B8760CBC77BA}"/>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6" name="Slayt Numarası Yer Tutucusu 5">
            <a:extLst>
              <a:ext uri="{FF2B5EF4-FFF2-40B4-BE49-F238E27FC236}">
                <a16:creationId xmlns="" xmlns:a16="http://schemas.microsoft.com/office/drawing/2014/main" id="{769E4D60-8FE9-4979-A580-405515C0EAF7}"/>
              </a:ext>
            </a:extLst>
          </p:cNvPr>
          <p:cNvSpPr>
            <a:spLocks noGrp="1"/>
          </p:cNvSpPr>
          <p:nvPr>
            <p:ph type="sldNum" sz="quarter" idx="12"/>
          </p:nvPr>
        </p:nvSpPr>
        <p:spPr/>
        <p:txBody>
          <a:bodyPr/>
          <a:lstStyle>
            <a:lvl1pPr>
              <a:defRPr/>
            </a:lvl1pPr>
          </a:lstStyle>
          <a:p>
            <a:fld id="{2D72CB6F-A420-4BBF-ACAC-AB0D809A336D}"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22956556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4" descr="sunu">
            <a:extLst>
              <a:ext uri="{FF2B5EF4-FFF2-40B4-BE49-F238E27FC236}">
                <a16:creationId xmlns="" xmlns:a16="http://schemas.microsoft.com/office/drawing/2014/main" id="{CCAFC7C3-4533-4FB6-8C78-99A4DB9E3D7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30FE0336-BADE-47BD-BE6A-990E6F66DC40}"/>
              </a:ext>
            </a:extLst>
          </p:cNvPr>
          <p:cNvSpPr>
            <a:spLocks noGrp="1"/>
          </p:cNvSpPr>
          <p:nvPr>
            <p:ph type="title"/>
          </p:nvPr>
        </p:nvSpPr>
        <p:spPr/>
        <p:txBody>
          <a:bodyPr/>
          <a:lstStyle/>
          <a:p>
            <a:r>
              <a:rPr lang="tr-TR" smtClean="0"/>
              <a:t>Asıl başlık stili için tıklatın</a:t>
            </a:r>
            <a:endParaRPr lang="tr-TR"/>
          </a:p>
        </p:txBody>
      </p:sp>
      <p:sp>
        <p:nvSpPr>
          <p:cNvPr id="3" name="İçerik Yer Tutucusu 2">
            <a:extLst>
              <a:ext uri="{FF2B5EF4-FFF2-40B4-BE49-F238E27FC236}">
                <a16:creationId xmlns="" xmlns:a16="http://schemas.microsoft.com/office/drawing/2014/main" id="{3F923556-F8E4-4F08-A1F2-94F024C0FCA6}"/>
              </a:ext>
            </a:extLst>
          </p:cNvPr>
          <p:cNvSpPr>
            <a:spLocks noGrp="1"/>
          </p:cNvSpPr>
          <p:nvPr>
            <p:ph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a:extLst>
              <a:ext uri="{FF2B5EF4-FFF2-40B4-BE49-F238E27FC236}">
                <a16:creationId xmlns="" xmlns:a16="http://schemas.microsoft.com/office/drawing/2014/main" id="{A3FB7E4D-A16F-488A-B333-8301C72390D0}"/>
              </a:ext>
            </a:extLst>
          </p:cNvPr>
          <p:cNvSpPr>
            <a:spLocks noGrp="1"/>
          </p:cNvSpPr>
          <p:nvPr>
            <p:ph sz="half" idx="2"/>
          </p:nvPr>
        </p:nvSpPr>
        <p:spPr>
          <a:xfrm>
            <a:off x="4648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a:extLst>
              <a:ext uri="{FF2B5EF4-FFF2-40B4-BE49-F238E27FC236}">
                <a16:creationId xmlns="" xmlns:a16="http://schemas.microsoft.com/office/drawing/2014/main" id="{59A7BDA5-F376-4683-8C4B-CD8AFEAE35DB}"/>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6" name="Alt Bilgi Yer Tutucusu 5">
            <a:extLst>
              <a:ext uri="{FF2B5EF4-FFF2-40B4-BE49-F238E27FC236}">
                <a16:creationId xmlns="" xmlns:a16="http://schemas.microsoft.com/office/drawing/2014/main" id="{15C91FAC-9B81-4CA7-A8E8-8F116CFF90BA}"/>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7" name="Slayt Numarası Yer Tutucusu 6">
            <a:extLst>
              <a:ext uri="{FF2B5EF4-FFF2-40B4-BE49-F238E27FC236}">
                <a16:creationId xmlns="" xmlns:a16="http://schemas.microsoft.com/office/drawing/2014/main" id="{2C3AE39E-7FA5-490C-9137-88B17FB40CCB}"/>
              </a:ext>
            </a:extLst>
          </p:cNvPr>
          <p:cNvSpPr>
            <a:spLocks noGrp="1"/>
          </p:cNvSpPr>
          <p:nvPr>
            <p:ph type="sldNum" sz="quarter" idx="12"/>
          </p:nvPr>
        </p:nvSpPr>
        <p:spPr/>
        <p:txBody>
          <a:bodyPr/>
          <a:lstStyle>
            <a:lvl1pPr>
              <a:defRPr/>
            </a:lvl1pPr>
          </a:lstStyle>
          <a:p>
            <a:fld id="{E3D0633C-18C6-44E5-9903-E97B7A49D340}"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19759272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4" descr="sunu">
            <a:extLst>
              <a:ext uri="{FF2B5EF4-FFF2-40B4-BE49-F238E27FC236}">
                <a16:creationId xmlns="" xmlns:a16="http://schemas.microsoft.com/office/drawing/2014/main" id="{050BA558-371F-47B7-8FA6-502B03CDF3F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75389893-28F9-455C-A1FC-27E27109A98A}"/>
              </a:ext>
            </a:extLst>
          </p:cNvPr>
          <p:cNvSpPr>
            <a:spLocks noGrp="1"/>
          </p:cNvSpPr>
          <p:nvPr>
            <p:ph type="title"/>
          </p:nvPr>
        </p:nvSpPr>
        <p:spPr>
          <a:xfrm>
            <a:off x="630238" y="365125"/>
            <a:ext cx="7886700" cy="1325563"/>
          </a:xfrm>
        </p:spPr>
        <p:txBody>
          <a:bodyPr/>
          <a:lstStyle/>
          <a:p>
            <a:r>
              <a:rPr lang="tr-TR" smtClean="0"/>
              <a:t>Asıl başlık stili için tıklatın</a:t>
            </a:r>
            <a:endParaRPr lang="tr-TR"/>
          </a:p>
        </p:txBody>
      </p:sp>
      <p:sp>
        <p:nvSpPr>
          <p:cNvPr id="3" name="Metin Yer Tutucusu 2">
            <a:extLst>
              <a:ext uri="{FF2B5EF4-FFF2-40B4-BE49-F238E27FC236}">
                <a16:creationId xmlns="" xmlns:a16="http://schemas.microsoft.com/office/drawing/2014/main" id="{50662EFB-E91A-4B3A-B747-69A34EF5D44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a:extLst>
              <a:ext uri="{FF2B5EF4-FFF2-40B4-BE49-F238E27FC236}">
                <a16:creationId xmlns="" xmlns:a16="http://schemas.microsoft.com/office/drawing/2014/main" id="{B7A13075-96FD-4858-A466-15ABF643609F}"/>
              </a:ext>
            </a:extLst>
          </p:cNvPr>
          <p:cNvSpPr>
            <a:spLocks noGrp="1"/>
          </p:cNvSpPr>
          <p:nvPr>
            <p:ph sz="half" idx="2"/>
          </p:nvPr>
        </p:nvSpPr>
        <p:spPr>
          <a:xfrm>
            <a:off x="630238" y="2505075"/>
            <a:ext cx="386873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a:extLst>
              <a:ext uri="{FF2B5EF4-FFF2-40B4-BE49-F238E27FC236}">
                <a16:creationId xmlns="" xmlns:a16="http://schemas.microsoft.com/office/drawing/2014/main" id="{60984A82-D9D3-4F89-9465-A05B70E7DDB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a:extLst>
              <a:ext uri="{FF2B5EF4-FFF2-40B4-BE49-F238E27FC236}">
                <a16:creationId xmlns="" xmlns:a16="http://schemas.microsoft.com/office/drawing/2014/main" id="{087132E1-2F48-4174-8193-87E5C0AE16F1}"/>
              </a:ext>
            </a:extLst>
          </p:cNvPr>
          <p:cNvSpPr>
            <a:spLocks noGrp="1"/>
          </p:cNvSpPr>
          <p:nvPr>
            <p:ph sz="quarter" idx="4"/>
          </p:nvPr>
        </p:nvSpPr>
        <p:spPr>
          <a:xfrm>
            <a:off x="4629150" y="2505075"/>
            <a:ext cx="38877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a:extLst>
              <a:ext uri="{FF2B5EF4-FFF2-40B4-BE49-F238E27FC236}">
                <a16:creationId xmlns="" xmlns:a16="http://schemas.microsoft.com/office/drawing/2014/main" id="{258A4AAA-F04A-482D-8287-F06E79205EB1}"/>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8" name="Alt Bilgi Yer Tutucusu 7">
            <a:extLst>
              <a:ext uri="{FF2B5EF4-FFF2-40B4-BE49-F238E27FC236}">
                <a16:creationId xmlns="" xmlns:a16="http://schemas.microsoft.com/office/drawing/2014/main" id="{05471C06-8301-417F-A2AF-1B2E754EBC94}"/>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9" name="Slayt Numarası Yer Tutucusu 8">
            <a:extLst>
              <a:ext uri="{FF2B5EF4-FFF2-40B4-BE49-F238E27FC236}">
                <a16:creationId xmlns="" xmlns:a16="http://schemas.microsoft.com/office/drawing/2014/main" id="{1B2A6F5A-071A-404C-BF92-792C691066CB}"/>
              </a:ext>
            </a:extLst>
          </p:cNvPr>
          <p:cNvSpPr>
            <a:spLocks noGrp="1"/>
          </p:cNvSpPr>
          <p:nvPr>
            <p:ph type="sldNum" sz="quarter" idx="12"/>
          </p:nvPr>
        </p:nvSpPr>
        <p:spPr/>
        <p:txBody>
          <a:bodyPr/>
          <a:lstStyle>
            <a:lvl1pPr>
              <a:defRPr/>
            </a:lvl1pPr>
          </a:lstStyle>
          <a:p>
            <a:fld id="{8D3AF721-B687-4810-AD40-7C70B07FDF3E}"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8230963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C1FB983A-9774-46FC-AB7D-63F42A520EF6}"/>
              </a:ext>
            </a:extLst>
          </p:cNvPr>
          <p:cNvSpPr>
            <a:spLocks noGrp="1"/>
          </p:cNvSpPr>
          <p:nvPr>
            <p:ph type="title"/>
          </p:nvPr>
        </p:nvSpPr>
        <p:spPr/>
        <p:txBody>
          <a:bodyPr/>
          <a:lstStyle/>
          <a:p>
            <a:r>
              <a:rPr lang="tr-TR" smtClean="0"/>
              <a:t>Asıl başlık stili için tıklatın</a:t>
            </a:r>
            <a:endParaRPr lang="tr-TR"/>
          </a:p>
        </p:txBody>
      </p:sp>
      <p:sp>
        <p:nvSpPr>
          <p:cNvPr id="3" name="Veri Yer Tutucusu 2">
            <a:extLst>
              <a:ext uri="{FF2B5EF4-FFF2-40B4-BE49-F238E27FC236}">
                <a16:creationId xmlns="" xmlns:a16="http://schemas.microsoft.com/office/drawing/2014/main" id="{56674E93-5FA3-45AB-A711-AED667B253D9}"/>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4" name="Alt Bilgi Yer Tutucusu 3">
            <a:extLst>
              <a:ext uri="{FF2B5EF4-FFF2-40B4-BE49-F238E27FC236}">
                <a16:creationId xmlns="" xmlns:a16="http://schemas.microsoft.com/office/drawing/2014/main" id="{DE1F7518-33CD-4404-9F63-A885FF394200}"/>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5" name="Slayt Numarası Yer Tutucusu 4">
            <a:extLst>
              <a:ext uri="{FF2B5EF4-FFF2-40B4-BE49-F238E27FC236}">
                <a16:creationId xmlns="" xmlns:a16="http://schemas.microsoft.com/office/drawing/2014/main" id="{BE3031B0-4789-45E8-A840-3AACBB04191D}"/>
              </a:ext>
            </a:extLst>
          </p:cNvPr>
          <p:cNvSpPr>
            <a:spLocks noGrp="1"/>
          </p:cNvSpPr>
          <p:nvPr>
            <p:ph type="sldNum" sz="quarter" idx="12"/>
          </p:nvPr>
        </p:nvSpPr>
        <p:spPr/>
        <p:txBody>
          <a:bodyPr/>
          <a:lstStyle>
            <a:lvl1pPr>
              <a:defRPr/>
            </a:lvl1pPr>
          </a:lstStyle>
          <a:p>
            <a:fld id="{5DBCE01B-BC79-4EBF-AABB-9049824FFFEA}" type="slidenum">
              <a:rPr lang="tr-TR" altLang="tr-TR">
                <a:solidFill>
                  <a:srgbClr val="000000"/>
                </a:solidFill>
              </a:rPr>
              <a:pPr/>
              <a:t>‹#›</a:t>
            </a:fld>
            <a:endParaRPr lang="tr-TR" altLang="tr-TR">
              <a:solidFill>
                <a:srgbClr val="000000"/>
              </a:solidFill>
            </a:endParaRPr>
          </a:p>
        </p:txBody>
      </p:sp>
      <p:pic>
        <p:nvPicPr>
          <p:cNvPr id="6" name="Picture 4" descr="sunu">
            <a:extLst>
              <a:ext uri="{FF2B5EF4-FFF2-40B4-BE49-F238E27FC236}">
                <a16:creationId xmlns="" xmlns:a16="http://schemas.microsoft.com/office/drawing/2014/main" id="{B104AD21-30E9-4A01-8166-A5EE38AE7162}"/>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37790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sunu">
            <a:extLst>
              <a:ext uri="{FF2B5EF4-FFF2-40B4-BE49-F238E27FC236}">
                <a16:creationId xmlns="" xmlns:a16="http://schemas.microsoft.com/office/drawing/2014/main" id="{60EF2FE9-5B91-4E83-A174-050677E2DBA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Veri Yer Tutucusu 1">
            <a:extLst>
              <a:ext uri="{FF2B5EF4-FFF2-40B4-BE49-F238E27FC236}">
                <a16:creationId xmlns="" xmlns:a16="http://schemas.microsoft.com/office/drawing/2014/main" id="{2D1FFAF3-7EFB-4987-8493-187087346E10}"/>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3" name="Alt Bilgi Yer Tutucusu 2">
            <a:extLst>
              <a:ext uri="{FF2B5EF4-FFF2-40B4-BE49-F238E27FC236}">
                <a16:creationId xmlns="" xmlns:a16="http://schemas.microsoft.com/office/drawing/2014/main" id="{9531664F-7100-4381-A309-4920AAE877BF}"/>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4" name="Slayt Numarası Yer Tutucusu 3">
            <a:extLst>
              <a:ext uri="{FF2B5EF4-FFF2-40B4-BE49-F238E27FC236}">
                <a16:creationId xmlns="" xmlns:a16="http://schemas.microsoft.com/office/drawing/2014/main" id="{1B0EDF4D-A215-4F4C-B721-92D3357A910F}"/>
              </a:ext>
            </a:extLst>
          </p:cNvPr>
          <p:cNvSpPr>
            <a:spLocks noGrp="1"/>
          </p:cNvSpPr>
          <p:nvPr>
            <p:ph type="sldNum" sz="quarter" idx="12"/>
          </p:nvPr>
        </p:nvSpPr>
        <p:spPr/>
        <p:txBody>
          <a:bodyPr/>
          <a:lstStyle>
            <a:lvl1pPr>
              <a:defRPr/>
            </a:lvl1pPr>
          </a:lstStyle>
          <a:p>
            <a:fld id="{C0DB2017-C5EA-4040-AFCE-66D928E4D27A}"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23677148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4" descr="sunu">
            <a:extLst>
              <a:ext uri="{FF2B5EF4-FFF2-40B4-BE49-F238E27FC236}">
                <a16:creationId xmlns="" xmlns:a16="http://schemas.microsoft.com/office/drawing/2014/main" id="{2F46E11D-82FC-4A81-B285-A43A18495385}"/>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B2E54319-3A17-43C6-A602-9A1DD41A4ED1}"/>
              </a:ext>
            </a:extLst>
          </p:cNvPr>
          <p:cNvSpPr>
            <a:spLocks noGrp="1"/>
          </p:cNvSpPr>
          <p:nvPr>
            <p:ph type="title"/>
          </p:nvPr>
        </p:nvSpPr>
        <p:spPr>
          <a:xfrm>
            <a:off x="630238" y="457200"/>
            <a:ext cx="2949575" cy="1600200"/>
          </a:xfrm>
        </p:spPr>
        <p:txBody>
          <a:bodyPr anchor="b"/>
          <a:lstStyle>
            <a:lvl1pPr>
              <a:defRPr sz="3200"/>
            </a:lvl1pPr>
          </a:lstStyle>
          <a:p>
            <a:r>
              <a:rPr lang="tr-TR" smtClean="0"/>
              <a:t>Asıl başlık stili için tıklatın</a:t>
            </a:r>
            <a:endParaRPr lang="tr-TR"/>
          </a:p>
        </p:txBody>
      </p:sp>
      <p:sp>
        <p:nvSpPr>
          <p:cNvPr id="3" name="İçerik Yer Tutucusu 2">
            <a:extLst>
              <a:ext uri="{FF2B5EF4-FFF2-40B4-BE49-F238E27FC236}">
                <a16:creationId xmlns="" xmlns:a16="http://schemas.microsoft.com/office/drawing/2014/main" id="{EDF23EF2-C3E3-40B2-8607-968EF51F26D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a:extLst>
              <a:ext uri="{FF2B5EF4-FFF2-40B4-BE49-F238E27FC236}">
                <a16:creationId xmlns="" xmlns:a16="http://schemas.microsoft.com/office/drawing/2014/main" id="{7D9C3D52-DC02-4970-9D95-AF91DC6A9A3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a:extLst>
              <a:ext uri="{FF2B5EF4-FFF2-40B4-BE49-F238E27FC236}">
                <a16:creationId xmlns="" xmlns:a16="http://schemas.microsoft.com/office/drawing/2014/main" id="{36155F93-8516-4423-BB06-FE58C6BC18EC}"/>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6" name="Alt Bilgi Yer Tutucusu 5">
            <a:extLst>
              <a:ext uri="{FF2B5EF4-FFF2-40B4-BE49-F238E27FC236}">
                <a16:creationId xmlns="" xmlns:a16="http://schemas.microsoft.com/office/drawing/2014/main" id="{507077AC-5583-4387-953F-4136A5B0555E}"/>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7" name="Slayt Numarası Yer Tutucusu 6">
            <a:extLst>
              <a:ext uri="{FF2B5EF4-FFF2-40B4-BE49-F238E27FC236}">
                <a16:creationId xmlns="" xmlns:a16="http://schemas.microsoft.com/office/drawing/2014/main" id="{3B5A4FE1-63E2-43CA-8B3E-66C7A4D5FB09}"/>
              </a:ext>
            </a:extLst>
          </p:cNvPr>
          <p:cNvSpPr>
            <a:spLocks noGrp="1"/>
          </p:cNvSpPr>
          <p:nvPr>
            <p:ph type="sldNum" sz="quarter" idx="12"/>
          </p:nvPr>
        </p:nvSpPr>
        <p:spPr/>
        <p:txBody>
          <a:bodyPr/>
          <a:lstStyle>
            <a:lvl1pPr>
              <a:defRPr/>
            </a:lvl1pPr>
          </a:lstStyle>
          <a:p>
            <a:fld id="{CA35059F-8913-415E-B6EE-8A0C42125F00}"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2044747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7" name="Picture 4" descr="sunu">
            <a:extLst>
              <a:ext uri="{FF2B5EF4-FFF2-40B4-BE49-F238E27FC236}">
                <a16:creationId xmlns:a16="http://schemas.microsoft.com/office/drawing/2014/main" xmlns="" id="{9B78E955-A148-4354-AE04-7503133F7353}"/>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42D4F82A-8FE9-41CF-A790-97BBBD58FF37}"/>
              </a:ext>
            </a:extLst>
          </p:cNvPr>
          <p:cNvSpPr>
            <a:spLocks noGrp="1"/>
          </p:cNvSpPr>
          <p:nvPr>
            <p:ph type="title"/>
          </p:nvPr>
        </p:nvSpPr>
        <p:spPr/>
        <p:txBody>
          <a:bodyPr/>
          <a:lstStyle/>
          <a:p>
            <a:r>
              <a:rPr lang="tr-TR" smtClean="0"/>
              <a:t>Asıl başlık stili için tıklatın</a:t>
            </a:r>
            <a:endParaRPr lang="tr-TR"/>
          </a:p>
        </p:txBody>
      </p:sp>
      <p:sp>
        <p:nvSpPr>
          <p:cNvPr id="3" name="İçerik Yer Tutucusu 2">
            <a:extLst>
              <a:ext uri="{FF2B5EF4-FFF2-40B4-BE49-F238E27FC236}">
                <a16:creationId xmlns:a16="http://schemas.microsoft.com/office/drawing/2014/main" xmlns="" id="{16F19FC7-2638-4BB7-A0CC-8A82FB887288}"/>
              </a:ext>
            </a:extLst>
          </p:cNvPr>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a:extLst>
              <a:ext uri="{FF2B5EF4-FFF2-40B4-BE49-F238E27FC236}">
                <a16:creationId xmlns:a16="http://schemas.microsoft.com/office/drawing/2014/main" xmlns="" id="{DA90686B-8279-46FB-B41F-E98E2231DC81}"/>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xmlns="" id="{9FDBFD0C-237B-4504-989F-BF2E7774E579}"/>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xmlns="" id="{58678693-2296-4922-804D-9180843CA3E7}"/>
              </a:ext>
            </a:extLst>
          </p:cNvPr>
          <p:cNvSpPr>
            <a:spLocks noGrp="1"/>
          </p:cNvSpPr>
          <p:nvPr>
            <p:ph type="sldNum" sz="quarter" idx="12"/>
          </p:nvPr>
        </p:nvSpPr>
        <p:spPr/>
        <p:txBody>
          <a:bodyPr/>
          <a:lstStyle>
            <a:lvl1pPr>
              <a:defRPr/>
            </a:lvl1pPr>
          </a:lstStyle>
          <a:p>
            <a:fld id="{5FDAFA7B-F565-4E90-89BF-5854C230462A}" type="slidenum">
              <a:rPr lang="tr-TR" altLang="tr-TR"/>
              <a:pPr/>
              <a:t>‹#›</a:t>
            </a:fld>
            <a:endParaRPr lang="tr-TR" altLang="tr-TR"/>
          </a:p>
        </p:txBody>
      </p:sp>
    </p:spTree>
    <p:extLst>
      <p:ext uri="{BB962C8B-B14F-4D97-AF65-F5344CB8AC3E}">
        <p14:creationId xmlns:p14="http://schemas.microsoft.com/office/powerpoint/2010/main" val="19299621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4" descr="sunu">
            <a:extLst>
              <a:ext uri="{FF2B5EF4-FFF2-40B4-BE49-F238E27FC236}">
                <a16:creationId xmlns="" xmlns:a16="http://schemas.microsoft.com/office/drawing/2014/main" id="{DA90758A-5C1B-417F-A445-9333CC1F7BAF}"/>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B62BB14D-A81B-4BF0-9E5C-85B48DB3449D}"/>
              </a:ext>
            </a:extLst>
          </p:cNvPr>
          <p:cNvSpPr>
            <a:spLocks noGrp="1"/>
          </p:cNvSpPr>
          <p:nvPr>
            <p:ph type="title"/>
          </p:nvPr>
        </p:nvSpPr>
        <p:spPr>
          <a:xfrm>
            <a:off x="630238" y="457200"/>
            <a:ext cx="2949575" cy="1600200"/>
          </a:xfrm>
        </p:spPr>
        <p:txBody>
          <a:bodyPr anchor="b"/>
          <a:lstStyle>
            <a:lvl1pPr>
              <a:defRPr sz="3200"/>
            </a:lvl1pPr>
          </a:lstStyle>
          <a:p>
            <a:r>
              <a:rPr lang="tr-TR" smtClean="0"/>
              <a:t>Asıl başlık stili için tıklatın</a:t>
            </a:r>
            <a:endParaRPr lang="tr-TR"/>
          </a:p>
        </p:txBody>
      </p:sp>
      <p:sp>
        <p:nvSpPr>
          <p:cNvPr id="3" name="Resim Yer Tutucusu 2">
            <a:extLst>
              <a:ext uri="{FF2B5EF4-FFF2-40B4-BE49-F238E27FC236}">
                <a16:creationId xmlns="" xmlns:a16="http://schemas.microsoft.com/office/drawing/2014/main" id="{F9C027C4-3CCB-41BC-A1B0-C948BA7A7EA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Metin Yer Tutucusu 3">
            <a:extLst>
              <a:ext uri="{FF2B5EF4-FFF2-40B4-BE49-F238E27FC236}">
                <a16:creationId xmlns="" xmlns:a16="http://schemas.microsoft.com/office/drawing/2014/main" id="{2EC9412D-38CF-44CA-AB58-109946B99B3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a:extLst>
              <a:ext uri="{FF2B5EF4-FFF2-40B4-BE49-F238E27FC236}">
                <a16:creationId xmlns="" xmlns:a16="http://schemas.microsoft.com/office/drawing/2014/main" id="{30EED56E-5A68-4365-8B88-F5C974F7A748}"/>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6" name="Alt Bilgi Yer Tutucusu 5">
            <a:extLst>
              <a:ext uri="{FF2B5EF4-FFF2-40B4-BE49-F238E27FC236}">
                <a16:creationId xmlns="" xmlns:a16="http://schemas.microsoft.com/office/drawing/2014/main" id="{A366051D-8C40-41E1-9FAC-3333DEA17A12}"/>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7" name="Slayt Numarası Yer Tutucusu 6">
            <a:extLst>
              <a:ext uri="{FF2B5EF4-FFF2-40B4-BE49-F238E27FC236}">
                <a16:creationId xmlns="" xmlns:a16="http://schemas.microsoft.com/office/drawing/2014/main" id="{FF462AE5-A6F0-4C34-907D-1D343CF21471}"/>
              </a:ext>
            </a:extLst>
          </p:cNvPr>
          <p:cNvSpPr>
            <a:spLocks noGrp="1"/>
          </p:cNvSpPr>
          <p:nvPr>
            <p:ph type="sldNum" sz="quarter" idx="12"/>
          </p:nvPr>
        </p:nvSpPr>
        <p:spPr/>
        <p:txBody>
          <a:bodyPr/>
          <a:lstStyle>
            <a:lvl1pPr>
              <a:defRPr/>
            </a:lvl1pPr>
          </a:lstStyle>
          <a:p>
            <a:fld id="{2FD47004-EDAA-4BCF-9DE3-C7477122C224}"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29889004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7" name="Picture 4" descr="sunu">
            <a:extLst>
              <a:ext uri="{FF2B5EF4-FFF2-40B4-BE49-F238E27FC236}">
                <a16:creationId xmlns="" xmlns:a16="http://schemas.microsoft.com/office/drawing/2014/main" id="{88F26E1D-B5D5-467D-A732-7F9CA8F46E2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2D9801B3-D8C9-443D-AFA1-C8E352C699AD}"/>
              </a:ext>
            </a:extLst>
          </p:cNvPr>
          <p:cNvSpPr>
            <a:spLocks noGrp="1"/>
          </p:cNvSpPr>
          <p:nvPr>
            <p:ph type="title"/>
          </p:nvPr>
        </p:nvSpPr>
        <p:spPr/>
        <p:txBody>
          <a:bodyPr/>
          <a:lstStyle/>
          <a:p>
            <a:r>
              <a:rPr lang="tr-TR" smtClean="0"/>
              <a:t>Asıl başlık stili için tıklatın</a:t>
            </a:r>
            <a:endParaRPr lang="tr-TR"/>
          </a:p>
        </p:txBody>
      </p:sp>
      <p:sp>
        <p:nvSpPr>
          <p:cNvPr id="3" name="Dikey Metin Yer Tutucusu 2">
            <a:extLst>
              <a:ext uri="{FF2B5EF4-FFF2-40B4-BE49-F238E27FC236}">
                <a16:creationId xmlns="" xmlns:a16="http://schemas.microsoft.com/office/drawing/2014/main" id="{9212BA58-6D5E-45A1-8BB2-B58B764336DF}"/>
              </a:ext>
            </a:extLst>
          </p:cNvPr>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a:extLst>
              <a:ext uri="{FF2B5EF4-FFF2-40B4-BE49-F238E27FC236}">
                <a16:creationId xmlns="" xmlns:a16="http://schemas.microsoft.com/office/drawing/2014/main" id="{FD7FAAEB-FF59-4AF9-B9AB-AEEDBF0FA107}"/>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5" name="Alt Bilgi Yer Tutucusu 4">
            <a:extLst>
              <a:ext uri="{FF2B5EF4-FFF2-40B4-BE49-F238E27FC236}">
                <a16:creationId xmlns="" xmlns:a16="http://schemas.microsoft.com/office/drawing/2014/main" id="{6A03263D-EBFC-4F3E-85B8-443336C1AA6C}"/>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6" name="Slayt Numarası Yer Tutucusu 5">
            <a:extLst>
              <a:ext uri="{FF2B5EF4-FFF2-40B4-BE49-F238E27FC236}">
                <a16:creationId xmlns="" xmlns:a16="http://schemas.microsoft.com/office/drawing/2014/main" id="{65D55F20-03AF-4AD6-857E-596F2A931DB3}"/>
              </a:ext>
            </a:extLst>
          </p:cNvPr>
          <p:cNvSpPr>
            <a:spLocks noGrp="1"/>
          </p:cNvSpPr>
          <p:nvPr>
            <p:ph type="sldNum" sz="quarter" idx="12"/>
          </p:nvPr>
        </p:nvSpPr>
        <p:spPr/>
        <p:txBody>
          <a:bodyPr/>
          <a:lstStyle>
            <a:lvl1pPr>
              <a:defRPr/>
            </a:lvl1pPr>
          </a:lstStyle>
          <a:p>
            <a:fld id="{6E67DD90-68E9-4A4B-ABDD-0E8BBEF178D2}"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30523950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7" name="Picture 4" descr="sunu">
            <a:extLst>
              <a:ext uri="{FF2B5EF4-FFF2-40B4-BE49-F238E27FC236}">
                <a16:creationId xmlns="" xmlns:a16="http://schemas.microsoft.com/office/drawing/2014/main" id="{5C8FEA4F-139E-4BFA-9857-260A0F744E7C}"/>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Dikey Başlık 1">
            <a:extLst>
              <a:ext uri="{FF2B5EF4-FFF2-40B4-BE49-F238E27FC236}">
                <a16:creationId xmlns="" xmlns:a16="http://schemas.microsoft.com/office/drawing/2014/main" id="{F60D4DFA-8B07-484B-89F1-D97C917C1B9D}"/>
              </a:ext>
            </a:extLst>
          </p:cNvPr>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a:extLst>
              <a:ext uri="{FF2B5EF4-FFF2-40B4-BE49-F238E27FC236}">
                <a16:creationId xmlns="" xmlns:a16="http://schemas.microsoft.com/office/drawing/2014/main" id="{6407E197-D18E-4AAA-98CB-38D89A2A056D}"/>
              </a:ext>
            </a:extLst>
          </p:cNvPr>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a:extLst>
              <a:ext uri="{FF2B5EF4-FFF2-40B4-BE49-F238E27FC236}">
                <a16:creationId xmlns="" xmlns:a16="http://schemas.microsoft.com/office/drawing/2014/main" id="{B0C9DE15-502A-4510-8FD4-702426956D5B}"/>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5" name="Alt Bilgi Yer Tutucusu 4">
            <a:extLst>
              <a:ext uri="{FF2B5EF4-FFF2-40B4-BE49-F238E27FC236}">
                <a16:creationId xmlns="" xmlns:a16="http://schemas.microsoft.com/office/drawing/2014/main" id="{AF428F35-1D3B-46A8-B02C-CB5D1125A4A0}"/>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6" name="Slayt Numarası Yer Tutucusu 5">
            <a:extLst>
              <a:ext uri="{FF2B5EF4-FFF2-40B4-BE49-F238E27FC236}">
                <a16:creationId xmlns="" xmlns:a16="http://schemas.microsoft.com/office/drawing/2014/main" id="{4DCC5110-F755-4AD6-805D-EAA8F7CED855}"/>
              </a:ext>
            </a:extLst>
          </p:cNvPr>
          <p:cNvSpPr>
            <a:spLocks noGrp="1"/>
          </p:cNvSpPr>
          <p:nvPr>
            <p:ph type="sldNum" sz="quarter" idx="12"/>
          </p:nvPr>
        </p:nvSpPr>
        <p:spPr/>
        <p:txBody>
          <a:bodyPr/>
          <a:lstStyle>
            <a:lvl1pPr>
              <a:defRPr/>
            </a:lvl1pPr>
          </a:lstStyle>
          <a:p>
            <a:fld id="{55CA82F0-B3AF-4CB7-97F8-ACD6140A6373}"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2070388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pic>
        <p:nvPicPr>
          <p:cNvPr id="7" name="Picture 4" descr="sunu">
            <a:extLst>
              <a:ext uri="{FF2B5EF4-FFF2-40B4-BE49-F238E27FC236}">
                <a16:creationId xmlns:a16="http://schemas.microsoft.com/office/drawing/2014/main" xmlns="" id="{44F11540-A512-4E5B-A3F1-95331763FF8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747B5DBF-EBBA-480D-A9DC-A7E1021486F1}"/>
              </a:ext>
            </a:extLst>
          </p:cNvPr>
          <p:cNvSpPr>
            <a:spLocks noGrp="1"/>
          </p:cNvSpPr>
          <p:nvPr>
            <p:ph type="title"/>
          </p:nvPr>
        </p:nvSpPr>
        <p:spPr>
          <a:xfrm>
            <a:off x="623888" y="1709738"/>
            <a:ext cx="7886700" cy="2852737"/>
          </a:xfrm>
        </p:spPr>
        <p:txBody>
          <a:bodyPr anchor="b"/>
          <a:lstStyle>
            <a:lvl1pPr>
              <a:defRPr sz="6000"/>
            </a:lvl1pPr>
          </a:lstStyle>
          <a:p>
            <a:r>
              <a:rPr lang="tr-TR" smtClean="0"/>
              <a:t>Asıl başlık stili için tıklatın</a:t>
            </a:r>
            <a:endParaRPr lang="tr-TR"/>
          </a:p>
        </p:txBody>
      </p:sp>
      <p:sp>
        <p:nvSpPr>
          <p:cNvPr id="3" name="Metin Yer Tutucusu 2">
            <a:extLst>
              <a:ext uri="{FF2B5EF4-FFF2-40B4-BE49-F238E27FC236}">
                <a16:creationId xmlns:a16="http://schemas.microsoft.com/office/drawing/2014/main" xmlns="" id="{1C006CE3-0AD1-413F-909C-F58E44CAEEB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smtClean="0"/>
              <a:t>Asıl metin stillerini düzenlemek için tıklatın</a:t>
            </a:r>
          </a:p>
        </p:txBody>
      </p:sp>
      <p:sp>
        <p:nvSpPr>
          <p:cNvPr id="4" name="Veri Yer Tutucusu 3">
            <a:extLst>
              <a:ext uri="{FF2B5EF4-FFF2-40B4-BE49-F238E27FC236}">
                <a16:creationId xmlns:a16="http://schemas.microsoft.com/office/drawing/2014/main" xmlns="" id="{4EB13188-DE1D-4E11-8057-0402AED49731}"/>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xmlns="" id="{E74A2D2F-79BB-400E-AA0F-B8760CBC77BA}"/>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xmlns="" id="{769E4D60-8FE9-4979-A580-405515C0EAF7}"/>
              </a:ext>
            </a:extLst>
          </p:cNvPr>
          <p:cNvSpPr>
            <a:spLocks noGrp="1"/>
          </p:cNvSpPr>
          <p:nvPr>
            <p:ph type="sldNum" sz="quarter" idx="12"/>
          </p:nvPr>
        </p:nvSpPr>
        <p:spPr/>
        <p:txBody>
          <a:bodyPr/>
          <a:lstStyle>
            <a:lvl1pPr>
              <a:defRPr/>
            </a:lvl1pPr>
          </a:lstStyle>
          <a:p>
            <a:fld id="{2D72CB6F-A420-4BBF-ACAC-AB0D809A336D}" type="slidenum">
              <a:rPr lang="tr-TR" altLang="tr-TR"/>
              <a:pPr/>
              <a:t>‹#›</a:t>
            </a:fld>
            <a:endParaRPr lang="tr-TR" altLang="tr-TR"/>
          </a:p>
        </p:txBody>
      </p:sp>
    </p:spTree>
    <p:extLst>
      <p:ext uri="{BB962C8B-B14F-4D97-AF65-F5344CB8AC3E}">
        <p14:creationId xmlns:p14="http://schemas.microsoft.com/office/powerpoint/2010/main" val="835200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4" descr="sunu">
            <a:extLst>
              <a:ext uri="{FF2B5EF4-FFF2-40B4-BE49-F238E27FC236}">
                <a16:creationId xmlns:a16="http://schemas.microsoft.com/office/drawing/2014/main" xmlns="" id="{CCAFC7C3-4533-4FB6-8C78-99A4DB9E3D7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30FE0336-BADE-47BD-BE6A-990E6F66DC40}"/>
              </a:ext>
            </a:extLst>
          </p:cNvPr>
          <p:cNvSpPr>
            <a:spLocks noGrp="1"/>
          </p:cNvSpPr>
          <p:nvPr>
            <p:ph type="title"/>
          </p:nvPr>
        </p:nvSpPr>
        <p:spPr/>
        <p:txBody>
          <a:bodyPr/>
          <a:lstStyle/>
          <a:p>
            <a:r>
              <a:rPr lang="tr-TR" smtClean="0"/>
              <a:t>Asıl başlık stili için tıklatın</a:t>
            </a:r>
            <a:endParaRPr lang="tr-TR"/>
          </a:p>
        </p:txBody>
      </p:sp>
      <p:sp>
        <p:nvSpPr>
          <p:cNvPr id="3" name="İçerik Yer Tutucusu 2">
            <a:extLst>
              <a:ext uri="{FF2B5EF4-FFF2-40B4-BE49-F238E27FC236}">
                <a16:creationId xmlns:a16="http://schemas.microsoft.com/office/drawing/2014/main" xmlns="" id="{3F923556-F8E4-4F08-A1F2-94F024C0FCA6}"/>
              </a:ext>
            </a:extLst>
          </p:cNvPr>
          <p:cNvSpPr>
            <a:spLocks noGrp="1"/>
          </p:cNvSpPr>
          <p:nvPr>
            <p:ph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a:extLst>
              <a:ext uri="{FF2B5EF4-FFF2-40B4-BE49-F238E27FC236}">
                <a16:creationId xmlns:a16="http://schemas.microsoft.com/office/drawing/2014/main" xmlns="" id="{A3FB7E4D-A16F-488A-B333-8301C72390D0}"/>
              </a:ext>
            </a:extLst>
          </p:cNvPr>
          <p:cNvSpPr>
            <a:spLocks noGrp="1"/>
          </p:cNvSpPr>
          <p:nvPr>
            <p:ph sz="half" idx="2"/>
          </p:nvPr>
        </p:nvSpPr>
        <p:spPr>
          <a:xfrm>
            <a:off x="4648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a:extLst>
              <a:ext uri="{FF2B5EF4-FFF2-40B4-BE49-F238E27FC236}">
                <a16:creationId xmlns:a16="http://schemas.microsoft.com/office/drawing/2014/main" xmlns="" id="{59A7BDA5-F376-4683-8C4B-CD8AFEAE35DB}"/>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a16="http://schemas.microsoft.com/office/drawing/2014/main" xmlns="" id="{15C91FAC-9B81-4CA7-A8E8-8F116CFF90BA}"/>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a16="http://schemas.microsoft.com/office/drawing/2014/main" xmlns="" id="{2C3AE39E-7FA5-490C-9137-88B17FB40CCB}"/>
              </a:ext>
            </a:extLst>
          </p:cNvPr>
          <p:cNvSpPr>
            <a:spLocks noGrp="1"/>
          </p:cNvSpPr>
          <p:nvPr>
            <p:ph type="sldNum" sz="quarter" idx="12"/>
          </p:nvPr>
        </p:nvSpPr>
        <p:spPr/>
        <p:txBody>
          <a:bodyPr/>
          <a:lstStyle>
            <a:lvl1pPr>
              <a:defRPr/>
            </a:lvl1pPr>
          </a:lstStyle>
          <a:p>
            <a:fld id="{E3D0633C-18C6-44E5-9903-E97B7A49D340}" type="slidenum">
              <a:rPr lang="tr-TR" altLang="tr-TR"/>
              <a:pPr/>
              <a:t>‹#›</a:t>
            </a:fld>
            <a:endParaRPr lang="tr-TR" altLang="tr-TR"/>
          </a:p>
        </p:txBody>
      </p:sp>
    </p:spTree>
    <p:extLst>
      <p:ext uri="{BB962C8B-B14F-4D97-AF65-F5344CB8AC3E}">
        <p14:creationId xmlns:p14="http://schemas.microsoft.com/office/powerpoint/2010/main" val="1604363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4" descr="sunu">
            <a:extLst>
              <a:ext uri="{FF2B5EF4-FFF2-40B4-BE49-F238E27FC236}">
                <a16:creationId xmlns:a16="http://schemas.microsoft.com/office/drawing/2014/main" xmlns="" id="{050BA558-371F-47B7-8FA6-502B03CDF3F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75389893-28F9-455C-A1FC-27E27109A98A}"/>
              </a:ext>
            </a:extLst>
          </p:cNvPr>
          <p:cNvSpPr>
            <a:spLocks noGrp="1"/>
          </p:cNvSpPr>
          <p:nvPr>
            <p:ph type="title"/>
          </p:nvPr>
        </p:nvSpPr>
        <p:spPr>
          <a:xfrm>
            <a:off x="630238" y="365125"/>
            <a:ext cx="7886700" cy="1325563"/>
          </a:xfrm>
        </p:spPr>
        <p:txBody>
          <a:bodyPr/>
          <a:lstStyle/>
          <a:p>
            <a:r>
              <a:rPr lang="tr-TR" smtClean="0"/>
              <a:t>Asıl başlık stili için tıklatın</a:t>
            </a:r>
            <a:endParaRPr lang="tr-TR"/>
          </a:p>
        </p:txBody>
      </p:sp>
      <p:sp>
        <p:nvSpPr>
          <p:cNvPr id="3" name="Metin Yer Tutucusu 2">
            <a:extLst>
              <a:ext uri="{FF2B5EF4-FFF2-40B4-BE49-F238E27FC236}">
                <a16:creationId xmlns:a16="http://schemas.microsoft.com/office/drawing/2014/main" xmlns="" id="{50662EFB-E91A-4B3A-B747-69A34EF5D44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a:extLst>
              <a:ext uri="{FF2B5EF4-FFF2-40B4-BE49-F238E27FC236}">
                <a16:creationId xmlns:a16="http://schemas.microsoft.com/office/drawing/2014/main" xmlns="" id="{B7A13075-96FD-4858-A466-15ABF643609F}"/>
              </a:ext>
            </a:extLst>
          </p:cNvPr>
          <p:cNvSpPr>
            <a:spLocks noGrp="1"/>
          </p:cNvSpPr>
          <p:nvPr>
            <p:ph sz="half" idx="2"/>
          </p:nvPr>
        </p:nvSpPr>
        <p:spPr>
          <a:xfrm>
            <a:off x="630238" y="2505075"/>
            <a:ext cx="386873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a:extLst>
              <a:ext uri="{FF2B5EF4-FFF2-40B4-BE49-F238E27FC236}">
                <a16:creationId xmlns:a16="http://schemas.microsoft.com/office/drawing/2014/main" xmlns="" id="{60984A82-D9D3-4F89-9465-A05B70E7DDB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a:extLst>
              <a:ext uri="{FF2B5EF4-FFF2-40B4-BE49-F238E27FC236}">
                <a16:creationId xmlns:a16="http://schemas.microsoft.com/office/drawing/2014/main" xmlns="" id="{087132E1-2F48-4174-8193-87E5C0AE16F1}"/>
              </a:ext>
            </a:extLst>
          </p:cNvPr>
          <p:cNvSpPr>
            <a:spLocks noGrp="1"/>
          </p:cNvSpPr>
          <p:nvPr>
            <p:ph sz="quarter" idx="4"/>
          </p:nvPr>
        </p:nvSpPr>
        <p:spPr>
          <a:xfrm>
            <a:off x="4629150" y="2505075"/>
            <a:ext cx="38877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a:extLst>
              <a:ext uri="{FF2B5EF4-FFF2-40B4-BE49-F238E27FC236}">
                <a16:creationId xmlns:a16="http://schemas.microsoft.com/office/drawing/2014/main" xmlns="" id="{258A4AAA-F04A-482D-8287-F06E79205EB1}"/>
              </a:ext>
            </a:extLst>
          </p:cNvPr>
          <p:cNvSpPr>
            <a:spLocks noGrp="1"/>
          </p:cNvSpPr>
          <p:nvPr>
            <p:ph type="dt" sz="half" idx="10"/>
          </p:nvPr>
        </p:nvSpPr>
        <p:spPr/>
        <p:txBody>
          <a:bodyPr/>
          <a:lstStyle>
            <a:lvl1pPr>
              <a:defRPr/>
            </a:lvl1pPr>
          </a:lstStyle>
          <a:p>
            <a:endParaRPr lang="tr-TR" altLang="tr-TR"/>
          </a:p>
        </p:txBody>
      </p:sp>
      <p:sp>
        <p:nvSpPr>
          <p:cNvPr id="8" name="Alt Bilgi Yer Tutucusu 7">
            <a:extLst>
              <a:ext uri="{FF2B5EF4-FFF2-40B4-BE49-F238E27FC236}">
                <a16:creationId xmlns:a16="http://schemas.microsoft.com/office/drawing/2014/main" xmlns="" id="{05471C06-8301-417F-A2AF-1B2E754EBC94}"/>
              </a:ext>
            </a:extLst>
          </p:cNvPr>
          <p:cNvSpPr>
            <a:spLocks noGrp="1"/>
          </p:cNvSpPr>
          <p:nvPr>
            <p:ph type="ftr" sz="quarter" idx="11"/>
          </p:nvPr>
        </p:nvSpPr>
        <p:spPr/>
        <p:txBody>
          <a:bodyPr/>
          <a:lstStyle>
            <a:lvl1pPr>
              <a:defRPr/>
            </a:lvl1pPr>
          </a:lstStyle>
          <a:p>
            <a:endParaRPr lang="tr-TR" altLang="tr-TR"/>
          </a:p>
        </p:txBody>
      </p:sp>
      <p:sp>
        <p:nvSpPr>
          <p:cNvPr id="9" name="Slayt Numarası Yer Tutucusu 8">
            <a:extLst>
              <a:ext uri="{FF2B5EF4-FFF2-40B4-BE49-F238E27FC236}">
                <a16:creationId xmlns:a16="http://schemas.microsoft.com/office/drawing/2014/main" xmlns="" id="{1B2A6F5A-071A-404C-BF92-792C691066CB}"/>
              </a:ext>
            </a:extLst>
          </p:cNvPr>
          <p:cNvSpPr>
            <a:spLocks noGrp="1"/>
          </p:cNvSpPr>
          <p:nvPr>
            <p:ph type="sldNum" sz="quarter" idx="12"/>
          </p:nvPr>
        </p:nvSpPr>
        <p:spPr/>
        <p:txBody>
          <a:bodyPr/>
          <a:lstStyle>
            <a:lvl1pPr>
              <a:defRPr/>
            </a:lvl1pPr>
          </a:lstStyle>
          <a:p>
            <a:fld id="{8D3AF721-B687-4810-AD40-7C70B07FDF3E}" type="slidenum">
              <a:rPr lang="tr-TR" altLang="tr-TR"/>
              <a:pPr/>
              <a:t>‹#›</a:t>
            </a:fld>
            <a:endParaRPr lang="tr-TR" altLang="tr-TR"/>
          </a:p>
        </p:txBody>
      </p:sp>
    </p:spTree>
    <p:extLst>
      <p:ext uri="{BB962C8B-B14F-4D97-AF65-F5344CB8AC3E}">
        <p14:creationId xmlns:p14="http://schemas.microsoft.com/office/powerpoint/2010/main" val="2791654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C1FB983A-9774-46FC-AB7D-63F42A520EF6}"/>
              </a:ext>
            </a:extLst>
          </p:cNvPr>
          <p:cNvSpPr>
            <a:spLocks noGrp="1"/>
          </p:cNvSpPr>
          <p:nvPr>
            <p:ph type="title"/>
          </p:nvPr>
        </p:nvSpPr>
        <p:spPr/>
        <p:txBody>
          <a:bodyPr/>
          <a:lstStyle/>
          <a:p>
            <a:r>
              <a:rPr lang="tr-TR" smtClean="0"/>
              <a:t>Asıl başlık stili için tıklatın</a:t>
            </a:r>
            <a:endParaRPr lang="tr-TR"/>
          </a:p>
        </p:txBody>
      </p:sp>
      <p:sp>
        <p:nvSpPr>
          <p:cNvPr id="3" name="Veri Yer Tutucusu 2">
            <a:extLst>
              <a:ext uri="{FF2B5EF4-FFF2-40B4-BE49-F238E27FC236}">
                <a16:creationId xmlns:a16="http://schemas.microsoft.com/office/drawing/2014/main" xmlns="" id="{56674E93-5FA3-45AB-A711-AED667B253D9}"/>
              </a:ext>
            </a:extLst>
          </p:cNvPr>
          <p:cNvSpPr>
            <a:spLocks noGrp="1"/>
          </p:cNvSpPr>
          <p:nvPr>
            <p:ph type="dt" sz="half" idx="10"/>
          </p:nvPr>
        </p:nvSpPr>
        <p:spPr/>
        <p:txBody>
          <a:bodyPr/>
          <a:lstStyle>
            <a:lvl1pPr>
              <a:defRPr/>
            </a:lvl1pPr>
          </a:lstStyle>
          <a:p>
            <a:endParaRPr lang="tr-TR" altLang="tr-TR"/>
          </a:p>
        </p:txBody>
      </p:sp>
      <p:sp>
        <p:nvSpPr>
          <p:cNvPr id="4" name="Alt Bilgi Yer Tutucusu 3">
            <a:extLst>
              <a:ext uri="{FF2B5EF4-FFF2-40B4-BE49-F238E27FC236}">
                <a16:creationId xmlns:a16="http://schemas.microsoft.com/office/drawing/2014/main" xmlns="" id="{DE1F7518-33CD-4404-9F63-A885FF394200}"/>
              </a:ext>
            </a:extLst>
          </p:cNvPr>
          <p:cNvSpPr>
            <a:spLocks noGrp="1"/>
          </p:cNvSpPr>
          <p:nvPr>
            <p:ph type="ftr" sz="quarter" idx="11"/>
          </p:nvPr>
        </p:nvSpPr>
        <p:spPr/>
        <p:txBody>
          <a:bodyPr/>
          <a:lstStyle>
            <a:lvl1pPr>
              <a:defRPr/>
            </a:lvl1pPr>
          </a:lstStyle>
          <a:p>
            <a:endParaRPr lang="tr-TR" altLang="tr-TR"/>
          </a:p>
        </p:txBody>
      </p:sp>
      <p:sp>
        <p:nvSpPr>
          <p:cNvPr id="5" name="Slayt Numarası Yer Tutucusu 4">
            <a:extLst>
              <a:ext uri="{FF2B5EF4-FFF2-40B4-BE49-F238E27FC236}">
                <a16:creationId xmlns:a16="http://schemas.microsoft.com/office/drawing/2014/main" xmlns="" id="{BE3031B0-4789-45E8-A840-3AACBB04191D}"/>
              </a:ext>
            </a:extLst>
          </p:cNvPr>
          <p:cNvSpPr>
            <a:spLocks noGrp="1"/>
          </p:cNvSpPr>
          <p:nvPr>
            <p:ph type="sldNum" sz="quarter" idx="12"/>
          </p:nvPr>
        </p:nvSpPr>
        <p:spPr/>
        <p:txBody>
          <a:bodyPr/>
          <a:lstStyle>
            <a:lvl1pPr>
              <a:defRPr/>
            </a:lvl1pPr>
          </a:lstStyle>
          <a:p>
            <a:fld id="{5DBCE01B-BC79-4EBF-AABB-9049824FFFEA}" type="slidenum">
              <a:rPr lang="tr-TR" altLang="tr-TR"/>
              <a:pPr/>
              <a:t>‹#›</a:t>
            </a:fld>
            <a:endParaRPr lang="tr-TR" altLang="tr-TR"/>
          </a:p>
        </p:txBody>
      </p:sp>
      <p:pic>
        <p:nvPicPr>
          <p:cNvPr id="6" name="Picture 4" descr="sunu">
            <a:extLst>
              <a:ext uri="{FF2B5EF4-FFF2-40B4-BE49-F238E27FC236}">
                <a16:creationId xmlns:a16="http://schemas.microsoft.com/office/drawing/2014/main" xmlns="" id="{B104AD21-30E9-4A01-8166-A5EE38AE7162}"/>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2628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sunu">
            <a:extLst>
              <a:ext uri="{FF2B5EF4-FFF2-40B4-BE49-F238E27FC236}">
                <a16:creationId xmlns:a16="http://schemas.microsoft.com/office/drawing/2014/main" xmlns="" id="{60EF2FE9-5B91-4E83-A174-050677E2DBA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Veri Yer Tutucusu 1">
            <a:extLst>
              <a:ext uri="{FF2B5EF4-FFF2-40B4-BE49-F238E27FC236}">
                <a16:creationId xmlns:a16="http://schemas.microsoft.com/office/drawing/2014/main" xmlns="" id="{2D1FFAF3-7EFB-4987-8493-187087346E10}"/>
              </a:ext>
            </a:extLst>
          </p:cNvPr>
          <p:cNvSpPr>
            <a:spLocks noGrp="1"/>
          </p:cNvSpPr>
          <p:nvPr>
            <p:ph type="dt" sz="half" idx="10"/>
          </p:nvPr>
        </p:nvSpPr>
        <p:spPr/>
        <p:txBody>
          <a:bodyPr/>
          <a:lstStyle>
            <a:lvl1pPr>
              <a:defRPr/>
            </a:lvl1pPr>
          </a:lstStyle>
          <a:p>
            <a:endParaRPr lang="tr-TR" altLang="tr-TR"/>
          </a:p>
        </p:txBody>
      </p:sp>
      <p:sp>
        <p:nvSpPr>
          <p:cNvPr id="3" name="Alt Bilgi Yer Tutucusu 2">
            <a:extLst>
              <a:ext uri="{FF2B5EF4-FFF2-40B4-BE49-F238E27FC236}">
                <a16:creationId xmlns:a16="http://schemas.microsoft.com/office/drawing/2014/main" xmlns="" id="{9531664F-7100-4381-A309-4920AAE877BF}"/>
              </a:ext>
            </a:extLst>
          </p:cNvPr>
          <p:cNvSpPr>
            <a:spLocks noGrp="1"/>
          </p:cNvSpPr>
          <p:nvPr>
            <p:ph type="ftr" sz="quarter" idx="11"/>
          </p:nvPr>
        </p:nvSpPr>
        <p:spPr/>
        <p:txBody>
          <a:bodyPr/>
          <a:lstStyle>
            <a:lvl1pPr>
              <a:defRPr/>
            </a:lvl1pPr>
          </a:lstStyle>
          <a:p>
            <a:endParaRPr lang="tr-TR" altLang="tr-TR"/>
          </a:p>
        </p:txBody>
      </p:sp>
      <p:sp>
        <p:nvSpPr>
          <p:cNvPr id="4" name="Slayt Numarası Yer Tutucusu 3">
            <a:extLst>
              <a:ext uri="{FF2B5EF4-FFF2-40B4-BE49-F238E27FC236}">
                <a16:creationId xmlns:a16="http://schemas.microsoft.com/office/drawing/2014/main" xmlns="" id="{1B0EDF4D-A215-4F4C-B721-92D3357A910F}"/>
              </a:ext>
            </a:extLst>
          </p:cNvPr>
          <p:cNvSpPr>
            <a:spLocks noGrp="1"/>
          </p:cNvSpPr>
          <p:nvPr>
            <p:ph type="sldNum" sz="quarter" idx="12"/>
          </p:nvPr>
        </p:nvSpPr>
        <p:spPr/>
        <p:txBody>
          <a:bodyPr/>
          <a:lstStyle>
            <a:lvl1pPr>
              <a:defRPr/>
            </a:lvl1pPr>
          </a:lstStyle>
          <a:p>
            <a:fld id="{C0DB2017-C5EA-4040-AFCE-66D928E4D27A}" type="slidenum">
              <a:rPr lang="tr-TR" altLang="tr-TR"/>
              <a:pPr/>
              <a:t>‹#›</a:t>
            </a:fld>
            <a:endParaRPr lang="tr-TR" altLang="tr-TR"/>
          </a:p>
        </p:txBody>
      </p:sp>
    </p:spTree>
    <p:extLst>
      <p:ext uri="{BB962C8B-B14F-4D97-AF65-F5344CB8AC3E}">
        <p14:creationId xmlns:p14="http://schemas.microsoft.com/office/powerpoint/2010/main" val="2863794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4" descr="sunu">
            <a:extLst>
              <a:ext uri="{FF2B5EF4-FFF2-40B4-BE49-F238E27FC236}">
                <a16:creationId xmlns:a16="http://schemas.microsoft.com/office/drawing/2014/main" xmlns="" id="{2F46E11D-82FC-4A81-B285-A43A18495385}"/>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B2E54319-3A17-43C6-A602-9A1DD41A4ED1}"/>
              </a:ext>
            </a:extLst>
          </p:cNvPr>
          <p:cNvSpPr>
            <a:spLocks noGrp="1"/>
          </p:cNvSpPr>
          <p:nvPr>
            <p:ph type="title"/>
          </p:nvPr>
        </p:nvSpPr>
        <p:spPr>
          <a:xfrm>
            <a:off x="630238" y="457200"/>
            <a:ext cx="2949575" cy="1600200"/>
          </a:xfrm>
        </p:spPr>
        <p:txBody>
          <a:bodyPr anchor="b"/>
          <a:lstStyle>
            <a:lvl1pPr>
              <a:defRPr sz="3200"/>
            </a:lvl1pPr>
          </a:lstStyle>
          <a:p>
            <a:r>
              <a:rPr lang="tr-TR" smtClean="0"/>
              <a:t>Asıl başlık stili için tıklatın</a:t>
            </a:r>
            <a:endParaRPr lang="tr-TR"/>
          </a:p>
        </p:txBody>
      </p:sp>
      <p:sp>
        <p:nvSpPr>
          <p:cNvPr id="3" name="İçerik Yer Tutucusu 2">
            <a:extLst>
              <a:ext uri="{FF2B5EF4-FFF2-40B4-BE49-F238E27FC236}">
                <a16:creationId xmlns:a16="http://schemas.microsoft.com/office/drawing/2014/main" xmlns="" id="{EDF23EF2-C3E3-40B2-8607-968EF51F26D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a:extLst>
              <a:ext uri="{FF2B5EF4-FFF2-40B4-BE49-F238E27FC236}">
                <a16:creationId xmlns:a16="http://schemas.microsoft.com/office/drawing/2014/main" xmlns="" id="{7D9C3D52-DC02-4970-9D95-AF91DC6A9A3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a:extLst>
              <a:ext uri="{FF2B5EF4-FFF2-40B4-BE49-F238E27FC236}">
                <a16:creationId xmlns:a16="http://schemas.microsoft.com/office/drawing/2014/main" xmlns="" id="{36155F93-8516-4423-BB06-FE58C6BC18EC}"/>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a16="http://schemas.microsoft.com/office/drawing/2014/main" xmlns="" id="{507077AC-5583-4387-953F-4136A5B0555E}"/>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a16="http://schemas.microsoft.com/office/drawing/2014/main" xmlns="" id="{3B5A4FE1-63E2-43CA-8B3E-66C7A4D5FB09}"/>
              </a:ext>
            </a:extLst>
          </p:cNvPr>
          <p:cNvSpPr>
            <a:spLocks noGrp="1"/>
          </p:cNvSpPr>
          <p:nvPr>
            <p:ph type="sldNum" sz="quarter" idx="12"/>
          </p:nvPr>
        </p:nvSpPr>
        <p:spPr/>
        <p:txBody>
          <a:bodyPr/>
          <a:lstStyle>
            <a:lvl1pPr>
              <a:defRPr/>
            </a:lvl1pPr>
          </a:lstStyle>
          <a:p>
            <a:fld id="{CA35059F-8913-415E-B6EE-8A0C42125F00}" type="slidenum">
              <a:rPr lang="tr-TR" altLang="tr-TR"/>
              <a:pPr/>
              <a:t>‹#›</a:t>
            </a:fld>
            <a:endParaRPr lang="tr-TR" altLang="tr-TR"/>
          </a:p>
        </p:txBody>
      </p:sp>
    </p:spTree>
    <p:extLst>
      <p:ext uri="{BB962C8B-B14F-4D97-AF65-F5344CB8AC3E}">
        <p14:creationId xmlns:p14="http://schemas.microsoft.com/office/powerpoint/2010/main" val="1817841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4" descr="sunu">
            <a:extLst>
              <a:ext uri="{FF2B5EF4-FFF2-40B4-BE49-F238E27FC236}">
                <a16:creationId xmlns:a16="http://schemas.microsoft.com/office/drawing/2014/main" xmlns="" id="{DA90758A-5C1B-417F-A445-9333CC1F7BAF}"/>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B62BB14D-A81B-4BF0-9E5C-85B48DB3449D}"/>
              </a:ext>
            </a:extLst>
          </p:cNvPr>
          <p:cNvSpPr>
            <a:spLocks noGrp="1"/>
          </p:cNvSpPr>
          <p:nvPr>
            <p:ph type="title"/>
          </p:nvPr>
        </p:nvSpPr>
        <p:spPr>
          <a:xfrm>
            <a:off x="630238" y="457200"/>
            <a:ext cx="2949575" cy="1600200"/>
          </a:xfrm>
        </p:spPr>
        <p:txBody>
          <a:bodyPr anchor="b"/>
          <a:lstStyle>
            <a:lvl1pPr>
              <a:defRPr sz="3200"/>
            </a:lvl1pPr>
          </a:lstStyle>
          <a:p>
            <a:r>
              <a:rPr lang="tr-TR" smtClean="0"/>
              <a:t>Asıl başlık stili için tıklatın</a:t>
            </a:r>
            <a:endParaRPr lang="tr-TR"/>
          </a:p>
        </p:txBody>
      </p:sp>
      <p:sp>
        <p:nvSpPr>
          <p:cNvPr id="3" name="Resim Yer Tutucusu 2">
            <a:extLst>
              <a:ext uri="{FF2B5EF4-FFF2-40B4-BE49-F238E27FC236}">
                <a16:creationId xmlns:a16="http://schemas.microsoft.com/office/drawing/2014/main" xmlns="" id="{F9C027C4-3CCB-41BC-A1B0-C948BA7A7EA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Metin Yer Tutucusu 3">
            <a:extLst>
              <a:ext uri="{FF2B5EF4-FFF2-40B4-BE49-F238E27FC236}">
                <a16:creationId xmlns:a16="http://schemas.microsoft.com/office/drawing/2014/main" xmlns="" id="{2EC9412D-38CF-44CA-AB58-109946B99B3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a:extLst>
              <a:ext uri="{FF2B5EF4-FFF2-40B4-BE49-F238E27FC236}">
                <a16:creationId xmlns:a16="http://schemas.microsoft.com/office/drawing/2014/main" xmlns="" id="{30EED56E-5A68-4365-8B88-F5C974F7A748}"/>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a16="http://schemas.microsoft.com/office/drawing/2014/main" xmlns="" id="{A366051D-8C40-41E1-9FAC-3333DEA17A12}"/>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a16="http://schemas.microsoft.com/office/drawing/2014/main" xmlns="" id="{FF462AE5-A6F0-4C34-907D-1D343CF21471}"/>
              </a:ext>
            </a:extLst>
          </p:cNvPr>
          <p:cNvSpPr>
            <a:spLocks noGrp="1"/>
          </p:cNvSpPr>
          <p:nvPr>
            <p:ph type="sldNum" sz="quarter" idx="12"/>
          </p:nvPr>
        </p:nvSpPr>
        <p:spPr/>
        <p:txBody>
          <a:bodyPr/>
          <a:lstStyle>
            <a:lvl1pPr>
              <a:defRPr/>
            </a:lvl1pPr>
          </a:lstStyle>
          <a:p>
            <a:fld id="{2FD47004-EDAA-4BCF-9DE3-C7477122C224}" type="slidenum">
              <a:rPr lang="tr-TR" altLang="tr-TR"/>
              <a:pPr/>
              <a:t>‹#›</a:t>
            </a:fld>
            <a:endParaRPr lang="tr-TR" altLang="tr-TR"/>
          </a:p>
        </p:txBody>
      </p:sp>
    </p:spTree>
    <p:extLst>
      <p:ext uri="{BB962C8B-B14F-4D97-AF65-F5344CB8AC3E}">
        <p14:creationId xmlns:p14="http://schemas.microsoft.com/office/powerpoint/2010/main" val="2342051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1472F3F7-B9CC-4C99-93C4-E01C35479B12}"/>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1027" name="Rectangle 3">
            <a:extLst>
              <a:ext uri="{FF2B5EF4-FFF2-40B4-BE49-F238E27FC236}">
                <a16:creationId xmlns:a16="http://schemas.microsoft.com/office/drawing/2014/main" xmlns="" id="{773EF15F-EC6B-4E6E-BC68-97CFA2DF0CD7}"/>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1028" name="Rectangle 4">
            <a:extLst>
              <a:ext uri="{FF2B5EF4-FFF2-40B4-BE49-F238E27FC236}">
                <a16:creationId xmlns:a16="http://schemas.microsoft.com/office/drawing/2014/main" xmlns="" id="{3D7AB4DE-139B-43F0-B6A7-166B526EC035}"/>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tr-TR" altLang="tr-TR"/>
          </a:p>
        </p:txBody>
      </p:sp>
      <p:sp>
        <p:nvSpPr>
          <p:cNvPr id="1029" name="Rectangle 5">
            <a:extLst>
              <a:ext uri="{FF2B5EF4-FFF2-40B4-BE49-F238E27FC236}">
                <a16:creationId xmlns:a16="http://schemas.microsoft.com/office/drawing/2014/main" xmlns="" id="{C1205DE4-E68B-4831-96FC-7B4627FF1355}"/>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tr-TR" altLang="tr-TR"/>
          </a:p>
        </p:txBody>
      </p:sp>
      <p:sp>
        <p:nvSpPr>
          <p:cNvPr id="1030" name="Rectangle 6">
            <a:extLst>
              <a:ext uri="{FF2B5EF4-FFF2-40B4-BE49-F238E27FC236}">
                <a16:creationId xmlns:a16="http://schemas.microsoft.com/office/drawing/2014/main" xmlns="" id="{FDB0B5E3-58EB-493C-B893-C9EDC94552FF}"/>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C2AD343-42BE-4C0D-8C43-9BE1CB1E29F7}"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1472F3F7-B9CC-4C99-93C4-E01C35479B12}"/>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1027" name="Rectangle 3">
            <a:extLst>
              <a:ext uri="{FF2B5EF4-FFF2-40B4-BE49-F238E27FC236}">
                <a16:creationId xmlns="" xmlns:a16="http://schemas.microsoft.com/office/drawing/2014/main" id="{773EF15F-EC6B-4E6E-BC68-97CFA2DF0CD7}"/>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1028" name="Rectangle 4">
            <a:extLst>
              <a:ext uri="{FF2B5EF4-FFF2-40B4-BE49-F238E27FC236}">
                <a16:creationId xmlns="" xmlns:a16="http://schemas.microsoft.com/office/drawing/2014/main" id="{3D7AB4DE-139B-43F0-B6A7-166B526EC035}"/>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tr-TR" altLang="tr-TR">
              <a:solidFill>
                <a:srgbClr val="000000"/>
              </a:solidFill>
            </a:endParaRPr>
          </a:p>
        </p:txBody>
      </p:sp>
      <p:sp>
        <p:nvSpPr>
          <p:cNvPr id="1029" name="Rectangle 5">
            <a:extLst>
              <a:ext uri="{FF2B5EF4-FFF2-40B4-BE49-F238E27FC236}">
                <a16:creationId xmlns="" xmlns:a16="http://schemas.microsoft.com/office/drawing/2014/main" id="{C1205DE4-E68B-4831-96FC-7B4627FF1355}"/>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tr-TR" altLang="tr-TR">
              <a:solidFill>
                <a:srgbClr val="000000"/>
              </a:solidFill>
            </a:endParaRPr>
          </a:p>
        </p:txBody>
      </p:sp>
      <p:sp>
        <p:nvSpPr>
          <p:cNvPr id="1030" name="Rectangle 6">
            <a:extLst>
              <a:ext uri="{FF2B5EF4-FFF2-40B4-BE49-F238E27FC236}">
                <a16:creationId xmlns="" xmlns:a16="http://schemas.microsoft.com/office/drawing/2014/main" id="{FDB0B5E3-58EB-493C-B893-C9EDC94552FF}"/>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C2AD343-42BE-4C0D-8C43-9BE1CB1E29F7}"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12500698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5" name="Picture 9" descr="sunu kapak">
            <a:extLst>
              <a:ext uri="{FF2B5EF4-FFF2-40B4-BE49-F238E27FC236}">
                <a16:creationId xmlns="" xmlns:a16="http://schemas.microsoft.com/office/drawing/2014/main" id="{95F6E267-728F-4FB0-8651-BFFD2B0EC16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7012"/>
            <a:ext cx="9392574" cy="6850988"/>
          </a:xfrm>
          <a:prstGeom prst="rect">
            <a:avLst/>
          </a:prstGeom>
          <a:noFill/>
          <a:extLst>
            <a:ext uri="{909E8E84-426E-40DD-AFC4-6F175D3DCCD1}">
              <a14:hiddenFill xmlns:a14="http://schemas.microsoft.com/office/drawing/2010/main">
                <a:solidFill>
                  <a:srgbClr val="FFFFFF"/>
                </a:solidFill>
              </a14:hiddenFill>
            </a:ext>
          </a:extLst>
        </p:spPr>
      </p:pic>
      <p:sp>
        <p:nvSpPr>
          <p:cNvPr id="4104" name="Rectangle 8">
            <a:extLst>
              <a:ext uri="{FF2B5EF4-FFF2-40B4-BE49-F238E27FC236}">
                <a16:creationId xmlns="" xmlns:a16="http://schemas.microsoft.com/office/drawing/2014/main" id="{F38C432D-5372-448E-9829-E0F45631D439}"/>
              </a:ext>
            </a:extLst>
          </p:cNvPr>
          <p:cNvSpPr>
            <a:spLocks noGrp="1" noChangeArrowheads="1"/>
          </p:cNvSpPr>
          <p:nvPr>
            <p:ph type="subTitle" idx="1"/>
          </p:nvPr>
        </p:nvSpPr>
        <p:spPr>
          <a:xfrm>
            <a:off x="3048000" y="3162300"/>
            <a:ext cx="6096000" cy="533400"/>
          </a:xfrm>
        </p:spPr>
        <p:txBody>
          <a:bodyPr/>
          <a:lstStyle/>
          <a:p>
            <a:pPr>
              <a:lnSpc>
                <a:spcPct val="90000"/>
              </a:lnSpc>
            </a:pPr>
            <a:r>
              <a:rPr lang="tr-TR" altLang="tr-TR" sz="3200" b="1" dirty="0" smtClean="0"/>
              <a:t>SPOR YÖNETİCİLİĞİ</a:t>
            </a:r>
            <a:endParaRPr lang="tr-TR" altLang="tr-TR" sz="3200" b="1" dirty="0"/>
          </a:p>
        </p:txBody>
      </p:sp>
      <p:sp>
        <p:nvSpPr>
          <p:cNvPr id="6" name="Rectangle 8">
            <a:extLst>
              <a:ext uri="{FF2B5EF4-FFF2-40B4-BE49-F238E27FC236}">
                <a16:creationId xmlns="" xmlns:a16="http://schemas.microsoft.com/office/drawing/2014/main" id="{40919079-B759-42A8-9F3B-9A1143AB97DE}"/>
              </a:ext>
            </a:extLst>
          </p:cNvPr>
          <p:cNvSpPr txBox="1">
            <a:spLocks noChangeArrowheads="1"/>
          </p:cNvSpPr>
          <p:nvPr/>
        </p:nvSpPr>
        <p:spPr bwMode="auto">
          <a:xfrm>
            <a:off x="2895600" y="1143000"/>
            <a:ext cx="6096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2400" kern="1200">
                <a:solidFill>
                  <a:schemeClr val="tx1"/>
                </a:solidFill>
                <a:latin typeface="+mn-lt"/>
                <a:ea typeface="+mn-ea"/>
                <a:cs typeface="+mn-cs"/>
              </a:defRPr>
            </a:lvl1pPr>
            <a:lvl2pPr marL="457200" indent="0" algn="ctr" rtl="0" fontAlgn="base">
              <a:spcBef>
                <a:spcPct val="20000"/>
              </a:spcBef>
              <a:spcAft>
                <a:spcPct val="0"/>
              </a:spcAft>
              <a:buNone/>
              <a:defRPr sz="2000" kern="1200">
                <a:solidFill>
                  <a:schemeClr val="tx1"/>
                </a:solidFill>
                <a:latin typeface="+mn-lt"/>
                <a:ea typeface="+mn-ea"/>
                <a:cs typeface="+mn-cs"/>
              </a:defRPr>
            </a:lvl2pPr>
            <a:lvl3pPr marL="914400" indent="0" algn="ctr" rtl="0" fontAlgn="base">
              <a:spcBef>
                <a:spcPct val="20000"/>
              </a:spcBef>
              <a:spcAft>
                <a:spcPct val="0"/>
              </a:spcAft>
              <a:buNone/>
              <a:defRPr sz="1800" kern="1200">
                <a:solidFill>
                  <a:schemeClr val="tx1"/>
                </a:solidFill>
                <a:latin typeface="+mn-lt"/>
                <a:ea typeface="+mn-ea"/>
                <a:cs typeface="+mn-cs"/>
              </a:defRPr>
            </a:lvl3pPr>
            <a:lvl4pPr marL="1371600" indent="0" algn="ctr" rtl="0" fontAlgn="base">
              <a:spcBef>
                <a:spcPct val="20000"/>
              </a:spcBef>
              <a:spcAft>
                <a:spcPct val="0"/>
              </a:spcAft>
              <a:buNone/>
              <a:defRPr sz="1600" kern="1200">
                <a:solidFill>
                  <a:schemeClr val="tx1"/>
                </a:solidFill>
                <a:latin typeface="+mn-lt"/>
                <a:ea typeface="+mn-ea"/>
                <a:cs typeface="+mn-cs"/>
              </a:defRPr>
            </a:lvl4pPr>
            <a:lvl5pPr marL="1828800" indent="0" algn="ctr" rtl="0" fontAlgn="base">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90000"/>
              </a:lnSpc>
            </a:pPr>
            <a:r>
              <a:rPr lang="tr-TR" altLang="tr-TR" sz="3200" b="1" dirty="0" smtClean="0">
                <a:solidFill>
                  <a:srgbClr val="000000"/>
                </a:solidFill>
              </a:rPr>
              <a:t>YAŞARDOĞU SPOR BİLİMLERİ FAKÜLTESİ</a:t>
            </a:r>
            <a:endParaRPr lang="tr-TR" altLang="tr-TR" sz="3200" b="1" dirty="0">
              <a:solidFill>
                <a:srgbClr val="000000"/>
              </a:solidFill>
            </a:endParaRPr>
          </a:p>
        </p:txBody>
      </p:sp>
      <p:sp>
        <p:nvSpPr>
          <p:cNvPr id="7" name="Rectangle 8">
            <a:extLst>
              <a:ext uri="{FF2B5EF4-FFF2-40B4-BE49-F238E27FC236}">
                <a16:creationId xmlns="" xmlns:a16="http://schemas.microsoft.com/office/drawing/2014/main" id="{FA81E1F3-CB27-487C-8780-092A73586388}"/>
              </a:ext>
            </a:extLst>
          </p:cNvPr>
          <p:cNvSpPr txBox="1">
            <a:spLocks noChangeArrowheads="1"/>
          </p:cNvSpPr>
          <p:nvPr/>
        </p:nvSpPr>
        <p:spPr bwMode="auto">
          <a:xfrm>
            <a:off x="3048000" y="4724400"/>
            <a:ext cx="6096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2400" kern="1200">
                <a:solidFill>
                  <a:schemeClr val="tx1"/>
                </a:solidFill>
                <a:latin typeface="+mn-lt"/>
                <a:ea typeface="+mn-ea"/>
                <a:cs typeface="+mn-cs"/>
              </a:defRPr>
            </a:lvl1pPr>
            <a:lvl2pPr marL="457200" indent="0" algn="ctr" rtl="0" fontAlgn="base">
              <a:spcBef>
                <a:spcPct val="20000"/>
              </a:spcBef>
              <a:spcAft>
                <a:spcPct val="0"/>
              </a:spcAft>
              <a:buNone/>
              <a:defRPr sz="2000" kern="1200">
                <a:solidFill>
                  <a:schemeClr val="tx1"/>
                </a:solidFill>
                <a:latin typeface="+mn-lt"/>
                <a:ea typeface="+mn-ea"/>
                <a:cs typeface="+mn-cs"/>
              </a:defRPr>
            </a:lvl2pPr>
            <a:lvl3pPr marL="914400" indent="0" algn="ctr" rtl="0" fontAlgn="base">
              <a:spcBef>
                <a:spcPct val="20000"/>
              </a:spcBef>
              <a:spcAft>
                <a:spcPct val="0"/>
              </a:spcAft>
              <a:buNone/>
              <a:defRPr sz="1800" kern="1200">
                <a:solidFill>
                  <a:schemeClr val="tx1"/>
                </a:solidFill>
                <a:latin typeface="+mn-lt"/>
                <a:ea typeface="+mn-ea"/>
                <a:cs typeface="+mn-cs"/>
              </a:defRPr>
            </a:lvl3pPr>
            <a:lvl4pPr marL="1371600" indent="0" algn="ctr" rtl="0" fontAlgn="base">
              <a:spcBef>
                <a:spcPct val="20000"/>
              </a:spcBef>
              <a:spcAft>
                <a:spcPct val="0"/>
              </a:spcAft>
              <a:buNone/>
              <a:defRPr sz="1600" kern="1200">
                <a:solidFill>
                  <a:schemeClr val="tx1"/>
                </a:solidFill>
                <a:latin typeface="+mn-lt"/>
                <a:ea typeface="+mn-ea"/>
                <a:cs typeface="+mn-cs"/>
              </a:defRPr>
            </a:lvl4pPr>
            <a:lvl5pPr marL="1828800" indent="0" algn="ctr" rtl="0" fontAlgn="base">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90000"/>
              </a:lnSpc>
            </a:pPr>
            <a:r>
              <a:rPr lang="tr-TR" altLang="tr-TR" b="1" i="1" dirty="0" smtClean="0">
                <a:solidFill>
                  <a:srgbClr val="000000"/>
                </a:solidFill>
              </a:rPr>
              <a:t>SPOR İŞLETMECİLİĞİ</a:t>
            </a:r>
            <a:endParaRPr lang="tr-TR" altLang="tr-TR" b="1" i="1" dirty="0">
              <a:solidFill>
                <a:srgbClr val="000000"/>
              </a:solidFill>
            </a:endParaRPr>
          </a:p>
        </p:txBody>
      </p:sp>
      <p:sp>
        <p:nvSpPr>
          <p:cNvPr id="8" name="Rectangle 8">
            <a:extLst>
              <a:ext uri="{FF2B5EF4-FFF2-40B4-BE49-F238E27FC236}">
                <a16:creationId xmlns="" xmlns:a16="http://schemas.microsoft.com/office/drawing/2014/main" id="{2B89DD1B-66F7-4797-94FB-C51343EB1C18}"/>
              </a:ext>
            </a:extLst>
          </p:cNvPr>
          <p:cNvSpPr txBox="1">
            <a:spLocks noChangeArrowheads="1"/>
          </p:cNvSpPr>
          <p:nvPr/>
        </p:nvSpPr>
        <p:spPr bwMode="auto">
          <a:xfrm>
            <a:off x="3048000" y="5334000"/>
            <a:ext cx="6096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2400" kern="1200">
                <a:solidFill>
                  <a:schemeClr val="tx1"/>
                </a:solidFill>
                <a:latin typeface="+mn-lt"/>
                <a:ea typeface="+mn-ea"/>
                <a:cs typeface="+mn-cs"/>
              </a:defRPr>
            </a:lvl1pPr>
            <a:lvl2pPr marL="457200" indent="0" algn="ctr" rtl="0" fontAlgn="base">
              <a:spcBef>
                <a:spcPct val="20000"/>
              </a:spcBef>
              <a:spcAft>
                <a:spcPct val="0"/>
              </a:spcAft>
              <a:buNone/>
              <a:defRPr sz="2000" kern="1200">
                <a:solidFill>
                  <a:schemeClr val="tx1"/>
                </a:solidFill>
                <a:latin typeface="+mn-lt"/>
                <a:ea typeface="+mn-ea"/>
                <a:cs typeface="+mn-cs"/>
              </a:defRPr>
            </a:lvl2pPr>
            <a:lvl3pPr marL="914400" indent="0" algn="ctr" rtl="0" fontAlgn="base">
              <a:spcBef>
                <a:spcPct val="20000"/>
              </a:spcBef>
              <a:spcAft>
                <a:spcPct val="0"/>
              </a:spcAft>
              <a:buNone/>
              <a:defRPr sz="1800" kern="1200">
                <a:solidFill>
                  <a:schemeClr val="tx1"/>
                </a:solidFill>
                <a:latin typeface="+mn-lt"/>
                <a:ea typeface="+mn-ea"/>
                <a:cs typeface="+mn-cs"/>
              </a:defRPr>
            </a:lvl3pPr>
            <a:lvl4pPr marL="1371600" indent="0" algn="ctr" rtl="0" fontAlgn="base">
              <a:spcBef>
                <a:spcPct val="20000"/>
              </a:spcBef>
              <a:spcAft>
                <a:spcPct val="0"/>
              </a:spcAft>
              <a:buNone/>
              <a:defRPr sz="1600" kern="1200">
                <a:solidFill>
                  <a:schemeClr val="tx1"/>
                </a:solidFill>
                <a:latin typeface="+mn-lt"/>
                <a:ea typeface="+mn-ea"/>
                <a:cs typeface="+mn-cs"/>
              </a:defRPr>
            </a:lvl4pPr>
            <a:lvl5pPr marL="1828800" indent="0" algn="ctr" rtl="0" fontAlgn="base">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90000"/>
              </a:lnSpc>
            </a:pPr>
            <a:r>
              <a:rPr lang="tr-TR" altLang="tr-TR" sz="2000" b="1" i="1" dirty="0" smtClean="0">
                <a:solidFill>
                  <a:srgbClr val="FFFFFF">
                    <a:lumMod val="50000"/>
                  </a:srgbClr>
                </a:solidFill>
              </a:rPr>
              <a:t>SİNAN EMİRZEOĞLU</a:t>
            </a:r>
            <a:endParaRPr lang="tr-TR" altLang="tr-TR" sz="2000" b="1" i="1" dirty="0">
              <a:solidFill>
                <a:srgbClr val="FFFFFF">
                  <a:lumMod val="50000"/>
                </a:srgbClr>
              </a:solidFill>
            </a:endParaRPr>
          </a:p>
        </p:txBody>
      </p:sp>
    </p:spTree>
    <p:extLst>
      <p:ext uri="{BB962C8B-B14F-4D97-AF65-F5344CB8AC3E}">
        <p14:creationId xmlns:p14="http://schemas.microsoft.com/office/powerpoint/2010/main" val="764684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a:bodyPr>
          <a:lstStyle/>
          <a:p>
            <a:pPr marL="0" indent="19050" algn="just">
              <a:buNone/>
            </a:pPr>
            <a:r>
              <a:rPr lang="tr-TR" dirty="0" smtClean="0"/>
              <a:t>Bazı etkinlikler tek seferlik, bazıları haftalık, aylık veya yıllık dönemlerde yapılabilir. Tanım açısından bakıldığında spor etkinlikleri spor aktivitesi gerçekleşirken gerçek oyunlar ve buluşmalar olarak değerlendirilir. Bu açıdan bakıldığında birçok sportif etkinlik formu bulunmaktadır. </a:t>
            </a:r>
          </a:p>
          <a:p>
            <a:pPr marL="0" indent="19050" algn="just">
              <a:buNone/>
            </a:pPr>
            <a:r>
              <a:rPr lang="tr-TR" dirty="0" err="1" smtClean="0"/>
              <a:t>Getz</a:t>
            </a:r>
            <a:r>
              <a:rPr lang="tr-TR" dirty="0" smtClean="0"/>
              <a:t> (2007) spor etkinliklerini şu şekilde sınıflandırmıştır: </a:t>
            </a:r>
          </a:p>
          <a:p>
            <a:pPr marL="0" indent="19050" algn="just">
              <a:buNone/>
            </a:pPr>
            <a:r>
              <a:rPr lang="tr-TR" dirty="0" smtClean="0"/>
              <a:t>Profesyonel veya amatör spor etkinlikleri Kapalı alan veya açık alan (spesifik yer ihtiyacı olan farklı diğer etkinlikler) etkinlikleri </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10</a:t>
            </a:fld>
            <a:endParaRPr lang="tr-TR"/>
          </a:p>
        </p:txBody>
      </p:sp>
    </p:spTree>
    <p:extLst>
      <p:ext uri="{BB962C8B-B14F-4D97-AF65-F5344CB8AC3E}">
        <p14:creationId xmlns:p14="http://schemas.microsoft.com/office/powerpoint/2010/main" val="2602589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a:bodyPr>
          <a:lstStyle/>
          <a:p>
            <a:pPr marL="0" indent="19050" algn="just">
              <a:buNone/>
            </a:pPr>
            <a:r>
              <a:rPr lang="tr-TR" dirty="0" smtClean="0"/>
              <a:t>Düzenli olarak tekrarlanan (lig maçları, şampiyonluklar) veya tek seferlik düzenlenen etkinlikler (sergi veya dostluk maçları) </a:t>
            </a:r>
          </a:p>
          <a:p>
            <a:pPr marL="0" indent="19050" algn="just">
              <a:buNone/>
            </a:pPr>
            <a:r>
              <a:rPr lang="tr-TR" dirty="0" smtClean="0"/>
              <a:t>Alanına göre yerel, bölgesel, ulusal ve uluslararası sportif etkinlikler </a:t>
            </a:r>
          </a:p>
          <a:p>
            <a:pPr marL="0" indent="19050" algn="just">
              <a:buNone/>
            </a:pPr>
            <a:r>
              <a:rPr lang="tr-TR" dirty="0" smtClean="0"/>
              <a:t>Seyirciler, katılımcılar için veya her ikisi için düzenlenen spor etkinlikleri </a:t>
            </a:r>
          </a:p>
          <a:p>
            <a:pPr marL="0" indent="19050" algn="just">
              <a:buNone/>
            </a:pPr>
            <a:r>
              <a:rPr lang="tr-TR" dirty="0" smtClean="0"/>
              <a:t>Spor festivalleri (spor kutlamaları, sıklıkla gençler için, birçok farklı spor karşılaşmasının yapıldığı karşılaşmalar) </a:t>
            </a:r>
          </a:p>
          <a:p>
            <a:pPr marL="0" indent="19050" algn="just">
              <a:buNone/>
            </a:pPr>
            <a:r>
              <a:rPr lang="tr-TR" dirty="0" smtClean="0"/>
              <a:t>Tekli veya çoklu spor etkinlikleri. </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11</a:t>
            </a:fld>
            <a:endParaRPr lang="tr-TR"/>
          </a:p>
        </p:txBody>
      </p:sp>
    </p:spTree>
    <p:extLst>
      <p:ext uri="{BB962C8B-B14F-4D97-AF65-F5344CB8AC3E}">
        <p14:creationId xmlns:p14="http://schemas.microsoft.com/office/powerpoint/2010/main" val="2562396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lnSpcReduction="10000"/>
          </a:bodyPr>
          <a:lstStyle/>
          <a:p>
            <a:pPr marL="0" indent="19050" algn="just">
              <a:buNone/>
            </a:pPr>
            <a:r>
              <a:rPr lang="tr-TR" dirty="0" smtClean="0"/>
              <a:t>Günümüzde spor etkinlikleri oldukça popülerdir. Bu popülerliğin oluşmasında spor etkinliklerine katılanların, izleyenlerin ve medyanın rolü kaçınılmazdır. </a:t>
            </a:r>
          </a:p>
          <a:p>
            <a:pPr marL="0" indent="19050" algn="just">
              <a:buNone/>
            </a:pPr>
            <a:r>
              <a:rPr lang="tr-TR" dirty="0" smtClean="0"/>
              <a:t>Medya etkinliklerin üretim ve dağıtım aşamasında ön plâna çıkmaktadır. </a:t>
            </a:r>
          </a:p>
          <a:p>
            <a:pPr marL="0" indent="19050" algn="just">
              <a:buNone/>
            </a:pPr>
            <a:r>
              <a:rPr lang="tr-TR" dirty="0" smtClean="0"/>
              <a:t>Spor etkinliklerine medyanın ilgisi; spor etkinliği ve destinasyon pazarlaması açısından anahtar faktör olarak açıklanmaktadır.</a:t>
            </a:r>
          </a:p>
          <a:p>
            <a:pPr marL="0" indent="19050" algn="just">
              <a:buNone/>
            </a:pPr>
            <a:r>
              <a:rPr lang="tr-TR" dirty="0" smtClean="0"/>
              <a:t>Medyanın diğer önemli bir katkısı da, spor ve müzik gibi elit olan popüler kültürü farklı ülkelere yaymasıdır</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12</a:t>
            </a:fld>
            <a:endParaRPr lang="tr-TR"/>
          </a:p>
        </p:txBody>
      </p:sp>
    </p:spTree>
    <p:extLst>
      <p:ext uri="{BB962C8B-B14F-4D97-AF65-F5344CB8AC3E}">
        <p14:creationId xmlns:p14="http://schemas.microsoft.com/office/powerpoint/2010/main" val="40420261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a:bodyPr>
          <a:lstStyle/>
          <a:p>
            <a:pPr marL="0" indent="19050" algn="ctr">
              <a:buNone/>
            </a:pPr>
            <a:r>
              <a:rPr lang="tr-TR" dirty="0" smtClean="0">
                <a:solidFill>
                  <a:srgbClr val="FF0000"/>
                </a:solidFill>
              </a:rPr>
              <a:t>SPOR ETKİNLİK KATILIMCILARI </a:t>
            </a:r>
          </a:p>
          <a:p>
            <a:pPr marL="0" indent="19050" algn="just">
              <a:buNone/>
            </a:pPr>
            <a:r>
              <a:rPr lang="tr-TR" dirty="0" smtClean="0"/>
              <a:t>Bir spor etkinliğinin katılımcıları sık sık, sadece yarışmaya katılan erkek ve kadın oyuncular olarak algılanmaktadır. </a:t>
            </a:r>
          </a:p>
          <a:p>
            <a:pPr marL="0" indent="19050" algn="just">
              <a:buNone/>
            </a:pPr>
            <a:r>
              <a:rPr lang="tr-TR" dirty="0" smtClean="0"/>
              <a:t>Ancak eşit öneme sahip diğer bir dizi spor endüstrisi tüketicileri bulunmaktadır ve bunlar etkinliklerin başarısı için önemli rol oynamaktadır (</a:t>
            </a:r>
            <a:r>
              <a:rPr lang="tr-TR" dirty="0" err="1" smtClean="0"/>
              <a:t>Masterman</a:t>
            </a:r>
            <a:r>
              <a:rPr lang="tr-TR" dirty="0" smtClean="0"/>
              <a:t>, 2004). </a:t>
            </a:r>
          </a:p>
          <a:p>
            <a:pPr marL="0" indent="19050" algn="just">
              <a:buNone/>
            </a:pPr>
            <a:r>
              <a:rPr lang="tr-TR" dirty="0" smtClean="0"/>
              <a:t>Spor etkinlik katılımcıları aşağıda kısaca açıklanacaktır. </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13</a:t>
            </a:fld>
            <a:endParaRPr lang="tr-TR"/>
          </a:p>
        </p:txBody>
      </p:sp>
    </p:spTree>
    <p:extLst>
      <p:ext uri="{BB962C8B-B14F-4D97-AF65-F5344CB8AC3E}">
        <p14:creationId xmlns:p14="http://schemas.microsoft.com/office/powerpoint/2010/main" val="943654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lnSpcReduction="10000"/>
          </a:bodyPr>
          <a:lstStyle/>
          <a:p>
            <a:pPr marL="0" indent="19050" algn="just">
              <a:buNone/>
            </a:pPr>
            <a:r>
              <a:rPr lang="tr-TR" dirty="0" smtClean="0"/>
              <a:t>Yarışmacılar Bireysel ya da iki takım olarak bir okulun öğrencileri, bir spor kulübünün sporcuları, bir ligde yer alan takımlar kendi başarı ve hazları için birbirlerine karşı yarışan kadın veya erkeklerden oluşabilir. </a:t>
            </a:r>
          </a:p>
          <a:p>
            <a:pPr marL="0" indent="19050" algn="just">
              <a:buNone/>
            </a:pPr>
            <a:r>
              <a:rPr lang="tr-TR" dirty="0" smtClean="0"/>
              <a:t>Örneğin futbol kulüplerinin lig maçlarının oynanmasında iki takımın belirlenmiş oyuncuları belirli bir süre içerisinde birbirleriyle rekabet ederek kazanmaya çalışmaktadır. </a:t>
            </a:r>
          </a:p>
          <a:p>
            <a:pPr marL="0" indent="19050" algn="just">
              <a:buNone/>
            </a:pPr>
            <a:r>
              <a:rPr lang="tr-TR" dirty="0" smtClean="0"/>
              <a:t>Yarışmacılar bir etkinliğe katılmak için bilet satın alarak hem kendileri hem de aileleri etkinliğe katılabilirler.</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14</a:t>
            </a:fld>
            <a:endParaRPr lang="tr-TR"/>
          </a:p>
        </p:txBody>
      </p:sp>
    </p:spTree>
    <p:extLst>
      <p:ext uri="{BB962C8B-B14F-4D97-AF65-F5344CB8AC3E}">
        <p14:creationId xmlns:p14="http://schemas.microsoft.com/office/powerpoint/2010/main" val="41023605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lnSpcReduction="10000"/>
          </a:bodyPr>
          <a:lstStyle/>
          <a:p>
            <a:pPr marL="0" indent="19050" algn="just">
              <a:buNone/>
            </a:pPr>
            <a:r>
              <a:rPr lang="tr-TR" dirty="0" smtClean="0"/>
              <a:t>Ayrıca yarışmacılar çeşitli şekillerde etkinliğe katılım için para harcayabilirler. Elbette büyük etkinliklerde, etkinliğe katılımın sağlanması ve etkinlikte başarılı olan yarışmacılar için para ödülüne ihtiyaç vardır. </a:t>
            </a:r>
          </a:p>
          <a:p>
            <a:pPr marL="0" indent="19050" algn="just">
              <a:buNone/>
            </a:pPr>
            <a:r>
              <a:rPr lang="tr-TR" dirty="0" smtClean="0"/>
              <a:t>2007 yılında Wimbledon Tenis Turnuvasında ilk turda yarışmaya çıkan 64 erkek ve kadın tenisçilere 10.000 </a:t>
            </a:r>
            <a:r>
              <a:rPr lang="tr-TR" dirty="0" err="1" smtClean="0"/>
              <a:t>euro</a:t>
            </a:r>
            <a:r>
              <a:rPr lang="tr-TR" dirty="0" smtClean="0"/>
              <a:t> ödenmiştir. </a:t>
            </a:r>
          </a:p>
          <a:p>
            <a:pPr marL="0" indent="19050" algn="just">
              <a:buNone/>
            </a:pPr>
            <a:r>
              <a:rPr lang="tr-TR" dirty="0" smtClean="0"/>
              <a:t>Görevliler Çoğu spor etkinliğinin gerçekleştirilmesinde sıklıkla gönüllüler çalışmasına rağmen, kararların verilmesi ve yarışmacıların skorlarının kaydedilmesinde görevli olacak hakemlere ihtiyaç duyulmaktadır.</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15</a:t>
            </a:fld>
            <a:endParaRPr lang="tr-TR"/>
          </a:p>
        </p:txBody>
      </p:sp>
    </p:spTree>
    <p:extLst>
      <p:ext uri="{BB962C8B-B14F-4D97-AF65-F5344CB8AC3E}">
        <p14:creationId xmlns:p14="http://schemas.microsoft.com/office/powerpoint/2010/main" val="12189518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lnSpcReduction="10000"/>
          </a:bodyPr>
          <a:lstStyle/>
          <a:p>
            <a:pPr marL="0" indent="19050" algn="just">
              <a:buNone/>
            </a:pPr>
            <a:r>
              <a:rPr lang="tr-TR" dirty="0" smtClean="0"/>
              <a:t>Etkinlikte gönüllüler etkinliğin sahnelenmesinde ve öncesinde yardımda bulunabilirler. </a:t>
            </a:r>
          </a:p>
          <a:p>
            <a:pPr marL="0" indent="19050" algn="just">
              <a:buNone/>
            </a:pPr>
            <a:r>
              <a:rPr lang="tr-TR" dirty="0" smtClean="0"/>
              <a:t>Görevliler etkinlik yönetiminin asli bir parçasıyken, paydaşlar etkinlik hizmet ve ürünlerini kendi paralarını harcayarak satın alırlar ve etkinliği izlerken resmi görevli değillerdir. </a:t>
            </a:r>
          </a:p>
          <a:p>
            <a:pPr marL="0" indent="19050" algn="just">
              <a:buNone/>
            </a:pPr>
            <a:r>
              <a:rPr lang="tr-TR" dirty="0" smtClean="0"/>
              <a:t>Arkadaş Çevresi Yarışmanın gerçekleştirildiği dönemde yarışmacıların bazı ihtiyaçlarını (ilgi, özel davranma gibi) karşılamak için yarışmacılara eşlik eden grup arkadaş çevresi olarak değerlendirilmektedir. </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16</a:t>
            </a:fld>
            <a:endParaRPr lang="tr-TR"/>
          </a:p>
        </p:txBody>
      </p:sp>
    </p:spTree>
    <p:extLst>
      <p:ext uri="{BB962C8B-B14F-4D97-AF65-F5344CB8AC3E}">
        <p14:creationId xmlns:p14="http://schemas.microsoft.com/office/powerpoint/2010/main" val="8874569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a:bodyPr>
          <a:lstStyle/>
          <a:p>
            <a:pPr marL="0" indent="19050" algn="just">
              <a:buNone/>
            </a:pPr>
            <a:r>
              <a:rPr lang="tr-TR" dirty="0" smtClean="0"/>
              <a:t>Her ne sebeple olursa olsun etkinlik yöneticisi her durumda bu kişilerin ihtiyaçlarını dikkate almak ve karşılamak zorundadır. </a:t>
            </a:r>
          </a:p>
          <a:p>
            <a:pPr marL="0" indent="19050" algn="just">
              <a:buNone/>
            </a:pPr>
            <a:r>
              <a:rPr lang="tr-TR" dirty="0" smtClean="0"/>
              <a:t>Örneğin yarışmacının eşi, çocukları, eğiticisi veya koçu, doktoru veya psikiyatrisinin bilet, barınma, park yeri gibi ihtiyaçları dikkate alınmalıdır. </a:t>
            </a:r>
          </a:p>
          <a:p>
            <a:pPr marL="0" indent="19050" algn="just">
              <a:buNone/>
            </a:pPr>
            <a:r>
              <a:rPr lang="tr-TR" dirty="0" smtClean="0"/>
              <a:t>Bu kapsamda düşünülecekler arasında resmi yönetim organı yöneticileri ve meclis üyeleri, takım yöneticileri ve acenteleri de vardır.</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17</a:t>
            </a:fld>
            <a:endParaRPr lang="tr-TR"/>
          </a:p>
        </p:txBody>
      </p:sp>
    </p:spTree>
    <p:extLst>
      <p:ext uri="{BB962C8B-B14F-4D97-AF65-F5344CB8AC3E}">
        <p14:creationId xmlns:p14="http://schemas.microsoft.com/office/powerpoint/2010/main" val="29667331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a:bodyPr>
          <a:lstStyle/>
          <a:p>
            <a:pPr marL="0" indent="19050" algn="just">
              <a:buNone/>
            </a:pPr>
            <a:r>
              <a:rPr lang="tr-TR" dirty="0" smtClean="0"/>
              <a:t>Büyük etkinliklerde, etkinlikler harcama gerektirirken, bu gruptakiler ihtiyaçları için harcamalarını kendileri karşılamaktadır. </a:t>
            </a:r>
          </a:p>
          <a:p>
            <a:pPr marL="0" indent="19050" algn="just">
              <a:buNone/>
            </a:pPr>
            <a:r>
              <a:rPr lang="tr-TR" dirty="0" smtClean="0"/>
              <a:t>Tedarikçiler, etkinlik için gerekli olan ekipman ve hizmetlerin sağlanmasında görev alan kişilerden oluşur. </a:t>
            </a:r>
          </a:p>
          <a:p>
            <a:pPr marL="0" indent="19050" algn="just">
              <a:buNone/>
            </a:pPr>
            <a:r>
              <a:rPr lang="tr-TR" dirty="0" smtClean="0"/>
              <a:t>Tedarikçiler etkinlik süresince etkinlik yöneticileri ve diğer paydaşlarla doğrudan ilişki kurulan yerlerde, alanlarda hizmeti gerçekleştirirler.</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18</a:t>
            </a:fld>
            <a:endParaRPr lang="tr-TR"/>
          </a:p>
        </p:txBody>
      </p:sp>
    </p:spTree>
    <p:extLst>
      <p:ext uri="{BB962C8B-B14F-4D97-AF65-F5344CB8AC3E}">
        <p14:creationId xmlns:p14="http://schemas.microsoft.com/office/powerpoint/2010/main" val="37323627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lnSpcReduction="10000"/>
          </a:bodyPr>
          <a:lstStyle/>
          <a:p>
            <a:pPr marL="0" indent="19050" algn="just">
              <a:buNone/>
            </a:pPr>
            <a:r>
              <a:rPr lang="tr-TR" dirty="0" smtClean="0"/>
              <a:t>Güvenlik hizmetleri, sponsorlar, spor ekipmanlarının üreticisi ve satıcısı ve yiyecek hizmetini sunan firmaların tümü tedarikçiler sınıfı içerisinde değerlendirilir. </a:t>
            </a:r>
          </a:p>
          <a:p>
            <a:pPr marL="0" indent="19050" algn="just">
              <a:buNone/>
            </a:pPr>
            <a:r>
              <a:rPr lang="tr-TR" dirty="0" smtClean="0"/>
              <a:t>Etkinlik Yönetimi Etkinlik yöneticileri, etkinlik için gerekli olan tüm ihtiyaçların belirlenip, bu ihtiyaçların planlanmasını, koordinasyonunu, uygulanmasını ve değerlendirilmesini yürüten kişilerdir. </a:t>
            </a:r>
          </a:p>
          <a:p>
            <a:pPr marL="0" indent="19050" algn="just">
              <a:buNone/>
            </a:pPr>
            <a:r>
              <a:rPr lang="tr-TR" dirty="0" smtClean="0"/>
              <a:t>Etkinlik için gerekli olan ihtiyaçları kendi firmaları ile giderebileceği gibi anlaşmalar yaparak gerekli olan hizmetleri </a:t>
            </a:r>
            <a:r>
              <a:rPr lang="tr-TR" dirty="0" err="1" smtClean="0"/>
              <a:t>dışardan</a:t>
            </a:r>
            <a:r>
              <a:rPr lang="tr-TR" dirty="0" smtClean="0"/>
              <a:t> da sağlayabilirler. </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19</a:t>
            </a:fld>
            <a:endParaRPr lang="tr-TR"/>
          </a:p>
        </p:txBody>
      </p:sp>
    </p:spTree>
    <p:extLst>
      <p:ext uri="{BB962C8B-B14F-4D97-AF65-F5344CB8AC3E}">
        <p14:creationId xmlns:p14="http://schemas.microsoft.com/office/powerpoint/2010/main" val="92538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xmlns="" id="{A280B79D-0B02-41AA-A0CB-21D933491A35}"/>
              </a:ext>
            </a:extLst>
          </p:cNvPr>
          <p:cNvSpPr>
            <a:spLocks noGrp="1" noChangeArrowheads="1"/>
          </p:cNvSpPr>
          <p:nvPr>
            <p:ph type="ctrTitle"/>
          </p:nvPr>
        </p:nvSpPr>
        <p:spPr>
          <a:xfrm>
            <a:off x="685800" y="1143000"/>
            <a:ext cx="7772400" cy="1470025"/>
          </a:xfrm>
        </p:spPr>
        <p:txBody>
          <a:bodyPr anchor="ctr"/>
          <a:lstStyle/>
          <a:p>
            <a:pPr lvl="0">
              <a:spcBef>
                <a:spcPct val="20000"/>
              </a:spcBef>
            </a:pPr>
            <a:r>
              <a:rPr lang="tr-TR" sz="3600" dirty="0">
                <a:solidFill>
                  <a:srgbClr val="000000"/>
                </a:solidFill>
                <a:ea typeface="+mn-ea"/>
              </a:rPr>
              <a:t>SPOR TESİS İŞLETMECİLİĞİNDE ETKİNLİK YÖNETİMİ - 2</a:t>
            </a:r>
            <a:endParaRPr lang="tr-TR" sz="3600" dirty="0">
              <a:solidFill>
                <a:srgbClr val="000000"/>
              </a:solidFill>
              <a:ea typeface="+mn-ea"/>
            </a:endParaRPr>
          </a:p>
        </p:txBody>
      </p:sp>
      <p:sp>
        <p:nvSpPr>
          <p:cNvPr id="6147" name="Rectangle 3">
            <a:extLst>
              <a:ext uri="{FF2B5EF4-FFF2-40B4-BE49-F238E27FC236}">
                <a16:creationId xmlns:a16="http://schemas.microsoft.com/office/drawing/2014/main" xmlns="" id="{F905258F-F96C-4DD7-B132-3E7AE9EEAAA2}"/>
              </a:ext>
            </a:extLst>
          </p:cNvPr>
          <p:cNvSpPr>
            <a:spLocks noGrp="1" noChangeArrowheads="1"/>
          </p:cNvSpPr>
          <p:nvPr>
            <p:ph type="subTitle" idx="1"/>
          </p:nvPr>
        </p:nvSpPr>
        <p:spPr>
          <a:xfrm>
            <a:off x="3733800" y="4082475"/>
            <a:ext cx="1918320" cy="762000"/>
          </a:xfrm>
        </p:spPr>
        <p:txBody>
          <a:bodyPr/>
          <a:lstStyle/>
          <a:p>
            <a:r>
              <a:rPr lang="tr-TR" altLang="tr-TR" sz="2800" i="1" dirty="0" smtClean="0"/>
              <a:t>10.HAFTA</a:t>
            </a:r>
            <a:endParaRPr lang="tr-TR" altLang="tr-TR" sz="2800" i="1" dirty="0"/>
          </a:p>
        </p:txBody>
      </p:sp>
      <p:pic>
        <p:nvPicPr>
          <p:cNvPr id="6148" name="Picture 4" descr="sunu">
            <a:extLst>
              <a:ext uri="{FF2B5EF4-FFF2-40B4-BE49-F238E27FC236}">
                <a16:creationId xmlns:a16="http://schemas.microsoft.com/office/drawing/2014/main" xmlns="" id="{571ECC9D-3C97-4A2E-A8AA-BEBCE23FD8E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a:extLst>
              <a:ext uri="{FF2B5EF4-FFF2-40B4-BE49-F238E27FC236}">
                <a16:creationId xmlns:a16="http://schemas.microsoft.com/office/drawing/2014/main" xmlns="" id="{5CECEE48-2E7C-42F7-BDD0-3BE516D175F6}"/>
              </a:ext>
            </a:extLst>
          </p:cNvPr>
          <p:cNvSpPr txBox="1">
            <a:spLocks noChangeArrowheads="1"/>
          </p:cNvSpPr>
          <p:nvPr/>
        </p:nvSpPr>
        <p:spPr bwMode="auto">
          <a:xfrm>
            <a:off x="1638300" y="2957729"/>
            <a:ext cx="5867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2400" kern="1200">
                <a:solidFill>
                  <a:schemeClr val="tx1"/>
                </a:solidFill>
                <a:latin typeface="+mn-lt"/>
                <a:ea typeface="+mn-ea"/>
                <a:cs typeface="+mn-cs"/>
              </a:defRPr>
            </a:lvl1pPr>
            <a:lvl2pPr marL="457200" indent="0" algn="ctr" rtl="0" fontAlgn="base">
              <a:spcBef>
                <a:spcPct val="20000"/>
              </a:spcBef>
              <a:spcAft>
                <a:spcPct val="0"/>
              </a:spcAft>
              <a:buNone/>
              <a:defRPr sz="2000" kern="1200">
                <a:solidFill>
                  <a:schemeClr val="tx1"/>
                </a:solidFill>
                <a:latin typeface="+mn-lt"/>
                <a:ea typeface="+mn-ea"/>
                <a:cs typeface="+mn-cs"/>
              </a:defRPr>
            </a:lvl2pPr>
            <a:lvl3pPr marL="914400" indent="0" algn="ctr" rtl="0" fontAlgn="base">
              <a:spcBef>
                <a:spcPct val="20000"/>
              </a:spcBef>
              <a:spcAft>
                <a:spcPct val="0"/>
              </a:spcAft>
              <a:buNone/>
              <a:defRPr sz="1800" kern="1200">
                <a:solidFill>
                  <a:schemeClr val="tx1"/>
                </a:solidFill>
                <a:latin typeface="+mn-lt"/>
                <a:ea typeface="+mn-ea"/>
                <a:cs typeface="+mn-cs"/>
              </a:defRPr>
            </a:lvl3pPr>
            <a:lvl4pPr marL="1371600" indent="0" algn="ctr" rtl="0" fontAlgn="base">
              <a:spcBef>
                <a:spcPct val="20000"/>
              </a:spcBef>
              <a:spcAft>
                <a:spcPct val="0"/>
              </a:spcAft>
              <a:buNone/>
              <a:defRPr sz="1600" kern="1200">
                <a:solidFill>
                  <a:schemeClr val="tx1"/>
                </a:solidFill>
                <a:latin typeface="+mn-lt"/>
                <a:ea typeface="+mn-ea"/>
                <a:cs typeface="+mn-cs"/>
              </a:defRPr>
            </a:lvl4pPr>
            <a:lvl5pPr marL="1828800" indent="0" algn="ctr" rtl="0" fontAlgn="base">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altLang="tr-TR" sz="3200" i="1" dirty="0" smtClean="0"/>
              <a:t>SPOR İŞLETMECİLİĞİ</a:t>
            </a:r>
            <a:endParaRPr lang="tr-TR" altLang="tr-TR" sz="3200"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a:bodyPr>
          <a:lstStyle/>
          <a:p>
            <a:pPr marL="0" indent="19050" algn="just">
              <a:buNone/>
            </a:pPr>
            <a:r>
              <a:rPr lang="tr-TR" dirty="0" smtClean="0"/>
              <a:t>Personel Yöneticilere ilaveten, etkinliğin gerçekleştirilmesinde etkinlik için gerekli olan farklı görevleri yerine getirmek için gönüllü veya ücreti ödenerek çalışan kişiler personel olarak değerlendirilmektedir. </a:t>
            </a:r>
          </a:p>
          <a:p>
            <a:pPr marL="0" indent="19050" algn="just">
              <a:buNone/>
            </a:pPr>
            <a:r>
              <a:rPr lang="tr-TR" dirty="0" smtClean="0"/>
              <a:t>Yönetime yardımcı olan, danışma masasında görevli olan, bilet satan ve spor karşılaşmaları esnasında top getiren çocuklar personel olarak değerlendirilir. </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20</a:t>
            </a:fld>
            <a:endParaRPr lang="tr-TR"/>
          </a:p>
        </p:txBody>
      </p:sp>
    </p:spTree>
    <p:extLst>
      <p:ext uri="{BB962C8B-B14F-4D97-AF65-F5344CB8AC3E}">
        <p14:creationId xmlns:p14="http://schemas.microsoft.com/office/powerpoint/2010/main" val="22145915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lnSpcReduction="10000"/>
          </a:bodyPr>
          <a:lstStyle/>
          <a:p>
            <a:pPr marL="0" indent="19050" algn="just">
              <a:buNone/>
            </a:pPr>
            <a:r>
              <a:rPr lang="tr-TR" dirty="0" smtClean="0"/>
              <a:t>Onlar, çoğu durumda hem etkinlik seyircisi hem de etkinliğin gerçekleştirilmesinde yaptıkları katkılardan dolayı ödemede bulunulan kişilerdir. </a:t>
            </a:r>
          </a:p>
          <a:p>
            <a:pPr marL="0" indent="19050" algn="just">
              <a:buNone/>
            </a:pPr>
            <a:r>
              <a:rPr lang="tr-TR" dirty="0" smtClean="0"/>
              <a:t>Seyirciler Etkinliğin bir parçası olarak bilet alsın veya almasın etkinliği izlemeye katılan herkes seyircidir. </a:t>
            </a:r>
          </a:p>
          <a:p>
            <a:pPr marL="0" indent="19050" algn="just">
              <a:buNone/>
            </a:pPr>
            <a:r>
              <a:rPr lang="tr-TR" dirty="0" smtClean="0"/>
              <a:t>Etkinlik katılımında seyirciler ve fanatikler arasındaki etkileşim etkinliğin temel bir parçasıdır. Seyirciler etkinliğin başarısı için önemlidir. </a:t>
            </a:r>
          </a:p>
          <a:p>
            <a:pPr marL="0" indent="19050" algn="just">
              <a:buNone/>
            </a:pPr>
            <a:r>
              <a:rPr lang="tr-TR" dirty="0" smtClean="0"/>
              <a:t>Boş bir stadyumda gerçekleşen etkinliğe medyanın ilgisi az olacaktır.</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21</a:t>
            </a:fld>
            <a:endParaRPr lang="tr-TR"/>
          </a:p>
        </p:txBody>
      </p:sp>
    </p:spTree>
    <p:extLst>
      <p:ext uri="{BB962C8B-B14F-4D97-AF65-F5344CB8AC3E}">
        <p14:creationId xmlns:p14="http://schemas.microsoft.com/office/powerpoint/2010/main" val="12561967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a:bodyPr>
          <a:lstStyle/>
          <a:p>
            <a:pPr marL="0" indent="19050" algn="just">
              <a:buNone/>
            </a:pPr>
            <a:r>
              <a:rPr lang="tr-TR" dirty="0" smtClean="0"/>
              <a:t>Bu açıdan etkinlik yöneticisi etkinliğe katılma niyeti bulunan kişilerin ihtiyaçlarının neler olduğunu belirleyerek, bu ihtiyaçları en iyi şekilde gidermeye çalışmalıdır. </a:t>
            </a:r>
          </a:p>
          <a:p>
            <a:pPr marL="0" indent="19050" algn="just">
              <a:buNone/>
            </a:pPr>
            <a:r>
              <a:rPr lang="tr-TR" dirty="0" smtClean="0"/>
              <a:t>Bu ihtiyaçlar fiziksel, güvenlik ve rahatlık şeklinde olabilir. </a:t>
            </a:r>
          </a:p>
          <a:p>
            <a:pPr marL="0" indent="19050" algn="just">
              <a:buNone/>
            </a:pPr>
            <a:r>
              <a:rPr lang="tr-TR" dirty="0" smtClean="0"/>
              <a:t>Bu temel gereksinimlerin ötesinde etkinlik yöneticisi seyircilerin duygularıyla bağlantı kurarak etkinliği anlamlı, gizemli ve hatırlanabilir kılabilmelidir. </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22</a:t>
            </a:fld>
            <a:endParaRPr lang="tr-TR"/>
          </a:p>
        </p:txBody>
      </p:sp>
    </p:spTree>
    <p:extLst>
      <p:ext uri="{BB962C8B-B14F-4D97-AF65-F5344CB8AC3E}">
        <p14:creationId xmlns:p14="http://schemas.microsoft.com/office/powerpoint/2010/main" val="27198342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a:bodyPr>
          <a:lstStyle/>
          <a:p>
            <a:pPr marL="0" indent="19050" algn="just">
              <a:buNone/>
            </a:pPr>
            <a:r>
              <a:rPr lang="tr-TR" dirty="0" smtClean="0"/>
              <a:t>Medya Etkinliklerde medyanın temsilcilerinin sağlanması gittikçe karmaşık olmaya başlamıştır. </a:t>
            </a:r>
          </a:p>
          <a:p>
            <a:pPr marL="0" indent="19050" algn="just">
              <a:buNone/>
            </a:pPr>
            <a:r>
              <a:rPr lang="tr-TR" dirty="0" smtClean="0"/>
              <a:t>Ayrıntılı medya merkezleri etkinliklere katılımın artırılması için etkinliğin tanıtımı ve duyurulmasında yaygın olarak kullanılmaktadır. </a:t>
            </a:r>
          </a:p>
          <a:p>
            <a:pPr marL="0" indent="19050" algn="just">
              <a:buNone/>
            </a:pPr>
            <a:r>
              <a:rPr lang="tr-TR" dirty="0" smtClean="0"/>
              <a:t>Medya etkinlik öncesinde etkinlik esnasında ve etkinlikten sonra bilginin dağıtılmasında ve paylaşılmasında önemli bir araçtır. </a:t>
            </a:r>
          </a:p>
          <a:p>
            <a:pPr marL="0" indent="19050" algn="just">
              <a:buNone/>
            </a:pPr>
            <a:r>
              <a:rPr lang="tr-TR" dirty="0" smtClean="0"/>
              <a:t>Bu açıdan medya da etkinlik ortaklarından biridir. </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23</a:t>
            </a:fld>
            <a:endParaRPr lang="tr-TR"/>
          </a:p>
        </p:txBody>
      </p:sp>
    </p:spTree>
    <p:extLst>
      <p:ext uri="{BB962C8B-B14F-4D97-AF65-F5344CB8AC3E}">
        <p14:creationId xmlns:p14="http://schemas.microsoft.com/office/powerpoint/2010/main" val="24848419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lnSpcReduction="10000"/>
          </a:bodyPr>
          <a:lstStyle/>
          <a:p>
            <a:pPr marL="0" indent="19050" algn="just">
              <a:buNone/>
            </a:pPr>
            <a:r>
              <a:rPr lang="tr-TR" dirty="0" smtClean="0"/>
              <a:t>Protokol (VIP) Etkinliğe katılacak çok önemli kişiler (</a:t>
            </a:r>
            <a:r>
              <a:rPr lang="tr-TR" dirty="0" err="1" smtClean="0"/>
              <a:t>very</a:t>
            </a:r>
            <a:r>
              <a:rPr lang="tr-TR" dirty="0" smtClean="0"/>
              <a:t> </a:t>
            </a:r>
            <a:r>
              <a:rPr lang="tr-TR" dirty="0" err="1" smtClean="0"/>
              <a:t>important</a:t>
            </a:r>
            <a:r>
              <a:rPr lang="tr-TR" dirty="0" smtClean="0"/>
              <a:t> </a:t>
            </a:r>
            <a:r>
              <a:rPr lang="tr-TR" dirty="0" err="1" smtClean="0"/>
              <a:t>people</a:t>
            </a:r>
            <a:r>
              <a:rPr lang="tr-TR" dirty="0" smtClean="0"/>
              <a:t>), etkinliğe çoğunlukla ücret ödemeden katılan kişiler olmasına rağmen protokol etkinlikler için önemli tüketicilerdir. </a:t>
            </a:r>
          </a:p>
          <a:p>
            <a:pPr marL="0" indent="19050" algn="just">
              <a:buNone/>
            </a:pPr>
            <a:r>
              <a:rPr lang="tr-TR" dirty="0" smtClean="0"/>
              <a:t>Protokol etkinliğin geleceği için önemli olan sponsorlar, siyasiler ve diğer ortaklar olabilir. </a:t>
            </a:r>
          </a:p>
          <a:p>
            <a:pPr marL="0" indent="19050" algn="just">
              <a:buNone/>
            </a:pPr>
            <a:r>
              <a:rPr lang="tr-TR" dirty="0" smtClean="0"/>
              <a:t>Protokol etkinlik programının gerçekleştirilmesinde ve etkinliğin görünürlüğünün artırılmasına katkı sağlarlar. </a:t>
            </a:r>
          </a:p>
          <a:p>
            <a:pPr marL="0" indent="19050" algn="just">
              <a:buNone/>
            </a:pPr>
            <a:r>
              <a:rPr lang="tr-TR" dirty="0" smtClean="0"/>
              <a:t>Etkinliğe önemli bir kişinin katılması hem medyanın hem de seyircilerin ilgisini artıracaktır. </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24</a:t>
            </a:fld>
            <a:endParaRPr lang="tr-TR"/>
          </a:p>
        </p:txBody>
      </p:sp>
    </p:spTree>
    <p:extLst>
      <p:ext uri="{BB962C8B-B14F-4D97-AF65-F5344CB8AC3E}">
        <p14:creationId xmlns:p14="http://schemas.microsoft.com/office/powerpoint/2010/main" val="23594118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fontScale="92500"/>
          </a:bodyPr>
          <a:lstStyle/>
          <a:p>
            <a:pPr marL="0" indent="19050" algn="ctr">
              <a:buNone/>
            </a:pPr>
            <a:r>
              <a:rPr lang="tr-TR" dirty="0" smtClean="0">
                <a:solidFill>
                  <a:srgbClr val="FF0000"/>
                </a:solidFill>
              </a:rPr>
              <a:t>SPOR TESİSLERİNDE ETKİNLİK YÖNETİMİ </a:t>
            </a:r>
          </a:p>
          <a:p>
            <a:pPr marL="0" indent="19050" algn="just">
              <a:buNone/>
            </a:pPr>
            <a:r>
              <a:rPr lang="tr-TR" dirty="0" smtClean="0"/>
              <a:t>Etkinlikler olmaksızın spor tesislerinin kullanılmasının bir amacı olmayacaktır. </a:t>
            </a:r>
          </a:p>
          <a:p>
            <a:pPr marL="0" indent="19050" algn="just">
              <a:buNone/>
            </a:pPr>
            <a:r>
              <a:rPr lang="tr-TR" dirty="0" smtClean="0"/>
              <a:t>Bu anlamda mega etkinliklerden tutunda boş zamanı değerlendirmeye yönelik yapılan etkinliklere kadar geniş bir yelpazede düzenlenen etkinlikler spor tesislerinde gerçekleştirilmektedir.</a:t>
            </a:r>
          </a:p>
          <a:p>
            <a:pPr marL="0" indent="19050" algn="just">
              <a:buNone/>
            </a:pPr>
            <a:r>
              <a:rPr lang="tr-TR" dirty="0" smtClean="0"/>
              <a:t>Bu açıdan değerlendirildiğinde spor tesislerinin kendi bünyelerinde gerçekleştirmiş oldukları etkinlikler yanında tesisi kullanmak isteyen dış kullanıcılara yönelikte hizmet geliştirmeleri gerekmektedir. </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25</a:t>
            </a:fld>
            <a:endParaRPr lang="tr-TR"/>
          </a:p>
        </p:txBody>
      </p:sp>
    </p:spTree>
    <p:extLst>
      <p:ext uri="{BB962C8B-B14F-4D97-AF65-F5344CB8AC3E}">
        <p14:creationId xmlns:p14="http://schemas.microsoft.com/office/powerpoint/2010/main" val="20863958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a:bodyPr>
          <a:lstStyle/>
          <a:p>
            <a:pPr marL="0" indent="19050" algn="just">
              <a:buNone/>
            </a:pPr>
            <a:r>
              <a:rPr lang="tr-TR" dirty="0" smtClean="0"/>
              <a:t>Bu anlamda tesis yöneticileri etkinliklerin gerçekleştirilmesi ile bağlantılı olarak, etkinlik öncesi, etkinlik esnasında ve etkinlik sonrasında gerçekleştirmesi gereken bir dizi görevi yerine getirmek için faaliyette bulunmaktadır. </a:t>
            </a:r>
          </a:p>
          <a:p>
            <a:pPr marL="0" indent="19050" algn="just">
              <a:buNone/>
            </a:pPr>
            <a:r>
              <a:rPr lang="tr-TR" dirty="0" smtClean="0"/>
              <a:t>Bu açıdan değerlendirildiğinde tesis yöneticisinin etkinliklerin planlanması, uygulanması ve değerlendirilmesi aşamalarını gerçekleştirmek için tesisi kullanmak isteyen gruplara yönelik bir etkinlik ekibinin oluşturulması gerekir. </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26</a:t>
            </a:fld>
            <a:endParaRPr lang="tr-TR"/>
          </a:p>
        </p:txBody>
      </p:sp>
    </p:spTree>
    <p:extLst>
      <p:ext uri="{BB962C8B-B14F-4D97-AF65-F5344CB8AC3E}">
        <p14:creationId xmlns:p14="http://schemas.microsoft.com/office/powerpoint/2010/main" val="17992318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a:bodyPr>
          <a:lstStyle/>
          <a:p>
            <a:pPr marL="0" indent="19050" algn="just">
              <a:buNone/>
            </a:pPr>
            <a:r>
              <a:rPr lang="tr-TR" dirty="0" smtClean="0"/>
              <a:t>Çünkü etkinlik gerçekleştirilmeden önce olası tüm hazırlıklar ve planların gerçekleştirilmesi gerekir. </a:t>
            </a:r>
          </a:p>
          <a:p>
            <a:pPr marL="0" indent="19050" algn="just">
              <a:buNone/>
            </a:pPr>
            <a:r>
              <a:rPr lang="tr-TR" dirty="0" smtClean="0"/>
              <a:t>Spor tesisisin etkinlikleri gerçekleştirmede hedeflenen amaçlara ulaşabilmesi için iyi bir yönetim anlayışının oluşturulması gerekir (</a:t>
            </a:r>
            <a:r>
              <a:rPr lang="tr-TR" dirty="0" err="1" smtClean="0"/>
              <a:t>Ammon</a:t>
            </a:r>
            <a:r>
              <a:rPr lang="tr-TR" dirty="0" smtClean="0"/>
              <a:t>, 1998). </a:t>
            </a:r>
          </a:p>
          <a:p>
            <a:pPr marL="0" indent="19050" algn="just">
              <a:buNone/>
            </a:pPr>
            <a:r>
              <a:rPr lang="tr-TR" dirty="0" smtClean="0"/>
              <a:t>Etkinlik yönetimi, genel yönetim kavram ve kuramlarından yararlanarak, tüm yönetim fonksiyonlarının uygun bir şekilde uygulanmasını gerektirir.</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27</a:t>
            </a:fld>
            <a:endParaRPr lang="tr-TR"/>
          </a:p>
        </p:txBody>
      </p:sp>
    </p:spTree>
    <p:extLst>
      <p:ext uri="{BB962C8B-B14F-4D97-AF65-F5344CB8AC3E}">
        <p14:creationId xmlns:p14="http://schemas.microsoft.com/office/powerpoint/2010/main" val="9671673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lnSpcReduction="10000"/>
          </a:bodyPr>
          <a:lstStyle/>
          <a:p>
            <a:pPr marL="0" indent="19050" algn="just">
              <a:buNone/>
            </a:pPr>
            <a:r>
              <a:rPr lang="tr-TR" dirty="0" smtClean="0"/>
              <a:t>Etkinlik yönetimi plânlama, koordinasyon, uygulama ve denetim fonksiyonlarını kapsamaktadır. Bu genel yönetim fonksiyonları altında etkinliğe özel pek çok faaliyet yerine getirilir. Etkinliğin büyüklüğü veya ajansın sorumluluğu dikkate alındığında, hemen hemen her etkinliğin farklı kritik fonksiyonları bulunmaktadır. Bu genel yönetim fonksiyonları altında etkinliğe özel pek çok faaliyet yerine getirilir. </a:t>
            </a:r>
          </a:p>
          <a:p>
            <a:pPr marL="0" indent="19050" algn="just">
              <a:buNone/>
            </a:pPr>
            <a:r>
              <a:rPr lang="tr-TR" dirty="0" smtClean="0"/>
              <a:t>Spor tesislerinde gerçekleştirilecek etkinlik yönetimi kapsamında ortaya çıkan belli başlı faaliyetler şunlardır: </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28</a:t>
            </a:fld>
            <a:endParaRPr lang="tr-TR"/>
          </a:p>
        </p:txBody>
      </p:sp>
    </p:spTree>
    <p:extLst>
      <p:ext uri="{BB962C8B-B14F-4D97-AF65-F5344CB8AC3E}">
        <p14:creationId xmlns:p14="http://schemas.microsoft.com/office/powerpoint/2010/main" val="16342616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a:bodyPr>
          <a:lstStyle/>
          <a:p>
            <a:pPr marL="0" indent="19050" algn="just">
              <a:buNone/>
            </a:pPr>
            <a:r>
              <a:rPr lang="tr-TR" dirty="0" smtClean="0"/>
              <a:t>Etkinlik planlama, insan kaynakları, etkinlik programı, müzakere yönetimi, etkinlik koordinasyonu, etkinliğin sahnelenmesi, trafik ve park yeri, tesis içerisinde oturma yerleri, alkol ve yiyecek politikaları, kalabalık yönetimi, gişe ve bilet, etkinlik girişi, güvenlik ve tıbbi hizmetler, risk yönetimi, lisanslı ve ticari ürün satışı ve sonuçların ölçülmesidir. </a:t>
            </a:r>
          </a:p>
          <a:p>
            <a:pPr marL="0" indent="19050" algn="just">
              <a:buNone/>
            </a:pPr>
            <a:r>
              <a:rPr lang="tr-TR" dirty="0" smtClean="0"/>
              <a:t>Her bir yönetim faaliyeti kendi içerisinde ayrıntıya sahiptir. </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29</a:t>
            </a:fld>
            <a:endParaRPr lang="tr-TR"/>
          </a:p>
        </p:txBody>
      </p:sp>
    </p:spTree>
    <p:extLst>
      <p:ext uri="{BB962C8B-B14F-4D97-AF65-F5344CB8AC3E}">
        <p14:creationId xmlns:p14="http://schemas.microsoft.com/office/powerpoint/2010/main" val="4193170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a:bodyPr>
          <a:lstStyle/>
          <a:p>
            <a:pPr marL="0" indent="19050" algn="just">
              <a:buNone/>
            </a:pPr>
            <a:r>
              <a:rPr lang="tr-TR" dirty="0" smtClean="0"/>
              <a:t>Büyük etkinlikler mega ve </a:t>
            </a:r>
            <a:r>
              <a:rPr lang="tr-TR" dirty="0" err="1" smtClean="0"/>
              <a:t>hallmark</a:t>
            </a:r>
            <a:r>
              <a:rPr lang="tr-TR" dirty="0" smtClean="0"/>
              <a:t> etkinlikler olarak sınıflandırılmaktadır. </a:t>
            </a:r>
          </a:p>
          <a:p>
            <a:pPr marL="0" indent="19050" algn="just">
              <a:buNone/>
            </a:pPr>
            <a:r>
              <a:rPr lang="tr-TR" dirty="0" smtClean="0"/>
              <a:t>Mega ve </a:t>
            </a:r>
            <a:r>
              <a:rPr lang="tr-TR" dirty="0" err="1" smtClean="0"/>
              <a:t>hallmark</a:t>
            </a:r>
            <a:r>
              <a:rPr lang="tr-TR" dirty="0" smtClean="0"/>
              <a:t> etkinlikleri ise şu şekilde açıklayabiliriz: </a:t>
            </a:r>
          </a:p>
          <a:p>
            <a:pPr marL="0" indent="19050" algn="just">
              <a:buNone/>
            </a:pPr>
            <a:r>
              <a:rPr lang="tr-TR" dirty="0" smtClean="0">
                <a:solidFill>
                  <a:srgbClr val="FF0000"/>
                </a:solidFill>
              </a:rPr>
              <a:t>Mega Etkinlikler: </a:t>
            </a:r>
            <a:r>
              <a:rPr lang="tr-TR" dirty="0" smtClean="0"/>
              <a:t>Tüm ekonomiyi ve küresel medyayı etkileme gücüne sahip olan etkinlikler mega olarak nitelendirilmektedir. Diğer bir ifadeyle en büyük etkinlikler mega olarak nitelendirilir. Bu tür etkinlikler genellikle rekabetçi bir çerçevede tasarlanan büyük olayları kapsar. </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a:t>
            </a:fld>
            <a:endParaRPr lang="tr-TR"/>
          </a:p>
        </p:txBody>
      </p:sp>
    </p:spTree>
    <p:extLst>
      <p:ext uri="{BB962C8B-B14F-4D97-AF65-F5344CB8AC3E}">
        <p14:creationId xmlns:p14="http://schemas.microsoft.com/office/powerpoint/2010/main" val="8832663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lnSpcReduction="10000"/>
          </a:bodyPr>
          <a:lstStyle/>
          <a:p>
            <a:pPr marL="0" indent="19050" algn="just">
              <a:buNone/>
            </a:pPr>
            <a:r>
              <a:rPr lang="tr-TR" dirty="0" smtClean="0"/>
              <a:t>Bu özelliği ile de etkinlik yönetimi son derece kapsamlı ve karmaşık bir yönetim yapısını ifade eder (</a:t>
            </a:r>
            <a:r>
              <a:rPr lang="tr-TR" dirty="0" err="1" smtClean="0"/>
              <a:t>Parks</a:t>
            </a:r>
            <a:r>
              <a:rPr lang="tr-TR" dirty="0" smtClean="0"/>
              <a:t> </a:t>
            </a:r>
            <a:r>
              <a:rPr lang="tr-TR" dirty="0" err="1" smtClean="0"/>
              <a:t>vd</a:t>
            </a:r>
            <a:r>
              <a:rPr lang="tr-TR" dirty="0" smtClean="0"/>
              <a:t>., 1998). </a:t>
            </a:r>
          </a:p>
          <a:p>
            <a:pPr marL="0" indent="19050" algn="just">
              <a:buNone/>
            </a:pPr>
            <a:r>
              <a:rPr lang="tr-TR" dirty="0" smtClean="0"/>
              <a:t>Özellikle büyük nitelikli etkinliklerde başarının elde edilmesi birkaç yıllık hazırlığı gerektirir. Büyük spor olayları bu kategori altında değerlendirilebilir. </a:t>
            </a:r>
          </a:p>
          <a:p>
            <a:pPr marL="0" indent="19050" algn="just">
              <a:buNone/>
            </a:pPr>
            <a:r>
              <a:rPr lang="tr-TR" dirty="0" smtClean="0"/>
              <a:t>Örneğin, Olimpiyat Oyunları ortalama 7-8 yıl önceden ilgili ev sahibi ülkeye verilir. </a:t>
            </a:r>
          </a:p>
          <a:p>
            <a:pPr marL="0" indent="19050" algn="just">
              <a:buNone/>
            </a:pPr>
            <a:r>
              <a:rPr lang="tr-TR" dirty="0" smtClean="0"/>
              <a:t>Zira bu süre zarfında ev sahibi ülke gerek tesisleşme, gerekse sponsorluk gibi pek çok konuları ancak etkinlik tarihine kadar yetiştirmektedir. </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30</a:t>
            </a:fld>
            <a:endParaRPr lang="tr-TR"/>
          </a:p>
        </p:txBody>
      </p:sp>
    </p:spTree>
    <p:extLst>
      <p:ext uri="{BB962C8B-B14F-4D97-AF65-F5344CB8AC3E}">
        <p14:creationId xmlns:p14="http://schemas.microsoft.com/office/powerpoint/2010/main" val="3822610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a:bodyPr>
          <a:lstStyle/>
          <a:p>
            <a:pPr marL="0" indent="19050" algn="just">
              <a:buNone/>
            </a:pPr>
            <a:r>
              <a:rPr lang="tr-TR" dirty="0" smtClean="0"/>
              <a:t>Yaklaşık iki hafta sürecek bir etkinlik için 7-8 sene uğraş verilmektedir. </a:t>
            </a:r>
          </a:p>
          <a:p>
            <a:pPr marL="0" indent="19050" algn="just">
              <a:buNone/>
            </a:pPr>
            <a:r>
              <a:rPr lang="tr-TR" dirty="0" smtClean="0"/>
              <a:t>Bu da etkinlik yönetiminin ne kadar zor olduğu konusunda net ipuçları vermektedir. </a:t>
            </a:r>
          </a:p>
          <a:p>
            <a:pPr marL="0" indent="19050" algn="just">
              <a:buNone/>
            </a:pPr>
            <a:r>
              <a:rPr lang="tr-TR" dirty="0" smtClean="0"/>
              <a:t>Dünya Kupası ve Olimpiyat Oyunları gibi büyük etkinliklerde sadece etkinliğin yönetimini üstlenen tarafların gayreti yeterli olmayıp, kamu kurumları, yerel yönetimler ve gönüllü kurumlarla da işbirliğinin sağlanması, kaçınılmaz bir gereklilik olarak ortaya çıkmaktadır (</a:t>
            </a:r>
            <a:r>
              <a:rPr lang="tr-TR" dirty="0" err="1" smtClean="0"/>
              <a:t>Argan</a:t>
            </a:r>
            <a:r>
              <a:rPr lang="tr-TR" dirty="0" smtClean="0"/>
              <a:t>, 2007). </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31</a:t>
            </a:fld>
            <a:endParaRPr lang="tr-TR"/>
          </a:p>
        </p:txBody>
      </p:sp>
    </p:spTree>
    <p:extLst>
      <p:ext uri="{BB962C8B-B14F-4D97-AF65-F5344CB8AC3E}">
        <p14:creationId xmlns:p14="http://schemas.microsoft.com/office/powerpoint/2010/main" val="22619273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a:bodyPr>
          <a:lstStyle/>
          <a:p>
            <a:pPr marL="0" indent="19050" algn="just">
              <a:buNone/>
            </a:pPr>
            <a:r>
              <a:rPr lang="tr-TR" dirty="0" smtClean="0"/>
              <a:t>Etkinlik Planlanması Spor tesislerinde etkinlik planlama süreci etkinlik yöneticileri tarafından etkinlik fikrinin ortaya çıkmasından uygulama ve uygulama sonrasındaki tüm aşamaların kavramlaştırılmasını içerir. </a:t>
            </a:r>
          </a:p>
          <a:p>
            <a:pPr marL="0" indent="19050" algn="just">
              <a:buNone/>
            </a:pPr>
            <a:r>
              <a:rPr lang="tr-TR" dirty="0" smtClean="0"/>
              <a:t>Spor tesis yönetimi ile spor tesislerinde etkinlik yönetimi hazırlık süreçleri birbirine benzemektedir. </a:t>
            </a:r>
          </a:p>
          <a:p>
            <a:pPr marL="0" indent="19050" algn="just">
              <a:buNone/>
            </a:pPr>
            <a:r>
              <a:rPr lang="tr-TR" dirty="0" smtClean="0"/>
              <a:t>Ancak spor tesislerinde etkinlik planlama sürecinin bazı farklılıkları bulunmaktadır. </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32</a:t>
            </a:fld>
            <a:endParaRPr lang="tr-TR"/>
          </a:p>
        </p:txBody>
      </p:sp>
    </p:spTree>
    <p:extLst>
      <p:ext uri="{BB962C8B-B14F-4D97-AF65-F5344CB8AC3E}">
        <p14:creationId xmlns:p14="http://schemas.microsoft.com/office/powerpoint/2010/main" val="38163690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lnSpcReduction="10000"/>
          </a:bodyPr>
          <a:lstStyle/>
          <a:p>
            <a:pPr marL="0" indent="19050" algn="just">
              <a:buNone/>
            </a:pPr>
            <a:r>
              <a:rPr lang="tr-TR" dirty="0" smtClean="0"/>
              <a:t>Planlama bir veya birden fazla amaç saptanarak bu amaçlara ulaşmak için gerekli araç ve yolların önceden tayin ve tespit edilmesidir. </a:t>
            </a:r>
          </a:p>
          <a:p>
            <a:pPr marL="0" indent="19050" algn="just">
              <a:buNone/>
            </a:pPr>
            <a:r>
              <a:rPr lang="tr-TR" dirty="0" smtClean="0"/>
              <a:t>Planlama, işletme için, amaç geliştirme ve bu amaçlara ulaşmak için alternatiflerin değerlendirilmesini kapsayan süreçleri içerir (Eren, 1997). </a:t>
            </a:r>
          </a:p>
          <a:p>
            <a:pPr marL="0" indent="19050" algn="just">
              <a:buNone/>
            </a:pPr>
            <a:r>
              <a:rPr lang="tr-TR" dirty="0" smtClean="0"/>
              <a:t>Etkinlik planlama sürecinin ilk adımı amaçların oluşturulmasıdır. </a:t>
            </a:r>
          </a:p>
          <a:p>
            <a:pPr marL="0" indent="19050" algn="just">
              <a:buNone/>
            </a:pPr>
            <a:r>
              <a:rPr lang="tr-TR" dirty="0" smtClean="0"/>
              <a:t>Tüm spor tesis yöneticileri ne tür etkinliklere ev sahipliği yapacaklarına karar vermeleri gerekir. </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33</a:t>
            </a:fld>
            <a:endParaRPr lang="tr-TR"/>
          </a:p>
        </p:txBody>
      </p:sp>
    </p:spTree>
    <p:extLst>
      <p:ext uri="{BB962C8B-B14F-4D97-AF65-F5344CB8AC3E}">
        <p14:creationId xmlns:p14="http://schemas.microsoft.com/office/powerpoint/2010/main" val="11113780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fontScale="92500"/>
          </a:bodyPr>
          <a:lstStyle/>
          <a:p>
            <a:pPr marL="0" indent="19050" algn="just">
              <a:buNone/>
            </a:pPr>
            <a:r>
              <a:rPr lang="tr-TR" dirty="0" smtClean="0"/>
              <a:t>Sıklıkla bu karar spor tesis işletmesinin felsefesi, misyonu ve vizyonuyla bağlantılı olacaktır. </a:t>
            </a:r>
          </a:p>
          <a:p>
            <a:pPr marL="0" indent="19050" algn="just">
              <a:buNone/>
            </a:pPr>
            <a:r>
              <a:rPr lang="tr-TR" dirty="0" smtClean="0"/>
              <a:t>Örneğin; sosyal amaçlı bir tesis işletmesi yönetimi, toplumun ihtiyaçlarını temel alacaktır. </a:t>
            </a:r>
          </a:p>
          <a:p>
            <a:pPr marL="0" indent="19050" algn="just">
              <a:buNone/>
            </a:pPr>
            <a:r>
              <a:rPr lang="tr-TR" dirty="0" smtClean="0"/>
              <a:t>Ancak ticari bir spor tesisi ise karlarını daha fazla artırabileceği, yüksek katılımın sağlanabileceği etkinliklerin tesislerde gerçekleştirilmesine çalışacaktır. </a:t>
            </a:r>
          </a:p>
          <a:p>
            <a:pPr marL="0" indent="19050" algn="just">
              <a:buNone/>
            </a:pPr>
            <a:r>
              <a:rPr lang="tr-TR" dirty="0" smtClean="0"/>
              <a:t>Bu arada şunu da belirtmek gerekir ki spor tesislerinde politik, kültürel, sosyal etkinliklerin bir karması gerçekleştirilebilmektedir. </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34</a:t>
            </a:fld>
            <a:endParaRPr lang="tr-TR"/>
          </a:p>
        </p:txBody>
      </p:sp>
    </p:spTree>
    <p:extLst>
      <p:ext uri="{BB962C8B-B14F-4D97-AF65-F5344CB8AC3E}">
        <p14:creationId xmlns:p14="http://schemas.microsoft.com/office/powerpoint/2010/main" val="29472548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a:bodyPr>
          <a:lstStyle/>
          <a:p>
            <a:pPr marL="0" indent="19050" algn="just">
              <a:buNone/>
            </a:pPr>
            <a:r>
              <a:rPr lang="tr-TR" dirty="0" smtClean="0"/>
              <a:t>Genellikle bir spor tesisinde ne tür etkinlik yapılacağına karar vermek için amaçlar seti oluşturulduğunda, etkinliğin gerçekleştirilip gerçekleştirilmeyeceğine yönelik bir esnekliğe sahip olunabilecektir. </a:t>
            </a:r>
          </a:p>
          <a:p>
            <a:pPr marL="0" indent="19050" algn="just">
              <a:buNone/>
            </a:pPr>
            <a:r>
              <a:rPr lang="tr-TR" dirty="0" smtClean="0"/>
              <a:t>Bu açıdan tesis yöneticisinin amaçlara ulaşmak için cevaplandırması gereken bazı sorular bulunmaktadır.</a:t>
            </a:r>
          </a:p>
          <a:p>
            <a:pPr marL="0" indent="19050" algn="just">
              <a:buNone/>
            </a:pPr>
            <a:r>
              <a:rPr lang="tr-TR" dirty="0" smtClean="0"/>
              <a:t>Bunlar: </a:t>
            </a:r>
          </a:p>
          <a:p>
            <a:pPr marL="0" indent="19050" algn="just">
              <a:buNone/>
            </a:pPr>
            <a:r>
              <a:rPr lang="tr-TR" dirty="0" smtClean="0"/>
              <a:t>Etkinliği gerçekleştirmek isteyenlerin spor tesis yönetiminden istedikleri nelerdir? </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35</a:t>
            </a:fld>
            <a:endParaRPr lang="tr-TR"/>
          </a:p>
        </p:txBody>
      </p:sp>
    </p:spTree>
    <p:extLst>
      <p:ext uri="{BB962C8B-B14F-4D97-AF65-F5344CB8AC3E}">
        <p14:creationId xmlns:p14="http://schemas.microsoft.com/office/powerpoint/2010/main" val="11433287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fontScale="92500" lnSpcReduction="10000"/>
          </a:bodyPr>
          <a:lstStyle/>
          <a:p>
            <a:pPr marL="0" indent="19050" algn="just">
              <a:buNone/>
            </a:pPr>
            <a:r>
              <a:rPr lang="tr-TR" dirty="0" smtClean="0"/>
              <a:t>Hedef kitle ve katılımcılar kimlerdir? </a:t>
            </a:r>
          </a:p>
          <a:p>
            <a:pPr marL="0" indent="19050" algn="just">
              <a:buNone/>
            </a:pPr>
            <a:r>
              <a:rPr lang="tr-TR" dirty="0" smtClean="0"/>
              <a:t>Etkinliğin potansiyel bir geçmişi var mıdır? </a:t>
            </a:r>
          </a:p>
          <a:p>
            <a:pPr marL="0" indent="19050" algn="just">
              <a:buNone/>
            </a:pPr>
            <a:r>
              <a:rPr lang="tr-TR" dirty="0" smtClean="0"/>
              <a:t>Etkinliğin başarı veya başarısızlık geçmişi nedir? </a:t>
            </a:r>
          </a:p>
          <a:p>
            <a:pPr marL="0" indent="19050" algn="just">
              <a:buNone/>
            </a:pPr>
            <a:r>
              <a:rPr lang="tr-TR" dirty="0" smtClean="0"/>
              <a:t>Etkinliğin başarısına katkı sağlayacak ortaklar var mıdır? </a:t>
            </a:r>
          </a:p>
          <a:p>
            <a:pPr marL="0" indent="19050" algn="just">
              <a:buNone/>
            </a:pPr>
            <a:r>
              <a:rPr lang="tr-TR" dirty="0" smtClean="0"/>
              <a:t>Spor tesisinde gerçekleştirilecek etkinlikler için anahtar paydaşlar ve ortakların desteği nedir? </a:t>
            </a:r>
          </a:p>
          <a:p>
            <a:pPr marL="0" indent="19050" algn="just">
              <a:buNone/>
            </a:pPr>
            <a:r>
              <a:rPr lang="tr-TR" dirty="0" smtClean="0"/>
              <a:t>Tesis yöneticisinin amaçlarına ulaşmada cevaplandırması gereken Amaçlar belirlendikten sonra, spor tesislerinde potansiyel etkinliklerin gerçekleştirilmesi için temanın geliştirilmesi gerekir.</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36</a:t>
            </a:fld>
            <a:endParaRPr lang="tr-TR"/>
          </a:p>
        </p:txBody>
      </p:sp>
    </p:spTree>
    <p:extLst>
      <p:ext uri="{BB962C8B-B14F-4D97-AF65-F5344CB8AC3E}">
        <p14:creationId xmlns:p14="http://schemas.microsoft.com/office/powerpoint/2010/main" val="17358721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a:bodyPr>
          <a:lstStyle/>
          <a:p>
            <a:pPr marL="0" indent="19050" algn="just">
              <a:buNone/>
            </a:pPr>
            <a:r>
              <a:rPr lang="tr-TR" dirty="0" smtClean="0"/>
              <a:t>Tema, farklı etkinliklerin gerçekleştirilmesinde tesise uygun personelin alınmasından tutunda etkinlik giriş çıkışları, katılımcıların tesise alınması, etkinlik için gerekli ekipmanların sağlanması, biletlerin satışı, etkinliğin gerçekleştirilmesi ve sona erdirilmesi sürecinde yapılması gerekenlerin planlanması gerekmektedir.</a:t>
            </a:r>
          </a:p>
          <a:p>
            <a:pPr marL="0" indent="19050" algn="just">
              <a:buNone/>
            </a:pPr>
            <a:r>
              <a:rPr lang="tr-TR" dirty="0" smtClean="0"/>
              <a:t>Bu sürecin bir parçası olarak etkinliğin başarısı için stratejiler oluşturulmalıdır. </a:t>
            </a:r>
          </a:p>
          <a:p>
            <a:pPr marL="0" indent="19050" algn="just">
              <a:buNone/>
            </a:pPr>
            <a:r>
              <a:rPr lang="tr-TR" dirty="0" smtClean="0"/>
              <a:t>Bu stratejiler:</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37</a:t>
            </a:fld>
            <a:endParaRPr lang="tr-TR"/>
          </a:p>
        </p:txBody>
      </p:sp>
    </p:spTree>
    <p:extLst>
      <p:ext uri="{BB962C8B-B14F-4D97-AF65-F5344CB8AC3E}">
        <p14:creationId xmlns:p14="http://schemas.microsoft.com/office/powerpoint/2010/main" val="30612902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fontScale="85000" lnSpcReduction="10000"/>
          </a:bodyPr>
          <a:lstStyle/>
          <a:p>
            <a:pPr marL="0" indent="19050" algn="just">
              <a:buAutoNum type="arabicParenR"/>
            </a:pPr>
            <a:r>
              <a:rPr lang="tr-TR" dirty="0" smtClean="0"/>
              <a:t>gerçekçi, </a:t>
            </a:r>
          </a:p>
          <a:p>
            <a:pPr marL="0" indent="19050" algn="just">
              <a:buNone/>
            </a:pPr>
            <a:r>
              <a:rPr lang="tr-TR" dirty="0" smtClean="0"/>
              <a:t>2) spor tesis yönetimi, etkinliği gerçekleştiren taraf ve toplum üzerinde olumlu bir etkiye sahip, </a:t>
            </a:r>
          </a:p>
          <a:p>
            <a:pPr marL="0" indent="19050" algn="just">
              <a:buNone/>
            </a:pPr>
            <a:r>
              <a:rPr lang="tr-TR" dirty="0" smtClean="0"/>
              <a:t>3) mevcut altyapı ile gerçekleştirilebilir </a:t>
            </a:r>
          </a:p>
          <a:p>
            <a:pPr marL="0" indent="19050" algn="just">
              <a:buNone/>
            </a:pPr>
            <a:r>
              <a:rPr lang="tr-TR" dirty="0" smtClean="0"/>
              <a:t>4) ve uygun bir bütçe ile gerçekleştirilebilir olmalıdır. </a:t>
            </a:r>
          </a:p>
          <a:p>
            <a:pPr marL="0" indent="19050" algn="just">
              <a:buNone/>
            </a:pPr>
            <a:r>
              <a:rPr lang="tr-TR" dirty="0" smtClean="0"/>
              <a:t>Bu stratejilerin etkili olabilmesi için ise tesis yöneticilerinin üç temel soruyu cevaplandırmaları gerekir. </a:t>
            </a:r>
          </a:p>
          <a:p>
            <a:pPr marL="0" indent="19050" algn="just">
              <a:buNone/>
            </a:pPr>
            <a:r>
              <a:rPr lang="tr-TR" dirty="0" smtClean="0"/>
              <a:t>Düzenlenecek etkinliğin spor tesisi ve toplum için önemi nedir? </a:t>
            </a:r>
          </a:p>
          <a:p>
            <a:pPr marL="0" indent="19050" algn="just">
              <a:buNone/>
            </a:pPr>
            <a:r>
              <a:rPr lang="tr-TR" dirty="0" smtClean="0"/>
              <a:t>Etkinliğe ev sahipliği yapmanın avantajları nelerdir? </a:t>
            </a:r>
          </a:p>
          <a:p>
            <a:pPr marL="0" indent="19050" algn="just">
              <a:buNone/>
            </a:pPr>
            <a:r>
              <a:rPr lang="tr-TR" dirty="0" smtClean="0"/>
              <a:t>Spor tesisinde etkinlik gerçekleştirilecek olursa ortaklar kimlerdir? </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38</a:t>
            </a:fld>
            <a:endParaRPr lang="tr-TR"/>
          </a:p>
        </p:txBody>
      </p:sp>
    </p:spTree>
    <p:extLst>
      <p:ext uri="{BB962C8B-B14F-4D97-AF65-F5344CB8AC3E}">
        <p14:creationId xmlns:p14="http://schemas.microsoft.com/office/powerpoint/2010/main" val="1068393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a:bodyPr>
          <a:lstStyle/>
          <a:p>
            <a:pPr marL="0" indent="19050" algn="just">
              <a:buNone/>
            </a:pPr>
            <a:r>
              <a:rPr lang="tr-TR" dirty="0" smtClean="0"/>
              <a:t>Bu sorular cevaplandırıldığı zaman tesis yöneticisi etkinliğe ev sahipliği yapılıp yapılmayacağına karar verebilecektir. </a:t>
            </a:r>
          </a:p>
          <a:p>
            <a:pPr marL="0" indent="19050" algn="just">
              <a:buNone/>
            </a:pPr>
            <a:r>
              <a:rPr lang="tr-TR" dirty="0" smtClean="0"/>
              <a:t>Bu sorulara cevap bulabilmek veya analiz edebilmek için ise tesis yöneticisinin ilk önce durum analizini (SWOT) gerçekleştirmesi gerekir. </a:t>
            </a:r>
          </a:p>
          <a:p>
            <a:pPr marL="0" indent="19050" algn="just">
              <a:buNone/>
            </a:pPr>
            <a:r>
              <a:rPr lang="tr-TR" dirty="0" smtClean="0"/>
              <a:t>Durum analizi kapsamlı, sistemli ve verilere dayalı bir çalışmayı gerektirir. </a:t>
            </a:r>
          </a:p>
          <a:p>
            <a:pPr marL="0" indent="19050" algn="just">
              <a:buNone/>
            </a:pPr>
            <a:r>
              <a:rPr lang="tr-TR" dirty="0" smtClean="0"/>
              <a:t>Genellikle iki ana konusu vardır. Tesis yöneticisi öncelikle dış çevre ile ilgili fırsatlar ve tehditleri değerlendirir.</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39</a:t>
            </a:fld>
            <a:endParaRPr lang="tr-TR"/>
          </a:p>
        </p:txBody>
      </p:sp>
    </p:spTree>
    <p:extLst>
      <p:ext uri="{BB962C8B-B14F-4D97-AF65-F5344CB8AC3E}">
        <p14:creationId xmlns:p14="http://schemas.microsoft.com/office/powerpoint/2010/main" val="4096895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lnSpcReduction="10000"/>
          </a:bodyPr>
          <a:lstStyle/>
          <a:p>
            <a:pPr marL="0" indent="19050" algn="just">
              <a:buNone/>
            </a:pPr>
            <a:r>
              <a:rPr lang="tr-TR" dirty="0" smtClean="0"/>
              <a:t>Olimpik Oyunlar, </a:t>
            </a:r>
            <a:r>
              <a:rPr lang="tr-TR" dirty="0" err="1" smtClean="0"/>
              <a:t>Paralimpik</a:t>
            </a:r>
            <a:r>
              <a:rPr lang="tr-TR" dirty="0" smtClean="0"/>
              <a:t> Oyunlar, FIFA Dünya Kupası, Dünya Atletizm Şampiyonası ve Dünya Fuarları ve </a:t>
            </a:r>
            <a:r>
              <a:rPr lang="tr-TR" dirty="0" err="1" smtClean="0"/>
              <a:t>Superbowl</a:t>
            </a:r>
            <a:r>
              <a:rPr lang="tr-TR" dirty="0" smtClean="0"/>
              <a:t> bu etkinlik kategorisi altında sınıflandırılır. Diğer pek çok etkinliğin bu kategori altında sınıflandırılması güçtür. </a:t>
            </a:r>
          </a:p>
          <a:p>
            <a:pPr marL="0" indent="19050" algn="just">
              <a:buNone/>
            </a:pPr>
            <a:r>
              <a:rPr lang="tr-TR" dirty="0" smtClean="0"/>
              <a:t>Etkinliklerin yarattığı etki bakımından değerlendirilmesi gerekmektedir. </a:t>
            </a:r>
          </a:p>
          <a:p>
            <a:pPr marL="0" indent="19050" algn="just">
              <a:buNone/>
            </a:pPr>
            <a:r>
              <a:rPr lang="tr-TR" dirty="0" smtClean="0"/>
              <a:t>Bir etkinliğin mega olarak değerlendirilebilmesi için; ev sahibi ülke veya şehir için olağanüstü turizm etkisine sahip olması, medyada çok yankı uyandırması, prestijli olması ve ekonomik katkısının büyük olması gerekir.</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4</a:t>
            </a:fld>
            <a:endParaRPr lang="tr-TR"/>
          </a:p>
        </p:txBody>
      </p:sp>
    </p:spTree>
    <p:extLst>
      <p:ext uri="{BB962C8B-B14F-4D97-AF65-F5344CB8AC3E}">
        <p14:creationId xmlns:p14="http://schemas.microsoft.com/office/powerpoint/2010/main" val="13718638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a:bodyPr>
          <a:lstStyle/>
          <a:p>
            <a:pPr marL="0" indent="19050" algn="just">
              <a:buNone/>
            </a:pPr>
            <a:r>
              <a:rPr lang="tr-TR" dirty="0" smtClean="0"/>
              <a:t>İkinci olarak ise, tesisle ilgili iç değerlendirmeleri yapar ve tesisin güçlü ve zayıf yönlerinin neler olduğunu yansız bir şekilde belirler. </a:t>
            </a:r>
          </a:p>
          <a:p>
            <a:pPr marL="0" indent="19050" algn="just">
              <a:buNone/>
            </a:pPr>
            <a:r>
              <a:rPr lang="tr-TR" dirty="0" smtClean="0"/>
              <a:t>Her iki konuda da yapılacak çalışmaların amacı, tesisin misyonu ışığında ortaya çıkan ya da çıkabilecek fırsat ve tehditlerin belirlenmesi ve tesis yönetiminin fırsatlardan yararlanma ve tehditlerden korunma kapasitesini, yeteneğini ortaya çıkarmaktır. </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40</a:t>
            </a:fld>
            <a:endParaRPr lang="tr-TR"/>
          </a:p>
        </p:txBody>
      </p:sp>
    </p:spTree>
    <p:extLst>
      <p:ext uri="{BB962C8B-B14F-4D97-AF65-F5344CB8AC3E}">
        <p14:creationId xmlns:p14="http://schemas.microsoft.com/office/powerpoint/2010/main" val="12022098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lnSpcReduction="10000"/>
          </a:bodyPr>
          <a:lstStyle/>
          <a:p>
            <a:pPr marL="0" indent="19050" algn="just">
              <a:buNone/>
            </a:pPr>
            <a:r>
              <a:rPr lang="tr-TR" dirty="0" smtClean="0"/>
              <a:t>Tüm analiz ve araştırmalar tamamlanınca elde edilen bilgiler doğrultusunda spor tesisinde etkinliğin gerçekleştirilip </a:t>
            </a:r>
            <a:r>
              <a:rPr lang="tr-TR" dirty="0" err="1" smtClean="0"/>
              <a:t>gerçekleştirilmeyece</a:t>
            </a:r>
            <a:r>
              <a:rPr lang="tr-TR" dirty="0" smtClean="0"/>
              <a:t>-</a:t>
            </a:r>
            <a:r>
              <a:rPr lang="tr-TR" dirty="0" err="1" smtClean="0"/>
              <a:t>ğine</a:t>
            </a:r>
            <a:r>
              <a:rPr lang="tr-TR" dirty="0" smtClean="0"/>
              <a:t> karar verilir. </a:t>
            </a:r>
          </a:p>
          <a:p>
            <a:pPr marL="0" indent="19050" algn="just">
              <a:buNone/>
            </a:pPr>
            <a:r>
              <a:rPr lang="tr-TR" dirty="0" smtClean="0"/>
              <a:t>Yönetim, etkinliğin tesisin hedeflerine ve amaçlarına ulaşmasına katkı sağlayacağını düşündüğü durumda, gerçekleştirmesi gereken adımlar aşağıda kısaca açıklanacaktır. </a:t>
            </a:r>
          </a:p>
          <a:p>
            <a:pPr marL="0" indent="19050" algn="just">
              <a:buNone/>
            </a:pPr>
            <a:r>
              <a:rPr lang="tr-TR" dirty="0" smtClean="0"/>
              <a:t>Tesis yöneticisinin etkinliğe ev sahipliği yapıp yapmayacağına karar vermesine yardımcı olan durum analizi hakkında bilgi veriniz. </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41</a:t>
            </a:fld>
            <a:endParaRPr lang="tr-TR"/>
          </a:p>
        </p:txBody>
      </p:sp>
    </p:spTree>
    <p:extLst>
      <p:ext uri="{BB962C8B-B14F-4D97-AF65-F5344CB8AC3E}">
        <p14:creationId xmlns:p14="http://schemas.microsoft.com/office/powerpoint/2010/main" val="25270414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fontScale="92500"/>
          </a:bodyPr>
          <a:lstStyle/>
          <a:p>
            <a:pPr marL="0" indent="19050" algn="just">
              <a:buNone/>
            </a:pPr>
            <a:r>
              <a:rPr lang="tr-TR" dirty="0" smtClean="0"/>
              <a:t>Etkinlik Rezervasyonu Spor tesislerinde etkinlik rezervasyonları gerçekleştirilmemişse tesisin amaçlarına ulaşması çok zor olacaktır. </a:t>
            </a:r>
          </a:p>
          <a:p>
            <a:pPr marL="0" indent="19050" algn="just">
              <a:buNone/>
            </a:pPr>
            <a:r>
              <a:rPr lang="tr-TR" dirty="0" smtClean="0"/>
              <a:t>Tesisin misyonu ve amaçları dikkate alınarak, hedef pazarın ihtiyaçlarını tatmin edecek iyi bir rezervasyon sistemi oluşturulmalıdır. </a:t>
            </a:r>
          </a:p>
          <a:p>
            <a:pPr marL="0" indent="19050" algn="just">
              <a:buNone/>
            </a:pPr>
            <a:r>
              <a:rPr lang="tr-TR" dirty="0" smtClean="0"/>
              <a:t>Tesis yönetimi, birbirinden farklı etkinliklerin kendi tesislerinde gerçekleştirilmesini sağlamak için belirli bir imaj oluşturması gerekmektedir. </a:t>
            </a:r>
          </a:p>
          <a:p>
            <a:pPr marL="0" indent="19050" algn="just">
              <a:buNone/>
            </a:pPr>
            <a:r>
              <a:rPr lang="tr-TR" dirty="0" smtClean="0"/>
              <a:t>Tesislerin fiziksel koşulları ve personeli bu açıdan önemlidir. </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42</a:t>
            </a:fld>
            <a:endParaRPr lang="tr-TR"/>
          </a:p>
        </p:txBody>
      </p:sp>
    </p:spTree>
    <p:extLst>
      <p:ext uri="{BB962C8B-B14F-4D97-AF65-F5344CB8AC3E}">
        <p14:creationId xmlns:p14="http://schemas.microsoft.com/office/powerpoint/2010/main" val="2851483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a:bodyPr>
          <a:lstStyle/>
          <a:p>
            <a:pPr marL="0" indent="19050" algn="just">
              <a:buNone/>
            </a:pPr>
            <a:r>
              <a:rPr lang="tr-TR" dirty="0" err="1" smtClean="0">
                <a:solidFill>
                  <a:srgbClr val="FF0000"/>
                </a:solidFill>
              </a:rPr>
              <a:t>Hallmark</a:t>
            </a:r>
            <a:r>
              <a:rPr lang="tr-TR" dirty="0" smtClean="0">
                <a:solidFill>
                  <a:srgbClr val="FF0000"/>
                </a:solidFill>
              </a:rPr>
              <a:t> (Damga) Etkinlikler: </a:t>
            </a:r>
            <a:r>
              <a:rPr lang="tr-TR" dirty="0" err="1" smtClean="0"/>
              <a:t>Hallmark</a:t>
            </a:r>
            <a:r>
              <a:rPr lang="tr-TR" dirty="0" smtClean="0"/>
              <a:t> etkinlik kavramı, bir kasaba, şehir veya bölgenin ruhu veya etolojisi ile özdeşleşen etkinlikleri ifade eder. </a:t>
            </a:r>
          </a:p>
          <a:p>
            <a:pPr marL="0" indent="19050" algn="just">
              <a:buNone/>
            </a:pPr>
            <a:r>
              <a:rPr lang="tr-TR" dirty="0" smtClean="0"/>
              <a:t>Bu kasaba, şehir veya bölgeler yerin adı ile anılır ve bu haliyle geniş çaplı tanınmışlık ve </a:t>
            </a:r>
            <a:r>
              <a:rPr lang="tr-TR" dirty="0" err="1" smtClean="0"/>
              <a:t>farkındalık</a:t>
            </a:r>
            <a:r>
              <a:rPr lang="tr-TR" dirty="0" smtClean="0"/>
              <a:t> elde eder. </a:t>
            </a:r>
          </a:p>
          <a:p>
            <a:pPr marL="0" indent="19050" algn="just">
              <a:buNone/>
            </a:pPr>
            <a:r>
              <a:rPr lang="tr-TR" dirty="0" err="1" smtClean="0"/>
              <a:t>Hallmark</a:t>
            </a:r>
            <a:r>
              <a:rPr lang="tr-TR" dirty="0" smtClean="0"/>
              <a:t> olaylar damga vurucu veya markalaşmış olaylar olarak da ifade edilebilir. </a:t>
            </a:r>
            <a:r>
              <a:rPr lang="tr-TR" dirty="0" err="1" smtClean="0"/>
              <a:t>Hallmark</a:t>
            </a:r>
            <a:r>
              <a:rPr lang="tr-TR" dirty="0" smtClean="0"/>
              <a:t> etkinlikler; temel olarak </a:t>
            </a:r>
            <a:r>
              <a:rPr lang="tr-TR" dirty="0" err="1" smtClean="0"/>
              <a:t>farkındalığı</a:t>
            </a:r>
            <a:r>
              <a:rPr lang="tr-TR" dirty="0" smtClean="0"/>
              <a:t> artırıcı özelliklere sahiptir.</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5</a:t>
            </a:fld>
            <a:endParaRPr lang="tr-TR"/>
          </a:p>
        </p:txBody>
      </p:sp>
    </p:spTree>
    <p:extLst>
      <p:ext uri="{BB962C8B-B14F-4D97-AF65-F5344CB8AC3E}">
        <p14:creationId xmlns:p14="http://schemas.microsoft.com/office/powerpoint/2010/main" val="1352606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lnSpcReduction="10000"/>
          </a:bodyPr>
          <a:lstStyle/>
          <a:p>
            <a:pPr marL="0" indent="19050" algn="just">
              <a:buNone/>
            </a:pPr>
            <a:r>
              <a:rPr lang="tr-TR" dirty="0" smtClean="0"/>
              <a:t>Önemli bir zamanda veya sınırlı bir sürede tekrarlanan olaylar, kısa veya uzun vadede turizm destinasyonunun karlılığını artırır ve ilgi çeker. </a:t>
            </a:r>
          </a:p>
          <a:p>
            <a:pPr marL="0" indent="19050" algn="just">
              <a:buNone/>
            </a:pPr>
            <a:r>
              <a:rPr lang="tr-TR" dirty="0" smtClean="0"/>
              <a:t>Bu gibi etkinliklerin başarısı; benzersiz oluşları, tek oluşları, statülü oluşları, ilgi ve dikkat çekmelerine bağlıdır. </a:t>
            </a:r>
            <a:r>
              <a:rPr lang="tr-TR" dirty="0" err="1" smtClean="0"/>
              <a:t>Hallmark</a:t>
            </a:r>
            <a:r>
              <a:rPr lang="tr-TR" dirty="0" smtClean="0"/>
              <a:t> olayları ile ilgili olarak klişeleşmiş bir biçimde verilen örneklerden biri Rio Karnavalı dır.etkinliklerin marka olarak değerlendirilebilmesinin ön şartlarından biri getirdiği ziyaretçi sayısı iken, esas olan markalaşma olgusudur.</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6</a:t>
            </a:fld>
            <a:endParaRPr lang="tr-TR"/>
          </a:p>
        </p:txBody>
      </p:sp>
    </p:spTree>
    <p:extLst>
      <p:ext uri="{BB962C8B-B14F-4D97-AF65-F5344CB8AC3E}">
        <p14:creationId xmlns:p14="http://schemas.microsoft.com/office/powerpoint/2010/main" val="1531957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lnSpcReduction="10000"/>
          </a:bodyPr>
          <a:lstStyle/>
          <a:p>
            <a:pPr marL="0" indent="19050" algn="ctr">
              <a:buNone/>
            </a:pPr>
            <a:r>
              <a:rPr lang="tr-TR" dirty="0" smtClean="0">
                <a:solidFill>
                  <a:srgbClr val="FF0000"/>
                </a:solidFill>
              </a:rPr>
              <a:t>SPOR ETKİNLİKLERİ </a:t>
            </a:r>
          </a:p>
          <a:p>
            <a:pPr marL="0" indent="19050" algn="just">
              <a:buNone/>
            </a:pPr>
            <a:r>
              <a:rPr lang="tr-TR" dirty="0" smtClean="0"/>
              <a:t>Spor şans eseri kazanılan bir nitelik değil, belirli kurallar ve yetenekler sayesinde sonuçların ne olacağına karar vererek stratejik metot, fiziksel eğitim ve </a:t>
            </a:r>
            <a:r>
              <a:rPr lang="tr-TR" dirty="0" err="1" smtClean="0"/>
              <a:t>mental</a:t>
            </a:r>
            <a:r>
              <a:rPr lang="tr-TR" dirty="0" smtClean="0"/>
              <a:t> hazırlık gerektiren, büyük kas gruplarının fiziksel aktivitesini kapsayan bir uğraştır. </a:t>
            </a:r>
          </a:p>
          <a:p>
            <a:pPr marL="0" indent="19050" algn="just">
              <a:buNone/>
            </a:pPr>
            <a:r>
              <a:rPr lang="tr-TR" dirty="0" smtClean="0"/>
              <a:t>Bu anlamda tarihsel süreç içerisinde insanlar sağlıklı kalmak, güçlerini geliştirmek ve kendilerini korumak amacıyla bazı özel sportif uygulamalar gerçekleştirmiştir. </a:t>
            </a:r>
          </a:p>
          <a:p>
            <a:pPr marL="0" indent="19050" algn="just">
              <a:buNone/>
            </a:pPr>
            <a:r>
              <a:rPr lang="tr-TR" dirty="0" smtClean="0"/>
              <a:t>Bu açıdan değerlendirildiğinde spor etkinlikleri insanlık tarihi kadar eskidir.</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7</a:t>
            </a:fld>
            <a:endParaRPr lang="tr-TR"/>
          </a:p>
        </p:txBody>
      </p:sp>
    </p:spTree>
    <p:extLst>
      <p:ext uri="{BB962C8B-B14F-4D97-AF65-F5344CB8AC3E}">
        <p14:creationId xmlns:p14="http://schemas.microsoft.com/office/powerpoint/2010/main" val="2834189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fontScale="92500"/>
          </a:bodyPr>
          <a:lstStyle/>
          <a:p>
            <a:pPr marL="0" indent="19050" algn="just">
              <a:buNone/>
            </a:pPr>
            <a:r>
              <a:rPr lang="tr-TR" dirty="0" smtClean="0"/>
              <a:t>Spor etkinlikleri halk kutlamaları ile başlamış ve tarihsel olarak dinle bağlantısı kurulmuştur. </a:t>
            </a:r>
          </a:p>
          <a:p>
            <a:pPr marL="0" indent="19050" algn="just">
              <a:buNone/>
            </a:pPr>
            <a:r>
              <a:rPr lang="tr-TR" dirty="0" smtClean="0"/>
              <a:t>Klasik örnek Milattan önce 776 da ilk oynanan Antik Olimpik Oyunlardır. </a:t>
            </a:r>
          </a:p>
          <a:p>
            <a:pPr marL="0" indent="19050" algn="just">
              <a:buNone/>
            </a:pPr>
            <a:r>
              <a:rPr lang="tr-TR" dirty="0" smtClean="0"/>
              <a:t>Olimpik Oyunlar sadece toplumun hoşlandığı bir sportif etkinlik değil aynı zamanda dini bir kutlamadır. </a:t>
            </a:r>
          </a:p>
          <a:p>
            <a:pPr marL="0" indent="19050" algn="just">
              <a:buNone/>
            </a:pPr>
            <a:r>
              <a:rPr lang="tr-TR" dirty="0" smtClean="0"/>
              <a:t>Başlangıçta bir kutlama, seremoni olarak ortaya çıkan spor etkinlikleri, 20. yüzyılın başlarında spor oyunları ve kurallarına uluslararası standartların getirilmeye çalışılmasıyla, yerel ve ulusal oyunlar dünya çapında spor sistemine dönüşmüştür. </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8</a:t>
            </a:fld>
            <a:endParaRPr lang="tr-TR"/>
          </a:p>
        </p:txBody>
      </p:sp>
    </p:spTree>
    <p:extLst>
      <p:ext uri="{BB962C8B-B14F-4D97-AF65-F5344CB8AC3E}">
        <p14:creationId xmlns:p14="http://schemas.microsoft.com/office/powerpoint/2010/main" val="1909148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a:bodyPr>
          <a:lstStyle/>
          <a:p>
            <a:pPr marL="0" indent="19050" algn="just">
              <a:buNone/>
            </a:pPr>
            <a:r>
              <a:rPr lang="tr-TR" dirty="0" smtClean="0"/>
              <a:t>Bu global sistemin karakteristik özelliği, aynı kuralların tüm dünyada oynanan aynı tür spor dalları için geçerli olmasıdır. </a:t>
            </a:r>
          </a:p>
          <a:p>
            <a:pPr marL="0" indent="19050" algn="just">
              <a:buNone/>
            </a:pPr>
            <a:r>
              <a:rPr lang="tr-TR" dirty="0" smtClean="0"/>
              <a:t>Bu süreçte, özellikle ekonomik olarak başarılı olan ülke sporları popüler olmuştur. </a:t>
            </a:r>
          </a:p>
          <a:p>
            <a:pPr marL="0" indent="19050" algn="just">
              <a:buNone/>
            </a:pPr>
            <a:r>
              <a:rPr lang="tr-TR" dirty="0" smtClean="0"/>
              <a:t>Endüstrileşme ve modernleşme sürecinde global spor sistemleri ortaya çıkmıştır (</a:t>
            </a:r>
            <a:r>
              <a:rPr lang="tr-TR" dirty="0" err="1" smtClean="0"/>
              <a:t>Oldenboom</a:t>
            </a:r>
            <a:r>
              <a:rPr lang="tr-TR" dirty="0" smtClean="0"/>
              <a:t>, 2006). </a:t>
            </a:r>
          </a:p>
          <a:p>
            <a:pPr marL="0" indent="19050" algn="just">
              <a:buNone/>
            </a:pPr>
            <a:r>
              <a:rPr lang="tr-TR" dirty="0" smtClean="0"/>
              <a:t>Spor etkinlikleri Olimpik oyunlar gibi kapsamı ve alanı oldukça büyük olabileceği gibi, yerel bir kulübünün tarihsel sergisi şeklinde çok farklı türde ortaya çıkabilir.</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9</a:t>
            </a:fld>
            <a:endParaRPr lang="tr-TR"/>
          </a:p>
        </p:txBody>
      </p:sp>
    </p:spTree>
    <p:extLst>
      <p:ext uri="{BB962C8B-B14F-4D97-AF65-F5344CB8AC3E}">
        <p14:creationId xmlns:p14="http://schemas.microsoft.com/office/powerpoint/2010/main" val="4119415925"/>
      </p:ext>
    </p:extLst>
  </p:cSld>
  <p:clrMapOvr>
    <a:masterClrMapping/>
  </p:clrMapOvr>
</p:sld>
</file>

<file path=ppt/theme/theme1.xml><?xml version="1.0" encoding="utf-8"?>
<a:theme xmlns:a="http://schemas.openxmlformats.org/drawingml/2006/main" name="sunum_sablon (2)">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Sunu1" id="{8726E870-6B55-4993-B173-C1955522032C}" vid="{39669771-7DC0-4038-AD34-67DC5E4A088A}"/>
    </a:ext>
  </a:extLst>
</a:theme>
</file>

<file path=ppt/theme/theme2.xml><?xml version="1.0" encoding="utf-8"?>
<a:theme xmlns:a="http://schemas.openxmlformats.org/drawingml/2006/main" name="1_sunum_sablon (2)">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Sunu1" id="{8726E870-6B55-4993-B173-C1955522032C}" vid="{39669771-7DC0-4038-AD34-67DC5E4A088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sunum_sablon (2)</Template>
  <TotalTime>4</TotalTime>
  <Words>2559</Words>
  <Application>Microsoft Office PowerPoint</Application>
  <PresentationFormat>Ekran Gösterisi (4:3)</PresentationFormat>
  <Paragraphs>226</Paragraphs>
  <Slides>42</Slides>
  <Notes>0</Notes>
  <HiddenSlides>0</HiddenSlides>
  <MMClips>0</MMClips>
  <ScaleCrop>false</ScaleCrop>
  <HeadingPairs>
    <vt:vector size="4" baseType="variant">
      <vt:variant>
        <vt:lpstr>Tema</vt:lpstr>
      </vt:variant>
      <vt:variant>
        <vt:i4>2</vt:i4>
      </vt:variant>
      <vt:variant>
        <vt:lpstr>Slayt Başlıkları</vt:lpstr>
      </vt:variant>
      <vt:variant>
        <vt:i4>42</vt:i4>
      </vt:variant>
    </vt:vector>
  </HeadingPairs>
  <TitlesOfParts>
    <vt:vector size="44" baseType="lpstr">
      <vt:lpstr>sunum_sablon (2)</vt:lpstr>
      <vt:lpstr>1_sunum_sablon (2)</vt:lpstr>
      <vt:lpstr>PowerPoint Sunusu</vt:lpstr>
      <vt:lpstr>SPOR TESİS İŞLETMECİLİĞİNDE ETKİNLİK YÖNETİMİ - 2</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SİNAN EMİRZEOĞLU</dc:creator>
  <cp:lastModifiedBy>SİNAN EMİRZEOĞLU</cp:lastModifiedBy>
  <cp:revision>3</cp:revision>
  <cp:lastPrinted>1601-01-01T00:00:00Z</cp:lastPrinted>
  <dcterms:created xsi:type="dcterms:W3CDTF">2020-01-10T15:13:15Z</dcterms:created>
  <dcterms:modified xsi:type="dcterms:W3CDTF">2020-01-11T18:51:19Z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