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5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90" d="100"/>
          <a:sy n="90" d="100"/>
        </p:scale>
        <p:origin x="96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8F95-A1A0-4D19-80CD-ED5016CAA0FA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4AE6-192A-4DB6-B59C-1642E9517E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7027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8F95-A1A0-4D19-80CD-ED5016CAA0FA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4AE6-192A-4DB6-B59C-1642E9517E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2441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8F95-A1A0-4D19-80CD-ED5016CAA0FA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4AE6-192A-4DB6-B59C-1642E9517E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254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8F95-A1A0-4D19-80CD-ED5016CAA0FA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4AE6-192A-4DB6-B59C-1642E9517E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0939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8F95-A1A0-4D19-80CD-ED5016CAA0FA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4AE6-192A-4DB6-B59C-1642E9517E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24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8F95-A1A0-4D19-80CD-ED5016CAA0FA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4AE6-192A-4DB6-B59C-1642E9517E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5535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8F95-A1A0-4D19-80CD-ED5016CAA0FA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4AE6-192A-4DB6-B59C-1642E9517E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522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8F95-A1A0-4D19-80CD-ED5016CAA0FA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4AE6-192A-4DB6-B59C-1642E9517E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7335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8F95-A1A0-4D19-80CD-ED5016CAA0FA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4AE6-192A-4DB6-B59C-1642E9517E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76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8F95-A1A0-4D19-80CD-ED5016CAA0FA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4AE6-192A-4DB6-B59C-1642E9517E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4962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8F95-A1A0-4D19-80CD-ED5016CAA0FA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4AE6-192A-4DB6-B59C-1642E9517E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763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38F95-A1A0-4D19-80CD-ED5016CAA0FA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D4AE6-192A-4DB6-B59C-1642E9517E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2665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3859" y="3328511"/>
            <a:ext cx="4800929" cy="1581334"/>
          </a:xfrm>
          <a:prstGeom prst="rect">
            <a:avLst/>
          </a:prstGeom>
        </p:spPr>
      </p:pic>
      <p:sp>
        <p:nvSpPr>
          <p:cNvPr id="11" name="Dikdörtgen 10"/>
          <p:cNvSpPr/>
          <p:nvPr/>
        </p:nvSpPr>
        <p:spPr>
          <a:xfrm>
            <a:off x="5656520" y="4678325"/>
            <a:ext cx="5762847" cy="1237755"/>
          </a:xfrm>
          <a:prstGeom prst="rect">
            <a:avLst/>
          </a:prstGeom>
          <a:solidFill>
            <a:srgbClr val="FFF54D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2" name="Picture 2" descr="C:\Users\Urper\Desktop\finansbank-kurs\mimari\KaiZiehl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50226">
            <a:off x="7253670" y="3015649"/>
            <a:ext cx="2967424" cy="1975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915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746" y="1360603"/>
            <a:ext cx="11400508" cy="5114987"/>
          </a:xfrm>
          <a:prstGeom prst="rect">
            <a:avLst/>
          </a:prstGeom>
        </p:spPr>
      </p:pic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UYGULAMA</a:t>
            </a:r>
          </a:p>
          <a:p>
            <a:pPr marL="0" indent="0">
              <a:buNone/>
            </a:pPr>
            <a:r>
              <a:rPr lang="tr-TR" dirty="0"/>
              <a:t>Kişisel sunum dosyalarının hazırlanmaya başlanması</a:t>
            </a:r>
          </a:p>
          <a:p>
            <a:pPr marL="0" indent="0">
              <a:buNone/>
            </a:pPr>
            <a:r>
              <a:rPr lang="tr-TR" dirty="0"/>
              <a:t>Amacına uygun program kullanımı ve Masaüstü Yayımcılık bilgilerinin verilmesi.</a:t>
            </a:r>
          </a:p>
          <a:p>
            <a:pPr marL="0" indent="0">
              <a:buNone/>
            </a:pPr>
            <a:r>
              <a:rPr lang="tr-TR" dirty="0" err="1"/>
              <a:t>Adobe</a:t>
            </a:r>
            <a:r>
              <a:rPr lang="tr-TR" dirty="0"/>
              <a:t> </a:t>
            </a:r>
            <a:r>
              <a:rPr lang="tr-TR" dirty="0" err="1"/>
              <a:t>Indesign</a:t>
            </a:r>
            <a:r>
              <a:rPr lang="tr-TR" dirty="0"/>
              <a:t> </a:t>
            </a:r>
          </a:p>
          <a:p>
            <a:pPr marL="0" indent="0">
              <a:buNone/>
            </a:pPr>
            <a:r>
              <a:rPr lang="tr-TR" dirty="0" err="1" smtClean="0"/>
              <a:t>Photoshop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Not: </a:t>
            </a:r>
            <a:r>
              <a:rPr lang="tr-TR" dirty="0" err="1" smtClean="0"/>
              <a:t>Portfolyolar</a:t>
            </a:r>
            <a:r>
              <a:rPr lang="tr-TR" dirty="0" smtClean="0"/>
              <a:t> dijital ortamda değerlendirilecektir. Bağlantı linki verilmelidir.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290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30</Words>
  <Application>Microsoft Office PowerPoint</Application>
  <PresentationFormat>Geniş ekran</PresentationFormat>
  <Paragraphs>6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Kuzey</dc:creator>
  <cp:lastModifiedBy>Kuzey</cp:lastModifiedBy>
  <cp:revision>28</cp:revision>
  <dcterms:created xsi:type="dcterms:W3CDTF">2020-02-12T18:37:20Z</dcterms:created>
  <dcterms:modified xsi:type="dcterms:W3CDTF">2020-03-20T20:55:57Z</dcterms:modified>
</cp:coreProperties>
</file>