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44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9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24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3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9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6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6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59" y="3328511"/>
            <a:ext cx="4800929" cy="1581334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656520" y="4678325"/>
            <a:ext cx="5762847" cy="1237755"/>
          </a:xfrm>
          <a:prstGeom prst="rect">
            <a:avLst/>
          </a:prstGeom>
          <a:solidFill>
            <a:srgbClr val="FFF54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Urper\Desktop\finansbank-kurs\mimari\KaiZieh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226">
            <a:off x="7253670" y="3015649"/>
            <a:ext cx="2967424" cy="19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0487" y="3548099"/>
            <a:ext cx="10559903" cy="225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err="1" smtClean="0"/>
              <a:t>Portfolyo</a:t>
            </a:r>
            <a:r>
              <a:rPr lang="tr-TR" sz="2000" b="1" dirty="0" smtClean="0"/>
              <a:t> Türleri </a:t>
            </a:r>
          </a:p>
          <a:p>
            <a:pPr marL="0" indent="0">
              <a:buNone/>
            </a:pPr>
            <a:r>
              <a:rPr lang="tr-TR" sz="2000" dirty="0" smtClean="0"/>
              <a:t>Çanta </a:t>
            </a:r>
            <a:r>
              <a:rPr lang="tr-TR" sz="2000" dirty="0" err="1" smtClean="0"/>
              <a:t>Portfolyo</a:t>
            </a:r>
            <a:r>
              <a:rPr lang="tr-TR" sz="2000" dirty="0" smtClean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Çanta </a:t>
            </a:r>
            <a:r>
              <a:rPr lang="tr-TR" sz="2000" dirty="0" err="1" smtClean="0"/>
              <a:t>porfolyo</a:t>
            </a:r>
            <a:r>
              <a:rPr lang="tr-TR" sz="2000" dirty="0" smtClean="0"/>
              <a:t> daha çok büyük ölçülerdeki çalışmalar için tercih edilir. Bazı çalışmalar küçüldüğü zaman etkisini kaybeder. Sunum yapılacak kitle 5-10 kişiden oluşuyorsa ve sunumda elektronik gösterim düzenekleri kullanma olanağı yoksa tercih edilebilecek bir yöntemdir. Çanta </a:t>
            </a:r>
            <a:r>
              <a:rPr lang="tr-TR" sz="2000" dirty="0" err="1" smtClean="0"/>
              <a:t>portfolyo</a:t>
            </a:r>
            <a:r>
              <a:rPr lang="tr-TR" sz="2000" dirty="0" smtClean="0"/>
              <a:t>, taşınan çalışmaların güvenliğini sağlayabilmeli ve rahat taşınabilmelidir.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16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14861"/>
            <a:ext cx="10515600" cy="197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smtClean="0"/>
              <a:t>Klasör </a:t>
            </a:r>
            <a:r>
              <a:rPr lang="tr-TR" sz="1800" b="1" dirty="0" err="1" smtClean="0"/>
              <a:t>Portfolyo</a:t>
            </a:r>
            <a:r>
              <a:rPr lang="tr-TR" sz="1800" b="1" dirty="0" smtClean="0"/>
              <a:t> </a:t>
            </a:r>
          </a:p>
          <a:p>
            <a:pPr marL="0" indent="0">
              <a:buNone/>
            </a:pPr>
            <a:r>
              <a:rPr lang="tr-TR" sz="1800" dirty="0" smtClean="0"/>
              <a:t>Klasör </a:t>
            </a:r>
            <a:r>
              <a:rPr lang="tr-TR" sz="1800" dirty="0" err="1" smtClean="0"/>
              <a:t>portfolyolarda</a:t>
            </a:r>
            <a:r>
              <a:rPr lang="tr-TR" sz="1800" dirty="0" smtClean="0"/>
              <a:t> her dosya açılıp incelenebilen ayrı bir paket halindedir. Çalışma paspartusunun da siyah ya da gri olması tercih edilmelidir. Her çalışmanın ön baskıyla birlikte kısa bir açıklaması da yerleştirilmelidir.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0427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60" y="2929035"/>
            <a:ext cx="4627821" cy="300526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9656" y="2894881"/>
            <a:ext cx="4633257" cy="303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9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87</Words>
  <Application>Microsoft Office PowerPoint</Application>
  <PresentationFormat>Geniş ekran</PresentationFormat>
  <Paragraphs>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Kuzey</dc:creator>
  <cp:lastModifiedBy>Kuzey</cp:lastModifiedBy>
  <cp:revision>31</cp:revision>
  <dcterms:created xsi:type="dcterms:W3CDTF">2020-02-12T18:37:20Z</dcterms:created>
  <dcterms:modified xsi:type="dcterms:W3CDTF">2020-03-20T19:52:25Z</dcterms:modified>
</cp:coreProperties>
</file>