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44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9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24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3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9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6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6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59" y="3328511"/>
            <a:ext cx="4800929" cy="1581334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5656520" y="4678325"/>
            <a:ext cx="5762847" cy="1237755"/>
          </a:xfrm>
          <a:prstGeom prst="rect">
            <a:avLst/>
          </a:prstGeom>
          <a:solidFill>
            <a:srgbClr val="FFF54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2" descr="C:\Users\Urper\Desktop\finansbank-kurs\mimari\KaiZiehl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226">
            <a:off x="7253670" y="3015649"/>
            <a:ext cx="2967424" cy="197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1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0487" y="3548099"/>
            <a:ext cx="10559903" cy="225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err="1" smtClean="0"/>
              <a:t>Portfolyo</a:t>
            </a:r>
            <a:r>
              <a:rPr lang="tr-TR" sz="2000" b="1" dirty="0" smtClean="0"/>
              <a:t> Türleri </a:t>
            </a:r>
          </a:p>
          <a:p>
            <a:pPr marL="0" indent="0">
              <a:buNone/>
            </a:pPr>
            <a:r>
              <a:rPr lang="tr-TR" sz="2000" dirty="0" smtClean="0"/>
              <a:t>Çanta </a:t>
            </a:r>
            <a:r>
              <a:rPr lang="tr-TR" sz="2000" dirty="0" err="1" smtClean="0"/>
              <a:t>Portfolyo</a:t>
            </a:r>
            <a:r>
              <a:rPr lang="tr-TR" sz="2000" dirty="0" smtClean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Çanta </a:t>
            </a:r>
            <a:r>
              <a:rPr lang="tr-TR" sz="2000" dirty="0" err="1" smtClean="0"/>
              <a:t>porfolyo</a:t>
            </a:r>
            <a:r>
              <a:rPr lang="tr-TR" sz="2000" dirty="0" smtClean="0"/>
              <a:t> daha çok büyük ölçülerdeki çalışmalar için tercih edilir. Bazı çalışmalar küçüldüğü zaman etkisini kaybeder. Sunum yapılacak kitle 5-10 kişiden oluşuyorsa ve sunumda elektronik gösterim düzenekleri kullanma olanağı yoksa tercih edilebilecek bir yöntemdir. Çanta </a:t>
            </a:r>
            <a:r>
              <a:rPr lang="tr-TR" sz="2000" dirty="0" err="1" smtClean="0"/>
              <a:t>portfolyo</a:t>
            </a:r>
            <a:r>
              <a:rPr lang="tr-TR" sz="2000" dirty="0" smtClean="0"/>
              <a:t>, taşınan çalışmaların güvenliğini sağlayabilmeli ve rahat taşınabilmelidir.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16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52137"/>
            <a:ext cx="10304721" cy="1842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/>
              <a:t>Kitap </a:t>
            </a:r>
            <a:r>
              <a:rPr lang="tr-TR" sz="2000" b="1" dirty="0" err="1" smtClean="0"/>
              <a:t>Portfolyo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dirty="0" smtClean="0"/>
              <a:t>Kitap </a:t>
            </a:r>
            <a:r>
              <a:rPr lang="tr-TR" sz="2000" dirty="0" err="1" smtClean="0"/>
              <a:t>portfolyoların</a:t>
            </a:r>
            <a:r>
              <a:rPr lang="tr-TR" sz="2000" dirty="0" smtClean="0"/>
              <a:t> üstünlüğü, tasarımcı olmasa bile kitabın kendini sunabilmesidir. Kitap </a:t>
            </a:r>
            <a:r>
              <a:rPr lang="tr-TR" sz="2000" dirty="0" err="1" smtClean="0"/>
              <a:t>portfolyo</a:t>
            </a:r>
            <a:r>
              <a:rPr lang="tr-TR" sz="2000" dirty="0" smtClean="0"/>
              <a:t> küçük boyutlarda daha etkilidir. Büyük sayfalar sıkıcı olur ve çevirme zorluğu vardır. Problemi eğer iki sayfa da çalışma sergileniyorsa, örnekler birbirini etkileyebilir. Bir diğer yol da sadece sağ sayfada sunmaktır.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4747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630" y="3847435"/>
            <a:ext cx="3485669" cy="221312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13" y="3847436"/>
            <a:ext cx="3806976" cy="221312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6518" y="3847435"/>
            <a:ext cx="3319685" cy="221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0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102</Words>
  <Application>Microsoft Office PowerPoint</Application>
  <PresentationFormat>Geniş ekran</PresentationFormat>
  <Paragraphs>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Kuzey</dc:creator>
  <cp:lastModifiedBy>Kuzey</cp:lastModifiedBy>
  <cp:revision>29</cp:revision>
  <dcterms:created xsi:type="dcterms:W3CDTF">2020-02-12T18:37:20Z</dcterms:created>
  <dcterms:modified xsi:type="dcterms:W3CDTF">2020-03-20T19:56:30Z</dcterms:modified>
</cp:coreProperties>
</file>