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87" r:id="rId1"/>
  </p:sldMasterIdLst>
  <p:sldIdLst>
    <p:sldId id="256" r:id="rId2"/>
    <p:sldId id="621" r:id="rId3"/>
    <p:sldId id="715" r:id="rId4"/>
    <p:sldId id="257" r:id="rId5"/>
    <p:sldId id="763" r:id="rId6"/>
    <p:sldId id="278" r:id="rId7"/>
    <p:sldId id="279" r:id="rId8"/>
    <p:sldId id="762" r:id="rId9"/>
    <p:sldId id="513" r:id="rId10"/>
    <p:sldId id="661" r:id="rId11"/>
    <p:sldId id="718"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603" autoAdjust="0"/>
    <p:restoredTop sz="94660"/>
  </p:normalViewPr>
  <p:slideViewPr>
    <p:cSldViewPr snapToGrid="0">
      <p:cViewPr varScale="1">
        <p:scale>
          <a:sx n="75" d="100"/>
          <a:sy n="75" d="100"/>
        </p:scale>
        <p:origin x="-848" y="-11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10" name="Picture 9" descr="paperBackingColor.jpg"/>
          <p:cNvPicPr>
            <a:picLocks noChangeAspect="1"/>
          </p:cNvPicPr>
          <p:nvPr/>
        </p:nvPicPr>
        <p:blipFill>
          <a:blip r:embed="rId2"/>
          <a:srcRect l="469" t="13915"/>
          <a:stretch>
            <a:fillRect/>
          </a:stretch>
        </p:blipFill>
        <p:spPr>
          <a:xfrm>
            <a:off x="2151871" y="699248"/>
            <a:ext cx="7888259" cy="3837694"/>
          </a:xfrm>
          <a:prstGeom prst="rect">
            <a:avLst/>
          </a:prstGeom>
          <a:solidFill>
            <a:srgbClr val="FFFFFF">
              <a:shade val="85000"/>
            </a:srgbClr>
          </a:solidFill>
          <a:ln w="22225" cap="sq">
            <a:solidFill>
              <a:srgbClr val="FDFDFD"/>
            </a:solidFill>
            <a:miter lim="800000"/>
          </a:ln>
          <a:effectLst>
            <a:outerShdw blurRad="57150" dist="37500" dir="7560000" sy="98000" kx="80000" ky="63000" algn="tl" rotWithShape="0">
              <a:srgbClr val="000000">
                <a:alpha val="20000"/>
              </a:srgbClr>
            </a:outerShdw>
          </a:effectLst>
          <a:scene3d>
            <a:camera prst="orthographicFront"/>
            <a:lightRig rig="twoPt" dir="t">
              <a:rot lat="0" lon="0" rev="7200000"/>
            </a:lightRig>
          </a:scene3d>
          <a:sp3d prstMaterial="matte">
            <a:bevelT w="22860" h="12700"/>
            <a:contourClr>
              <a:srgbClr val="FFFFFF"/>
            </a:contourClr>
          </a:sp3d>
        </p:spPr>
      </p:pic>
      <p:sp>
        <p:nvSpPr>
          <p:cNvPr id="4" name="Date Placeholder 3"/>
          <p:cNvSpPr>
            <a:spLocks noGrp="1"/>
          </p:cNvSpPr>
          <p:nvPr>
            <p:ph type="dt" sz="half" idx="10"/>
          </p:nvPr>
        </p:nvSpPr>
        <p:spPr/>
        <p:txBody>
          <a:bodyPr/>
          <a:lstStyle/>
          <a:p>
            <a:fld id="{1160EA64-D806-43AC-9DF2-F8C432F32B4C}" type="datetimeFigureOut">
              <a:rPr lang="en-US" smtClean="0"/>
              <a:t>13.04.20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
        <p:nvSpPr>
          <p:cNvPr id="2" name="Title 1"/>
          <p:cNvSpPr>
            <a:spLocks noGrp="1"/>
          </p:cNvSpPr>
          <p:nvPr>
            <p:ph type="ctrTitle"/>
          </p:nvPr>
        </p:nvSpPr>
        <p:spPr>
          <a:xfrm>
            <a:off x="2279426" y="1143001"/>
            <a:ext cx="7633149" cy="1846961"/>
          </a:xfrm>
        </p:spPr>
        <p:txBody>
          <a:bodyPr vert="horz" lIns="91440" tIns="45720" rIns="91440" bIns="45720" rtlCol="0" anchor="b" anchorCtr="0">
            <a:noAutofit/>
          </a:bodyPr>
          <a:lstStyle>
            <a:lvl1pPr algn="ctr" defTabSz="914400" rtl="0" eaLnBrk="1" latinLnBrk="0" hangingPunct="1">
              <a:spcBef>
                <a:spcPct val="0"/>
              </a:spcBef>
              <a:buNone/>
              <a:defRPr sz="6000" kern="1200">
                <a:solidFill>
                  <a:schemeClr val="bg2">
                    <a:lumMod val="75000"/>
                  </a:schemeClr>
                </a:solidFill>
                <a:effectLst>
                  <a:outerShdw blurRad="50800" dist="38100" dir="2700000" algn="tl" rotWithShape="0">
                    <a:prstClr val="black">
                      <a:alpha val="40000"/>
                    </a:prstClr>
                  </a:outerShdw>
                </a:effectLst>
                <a:latin typeface="+mj-lt"/>
                <a:ea typeface="+mj-ea"/>
                <a:cs typeface="+mj-cs"/>
              </a:defRPr>
            </a:lvl1pPr>
          </a:lstStyle>
          <a:p>
            <a:r>
              <a:rPr lang="tr-TR" smtClean="0"/>
              <a:t>Click to edit Master title style</a:t>
            </a:r>
            <a:endParaRPr/>
          </a:p>
        </p:txBody>
      </p:sp>
      <p:sp>
        <p:nvSpPr>
          <p:cNvPr id="3" name="Subtitle 2"/>
          <p:cNvSpPr>
            <a:spLocks noGrp="1"/>
          </p:cNvSpPr>
          <p:nvPr>
            <p:ph type="subTitle" idx="1"/>
          </p:nvPr>
        </p:nvSpPr>
        <p:spPr>
          <a:xfrm>
            <a:off x="2279426" y="2994212"/>
            <a:ext cx="7633149" cy="1007200"/>
          </a:xfrm>
        </p:spPr>
        <p:txBody>
          <a:bodyPr vert="horz" lIns="91440" tIns="45720" rIns="91440" bIns="45720" rtlCol="0">
            <a:normAutofit/>
          </a:bodyPr>
          <a:lstStyle>
            <a:lvl1pPr marL="0" indent="0" algn="ctr" defTabSz="914400" rtl="0" eaLnBrk="1" latinLnBrk="0" hangingPunct="1">
              <a:spcBef>
                <a:spcPts val="0"/>
              </a:spcBef>
              <a:buSzPct val="90000"/>
              <a:buFont typeface="Wingdings" pitchFamily="2" charset="2"/>
              <a:buNone/>
              <a:defRPr sz="2000" kern="1200">
                <a:solidFill>
                  <a:schemeClr val="bg2">
                    <a:lumMod val="75000"/>
                  </a:schemeClr>
                </a:solidFill>
                <a:effectLst>
                  <a:outerShdw blurRad="50800" dist="38100" dir="2700000" algn="tl" rotWithShape="0">
                    <a:prstClr val="black">
                      <a:alpha val="40000"/>
                    </a:prst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Click to edit Master subtitle style</a:t>
            </a:r>
            <a:endParaRPr dirty="0"/>
          </a:p>
        </p:txBody>
      </p:sp>
    </p:spTree>
  </p:cSld>
  <p:clrMapOvr>
    <a:overrideClrMapping bg1="dk1" tx1="lt1" bg2="dk2" tx2="lt2" accent1="accent1" accent2="accent2" accent3="accent3" accent4="accent4" accent5="accent5" accent6="accent6" hlink="hlink" folHlink="folHlink"/>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4" name="Date Placeholder 3"/>
          <p:cNvSpPr>
            <a:spLocks noGrp="1"/>
          </p:cNvSpPr>
          <p:nvPr>
            <p:ph type="dt" sz="half" idx="10"/>
          </p:nvPr>
        </p:nvSpPr>
        <p:spPr/>
        <p:txBody>
          <a:bodyPr/>
          <a:lstStyle/>
          <a:p>
            <a:fld id="{1160EA64-D806-43AC-9DF2-F8C432F32B4C}" type="datetimeFigureOut">
              <a:rPr lang="en-US" smtClean="0"/>
              <a:t>13.04.20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bg>
      <p:bgRef idx="1003">
        <a:schemeClr val="bg2"/>
      </p:bgRef>
    </p:bg>
    <p:spTree>
      <p:nvGrpSpPr>
        <p:cNvPr id="1" name=""/>
        <p:cNvGrpSpPr/>
        <p:nvPr/>
      </p:nvGrpSpPr>
      <p:grpSpPr>
        <a:xfrm>
          <a:off x="0" y="0"/>
          <a:ext cx="0" cy="0"/>
          <a:chOff x="0" y="0"/>
          <a:chExt cx="0" cy="0"/>
        </a:xfrm>
      </p:grpSpPr>
      <p:pic>
        <p:nvPicPr>
          <p:cNvPr id="12" name="Picture 11" descr="titlePhotoBacking-r.png"/>
          <p:cNvPicPr>
            <a:picLocks noChangeAspect="1"/>
          </p:cNvPicPr>
          <p:nvPr/>
        </p:nvPicPr>
        <p:blipFill>
          <a:blip r:embed="rId2"/>
          <a:srcRect l="17353" t="9412" r="17500" b="32353"/>
          <a:stretch>
            <a:fillRect/>
          </a:stretch>
        </p:blipFill>
        <p:spPr>
          <a:xfrm>
            <a:off x="2115672" y="645459"/>
            <a:ext cx="7942729" cy="3993776"/>
          </a:xfrm>
          <a:prstGeom prst="rect">
            <a:avLst/>
          </a:prstGeom>
        </p:spPr>
      </p:pic>
      <p:sp>
        <p:nvSpPr>
          <p:cNvPr id="4" name="Date Placeholder 3"/>
          <p:cNvSpPr>
            <a:spLocks noGrp="1"/>
          </p:cNvSpPr>
          <p:nvPr>
            <p:ph type="dt" sz="half" idx="10"/>
          </p:nvPr>
        </p:nvSpPr>
        <p:spPr>
          <a:xfrm>
            <a:off x="609600" y="6324600"/>
            <a:ext cx="2844800" cy="273050"/>
          </a:xfrm>
        </p:spPr>
        <p:txBody>
          <a:bodyPr/>
          <a:lstStyle>
            <a:lvl1pPr>
              <a:defRPr sz="1400">
                <a:solidFill>
                  <a:schemeClr val="tx2">
                    <a:lumMod val="75000"/>
                  </a:schemeClr>
                </a:solidFill>
              </a:defRPr>
            </a:lvl1pPr>
          </a:lstStyle>
          <a:p>
            <a:fld id="{1160EA64-D806-43AC-9DF2-F8C432F32B4C}" type="datetimeFigureOut">
              <a:rPr lang="en-US" smtClean="0"/>
              <a:t>13.04.20</a:t>
            </a:fld>
            <a:endParaRPr lang="en-US" dirty="0"/>
          </a:p>
        </p:txBody>
      </p:sp>
      <p:sp>
        <p:nvSpPr>
          <p:cNvPr id="5" name="Footer Placeholder 4"/>
          <p:cNvSpPr>
            <a:spLocks noGrp="1"/>
          </p:cNvSpPr>
          <p:nvPr>
            <p:ph type="ftr" sz="quarter" idx="11"/>
          </p:nvPr>
        </p:nvSpPr>
        <p:spPr>
          <a:xfrm>
            <a:off x="4165600" y="6324600"/>
            <a:ext cx="3860800" cy="273050"/>
          </a:xfrm>
        </p:spPr>
        <p:txBody>
          <a:bodyPr/>
          <a:lstStyle>
            <a:lvl1pPr>
              <a:defRPr sz="1400">
                <a:solidFill>
                  <a:schemeClr val="tx2">
                    <a:lumMod val="75000"/>
                  </a:schemeClr>
                </a:solidFill>
              </a:defRPr>
            </a:lvl1pPr>
          </a:lstStyle>
          <a:p>
            <a:endParaRPr lang="en-US" dirty="0"/>
          </a:p>
        </p:txBody>
      </p:sp>
      <p:sp>
        <p:nvSpPr>
          <p:cNvPr id="6" name="Slide Number Placeholder 5"/>
          <p:cNvSpPr>
            <a:spLocks noGrp="1"/>
          </p:cNvSpPr>
          <p:nvPr>
            <p:ph type="sldNum" sz="quarter" idx="12"/>
          </p:nvPr>
        </p:nvSpPr>
        <p:spPr>
          <a:xfrm>
            <a:off x="8737600" y="6324600"/>
            <a:ext cx="2844800" cy="273050"/>
          </a:xfrm>
        </p:spPr>
        <p:txBody>
          <a:bodyPr/>
          <a:lstStyle>
            <a:lvl1pPr>
              <a:defRPr sz="1400">
                <a:solidFill>
                  <a:schemeClr val="tx2">
                    <a:lumMod val="75000"/>
                  </a:schemeClr>
                </a:solidFill>
              </a:defRPr>
            </a:lvl1pPr>
          </a:lstStyle>
          <a:p>
            <a:fld id="{8A7A6979-0714-4377-B894-6BE4C2D6E202}" type="slidenum">
              <a:rPr lang="en-US" smtClean="0"/>
              <a:pPr/>
              <a:t>‹#›</a:t>
            </a:fld>
            <a:endParaRPr lang="en-US" dirty="0"/>
          </a:p>
        </p:txBody>
      </p:sp>
      <p:sp>
        <p:nvSpPr>
          <p:cNvPr id="2" name="Title 1"/>
          <p:cNvSpPr>
            <a:spLocks noGrp="1"/>
          </p:cNvSpPr>
          <p:nvPr>
            <p:ph type="ctrTitle"/>
          </p:nvPr>
        </p:nvSpPr>
        <p:spPr>
          <a:xfrm>
            <a:off x="699247" y="4953000"/>
            <a:ext cx="10793507" cy="857250"/>
          </a:xfrm>
        </p:spPr>
        <p:txBody>
          <a:bodyPr anchor="b" anchorCtr="0">
            <a:noAutofit/>
          </a:bodyPr>
          <a:lstStyle>
            <a:lvl1pPr>
              <a:defRPr sz="5400">
                <a:solidFill>
                  <a:schemeClr val="tx2"/>
                </a:solidFill>
                <a:effectLst>
                  <a:outerShdw blurRad="50800" dist="38100" dir="2700000" algn="tl" rotWithShape="0">
                    <a:prstClr val="black">
                      <a:alpha val="40000"/>
                    </a:prstClr>
                  </a:outerShdw>
                </a:effectLst>
              </a:defRPr>
            </a:lvl1pPr>
          </a:lstStyle>
          <a:p>
            <a:r>
              <a:rPr lang="tr-TR" smtClean="0"/>
              <a:t>Click to edit Master title style</a:t>
            </a:r>
            <a:endParaRPr/>
          </a:p>
        </p:txBody>
      </p:sp>
      <p:sp>
        <p:nvSpPr>
          <p:cNvPr id="3" name="Subtitle 2"/>
          <p:cNvSpPr>
            <a:spLocks noGrp="1"/>
          </p:cNvSpPr>
          <p:nvPr>
            <p:ph type="subTitle" idx="1"/>
          </p:nvPr>
        </p:nvSpPr>
        <p:spPr>
          <a:xfrm>
            <a:off x="699247" y="5791200"/>
            <a:ext cx="10793507" cy="507200"/>
          </a:xfrm>
        </p:spPr>
        <p:txBody>
          <a:bodyPr>
            <a:normAutofit/>
          </a:bodyPr>
          <a:lstStyle>
            <a:lvl1pPr marL="0" indent="0" algn="ctr">
              <a:spcBef>
                <a:spcPts val="0"/>
              </a:spcBef>
              <a:buNone/>
              <a:defRPr sz="1800">
                <a:solidFill>
                  <a:schemeClr val="tx2"/>
                </a:solidFill>
                <a:effectLst>
                  <a:outerShdw blurRad="50800" dist="38100" dir="2700000" algn="tl" rotWithShape="0">
                    <a:prstClr val="black">
                      <a:alpha val="40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Click to edit Master subtitle style</a:t>
            </a:r>
            <a:endParaRPr dirty="0"/>
          </a:p>
        </p:txBody>
      </p:sp>
      <p:sp>
        <p:nvSpPr>
          <p:cNvPr id="11" name="Picture Placeholder 10"/>
          <p:cNvSpPr>
            <a:spLocks noGrp="1"/>
          </p:cNvSpPr>
          <p:nvPr>
            <p:ph type="pic" sz="quarter" idx="13"/>
          </p:nvPr>
        </p:nvSpPr>
        <p:spPr>
          <a:xfrm>
            <a:off x="2353056" y="804672"/>
            <a:ext cx="7518400" cy="3657600"/>
          </a:xfrm>
        </p:spPr>
        <p:txBody>
          <a:bodyPr/>
          <a:lstStyle>
            <a:lvl1pPr>
              <a:buNone/>
              <a:defRPr>
                <a:solidFill>
                  <a:schemeClr val="bg2"/>
                </a:solidFill>
              </a:defRPr>
            </a:lvl1pPr>
          </a:lstStyle>
          <a:p>
            <a:r>
              <a:rPr lang="tr-TR" smtClean="0"/>
              <a:t>Drag picture to placeholder or click icon to add</a:t>
            </a:r>
            <a:endParaRPr/>
          </a:p>
        </p:txBody>
      </p:sp>
    </p:spTree>
  </p:cSld>
  <p:clrMapOvr>
    <a:overrideClrMapping bg1="dk1" tx1="lt1" bg2="dk2" tx2="lt2" accent1="accent1" accent2="accent2" accent3="accent3" accent4="accent4" accent5="accent5" accent6="accent6" hlink="hlink" folHlink="folHlink"/>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54425" y="2514600"/>
            <a:ext cx="10883153" cy="914400"/>
          </a:xfrm>
        </p:spPr>
        <p:txBody>
          <a:bodyPr anchor="b" anchorCtr="0"/>
          <a:lstStyle>
            <a:lvl1pPr algn="ctr">
              <a:defRPr sz="5400" b="0" cap="none" baseline="0">
                <a:solidFill>
                  <a:schemeClr val="tx2"/>
                </a:solidFill>
                <a:effectLst>
                  <a:outerShdw blurRad="50800" dist="38100" dir="2700000" algn="tl" rotWithShape="0">
                    <a:prstClr val="black">
                      <a:alpha val="40000"/>
                    </a:prstClr>
                  </a:outerShdw>
                </a:effectLst>
              </a:defRPr>
            </a:lvl1pPr>
          </a:lstStyle>
          <a:p>
            <a:r>
              <a:rPr lang="tr-TR" smtClean="0"/>
              <a:t>Click to edit Master title style</a:t>
            </a:r>
            <a:endParaRPr/>
          </a:p>
        </p:txBody>
      </p:sp>
      <p:sp>
        <p:nvSpPr>
          <p:cNvPr id="3" name="Text Placeholder 2"/>
          <p:cNvSpPr>
            <a:spLocks noGrp="1"/>
          </p:cNvSpPr>
          <p:nvPr>
            <p:ph type="body" idx="1"/>
          </p:nvPr>
        </p:nvSpPr>
        <p:spPr>
          <a:xfrm>
            <a:off x="654425" y="3429000"/>
            <a:ext cx="10883153" cy="701000"/>
          </a:xfrm>
        </p:spPr>
        <p:txBody>
          <a:bodyPr anchor="t" anchorCtr="0">
            <a:normAutofit/>
          </a:bodyPr>
          <a:lstStyle>
            <a:lvl1pPr marL="0" indent="0" algn="ctr">
              <a:spcBef>
                <a:spcPts val="0"/>
              </a:spcBef>
              <a:buNone/>
              <a:defRPr sz="1800">
                <a:solidFill>
                  <a:schemeClr val="tx2"/>
                </a:solidFill>
                <a:effectLst>
                  <a:outerShdw blurRad="50800" dist="38100" dir="2700000" algn="tl" rotWithShape="0">
                    <a:prstClr val="black">
                      <a:alpha val="40000"/>
                    </a:prstClr>
                  </a:outerShdw>
                </a:effectLs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vert="horz" lIns="91440" tIns="45720" rIns="91440" bIns="45720" rtlCol="0" anchor="ctr"/>
          <a:lstStyle>
            <a:lvl1pPr marL="0" algn="l" defTabSz="914400" rtl="0" eaLnBrk="1" latinLnBrk="0" hangingPunct="1">
              <a:defRPr sz="1400" kern="1200">
                <a:solidFill>
                  <a:schemeClr val="tx2">
                    <a:lumMod val="75000"/>
                  </a:schemeClr>
                </a:solidFill>
                <a:latin typeface="+mn-lt"/>
                <a:ea typeface="+mn-ea"/>
                <a:cs typeface="+mn-cs"/>
              </a:defRPr>
            </a:lvl1pPr>
          </a:lstStyle>
          <a:p>
            <a:fld id="{1160EA64-D806-43AC-9DF2-F8C432F32B4C}" type="datetimeFigureOut">
              <a:rPr lang="en-US" smtClean="0"/>
              <a:t>13.04.20</a:t>
            </a:fld>
            <a:endParaRPr lang="en-US" dirty="0"/>
          </a:p>
        </p:txBody>
      </p:sp>
      <p:sp>
        <p:nvSpPr>
          <p:cNvPr id="5" name="Footer Placeholder 4"/>
          <p:cNvSpPr>
            <a:spLocks noGrp="1"/>
          </p:cNvSpPr>
          <p:nvPr>
            <p:ph type="ftr" sz="quarter" idx="11"/>
          </p:nvPr>
        </p:nvSpPr>
        <p:spPr/>
        <p:txBody>
          <a:bodyPr vert="horz" lIns="91440" tIns="45720" rIns="91440" bIns="45720" rtlCol="0" anchor="ctr"/>
          <a:lstStyle>
            <a:lvl1pPr marL="0" algn="ctr" defTabSz="914400" rtl="0" eaLnBrk="1" latinLnBrk="0" hangingPunct="1">
              <a:defRPr sz="1400" kern="1200">
                <a:solidFill>
                  <a:schemeClr val="tx2">
                    <a:lumMod val="75000"/>
                  </a:schemeClr>
                </a:solidFill>
                <a:latin typeface="+mn-lt"/>
                <a:ea typeface="+mn-ea"/>
                <a:cs typeface="+mn-cs"/>
              </a:defRPr>
            </a:lvl1pPr>
          </a:lstStyle>
          <a:p>
            <a:endParaRPr lang="en-US" dirty="0"/>
          </a:p>
        </p:txBody>
      </p:sp>
      <p:sp>
        <p:nvSpPr>
          <p:cNvPr id="6" name="Slide Number Placeholder 5"/>
          <p:cNvSpPr>
            <a:spLocks noGrp="1"/>
          </p:cNvSpPr>
          <p:nvPr>
            <p:ph type="sldNum" sz="quarter" idx="12"/>
          </p:nvPr>
        </p:nvSpPr>
        <p:spPr/>
        <p:txBody>
          <a:bodyPr vert="horz" lIns="91440" tIns="45720" rIns="91440" bIns="45720" rtlCol="0" anchor="ctr"/>
          <a:lstStyle>
            <a:lvl1pPr marL="0" algn="r" defTabSz="914400" rtl="0" eaLnBrk="1" latinLnBrk="0" hangingPunct="1">
              <a:defRPr sz="1400" kern="1200">
                <a:solidFill>
                  <a:schemeClr val="tx2">
                    <a:lumMod val="75000"/>
                  </a:schemeClr>
                </a:solidFill>
                <a:latin typeface="+mn-lt"/>
                <a:ea typeface="+mn-ea"/>
                <a:cs typeface="+mn-cs"/>
              </a:defRPr>
            </a:lvl1pPr>
          </a:lstStyle>
          <a:p>
            <a:fld id="{8A7A6979-0714-4377-B894-6BE4C2D6E202}"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a:p>
        </p:txBody>
      </p:sp>
      <p:sp>
        <p:nvSpPr>
          <p:cNvPr id="3" name="Content Placeholder 2"/>
          <p:cNvSpPr>
            <a:spLocks noGrp="1"/>
          </p:cNvSpPr>
          <p:nvPr>
            <p:ph sz="half" idx="1"/>
          </p:nvPr>
        </p:nvSpPr>
        <p:spPr>
          <a:xfrm>
            <a:off x="965200" y="1586753"/>
            <a:ext cx="5035296" cy="4583860"/>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4" name="Content Placeholder 3"/>
          <p:cNvSpPr>
            <a:spLocks noGrp="1"/>
          </p:cNvSpPr>
          <p:nvPr>
            <p:ph sz="half" idx="2"/>
          </p:nvPr>
        </p:nvSpPr>
        <p:spPr>
          <a:xfrm>
            <a:off x="6197600" y="1586753"/>
            <a:ext cx="5035296" cy="4583860"/>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5" name="Date Placeholder 4"/>
          <p:cNvSpPr>
            <a:spLocks noGrp="1"/>
          </p:cNvSpPr>
          <p:nvPr>
            <p:ph type="dt" sz="half" idx="10"/>
          </p:nvPr>
        </p:nvSpPr>
        <p:spPr/>
        <p:txBody>
          <a:bodyPr/>
          <a:lstStyle/>
          <a:p>
            <a:fld id="{1160EA64-D806-43AC-9DF2-F8C432F32B4C}" type="datetimeFigureOut">
              <a:rPr lang="en-US" smtClean="0"/>
              <a:t>13.04.20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smtClean="0"/>
              <a:pPr/>
              <a:t>‹#›</a:t>
            </a:fld>
            <a:endParaRPr lang="en-US" dirty="0"/>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Click to edit Master title style</a:t>
            </a:r>
            <a:endParaRPr/>
          </a:p>
        </p:txBody>
      </p:sp>
      <p:sp>
        <p:nvSpPr>
          <p:cNvPr id="3" name="Text Placeholder 2"/>
          <p:cNvSpPr>
            <a:spLocks noGrp="1"/>
          </p:cNvSpPr>
          <p:nvPr>
            <p:ph type="body" idx="1"/>
          </p:nvPr>
        </p:nvSpPr>
        <p:spPr>
          <a:xfrm>
            <a:off x="965200" y="1598613"/>
            <a:ext cx="5031317" cy="427877"/>
          </a:xfrm>
        </p:spPr>
        <p:txBody>
          <a:bodyPr anchor="b">
            <a:norm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4" name="Content Placeholder 3"/>
          <p:cNvSpPr>
            <a:spLocks noGrp="1"/>
          </p:cNvSpPr>
          <p:nvPr>
            <p:ph sz="half" idx="2"/>
          </p:nvPr>
        </p:nvSpPr>
        <p:spPr>
          <a:xfrm>
            <a:off x="965200" y="2174876"/>
            <a:ext cx="5031317" cy="3997325"/>
          </a:xfrm>
        </p:spPr>
        <p:txBody>
          <a:bodyPr/>
          <a:lstStyle>
            <a:lvl1pPr>
              <a:defRPr sz="2400"/>
            </a:lvl1pPr>
            <a:lvl2pPr>
              <a:defRPr sz="2200"/>
            </a:lvl2pPr>
            <a:lvl3pPr>
              <a:defRPr sz="2000"/>
            </a:lvl3pPr>
            <a:lvl4pPr>
              <a:defRPr sz="1800"/>
            </a:lvl4pPr>
            <a:lvl5pPr>
              <a:defRPr sz="1800"/>
            </a:lvl5pPr>
            <a:lvl6pPr>
              <a:defRPr sz="1600"/>
            </a:lvl6pPr>
            <a:lvl7pPr marL="2290763" indent="-344488">
              <a:defRPr sz="1600"/>
            </a:lvl7pPr>
            <a:lvl8pPr marL="2290763" indent="-344488">
              <a:defRPr sz="1600"/>
            </a:lvl8pPr>
            <a:lvl9pPr marL="2290763" indent="-344488">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5" name="Text Placeholder 4"/>
          <p:cNvSpPr>
            <a:spLocks noGrp="1"/>
          </p:cNvSpPr>
          <p:nvPr>
            <p:ph type="body" sz="quarter" idx="3"/>
          </p:nvPr>
        </p:nvSpPr>
        <p:spPr>
          <a:xfrm>
            <a:off x="6193368" y="1598613"/>
            <a:ext cx="5035296" cy="427877"/>
          </a:xfrm>
        </p:spPr>
        <p:txBody>
          <a:bodyPr anchor="b">
            <a:norm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6" name="Content Placeholder 5"/>
          <p:cNvSpPr>
            <a:spLocks noGrp="1"/>
          </p:cNvSpPr>
          <p:nvPr>
            <p:ph sz="quarter" idx="4"/>
          </p:nvPr>
        </p:nvSpPr>
        <p:spPr>
          <a:xfrm>
            <a:off x="6193368" y="2174876"/>
            <a:ext cx="5035296" cy="3997325"/>
          </a:xfrm>
        </p:spPr>
        <p:txBody>
          <a:bodyPr/>
          <a:lstStyle>
            <a:lvl1pPr>
              <a:defRPr sz="2400"/>
            </a:lvl1pPr>
            <a:lvl2pPr>
              <a:defRPr sz="2200"/>
            </a:lvl2pPr>
            <a:lvl3pPr>
              <a:defRPr sz="2000"/>
            </a:lvl3pPr>
            <a:lvl4pPr>
              <a:defRPr sz="1800"/>
            </a:lvl4pPr>
            <a:lvl5pPr>
              <a:defRPr sz="1800"/>
            </a:lvl5pPr>
            <a:lvl6pPr>
              <a:defRPr sz="1600"/>
            </a:lvl6pPr>
            <a:lvl7pPr marL="2290763" indent="-344488">
              <a:defRPr sz="1600"/>
            </a:lvl7pPr>
            <a:lvl8pPr marL="2290763" indent="-344488">
              <a:defRPr sz="1600"/>
            </a:lvl8pPr>
            <a:lvl9pPr marL="2290763" indent="-344488">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7" name="Date Placeholder 6"/>
          <p:cNvSpPr>
            <a:spLocks noGrp="1"/>
          </p:cNvSpPr>
          <p:nvPr>
            <p:ph type="dt" sz="half" idx="10"/>
          </p:nvPr>
        </p:nvSpPr>
        <p:spPr/>
        <p:txBody>
          <a:bodyPr/>
          <a:lstStyle/>
          <a:p>
            <a:fld id="{1160EA64-D806-43AC-9DF2-F8C432F32B4C}" type="datetimeFigureOut">
              <a:rPr lang="en-US" smtClean="0"/>
              <a:t>13.04.20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pPr/>
              <a:t>‹#›</a:t>
            </a:fld>
            <a:endParaRPr lang="en-US" dirty="0"/>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a:p>
        </p:txBody>
      </p:sp>
      <p:sp>
        <p:nvSpPr>
          <p:cNvPr id="3" name="Content Placeholder 2"/>
          <p:cNvSpPr>
            <a:spLocks noGrp="1"/>
          </p:cNvSpPr>
          <p:nvPr>
            <p:ph sz="half" idx="1"/>
          </p:nvPr>
        </p:nvSpPr>
        <p:spPr>
          <a:xfrm>
            <a:off x="965200" y="1586753"/>
            <a:ext cx="10276541" cy="2231136"/>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5" name="Date Placeholder 4"/>
          <p:cNvSpPr>
            <a:spLocks noGrp="1"/>
          </p:cNvSpPr>
          <p:nvPr>
            <p:ph type="dt" sz="half" idx="10"/>
          </p:nvPr>
        </p:nvSpPr>
        <p:spPr/>
        <p:txBody>
          <a:bodyPr/>
          <a:lstStyle/>
          <a:p>
            <a:fld id="{1160EA64-D806-43AC-9DF2-F8C432F32B4C}" type="datetimeFigureOut">
              <a:rPr lang="en-US" smtClean="0"/>
              <a:t>13.04.20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smtClean="0"/>
              <a:pPr/>
              <a:t>‹#›</a:t>
            </a:fld>
            <a:endParaRPr lang="en-US" dirty="0"/>
          </a:p>
        </p:txBody>
      </p:sp>
      <p:sp>
        <p:nvSpPr>
          <p:cNvPr id="8" name="Content Placeholder 2"/>
          <p:cNvSpPr>
            <a:spLocks noGrp="1"/>
          </p:cNvSpPr>
          <p:nvPr>
            <p:ph sz="half" idx="13"/>
          </p:nvPr>
        </p:nvSpPr>
        <p:spPr>
          <a:xfrm>
            <a:off x="965200" y="3914170"/>
            <a:ext cx="10276541" cy="2231136"/>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a:p>
        </p:txBody>
      </p:sp>
      <p:sp>
        <p:nvSpPr>
          <p:cNvPr id="3" name="Content Placeholder 2"/>
          <p:cNvSpPr>
            <a:spLocks noGrp="1"/>
          </p:cNvSpPr>
          <p:nvPr>
            <p:ph sz="half" idx="1"/>
          </p:nvPr>
        </p:nvSpPr>
        <p:spPr>
          <a:xfrm>
            <a:off x="965200" y="1586753"/>
            <a:ext cx="5035296" cy="4583860"/>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5" name="Date Placeholder 4"/>
          <p:cNvSpPr>
            <a:spLocks noGrp="1"/>
          </p:cNvSpPr>
          <p:nvPr>
            <p:ph type="dt" sz="half" idx="10"/>
          </p:nvPr>
        </p:nvSpPr>
        <p:spPr/>
        <p:txBody>
          <a:bodyPr/>
          <a:lstStyle/>
          <a:p>
            <a:fld id="{1160EA64-D806-43AC-9DF2-F8C432F32B4C}" type="datetimeFigureOut">
              <a:rPr lang="en-US" smtClean="0"/>
              <a:t>13.04.20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smtClean="0"/>
              <a:pPr/>
              <a:t>‹#›</a:t>
            </a:fld>
            <a:endParaRPr lang="en-US" dirty="0"/>
          </a:p>
        </p:txBody>
      </p:sp>
      <p:sp>
        <p:nvSpPr>
          <p:cNvPr id="8" name="Content Placeholder 3"/>
          <p:cNvSpPr>
            <a:spLocks noGrp="1"/>
          </p:cNvSpPr>
          <p:nvPr>
            <p:ph sz="half" idx="2"/>
          </p:nvPr>
        </p:nvSpPr>
        <p:spPr>
          <a:xfrm>
            <a:off x="6197600" y="1586753"/>
            <a:ext cx="5035296" cy="2232212"/>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9" name="Content Placeholder 3"/>
          <p:cNvSpPr>
            <a:spLocks noGrp="1"/>
          </p:cNvSpPr>
          <p:nvPr>
            <p:ph sz="half" idx="14"/>
          </p:nvPr>
        </p:nvSpPr>
        <p:spPr>
          <a:xfrm>
            <a:off x="6197600" y="3913094"/>
            <a:ext cx="5035296" cy="2232212"/>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a:p>
        </p:txBody>
      </p:sp>
      <p:sp>
        <p:nvSpPr>
          <p:cNvPr id="3" name="Date Placeholder 2"/>
          <p:cNvSpPr>
            <a:spLocks noGrp="1"/>
          </p:cNvSpPr>
          <p:nvPr>
            <p:ph type="dt" sz="half" idx="10"/>
          </p:nvPr>
        </p:nvSpPr>
        <p:spPr/>
        <p:txBody>
          <a:bodyPr/>
          <a:lstStyle/>
          <a:p>
            <a:fld id="{1160EA64-D806-43AC-9DF2-F8C432F32B4C}" type="datetimeFigureOut">
              <a:rPr lang="en-US" smtClean="0"/>
              <a:t>13.04.20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smtClean="0"/>
              <a:pPr/>
              <a:t>‹#›</a:t>
            </a:fld>
            <a:endParaRPr lang="en-US" dirty="0"/>
          </a:p>
        </p:txBody>
      </p:sp>
      <p:sp>
        <p:nvSpPr>
          <p:cNvPr id="6" name="Content Placeholder 2"/>
          <p:cNvSpPr>
            <a:spLocks noGrp="1"/>
          </p:cNvSpPr>
          <p:nvPr>
            <p:ph sz="half" idx="1"/>
          </p:nvPr>
        </p:nvSpPr>
        <p:spPr>
          <a:xfrm>
            <a:off x="965200" y="1586753"/>
            <a:ext cx="5035296" cy="2232212"/>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7" name="Content Placeholder 3"/>
          <p:cNvSpPr>
            <a:spLocks noGrp="1"/>
          </p:cNvSpPr>
          <p:nvPr>
            <p:ph sz="half" idx="2"/>
          </p:nvPr>
        </p:nvSpPr>
        <p:spPr>
          <a:xfrm>
            <a:off x="6197600" y="1586753"/>
            <a:ext cx="5035296" cy="2232212"/>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8" name="Content Placeholder 2"/>
          <p:cNvSpPr>
            <a:spLocks noGrp="1"/>
          </p:cNvSpPr>
          <p:nvPr>
            <p:ph sz="half" idx="13"/>
          </p:nvPr>
        </p:nvSpPr>
        <p:spPr>
          <a:xfrm>
            <a:off x="965200" y="3913094"/>
            <a:ext cx="5035296" cy="2232212"/>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9" name="Content Placeholder 3"/>
          <p:cNvSpPr>
            <a:spLocks noGrp="1"/>
          </p:cNvSpPr>
          <p:nvPr>
            <p:ph sz="half" idx="14"/>
          </p:nvPr>
        </p:nvSpPr>
        <p:spPr>
          <a:xfrm>
            <a:off x="6197600" y="3913094"/>
            <a:ext cx="5035296" cy="2232212"/>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a:p>
        </p:txBody>
      </p:sp>
      <p:sp>
        <p:nvSpPr>
          <p:cNvPr id="3" name="Date Placeholder 2"/>
          <p:cNvSpPr>
            <a:spLocks noGrp="1"/>
          </p:cNvSpPr>
          <p:nvPr>
            <p:ph type="dt" sz="half" idx="10"/>
          </p:nvPr>
        </p:nvSpPr>
        <p:spPr/>
        <p:txBody>
          <a:bodyPr/>
          <a:lstStyle/>
          <a:p>
            <a:fld id="{1160EA64-D806-43AC-9DF2-F8C432F32B4C}" type="datetimeFigureOut">
              <a:rPr lang="en-US" smtClean="0"/>
              <a:t>13.04.20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smtClean="0"/>
              <a:pPr/>
              <a:t>‹#›</a:t>
            </a:fld>
            <a:endParaRPr lang="en-US" dirty="0"/>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60EA64-D806-43AC-9DF2-F8C432F32B4C}" type="datetimeFigureOut">
              <a:rPr lang="en-US" smtClean="0"/>
              <a:t>13.04.20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smtClean="0"/>
              <a:pPr/>
              <a:t>‹#›</a:t>
            </a:fld>
            <a:endParaRPr lang="en-US" dirty="0"/>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47151" y="1143000"/>
            <a:ext cx="5076883" cy="1341344"/>
          </a:xfrm>
        </p:spPr>
        <p:txBody>
          <a:bodyPr anchor="b"/>
          <a:lstStyle>
            <a:lvl1pPr algn="ctr">
              <a:defRPr sz="4400" b="0"/>
            </a:lvl1pPr>
          </a:lstStyle>
          <a:p>
            <a:r>
              <a:rPr lang="tr-TR" smtClean="0"/>
              <a:t>Click to edit Master title style</a:t>
            </a:r>
            <a:endParaRPr/>
          </a:p>
        </p:txBody>
      </p:sp>
      <p:sp>
        <p:nvSpPr>
          <p:cNvPr id="3" name="Content Placeholder 2"/>
          <p:cNvSpPr>
            <a:spLocks noGrp="1"/>
          </p:cNvSpPr>
          <p:nvPr>
            <p:ph idx="1"/>
          </p:nvPr>
        </p:nvSpPr>
        <p:spPr>
          <a:xfrm>
            <a:off x="6197599" y="605119"/>
            <a:ext cx="5035296" cy="5565495"/>
          </a:xfrm>
        </p:spPr>
        <p:txBody>
          <a:bodyPr>
            <a:normAutofit/>
          </a:bodyPr>
          <a:lstStyle>
            <a:lvl1pPr>
              <a:defRPr sz="2400"/>
            </a:lvl1pPr>
            <a:lvl2pPr>
              <a:defRPr sz="2200"/>
            </a:lvl2pPr>
            <a:lvl3pPr>
              <a:defRPr sz="2000"/>
            </a:lvl3pPr>
            <a:lvl4pPr>
              <a:defRPr sz="1800"/>
            </a:lvl4pPr>
            <a:lvl5pPr>
              <a:defRPr sz="1800"/>
            </a:lvl5pPr>
            <a:lvl6pPr>
              <a:defRPr sz="2000"/>
            </a:lvl6pPr>
            <a:lvl7pPr marL="2290763" indent="-344488">
              <a:defRPr sz="2000"/>
            </a:lvl7pPr>
            <a:lvl8pPr marL="2290763" indent="-344488">
              <a:defRPr sz="2000"/>
            </a:lvl8pPr>
            <a:lvl9pPr marL="2290763" indent="-344488">
              <a:defRP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4" name="Text Placeholder 3"/>
          <p:cNvSpPr>
            <a:spLocks noGrp="1"/>
          </p:cNvSpPr>
          <p:nvPr>
            <p:ph type="body" sz="half" idx="2"/>
          </p:nvPr>
        </p:nvSpPr>
        <p:spPr>
          <a:xfrm>
            <a:off x="947151" y="2618815"/>
            <a:ext cx="5076883" cy="3133164"/>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1160EA64-D806-43AC-9DF2-F8C432F32B4C}" type="datetimeFigureOut">
              <a:rPr lang="en-US" smtClean="0"/>
              <a:t>13.04.20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smtClean="0"/>
              <a:pPr/>
              <a:t>‹#›</a:t>
            </a:fld>
            <a:endParaRPr lang="en-US" dirty="0"/>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160EA64-D806-43AC-9DF2-F8C432F32B4C}" type="datetimeFigureOut">
              <a:rPr lang="en-US" smtClean="0"/>
              <a:t>13.04.20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smtClean="0"/>
              <a:pPr/>
              <a:t>‹#›</a:t>
            </a:fld>
            <a:endParaRPr lang="en-US" dirty="0"/>
          </a:p>
        </p:txBody>
      </p:sp>
      <p:pic>
        <p:nvPicPr>
          <p:cNvPr id="10" name="Picture 9" descr="pictureCaptionBacking.png"/>
          <p:cNvPicPr>
            <a:picLocks noChangeAspect="1"/>
          </p:cNvPicPr>
          <p:nvPr/>
        </p:nvPicPr>
        <p:blipFill>
          <a:blip r:embed="rId2"/>
          <a:srcRect l="52272" t="8889" r="5152" b="16566"/>
          <a:stretch>
            <a:fillRect/>
          </a:stretch>
        </p:blipFill>
        <p:spPr>
          <a:xfrm>
            <a:off x="6125883" y="663389"/>
            <a:ext cx="5190836" cy="5112327"/>
          </a:xfrm>
          <a:prstGeom prst="rect">
            <a:avLst/>
          </a:prstGeom>
        </p:spPr>
      </p:pic>
      <p:sp>
        <p:nvSpPr>
          <p:cNvPr id="11" name="Title 1"/>
          <p:cNvSpPr>
            <a:spLocks noGrp="1"/>
          </p:cNvSpPr>
          <p:nvPr>
            <p:ph type="title"/>
          </p:nvPr>
        </p:nvSpPr>
        <p:spPr>
          <a:xfrm>
            <a:off x="967317" y="1143000"/>
            <a:ext cx="5056716" cy="1341344"/>
          </a:xfrm>
        </p:spPr>
        <p:txBody>
          <a:bodyPr anchor="b"/>
          <a:lstStyle>
            <a:lvl1pPr algn="ctr">
              <a:defRPr sz="4400" b="0"/>
            </a:lvl1pPr>
          </a:lstStyle>
          <a:p>
            <a:r>
              <a:rPr lang="tr-TR" smtClean="0"/>
              <a:t>Click to edit Master title style</a:t>
            </a:r>
            <a:endParaRPr/>
          </a:p>
        </p:txBody>
      </p:sp>
      <p:sp>
        <p:nvSpPr>
          <p:cNvPr id="12" name="Text Placeholder 3"/>
          <p:cNvSpPr>
            <a:spLocks noGrp="1"/>
          </p:cNvSpPr>
          <p:nvPr>
            <p:ph type="body" sz="half" idx="2"/>
          </p:nvPr>
        </p:nvSpPr>
        <p:spPr>
          <a:xfrm>
            <a:off x="967317" y="2618815"/>
            <a:ext cx="5056716" cy="3133164"/>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3" name="Picture Placeholder 2"/>
          <p:cNvSpPr>
            <a:spLocks noGrp="1"/>
          </p:cNvSpPr>
          <p:nvPr>
            <p:ph type="pic" idx="1"/>
          </p:nvPr>
        </p:nvSpPr>
        <p:spPr>
          <a:xfrm>
            <a:off x="6439918" y="864971"/>
            <a:ext cx="4562767" cy="47091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Drag picture to placeholder or click icon to add</a:t>
            </a:r>
            <a:endParaRPr/>
          </a:p>
        </p:txBody>
      </p:sp>
    </p:spTree>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67317" y="462897"/>
            <a:ext cx="10291233" cy="828021"/>
          </a:xfrm>
        </p:spPr>
        <p:txBody>
          <a:bodyPr/>
          <a:lstStyle/>
          <a:p>
            <a:r>
              <a:rPr lang="tr-TR" smtClean="0"/>
              <a:t>Click to edit Master title style</a:t>
            </a:r>
            <a:endParaRPr/>
          </a:p>
        </p:txBody>
      </p:sp>
      <p:sp>
        <p:nvSpPr>
          <p:cNvPr id="3" name="Vertical Text Placeholder 2"/>
          <p:cNvSpPr>
            <a:spLocks noGrp="1"/>
          </p:cNvSpPr>
          <p:nvPr>
            <p:ph type="body" orient="vert" idx="1"/>
          </p:nvPr>
        </p:nvSpPr>
        <p:spPr>
          <a:xfrm>
            <a:off x="967319" y="1598613"/>
            <a:ext cx="10291232" cy="4572000"/>
          </a:xfrm>
        </p:spPr>
        <p:txBody>
          <a:bodyPr vert="eaVert"/>
          <a:lstStyle>
            <a:lvl5pPr>
              <a:defRPr/>
            </a:lvl5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4" name="Date Placeholder 3"/>
          <p:cNvSpPr>
            <a:spLocks noGrp="1"/>
          </p:cNvSpPr>
          <p:nvPr>
            <p:ph type="dt" sz="half" idx="10"/>
          </p:nvPr>
        </p:nvSpPr>
        <p:spPr/>
        <p:txBody>
          <a:bodyPr/>
          <a:lstStyle/>
          <a:p>
            <a:fld id="{1160EA64-D806-43AC-9DF2-F8C432F32B4C}" type="datetimeFigureOut">
              <a:rPr lang="en-US" smtClean="0"/>
              <a:t>13.04.20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160000" y="685801"/>
            <a:ext cx="1422400" cy="5484812"/>
          </a:xfrm>
        </p:spPr>
        <p:txBody>
          <a:bodyPr vert="eaVert"/>
          <a:lstStyle/>
          <a:p>
            <a:r>
              <a:rPr lang="tr-TR" smtClean="0"/>
              <a:t>Click to edit Master title style</a:t>
            </a:r>
            <a:endParaRPr/>
          </a:p>
        </p:txBody>
      </p:sp>
      <p:sp>
        <p:nvSpPr>
          <p:cNvPr id="3" name="Vertical Text Placeholder 2"/>
          <p:cNvSpPr>
            <a:spLocks noGrp="1"/>
          </p:cNvSpPr>
          <p:nvPr>
            <p:ph type="body" orient="vert" idx="1"/>
          </p:nvPr>
        </p:nvSpPr>
        <p:spPr>
          <a:xfrm>
            <a:off x="967317" y="685758"/>
            <a:ext cx="8583083" cy="5482221"/>
          </a:xfrm>
        </p:spPr>
        <p:txBody>
          <a:bodyPr vert="eaVert"/>
          <a:lstStyle>
            <a:lvl5pPr>
              <a:defRPr/>
            </a:lvl5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4" name="Date Placeholder 3"/>
          <p:cNvSpPr>
            <a:spLocks noGrp="1"/>
          </p:cNvSpPr>
          <p:nvPr>
            <p:ph type="dt" sz="half" idx="10"/>
          </p:nvPr>
        </p:nvSpPr>
        <p:spPr/>
        <p:txBody>
          <a:bodyPr/>
          <a:lstStyle/>
          <a:p>
            <a:fld id="{1160EA64-D806-43AC-9DF2-F8C432F32B4C}" type="datetimeFigureOut">
              <a:rPr lang="en-US" smtClean="0"/>
              <a:t>13.04.20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68189" y="314979"/>
            <a:ext cx="10255625" cy="1143000"/>
          </a:xfrm>
          <a:prstGeom prst="rect">
            <a:avLst/>
          </a:prstGeom>
        </p:spPr>
        <p:txBody>
          <a:bodyPr vert="horz" lIns="91440" tIns="45720" rIns="91440" bIns="45720" rtlCol="0" anchor="ctr">
            <a:noAutofit/>
          </a:bodyPr>
          <a:lstStyle/>
          <a:p>
            <a:r>
              <a:rPr/>
              <a:t>Click to edit title style</a:t>
            </a:r>
          </a:p>
        </p:txBody>
      </p:sp>
      <p:sp>
        <p:nvSpPr>
          <p:cNvPr id="3" name="Text Placeholder 2"/>
          <p:cNvSpPr>
            <a:spLocks noGrp="1"/>
          </p:cNvSpPr>
          <p:nvPr>
            <p:ph type="body" idx="1"/>
          </p:nvPr>
        </p:nvSpPr>
        <p:spPr>
          <a:xfrm>
            <a:off x="968189" y="1586753"/>
            <a:ext cx="10255625" cy="4571999"/>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400">
                <a:solidFill>
                  <a:schemeClr val="tx1">
                    <a:lumMod val="65000"/>
                    <a:lumOff val="35000"/>
                  </a:schemeClr>
                </a:solidFill>
              </a:defRPr>
            </a:lvl1pPr>
          </a:lstStyle>
          <a:p>
            <a:fld id="{1160EA64-D806-43AC-9DF2-F8C432F32B4C}" type="datetimeFigureOut">
              <a:rPr lang="en-US" smtClean="0"/>
              <a:t>13.04.20</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4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400">
                <a:solidFill>
                  <a:schemeClr val="tx1">
                    <a:lumMod val="65000"/>
                    <a:lumOff val="35000"/>
                  </a:schemeClr>
                </a:solidFill>
              </a:defRPr>
            </a:lvl1pPr>
          </a:lstStyle>
          <a:p>
            <a:fld id="{8A7A6979-0714-4377-B894-6BE4C2D6E20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 id="2147483801" r:id="rId14"/>
    <p:sldLayoutId id="2147483802" r:id="rId15"/>
  </p:sldLayoutIdLst>
  <p:hf sldNum="0" hdr="0" ftr="0" dt="0"/>
  <p:txStyles>
    <p:titleStyle>
      <a:lvl1pPr algn="ctr" defTabSz="914400" rtl="0" eaLnBrk="1" latinLnBrk="0" hangingPunct="1">
        <a:spcBef>
          <a:spcPct val="0"/>
        </a:spcBef>
        <a:buNone/>
        <a:defRPr sz="5400" kern="1200">
          <a:solidFill>
            <a:schemeClr val="tx1">
              <a:lumMod val="85000"/>
              <a:lumOff val="15000"/>
            </a:schemeClr>
          </a:solidFill>
          <a:latin typeface="+mj-lt"/>
          <a:ea typeface="+mj-ea"/>
          <a:cs typeface="+mj-cs"/>
        </a:defRPr>
      </a:lvl1pPr>
    </p:titleStyle>
    <p:bodyStyle>
      <a:lvl1pPr marL="457200" indent="-457200" algn="l" defTabSz="914400" rtl="0" eaLnBrk="1" latinLnBrk="0" hangingPunct="1">
        <a:spcBef>
          <a:spcPts val="2400"/>
        </a:spcBef>
        <a:buSzPct val="90000"/>
        <a:buFont typeface="Wingdings" pitchFamily="2" charset="2"/>
        <a:buChar char="v"/>
        <a:defRPr sz="2400" kern="1200">
          <a:solidFill>
            <a:schemeClr val="tx1">
              <a:lumMod val="75000"/>
              <a:lumOff val="25000"/>
            </a:schemeClr>
          </a:solidFill>
          <a:latin typeface="+mn-lt"/>
          <a:ea typeface="+mn-ea"/>
          <a:cs typeface="+mn-cs"/>
        </a:defRPr>
      </a:lvl1pPr>
      <a:lvl2pPr marL="914400" indent="-457200" algn="l" defTabSz="914400" rtl="0" eaLnBrk="1" latinLnBrk="0" hangingPunct="1">
        <a:spcBef>
          <a:spcPts val="1200"/>
        </a:spcBef>
        <a:buClr>
          <a:schemeClr val="bg1">
            <a:lumMod val="65000"/>
          </a:schemeClr>
        </a:buClr>
        <a:buSzPct val="90000"/>
        <a:buFont typeface="Wingdings" pitchFamily="2" charset="2"/>
        <a:buChar char="v"/>
        <a:defRPr sz="2200" kern="1200">
          <a:solidFill>
            <a:schemeClr val="tx1">
              <a:lumMod val="75000"/>
              <a:lumOff val="25000"/>
            </a:schemeClr>
          </a:solidFill>
          <a:latin typeface="+mn-lt"/>
          <a:ea typeface="+mn-ea"/>
          <a:cs typeface="+mn-cs"/>
        </a:defRPr>
      </a:lvl2pPr>
      <a:lvl3pPr marL="1263650" indent="-349250" algn="l" defTabSz="914400" rtl="0" eaLnBrk="1" latinLnBrk="0" hangingPunct="1">
        <a:spcBef>
          <a:spcPts val="1200"/>
        </a:spcBef>
        <a:buSzPct val="90000"/>
        <a:buFont typeface="Wingdings" pitchFamily="2" charset="2"/>
        <a:buChar char="v"/>
        <a:defRPr sz="2000" kern="1200">
          <a:solidFill>
            <a:schemeClr val="tx1">
              <a:lumMod val="75000"/>
              <a:lumOff val="25000"/>
            </a:schemeClr>
          </a:solidFill>
          <a:latin typeface="+mn-lt"/>
          <a:ea typeface="+mn-ea"/>
          <a:cs typeface="+mn-cs"/>
        </a:defRPr>
      </a:lvl3pPr>
      <a:lvl4pPr marL="1600200" indent="-336550" algn="l" defTabSz="914400" rtl="0" eaLnBrk="1" latinLnBrk="0" hangingPunct="1">
        <a:spcBef>
          <a:spcPts val="1200"/>
        </a:spcBef>
        <a:buClr>
          <a:schemeClr val="bg1">
            <a:lumMod val="65000"/>
          </a:schemeClr>
        </a:buClr>
        <a:buSzPct val="90000"/>
        <a:buFont typeface="Wingdings" pitchFamily="2" charset="2"/>
        <a:buChar char="v"/>
        <a:defRPr sz="1800" kern="1200">
          <a:solidFill>
            <a:schemeClr val="tx1">
              <a:lumMod val="75000"/>
              <a:lumOff val="25000"/>
            </a:schemeClr>
          </a:solidFill>
          <a:latin typeface="+mn-lt"/>
          <a:ea typeface="+mn-ea"/>
          <a:cs typeface="+mn-cs"/>
        </a:defRPr>
      </a:lvl4pPr>
      <a:lvl5pPr marL="1946275" indent="-346075" algn="l" defTabSz="914400" rtl="0" eaLnBrk="1" latinLnBrk="0" hangingPunct="1">
        <a:spcBef>
          <a:spcPts val="1200"/>
        </a:spcBef>
        <a:buSzPct val="90000"/>
        <a:buFont typeface="Wingdings" pitchFamily="2" charset="2"/>
        <a:buChar char="v"/>
        <a:defRPr sz="1800" kern="1200">
          <a:solidFill>
            <a:schemeClr val="tx1">
              <a:lumMod val="75000"/>
              <a:lumOff val="25000"/>
            </a:schemeClr>
          </a:solidFill>
          <a:latin typeface="+mn-lt"/>
          <a:ea typeface="+mn-ea"/>
          <a:cs typeface="+mn-cs"/>
        </a:defRPr>
      </a:lvl5pPr>
      <a:lvl6pPr marL="2290763" indent="-344488" algn="l" defTabSz="914400" rtl="0" eaLnBrk="1" latinLnBrk="0" hangingPunct="1">
        <a:spcBef>
          <a:spcPct val="20000"/>
        </a:spcBef>
        <a:buClr>
          <a:schemeClr val="bg1">
            <a:lumMod val="65000"/>
          </a:schemeClr>
        </a:buClr>
        <a:buSzPct val="90000"/>
        <a:buFont typeface="Wingdings" pitchFamily="2" charset="2"/>
        <a:buChar char="v"/>
        <a:defRPr lang="en-US" sz="1800" kern="1200" dirty="0" smtClean="0">
          <a:solidFill>
            <a:schemeClr val="tx1">
              <a:lumMod val="75000"/>
              <a:lumOff val="25000"/>
            </a:schemeClr>
          </a:solidFill>
          <a:latin typeface="+mn-lt"/>
          <a:ea typeface="+mn-ea"/>
          <a:cs typeface="+mn-cs"/>
        </a:defRPr>
      </a:lvl6pPr>
      <a:lvl7pPr marL="2625725" indent="-344488" algn="l" defTabSz="914400" rtl="0" eaLnBrk="1" latinLnBrk="0" hangingPunct="1">
        <a:spcBef>
          <a:spcPct val="20000"/>
        </a:spcBef>
        <a:buSzPct val="90000"/>
        <a:buFont typeface="Wingdings" pitchFamily="2" charset="2"/>
        <a:buChar char="v"/>
        <a:defRPr lang="en-US" sz="1800" kern="1200" dirty="0" smtClean="0">
          <a:solidFill>
            <a:schemeClr val="tx1">
              <a:lumMod val="75000"/>
              <a:lumOff val="25000"/>
            </a:schemeClr>
          </a:solidFill>
          <a:latin typeface="+mn-lt"/>
          <a:ea typeface="+mn-ea"/>
          <a:cs typeface="+mn-cs"/>
        </a:defRPr>
      </a:lvl7pPr>
      <a:lvl8pPr marL="2970213" indent="-344488" algn="l" defTabSz="914400" rtl="0" eaLnBrk="1" latinLnBrk="0" hangingPunct="1">
        <a:spcBef>
          <a:spcPct val="20000"/>
        </a:spcBef>
        <a:buClr>
          <a:schemeClr val="bg1">
            <a:lumMod val="65000"/>
          </a:schemeClr>
        </a:buClr>
        <a:buSzPct val="90000"/>
        <a:buFont typeface="Wingdings" pitchFamily="2" charset="2"/>
        <a:buChar char="v"/>
        <a:defRPr lang="en-US" sz="1800" kern="1200" dirty="0" smtClean="0">
          <a:solidFill>
            <a:schemeClr val="tx1">
              <a:lumMod val="75000"/>
              <a:lumOff val="25000"/>
            </a:schemeClr>
          </a:solidFill>
          <a:latin typeface="+mn-lt"/>
          <a:ea typeface="+mn-ea"/>
          <a:cs typeface="+mn-cs"/>
        </a:defRPr>
      </a:lvl8pPr>
      <a:lvl9pPr marL="3313113" indent="-344488" algn="l" defTabSz="914400" rtl="0" eaLnBrk="1" latinLnBrk="0" hangingPunct="1">
        <a:spcBef>
          <a:spcPct val="20000"/>
        </a:spcBef>
        <a:buSzPct val="90000"/>
        <a:buFont typeface="Wingdings" pitchFamily="2" charset="2"/>
        <a:buChar char="v"/>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8B91F11-5C97-4831-849C-A00878E49C1A}"/>
              </a:ext>
            </a:extLst>
          </p:cNvPr>
          <p:cNvSpPr>
            <a:spLocks noGrp="1"/>
          </p:cNvSpPr>
          <p:nvPr>
            <p:ph type="ctrTitle"/>
          </p:nvPr>
        </p:nvSpPr>
        <p:spPr>
          <a:xfrm>
            <a:off x="2279426" y="1143001"/>
            <a:ext cx="7633149" cy="3310466"/>
          </a:xfrm>
        </p:spPr>
        <p:txBody>
          <a:bodyPr/>
          <a:lstStyle/>
          <a:p>
            <a:r>
              <a:rPr lang="tr-TR" dirty="0" smtClean="0"/>
              <a:t>BİLİMSEL </a:t>
            </a:r>
            <a:r>
              <a:rPr lang="tr-TR" dirty="0"/>
              <a:t>ARAŞTIRMA </a:t>
            </a:r>
            <a:r>
              <a:rPr lang="tr-TR" dirty="0" smtClean="0"/>
              <a:t>VE YAYIN ETİĞİ</a:t>
            </a:r>
            <a:endParaRPr lang="tr-TR" dirty="0"/>
          </a:p>
        </p:txBody>
      </p:sp>
      <p:sp>
        <p:nvSpPr>
          <p:cNvPr id="3" name="Alt Başlık 2">
            <a:extLst>
              <a:ext uri="{FF2B5EF4-FFF2-40B4-BE49-F238E27FC236}">
                <a16:creationId xmlns:a16="http://schemas.microsoft.com/office/drawing/2014/main" xmlns="" id="{0F3AD785-54D4-4CA3-A5C6-C1076B667A89}"/>
              </a:ext>
            </a:extLst>
          </p:cNvPr>
          <p:cNvSpPr>
            <a:spLocks noGrp="1"/>
          </p:cNvSpPr>
          <p:nvPr>
            <p:ph type="subTitle" idx="1"/>
          </p:nvPr>
        </p:nvSpPr>
        <p:spPr>
          <a:xfrm>
            <a:off x="823159" y="5334000"/>
            <a:ext cx="4832574" cy="1021146"/>
          </a:xfrm>
        </p:spPr>
        <p:txBody>
          <a:bodyPr>
            <a:noAutofit/>
          </a:bodyPr>
          <a:lstStyle/>
          <a:p>
            <a:r>
              <a:rPr lang="tr-TR" sz="3200" dirty="0" smtClean="0"/>
              <a:t>Doç. Dr. Şule SANAL</a:t>
            </a:r>
            <a:endParaRPr lang="tr-TR" sz="3200" dirty="0"/>
          </a:p>
        </p:txBody>
      </p:sp>
    </p:spTree>
    <p:extLst>
      <p:ext uri="{BB962C8B-B14F-4D97-AF65-F5344CB8AC3E}">
        <p14:creationId xmlns:p14="http://schemas.microsoft.com/office/powerpoint/2010/main" val="349064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4">
            <a:extLst>
              <a:ext uri="{FF2B5EF4-FFF2-40B4-BE49-F238E27FC236}">
                <a16:creationId xmlns:a16="http://schemas.microsoft.com/office/drawing/2014/main" xmlns="" id="{F69D2CE3-4C54-4C37-B743-7D8AD2F274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5067" y="480311"/>
            <a:ext cx="7978246" cy="5649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useBgFill="1">
        <p:nvSpPr>
          <p:cNvPr id="3075" name="TextBox 3">
            <a:extLst>
              <a:ext uri="{FF2B5EF4-FFF2-40B4-BE49-F238E27FC236}">
                <a16:creationId xmlns:a16="http://schemas.microsoft.com/office/drawing/2014/main" xmlns="" id="{90692674-19D2-4035-B1C7-E33FBD88F90D}"/>
              </a:ext>
            </a:extLst>
          </p:cNvPr>
          <p:cNvSpPr txBox="1">
            <a:spLocks noChangeArrowheads="1"/>
          </p:cNvSpPr>
          <p:nvPr/>
        </p:nvSpPr>
        <p:spPr bwMode="auto">
          <a:xfrm>
            <a:off x="2892426" y="863600"/>
            <a:ext cx="4490507" cy="1384995"/>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65000"/>
              <a:buFont typeface="Wingdings" panose="05000000000000000000" pitchFamily="2" charset="2"/>
              <a:buChar char="n"/>
              <a:defRPr sz="3200">
                <a:solidFill>
                  <a:schemeClr val="tx1"/>
                </a:solidFill>
                <a:latin typeface="Arial" panose="020B0604020202020204" pitchFamily="34" charset="0"/>
              </a:defRPr>
            </a:lvl1pPr>
            <a:lvl2pPr marL="742950" indent="-285750" eaLnBrk="0" hangingPunct="0">
              <a:spcBef>
                <a:spcPct val="20000"/>
              </a:spcBef>
              <a:buClr>
                <a:schemeClr val="folHlink"/>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eaLnBrk="0" hangingPunct="0">
              <a:spcBef>
                <a:spcPct val="20000"/>
              </a:spcBef>
              <a:buClr>
                <a:schemeClr val="hlink"/>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65000"/>
              <a:buFont typeface="Wingdings" panose="05000000000000000000" pitchFamily="2" charset="2"/>
              <a:buChar char="n"/>
              <a:defRPr sz="2000">
                <a:solidFill>
                  <a:schemeClr val="tx1"/>
                </a:solidFill>
                <a:latin typeface="Arial" panose="020B0604020202020204" pitchFamily="34" charset="0"/>
              </a:defRPr>
            </a:lvl4pPr>
            <a:lvl5pPr marL="2057400" indent="-228600" eaLnBrk="0" hangingPunct="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tr-TR" altLang="tr-TR" sz="2800" b="1" dirty="0">
              <a:latin typeface="Segoe Print" panose="02000600000000000000" pitchFamily="2" charset="0"/>
            </a:endParaRPr>
          </a:p>
          <a:p>
            <a:pPr algn="ctr" eaLnBrk="1" hangingPunct="1">
              <a:spcBef>
                <a:spcPct val="0"/>
              </a:spcBef>
              <a:buClrTx/>
              <a:buSzTx/>
              <a:buFontTx/>
              <a:buNone/>
            </a:pPr>
            <a:r>
              <a:rPr lang="tr-TR" altLang="tr-TR" sz="2800" b="1" dirty="0">
                <a:latin typeface="Segoe Print" panose="02000600000000000000" pitchFamily="2" charset="0"/>
              </a:rPr>
              <a:t>Bugünün toplumunda etik ne kadar önemli?</a:t>
            </a:r>
          </a:p>
        </p:txBody>
      </p:sp>
      <p:sp>
        <p:nvSpPr>
          <p:cNvPr id="2" name="TextBox 1">
            <a:extLst>
              <a:ext uri="{FF2B5EF4-FFF2-40B4-BE49-F238E27FC236}">
                <a16:creationId xmlns:a16="http://schemas.microsoft.com/office/drawing/2014/main" xmlns="" id="{F3D7AD94-4B78-422C-97E2-6E6A4CD10A70}"/>
              </a:ext>
            </a:extLst>
          </p:cNvPr>
          <p:cNvSpPr txBox="1"/>
          <p:nvPr/>
        </p:nvSpPr>
        <p:spPr>
          <a:xfrm>
            <a:off x="1998133" y="409575"/>
            <a:ext cx="7995180" cy="487892"/>
          </a:xfrm>
          <a:prstGeom prst="rect">
            <a:avLst/>
          </a:prstGeom>
          <a:solidFill>
            <a:schemeClr val="accent4">
              <a:lumMod val="25000"/>
            </a:schemeClr>
          </a:solidFill>
        </p:spPr>
        <p:txBody>
          <a:bodyPr wrap="square">
            <a:spAutoFit/>
          </a:bodyPr>
          <a:lstStyle/>
          <a:p>
            <a:pPr>
              <a:defRPr/>
            </a:pPr>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xmlns="" id="{14DA7B1F-C1ED-476A-827A-A2D5C6FC063F}"/>
              </a:ext>
            </a:extLst>
          </p:cNvPr>
          <p:cNvSpPr>
            <a:spLocks noChangeArrowheads="1"/>
          </p:cNvSpPr>
          <p:nvPr/>
        </p:nvSpPr>
        <p:spPr bwMode="auto">
          <a:xfrm>
            <a:off x="2208213" y="260350"/>
            <a:ext cx="822960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p>
            <a:pPr algn="ctr">
              <a:defRPr/>
            </a:pPr>
            <a:endParaRPr lang="en-AU" sz="3600" b="1">
              <a:solidFill>
                <a:schemeClr val="tx2"/>
              </a:solidFill>
              <a:effectLst>
                <a:outerShdw blurRad="38100" dist="38100" dir="2700000" algn="tl">
                  <a:srgbClr val="000000"/>
                </a:outerShdw>
              </a:effectLst>
            </a:endParaRPr>
          </a:p>
        </p:txBody>
      </p:sp>
      <p:sp>
        <p:nvSpPr>
          <p:cNvPr id="118787" name="Rectangle 3">
            <a:extLst>
              <a:ext uri="{FF2B5EF4-FFF2-40B4-BE49-F238E27FC236}">
                <a16:creationId xmlns:a16="http://schemas.microsoft.com/office/drawing/2014/main" xmlns="" id="{63485329-35B7-4225-A277-AE4CD50DD51A}"/>
              </a:ext>
            </a:extLst>
          </p:cNvPr>
          <p:cNvSpPr>
            <a:spLocks noChangeArrowheads="1"/>
          </p:cNvSpPr>
          <p:nvPr/>
        </p:nvSpPr>
        <p:spPr bwMode="auto">
          <a:xfrm>
            <a:off x="2093913" y="1174751"/>
            <a:ext cx="8458200" cy="522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marL="342900" indent="-342900" algn="ctr">
              <a:spcBef>
                <a:spcPct val="20000"/>
              </a:spcBef>
              <a:buClr>
                <a:schemeClr val="tx1"/>
              </a:buClr>
              <a:buSzPct val="70000"/>
              <a:buFontTx/>
              <a:buChar char=" "/>
              <a:defRPr/>
            </a:pPr>
            <a:r>
              <a:rPr lang="tr-TR" sz="3600" dirty="0" smtClean="0">
                <a:latin typeface="Calibri" pitchFamily="34" charset="0"/>
                <a:cs typeface="Calibri" pitchFamily="34" charset="0"/>
              </a:rPr>
              <a:t>“</a:t>
            </a:r>
            <a:r>
              <a:rPr lang="tr-TR" sz="3600" dirty="0" smtClean="0">
                <a:latin typeface="Calibri" pitchFamily="34" charset="0"/>
                <a:cs typeface="Calibri" pitchFamily="34" charset="0"/>
              </a:rPr>
              <a:t>Bir </a:t>
            </a:r>
            <a:r>
              <a:rPr lang="tr-TR" sz="3600" dirty="0">
                <a:latin typeface="Calibri" pitchFamily="34" charset="0"/>
                <a:cs typeface="Calibri" pitchFamily="34" charset="0"/>
              </a:rPr>
              <a:t>araştırma üniversitesini, parçası olduğumuz toplumun geliştirilmesi hedefine odaklamak için, yapılabilecek pragramatik uğraşların merkezinde </a:t>
            </a:r>
          </a:p>
          <a:p>
            <a:pPr marL="342900" indent="-342900" algn="ctr">
              <a:spcBef>
                <a:spcPct val="20000"/>
              </a:spcBef>
              <a:buClr>
                <a:schemeClr val="tx1"/>
              </a:buClr>
              <a:buSzPct val="70000"/>
              <a:buFontTx/>
              <a:buChar char=" "/>
              <a:defRPr/>
            </a:pPr>
            <a:r>
              <a:rPr lang="tr-TR" sz="3600" dirty="0">
                <a:latin typeface="Calibri" pitchFamily="34" charset="0"/>
                <a:cs typeface="Calibri" pitchFamily="34" charset="0"/>
              </a:rPr>
              <a:t>etik </a:t>
            </a:r>
          </a:p>
          <a:p>
            <a:pPr marL="342900" indent="-342900" algn="ctr">
              <a:spcBef>
                <a:spcPct val="20000"/>
              </a:spcBef>
              <a:buClr>
                <a:schemeClr val="tx1"/>
              </a:buClr>
              <a:buSzPct val="70000"/>
              <a:buFontTx/>
              <a:buChar char=" "/>
              <a:defRPr/>
            </a:pPr>
            <a:r>
              <a:rPr lang="tr-TR" sz="3600" dirty="0">
                <a:latin typeface="Calibri" pitchFamily="34" charset="0"/>
                <a:cs typeface="Calibri" pitchFamily="34" charset="0"/>
              </a:rPr>
              <a:t>yer almalıdır.”</a:t>
            </a:r>
          </a:p>
          <a:p>
            <a:pPr marL="342900" indent="-342900" algn="ctr">
              <a:spcBef>
                <a:spcPct val="20000"/>
              </a:spcBef>
              <a:buClr>
                <a:schemeClr val="tx1"/>
              </a:buClr>
              <a:buSzPct val="70000"/>
              <a:defRPr/>
            </a:pPr>
            <a:endParaRPr lang="tr-TR" sz="2000" dirty="0">
              <a:latin typeface="Calibri" pitchFamily="34" charset="0"/>
              <a:cs typeface="Calibri" pitchFamily="34" charset="0"/>
            </a:endParaRPr>
          </a:p>
          <a:p>
            <a:pPr marL="342900" indent="-342900" algn="ctr">
              <a:spcBef>
                <a:spcPct val="20000"/>
              </a:spcBef>
              <a:buClr>
                <a:schemeClr val="tx1"/>
              </a:buClr>
              <a:buSzPct val="70000"/>
              <a:defRPr/>
            </a:pPr>
            <a:r>
              <a:rPr lang="tr-TR" sz="2000" dirty="0">
                <a:latin typeface="Calibri" pitchFamily="34" charset="0"/>
                <a:cs typeface="Calibri" pitchFamily="34" charset="0"/>
              </a:rPr>
              <a:t>LaRue Tone Hosmer, Ethics and the Proper Functions of a University, </a:t>
            </a:r>
            <a:r>
              <a:rPr lang="en-AU" sz="2000" dirty="0">
                <a:latin typeface="Calibri" pitchFamily="34" charset="0"/>
                <a:cs typeface="Calibri" pitchFamily="34" charset="0"/>
              </a:rPr>
              <a:t>http://web.utk.edu/~unistudy/ethics96/lth.html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C642547-5BB0-4431-BB5F-ED0B0D8A6E7A}"/>
              </a:ext>
            </a:extLst>
          </p:cNvPr>
          <p:cNvSpPr>
            <a:spLocks noGrp="1"/>
          </p:cNvSpPr>
          <p:nvPr>
            <p:ph type="title"/>
          </p:nvPr>
        </p:nvSpPr>
        <p:spPr/>
        <p:txBody>
          <a:bodyPr/>
          <a:lstStyle/>
          <a:p>
            <a:r>
              <a:rPr lang="tr-TR" dirty="0"/>
              <a:t>BİLİM</a:t>
            </a:r>
          </a:p>
        </p:txBody>
      </p:sp>
      <p:sp>
        <p:nvSpPr>
          <p:cNvPr id="3" name="İçerik Yer Tutucusu 2">
            <a:extLst>
              <a:ext uri="{FF2B5EF4-FFF2-40B4-BE49-F238E27FC236}">
                <a16:creationId xmlns:a16="http://schemas.microsoft.com/office/drawing/2014/main" xmlns="" id="{90AEEABB-6D7B-4985-925C-1933E7F7A38A}"/>
              </a:ext>
            </a:extLst>
          </p:cNvPr>
          <p:cNvSpPr>
            <a:spLocks noGrp="1"/>
          </p:cNvSpPr>
          <p:nvPr>
            <p:ph idx="1"/>
          </p:nvPr>
        </p:nvSpPr>
        <p:spPr>
          <a:xfrm>
            <a:off x="982133" y="1168400"/>
            <a:ext cx="9838267" cy="4368800"/>
          </a:xfrm>
        </p:spPr>
        <p:txBody>
          <a:bodyPr>
            <a:normAutofit/>
          </a:bodyPr>
          <a:lstStyle/>
          <a:p>
            <a:pPr marL="0" indent="0">
              <a:buNone/>
            </a:pPr>
            <a:endParaRPr lang="tr-TR" dirty="0"/>
          </a:p>
          <a:p>
            <a:pPr algn="just"/>
            <a:r>
              <a:rPr lang="tr-TR" sz="2800" dirty="0"/>
              <a:t>Doğayı gözlem, deney, araştırmalarla değerlendirip, akıl süzgecinden geçirmek, </a:t>
            </a:r>
          </a:p>
          <a:p>
            <a:pPr algn="just"/>
            <a:r>
              <a:rPr lang="es-ES" sz="2800" dirty="0"/>
              <a:t>Ön yargı ve dogmalardan uzak kalmak,</a:t>
            </a:r>
            <a:r>
              <a:rPr lang="tr-TR" sz="2800" dirty="0"/>
              <a:t> </a:t>
            </a:r>
          </a:p>
          <a:p>
            <a:pPr algn="just"/>
            <a:r>
              <a:rPr lang="tr-TR" sz="2800" dirty="0"/>
              <a:t>İnsanların mutluluğu, refahı, uzun ve sağlıklı yaşaması için bilimsel bilgi ve teknolojiyi uygulamaktır.</a:t>
            </a:r>
          </a:p>
          <a:p>
            <a:endParaRPr lang="tr-TR" dirty="0"/>
          </a:p>
        </p:txBody>
      </p:sp>
    </p:spTree>
    <p:extLst>
      <p:ext uri="{BB962C8B-B14F-4D97-AF65-F5344CB8AC3E}">
        <p14:creationId xmlns:p14="http://schemas.microsoft.com/office/powerpoint/2010/main" val="4266702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2643E53C-4097-42BC-89D3-3B4160D373AD}"/>
              </a:ext>
            </a:extLst>
          </p:cNvPr>
          <p:cNvSpPr>
            <a:spLocks noGrp="1"/>
          </p:cNvSpPr>
          <p:nvPr>
            <p:ph type="title"/>
          </p:nvPr>
        </p:nvSpPr>
        <p:spPr>
          <a:xfrm>
            <a:off x="934322" y="687513"/>
            <a:ext cx="10255625" cy="1143000"/>
          </a:xfrm>
        </p:spPr>
        <p:txBody>
          <a:bodyPr>
            <a:normAutofit fontScale="90000"/>
          </a:bodyPr>
          <a:lstStyle/>
          <a:p>
            <a:r>
              <a:rPr lang="tr-TR" dirty="0"/>
              <a:t/>
            </a:r>
            <a:br>
              <a:rPr lang="tr-TR" dirty="0"/>
            </a:br>
            <a:r>
              <a:rPr lang="tr-TR" b="1" dirty="0"/>
              <a:t>BİLİMSEL ARAŞTIRMA </a:t>
            </a:r>
            <a:endParaRPr lang="tr-TR" dirty="0"/>
          </a:p>
        </p:txBody>
      </p:sp>
      <p:sp>
        <p:nvSpPr>
          <p:cNvPr id="3" name="İçerik Yer Tutucusu 2">
            <a:extLst>
              <a:ext uri="{FF2B5EF4-FFF2-40B4-BE49-F238E27FC236}">
                <a16:creationId xmlns:a16="http://schemas.microsoft.com/office/drawing/2014/main" xmlns="" id="{CCEDC2EC-0216-4C39-966E-D22C198F6EDD}"/>
              </a:ext>
            </a:extLst>
          </p:cNvPr>
          <p:cNvSpPr>
            <a:spLocks noGrp="1"/>
          </p:cNvSpPr>
          <p:nvPr>
            <p:ph idx="1"/>
          </p:nvPr>
        </p:nvSpPr>
        <p:spPr>
          <a:xfrm>
            <a:off x="965201" y="2387600"/>
            <a:ext cx="10258614" cy="3771152"/>
          </a:xfrm>
        </p:spPr>
        <p:txBody>
          <a:bodyPr/>
          <a:lstStyle/>
          <a:p>
            <a:endParaRPr lang="tr-TR" dirty="0"/>
          </a:p>
          <a:p>
            <a:pPr algn="just"/>
            <a:r>
              <a:rPr lang="tr-TR" sz="2800" dirty="0">
                <a:solidFill>
                  <a:schemeClr val="tx1"/>
                </a:solidFill>
              </a:rPr>
              <a:t>Bir teoriye veya bilgiye katkıda bulunabilecek, sistem ve disiplin içinde yürütülen uygulamadır. </a:t>
            </a:r>
          </a:p>
        </p:txBody>
      </p:sp>
    </p:spTree>
    <p:extLst>
      <p:ext uri="{BB962C8B-B14F-4D97-AF65-F5344CB8AC3E}">
        <p14:creationId xmlns:p14="http://schemas.microsoft.com/office/powerpoint/2010/main" val="3881285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Başlık"/>
          <p:cNvSpPr>
            <a:spLocks noGrp="1"/>
          </p:cNvSpPr>
          <p:nvPr>
            <p:ph type="title"/>
          </p:nvPr>
        </p:nvSpPr>
        <p:spPr/>
        <p:txBody>
          <a:bodyPr/>
          <a:lstStyle/>
          <a:p>
            <a:pPr eaLnBrk="1" hangingPunct="1"/>
            <a:r>
              <a:rPr lang="tr-TR" altLang="tr-TR"/>
              <a:t>Bilimsel Araştırma</a:t>
            </a:r>
          </a:p>
        </p:txBody>
      </p:sp>
      <p:sp>
        <p:nvSpPr>
          <p:cNvPr id="44035" name="2 İçerik Yer Tutucusu"/>
          <p:cNvSpPr>
            <a:spLocks noGrp="1"/>
          </p:cNvSpPr>
          <p:nvPr>
            <p:ph idx="1"/>
          </p:nvPr>
        </p:nvSpPr>
        <p:spPr/>
        <p:txBody>
          <a:bodyPr>
            <a:normAutofit/>
          </a:bodyPr>
          <a:lstStyle/>
          <a:p>
            <a:pPr eaLnBrk="1" hangingPunct="1"/>
            <a:r>
              <a:rPr lang="tr-TR" altLang="tr-TR" dirty="0"/>
              <a:t>Araştırma konusunun seçilmesi</a:t>
            </a:r>
          </a:p>
          <a:p>
            <a:pPr eaLnBrk="1" hangingPunct="1"/>
            <a:r>
              <a:rPr lang="tr-TR" altLang="tr-TR" dirty="0"/>
              <a:t>Konuyla ilgili kaynak aranması</a:t>
            </a:r>
          </a:p>
          <a:p>
            <a:pPr eaLnBrk="1" hangingPunct="1"/>
            <a:r>
              <a:rPr lang="tr-TR" altLang="tr-TR" dirty="0"/>
              <a:t>Hipotez oluşturma</a:t>
            </a:r>
          </a:p>
          <a:p>
            <a:pPr eaLnBrk="1" hangingPunct="1"/>
            <a:r>
              <a:rPr lang="tr-TR" altLang="tr-TR" dirty="0"/>
              <a:t>Gözlem ve deney</a:t>
            </a:r>
          </a:p>
          <a:p>
            <a:pPr eaLnBrk="1" hangingPunct="1"/>
            <a:r>
              <a:rPr lang="en-US" altLang="tr-TR" dirty="0" err="1"/>
              <a:t>Bulgular</a:t>
            </a:r>
            <a:endParaRPr lang="en-US" altLang="tr-TR" dirty="0"/>
          </a:p>
          <a:p>
            <a:pPr eaLnBrk="1" hangingPunct="1"/>
            <a:r>
              <a:rPr lang="en-US" altLang="tr-TR" dirty="0" err="1"/>
              <a:t>Bulguların</a:t>
            </a:r>
            <a:r>
              <a:rPr lang="en-US" altLang="tr-TR" dirty="0"/>
              <a:t> </a:t>
            </a:r>
            <a:r>
              <a:rPr lang="en-US" altLang="tr-TR" dirty="0" err="1"/>
              <a:t>irdelenmesi</a:t>
            </a:r>
            <a:endParaRPr lang="en-US" altLang="tr-TR" dirty="0"/>
          </a:p>
          <a:p>
            <a:pPr eaLnBrk="1" hangingPunct="1"/>
            <a:r>
              <a:rPr lang="en-US" altLang="tr-TR" dirty="0" err="1"/>
              <a:t>Sonuçların</a:t>
            </a:r>
            <a:r>
              <a:rPr lang="en-US" altLang="tr-TR" dirty="0"/>
              <a:t> </a:t>
            </a:r>
            <a:r>
              <a:rPr lang="en-US" altLang="tr-TR" dirty="0" err="1"/>
              <a:t>duyurulması</a:t>
            </a:r>
            <a:r>
              <a:rPr lang="en-US" altLang="tr-TR" dirty="0"/>
              <a:t> (</a:t>
            </a:r>
            <a:r>
              <a:rPr lang="en-US" altLang="tr-TR" dirty="0" err="1"/>
              <a:t>yayımlama</a:t>
            </a:r>
            <a:r>
              <a:rPr lang="en-US" altLang="tr-TR" dirty="0"/>
              <a:t>)</a:t>
            </a:r>
            <a:endParaRPr lang="tr-TR" alt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C1109A8-3F2C-4389-A625-2E12C20D9207}"/>
              </a:ext>
            </a:extLst>
          </p:cNvPr>
          <p:cNvSpPr>
            <a:spLocks noGrp="1"/>
          </p:cNvSpPr>
          <p:nvPr>
            <p:ph type="title"/>
          </p:nvPr>
        </p:nvSpPr>
        <p:spPr/>
        <p:txBody>
          <a:bodyPr/>
          <a:lstStyle/>
          <a:p>
            <a:r>
              <a:rPr lang="tr-TR" dirty="0"/>
              <a:t>ARAŞTIRICI</a:t>
            </a:r>
          </a:p>
        </p:txBody>
      </p:sp>
      <p:sp>
        <p:nvSpPr>
          <p:cNvPr id="3" name="İçerik Yer Tutucusu 2">
            <a:extLst>
              <a:ext uri="{FF2B5EF4-FFF2-40B4-BE49-F238E27FC236}">
                <a16:creationId xmlns:a16="http://schemas.microsoft.com/office/drawing/2014/main" xmlns="" id="{D2B94D37-678D-405C-9A42-F5CEA071C6AE}"/>
              </a:ext>
            </a:extLst>
          </p:cNvPr>
          <p:cNvSpPr>
            <a:spLocks noGrp="1"/>
          </p:cNvSpPr>
          <p:nvPr>
            <p:ph idx="1"/>
          </p:nvPr>
        </p:nvSpPr>
        <p:spPr/>
        <p:txBody>
          <a:bodyPr/>
          <a:lstStyle/>
          <a:p>
            <a:pPr marL="0" indent="0" algn="just">
              <a:buNone/>
            </a:pPr>
            <a:endParaRPr lang="tr-TR" sz="2800" dirty="0" smtClean="0">
              <a:latin typeface="Arial" panose="020B0604020202020204" pitchFamily="34" charset="0"/>
            </a:endParaRPr>
          </a:p>
          <a:p>
            <a:pPr algn="just"/>
            <a:r>
              <a:rPr lang="tr-TR" sz="2800" dirty="0" smtClean="0">
                <a:latin typeface="Arial" panose="020B0604020202020204" pitchFamily="34" charset="0"/>
              </a:rPr>
              <a:t>Yeni </a:t>
            </a:r>
            <a:r>
              <a:rPr lang="tr-TR" sz="2800" dirty="0">
                <a:latin typeface="Arial" panose="020B0604020202020204" pitchFamily="34" charset="0"/>
              </a:rPr>
              <a:t>bilgilerin düşünülmesi, oluşturulması, yöntemlerin veya sistemlerin düşünülmesi ve geliştirilmesinde görev alan profesyonel nitelikte bireydir. </a:t>
            </a:r>
            <a:endParaRPr lang="tr-TR" sz="2800" dirty="0"/>
          </a:p>
          <a:p>
            <a:pPr marL="0" indent="0">
              <a:buNone/>
            </a:pPr>
            <a:endParaRPr lang="tr-TR" dirty="0"/>
          </a:p>
        </p:txBody>
      </p:sp>
    </p:spTree>
    <p:extLst>
      <p:ext uri="{BB962C8B-B14F-4D97-AF65-F5344CB8AC3E}">
        <p14:creationId xmlns:p14="http://schemas.microsoft.com/office/powerpoint/2010/main" val="1545224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a:extLst>
              <a:ext uri="{FF2B5EF4-FFF2-40B4-BE49-F238E27FC236}">
                <a16:creationId xmlns:a16="http://schemas.microsoft.com/office/drawing/2014/main" xmlns="" id="{081B4ABE-14C9-474D-91A0-3AD8C23F61F6}"/>
              </a:ext>
            </a:extLst>
          </p:cNvPr>
          <p:cNvSpPr>
            <a:spLocks noGrp="1" noChangeArrowheads="1"/>
          </p:cNvSpPr>
          <p:nvPr>
            <p:ph type="title"/>
          </p:nvPr>
        </p:nvSpPr>
        <p:spPr>
          <a:xfrm>
            <a:off x="812800" y="285751"/>
            <a:ext cx="10498667" cy="1139825"/>
          </a:xfrm>
        </p:spPr>
        <p:txBody>
          <a:bodyPr>
            <a:normAutofit fontScale="90000"/>
          </a:bodyPr>
          <a:lstStyle/>
          <a:p>
            <a:pPr eaLnBrk="1" hangingPunct="1">
              <a:defRPr/>
            </a:pPr>
            <a:r>
              <a:rPr lang="tr-TR" sz="4000" b="1" dirty="0" smtClean="0">
                <a:solidFill>
                  <a:schemeClr val="tx1"/>
                </a:solidFill>
                <a:cs typeface="Calibri" pitchFamily="34" charset="0"/>
              </a:rPr>
              <a:t>BİLİM İNSANLARININ SORUMLULUKLARI</a:t>
            </a:r>
            <a:endParaRPr lang="tr-TR" sz="4000" dirty="0">
              <a:solidFill>
                <a:schemeClr val="tx1"/>
              </a:solidFill>
              <a:cs typeface="Calibri" pitchFamily="34" charset="0"/>
            </a:endParaRPr>
          </a:p>
        </p:txBody>
      </p:sp>
      <p:sp>
        <p:nvSpPr>
          <p:cNvPr id="274435" name="Rectangle 3">
            <a:extLst>
              <a:ext uri="{FF2B5EF4-FFF2-40B4-BE49-F238E27FC236}">
                <a16:creationId xmlns:a16="http://schemas.microsoft.com/office/drawing/2014/main" xmlns="" id="{ADB21B10-84BE-448B-BF24-07F058A739FC}"/>
              </a:ext>
            </a:extLst>
          </p:cNvPr>
          <p:cNvSpPr>
            <a:spLocks noGrp="1" noChangeArrowheads="1"/>
          </p:cNvSpPr>
          <p:nvPr>
            <p:ph idx="1"/>
          </p:nvPr>
        </p:nvSpPr>
        <p:spPr>
          <a:xfrm>
            <a:off x="931333" y="1354667"/>
            <a:ext cx="9702799" cy="5271419"/>
          </a:xfrm>
        </p:spPr>
        <p:txBody>
          <a:bodyPr>
            <a:normAutofit fontScale="85000" lnSpcReduction="20000"/>
          </a:bodyPr>
          <a:lstStyle/>
          <a:p>
            <a:pPr algn="just">
              <a:lnSpc>
                <a:spcPct val="90000"/>
              </a:lnSpc>
              <a:buClr>
                <a:srgbClr val="FF9900"/>
              </a:buClr>
              <a:defRPr/>
            </a:pPr>
            <a:endParaRPr lang="tr-TR" sz="3000" dirty="0" smtClean="0">
              <a:solidFill>
                <a:schemeClr val="tx1"/>
              </a:solidFill>
              <a:cs typeface="Calibri" pitchFamily="34" charset="0"/>
            </a:endParaRPr>
          </a:p>
          <a:p>
            <a:pPr algn="just">
              <a:lnSpc>
                <a:spcPct val="90000"/>
              </a:lnSpc>
              <a:buClr>
                <a:srgbClr val="FF9900"/>
              </a:buClr>
              <a:defRPr/>
            </a:pPr>
            <a:r>
              <a:rPr lang="tr-TR" sz="3000" dirty="0" smtClean="0">
                <a:solidFill>
                  <a:schemeClr val="tx1"/>
                </a:solidFill>
                <a:cs typeface="Calibri" pitchFamily="34" charset="0"/>
              </a:rPr>
              <a:t>Bilimsel </a:t>
            </a:r>
            <a:r>
              <a:rPr lang="tr-TR" sz="3000" dirty="0">
                <a:solidFill>
                  <a:schemeClr val="tx1"/>
                </a:solidFill>
                <a:cs typeface="Calibri" pitchFamily="34" charset="0"/>
              </a:rPr>
              <a:t>dürüstlük, temelinde güven duygusunun yattığı bir kavramdır. </a:t>
            </a:r>
          </a:p>
          <a:p>
            <a:pPr algn="just">
              <a:lnSpc>
                <a:spcPct val="90000"/>
              </a:lnSpc>
              <a:buClr>
                <a:srgbClr val="FF9900"/>
              </a:buClr>
              <a:defRPr/>
            </a:pPr>
            <a:r>
              <a:rPr lang="tr-TR" sz="3000" dirty="0">
                <a:solidFill>
                  <a:schemeClr val="tx1"/>
                </a:solidFill>
                <a:cs typeface="Calibri" pitchFamily="34" charset="0"/>
              </a:rPr>
              <a:t>Bütün bilim insanlarının güvene ve dürüstlüğe dayalı değerleri korumaları gerekmektedir. </a:t>
            </a:r>
          </a:p>
          <a:p>
            <a:pPr algn="just">
              <a:lnSpc>
                <a:spcPct val="90000"/>
              </a:lnSpc>
              <a:buClr>
                <a:srgbClr val="FF9900"/>
              </a:buClr>
              <a:defRPr/>
            </a:pPr>
            <a:r>
              <a:rPr lang="tr-TR" sz="3000" dirty="0">
                <a:solidFill>
                  <a:schemeClr val="tx1"/>
                </a:solidFill>
                <a:cs typeface="Calibri" pitchFamily="34" charset="0"/>
              </a:rPr>
              <a:t>Güvenli ortamda çalışan kişilerin mutluluğu, üretkenliği ve verimi artar.</a:t>
            </a:r>
            <a:r>
              <a:rPr lang="en-AU" sz="3000" dirty="0">
                <a:solidFill>
                  <a:schemeClr val="tx1"/>
                </a:solidFill>
                <a:cs typeface="Calibri" pitchFamily="34" charset="0"/>
              </a:rPr>
              <a:t> </a:t>
            </a:r>
            <a:endParaRPr lang="tr-TR" sz="3000" dirty="0">
              <a:solidFill>
                <a:schemeClr val="tx1"/>
              </a:solidFill>
              <a:cs typeface="Calibri" pitchFamily="34" charset="0"/>
            </a:endParaRPr>
          </a:p>
          <a:p>
            <a:pPr algn="just">
              <a:lnSpc>
                <a:spcPct val="90000"/>
              </a:lnSpc>
              <a:buClr>
                <a:srgbClr val="FF9900"/>
              </a:buClr>
              <a:defRPr/>
            </a:pPr>
            <a:r>
              <a:rPr lang="tr-TR" sz="3000" dirty="0">
                <a:solidFill>
                  <a:schemeClr val="tx1"/>
                </a:solidFill>
                <a:cs typeface="Calibri" pitchFamily="34" charset="0"/>
              </a:rPr>
              <a:t>Toplumun da bilim insanlarına güven ve saygı duyması çok önemlidir.</a:t>
            </a:r>
          </a:p>
          <a:p>
            <a:pPr algn="just" eaLnBrk="1" hangingPunct="1">
              <a:lnSpc>
                <a:spcPct val="90000"/>
              </a:lnSpc>
              <a:buClr>
                <a:srgbClr val="FF9900"/>
              </a:buClr>
              <a:buFont typeface="Wingdings" panose="05000000000000000000" pitchFamily="2" charset="2"/>
              <a:buNone/>
              <a:defRPr/>
            </a:pPr>
            <a:endParaRPr lang="tr-TR" sz="3000" dirty="0">
              <a:solidFill>
                <a:schemeClr val="tx1"/>
              </a:solidFill>
              <a:cs typeface="Calibri" pitchFamily="34" charset="0"/>
            </a:endParaRPr>
          </a:p>
          <a:p>
            <a:pPr eaLnBrk="1" hangingPunct="1">
              <a:lnSpc>
                <a:spcPct val="90000"/>
              </a:lnSpc>
              <a:buFont typeface="Wingdings" panose="05000000000000000000" pitchFamily="2" charset="2"/>
              <a:buNone/>
              <a:defRPr/>
            </a:pPr>
            <a:r>
              <a:rPr lang="tr-TR" sz="3000" dirty="0" smtClean="0">
                <a:cs typeface="Calibri" pitchFamily="34" charset="0"/>
              </a:rPr>
              <a:t>		*</a:t>
            </a:r>
            <a:r>
              <a:rPr lang="tr-TR" sz="3000" dirty="0">
                <a:cs typeface="Calibri" pitchFamily="34" charset="0"/>
              </a:rPr>
              <a:t>Bilimsel Araştırmada Etik ve Sorunları, TÜBİTAK yayınları, 2002</a:t>
            </a:r>
          </a:p>
          <a:p>
            <a:pPr eaLnBrk="1" hangingPunct="1">
              <a:lnSpc>
                <a:spcPct val="90000"/>
              </a:lnSpc>
              <a:defRPr/>
            </a:pPr>
            <a:endParaRPr lang="en-AU" sz="2000" dirty="0">
              <a:latin typeface="Calibri" pitchFamily="34" charset="0"/>
              <a:cs typeface="Calibri"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a:extLst>
              <a:ext uri="{FF2B5EF4-FFF2-40B4-BE49-F238E27FC236}">
                <a16:creationId xmlns:a16="http://schemas.microsoft.com/office/drawing/2014/main" xmlns="" id="{44FC5FDD-5996-4DCD-B810-90A8351C892B}"/>
              </a:ext>
            </a:extLst>
          </p:cNvPr>
          <p:cNvSpPr>
            <a:spLocks noGrp="1"/>
          </p:cNvSpPr>
          <p:nvPr>
            <p:ph type="title"/>
          </p:nvPr>
        </p:nvSpPr>
        <p:spPr>
          <a:xfrm>
            <a:off x="2166938" y="357188"/>
            <a:ext cx="8229600" cy="1143000"/>
          </a:xfrm>
          <a:extLst>
            <a:ext uri="{909E8E84-426E-40dd-AFC4-6F175D3DCCD1}">
              <a14:hiddenFill xmlns:a14="http://schemas.microsoft.com/office/drawing/2010/main">
                <a:solidFill>
                  <a:srgbClr val="FFFFFF"/>
                </a:solidFill>
              </a14:hiddenFill>
            </a:ext>
          </a:extLst>
        </p:spPr>
        <p:txBody>
          <a:bodyPr/>
          <a:lstStyle/>
          <a:p>
            <a:pPr>
              <a:defRPr/>
            </a:pPr>
            <a:r>
              <a:rPr lang="tr-TR" sz="4400" b="1" dirty="0">
                <a:solidFill>
                  <a:schemeClr val="tx1"/>
                </a:solidFill>
                <a:cs typeface="Calibri" pitchFamily="34" charset="0"/>
              </a:rPr>
              <a:t>Etik Eğitimi</a:t>
            </a:r>
            <a:endParaRPr lang="tr-TR" sz="4400" dirty="0">
              <a:solidFill>
                <a:schemeClr val="tx1"/>
              </a:solidFill>
              <a:cs typeface="Calibri" pitchFamily="34" charset="0"/>
            </a:endParaRPr>
          </a:p>
        </p:txBody>
      </p:sp>
      <p:sp>
        <p:nvSpPr>
          <p:cNvPr id="173059" name="Rectangle 3">
            <a:extLst>
              <a:ext uri="{FF2B5EF4-FFF2-40B4-BE49-F238E27FC236}">
                <a16:creationId xmlns:a16="http://schemas.microsoft.com/office/drawing/2014/main" xmlns="" id="{A92E0233-A8E5-4584-A170-81952381D983}"/>
              </a:ext>
            </a:extLst>
          </p:cNvPr>
          <p:cNvSpPr>
            <a:spLocks noGrp="1"/>
          </p:cNvSpPr>
          <p:nvPr>
            <p:ph idx="1"/>
          </p:nvPr>
        </p:nvSpPr>
        <p:spPr>
          <a:xfrm>
            <a:off x="1236133" y="1286933"/>
            <a:ext cx="9207061" cy="4995236"/>
          </a:xfrm>
        </p:spPr>
        <p:txBody>
          <a:bodyPr>
            <a:normAutofit/>
          </a:bodyPr>
          <a:lstStyle/>
          <a:p>
            <a:pPr algn="just">
              <a:buFont typeface="Wingdings" panose="05000000000000000000" pitchFamily="2" charset="2"/>
              <a:buNone/>
              <a:defRPr/>
            </a:pPr>
            <a:endParaRPr lang="en-AU" sz="2800" dirty="0" smtClean="0">
              <a:solidFill>
                <a:schemeClr val="tx1"/>
              </a:solidFill>
              <a:latin typeface="Calibri" pitchFamily="34" charset="0"/>
              <a:cs typeface="Calibri" pitchFamily="34" charset="0"/>
            </a:endParaRPr>
          </a:p>
          <a:p>
            <a:pPr algn="just">
              <a:buFont typeface="Wingdings" panose="05000000000000000000" pitchFamily="2" charset="2"/>
              <a:buNone/>
              <a:defRPr/>
            </a:pPr>
            <a:r>
              <a:rPr lang="en-AU" sz="2800" dirty="0" smtClean="0">
                <a:solidFill>
                  <a:schemeClr val="tx1"/>
                </a:solidFill>
                <a:latin typeface="Calibri" pitchFamily="34" charset="0"/>
                <a:cs typeface="Calibri" pitchFamily="34" charset="0"/>
              </a:rPr>
              <a:t>“</a:t>
            </a:r>
            <a:r>
              <a:rPr lang="tr-TR" sz="2800" i="1" dirty="0">
                <a:solidFill>
                  <a:schemeClr val="tx1"/>
                </a:solidFill>
                <a:latin typeface="Calibri" pitchFamily="34" charset="0"/>
                <a:cs typeface="Calibri" pitchFamily="34" charset="0"/>
              </a:rPr>
              <a:t>.....</a:t>
            </a:r>
            <a:r>
              <a:rPr lang="tr-TR" sz="2800" i="1" dirty="0">
                <a:solidFill>
                  <a:schemeClr val="tx1"/>
                </a:solidFill>
                <a:cs typeface="Calibri" pitchFamily="34" charset="0"/>
              </a:rPr>
              <a:t>kişi etik davranmaya, normlara göre hareket etmeye zorlanamaz</a:t>
            </a:r>
            <a:r>
              <a:rPr lang="tr-TR" sz="2800" dirty="0">
                <a:solidFill>
                  <a:schemeClr val="tx1"/>
                </a:solidFill>
                <a:cs typeface="Calibri" pitchFamily="34" charset="0"/>
              </a:rPr>
              <a:t>... </a:t>
            </a:r>
            <a:r>
              <a:rPr lang="tr-TR" sz="2800" i="1" dirty="0">
                <a:solidFill>
                  <a:schemeClr val="tx1"/>
                </a:solidFill>
                <a:cs typeface="Calibri" pitchFamily="34" charset="0"/>
              </a:rPr>
              <a:t>Bu nedenle, gençlere mümkün olduğunca erken  </a:t>
            </a:r>
            <a:r>
              <a:rPr lang="tr-TR" sz="2800" b="1" i="1" dirty="0">
                <a:solidFill>
                  <a:schemeClr val="tx1"/>
                </a:solidFill>
                <a:cs typeface="Calibri" pitchFamily="34" charset="0"/>
              </a:rPr>
              <a:t>değer bilgileri</a:t>
            </a:r>
            <a:r>
              <a:rPr lang="tr-TR" sz="2800" i="1" dirty="0">
                <a:solidFill>
                  <a:schemeClr val="tx1"/>
                </a:solidFill>
                <a:cs typeface="Calibri" pitchFamily="34" charset="0"/>
              </a:rPr>
              <a:t> öğretilmeli  ve karşılacakları durumlara göre bu bilgileri nasıl ilişkilendirilecekleri hususunda deneyim kazanmaları sağlanmalıdır. Bu bilgiler eğer etik yaşamak istersek ihtiyacımız olacak bilgilerdir. Eğer etik yaşamak için isteğimiz varsa, etik bilgiye ve etik değerler bilgisine gereksinimiz olacaktır...</a:t>
            </a:r>
            <a:r>
              <a:rPr lang="en-AU" sz="2800" i="1" dirty="0">
                <a:solidFill>
                  <a:schemeClr val="tx1"/>
                </a:solidFill>
                <a:cs typeface="Calibri" pitchFamily="34" charset="0"/>
              </a:rPr>
              <a:t>”</a:t>
            </a:r>
            <a:endParaRPr lang="tr-TR" sz="2800" i="1" dirty="0">
              <a:solidFill>
                <a:schemeClr val="tx1"/>
              </a:solidFill>
              <a:cs typeface="Calibri" pitchFamily="34" charset="0"/>
            </a:endParaRPr>
          </a:p>
          <a:p>
            <a:pPr>
              <a:buFont typeface="Wingdings" panose="05000000000000000000" pitchFamily="2" charset="2"/>
              <a:buNone/>
              <a:defRPr/>
            </a:pPr>
            <a:r>
              <a:rPr lang="tr-TR" sz="2800" i="1" dirty="0">
                <a:cs typeface="Calibri" pitchFamily="34" charset="0"/>
              </a:rPr>
              <a:t>				</a:t>
            </a:r>
            <a:r>
              <a:rPr lang="tr-TR" sz="2000" dirty="0">
                <a:cs typeface="Calibri" pitchFamily="34" charset="0"/>
              </a:rPr>
              <a:t>                    Prof. Dr. Ioanna Kuçuradi , Etik 199</a:t>
            </a:r>
            <a:r>
              <a:rPr lang="en-US" sz="2000" dirty="0">
                <a:cs typeface="Calibri" pitchFamily="34" charset="0"/>
              </a:rPr>
              <a:t>8</a:t>
            </a:r>
            <a:endParaRPr lang="tr-TR" sz="2000" dirty="0">
              <a:cs typeface="Calibri" pitchFamily="34" charset="0"/>
            </a:endParaRPr>
          </a:p>
          <a:p>
            <a:pPr>
              <a:buFont typeface="Wingdings" panose="05000000000000000000" pitchFamily="2" charset="2"/>
              <a:buNone/>
              <a:defRPr/>
            </a:pPr>
            <a:endParaRPr lang="en-US" sz="2800" i="1" dirty="0">
              <a:latin typeface="Calibri" pitchFamily="34" charset="0"/>
              <a:cs typeface="Calibri"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73969B-5726-4380-9A9C-DA945CF6E868}"/>
              </a:ext>
            </a:extLst>
          </p:cNvPr>
          <p:cNvSpPr>
            <a:spLocks noGrp="1"/>
          </p:cNvSpPr>
          <p:nvPr>
            <p:ph type="title"/>
          </p:nvPr>
        </p:nvSpPr>
        <p:spPr/>
        <p:txBody>
          <a:bodyPr>
            <a:normAutofit/>
          </a:bodyPr>
          <a:lstStyle/>
          <a:p>
            <a:pPr>
              <a:defRPr/>
            </a:pPr>
            <a:r>
              <a:rPr lang="tr-TR" sz="4800" b="1" dirty="0">
                <a:solidFill>
                  <a:schemeClr val="tx1"/>
                </a:solidFill>
                <a:cs typeface="Calibri" pitchFamily="34" charset="0"/>
              </a:rPr>
              <a:t>Etik Eğitimi</a:t>
            </a:r>
          </a:p>
        </p:txBody>
      </p:sp>
      <p:sp>
        <p:nvSpPr>
          <p:cNvPr id="3" name="Content Placeholder 2">
            <a:extLst>
              <a:ext uri="{FF2B5EF4-FFF2-40B4-BE49-F238E27FC236}">
                <a16:creationId xmlns:a16="http://schemas.microsoft.com/office/drawing/2014/main" xmlns="" id="{0A8774C1-8ABB-4610-88E6-B97038E8655C}"/>
              </a:ext>
            </a:extLst>
          </p:cNvPr>
          <p:cNvSpPr>
            <a:spLocks noGrp="1"/>
          </p:cNvSpPr>
          <p:nvPr>
            <p:ph idx="1"/>
          </p:nvPr>
        </p:nvSpPr>
        <p:spPr>
          <a:xfrm>
            <a:off x="524933" y="1337733"/>
            <a:ext cx="10634134" cy="5215467"/>
          </a:xfrm>
        </p:spPr>
        <p:txBody>
          <a:bodyPr>
            <a:normAutofit fontScale="62500" lnSpcReduction="20000"/>
          </a:bodyPr>
          <a:lstStyle/>
          <a:p>
            <a:pPr>
              <a:buFont typeface="Wingdings" panose="05000000000000000000" pitchFamily="2" charset="2"/>
              <a:buNone/>
              <a:defRPr/>
            </a:pPr>
            <a:endParaRPr lang="tr-TR" sz="2400" dirty="0" smtClean="0">
              <a:solidFill>
                <a:schemeClr val="tx1"/>
              </a:solidFill>
              <a:latin typeface="+mj-lt"/>
              <a:cs typeface="Calibri" pitchFamily="34" charset="0"/>
            </a:endParaRPr>
          </a:p>
          <a:p>
            <a:pPr>
              <a:buFont typeface="Wingdings" panose="05000000000000000000" pitchFamily="2" charset="2"/>
              <a:buNone/>
              <a:defRPr/>
            </a:pPr>
            <a:r>
              <a:rPr lang="tr-TR" sz="4700" dirty="0" smtClean="0">
                <a:solidFill>
                  <a:schemeClr val="tx1"/>
                </a:solidFill>
                <a:cs typeface="Calibri" pitchFamily="34" charset="0"/>
              </a:rPr>
              <a:t>Etik </a:t>
            </a:r>
            <a:r>
              <a:rPr lang="tr-TR" sz="4700" dirty="0">
                <a:solidFill>
                  <a:schemeClr val="tx1"/>
                </a:solidFill>
                <a:cs typeface="Calibri" pitchFamily="34" charset="0"/>
              </a:rPr>
              <a:t>eğitiminin 4 hedefi olmalıdır: </a:t>
            </a:r>
          </a:p>
          <a:p>
            <a:pPr>
              <a:buClr>
                <a:srgbClr val="FF9933"/>
              </a:buClr>
              <a:defRPr/>
            </a:pPr>
            <a:r>
              <a:rPr lang="tr-TR" sz="4700" dirty="0">
                <a:solidFill>
                  <a:schemeClr val="tx1"/>
                </a:solidFill>
                <a:cs typeface="Calibri" pitchFamily="34" charset="0"/>
              </a:rPr>
              <a:t>Etik duyarlılığı arttırmak,</a:t>
            </a:r>
            <a:r>
              <a:rPr lang="en-US" sz="4700" dirty="0">
                <a:solidFill>
                  <a:schemeClr val="tx1"/>
                </a:solidFill>
                <a:cs typeface="Calibri" pitchFamily="34" charset="0"/>
              </a:rPr>
              <a:t> </a:t>
            </a:r>
            <a:endParaRPr lang="tr-TR" sz="4700" dirty="0">
              <a:solidFill>
                <a:schemeClr val="tx1"/>
              </a:solidFill>
              <a:cs typeface="Calibri" pitchFamily="34" charset="0"/>
            </a:endParaRPr>
          </a:p>
          <a:p>
            <a:pPr>
              <a:buClr>
                <a:srgbClr val="FF9933"/>
              </a:buClr>
              <a:defRPr/>
            </a:pPr>
            <a:r>
              <a:rPr lang="tr-TR" sz="4700" dirty="0">
                <a:solidFill>
                  <a:schemeClr val="tx1"/>
                </a:solidFill>
                <a:cs typeface="Calibri" pitchFamily="34" charset="0"/>
              </a:rPr>
              <a:t>İlgili standart davranış ilkeleri ile ilgili bilgilerin öğrenilmesini sağlamak,  </a:t>
            </a:r>
          </a:p>
          <a:p>
            <a:pPr>
              <a:buClr>
                <a:srgbClr val="FF9933"/>
              </a:buClr>
              <a:defRPr/>
            </a:pPr>
            <a:r>
              <a:rPr lang="tr-TR" sz="4700" dirty="0">
                <a:solidFill>
                  <a:schemeClr val="tx1"/>
                </a:solidFill>
                <a:cs typeface="Calibri" pitchFamily="34" charset="0"/>
              </a:rPr>
              <a:t>Etik karar vermeyi geliştirmek ve </a:t>
            </a:r>
          </a:p>
          <a:p>
            <a:pPr>
              <a:buClr>
                <a:srgbClr val="FF9933"/>
              </a:buClr>
              <a:defRPr/>
            </a:pPr>
            <a:r>
              <a:rPr lang="tr-TR" sz="4700" dirty="0">
                <a:solidFill>
                  <a:schemeClr val="tx1"/>
                </a:solidFill>
                <a:cs typeface="Calibri" pitchFamily="34" charset="0"/>
              </a:rPr>
              <a:t>Etik davranmak için isteği geliştirmek.</a:t>
            </a:r>
          </a:p>
          <a:p>
            <a:pPr marL="0" indent="0">
              <a:buClr>
                <a:srgbClr val="FF9933"/>
              </a:buClr>
              <a:buNone/>
              <a:defRPr/>
            </a:pPr>
            <a:endParaRPr lang="tr-TR" dirty="0">
              <a:solidFill>
                <a:schemeClr val="tx1"/>
              </a:solidFill>
              <a:cs typeface="Calibri" pitchFamily="34" charset="0"/>
            </a:endParaRPr>
          </a:p>
          <a:p>
            <a:pPr marL="0" indent="0">
              <a:buNone/>
              <a:defRPr/>
            </a:pPr>
            <a:r>
              <a:rPr lang="tr-TR" sz="2000" dirty="0">
                <a:cs typeface="Calibri" pitchFamily="34" charset="0"/>
              </a:rPr>
              <a:t/>
            </a:r>
            <a:br>
              <a:rPr lang="tr-TR" sz="2000" dirty="0">
                <a:cs typeface="Calibri" pitchFamily="34" charset="0"/>
              </a:rPr>
            </a:br>
            <a:endParaRPr lang="tr-TR" sz="2000" dirty="0">
              <a:cs typeface="Calibri" pitchFamily="34" charset="0"/>
            </a:endParaRPr>
          </a:p>
          <a:p>
            <a:pPr>
              <a:defRPr/>
            </a:pPr>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xmlns="" id="{F9C8CBF1-AA0B-4BDE-88A0-C3964BA3C35A}"/>
              </a:ext>
            </a:extLst>
          </p:cNvPr>
          <p:cNvSpPr>
            <a:spLocks noGrp="1" noChangeArrowheads="1"/>
          </p:cNvSpPr>
          <p:nvPr>
            <p:ph type="title"/>
          </p:nvPr>
        </p:nvSpPr>
        <p:spPr/>
        <p:txBody>
          <a:bodyPr/>
          <a:lstStyle/>
          <a:p>
            <a:pPr>
              <a:defRPr/>
            </a:pPr>
            <a:r>
              <a:rPr lang="tr-TR" dirty="0">
                <a:solidFill>
                  <a:schemeClr val="tx1"/>
                </a:solidFill>
                <a:cs typeface="Calibri" pitchFamily="34" charset="0"/>
              </a:rPr>
              <a:t>Etik İlkeler şu sorulara cevap verebilir</a:t>
            </a:r>
          </a:p>
        </p:txBody>
      </p:sp>
      <p:sp>
        <p:nvSpPr>
          <p:cNvPr id="88067" name="Rectangle 3">
            <a:extLst>
              <a:ext uri="{FF2B5EF4-FFF2-40B4-BE49-F238E27FC236}">
                <a16:creationId xmlns:a16="http://schemas.microsoft.com/office/drawing/2014/main" xmlns="" id="{61406CA3-7E8D-4D14-B81F-61F563815287}"/>
              </a:ext>
            </a:extLst>
          </p:cNvPr>
          <p:cNvSpPr>
            <a:spLocks noGrp="1" noChangeArrowheads="1"/>
          </p:cNvSpPr>
          <p:nvPr>
            <p:ph idx="1"/>
          </p:nvPr>
        </p:nvSpPr>
        <p:spPr>
          <a:xfrm>
            <a:off x="1049866" y="1778000"/>
            <a:ext cx="10854267" cy="4588933"/>
          </a:xfrm>
        </p:spPr>
        <p:txBody>
          <a:bodyPr>
            <a:noAutofit/>
          </a:bodyPr>
          <a:lstStyle/>
          <a:p>
            <a:pPr>
              <a:buClr>
                <a:srgbClr val="FF9900"/>
              </a:buClr>
              <a:defRPr/>
            </a:pPr>
            <a:r>
              <a:rPr lang="tr-TR" sz="3600" dirty="0" smtClean="0">
                <a:solidFill>
                  <a:schemeClr val="tx1"/>
                </a:solidFill>
                <a:cs typeface="Calibri" pitchFamily="34" charset="0"/>
              </a:rPr>
              <a:t>Herkes </a:t>
            </a:r>
            <a:r>
              <a:rPr lang="tr-TR" sz="3600" dirty="0">
                <a:solidFill>
                  <a:schemeClr val="tx1"/>
                </a:solidFill>
                <a:cs typeface="Calibri" pitchFamily="34" charset="0"/>
              </a:rPr>
              <a:t>için iyi olan nedir?</a:t>
            </a:r>
          </a:p>
          <a:p>
            <a:pPr>
              <a:buClr>
                <a:srgbClr val="FF9900"/>
              </a:buClr>
              <a:defRPr/>
            </a:pPr>
            <a:r>
              <a:rPr lang="tr-TR" sz="3600" dirty="0" smtClean="0">
                <a:solidFill>
                  <a:schemeClr val="tx1"/>
                </a:solidFill>
                <a:cs typeface="Calibri" pitchFamily="34" charset="0"/>
              </a:rPr>
              <a:t>Görevlerimiz </a:t>
            </a:r>
            <a:r>
              <a:rPr lang="tr-TR" sz="3600" dirty="0">
                <a:solidFill>
                  <a:schemeClr val="tx1"/>
                </a:solidFill>
                <a:cs typeface="Calibri" pitchFamily="34" charset="0"/>
              </a:rPr>
              <a:t>ve haklarımız nelerdir?</a:t>
            </a:r>
          </a:p>
          <a:p>
            <a:pPr>
              <a:buClr>
                <a:srgbClr val="FF9900"/>
              </a:buClr>
              <a:defRPr/>
            </a:pPr>
            <a:r>
              <a:rPr lang="tr-TR" sz="3600" dirty="0" smtClean="0">
                <a:solidFill>
                  <a:schemeClr val="tx1"/>
                </a:solidFill>
                <a:cs typeface="Calibri" pitchFamily="34" charset="0"/>
              </a:rPr>
              <a:t> </a:t>
            </a:r>
            <a:r>
              <a:rPr lang="tr-TR" sz="3600" dirty="0">
                <a:solidFill>
                  <a:schemeClr val="tx1"/>
                </a:solidFill>
                <a:cs typeface="Calibri" pitchFamily="34" charset="0"/>
              </a:rPr>
              <a:t>Adalet nedir ve nasıl sağlanır?</a:t>
            </a:r>
          </a:p>
          <a:p>
            <a:pPr>
              <a:buClr>
                <a:srgbClr val="FF9900"/>
              </a:buClr>
              <a:defRPr/>
            </a:pPr>
            <a:r>
              <a:rPr lang="tr-TR" sz="3600" dirty="0" smtClean="0">
                <a:solidFill>
                  <a:schemeClr val="tx1"/>
                </a:solidFill>
                <a:cs typeface="Calibri" pitchFamily="34" charset="0"/>
              </a:rPr>
              <a:t>Özgürlük </a:t>
            </a:r>
            <a:r>
              <a:rPr lang="tr-TR" sz="3600" dirty="0">
                <a:solidFill>
                  <a:schemeClr val="tx1"/>
                </a:solidFill>
                <a:cs typeface="Calibri" pitchFamily="34" charset="0"/>
              </a:rPr>
              <a:t>nedir ve nasıl muhafaza edilir?</a:t>
            </a:r>
          </a:p>
          <a:p>
            <a:pPr>
              <a:buClr>
                <a:srgbClr val="FF9900"/>
              </a:buClr>
              <a:defRPr/>
            </a:pPr>
            <a:r>
              <a:rPr lang="tr-TR" sz="3600" smtClean="0">
                <a:solidFill>
                  <a:schemeClr val="tx1"/>
                </a:solidFill>
                <a:cs typeface="Calibri" pitchFamily="34" charset="0"/>
              </a:rPr>
              <a:t> </a:t>
            </a:r>
            <a:r>
              <a:rPr lang="tr-TR" sz="3600" dirty="0">
                <a:solidFill>
                  <a:schemeClr val="tx1"/>
                </a:solidFill>
                <a:cs typeface="Calibri" pitchFamily="34" charset="0"/>
              </a:rPr>
              <a:t>Dürüstlük nedir ve nasıl yaratılır?</a:t>
            </a:r>
          </a:p>
        </p:txBody>
      </p:sp>
    </p:spTree>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Venture">
  <a:themeElements>
    <a:clrScheme name="Venture">
      <a:dk1>
        <a:sysClr val="windowText" lastClr="000000"/>
      </a:dk1>
      <a:lt1>
        <a:sysClr val="window" lastClr="FFFFFF"/>
      </a:lt1>
      <a:dk2>
        <a:srgbClr val="738450"/>
      </a:dk2>
      <a:lt2>
        <a:srgbClr val="E8E9D1"/>
      </a:lt2>
      <a:accent1>
        <a:srgbClr val="9EB060"/>
      </a:accent1>
      <a:accent2>
        <a:srgbClr val="D09A08"/>
      </a:accent2>
      <a:accent3>
        <a:srgbClr val="F2EC86"/>
      </a:accent3>
      <a:accent4>
        <a:srgbClr val="824F1C"/>
      </a:accent4>
      <a:accent5>
        <a:srgbClr val="511818"/>
      </a:accent5>
      <a:accent6>
        <a:srgbClr val="553876"/>
      </a:accent6>
      <a:hlink>
        <a:srgbClr val="929547"/>
      </a:hlink>
      <a:folHlink>
        <a:srgbClr val="56633C"/>
      </a:folHlink>
    </a:clrScheme>
    <a:fontScheme name="Venture">
      <a:majorFont>
        <a:latin typeface="Calisto MT"/>
        <a:ea typeface=""/>
        <a:cs typeface=""/>
        <a:font script="Jpan" typeface="ＭＳ Ｐ明朝"/>
        <a:font script="Hans" typeface="宋体"/>
        <a:font script="Hant" typeface="新細明體"/>
      </a:majorFont>
      <a:minorFont>
        <a:latin typeface="Calisto MT"/>
        <a:ea typeface=""/>
        <a:cs typeface=""/>
        <a:font script="Jpan" typeface="ＭＳ Ｐ明朝"/>
        <a:font script="Hans" typeface="宋体"/>
        <a:font script="Hant" typeface="新細明體"/>
      </a:minorFont>
    </a:fontScheme>
    <a:fmtScheme name="Venture">
      <a:fillStyleLst>
        <a:solidFill>
          <a:schemeClr val="phClr"/>
        </a:solidFill>
        <a:blipFill rotWithShape="1">
          <a:blip xmlns:r="http://schemas.openxmlformats.org/officeDocument/2006/relationships" r:embed="rId1">
            <a:duotone>
              <a:schemeClr val="phClr">
                <a:shade val="30000"/>
                <a:alpha val="50000"/>
                <a:satMod val="150000"/>
              </a:schemeClr>
              <a:schemeClr val="phClr">
                <a:tint val="50000"/>
                <a:alpha val="10000"/>
                <a:satMod val="150000"/>
              </a:schemeClr>
            </a:duotone>
          </a:blip>
          <a:stretch/>
        </a:blipFill>
        <a:blipFill rotWithShape="1">
          <a:blip xmlns:r="http://schemas.openxmlformats.org/officeDocument/2006/relationships" r:embed="rId2">
            <a:duotone>
              <a:schemeClr val="phClr">
                <a:shade val="30000"/>
                <a:alpha val="50000"/>
                <a:satMod val="150000"/>
              </a:schemeClr>
              <a:schemeClr val="phClr">
                <a:tint val="50000"/>
                <a:alpha val="10000"/>
                <a:satMod val="150000"/>
              </a:schemeClr>
            </a:duotone>
          </a:blip>
          <a:stretch/>
        </a:blipFill>
      </a:fillStyleLst>
      <a:lnStyleLst>
        <a:ln w="19050" cap="flat" cmpd="sng" algn="ctr">
          <a:solidFill>
            <a:schemeClr val="phClr">
              <a:shade val="95000"/>
              <a:satMod val="105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innerShdw blurRad="76200" dist="25400" dir="13500000">
              <a:srgbClr val="4B4B4B">
                <a:alpha val="75000"/>
              </a:srgbClr>
            </a:innerShdw>
          </a:effectLst>
        </a:effectStyle>
      </a:effectStyleLst>
      <a:bgFillStyleLst>
        <a:solidFill>
          <a:schemeClr val="phClr"/>
        </a:solidFill>
        <a:blipFill rotWithShape="1">
          <a:blip xmlns:r="http://schemas.openxmlformats.org/officeDocument/2006/relationships" r:embed="rId3">
            <a:duotone>
              <a:schemeClr val="phClr">
                <a:shade val="10000"/>
                <a:alpha val="30000"/>
                <a:satMod val="60000"/>
              </a:schemeClr>
              <a:schemeClr val="phClr">
                <a:tint val="20000"/>
                <a:alpha val="5000"/>
                <a:satMod val="300000"/>
              </a:schemeClr>
            </a:duotone>
          </a:blip>
          <a:stretch/>
        </a:blipFill>
        <a:blipFill rotWithShape="1">
          <a:blip xmlns:r="http://schemas.openxmlformats.org/officeDocument/2006/relationships" r:embed="rId4">
            <a:duotone>
              <a:schemeClr val="phClr">
                <a:shade val="30000"/>
                <a:alpha val="50000"/>
                <a:satMod val="150000"/>
              </a:schemeClr>
              <a:schemeClr val="phClr">
                <a:tint val="50000"/>
                <a:alpha val="10000"/>
                <a:satMod val="1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Venture.thmx</Template>
  <TotalTime>71</TotalTime>
  <Words>345</Words>
  <Application>Microsoft Macintosh PowerPoint</Application>
  <PresentationFormat>Custom</PresentationFormat>
  <Paragraphs>55</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Venture</vt:lpstr>
      <vt:lpstr>BİLİMSEL ARAŞTIRMA VE YAYIN ETİĞİ</vt:lpstr>
      <vt:lpstr>PowerPoint Presentation</vt:lpstr>
      <vt:lpstr>PowerPoint Presentation</vt:lpstr>
      <vt:lpstr>BİLİM</vt:lpstr>
      <vt:lpstr> BİLİMSEL ARAŞTIRMA </vt:lpstr>
      <vt:lpstr>Bilimsel Araştırma</vt:lpstr>
      <vt:lpstr>ARAŞTIRICI</vt:lpstr>
      <vt:lpstr>BİLİM İNSANLARININ SORUMLULUKLARI</vt:lpstr>
      <vt:lpstr>Etik Eğitimi</vt:lpstr>
      <vt:lpstr>Etik Eğitimi</vt:lpstr>
      <vt:lpstr>Etik İlkeler şu sorulara cevap verebilir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BİLİMSEL ARAŞTIRMA ve yayın etiği</dc:title>
  <dc:creator>Ayşe Menteş Gürler</dc:creator>
  <cp:lastModifiedBy>Sule Osmanagaoglu</cp:lastModifiedBy>
  <cp:revision>19</cp:revision>
  <dcterms:created xsi:type="dcterms:W3CDTF">2020-04-10T09:58:40Z</dcterms:created>
  <dcterms:modified xsi:type="dcterms:W3CDTF">2020-04-13T11:18:00Z</dcterms:modified>
</cp:coreProperties>
</file>