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92" r:id="rId2"/>
    <p:sldId id="29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338" autoAdjust="0"/>
    <p:restoredTop sz="91577" autoAdjust="0"/>
  </p:normalViewPr>
  <p:slideViewPr>
    <p:cSldViewPr snapToGrid="0">
      <p:cViewPr varScale="1">
        <p:scale>
          <a:sx n="67" d="100"/>
          <a:sy n="67" d="100"/>
        </p:scale>
        <p:origin x="-888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15952-0924-4EA0-817D-EFB10B393F51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CA7D5-9057-4BC9-8EA7-5A473DEFF2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9814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CA7D5-9057-4BC9-8EA7-5A473DEFF25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3165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CA7D5-9057-4BC9-8EA7-5A473DEFF25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6362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78380-FACE-4482-ABEA-13F77A55FE12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066E7-1C9B-4095-9C4C-5259B9DD88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163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78380-FACE-4482-ABEA-13F77A55FE12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066E7-1C9B-4095-9C4C-5259B9DD88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8366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78380-FACE-4482-ABEA-13F77A55FE12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066E7-1C9B-4095-9C4C-5259B9DD88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8866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78380-FACE-4482-ABEA-13F77A55FE12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066E7-1C9B-4095-9C4C-5259B9DD88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3510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78380-FACE-4482-ABEA-13F77A55FE12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066E7-1C9B-4095-9C4C-5259B9DD88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5667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78380-FACE-4482-ABEA-13F77A55FE12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066E7-1C9B-4095-9C4C-5259B9DD88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3027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78380-FACE-4482-ABEA-13F77A55FE12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066E7-1C9B-4095-9C4C-5259B9DD88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222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78380-FACE-4482-ABEA-13F77A55FE12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066E7-1C9B-4095-9C4C-5259B9DD88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4700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78380-FACE-4482-ABEA-13F77A55FE12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066E7-1C9B-4095-9C4C-5259B9DD88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0694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78380-FACE-4482-ABEA-13F77A55FE12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066E7-1C9B-4095-9C4C-5259B9DD88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3420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78380-FACE-4482-ABEA-13F77A55FE12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066E7-1C9B-4095-9C4C-5259B9DD88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1105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78380-FACE-4482-ABEA-13F77A55FE12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066E7-1C9B-4095-9C4C-5259B9DD88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625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dergipark.org.tr/tr/download/article-file/805904" TargetMode="External"/><Relationship Id="rId3" Type="http://schemas.openxmlformats.org/officeDocument/2006/relationships/hyperlink" Target="https://yapidergisi.com/eski-kabuk-yeni-islev-yeniden-kullanima-adaptasyon/" TargetMode="External"/><Relationship Id="rId7" Type="http://schemas.openxmlformats.org/officeDocument/2006/relationships/hyperlink" Target="http://www.journalagent.com/megaron/pdfs/MEGARON_10_1_57_69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uhendislik.cu.edu.tr/tr/Dergi/(32_4_2017)/05.pdf" TargetMode="External"/><Relationship Id="rId11" Type="http://schemas.openxmlformats.org/officeDocument/2006/relationships/hyperlink" Target="http://www.journalagent.com/megaron/pdfs/MEGARON-52523-ARTICLE-ISIKKAYA.pdf" TargetMode="External"/><Relationship Id="rId5" Type="http://schemas.openxmlformats.org/officeDocument/2006/relationships/hyperlink" Target="http://www.isbs2015.gazi.edu.tr/belgeler/bildiriler/469-473.pdf" TargetMode="External"/><Relationship Id="rId10" Type="http://schemas.openxmlformats.org/officeDocument/2006/relationships/hyperlink" Target="http://www.imo.org.tr/resimler/ekutuphane/pdf/17933_03_18.pdf" TargetMode="External"/><Relationship Id="rId4" Type="http://schemas.openxmlformats.org/officeDocument/2006/relationships/hyperlink" Target="http://kutaksam.karabuk.edu.tr/index.php/ilk/article/view/1573/1385" TargetMode="External"/><Relationship Id="rId9" Type="http://schemas.openxmlformats.org/officeDocument/2006/relationships/hyperlink" Target="http://jfa.arch.metu.edu.tr/archive/0258-5316/1979/cilt05/sayi_2/185-205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634359" y="3523210"/>
            <a:ext cx="9144000" cy="1655762"/>
          </a:xfrm>
        </p:spPr>
        <p:txBody>
          <a:bodyPr/>
          <a:lstStyle/>
          <a:p>
            <a:r>
              <a:rPr lang="tr-TR" dirty="0" smtClean="0"/>
              <a:t>Dr. </a:t>
            </a:r>
            <a:r>
              <a:rPr lang="tr-TR" dirty="0" err="1" smtClean="0"/>
              <a:t>Öğr</a:t>
            </a:r>
            <a:r>
              <a:rPr lang="tr-TR" dirty="0" smtClean="0"/>
              <a:t>. Üyesi Suna Koşun</a:t>
            </a:r>
          </a:p>
        </p:txBody>
      </p:sp>
      <p:sp>
        <p:nvSpPr>
          <p:cNvPr id="5" name="Unvan 1"/>
          <p:cNvSpPr>
            <a:spLocks noGrp="1"/>
          </p:cNvSpPr>
          <p:nvPr>
            <p:ph type="ctrTitle"/>
          </p:nvPr>
        </p:nvSpPr>
        <p:spPr>
          <a:xfrm>
            <a:off x="1634359" y="1043535"/>
            <a:ext cx="9144000" cy="2387600"/>
          </a:xfrm>
        </p:spPr>
        <p:txBody>
          <a:bodyPr>
            <a:normAutofit/>
          </a:bodyPr>
          <a:lstStyle/>
          <a:p>
            <a:r>
              <a:rPr lang="tr-TR" sz="3200" b="1" dirty="0" smtClean="0"/>
              <a:t>MIM430 Koruma ve Yeniden Kullanım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110880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88938" y="574676"/>
            <a:ext cx="10515600" cy="1325563"/>
          </a:xfrm>
        </p:spPr>
        <p:txBody>
          <a:bodyPr>
            <a:normAutofit/>
          </a:bodyPr>
          <a:lstStyle/>
          <a:p>
            <a:r>
              <a:rPr lang="tr-TR" sz="2800" b="1" dirty="0" smtClean="0"/>
              <a:t>Çağdaş restorasyon ilkeleri ile güncel yeniden kullanım uygulamalarının değerlendirilmesi</a:t>
            </a:r>
            <a:endParaRPr lang="en-US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79400" y="2009777"/>
            <a:ext cx="8330416" cy="6278034"/>
          </a:xfrm>
        </p:spPr>
        <p:txBody>
          <a:bodyPr>
            <a:noAutofit/>
          </a:bodyPr>
          <a:lstStyle/>
          <a:p>
            <a:r>
              <a:rPr lang="tr-TR" sz="1600" dirty="0" smtClean="0">
                <a:hlinkClick r:id="rId3"/>
              </a:rPr>
              <a:t>https://yapidergisi.com/eski-kabuk-yeni-islev-yeniden-kullanima-adaptasyon/</a:t>
            </a:r>
            <a:endParaRPr lang="tr-TR" sz="1600" dirty="0" smtClean="0"/>
          </a:p>
          <a:p>
            <a:r>
              <a:rPr lang="tr-TR" sz="1600" dirty="0" smtClean="0">
                <a:hlinkClick r:id="rId4"/>
              </a:rPr>
              <a:t>http://kutaksam.karabuk.edu.tr/index.php/ilk/article/view/1573/1385</a:t>
            </a:r>
            <a:endParaRPr lang="tr-TR" sz="1600" dirty="0" smtClean="0"/>
          </a:p>
          <a:p>
            <a:r>
              <a:rPr lang="tr-TR" sz="1600" dirty="0" smtClean="0">
                <a:hlinkClick r:id="rId5"/>
              </a:rPr>
              <a:t>http://www.isbs2015.gazi.edu.tr/belgeler/bildiriler/469-473.</a:t>
            </a:r>
            <a:r>
              <a:rPr lang="tr-TR" sz="1600" dirty="0" err="1" smtClean="0">
                <a:hlinkClick r:id="rId5"/>
              </a:rPr>
              <a:t>pdf</a:t>
            </a:r>
            <a:endParaRPr lang="tr-TR" sz="1600" dirty="0" smtClean="0"/>
          </a:p>
          <a:p>
            <a:r>
              <a:rPr lang="tr-TR" sz="1600" dirty="0" smtClean="0">
                <a:hlinkClick r:id="rId6"/>
              </a:rPr>
              <a:t>https://muhendislik.cu.edu.tr/tr/Dergi/(32_4_2017)/05.pdf</a:t>
            </a:r>
            <a:endParaRPr lang="tr-TR" sz="1600" dirty="0" smtClean="0"/>
          </a:p>
          <a:p>
            <a:r>
              <a:rPr lang="tr-TR" sz="1600" dirty="0" smtClean="0">
                <a:hlinkClick r:id="rId7"/>
              </a:rPr>
              <a:t>http://</a:t>
            </a:r>
            <a:r>
              <a:rPr lang="tr-TR" sz="1600" dirty="0" smtClean="0">
                <a:hlinkClick r:id="rId7"/>
              </a:rPr>
              <a:t>www.</a:t>
            </a:r>
            <a:r>
              <a:rPr lang="tr-TR" sz="1600" dirty="0" err="1" smtClean="0">
                <a:hlinkClick r:id="rId7"/>
              </a:rPr>
              <a:t>journalagent</a:t>
            </a:r>
            <a:r>
              <a:rPr lang="tr-TR" sz="1600" dirty="0" smtClean="0">
                <a:hlinkClick r:id="rId7"/>
              </a:rPr>
              <a:t>.com/</a:t>
            </a:r>
            <a:r>
              <a:rPr lang="tr-TR" sz="1600" dirty="0" err="1" smtClean="0">
                <a:hlinkClick r:id="rId7"/>
              </a:rPr>
              <a:t>megaron</a:t>
            </a:r>
            <a:r>
              <a:rPr lang="tr-TR" sz="1600" dirty="0" smtClean="0">
                <a:hlinkClick r:id="rId7"/>
              </a:rPr>
              <a:t>/</a:t>
            </a:r>
            <a:r>
              <a:rPr lang="tr-TR" sz="1600" dirty="0" err="1" smtClean="0">
                <a:hlinkClick r:id="rId7"/>
              </a:rPr>
              <a:t>pdfs</a:t>
            </a:r>
            <a:r>
              <a:rPr lang="tr-TR" sz="1600" dirty="0" smtClean="0">
                <a:hlinkClick r:id="rId7"/>
              </a:rPr>
              <a:t>/MEGARON_10_1_57_69.</a:t>
            </a:r>
            <a:r>
              <a:rPr lang="tr-TR" sz="1600" dirty="0" err="1" smtClean="0">
                <a:hlinkClick r:id="rId7"/>
              </a:rPr>
              <a:t>pdf</a:t>
            </a:r>
            <a:endParaRPr lang="tr-TR" sz="1600" dirty="0" smtClean="0"/>
          </a:p>
          <a:p>
            <a:r>
              <a:rPr lang="tr-TR" sz="1600" dirty="0" smtClean="0">
                <a:hlinkClick r:id="rId8"/>
              </a:rPr>
              <a:t>https://</a:t>
            </a:r>
            <a:r>
              <a:rPr lang="tr-TR" sz="1600" dirty="0" smtClean="0">
                <a:hlinkClick r:id="rId8"/>
              </a:rPr>
              <a:t>dergipark.org.tr/tr/download/article-file/805904</a:t>
            </a:r>
            <a:endParaRPr lang="tr-TR" sz="1600" dirty="0" smtClean="0"/>
          </a:p>
          <a:p>
            <a:r>
              <a:rPr lang="tr-TR" sz="1600" dirty="0" smtClean="0">
                <a:hlinkClick r:id="rId9"/>
              </a:rPr>
              <a:t>http://</a:t>
            </a:r>
            <a:r>
              <a:rPr lang="tr-TR" sz="1600" dirty="0" smtClean="0">
                <a:hlinkClick r:id="rId9"/>
              </a:rPr>
              <a:t>jfa.arch.metu.edu.tr/archive/0258-5316/1979/cilt05/sayi_2/185-205.pdf</a:t>
            </a:r>
            <a:endParaRPr lang="tr-TR" sz="1600" dirty="0" smtClean="0"/>
          </a:p>
          <a:p>
            <a:r>
              <a:rPr lang="tr-TR" sz="1600" dirty="0" smtClean="0">
                <a:hlinkClick r:id="rId10"/>
              </a:rPr>
              <a:t>http://</a:t>
            </a:r>
            <a:r>
              <a:rPr lang="tr-TR" sz="1600" dirty="0" smtClean="0">
                <a:hlinkClick r:id="rId10"/>
              </a:rPr>
              <a:t>www.</a:t>
            </a:r>
            <a:r>
              <a:rPr lang="tr-TR" sz="1600" dirty="0" err="1" smtClean="0">
                <a:hlinkClick r:id="rId10"/>
              </a:rPr>
              <a:t>imo</a:t>
            </a:r>
            <a:r>
              <a:rPr lang="tr-TR" sz="1600" dirty="0" smtClean="0">
                <a:hlinkClick r:id="rId10"/>
              </a:rPr>
              <a:t>.</a:t>
            </a:r>
            <a:r>
              <a:rPr lang="tr-TR" sz="1600" dirty="0" err="1" smtClean="0">
                <a:hlinkClick r:id="rId10"/>
              </a:rPr>
              <a:t>org.tr</a:t>
            </a:r>
            <a:r>
              <a:rPr lang="tr-TR" sz="1600" dirty="0" smtClean="0">
                <a:hlinkClick r:id="rId10"/>
              </a:rPr>
              <a:t>/resimler/</a:t>
            </a:r>
            <a:r>
              <a:rPr lang="tr-TR" sz="1600" dirty="0" err="1" smtClean="0">
                <a:hlinkClick r:id="rId10"/>
              </a:rPr>
              <a:t>ekutuphane</a:t>
            </a:r>
            <a:r>
              <a:rPr lang="tr-TR" sz="1600" dirty="0" smtClean="0">
                <a:hlinkClick r:id="rId10"/>
              </a:rPr>
              <a:t>/</a:t>
            </a:r>
            <a:r>
              <a:rPr lang="tr-TR" sz="1600" dirty="0" err="1" smtClean="0">
                <a:hlinkClick r:id="rId10"/>
              </a:rPr>
              <a:t>pdf</a:t>
            </a:r>
            <a:r>
              <a:rPr lang="tr-TR" sz="1600" dirty="0" smtClean="0">
                <a:hlinkClick r:id="rId10"/>
              </a:rPr>
              <a:t>/17933_03_18.</a:t>
            </a:r>
            <a:r>
              <a:rPr lang="tr-TR" sz="1600" dirty="0" err="1" smtClean="0">
                <a:hlinkClick r:id="rId10"/>
              </a:rPr>
              <a:t>pdf</a:t>
            </a:r>
            <a:endParaRPr lang="tr-TR" sz="1600" dirty="0" smtClean="0"/>
          </a:p>
          <a:p>
            <a:r>
              <a:rPr lang="tr-TR" sz="1600" dirty="0" smtClean="0">
                <a:hlinkClick r:id="rId11"/>
              </a:rPr>
              <a:t>http://www.</a:t>
            </a:r>
            <a:r>
              <a:rPr lang="tr-TR" sz="1600" dirty="0" err="1" smtClean="0">
                <a:hlinkClick r:id="rId11"/>
              </a:rPr>
              <a:t>journalagent</a:t>
            </a:r>
            <a:r>
              <a:rPr lang="tr-TR" sz="1600" dirty="0" smtClean="0">
                <a:hlinkClick r:id="rId11"/>
              </a:rPr>
              <a:t>.com/</a:t>
            </a:r>
            <a:r>
              <a:rPr lang="tr-TR" sz="1600" dirty="0" err="1" smtClean="0">
                <a:hlinkClick r:id="rId11"/>
              </a:rPr>
              <a:t>megaron</a:t>
            </a:r>
            <a:r>
              <a:rPr lang="tr-TR" sz="1600" dirty="0" smtClean="0">
                <a:hlinkClick r:id="rId11"/>
              </a:rPr>
              <a:t>/</a:t>
            </a:r>
            <a:r>
              <a:rPr lang="tr-TR" sz="1600" dirty="0" err="1" smtClean="0">
                <a:hlinkClick r:id="rId11"/>
              </a:rPr>
              <a:t>pdfs</a:t>
            </a:r>
            <a:r>
              <a:rPr lang="tr-TR" sz="1600" dirty="0" smtClean="0">
                <a:hlinkClick r:id="rId11"/>
              </a:rPr>
              <a:t>/MEGARON-52523-ARTICLE-ISIKKAYA.</a:t>
            </a:r>
            <a:r>
              <a:rPr lang="tr-TR" sz="1600" smtClean="0">
                <a:hlinkClick r:id="rId11"/>
              </a:rPr>
              <a:t>pdf</a:t>
            </a:r>
            <a:endParaRPr lang="tr-TR" sz="1600" dirty="0"/>
          </a:p>
        </p:txBody>
      </p:sp>
      <p:sp>
        <p:nvSpPr>
          <p:cNvPr id="4" name="AutoShape 4" descr="William Morris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William Morris ile ilgili gÃ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16 Dikdörtgen"/>
          <p:cNvSpPr/>
          <p:nvPr/>
        </p:nvSpPr>
        <p:spPr>
          <a:xfrm>
            <a:off x="8058392" y="7745"/>
            <a:ext cx="3832203" cy="120032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MİM430 Koruma ve Yeniden Kullanım</a:t>
            </a:r>
          </a:p>
          <a:p>
            <a:r>
              <a:rPr lang="tr-TR" dirty="0" smtClean="0"/>
              <a:t>Dr. </a:t>
            </a:r>
            <a:r>
              <a:rPr lang="tr-TR" dirty="0" err="1" smtClean="0"/>
              <a:t>Öğr</a:t>
            </a:r>
            <a:r>
              <a:rPr lang="tr-TR" dirty="0" smtClean="0"/>
              <a:t>. Üyesi Suna KOŞUN</a:t>
            </a:r>
          </a:p>
          <a:p>
            <a:r>
              <a:rPr lang="tr-TR" dirty="0" smtClean="0"/>
              <a:t>2019-2020 Güz Dönemi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59973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70</Words>
  <Application>Microsoft Office PowerPoint</Application>
  <PresentationFormat>Özel</PresentationFormat>
  <Paragraphs>17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Office Teması</vt:lpstr>
      <vt:lpstr>MIM430 Koruma ve Yeniden Kullanım</vt:lpstr>
      <vt:lpstr>Çağdaş restorasyon ilkeleri ile güncel yeniden kullanım uygulamalarının değerlendirilmesi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MIM327 Tarihi Çevre Koruma ve Restorasyon</dc:title>
  <dc:creator>SUNA</dc:creator>
  <cp:lastModifiedBy>SUNA</cp:lastModifiedBy>
  <cp:revision>105</cp:revision>
  <dcterms:created xsi:type="dcterms:W3CDTF">2019-06-12T08:02:38Z</dcterms:created>
  <dcterms:modified xsi:type="dcterms:W3CDTF">2020-03-19T15:21:16Z</dcterms:modified>
</cp:coreProperties>
</file>