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303" r:id="rId2"/>
    <p:sldId id="295" r:id="rId3"/>
    <p:sldId id="296" r:id="rId4"/>
    <p:sldId id="304" r:id="rId5"/>
    <p:sldId id="257" r:id="rId6"/>
    <p:sldId id="258" r:id="rId7"/>
    <p:sldId id="259" r:id="rId8"/>
    <p:sldId id="260" r:id="rId9"/>
    <p:sldId id="297" r:id="rId10"/>
    <p:sldId id="298" r:id="rId11"/>
    <p:sldId id="299" r:id="rId12"/>
    <p:sldId id="300" r:id="rId13"/>
    <p:sldId id="301" r:id="rId14"/>
    <p:sldId id="261" r:id="rId15"/>
    <p:sldId id="262" r:id="rId16"/>
    <p:sldId id="302" r:id="rId17"/>
    <p:sldId id="263" r:id="rId18"/>
  </p:sldIdLst>
  <p:sldSz cx="9144000" cy="6858000" type="screen4x3"/>
  <p:notesSz cx="6858000" cy="9144000"/>
  <p:defaultTextStyle>
    <a:defPPr>
      <a:defRPr lang="tr-TR"/>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72" d="100"/>
          <a:sy n="72" d="100"/>
        </p:scale>
        <p:origin x="-1104" y="-102"/>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Alt Başlık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Veri Yer Tutucusu 3"/>
          <p:cNvSpPr>
            <a:spLocks noGrp="1"/>
          </p:cNvSpPr>
          <p:nvPr>
            <p:ph type="dt" sz="half" idx="10"/>
          </p:nvPr>
        </p:nvSpPr>
        <p:spPr/>
        <p:txBody>
          <a:bodyPr/>
          <a:lstStyle>
            <a:lvl1pPr>
              <a:defRPr/>
            </a:lvl1pPr>
          </a:lstStyle>
          <a:p>
            <a:pPr>
              <a:defRPr/>
            </a:pPr>
            <a:fld id="{2AC248F3-4974-4FB9-8288-88590E8C417E}" type="datetimeFigureOut">
              <a:rPr lang="tr-TR"/>
              <a:pPr>
                <a:defRPr/>
              </a:pPr>
              <a:t>20.11.2020</a:t>
            </a:fld>
            <a:endParaRPr lang="tr-TR"/>
          </a:p>
        </p:txBody>
      </p:sp>
      <p:sp>
        <p:nvSpPr>
          <p:cNvPr id="5" name="Altbilgi Yer Tutucusu 4"/>
          <p:cNvSpPr>
            <a:spLocks noGrp="1"/>
          </p:cNvSpPr>
          <p:nvPr>
            <p:ph type="ftr" sz="quarter" idx="11"/>
          </p:nvPr>
        </p:nvSpPr>
        <p:spPr/>
        <p:txBody>
          <a:bodyPr/>
          <a:lstStyle>
            <a:lvl1pPr>
              <a:defRPr/>
            </a:lvl1pPr>
          </a:lstStyle>
          <a:p>
            <a:pPr>
              <a:defRPr/>
            </a:pPr>
            <a:endParaRPr lang="tr-TR"/>
          </a:p>
        </p:txBody>
      </p:sp>
      <p:sp>
        <p:nvSpPr>
          <p:cNvPr id="6" name="Slayt Numarası Yer Tutucusu 5"/>
          <p:cNvSpPr>
            <a:spLocks noGrp="1"/>
          </p:cNvSpPr>
          <p:nvPr>
            <p:ph type="sldNum" sz="quarter" idx="12"/>
          </p:nvPr>
        </p:nvSpPr>
        <p:spPr/>
        <p:txBody>
          <a:bodyPr/>
          <a:lstStyle>
            <a:lvl1pPr>
              <a:defRPr/>
            </a:lvl1pPr>
          </a:lstStyle>
          <a:p>
            <a:pPr>
              <a:defRPr/>
            </a:pPr>
            <a:fld id="{8DC6D168-708B-414E-A4E2-50DBA41DD126}" type="slidenum">
              <a:rPr lang="tr-TR"/>
              <a:pPr>
                <a:defRPr/>
              </a:pPr>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lvl1pPr>
              <a:defRPr/>
            </a:lvl1pPr>
          </a:lstStyle>
          <a:p>
            <a:pPr>
              <a:defRPr/>
            </a:pPr>
            <a:fld id="{BD338907-5A91-4B01-BA5C-CEE1759738E4}" type="datetimeFigureOut">
              <a:rPr lang="tr-TR"/>
              <a:pPr>
                <a:defRPr/>
              </a:pPr>
              <a:t>20.11.2020</a:t>
            </a:fld>
            <a:endParaRPr lang="tr-TR"/>
          </a:p>
        </p:txBody>
      </p:sp>
      <p:sp>
        <p:nvSpPr>
          <p:cNvPr id="5" name="Altbilgi Yer Tutucusu 4"/>
          <p:cNvSpPr>
            <a:spLocks noGrp="1"/>
          </p:cNvSpPr>
          <p:nvPr>
            <p:ph type="ftr" sz="quarter" idx="11"/>
          </p:nvPr>
        </p:nvSpPr>
        <p:spPr/>
        <p:txBody>
          <a:bodyPr/>
          <a:lstStyle>
            <a:lvl1pPr>
              <a:defRPr/>
            </a:lvl1pPr>
          </a:lstStyle>
          <a:p>
            <a:pPr>
              <a:defRPr/>
            </a:pPr>
            <a:endParaRPr lang="tr-TR"/>
          </a:p>
        </p:txBody>
      </p:sp>
      <p:sp>
        <p:nvSpPr>
          <p:cNvPr id="6" name="Slayt Numarası Yer Tutucusu 5"/>
          <p:cNvSpPr>
            <a:spLocks noGrp="1"/>
          </p:cNvSpPr>
          <p:nvPr>
            <p:ph type="sldNum" sz="quarter" idx="12"/>
          </p:nvPr>
        </p:nvSpPr>
        <p:spPr/>
        <p:txBody>
          <a:bodyPr/>
          <a:lstStyle>
            <a:lvl1pPr>
              <a:defRPr/>
            </a:lvl1pPr>
          </a:lstStyle>
          <a:p>
            <a:pPr>
              <a:defRPr/>
            </a:pPr>
            <a:fld id="{59B4058F-E67C-4C5C-8713-29D01874EA79}" type="slidenum">
              <a:rPr lang="tr-TR"/>
              <a:pPr>
                <a:defRPr/>
              </a:pPr>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Başlık 1"/>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Metin Yer Tutucusu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Veri Yer Tutucusu 3"/>
          <p:cNvSpPr>
            <a:spLocks noGrp="1"/>
          </p:cNvSpPr>
          <p:nvPr>
            <p:ph type="dt" sz="half" idx="10"/>
          </p:nvPr>
        </p:nvSpPr>
        <p:spPr/>
        <p:txBody>
          <a:bodyPr/>
          <a:lstStyle>
            <a:lvl1pPr>
              <a:defRPr/>
            </a:lvl1pPr>
          </a:lstStyle>
          <a:p>
            <a:pPr>
              <a:defRPr/>
            </a:pPr>
            <a:fld id="{888B3018-56EF-42A1-8A60-EBB015F46E53}" type="datetimeFigureOut">
              <a:rPr lang="tr-TR"/>
              <a:pPr>
                <a:defRPr/>
              </a:pPr>
              <a:t>20.11.2020</a:t>
            </a:fld>
            <a:endParaRPr lang="tr-TR"/>
          </a:p>
        </p:txBody>
      </p:sp>
      <p:sp>
        <p:nvSpPr>
          <p:cNvPr id="5" name="Altbilgi Yer Tutucusu 4"/>
          <p:cNvSpPr>
            <a:spLocks noGrp="1"/>
          </p:cNvSpPr>
          <p:nvPr>
            <p:ph type="ftr" sz="quarter" idx="11"/>
          </p:nvPr>
        </p:nvSpPr>
        <p:spPr/>
        <p:txBody>
          <a:bodyPr/>
          <a:lstStyle>
            <a:lvl1pPr>
              <a:defRPr/>
            </a:lvl1pPr>
          </a:lstStyle>
          <a:p>
            <a:pPr>
              <a:defRPr/>
            </a:pPr>
            <a:endParaRPr lang="tr-TR"/>
          </a:p>
        </p:txBody>
      </p:sp>
      <p:sp>
        <p:nvSpPr>
          <p:cNvPr id="6" name="Slayt Numarası Yer Tutucusu 5"/>
          <p:cNvSpPr>
            <a:spLocks noGrp="1"/>
          </p:cNvSpPr>
          <p:nvPr>
            <p:ph type="sldNum" sz="quarter" idx="12"/>
          </p:nvPr>
        </p:nvSpPr>
        <p:spPr/>
        <p:txBody>
          <a:bodyPr/>
          <a:lstStyle>
            <a:lvl1pPr>
              <a:defRPr/>
            </a:lvl1pPr>
          </a:lstStyle>
          <a:p>
            <a:pPr>
              <a:defRPr/>
            </a:pPr>
            <a:fld id="{496CA7A8-DD50-4AEA-AB3E-DAD3CE27258A}" type="slidenum">
              <a:rPr lang="tr-TR"/>
              <a:pPr>
                <a:defRPr/>
              </a:pPr>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3"/>
          <p:cNvSpPr>
            <a:spLocks noGrp="1"/>
          </p:cNvSpPr>
          <p:nvPr>
            <p:ph type="dt" sz="half" idx="10"/>
          </p:nvPr>
        </p:nvSpPr>
        <p:spPr/>
        <p:txBody>
          <a:bodyPr/>
          <a:lstStyle>
            <a:lvl1pPr>
              <a:defRPr/>
            </a:lvl1pPr>
          </a:lstStyle>
          <a:p>
            <a:pPr>
              <a:defRPr/>
            </a:pPr>
            <a:fld id="{A936C52F-7A5A-42F4-9C97-7BF85CE2445F}" type="datetimeFigureOut">
              <a:rPr lang="tr-TR"/>
              <a:pPr>
                <a:defRPr/>
              </a:pPr>
              <a:t>20.11.2020</a:t>
            </a:fld>
            <a:endParaRPr lang="tr-TR"/>
          </a:p>
        </p:txBody>
      </p:sp>
      <p:sp>
        <p:nvSpPr>
          <p:cNvPr id="6" name="Altbilgi Yer Tutucusu 4"/>
          <p:cNvSpPr>
            <a:spLocks noGrp="1"/>
          </p:cNvSpPr>
          <p:nvPr>
            <p:ph type="ftr" sz="quarter" idx="11"/>
          </p:nvPr>
        </p:nvSpPr>
        <p:spPr/>
        <p:txBody>
          <a:bodyPr/>
          <a:lstStyle>
            <a:lvl1pPr>
              <a:defRPr/>
            </a:lvl1pPr>
          </a:lstStyle>
          <a:p>
            <a:pPr>
              <a:defRPr/>
            </a:pPr>
            <a:endParaRPr lang="tr-TR"/>
          </a:p>
        </p:txBody>
      </p:sp>
      <p:sp>
        <p:nvSpPr>
          <p:cNvPr id="7" name="Slayt Numarası Yer Tutucusu 5"/>
          <p:cNvSpPr>
            <a:spLocks noGrp="1"/>
          </p:cNvSpPr>
          <p:nvPr>
            <p:ph type="sldNum" sz="quarter" idx="12"/>
          </p:nvPr>
        </p:nvSpPr>
        <p:spPr/>
        <p:txBody>
          <a:bodyPr/>
          <a:lstStyle>
            <a:lvl1pPr>
              <a:defRPr/>
            </a:lvl1pPr>
          </a:lstStyle>
          <a:p>
            <a:pPr>
              <a:defRPr/>
            </a:pPr>
            <a:fld id="{2C3024DE-FF74-4F5E-99F4-E016476AAE82}" type="slidenum">
              <a:rPr lang="tr-TR"/>
              <a:pPr>
                <a:defRPr/>
              </a:pPr>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lvl1pPr>
              <a:defRPr/>
            </a:lvl1pPr>
          </a:lstStyle>
          <a:p>
            <a:r>
              <a:rPr lang="tr-TR" smtClean="0"/>
              <a:t>Asıl başlık stili için tıklatın</a:t>
            </a:r>
            <a:endParaRPr lang="tr-TR"/>
          </a:p>
        </p:txBody>
      </p:sp>
      <p:sp>
        <p:nvSpPr>
          <p:cNvPr id="3" name="Metin Yer Tutucusu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3"/>
          <p:cNvSpPr>
            <a:spLocks noGrp="1"/>
          </p:cNvSpPr>
          <p:nvPr>
            <p:ph type="dt" sz="half" idx="10"/>
          </p:nvPr>
        </p:nvSpPr>
        <p:spPr/>
        <p:txBody>
          <a:bodyPr/>
          <a:lstStyle>
            <a:lvl1pPr>
              <a:defRPr/>
            </a:lvl1pPr>
          </a:lstStyle>
          <a:p>
            <a:pPr>
              <a:defRPr/>
            </a:pPr>
            <a:fld id="{7DE7F9F9-31EA-4595-819F-48829817900F}" type="datetimeFigureOut">
              <a:rPr lang="tr-TR"/>
              <a:pPr>
                <a:defRPr/>
              </a:pPr>
              <a:t>20.11.2020</a:t>
            </a:fld>
            <a:endParaRPr lang="tr-TR"/>
          </a:p>
        </p:txBody>
      </p:sp>
      <p:sp>
        <p:nvSpPr>
          <p:cNvPr id="8" name="Altbilgi Yer Tutucusu 4"/>
          <p:cNvSpPr>
            <a:spLocks noGrp="1"/>
          </p:cNvSpPr>
          <p:nvPr>
            <p:ph type="ftr" sz="quarter" idx="11"/>
          </p:nvPr>
        </p:nvSpPr>
        <p:spPr/>
        <p:txBody>
          <a:bodyPr/>
          <a:lstStyle>
            <a:lvl1pPr>
              <a:defRPr/>
            </a:lvl1pPr>
          </a:lstStyle>
          <a:p>
            <a:pPr>
              <a:defRPr/>
            </a:pPr>
            <a:endParaRPr lang="tr-TR"/>
          </a:p>
        </p:txBody>
      </p:sp>
      <p:sp>
        <p:nvSpPr>
          <p:cNvPr id="9" name="Slayt Numarası Yer Tutucusu 5"/>
          <p:cNvSpPr>
            <a:spLocks noGrp="1"/>
          </p:cNvSpPr>
          <p:nvPr>
            <p:ph type="sldNum" sz="quarter" idx="12"/>
          </p:nvPr>
        </p:nvSpPr>
        <p:spPr/>
        <p:txBody>
          <a:bodyPr/>
          <a:lstStyle>
            <a:lvl1pPr>
              <a:defRPr/>
            </a:lvl1pPr>
          </a:lstStyle>
          <a:p>
            <a:pPr>
              <a:defRPr/>
            </a:pPr>
            <a:fld id="{38517C52-FA36-4078-A04F-9F016523670E}" type="slidenum">
              <a:rPr lang="tr-TR"/>
              <a:pPr>
                <a:defRPr/>
              </a:pPr>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Veri Yer Tutucusu 3"/>
          <p:cNvSpPr>
            <a:spLocks noGrp="1"/>
          </p:cNvSpPr>
          <p:nvPr>
            <p:ph type="dt" sz="half" idx="10"/>
          </p:nvPr>
        </p:nvSpPr>
        <p:spPr/>
        <p:txBody>
          <a:bodyPr/>
          <a:lstStyle>
            <a:lvl1pPr>
              <a:defRPr/>
            </a:lvl1pPr>
          </a:lstStyle>
          <a:p>
            <a:pPr>
              <a:defRPr/>
            </a:pPr>
            <a:fld id="{6043F168-ABB8-4892-837A-1796BE901E2F}" type="datetimeFigureOut">
              <a:rPr lang="tr-TR"/>
              <a:pPr>
                <a:defRPr/>
              </a:pPr>
              <a:t>20.11.2020</a:t>
            </a:fld>
            <a:endParaRPr lang="tr-TR"/>
          </a:p>
        </p:txBody>
      </p:sp>
      <p:sp>
        <p:nvSpPr>
          <p:cNvPr id="4" name="Altbilgi Yer Tutucusu 4"/>
          <p:cNvSpPr>
            <a:spLocks noGrp="1"/>
          </p:cNvSpPr>
          <p:nvPr>
            <p:ph type="ftr" sz="quarter" idx="11"/>
          </p:nvPr>
        </p:nvSpPr>
        <p:spPr/>
        <p:txBody>
          <a:bodyPr/>
          <a:lstStyle>
            <a:lvl1pPr>
              <a:defRPr/>
            </a:lvl1pPr>
          </a:lstStyle>
          <a:p>
            <a:pPr>
              <a:defRPr/>
            </a:pPr>
            <a:endParaRPr lang="tr-TR"/>
          </a:p>
        </p:txBody>
      </p:sp>
      <p:sp>
        <p:nvSpPr>
          <p:cNvPr id="5" name="Slayt Numarası Yer Tutucusu 5"/>
          <p:cNvSpPr>
            <a:spLocks noGrp="1"/>
          </p:cNvSpPr>
          <p:nvPr>
            <p:ph type="sldNum" sz="quarter" idx="12"/>
          </p:nvPr>
        </p:nvSpPr>
        <p:spPr/>
        <p:txBody>
          <a:bodyPr/>
          <a:lstStyle>
            <a:lvl1pPr>
              <a:defRPr/>
            </a:lvl1pPr>
          </a:lstStyle>
          <a:p>
            <a:pPr>
              <a:defRPr/>
            </a:pPr>
            <a:fld id="{4B2C9AA4-A984-4728-A049-5B5490438024}" type="slidenum">
              <a:rPr lang="tr-TR"/>
              <a:pPr>
                <a:defRPr/>
              </a:pPr>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3"/>
          <p:cNvSpPr>
            <a:spLocks noGrp="1"/>
          </p:cNvSpPr>
          <p:nvPr>
            <p:ph type="dt" sz="half" idx="10"/>
          </p:nvPr>
        </p:nvSpPr>
        <p:spPr/>
        <p:txBody>
          <a:bodyPr/>
          <a:lstStyle>
            <a:lvl1pPr>
              <a:defRPr/>
            </a:lvl1pPr>
          </a:lstStyle>
          <a:p>
            <a:pPr>
              <a:defRPr/>
            </a:pPr>
            <a:fld id="{01B3AA45-7651-4907-8637-EABFFD411357}" type="datetimeFigureOut">
              <a:rPr lang="tr-TR"/>
              <a:pPr>
                <a:defRPr/>
              </a:pPr>
              <a:t>20.11.2020</a:t>
            </a:fld>
            <a:endParaRPr lang="tr-TR"/>
          </a:p>
        </p:txBody>
      </p:sp>
      <p:sp>
        <p:nvSpPr>
          <p:cNvPr id="3" name="Altbilgi Yer Tutucusu 4"/>
          <p:cNvSpPr>
            <a:spLocks noGrp="1"/>
          </p:cNvSpPr>
          <p:nvPr>
            <p:ph type="ftr" sz="quarter" idx="11"/>
          </p:nvPr>
        </p:nvSpPr>
        <p:spPr/>
        <p:txBody>
          <a:bodyPr/>
          <a:lstStyle>
            <a:lvl1pPr>
              <a:defRPr/>
            </a:lvl1pPr>
          </a:lstStyle>
          <a:p>
            <a:pPr>
              <a:defRPr/>
            </a:pPr>
            <a:endParaRPr lang="tr-TR"/>
          </a:p>
        </p:txBody>
      </p:sp>
      <p:sp>
        <p:nvSpPr>
          <p:cNvPr id="4" name="Slayt Numarası Yer Tutucusu 5"/>
          <p:cNvSpPr>
            <a:spLocks noGrp="1"/>
          </p:cNvSpPr>
          <p:nvPr>
            <p:ph type="sldNum" sz="quarter" idx="12"/>
          </p:nvPr>
        </p:nvSpPr>
        <p:spPr/>
        <p:txBody>
          <a:bodyPr/>
          <a:lstStyle>
            <a:lvl1pPr>
              <a:defRPr/>
            </a:lvl1pPr>
          </a:lstStyle>
          <a:p>
            <a:pPr>
              <a:defRPr/>
            </a:pPr>
            <a:fld id="{2E7F2D31-FBE8-4BDA-8305-D7DDBEB46AA2}" type="slidenum">
              <a:rPr lang="tr-TR"/>
              <a:pPr>
                <a:defRPr/>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İçerik Yer Tutucus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Veri Yer Tutucusu 3"/>
          <p:cNvSpPr>
            <a:spLocks noGrp="1"/>
          </p:cNvSpPr>
          <p:nvPr>
            <p:ph type="dt" sz="half" idx="10"/>
          </p:nvPr>
        </p:nvSpPr>
        <p:spPr/>
        <p:txBody>
          <a:bodyPr/>
          <a:lstStyle>
            <a:lvl1pPr>
              <a:defRPr/>
            </a:lvl1pPr>
          </a:lstStyle>
          <a:p>
            <a:pPr>
              <a:defRPr/>
            </a:pPr>
            <a:fld id="{458EBFC8-AC52-487B-B7DF-891B093BDC66}" type="datetimeFigureOut">
              <a:rPr lang="tr-TR"/>
              <a:pPr>
                <a:defRPr/>
              </a:pPr>
              <a:t>20.11.2020</a:t>
            </a:fld>
            <a:endParaRPr lang="tr-TR"/>
          </a:p>
        </p:txBody>
      </p:sp>
      <p:sp>
        <p:nvSpPr>
          <p:cNvPr id="6" name="Altbilgi Yer Tutucusu 4"/>
          <p:cNvSpPr>
            <a:spLocks noGrp="1"/>
          </p:cNvSpPr>
          <p:nvPr>
            <p:ph type="ftr" sz="quarter" idx="11"/>
          </p:nvPr>
        </p:nvSpPr>
        <p:spPr/>
        <p:txBody>
          <a:bodyPr/>
          <a:lstStyle>
            <a:lvl1pPr>
              <a:defRPr/>
            </a:lvl1pPr>
          </a:lstStyle>
          <a:p>
            <a:pPr>
              <a:defRPr/>
            </a:pPr>
            <a:endParaRPr lang="tr-TR"/>
          </a:p>
        </p:txBody>
      </p:sp>
      <p:sp>
        <p:nvSpPr>
          <p:cNvPr id="7" name="Slayt Numarası Yer Tutucusu 5"/>
          <p:cNvSpPr>
            <a:spLocks noGrp="1"/>
          </p:cNvSpPr>
          <p:nvPr>
            <p:ph type="sldNum" sz="quarter" idx="12"/>
          </p:nvPr>
        </p:nvSpPr>
        <p:spPr/>
        <p:txBody>
          <a:bodyPr/>
          <a:lstStyle>
            <a:lvl1pPr>
              <a:defRPr/>
            </a:lvl1pPr>
          </a:lstStyle>
          <a:p>
            <a:pPr>
              <a:defRPr/>
            </a:pPr>
            <a:fld id="{CA420B2A-93EF-4FD4-B9B4-2702C81C736B}" type="slidenum">
              <a:rPr lang="tr-TR"/>
              <a:pPr>
                <a:defRPr/>
              </a:pPr>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Resim Yer Tutucusu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tr-TR" noProof="0" smtClean="0"/>
          </a:p>
        </p:txBody>
      </p:sp>
      <p:sp>
        <p:nvSpPr>
          <p:cNvPr id="4" name="Metin Yer Tutucusu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Veri Yer Tutucusu 3"/>
          <p:cNvSpPr>
            <a:spLocks noGrp="1"/>
          </p:cNvSpPr>
          <p:nvPr>
            <p:ph type="dt" sz="half" idx="10"/>
          </p:nvPr>
        </p:nvSpPr>
        <p:spPr/>
        <p:txBody>
          <a:bodyPr/>
          <a:lstStyle>
            <a:lvl1pPr>
              <a:defRPr/>
            </a:lvl1pPr>
          </a:lstStyle>
          <a:p>
            <a:pPr>
              <a:defRPr/>
            </a:pPr>
            <a:fld id="{15B9797E-A98C-4F43-8336-3E771DE4FDD2}" type="datetimeFigureOut">
              <a:rPr lang="tr-TR"/>
              <a:pPr>
                <a:defRPr/>
              </a:pPr>
              <a:t>20.11.2020</a:t>
            </a:fld>
            <a:endParaRPr lang="tr-TR"/>
          </a:p>
        </p:txBody>
      </p:sp>
      <p:sp>
        <p:nvSpPr>
          <p:cNvPr id="6" name="Altbilgi Yer Tutucusu 4"/>
          <p:cNvSpPr>
            <a:spLocks noGrp="1"/>
          </p:cNvSpPr>
          <p:nvPr>
            <p:ph type="ftr" sz="quarter" idx="11"/>
          </p:nvPr>
        </p:nvSpPr>
        <p:spPr/>
        <p:txBody>
          <a:bodyPr/>
          <a:lstStyle>
            <a:lvl1pPr>
              <a:defRPr/>
            </a:lvl1pPr>
          </a:lstStyle>
          <a:p>
            <a:pPr>
              <a:defRPr/>
            </a:pPr>
            <a:endParaRPr lang="tr-TR"/>
          </a:p>
        </p:txBody>
      </p:sp>
      <p:sp>
        <p:nvSpPr>
          <p:cNvPr id="7" name="Slayt Numarası Yer Tutucusu 5"/>
          <p:cNvSpPr>
            <a:spLocks noGrp="1"/>
          </p:cNvSpPr>
          <p:nvPr>
            <p:ph type="sldNum" sz="quarter" idx="12"/>
          </p:nvPr>
        </p:nvSpPr>
        <p:spPr/>
        <p:txBody>
          <a:bodyPr/>
          <a:lstStyle>
            <a:lvl1pPr>
              <a:defRPr/>
            </a:lvl1pPr>
          </a:lstStyle>
          <a:p>
            <a:pPr>
              <a:defRPr/>
            </a:pPr>
            <a:fld id="{6DBF8128-2C91-4035-BA09-27818B7615EB}" type="slidenum">
              <a:rPr lang="tr-TR"/>
              <a:pPr>
                <a:defRPr/>
              </a:pPr>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lvl1pPr>
              <a:defRPr/>
            </a:lvl1pPr>
          </a:lstStyle>
          <a:p>
            <a:pPr>
              <a:defRPr/>
            </a:pPr>
            <a:fld id="{3CDAC656-FF40-4845-986E-E566908EE558}" type="datetimeFigureOut">
              <a:rPr lang="tr-TR"/>
              <a:pPr>
                <a:defRPr/>
              </a:pPr>
              <a:t>20.11.2020</a:t>
            </a:fld>
            <a:endParaRPr lang="tr-TR"/>
          </a:p>
        </p:txBody>
      </p:sp>
      <p:sp>
        <p:nvSpPr>
          <p:cNvPr id="5" name="Altbilgi Yer Tutucusu 4"/>
          <p:cNvSpPr>
            <a:spLocks noGrp="1"/>
          </p:cNvSpPr>
          <p:nvPr>
            <p:ph type="ftr" sz="quarter" idx="11"/>
          </p:nvPr>
        </p:nvSpPr>
        <p:spPr/>
        <p:txBody>
          <a:bodyPr/>
          <a:lstStyle>
            <a:lvl1pPr>
              <a:defRPr/>
            </a:lvl1pPr>
          </a:lstStyle>
          <a:p>
            <a:pPr>
              <a:defRPr/>
            </a:pPr>
            <a:endParaRPr lang="tr-TR"/>
          </a:p>
        </p:txBody>
      </p:sp>
      <p:sp>
        <p:nvSpPr>
          <p:cNvPr id="6" name="Slayt Numarası Yer Tutucusu 5"/>
          <p:cNvSpPr>
            <a:spLocks noGrp="1"/>
          </p:cNvSpPr>
          <p:nvPr>
            <p:ph type="sldNum" sz="quarter" idx="12"/>
          </p:nvPr>
        </p:nvSpPr>
        <p:spPr/>
        <p:txBody>
          <a:bodyPr/>
          <a:lstStyle>
            <a:lvl1pPr>
              <a:defRPr/>
            </a:lvl1pPr>
          </a:lstStyle>
          <a:p>
            <a:pPr>
              <a:defRPr/>
            </a:pPr>
            <a:fld id="{328B4508-FD5C-4510-95A3-B5AD6C477392}" type="slidenum">
              <a:rPr lang="tr-TR"/>
              <a:pPr>
                <a:defRPr/>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lvl1pPr>
              <a:defRPr/>
            </a:lvl1pPr>
          </a:lstStyle>
          <a:p>
            <a:pPr>
              <a:defRPr/>
            </a:pPr>
            <a:fld id="{D5CF8B95-23D7-441A-9132-C0F5BC044FB0}" type="datetimeFigureOut">
              <a:rPr lang="tr-TR"/>
              <a:pPr>
                <a:defRPr/>
              </a:pPr>
              <a:t>20.11.2020</a:t>
            </a:fld>
            <a:endParaRPr lang="tr-TR"/>
          </a:p>
        </p:txBody>
      </p:sp>
      <p:sp>
        <p:nvSpPr>
          <p:cNvPr id="5" name="Altbilgi Yer Tutucusu 4"/>
          <p:cNvSpPr>
            <a:spLocks noGrp="1"/>
          </p:cNvSpPr>
          <p:nvPr>
            <p:ph type="ftr" sz="quarter" idx="11"/>
          </p:nvPr>
        </p:nvSpPr>
        <p:spPr/>
        <p:txBody>
          <a:bodyPr/>
          <a:lstStyle>
            <a:lvl1pPr>
              <a:defRPr/>
            </a:lvl1pPr>
          </a:lstStyle>
          <a:p>
            <a:pPr>
              <a:defRPr/>
            </a:pPr>
            <a:endParaRPr lang="tr-TR"/>
          </a:p>
        </p:txBody>
      </p:sp>
      <p:sp>
        <p:nvSpPr>
          <p:cNvPr id="6" name="Slayt Numarası Yer Tutucusu 5"/>
          <p:cNvSpPr>
            <a:spLocks noGrp="1"/>
          </p:cNvSpPr>
          <p:nvPr>
            <p:ph type="sldNum" sz="quarter" idx="12"/>
          </p:nvPr>
        </p:nvSpPr>
        <p:spPr/>
        <p:txBody>
          <a:bodyPr/>
          <a:lstStyle>
            <a:lvl1pPr>
              <a:defRPr/>
            </a:lvl1pPr>
          </a:lstStyle>
          <a:p>
            <a:pPr>
              <a:defRPr/>
            </a:pPr>
            <a:fld id="{FA54F131-3AB3-4DC5-9DCD-7636CB56ED53}" type="slidenum">
              <a:rPr lang="tr-TR"/>
              <a:pPr>
                <a:defRPr/>
              </a:pPr>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Başlık Yer Tutucusu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tr-TR" smtClean="0"/>
              <a:t>Asıl başlık stili için tıklatın</a:t>
            </a:r>
          </a:p>
        </p:txBody>
      </p:sp>
      <p:sp>
        <p:nvSpPr>
          <p:cNvPr id="1027" name="Metin Yer Tutucusu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p>
        </p:txBody>
      </p:sp>
      <p:sp>
        <p:nvSpPr>
          <p:cNvPr id="4" name="Veri Yer Tutucusu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90E5BD23-BAD1-4638-A921-FE882860A122}" type="datetimeFigureOut">
              <a:rPr lang="tr-TR"/>
              <a:pPr>
                <a:defRPr/>
              </a:pPr>
              <a:t>20.11.2020</a:t>
            </a:fld>
            <a:endParaRPr lang="tr-TR"/>
          </a:p>
        </p:txBody>
      </p:sp>
      <p:sp>
        <p:nvSpPr>
          <p:cNvPr id="5" name="Altbilgi Yer Tutucusu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tr-TR"/>
          </a:p>
        </p:txBody>
      </p:sp>
      <p:sp>
        <p:nvSpPr>
          <p:cNvPr id="6" name="Slayt Numarası Yer Tutucusu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007BFDFC-23BA-40BF-9D77-A9DB518D8607}" type="slidenum">
              <a:rPr lang="tr-TR"/>
              <a:pPr>
                <a:defRPr/>
              </a:pPr>
              <a:t>‹#›</a:t>
            </a:fld>
            <a:endParaRPr 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9" descr="sunu kapak"/>
          <p:cNvPicPr>
            <a:picLocks noChangeAspect="1" noChangeArrowheads="1"/>
          </p:cNvPicPr>
          <p:nvPr/>
        </p:nvPicPr>
        <p:blipFill>
          <a:blip r:embed="rId2"/>
          <a:srcRect/>
          <a:stretch>
            <a:fillRect/>
          </a:stretch>
        </p:blipFill>
        <p:spPr bwMode="auto">
          <a:xfrm>
            <a:off x="0" y="6350"/>
            <a:ext cx="9393238" cy="6851650"/>
          </a:xfrm>
          <a:prstGeom prst="rect">
            <a:avLst/>
          </a:prstGeom>
          <a:noFill/>
          <a:ln w="9525">
            <a:noFill/>
            <a:miter lim="800000"/>
            <a:headEnd/>
            <a:tailEnd/>
          </a:ln>
        </p:spPr>
      </p:pic>
      <p:sp>
        <p:nvSpPr>
          <p:cNvPr id="4104" name="Rectangle 8">
            <a:extLst>
              <a:ext uri="{FF2B5EF4-FFF2-40B4-BE49-F238E27FC236}"/>
            </a:extLst>
          </p:cNvPr>
          <p:cNvSpPr>
            <a:spLocks noGrp="1" noChangeArrowheads="1"/>
          </p:cNvSpPr>
          <p:nvPr>
            <p:ph type="subTitle" idx="1"/>
          </p:nvPr>
        </p:nvSpPr>
        <p:spPr>
          <a:xfrm>
            <a:off x="3048000" y="3162300"/>
            <a:ext cx="6096000" cy="533400"/>
          </a:xfrm>
        </p:spPr>
        <p:txBody>
          <a:bodyPr/>
          <a:lstStyle/>
          <a:p>
            <a:pPr eaLnBrk="1" hangingPunct="1">
              <a:lnSpc>
                <a:spcPct val="90000"/>
              </a:lnSpc>
              <a:defRPr/>
            </a:pPr>
            <a:r>
              <a:rPr lang="tr-TR" altLang="tr-TR" sz="2400" b="1" dirty="0" smtClean="0">
                <a:solidFill>
                  <a:schemeClr val="tx1">
                    <a:lumMod val="95000"/>
                    <a:lumOff val="5000"/>
                  </a:schemeClr>
                </a:solidFill>
                <a:latin typeface="Times New Roman" pitchFamily="18" charset="0"/>
                <a:cs typeface="Times New Roman" pitchFamily="18" charset="0"/>
              </a:rPr>
              <a:t>TURİZM VE OTEL İŞLETMECİLİĞİ</a:t>
            </a:r>
          </a:p>
          <a:p>
            <a:pPr eaLnBrk="1" hangingPunct="1">
              <a:lnSpc>
                <a:spcPct val="90000"/>
              </a:lnSpc>
              <a:defRPr/>
            </a:pPr>
            <a:r>
              <a:rPr lang="tr-TR" altLang="tr-TR" sz="2400" b="1" dirty="0" smtClean="0">
                <a:solidFill>
                  <a:schemeClr val="tx1">
                    <a:lumMod val="95000"/>
                    <a:lumOff val="5000"/>
                  </a:schemeClr>
                </a:solidFill>
                <a:latin typeface="Times New Roman" pitchFamily="18" charset="0"/>
                <a:cs typeface="Times New Roman" pitchFamily="18" charset="0"/>
              </a:rPr>
              <a:t>YİYECEK İÇECEK SERVİSİ </a:t>
            </a:r>
            <a:r>
              <a:rPr lang="tr-TR" altLang="tr-TR" sz="2400" b="1" dirty="0" smtClean="0">
                <a:solidFill>
                  <a:schemeClr val="tx1">
                    <a:lumMod val="95000"/>
                    <a:lumOff val="5000"/>
                  </a:schemeClr>
                </a:solidFill>
                <a:latin typeface="Times New Roman" pitchFamily="18" charset="0"/>
                <a:cs typeface="Times New Roman" pitchFamily="18" charset="0"/>
              </a:rPr>
              <a:t>1</a:t>
            </a:r>
          </a:p>
          <a:p>
            <a:pPr eaLnBrk="1" hangingPunct="1">
              <a:lnSpc>
                <a:spcPct val="90000"/>
              </a:lnSpc>
              <a:defRPr/>
            </a:pPr>
            <a:r>
              <a:rPr lang="tr-TR" altLang="tr-TR" sz="2400" b="1" dirty="0" smtClean="0">
                <a:solidFill>
                  <a:schemeClr val="tx1">
                    <a:lumMod val="95000"/>
                    <a:lumOff val="5000"/>
                  </a:schemeClr>
                </a:solidFill>
                <a:latin typeface="Times New Roman" pitchFamily="18" charset="0"/>
                <a:cs typeface="Times New Roman" pitchFamily="18" charset="0"/>
              </a:rPr>
              <a:t>8.HAFTA</a:t>
            </a:r>
            <a:endParaRPr lang="tr-TR" altLang="tr-TR" sz="2400" b="1" dirty="0">
              <a:solidFill>
                <a:schemeClr val="tx1">
                  <a:lumMod val="95000"/>
                  <a:lumOff val="5000"/>
                </a:schemeClr>
              </a:solidFill>
              <a:latin typeface="Times New Roman" pitchFamily="18" charset="0"/>
              <a:cs typeface="Times New Roman" pitchFamily="18" charset="0"/>
            </a:endParaRPr>
          </a:p>
        </p:txBody>
      </p:sp>
      <p:sp>
        <p:nvSpPr>
          <p:cNvPr id="2052" name="Rectangle 8"/>
          <p:cNvSpPr txBox="1">
            <a:spLocks noChangeArrowheads="1"/>
          </p:cNvSpPr>
          <p:nvPr/>
        </p:nvSpPr>
        <p:spPr bwMode="auto">
          <a:xfrm>
            <a:off x="2895600" y="1143000"/>
            <a:ext cx="6096000" cy="533400"/>
          </a:xfrm>
          <a:prstGeom prst="rect">
            <a:avLst/>
          </a:prstGeom>
          <a:noFill/>
          <a:ln w="9525">
            <a:noFill/>
            <a:miter lim="800000"/>
            <a:headEnd/>
            <a:tailEnd/>
          </a:ln>
        </p:spPr>
        <p:txBody>
          <a:bodyPr/>
          <a:lstStyle/>
          <a:p>
            <a:pPr algn="ctr">
              <a:lnSpc>
                <a:spcPct val="90000"/>
              </a:lnSpc>
              <a:spcBef>
                <a:spcPct val="20000"/>
              </a:spcBef>
            </a:pPr>
            <a:r>
              <a:rPr lang="tr-TR" altLang="tr-TR" sz="3200" b="1" dirty="0" smtClean="0"/>
              <a:t>SAMSUN MESLEK </a:t>
            </a:r>
            <a:r>
              <a:rPr lang="tr-TR" altLang="tr-TR" sz="3200" b="1" dirty="0"/>
              <a:t>YÜKSEKOKULU</a:t>
            </a:r>
          </a:p>
        </p:txBody>
      </p:sp>
      <p:sp>
        <p:nvSpPr>
          <p:cNvPr id="2053" name="Rectangle 8"/>
          <p:cNvSpPr txBox="1">
            <a:spLocks noChangeArrowheads="1"/>
          </p:cNvSpPr>
          <p:nvPr/>
        </p:nvSpPr>
        <p:spPr bwMode="auto">
          <a:xfrm>
            <a:off x="3048000" y="4724400"/>
            <a:ext cx="6096000" cy="533400"/>
          </a:xfrm>
          <a:prstGeom prst="rect">
            <a:avLst/>
          </a:prstGeom>
          <a:noFill/>
          <a:ln w="9525">
            <a:noFill/>
            <a:miter lim="800000"/>
            <a:headEnd/>
            <a:tailEnd/>
          </a:ln>
        </p:spPr>
        <p:txBody>
          <a:bodyPr/>
          <a:lstStyle/>
          <a:p>
            <a:pPr algn="ctr">
              <a:lnSpc>
                <a:spcPct val="90000"/>
              </a:lnSpc>
              <a:spcBef>
                <a:spcPct val="20000"/>
              </a:spcBef>
            </a:pPr>
            <a:r>
              <a:rPr lang="tr-TR" altLang="tr-TR" sz="3600" b="1" dirty="0" err="1" smtClean="0">
                <a:latin typeface="Times New Roman" pitchFamily="18" charset="0"/>
                <a:cs typeface="Times New Roman" pitchFamily="18" charset="0"/>
              </a:rPr>
              <a:t>Öğr</a:t>
            </a:r>
            <a:r>
              <a:rPr lang="tr-TR" altLang="tr-TR" sz="3600" b="1" dirty="0" smtClean="0">
                <a:latin typeface="Times New Roman" pitchFamily="18" charset="0"/>
                <a:cs typeface="Times New Roman" pitchFamily="18" charset="0"/>
              </a:rPr>
              <a:t>. Gör Tahsin ÖZBEK</a:t>
            </a:r>
            <a:endParaRPr lang="tr-TR" altLang="tr-TR" sz="3600" b="1" dirty="0">
              <a:latin typeface="Times New Roman" pitchFamily="18" charset="0"/>
              <a:cs typeface="Times New Roman"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685800" y="1143000"/>
            <a:ext cx="7772400" cy="1470025"/>
          </a:xfrm>
        </p:spPr>
        <p:txBody>
          <a:bodyPr/>
          <a:lstStyle/>
          <a:p>
            <a:pPr eaLnBrk="1" hangingPunct="1"/>
            <a:r>
              <a:rPr lang="tr-TR" b="1" smtClean="0">
                <a:latin typeface="Times New Roman" pitchFamily="18" charset="0"/>
                <a:cs typeface="Times New Roman" pitchFamily="18" charset="0"/>
              </a:rPr>
              <a:t>SERVANT ÇEŞİTLERİ</a:t>
            </a:r>
            <a:endParaRPr lang="tr-TR" smtClean="0">
              <a:latin typeface="Times New Roman" pitchFamily="18" charset="0"/>
              <a:cs typeface="Times New Roman" pitchFamily="18" charset="0"/>
            </a:endParaRPr>
          </a:p>
        </p:txBody>
      </p:sp>
      <p:sp>
        <p:nvSpPr>
          <p:cNvPr id="6147" name="Rectangle 3">
            <a:extLst>
              <a:ext uri="{FF2B5EF4-FFF2-40B4-BE49-F238E27FC236}"/>
            </a:extLst>
          </p:cNvPr>
          <p:cNvSpPr>
            <a:spLocks noGrp="1" noChangeArrowheads="1"/>
          </p:cNvSpPr>
          <p:nvPr>
            <p:ph type="subTitle" idx="1"/>
          </p:nvPr>
        </p:nvSpPr>
        <p:spPr>
          <a:xfrm>
            <a:off x="3733800" y="4083050"/>
            <a:ext cx="1676400" cy="762000"/>
          </a:xfrm>
        </p:spPr>
        <p:txBody>
          <a:bodyPr/>
          <a:lstStyle/>
          <a:p>
            <a:pPr eaLnBrk="1" hangingPunct="1">
              <a:defRPr/>
            </a:pPr>
            <a:r>
              <a:rPr lang="tr-TR" altLang="tr-TR" sz="2800" i="1" dirty="0" smtClean="0"/>
              <a:t>Hafta </a:t>
            </a:r>
            <a:r>
              <a:rPr lang="tr-TR" altLang="tr-TR" sz="2800" i="1" dirty="0" smtClean="0"/>
              <a:t>8</a:t>
            </a:r>
            <a:r>
              <a:rPr lang="tr-TR" altLang="tr-TR" sz="2800" i="1" dirty="0" smtClean="0"/>
              <a:t> </a:t>
            </a:r>
            <a:endParaRPr lang="tr-TR" altLang="tr-TR" sz="2800" i="1" dirty="0"/>
          </a:p>
        </p:txBody>
      </p:sp>
      <p:pic>
        <p:nvPicPr>
          <p:cNvPr id="3076" name="Picture 4" descr="sunu"/>
          <p:cNvPicPr>
            <a:picLocks noChangeAspect="1" noChangeArrowheads="1"/>
          </p:cNvPicPr>
          <p:nvPr/>
        </p:nvPicPr>
        <p:blipFill>
          <a:blip r:embed="rId2"/>
          <a:srcRect/>
          <a:stretch>
            <a:fillRect/>
          </a:stretch>
        </p:blipFill>
        <p:spPr bwMode="auto">
          <a:xfrm>
            <a:off x="0" y="5888038"/>
            <a:ext cx="9144000" cy="969962"/>
          </a:xfrm>
          <a:prstGeom prst="rect">
            <a:avLst/>
          </a:prstGeom>
          <a:noFill/>
          <a:ln w="9525">
            <a:noFill/>
            <a:miter lim="800000"/>
            <a:headEnd/>
            <a:tailEnd/>
          </a:ln>
        </p:spPr>
      </p:pic>
      <p:sp>
        <p:nvSpPr>
          <p:cNvPr id="3077" name="Rectangle 3"/>
          <p:cNvSpPr txBox="1">
            <a:spLocks noChangeArrowheads="1"/>
          </p:cNvSpPr>
          <p:nvPr/>
        </p:nvSpPr>
        <p:spPr bwMode="auto">
          <a:xfrm>
            <a:off x="1638300" y="2957513"/>
            <a:ext cx="5867400" cy="762000"/>
          </a:xfrm>
          <a:prstGeom prst="rect">
            <a:avLst/>
          </a:prstGeom>
          <a:noFill/>
          <a:ln w="9525">
            <a:noFill/>
            <a:miter lim="800000"/>
            <a:headEnd/>
            <a:tailEnd/>
          </a:ln>
        </p:spPr>
        <p:txBody>
          <a:bodyPr/>
          <a:lstStyle/>
          <a:p>
            <a:pPr algn="ctr">
              <a:spcBef>
                <a:spcPct val="20000"/>
              </a:spcBef>
            </a:pPr>
            <a:r>
              <a:rPr lang="tr-TR" altLang="tr-TR" sz="3200" i="1"/>
              <a:t>YİYECEK İÇECEK SERVİSİ-I</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4" descr="sunu"/>
          <p:cNvPicPr>
            <a:picLocks noChangeAspect="1" noChangeArrowheads="1"/>
          </p:cNvPicPr>
          <p:nvPr/>
        </p:nvPicPr>
        <p:blipFill>
          <a:blip r:embed="rId2"/>
          <a:srcRect/>
          <a:stretch>
            <a:fillRect/>
          </a:stretch>
        </p:blipFill>
        <p:spPr bwMode="auto">
          <a:xfrm>
            <a:off x="0" y="5888038"/>
            <a:ext cx="9144000" cy="969962"/>
          </a:xfrm>
          <a:prstGeom prst="rect">
            <a:avLst/>
          </a:prstGeom>
          <a:noFill/>
          <a:ln w="9525">
            <a:noFill/>
            <a:miter lim="800000"/>
            <a:headEnd/>
            <a:tailEnd/>
          </a:ln>
        </p:spPr>
      </p:pic>
      <p:sp>
        <p:nvSpPr>
          <p:cNvPr id="4099" name="1 Başlık"/>
          <p:cNvSpPr>
            <a:spLocks noGrp="1"/>
          </p:cNvSpPr>
          <p:nvPr>
            <p:ph type="title"/>
          </p:nvPr>
        </p:nvSpPr>
        <p:spPr/>
        <p:txBody>
          <a:bodyPr/>
          <a:lstStyle/>
          <a:p>
            <a:r>
              <a:rPr lang="tr-TR" dirty="0" smtClean="0"/>
              <a:t>SERVANT NEDİR</a:t>
            </a:r>
            <a:endParaRPr lang="tr-TR" dirty="0" smtClean="0"/>
          </a:p>
        </p:txBody>
      </p:sp>
      <p:sp>
        <p:nvSpPr>
          <p:cNvPr id="4100" name="2 İçerik Yer Tutucusu"/>
          <p:cNvSpPr>
            <a:spLocks noGrp="1"/>
          </p:cNvSpPr>
          <p:nvPr>
            <p:ph idx="1"/>
          </p:nvPr>
        </p:nvSpPr>
        <p:spPr/>
        <p:txBody>
          <a:bodyPr/>
          <a:lstStyle/>
          <a:p>
            <a:pPr fontAlgn="b"/>
            <a:r>
              <a:rPr lang="tr-TR" b="1" dirty="0" err="1" smtClean="0"/>
              <a:t>Servant</a:t>
            </a:r>
            <a:r>
              <a:rPr lang="tr-TR" b="1" dirty="0" smtClean="0"/>
              <a:t> Ne Demek?</a:t>
            </a:r>
          </a:p>
          <a:p>
            <a:pPr fontAlgn="b"/>
            <a:r>
              <a:rPr lang="tr-TR" dirty="0" smtClean="0"/>
              <a:t>Turizm ve otelcilik terimlerinden bir tanesi olan </a:t>
            </a:r>
            <a:r>
              <a:rPr lang="tr-TR" dirty="0" err="1" smtClean="0"/>
              <a:t>servant</a:t>
            </a:r>
            <a:r>
              <a:rPr lang="tr-TR" dirty="0" smtClean="0"/>
              <a:t>, servis elemanlarının işlerinin daha kolay olması ve servisin kusursuz bir şekilde gerçekleştirilmesi için vardır. Bir dolap olan </a:t>
            </a:r>
            <a:r>
              <a:rPr lang="tr-TR" dirty="0" err="1" smtClean="0"/>
              <a:t>servant</a:t>
            </a:r>
            <a:r>
              <a:rPr lang="tr-TR" dirty="0" smtClean="0"/>
              <a:t>; içerisinde servis elemanının gereksinim duyacağı; kaşık, çatal, bıçak, </a:t>
            </a:r>
            <a:r>
              <a:rPr lang="tr-TR" dirty="0" err="1" smtClean="0"/>
              <a:t>menaj</a:t>
            </a:r>
            <a:r>
              <a:rPr lang="tr-TR" dirty="0" smtClean="0"/>
              <a:t> takımları, </a:t>
            </a:r>
            <a:r>
              <a:rPr lang="tr-TR" dirty="0" err="1" smtClean="0"/>
              <a:t>runner</a:t>
            </a:r>
            <a:r>
              <a:rPr lang="tr-TR" dirty="0" smtClean="0"/>
              <a:t>, peçete, şarap ve bunun gibi pek çok eşyayı barındırmaktadır.</a:t>
            </a:r>
            <a:endParaRPr lang="tr-TR"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4" descr="sunu"/>
          <p:cNvPicPr>
            <a:picLocks noChangeAspect="1" noChangeArrowheads="1"/>
          </p:cNvPicPr>
          <p:nvPr/>
        </p:nvPicPr>
        <p:blipFill>
          <a:blip r:embed="rId2"/>
          <a:srcRect/>
          <a:stretch>
            <a:fillRect/>
          </a:stretch>
        </p:blipFill>
        <p:spPr bwMode="auto">
          <a:xfrm>
            <a:off x="0" y="5888038"/>
            <a:ext cx="9144000" cy="969962"/>
          </a:xfrm>
          <a:prstGeom prst="rect">
            <a:avLst/>
          </a:prstGeom>
          <a:noFill/>
          <a:ln w="9525">
            <a:noFill/>
            <a:miter lim="800000"/>
            <a:headEnd/>
            <a:tailEnd/>
          </a:ln>
        </p:spPr>
      </p:pic>
      <p:sp>
        <p:nvSpPr>
          <p:cNvPr id="4099" name="1 Başlık"/>
          <p:cNvSpPr>
            <a:spLocks noGrp="1"/>
          </p:cNvSpPr>
          <p:nvPr>
            <p:ph type="title"/>
          </p:nvPr>
        </p:nvSpPr>
        <p:spPr/>
        <p:txBody>
          <a:bodyPr/>
          <a:lstStyle/>
          <a:p>
            <a:r>
              <a:rPr lang="tr-TR" smtClean="0"/>
              <a:t>Servantların Önemi</a:t>
            </a:r>
          </a:p>
        </p:txBody>
      </p:sp>
      <p:sp>
        <p:nvSpPr>
          <p:cNvPr id="4100" name="2 İçerik Yer Tutucusu"/>
          <p:cNvSpPr>
            <a:spLocks noGrp="1"/>
          </p:cNvSpPr>
          <p:nvPr>
            <p:ph idx="1"/>
          </p:nvPr>
        </p:nvSpPr>
        <p:spPr/>
        <p:txBody>
          <a:bodyPr/>
          <a:lstStyle/>
          <a:p>
            <a:pPr algn="just"/>
            <a:r>
              <a:rPr lang="tr-TR" smtClean="0"/>
              <a:t>Yiyecek içecek işletmelerinde servantlar kaliteli bir servisin vazgeçilmezidir. Bunun nedenlerini şöyle sıralayabiliriz;</a:t>
            </a:r>
          </a:p>
          <a:p>
            <a:pPr algn="just">
              <a:buFont typeface="Arial" charset="0"/>
              <a:buNone/>
            </a:pPr>
            <a:r>
              <a:rPr lang="tr-TR" smtClean="0"/>
              <a:t>1- Serviste gerekli olan malzemelerin sistematik olarak depolanmasını sağlar.</a:t>
            </a:r>
          </a:p>
          <a:p>
            <a:pPr algn="just">
              <a:buFont typeface="Arial" charset="0"/>
              <a:buNone/>
            </a:pPr>
            <a:r>
              <a:rPr lang="tr-TR" smtClean="0"/>
              <a:t>2-Malzemelerin temiz olarak her an kullanılmasını sağlar</a:t>
            </a:r>
          </a:p>
          <a:p>
            <a:pPr algn="just">
              <a:buFont typeface="Arial" charset="0"/>
              <a:buNone/>
            </a:pPr>
            <a:r>
              <a:rPr lang="tr-TR" smtClean="0"/>
              <a:t>3- Malzeme kontrol ve envanterini kolaylaştırır.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Başlık 1"/>
          <p:cNvSpPr>
            <a:spLocks noGrp="1"/>
          </p:cNvSpPr>
          <p:nvPr>
            <p:ph type="title"/>
          </p:nvPr>
        </p:nvSpPr>
        <p:spPr/>
        <p:txBody>
          <a:bodyPr/>
          <a:lstStyle/>
          <a:p>
            <a:pPr eaLnBrk="1" hangingPunct="1"/>
            <a:r>
              <a:rPr lang="tr-TR" smtClean="0"/>
              <a:t>Servantların Önemi</a:t>
            </a:r>
          </a:p>
        </p:txBody>
      </p:sp>
      <p:sp>
        <p:nvSpPr>
          <p:cNvPr id="5123" name="İçerik Yer Tutucusu 2"/>
          <p:cNvSpPr>
            <a:spLocks noGrp="1"/>
          </p:cNvSpPr>
          <p:nvPr>
            <p:ph idx="1"/>
          </p:nvPr>
        </p:nvSpPr>
        <p:spPr/>
        <p:txBody>
          <a:bodyPr/>
          <a:lstStyle/>
          <a:p>
            <a:pPr algn="just" eaLnBrk="1" hangingPunct="1">
              <a:buFont typeface="Arial" charset="0"/>
              <a:buNone/>
            </a:pPr>
            <a:r>
              <a:rPr lang="tr-TR" smtClean="0"/>
              <a:t>4-Servis takımları için istasyon görevi yaparak gerekli yerlere ulaştırılmasını sağlar.</a:t>
            </a:r>
          </a:p>
          <a:p>
            <a:pPr algn="just" eaLnBrk="1" hangingPunct="1">
              <a:buFont typeface="Arial" charset="0"/>
              <a:buNone/>
            </a:pPr>
            <a:r>
              <a:rPr lang="tr-TR" smtClean="0"/>
              <a:t>5- Salon dağınıklığını önler.</a:t>
            </a:r>
          </a:p>
          <a:p>
            <a:pPr algn="just" eaLnBrk="1" hangingPunct="1">
              <a:buFont typeface="Arial" charset="0"/>
              <a:buNone/>
            </a:pPr>
            <a:r>
              <a:rPr lang="tr-TR" smtClean="0"/>
              <a:t>6- Personelden ve zamandan tasarruf sağlar.</a:t>
            </a:r>
          </a:p>
          <a:p>
            <a:pPr algn="just" eaLnBrk="1" hangingPunct="1">
              <a:buFont typeface="Arial" charset="0"/>
              <a:buNone/>
            </a:pPr>
            <a:r>
              <a:rPr lang="tr-TR" smtClean="0"/>
              <a:t>7-Müşteri mağduriyetini ve beklemelerini en aza indirir.</a:t>
            </a:r>
          </a:p>
          <a:p>
            <a:pPr algn="just" eaLnBrk="1" hangingPunct="1">
              <a:buFont typeface="Arial" charset="0"/>
              <a:buNone/>
            </a:pPr>
            <a:r>
              <a:rPr lang="tr-TR" smtClean="0"/>
              <a:t>8-  Personelin işini kolaylaştırarak performans ve verimliliği olumlu etkiler.</a:t>
            </a:r>
          </a:p>
          <a:p>
            <a:pPr algn="just" eaLnBrk="1" hangingPunct="1"/>
            <a:endParaRPr lang="tr-TR" smtClean="0"/>
          </a:p>
        </p:txBody>
      </p:sp>
      <p:pic>
        <p:nvPicPr>
          <p:cNvPr id="5124" name="Picture 4" descr="sunu"/>
          <p:cNvPicPr>
            <a:picLocks noChangeAspect="1" noChangeArrowheads="1"/>
          </p:cNvPicPr>
          <p:nvPr/>
        </p:nvPicPr>
        <p:blipFill>
          <a:blip r:embed="rId2"/>
          <a:srcRect/>
          <a:stretch>
            <a:fillRect/>
          </a:stretch>
        </p:blipFill>
        <p:spPr bwMode="auto">
          <a:xfrm>
            <a:off x="0" y="5888038"/>
            <a:ext cx="9144000" cy="969962"/>
          </a:xfrm>
          <a:prstGeom prst="rect">
            <a:avLst/>
          </a:prstGeom>
          <a:noFill/>
          <a:ln w="9525">
            <a:noFill/>
            <a:miter lim="800000"/>
            <a:headEnd/>
            <a:tailEnd/>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Başlık 1"/>
          <p:cNvSpPr>
            <a:spLocks noGrp="1"/>
          </p:cNvSpPr>
          <p:nvPr>
            <p:ph type="title"/>
          </p:nvPr>
        </p:nvSpPr>
        <p:spPr/>
        <p:txBody>
          <a:bodyPr/>
          <a:lstStyle/>
          <a:p>
            <a:pPr eaLnBrk="1" hangingPunct="1"/>
            <a:r>
              <a:rPr lang="tr-TR" smtClean="0"/>
              <a:t>Servant Çeşitleri</a:t>
            </a:r>
          </a:p>
        </p:txBody>
      </p:sp>
      <p:sp>
        <p:nvSpPr>
          <p:cNvPr id="3" name="İçerik Yer Tutucusu 2"/>
          <p:cNvSpPr>
            <a:spLocks noGrp="1"/>
          </p:cNvSpPr>
          <p:nvPr>
            <p:ph idx="1"/>
          </p:nvPr>
        </p:nvSpPr>
        <p:spPr/>
        <p:txBody>
          <a:bodyPr rtlCol="0">
            <a:normAutofit/>
          </a:bodyPr>
          <a:lstStyle/>
          <a:p>
            <a:pPr marL="0" indent="0" algn="just" eaLnBrk="1" fontAlgn="auto" hangingPunct="1">
              <a:spcAft>
                <a:spcPts val="0"/>
              </a:spcAft>
              <a:buFont typeface="Arial" pitchFamily="34" charset="0"/>
              <a:buNone/>
              <a:defRPr/>
            </a:pPr>
            <a:r>
              <a:rPr lang="tr-TR" dirty="0" smtClean="0"/>
              <a:t>      Bulundukları yerlere ve kullanım amaçlarına göre farklılık gösterir. İhtiyaç duyulan yere kolayca taşınan ve iş bitince başka yerlere </a:t>
            </a:r>
            <a:r>
              <a:rPr lang="tr-TR" dirty="0" err="1" smtClean="0"/>
              <a:t>görürülebilen</a:t>
            </a:r>
            <a:r>
              <a:rPr lang="tr-TR" dirty="0" smtClean="0"/>
              <a:t> </a:t>
            </a:r>
            <a:r>
              <a:rPr lang="tr-TR" dirty="0" err="1" smtClean="0"/>
              <a:t>servantlar</a:t>
            </a:r>
            <a:r>
              <a:rPr lang="tr-TR" dirty="0" smtClean="0"/>
              <a:t> olduğu gibi sürekli aynı salona hizmet veren sabit </a:t>
            </a:r>
            <a:r>
              <a:rPr lang="tr-TR" dirty="0" err="1" smtClean="0"/>
              <a:t>servantlar</a:t>
            </a:r>
            <a:r>
              <a:rPr lang="tr-TR" dirty="0" smtClean="0"/>
              <a:t> da bulunmaktadır. </a:t>
            </a:r>
          </a:p>
          <a:p>
            <a:pPr eaLnBrk="1" fontAlgn="auto" hangingPunct="1">
              <a:spcAft>
                <a:spcPts val="0"/>
              </a:spcAft>
              <a:buFont typeface="Arial" pitchFamily="34" charset="0"/>
              <a:buChar char="•"/>
              <a:defRPr/>
            </a:pPr>
            <a:endParaRPr lang="tr-TR" dirty="0" smtClean="0"/>
          </a:p>
        </p:txBody>
      </p:sp>
      <p:pic>
        <p:nvPicPr>
          <p:cNvPr id="6148" name="Picture 4" descr="sunu"/>
          <p:cNvPicPr>
            <a:picLocks noChangeAspect="1" noChangeArrowheads="1"/>
          </p:cNvPicPr>
          <p:nvPr/>
        </p:nvPicPr>
        <p:blipFill>
          <a:blip r:embed="rId2"/>
          <a:srcRect/>
          <a:stretch>
            <a:fillRect/>
          </a:stretch>
        </p:blipFill>
        <p:spPr bwMode="auto">
          <a:xfrm>
            <a:off x="0" y="5888038"/>
            <a:ext cx="9144000" cy="969962"/>
          </a:xfrm>
          <a:prstGeom prst="rect">
            <a:avLst/>
          </a:prstGeom>
          <a:noFill/>
          <a:ln w="9525">
            <a:noFill/>
            <a:miter lim="800000"/>
            <a:headEnd/>
            <a:tailEnd/>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Başlık 1"/>
          <p:cNvSpPr>
            <a:spLocks noGrp="1"/>
          </p:cNvSpPr>
          <p:nvPr>
            <p:ph type="title"/>
          </p:nvPr>
        </p:nvSpPr>
        <p:spPr/>
        <p:txBody>
          <a:bodyPr/>
          <a:lstStyle/>
          <a:p>
            <a:pPr eaLnBrk="1" hangingPunct="1"/>
            <a:r>
              <a:rPr lang="tr-TR" smtClean="0"/>
              <a:t>Ana Servant</a:t>
            </a:r>
          </a:p>
        </p:txBody>
      </p:sp>
      <p:sp>
        <p:nvSpPr>
          <p:cNvPr id="3" name="İçerik Yer Tutucusu 2"/>
          <p:cNvSpPr>
            <a:spLocks noGrp="1"/>
          </p:cNvSpPr>
          <p:nvPr>
            <p:ph idx="1"/>
          </p:nvPr>
        </p:nvSpPr>
        <p:spPr/>
        <p:txBody>
          <a:bodyPr rtlCol="0">
            <a:normAutofit/>
          </a:bodyPr>
          <a:lstStyle/>
          <a:p>
            <a:pPr marL="0" indent="0" algn="just" eaLnBrk="1" fontAlgn="auto" hangingPunct="1">
              <a:spcAft>
                <a:spcPts val="0"/>
              </a:spcAft>
              <a:buFont typeface="Arial" pitchFamily="34" charset="0"/>
              <a:buNone/>
              <a:defRPr/>
            </a:pPr>
            <a:r>
              <a:rPr lang="tr-TR" dirty="0" smtClean="0"/>
              <a:t>   Küçük ve orta büyüklükteki </a:t>
            </a:r>
            <a:r>
              <a:rPr lang="tr-TR" dirty="0" err="1" smtClean="0"/>
              <a:t>restorantlarda</a:t>
            </a:r>
            <a:r>
              <a:rPr lang="tr-TR" dirty="0" smtClean="0"/>
              <a:t>, salonun hakim noktasına konulmuş dolap ve çekmeceli raflı masadır. Ana </a:t>
            </a:r>
            <a:r>
              <a:rPr lang="tr-TR" dirty="0" err="1" smtClean="0"/>
              <a:t>servantın</a:t>
            </a:r>
            <a:r>
              <a:rPr lang="tr-TR" dirty="0" smtClean="0"/>
              <a:t> alt bölümünde, uygun büyüklükte ve kapaklı, içi raflı bir dolabı vardır. Bazı </a:t>
            </a:r>
            <a:r>
              <a:rPr lang="tr-TR" dirty="0" err="1" smtClean="0"/>
              <a:t>restorantlarda</a:t>
            </a:r>
            <a:r>
              <a:rPr lang="tr-TR" dirty="0" smtClean="0"/>
              <a:t> ana </a:t>
            </a:r>
            <a:r>
              <a:rPr lang="tr-TR" dirty="0" err="1" smtClean="0"/>
              <a:t>servantın</a:t>
            </a:r>
            <a:r>
              <a:rPr lang="tr-TR" dirty="0" smtClean="0"/>
              <a:t> bir kısmı ekmek dolabı olarak da kullanılmaktadır.  </a:t>
            </a:r>
          </a:p>
          <a:p>
            <a:pPr eaLnBrk="1" fontAlgn="auto" hangingPunct="1">
              <a:spcAft>
                <a:spcPts val="0"/>
              </a:spcAft>
              <a:buFont typeface="Arial" pitchFamily="34" charset="0"/>
              <a:buChar char="•"/>
              <a:defRPr/>
            </a:pPr>
            <a:endParaRPr lang="tr-TR" dirty="0" smtClean="0"/>
          </a:p>
        </p:txBody>
      </p:sp>
      <p:pic>
        <p:nvPicPr>
          <p:cNvPr id="7172" name="Picture 4" descr="sunu"/>
          <p:cNvPicPr>
            <a:picLocks noChangeAspect="1" noChangeArrowheads="1"/>
          </p:cNvPicPr>
          <p:nvPr/>
        </p:nvPicPr>
        <p:blipFill>
          <a:blip r:embed="rId2"/>
          <a:srcRect/>
          <a:stretch>
            <a:fillRect/>
          </a:stretch>
        </p:blipFill>
        <p:spPr bwMode="auto">
          <a:xfrm>
            <a:off x="0" y="5888038"/>
            <a:ext cx="9144000" cy="969962"/>
          </a:xfrm>
          <a:prstGeom prst="rect">
            <a:avLst/>
          </a:prstGeom>
          <a:noFill/>
          <a:ln w="9525">
            <a:noFill/>
            <a:miter lim="800000"/>
            <a:headEnd/>
            <a:tailEnd/>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Başlık 1"/>
          <p:cNvSpPr>
            <a:spLocks noGrp="1"/>
          </p:cNvSpPr>
          <p:nvPr>
            <p:ph type="title"/>
          </p:nvPr>
        </p:nvSpPr>
        <p:spPr/>
        <p:txBody>
          <a:bodyPr/>
          <a:lstStyle/>
          <a:p>
            <a:pPr eaLnBrk="1" hangingPunct="1"/>
            <a:r>
              <a:rPr lang="tr-TR" smtClean="0"/>
              <a:t>Ana Servant</a:t>
            </a:r>
          </a:p>
        </p:txBody>
      </p:sp>
      <p:sp>
        <p:nvSpPr>
          <p:cNvPr id="8195" name="İçerik Yer Tutucusu 2"/>
          <p:cNvSpPr>
            <a:spLocks noGrp="1"/>
          </p:cNvSpPr>
          <p:nvPr>
            <p:ph idx="1"/>
          </p:nvPr>
        </p:nvSpPr>
        <p:spPr/>
        <p:txBody>
          <a:bodyPr/>
          <a:lstStyle/>
          <a:p>
            <a:pPr algn="just" eaLnBrk="1" hangingPunct="1"/>
            <a:r>
              <a:rPr lang="tr-TR" smtClean="0"/>
              <a:t>Servis başlamadan önce, serviste ihtiyaç duyulacak tüm malzemelerin yedeklenmesi bu ana servanta yapılmaktadır. Servis esnasında kirli takım ve örtüler kesinlikle bu servanta konulmaz. Bunların yeri servis arabaları veya kirlilerin toplandığı arka desklerdir.   </a:t>
            </a:r>
          </a:p>
        </p:txBody>
      </p:sp>
      <p:pic>
        <p:nvPicPr>
          <p:cNvPr id="8196" name="Picture 4" descr="sunu"/>
          <p:cNvPicPr>
            <a:picLocks noChangeAspect="1" noChangeArrowheads="1"/>
          </p:cNvPicPr>
          <p:nvPr/>
        </p:nvPicPr>
        <p:blipFill>
          <a:blip r:embed="rId2"/>
          <a:srcRect/>
          <a:stretch>
            <a:fillRect/>
          </a:stretch>
        </p:blipFill>
        <p:spPr bwMode="auto">
          <a:xfrm>
            <a:off x="0" y="5888038"/>
            <a:ext cx="9144000" cy="969962"/>
          </a:xfrm>
          <a:prstGeom prst="rect">
            <a:avLst/>
          </a:prstGeom>
          <a:noFill/>
          <a:ln w="9525">
            <a:noFill/>
            <a:miter lim="800000"/>
            <a:headEnd/>
            <a:tailEnd/>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4" descr="sunu"/>
          <p:cNvPicPr>
            <a:picLocks noChangeAspect="1" noChangeArrowheads="1"/>
          </p:cNvPicPr>
          <p:nvPr/>
        </p:nvPicPr>
        <p:blipFill>
          <a:blip r:embed="rId2"/>
          <a:srcRect/>
          <a:stretch>
            <a:fillRect/>
          </a:stretch>
        </p:blipFill>
        <p:spPr bwMode="auto">
          <a:xfrm>
            <a:off x="0" y="5888038"/>
            <a:ext cx="9144000" cy="969962"/>
          </a:xfrm>
          <a:prstGeom prst="rect">
            <a:avLst/>
          </a:prstGeom>
          <a:noFill/>
          <a:ln w="9525">
            <a:noFill/>
            <a:miter lim="800000"/>
            <a:headEnd/>
            <a:tailEnd/>
          </a:ln>
        </p:spPr>
      </p:pic>
      <p:sp>
        <p:nvSpPr>
          <p:cNvPr id="9219" name="1 Başlık"/>
          <p:cNvSpPr>
            <a:spLocks noGrp="1"/>
          </p:cNvSpPr>
          <p:nvPr>
            <p:ph type="title"/>
          </p:nvPr>
        </p:nvSpPr>
        <p:spPr/>
        <p:txBody>
          <a:bodyPr/>
          <a:lstStyle/>
          <a:p>
            <a:r>
              <a:rPr lang="tr-TR" smtClean="0"/>
              <a:t>Ana Servantın Hazırlanmasında Dikkat Edilecek Hususlar</a:t>
            </a:r>
          </a:p>
        </p:txBody>
      </p:sp>
      <p:sp>
        <p:nvSpPr>
          <p:cNvPr id="9220" name="2 İçerik Yer Tutucusu"/>
          <p:cNvSpPr>
            <a:spLocks noGrp="1"/>
          </p:cNvSpPr>
          <p:nvPr>
            <p:ph idx="1"/>
          </p:nvPr>
        </p:nvSpPr>
        <p:spPr/>
        <p:txBody>
          <a:bodyPr/>
          <a:lstStyle/>
          <a:p>
            <a:pPr algn="just"/>
            <a:r>
              <a:rPr lang="tr-TR" sz="2800" smtClean="0"/>
              <a:t>Önce servant temizliği yapılır ve varsa kirli örtüleri değiştirilir. </a:t>
            </a:r>
          </a:p>
          <a:p>
            <a:pPr algn="just"/>
            <a:r>
              <a:rPr lang="tr-TR" sz="2800" smtClean="0"/>
              <a:t>Çatal, bıçak gibi takımlar çekmeceye veya gözlere büyükten küçüğe doğru yerleştirilmeli; en sağda çorba kaşığı, yanında bıçak ve çatal şeklinde sıralanmalıdır.</a:t>
            </a:r>
          </a:p>
          <a:p>
            <a:pPr algn="just"/>
            <a:r>
              <a:rPr lang="tr-TR" sz="2800" smtClean="0"/>
              <a:t>Takımların sapları öne gelmelidir. Çatal ve kaşıkların çukur kısımları sola, bıçakların keskin tarafları da sola bakmalıdır. Bu şekilde kullanım kolaylığı sağlanır ve kirlenme en az olur.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4" descr="sunu"/>
          <p:cNvPicPr>
            <a:picLocks noChangeAspect="1" noChangeArrowheads="1"/>
          </p:cNvPicPr>
          <p:nvPr/>
        </p:nvPicPr>
        <p:blipFill>
          <a:blip r:embed="rId2"/>
          <a:srcRect/>
          <a:stretch>
            <a:fillRect/>
          </a:stretch>
        </p:blipFill>
        <p:spPr bwMode="auto">
          <a:xfrm>
            <a:off x="0" y="5888038"/>
            <a:ext cx="9144000" cy="969962"/>
          </a:xfrm>
          <a:prstGeom prst="rect">
            <a:avLst/>
          </a:prstGeom>
          <a:noFill/>
          <a:ln w="9525">
            <a:noFill/>
            <a:miter lim="800000"/>
            <a:headEnd/>
            <a:tailEnd/>
          </a:ln>
        </p:spPr>
      </p:pic>
      <p:sp>
        <p:nvSpPr>
          <p:cNvPr id="10243" name="1 Başlık"/>
          <p:cNvSpPr>
            <a:spLocks noGrp="1"/>
          </p:cNvSpPr>
          <p:nvPr>
            <p:ph type="title"/>
          </p:nvPr>
        </p:nvSpPr>
        <p:spPr/>
        <p:txBody>
          <a:bodyPr/>
          <a:lstStyle/>
          <a:p>
            <a:r>
              <a:rPr lang="tr-TR" smtClean="0"/>
              <a:t>Ana Servantın Hazırlanmasında Dikkat Edilecek Hususlar</a:t>
            </a:r>
          </a:p>
        </p:txBody>
      </p:sp>
      <p:sp>
        <p:nvSpPr>
          <p:cNvPr id="10244" name="2 İçerik Yer Tutucusu"/>
          <p:cNvSpPr>
            <a:spLocks noGrp="1"/>
          </p:cNvSpPr>
          <p:nvPr>
            <p:ph idx="1"/>
          </p:nvPr>
        </p:nvSpPr>
        <p:spPr/>
        <p:txBody>
          <a:bodyPr/>
          <a:lstStyle/>
          <a:p>
            <a:pPr algn="just"/>
            <a:r>
              <a:rPr lang="tr-TR" sz="2800" smtClean="0"/>
              <a:t>Tabaklarda restoranın amblemi varsa, düz olacak şekilde yerleştirilmeli, tabaklarda takımlar gibi büyükten küçüğe doğru sıralanmalıdır. </a:t>
            </a:r>
          </a:p>
          <a:p>
            <a:pPr algn="just"/>
            <a:r>
              <a:rPr lang="tr-TR" sz="2800" smtClean="0"/>
              <a:t>Tabakların sütün yükseklikleri birbirleri ile aynı olmalı, düşmelerini önleyecek ve estetik görünüm sağlanacak şekilde yerleştirilmelidir. Bütün tabak sütunları servantın duvar ya da arka kısmında yer almalıdır. Bu durum hem servantın dengesini sağlar hem de diğer malzemelerin alımını kolaylaştırır.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4" descr="sunu"/>
          <p:cNvPicPr>
            <a:picLocks noChangeAspect="1" noChangeArrowheads="1"/>
          </p:cNvPicPr>
          <p:nvPr/>
        </p:nvPicPr>
        <p:blipFill>
          <a:blip r:embed="rId2"/>
          <a:srcRect/>
          <a:stretch>
            <a:fillRect/>
          </a:stretch>
        </p:blipFill>
        <p:spPr bwMode="auto">
          <a:xfrm>
            <a:off x="0" y="5888038"/>
            <a:ext cx="9144000" cy="969962"/>
          </a:xfrm>
          <a:prstGeom prst="rect">
            <a:avLst/>
          </a:prstGeom>
          <a:noFill/>
          <a:ln w="9525">
            <a:noFill/>
            <a:miter lim="800000"/>
            <a:headEnd/>
            <a:tailEnd/>
          </a:ln>
        </p:spPr>
      </p:pic>
      <p:sp>
        <p:nvSpPr>
          <p:cNvPr id="11267" name="1 Başlık"/>
          <p:cNvSpPr>
            <a:spLocks noGrp="1"/>
          </p:cNvSpPr>
          <p:nvPr>
            <p:ph type="title"/>
          </p:nvPr>
        </p:nvSpPr>
        <p:spPr/>
        <p:txBody>
          <a:bodyPr/>
          <a:lstStyle/>
          <a:p>
            <a:r>
              <a:rPr lang="tr-TR" smtClean="0"/>
              <a:t>Ana Servantın Hazırlanmasında Dikkat Edilecek Hususlar</a:t>
            </a:r>
          </a:p>
        </p:txBody>
      </p:sp>
      <p:sp>
        <p:nvSpPr>
          <p:cNvPr id="11268" name="2 İçerik Yer Tutucusu"/>
          <p:cNvSpPr>
            <a:spLocks noGrp="1"/>
          </p:cNvSpPr>
          <p:nvPr>
            <p:ph idx="1"/>
          </p:nvPr>
        </p:nvSpPr>
        <p:spPr/>
        <p:txBody>
          <a:bodyPr/>
          <a:lstStyle/>
          <a:p>
            <a:pPr algn="just"/>
            <a:r>
              <a:rPr lang="tr-TR" sz="2800" smtClean="0"/>
              <a:t>Bardaklar bir sıra dahilinde; varsa cam kapaklı göze konularak el hijyenine dikkat edilmeli ve sık kullanılan bardakların önde olacak şekilde yerleştirilmesine özen gösterilmelidir. </a:t>
            </a:r>
          </a:p>
          <a:p>
            <a:pPr algn="just"/>
            <a:r>
              <a:rPr lang="tr-TR" sz="2800" smtClean="0"/>
              <a:t>Masa örtüleri ve kapaklar servantın kapaklı kısmına çamaşırhaneden geldiği şekilde yerleştirilmelidir. </a:t>
            </a:r>
          </a:p>
          <a:p>
            <a:pPr algn="just"/>
            <a:r>
              <a:rPr lang="tr-TR" sz="2800" smtClean="0"/>
              <a:t>Servis peçeteleri serviste kullanılacak şekilde katlanmış olarak kapaklı göze yerleştirilmelidir.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4" descr="sunu"/>
          <p:cNvPicPr>
            <a:picLocks noChangeAspect="1" noChangeArrowheads="1"/>
          </p:cNvPicPr>
          <p:nvPr/>
        </p:nvPicPr>
        <p:blipFill>
          <a:blip r:embed="rId2"/>
          <a:srcRect/>
          <a:stretch>
            <a:fillRect/>
          </a:stretch>
        </p:blipFill>
        <p:spPr bwMode="auto">
          <a:xfrm>
            <a:off x="0" y="5888038"/>
            <a:ext cx="9144000" cy="969962"/>
          </a:xfrm>
          <a:prstGeom prst="rect">
            <a:avLst/>
          </a:prstGeom>
          <a:noFill/>
          <a:ln w="9525">
            <a:noFill/>
            <a:miter lim="800000"/>
            <a:headEnd/>
            <a:tailEnd/>
          </a:ln>
        </p:spPr>
      </p:pic>
      <p:sp>
        <p:nvSpPr>
          <p:cNvPr id="12291" name="1 Başlık"/>
          <p:cNvSpPr>
            <a:spLocks noGrp="1"/>
          </p:cNvSpPr>
          <p:nvPr>
            <p:ph type="title"/>
          </p:nvPr>
        </p:nvSpPr>
        <p:spPr/>
        <p:txBody>
          <a:bodyPr/>
          <a:lstStyle/>
          <a:p>
            <a:r>
              <a:rPr lang="tr-TR" smtClean="0"/>
              <a:t>Ana Servantın Hazırlanmasında Dikkat Edilecek Hususlar</a:t>
            </a:r>
          </a:p>
        </p:txBody>
      </p:sp>
      <p:sp>
        <p:nvSpPr>
          <p:cNvPr id="12292" name="2 İçerik Yer Tutucusu"/>
          <p:cNvSpPr>
            <a:spLocks noGrp="1"/>
          </p:cNvSpPr>
          <p:nvPr>
            <p:ph idx="1"/>
          </p:nvPr>
        </p:nvSpPr>
        <p:spPr/>
        <p:txBody>
          <a:bodyPr/>
          <a:lstStyle/>
          <a:p>
            <a:pPr algn="just"/>
            <a:r>
              <a:rPr lang="tr-TR" sz="2800" smtClean="0"/>
              <a:t>Menaj takımları doldurulmuş ve temizlenmiş olarak yerleştirilmeli ve kesinlikle boş ve kirli menajlar servantta bulundurulmamalıdır. </a:t>
            </a:r>
          </a:p>
          <a:p>
            <a:pPr algn="just"/>
            <a:r>
              <a:rPr lang="tr-TR" sz="2800" smtClean="0"/>
              <a:t>Reşo kullanılıyorsa kullanıma hazır şekilde servantın en arka kısmında bulundurulmalıdır.</a:t>
            </a:r>
          </a:p>
          <a:p>
            <a:pPr algn="just"/>
            <a:r>
              <a:rPr lang="tr-TR" sz="2800" smtClean="0"/>
              <a:t> içki ve menü kartları kontrol edilir, temiz ve lekesiz olmasına dikkat edilir, menüde yer almayan yiyecek ve içeceklerin menü kartında olup olmadığı kontrol edilir, servantta kolay ulaşılabilecek yere konur.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1 Başlık"/>
          <p:cNvSpPr>
            <a:spLocks noGrp="1"/>
          </p:cNvSpPr>
          <p:nvPr>
            <p:ph type="title"/>
          </p:nvPr>
        </p:nvSpPr>
        <p:spPr/>
        <p:txBody>
          <a:bodyPr/>
          <a:lstStyle/>
          <a:p>
            <a:r>
              <a:rPr lang="tr-TR" smtClean="0"/>
              <a:t>Ana Servantın Hazırlanmasında Dikkat Edilecek Hususlar</a:t>
            </a:r>
          </a:p>
        </p:txBody>
      </p:sp>
      <p:sp>
        <p:nvSpPr>
          <p:cNvPr id="13315" name="2 İçerik Yer Tutucusu"/>
          <p:cNvSpPr>
            <a:spLocks noGrp="1"/>
          </p:cNvSpPr>
          <p:nvPr>
            <p:ph idx="1"/>
          </p:nvPr>
        </p:nvSpPr>
        <p:spPr/>
        <p:txBody>
          <a:bodyPr/>
          <a:lstStyle/>
          <a:p>
            <a:pPr algn="just"/>
            <a:r>
              <a:rPr lang="tr-TR" smtClean="0"/>
              <a:t>Servantın üst kısmında tabaklar, buz kovaları, reşolar, menaj takımları gibi çok sık kullanılan malzemeler yer almalıdır.</a:t>
            </a:r>
          </a:p>
          <a:p>
            <a:pPr algn="just"/>
            <a:r>
              <a:rPr lang="tr-TR" smtClean="0"/>
              <a:t>Servis bittikten sonra eksilen malzemeler tamamlanmalı ve bir sonraki servise hazırlanmalıdır. </a:t>
            </a:r>
          </a:p>
        </p:txBody>
      </p:sp>
      <p:pic>
        <p:nvPicPr>
          <p:cNvPr id="13316" name="Picture 4" descr="sunu"/>
          <p:cNvPicPr>
            <a:picLocks noChangeAspect="1" noChangeArrowheads="1"/>
          </p:cNvPicPr>
          <p:nvPr/>
        </p:nvPicPr>
        <p:blipFill>
          <a:blip r:embed="rId2"/>
          <a:srcRect/>
          <a:stretch>
            <a:fillRect/>
          </a:stretch>
        </p:blipFill>
        <p:spPr bwMode="auto">
          <a:xfrm>
            <a:off x="0" y="5888038"/>
            <a:ext cx="9144000" cy="969962"/>
          </a:xfrm>
          <a:prstGeom prst="rect">
            <a:avLst/>
          </a:prstGeom>
          <a:noFill/>
          <a:ln w="9525">
            <a:noFill/>
            <a:miter lim="800000"/>
            <a:headEnd/>
            <a:tailEnd/>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Başlık 1"/>
          <p:cNvSpPr>
            <a:spLocks noGrp="1"/>
          </p:cNvSpPr>
          <p:nvPr>
            <p:ph type="title"/>
          </p:nvPr>
        </p:nvSpPr>
        <p:spPr/>
        <p:txBody>
          <a:bodyPr/>
          <a:lstStyle/>
          <a:p>
            <a:pPr eaLnBrk="1" hangingPunct="1"/>
            <a:r>
              <a:rPr lang="tr-TR" smtClean="0"/>
              <a:t>Posta Servantı</a:t>
            </a:r>
          </a:p>
        </p:txBody>
      </p:sp>
      <p:sp>
        <p:nvSpPr>
          <p:cNvPr id="3" name="İçerik Yer Tutucusu 2"/>
          <p:cNvSpPr>
            <a:spLocks noGrp="1"/>
          </p:cNvSpPr>
          <p:nvPr>
            <p:ph idx="1"/>
          </p:nvPr>
        </p:nvSpPr>
        <p:spPr/>
        <p:txBody>
          <a:bodyPr rtlCol="0">
            <a:normAutofit/>
          </a:bodyPr>
          <a:lstStyle/>
          <a:p>
            <a:pPr marL="0" indent="0" algn="just" eaLnBrk="1" fontAlgn="auto" hangingPunct="1">
              <a:spcAft>
                <a:spcPts val="0"/>
              </a:spcAft>
              <a:buFont typeface="Arial" pitchFamily="34" charset="0"/>
              <a:buNone/>
              <a:defRPr/>
            </a:pPr>
            <a:r>
              <a:rPr lang="tr-TR" dirty="0" smtClean="0"/>
              <a:t>Özellikle çok büyük ve yoğun restoranda birden fazla posta varsa her posta için ayrı bir </a:t>
            </a:r>
            <a:r>
              <a:rPr lang="tr-TR" dirty="0" err="1" smtClean="0"/>
              <a:t>servant</a:t>
            </a:r>
            <a:r>
              <a:rPr lang="tr-TR" dirty="0" smtClean="0"/>
              <a:t> olabileceği gibi birkaç postaya hitap eden </a:t>
            </a:r>
            <a:r>
              <a:rPr lang="tr-TR" dirty="0" err="1" smtClean="0"/>
              <a:t>servantta</a:t>
            </a:r>
            <a:r>
              <a:rPr lang="tr-TR" dirty="0" smtClean="0"/>
              <a:t> olabilir.  </a:t>
            </a:r>
          </a:p>
          <a:p>
            <a:pPr eaLnBrk="1" fontAlgn="auto" hangingPunct="1">
              <a:spcAft>
                <a:spcPts val="0"/>
              </a:spcAft>
              <a:buFont typeface="Arial" pitchFamily="34" charset="0"/>
              <a:buChar char="•"/>
              <a:defRPr/>
            </a:pPr>
            <a:endParaRPr lang="tr-TR" dirty="0" smtClean="0"/>
          </a:p>
        </p:txBody>
      </p:sp>
      <p:pic>
        <p:nvPicPr>
          <p:cNvPr id="14340" name="Picture 4" descr="sunu"/>
          <p:cNvPicPr>
            <a:picLocks noChangeAspect="1" noChangeArrowheads="1"/>
          </p:cNvPicPr>
          <p:nvPr/>
        </p:nvPicPr>
        <p:blipFill>
          <a:blip r:embed="rId2"/>
          <a:srcRect/>
          <a:stretch>
            <a:fillRect/>
          </a:stretch>
        </p:blipFill>
        <p:spPr bwMode="auto">
          <a:xfrm>
            <a:off x="0" y="5888038"/>
            <a:ext cx="9144000" cy="969962"/>
          </a:xfrm>
          <a:prstGeom prst="rect">
            <a:avLst/>
          </a:prstGeom>
          <a:noFill/>
          <a:ln w="9525">
            <a:noFill/>
            <a:miter lim="800000"/>
            <a:headEnd/>
            <a:tailEnd/>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Başlık 1"/>
          <p:cNvSpPr>
            <a:spLocks noGrp="1"/>
          </p:cNvSpPr>
          <p:nvPr>
            <p:ph type="title"/>
          </p:nvPr>
        </p:nvSpPr>
        <p:spPr/>
        <p:txBody>
          <a:bodyPr/>
          <a:lstStyle/>
          <a:p>
            <a:pPr eaLnBrk="1" hangingPunct="1"/>
            <a:r>
              <a:rPr lang="tr-TR" smtClean="0"/>
              <a:t>Posta Servantı</a:t>
            </a:r>
          </a:p>
        </p:txBody>
      </p:sp>
      <p:sp>
        <p:nvSpPr>
          <p:cNvPr id="15363" name="İçerik Yer Tutucusu 2"/>
          <p:cNvSpPr>
            <a:spLocks noGrp="1"/>
          </p:cNvSpPr>
          <p:nvPr>
            <p:ph idx="1"/>
          </p:nvPr>
        </p:nvSpPr>
        <p:spPr/>
        <p:txBody>
          <a:bodyPr/>
          <a:lstStyle/>
          <a:p>
            <a:pPr algn="just" eaLnBrk="1" hangingPunct="1"/>
            <a:r>
              <a:rPr lang="tr-TR" smtClean="0"/>
              <a:t>Ana servanta göre daha küçük ve kullanım amacı daha dardır. Posta servantı sadece yedek mazlemelerin depolanması, istisnai durumlarda da servis tepsisi ve tabaklar da bulunabilir. </a:t>
            </a:r>
          </a:p>
        </p:txBody>
      </p:sp>
      <p:pic>
        <p:nvPicPr>
          <p:cNvPr id="15364" name="Picture 4" descr="sunu"/>
          <p:cNvPicPr>
            <a:picLocks noChangeAspect="1" noChangeArrowheads="1"/>
          </p:cNvPicPr>
          <p:nvPr/>
        </p:nvPicPr>
        <p:blipFill>
          <a:blip r:embed="rId2"/>
          <a:srcRect/>
          <a:stretch>
            <a:fillRect/>
          </a:stretch>
        </p:blipFill>
        <p:spPr bwMode="auto">
          <a:xfrm>
            <a:off x="0" y="5888038"/>
            <a:ext cx="9144000" cy="969962"/>
          </a:xfrm>
          <a:prstGeom prst="rect">
            <a:avLst/>
          </a:prstGeom>
          <a:noFill/>
          <a:ln w="9525">
            <a:noFill/>
            <a:miter lim="800000"/>
            <a:headEnd/>
            <a:tailEnd/>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1 Başlık"/>
          <p:cNvSpPr>
            <a:spLocks noGrp="1"/>
          </p:cNvSpPr>
          <p:nvPr>
            <p:ph type="title"/>
          </p:nvPr>
        </p:nvSpPr>
        <p:spPr/>
        <p:txBody>
          <a:bodyPr/>
          <a:lstStyle/>
          <a:p>
            <a:r>
              <a:rPr lang="tr-TR" smtClean="0"/>
              <a:t>Posta Servantında Bulunması Gereken Malzemeler</a:t>
            </a:r>
          </a:p>
        </p:txBody>
      </p:sp>
      <p:sp>
        <p:nvSpPr>
          <p:cNvPr id="16387" name="2 İçerik Yer Tutucusu"/>
          <p:cNvSpPr>
            <a:spLocks noGrp="1"/>
          </p:cNvSpPr>
          <p:nvPr>
            <p:ph idx="1"/>
          </p:nvPr>
        </p:nvSpPr>
        <p:spPr/>
        <p:txBody>
          <a:bodyPr/>
          <a:lstStyle/>
          <a:p>
            <a:pPr algn="just"/>
            <a:r>
              <a:rPr lang="tr-TR" smtClean="0"/>
              <a:t>Çeşitli boylarda masa örtüleri ve kapaklar</a:t>
            </a:r>
          </a:p>
          <a:p>
            <a:pPr algn="just"/>
            <a:r>
              <a:rPr lang="tr-TR" smtClean="0"/>
              <a:t>Kullanıma hazır servis peçeteleri ve kağıt peçeteler</a:t>
            </a:r>
          </a:p>
          <a:p>
            <a:pPr algn="just"/>
            <a:r>
              <a:rPr lang="tr-TR" smtClean="0"/>
              <a:t>Postanın kapasitesine yetecek kadar kullanıma hazır menaj takımları</a:t>
            </a:r>
          </a:p>
          <a:p>
            <a:pPr algn="just"/>
            <a:r>
              <a:rPr lang="tr-TR" smtClean="0"/>
              <a:t>İhtiyacı karşılayabilecek kadar her çeşit bardak ve servis tabağı bulundurulması gerekir.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Başlık 1"/>
          <p:cNvSpPr>
            <a:spLocks noGrp="1"/>
          </p:cNvSpPr>
          <p:nvPr>
            <p:ph type="title"/>
          </p:nvPr>
        </p:nvSpPr>
        <p:spPr/>
        <p:txBody>
          <a:bodyPr/>
          <a:lstStyle/>
          <a:p>
            <a:pPr eaLnBrk="1" hangingPunct="1"/>
            <a:r>
              <a:rPr lang="tr-TR" b="1" smtClean="0"/>
              <a:t>Guerdion Servantı</a:t>
            </a:r>
            <a:endParaRPr lang="tr-TR" smtClean="0"/>
          </a:p>
        </p:txBody>
      </p:sp>
      <p:sp>
        <p:nvSpPr>
          <p:cNvPr id="3" name="İçerik Yer Tutucusu 2"/>
          <p:cNvSpPr>
            <a:spLocks noGrp="1"/>
          </p:cNvSpPr>
          <p:nvPr>
            <p:ph idx="1"/>
          </p:nvPr>
        </p:nvSpPr>
        <p:spPr/>
        <p:txBody>
          <a:bodyPr rtlCol="0">
            <a:normAutofit/>
          </a:bodyPr>
          <a:lstStyle/>
          <a:p>
            <a:pPr marL="0" indent="0" algn="just" eaLnBrk="1" fontAlgn="auto" hangingPunct="1">
              <a:spcAft>
                <a:spcPts val="0"/>
              </a:spcAft>
              <a:buFont typeface="Arial" pitchFamily="34" charset="0"/>
              <a:buNone/>
              <a:defRPr/>
            </a:pPr>
            <a:r>
              <a:rPr lang="tr-TR" dirty="0" smtClean="0"/>
              <a:t>      Servis sırasında misafir masasında gerekli olup ancak çok fazla yer kaplayan malzemelerin bekletildiği servis arabalarıdır. Ayrıca bu masalarda yemeklerin </a:t>
            </a:r>
            <a:r>
              <a:rPr lang="tr-TR" dirty="0" err="1" smtClean="0"/>
              <a:t>porisyonlanması</a:t>
            </a:r>
            <a:r>
              <a:rPr lang="tr-TR" dirty="0" smtClean="0"/>
              <a:t> ve daha sonra servis edilecek malzemelerin bekletilmesi de bu masada yapılır. Servis edilecek yemekler mutfaktan getirilip </a:t>
            </a:r>
            <a:r>
              <a:rPr lang="tr-TR" dirty="0" err="1" smtClean="0"/>
              <a:t>guerdion</a:t>
            </a:r>
            <a:r>
              <a:rPr lang="tr-TR" dirty="0" smtClean="0"/>
              <a:t> masası üzerinde servis tabaklarına tanzim edilir. </a:t>
            </a:r>
          </a:p>
          <a:p>
            <a:pPr eaLnBrk="1" fontAlgn="auto" hangingPunct="1">
              <a:spcAft>
                <a:spcPts val="0"/>
              </a:spcAft>
              <a:buFont typeface="Arial" pitchFamily="34" charset="0"/>
              <a:buChar char="•"/>
              <a:defRPr/>
            </a:pPr>
            <a:endParaRPr lang="tr-TR" dirty="0" smtClean="0"/>
          </a:p>
        </p:txBody>
      </p:sp>
      <p:pic>
        <p:nvPicPr>
          <p:cNvPr id="17412" name="Picture 4" descr="sunu"/>
          <p:cNvPicPr>
            <a:picLocks noChangeAspect="1" noChangeArrowheads="1"/>
          </p:cNvPicPr>
          <p:nvPr/>
        </p:nvPicPr>
        <p:blipFill>
          <a:blip r:embed="rId2"/>
          <a:srcRect/>
          <a:stretch>
            <a:fillRect/>
          </a:stretch>
        </p:blipFill>
        <p:spPr bwMode="auto">
          <a:xfrm>
            <a:off x="0" y="5888038"/>
            <a:ext cx="9144000" cy="969962"/>
          </a:xfrm>
          <a:prstGeom prst="rect">
            <a:avLst/>
          </a:prstGeom>
          <a:noFill/>
          <a:ln w="9525">
            <a:noFill/>
            <a:miter lim="800000"/>
            <a:headEnd/>
            <a:tailEnd/>
          </a:ln>
        </p:spPr>
      </p:pic>
    </p:spTree>
  </p:cSld>
  <p:clrMapOvr>
    <a:masterClrMapping/>
  </p:clrMapOvr>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122</TotalTime>
  <Words>731</Words>
  <Application>Microsoft Office PowerPoint</Application>
  <PresentationFormat>Ekran Gösterisi (4:3)</PresentationFormat>
  <Paragraphs>57</Paragraphs>
  <Slides>17</Slides>
  <Notes>0</Notes>
  <HiddenSlides>0</HiddenSlides>
  <MMClips>0</MMClips>
  <ScaleCrop>false</ScaleCrop>
  <HeadingPairs>
    <vt:vector size="4" baseType="variant">
      <vt:variant>
        <vt:lpstr>Tema</vt:lpstr>
      </vt:variant>
      <vt:variant>
        <vt:i4>1</vt:i4>
      </vt:variant>
      <vt:variant>
        <vt:lpstr>Slayt Başlıkları</vt:lpstr>
      </vt:variant>
      <vt:variant>
        <vt:i4>17</vt:i4>
      </vt:variant>
    </vt:vector>
  </HeadingPairs>
  <TitlesOfParts>
    <vt:vector size="18" baseType="lpstr">
      <vt:lpstr>Ofis Teması</vt:lpstr>
      <vt:lpstr>Slayt 1</vt:lpstr>
      <vt:lpstr>SERVANT ÇEŞİTLERİ</vt:lpstr>
      <vt:lpstr>SERVANT NEDİR</vt:lpstr>
      <vt:lpstr>Servantların Önemi</vt:lpstr>
      <vt:lpstr>Servantların Önemi</vt:lpstr>
      <vt:lpstr>Servant Çeşitleri</vt:lpstr>
      <vt:lpstr>Ana Servant</vt:lpstr>
      <vt:lpstr>Ana Servant</vt:lpstr>
      <vt:lpstr>Ana Servantın Hazırlanmasında Dikkat Edilecek Hususlar</vt:lpstr>
      <vt:lpstr>Ana Servantın Hazırlanmasında Dikkat Edilecek Hususlar</vt:lpstr>
      <vt:lpstr>Ana Servantın Hazırlanmasında Dikkat Edilecek Hususlar</vt:lpstr>
      <vt:lpstr>Ana Servantın Hazırlanmasında Dikkat Edilecek Hususlar</vt:lpstr>
      <vt:lpstr>Ana Servantın Hazırlanmasında Dikkat Edilecek Hususlar</vt:lpstr>
      <vt:lpstr>Posta Servantı</vt:lpstr>
      <vt:lpstr>Posta Servantı</vt:lpstr>
      <vt:lpstr>Posta Servantında Bulunması Gereken Malzemeler</vt:lpstr>
      <vt:lpstr>Guerdion Servantı</vt:lpstr>
    </vt:vector>
  </TitlesOfParts>
  <Company>Katilimsiz.Com @ necooy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KLASİK USULLERDE SERVİS</dc:title>
  <dc:creator>COMPUTER</dc:creator>
  <cp:lastModifiedBy>tosh</cp:lastModifiedBy>
  <cp:revision>22</cp:revision>
  <dcterms:created xsi:type="dcterms:W3CDTF">2011-11-08T10:12:09Z</dcterms:created>
  <dcterms:modified xsi:type="dcterms:W3CDTF">2020-11-20T17:29:11Z</dcterms:modified>
</cp:coreProperties>
</file>