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8" autoAdjust="0"/>
    <p:restoredTop sz="86417" autoAdjust="0"/>
  </p:normalViewPr>
  <p:slideViewPr>
    <p:cSldViewPr>
      <p:cViewPr varScale="1">
        <p:scale>
          <a:sx n="86" d="100"/>
          <a:sy n="86" d="100"/>
        </p:scale>
        <p:origin x="-1210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9AF09-879C-4C82-9A16-9ED068F9558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B40F8-4376-409F-9EA7-623B4BC399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5245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B40F8-4376-409F-9EA7-623B4BC39952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9867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B40F8-4376-409F-9EA7-623B4BC39952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986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611560" y="764704"/>
            <a:ext cx="81369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Kağıt Sabitleme nasıl yapılır, T Cetveli ve gönyeler nasıl kullanılır. </a:t>
            </a:r>
            <a:endParaRPr lang="tr-TR" sz="2000" b="1" dirty="0"/>
          </a:p>
          <a:p>
            <a:endParaRPr lang="tr-TR" sz="2000" b="1" dirty="0" smtClean="0"/>
          </a:p>
          <a:p>
            <a:r>
              <a:rPr lang="tr-TR" sz="2000" b="1" dirty="0"/>
              <a:t>https://</a:t>
            </a:r>
            <a:r>
              <a:rPr lang="tr-TR" sz="2000" b="1" dirty="0" smtClean="0"/>
              <a:t>www.youtube.com/watch?v=0MEjcT_JZvk</a:t>
            </a:r>
          </a:p>
          <a:p>
            <a:endParaRPr lang="tr-TR" sz="2000" b="1" dirty="0" smtClean="0"/>
          </a:p>
          <a:p>
            <a:r>
              <a:rPr lang="tr-TR" sz="2000" b="1" dirty="0" smtClean="0"/>
              <a:t>https</a:t>
            </a:r>
            <a:r>
              <a:rPr lang="tr-TR" sz="2000" b="1" dirty="0"/>
              <a:t>://www.youtube.com/watch?v=zR0oewtI5T4</a:t>
            </a:r>
          </a:p>
          <a:p>
            <a:endParaRPr lang="tr-TR" sz="2000" b="1" dirty="0" smtClean="0"/>
          </a:p>
          <a:p>
            <a:r>
              <a:rPr lang="tr-TR" sz="2000" b="1" dirty="0" smtClean="0"/>
              <a:t>https</a:t>
            </a:r>
            <a:r>
              <a:rPr lang="tr-TR" sz="2000" b="1" dirty="0"/>
              <a:t>://www.youtube.com/watch?v=Xc9ngc4qazY</a:t>
            </a:r>
            <a:endParaRPr lang="tr-T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124031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611560" y="1279788"/>
            <a:ext cx="813690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Çizgi çeşitleri nelerdir.  Önemi nedir, Nasıl ve nerelerde kullanılır ve nasıl çizilir.</a:t>
            </a:r>
          </a:p>
          <a:p>
            <a:endParaRPr lang="tr-TR" sz="2000" b="1" dirty="0"/>
          </a:p>
          <a:p>
            <a:r>
              <a:rPr lang="tr-TR" sz="2000" b="1" dirty="0" smtClean="0"/>
              <a:t>Sürekli düz kalın çizgi:</a:t>
            </a:r>
          </a:p>
          <a:p>
            <a:r>
              <a:rPr lang="tr-TR" sz="2000" b="1" dirty="0" smtClean="0"/>
              <a:t>Sürekli düz ince çizgi</a:t>
            </a:r>
          </a:p>
          <a:p>
            <a:r>
              <a:rPr lang="tr-TR" sz="2000" b="1" dirty="0" smtClean="0"/>
              <a:t>Kalın kesik çizgi</a:t>
            </a:r>
          </a:p>
          <a:p>
            <a:r>
              <a:rPr lang="tr-TR" sz="2000" b="1" dirty="0" smtClean="0"/>
              <a:t>İnce kesik çizgi</a:t>
            </a:r>
          </a:p>
          <a:p>
            <a:r>
              <a:rPr lang="tr-TR" sz="2000" b="1" dirty="0" smtClean="0"/>
              <a:t>Zikzak oluşturan çizgiler</a:t>
            </a:r>
          </a:p>
          <a:p>
            <a:endParaRPr lang="tr-TR" sz="2000" b="1" dirty="0" smtClean="0"/>
          </a:p>
          <a:p>
            <a:r>
              <a:rPr lang="tr-TR" sz="2000" b="1" dirty="0" smtClean="0"/>
              <a:t>  </a:t>
            </a:r>
          </a:p>
          <a:p>
            <a:endParaRPr lang="tr-TR" sz="2000" b="1" dirty="0" smtClean="0"/>
          </a:p>
          <a:p>
            <a:r>
              <a:rPr lang="tr-TR" sz="2000" b="1" dirty="0" smtClean="0"/>
              <a:t>https</a:t>
            </a:r>
            <a:r>
              <a:rPr lang="tr-TR" sz="2000" b="1" dirty="0"/>
              <a:t>://www.youtube.com/watch?v=zR0oewtI5T4</a:t>
            </a:r>
          </a:p>
          <a:p>
            <a:endParaRPr lang="tr-T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768638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48m2 3+1 Kapalı Garajlı Konut Planı – Prefabrik Yapı Merkez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593360" cy="607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506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emreayyildizyapi.com/wp-content/uploads/2018/02/emreayyildizyapi-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712064" cy="657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58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emreayyildizyapi.com/wp-content/uploads/2018/02/emreayyildizyapi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8"/>
          <a:stretch/>
        </p:blipFill>
        <p:spPr bwMode="auto">
          <a:xfrm>
            <a:off x="1907704" y="506276"/>
            <a:ext cx="5256584" cy="595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795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tolga: Osmanlı Sanatı (Sanat Tarihi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0648"/>
            <a:ext cx="3619973" cy="630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714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kşehir Ulu Cami | Okur Yazarı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707" y="368660"/>
            <a:ext cx="494495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263069" y="3244334"/>
            <a:ext cx="617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Çizgi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4263069" y="3244334"/>
            <a:ext cx="617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Çizgi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251520" y="548680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Taramalar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982295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263069" y="3244334"/>
            <a:ext cx="617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Çizgi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4263069" y="3244334"/>
            <a:ext cx="617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Çizgi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251520" y="548680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Seviye /Yükseklik Farkları</a:t>
            </a:r>
            <a:endParaRPr lang="tr-TR" sz="2000" b="1" dirty="0"/>
          </a:p>
        </p:txBody>
      </p:sp>
      <p:pic>
        <p:nvPicPr>
          <p:cNvPr id="7170" name="Picture 2" descr="https://okuryazarim.com/wp-content/uploads/2016/12/Develi-Ulu-Cami-Sivasi-Hatun-Cam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470" y="548680"/>
            <a:ext cx="5814454" cy="622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84033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69</Words>
  <Application>Microsoft Office PowerPoint</Application>
  <PresentationFormat>Ekran Gösterisi (4:3)</PresentationFormat>
  <Paragraphs>26</Paragraphs>
  <Slides>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cp:lastModifiedBy>Turgay</cp:lastModifiedBy>
  <cp:revision>20</cp:revision>
  <dcterms:modified xsi:type="dcterms:W3CDTF">2021-10-02T09:46:10Z</dcterms:modified>
</cp:coreProperties>
</file>