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46" r:id="rId2"/>
    <p:sldId id="466" r:id="rId3"/>
    <p:sldId id="537" r:id="rId4"/>
    <p:sldId id="468" r:id="rId5"/>
    <p:sldId id="467" r:id="rId6"/>
    <p:sldId id="497" r:id="rId7"/>
    <p:sldId id="454" r:id="rId8"/>
    <p:sldId id="492" r:id="rId9"/>
    <p:sldId id="493" r:id="rId10"/>
    <p:sldId id="540" r:id="rId11"/>
    <p:sldId id="542" r:id="rId12"/>
    <p:sldId id="470" r:id="rId13"/>
    <p:sldId id="471" r:id="rId14"/>
    <p:sldId id="439" r:id="rId15"/>
    <p:sldId id="543" r:id="rId16"/>
    <p:sldId id="544" r:id="rId17"/>
    <p:sldId id="545" r:id="rId18"/>
    <p:sldId id="546" r:id="rId19"/>
    <p:sldId id="547" r:id="rId20"/>
    <p:sldId id="548" r:id="rId21"/>
    <p:sldId id="551" r:id="rId22"/>
    <p:sldId id="552" r:id="rId23"/>
    <p:sldId id="553"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800" autoAdjust="0"/>
  </p:normalViewPr>
  <p:slideViewPr>
    <p:cSldViewPr>
      <p:cViewPr varScale="1">
        <p:scale>
          <a:sx n="80" d="100"/>
          <a:sy n="80" d="100"/>
        </p:scale>
        <p:origin x="-1445" y="-77"/>
      </p:cViewPr>
      <p:guideLst>
        <p:guide orient="horz" pos="2160"/>
        <p:guide pos="2880"/>
      </p:guideLst>
    </p:cSldViewPr>
  </p:slideViewPr>
  <p:notesTextViewPr>
    <p:cViewPr>
      <p:scale>
        <a:sx n="100" d="100"/>
        <a:sy n="100" d="100"/>
      </p:scale>
      <p:origin x="0" y="0"/>
    </p:cViewPr>
  </p:notesTextViewPr>
  <p:sorterViewPr>
    <p:cViewPr>
      <p:scale>
        <a:sx n="130" d="100"/>
        <a:sy n="130" d="100"/>
      </p:scale>
      <p:origin x="0" y="57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6304E-52F1-423C-9692-ABA73B1A9DD1}" type="datetimeFigureOut">
              <a:rPr lang="tr-TR" smtClean="0"/>
              <a:t>11.02.2022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E2916-DED1-4260-AEBE-46FB997119A5}" type="slidenum">
              <a:rPr lang="tr-TR" smtClean="0"/>
              <a:t>‹#›</a:t>
            </a:fld>
            <a:endParaRPr lang="tr-TR"/>
          </a:p>
        </p:txBody>
      </p:sp>
    </p:spTree>
    <p:extLst>
      <p:ext uri="{BB962C8B-B14F-4D97-AF65-F5344CB8AC3E}">
        <p14:creationId xmlns:p14="http://schemas.microsoft.com/office/powerpoint/2010/main" val="44964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3FE2916-DED1-4260-AEBE-46FB997119A5}" type="slidenum">
              <a:rPr lang="tr-TR" smtClean="0"/>
              <a:t>5</a:t>
            </a:fld>
            <a:endParaRPr lang="tr-TR"/>
          </a:p>
        </p:txBody>
      </p:sp>
    </p:spTree>
    <p:extLst>
      <p:ext uri="{BB962C8B-B14F-4D97-AF65-F5344CB8AC3E}">
        <p14:creationId xmlns:p14="http://schemas.microsoft.com/office/powerpoint/2010/main" val="1789010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3FE2916-DED1-4260-AEBE-46FB997119A5}" type="slidenum">
              <a:rPr lang="tr-TR" smtClean="0"/>
              <a:t>6</a:t>
            </a:fld>
            <a:endParaRPr lang="tr-TR"/>
          </a:p>
        </p:txBody>
      </p:sp>
    </p:spTree>
    <p:extLst>
      <p:ext uri="{BB962C8B-B14F-4D97-AF65-F5344CB8AC3E}">
        <p14:creationId xmlns:p14="http://schemas.microsoft.com/office/powerpoint/2010/main" val="3902964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3FE2916-DED1-4260-AEBE-46FB997119A5}" type="slidenum">
              <a:rPr lang="tr-TR" smtClean="0"/>
              <a:t>8</a:t>
            </a:fld>
            <a:endParaRPr lang="tr-TR"/>
          </a:p>
        </p:txBody>
      </p:sp>
    </p:spTree>
    <p:extLst>
      <p:ext uri="{BB962C8B-B14F-4D97-AF65-F5344CB8AC3E}">
        <p14:creationId xmlns:p14="http://schemas.microsoft.com/office/powerpoint/2010/main" val="268486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3FE2916-DED1-4260-AEBE-46FB997119A5}" type="slidenum">
              <a:rPr lang="tr-TR" smtClean="0"/>
              <a:t>9</a:t>
            </a:fld>
            <a:endParaRPr lang="tr-TR"/>
          </a:p>
        </p:txBody>
      </p:sp>
    </p:spTree>
    <p:extLst>
      <p:ext uri="{BB962C8B-B14F-4D97-AF65-F5344CB8AC3E}">
        <p14:creationId xmlns:p14="http://schemas.microsoft.com/office/powerpoint/2010/main" val="3476649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5074C1A-2BD3-48BB-8EBA-2C2B1119DDF0}" type="slidenum">
              <a:rPr lang="tr-TR" smtClean="0"/>
              <a:t>21</a:t>
            </a:fld>
            <a:endParaRPr lang="tr-TR"/>
          </a:p>
        </p:txBody>
      </p:sp>
    </p:spTree>
    <p:extLst>
      <p:ext uri="{BB962C8B-B14F-4D97-AF65-F5344CB8AC3E}">
        <p14:creationId xmlns:p14="http://schemas.microsoft.com/office/powerpoint/2010/main" val="1404038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5074C1A-2BD3-48BB-8EBA-2C2B1119DDF0}" type="slidenum">
              <a:rPr lang="tr-TR" smtClean="0"/>
              <a:t>22</a:t>
            </a:fld>
            <a:endParaRPr lang="tr-TR"/>
          </a:p>
        </p:txBody>
      </p:sp>
    </p:spTree>
    <p:extLst>
      <p:ext uri="{BB962C8B-B14F-4D97-AF65-F5344CB8AC3E}">
        <p14:creationId xmlns:p14="http://schemas.microsoft.com/office/powerpoint/2010/main" val="324643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5074C1A-2BD3-48BB-8EBA-2C2B1119DDF0}" type="slidenum">
              <a:rPr lang="tr-TR" smtClean="0"/>
              <a:t>23</a:t>
            </a:fld>
            <a:endParaRPr lang="tr-TR"/>
          </a:p>
        </p:txBody>
      </p:sp>
    </p:spTree>
    <p:extLst>
      <p:ext uri="{BB962C8B-B14F-4D97-AF65-F5344CB8AC3E}">
        <p14:creationId xmlns:p14="http://schemas.microsoft.com/office/powerpoint/2010/main" val="3226539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11.02.2022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219966"/>
            <a:ext cx="8712968" cy="6170920"/>
          </a:xfrm>
          <a:prstGeom prst="rect">
            <a:avLst/>
          </a:prstGeom>
        </p:spPr>
        <p:txBody>
          <a:bodyPr wrap="square">
            <a:spAutoFit/>
          </a:bodyPr>
          <a:lstStyle/>
          <a:p>
            <a:r>
              <a:rPr lang="tr-TR" sz="2000" b="1" dirty="0" smtClean="0"/>
              <a:t>Kas-</a:t>
            </a:r>
            <a:r>
              <a:rPr lang="tr-TR" sz="2000" b="1" dirty="0" err="1" smtClean="0"/>
              <a:t>ül</a:t>
            </a:r>
            <a:r>
              <a:rPr lang="tr-TR" sz="2000" b="1" dirty="0" smtClean="0"/>
              <a:t> </a:t>
            </a:r>
            <a:r>
              <a:rPr lang="tr-TR" sz="2000" b="1" dirty="0" err="1" smtClean="0"/>
              <a:t>Hayr</a:t>
            </a:r>
            <a:endParaRPr lang="tr-TR" sz="2000" b="1" dirty="0" smtClean="0"/>
          </a:p>
          <a:p>
            <a:pPr indent="457200" algn="just">
              <a:spcBef>
                <a:spcPts val="600"/>
              </a:spcBef>
            </a:pPr>
            <a:r>
              <a:rPr lang="tr-TR" sz="2000" b="1" dirty="0" err="1" smtClean="0"/>
              <a:t>Emevî</a:t>
            </a:r>
            <a:r>
              <a:rPr lang="tr-TR" sz="2000" b="1" dirty="0" smtClean="0"/>
              <a:t> </a:t>
            </a:r>
            <a:r>
              <a:rPr lang="tr-TR" sz="2000" b="1" dirty="0"/>
              <a:t>Halifesi </a:t>
            </a:r>
            <a:r>
              <a:rPr lang="tr-TR" sz="2000" b="1" dirty="0" err="1"/>
              <a:t>Hişâm</a:t>
            </a:r>
            <a:r>
              <a:rPr lang="tr-TR" sz="2000" b="1" dirty="0"/>
              <a:t> b. Abdülmelik tarafından </a:t>
            </a:r>
            <a:r>
              <a:rPr lang="tr-TR" sz="2000" b="1" dirty="0" err="1"/>
              <a:t>Tedmür</a:t>
            </a:r>
            <a:r>
              <a:rPr lang="tr-TR" sz="2000" b="1" dirty="0"/>
              <a:t> (</a:t>
            </a:r>
            <a:r>
              <a:rPr lang="tr-TR" sz="2000" b="1" dirty="0" err="1"/>
              <a:t>Palmira</a:t>
            </a:r>
            <a:r>
              <a:rPr lang="tr-TR" sz="2000" b="1" dirty="0"/>
              <a:t>/</a:t>
            </a:r>
            <a:r>
              <a:rPr lang="tr-TR" sz="2000" b="1" dirty="0" err="1"/>
              <a:t>Palmyra</a:t>
            </a:r>
            <a:r>
              <a:rPr lang="tr-TR" sz="2000" b="1" dirty="0"/>
              <a:t>) şehri yakınlarında </a:t>
            </a:r>
            <a:r>
              <a:rPr lang="tr-TR" sz="2000" b="1" dirty="0" smtClean="0"/>
              <a:t>yaptırılan </a:t>
            </a:r>
            <a:r>
              <a:rPr lang="tr-TR" sz="2000" b="1" dirty="0"/>
              <a:t>iki kasırdan kuzeydoğudaki </a:t>
            </a:r>
            <a:r>
              <a:rPr lang="tr-TR" sz="2000" b="1" dirty="0" err="1"/>
              <a:t>Kasrü’l-hayr</a:t>
            </a:r>
            <a:r>
              <a:rPr lang="tr-TR" sz="2000" b="1" dirty="0"/>
              <a:t>(</a:t>
            </a:r>
            <a:r>
              <a:rPr lang="tr-TR" sz="2000" b="1" dirty="0" err="1"/>
              <a:t>hâir</a:t>
            </a:r>
            <a:r>
              <a:rPr lang="tr-TR" sz="2000" b="1" dirty="0"/>
              <a:t>)</a:t>
            </a:r>
            <a:r>
              <a:rPr lang="tr-TR" sz="2000" b="1" dirty="0" err="1"/>
              <a:t>i’ş-şarkī</a:t>
            </a:r>
            <a:r>
              <a:rPr lang="tr-TR" sz="2000" b="1" dirty="0"/>
              <a:t>, güneybatıdaki </a:t>
            </a:r>
            <a:r>
              <a:rPr lang="tr-TR" sz="2000" b="1" dirty="0" err="1"/>
              <a:t>Kasrü’l</a:t>
            </a:r>
            <a:r>
              <a:rPr lang="tr-TR" sz="2000" b="1" dirty="0"/>
              <a:t>-</a:t>
            </a:r>
            <a:r>
              <a:rPr lang="tr-TR" sz="2000" b="1" dirty="0" err="1"/>
              <a:t>hayri’l</a:t>
            </a:r>
            <a:r>
              <a:rPr lang="tr-TR" sz="2000" b="1" dirty="0"/>
              <a:t>-garbî adıyla anılmaktadır. </a:t>
            </a:r>
            <a:endParaRPr lang="tr-TR" sz="2000" b="1" dirty="0" smtClean="0"/>
          </a:p>
          <a:p>
            <a:pPr indent="457200" algn="just">
              <a:spcBef>
                <a:spcPts val="600"/>
              </a:spcBef>
            </a:pPr>
            <a:r>
              <a:rPr lang="tr-TR" sz="2000" b="1" dirty="0" err="1" smtClean="0"/>
              <a:t>Kasrü’l</a:t>
            </a:r>
            <a:r>
              <a:rPr lang="tr-TR" sz="2000" b="1" dirty="0" smtClean="0"/>
              <a:t>-</a:t>
            </a:r>
            <a:r>
              <a:rPr lang="tr-TR" sz="2000" b="1" dirty="0" err="1" smtClean="0"/>
              <a:t>hayri’l</a:t>
            </a:r>
            <a:r>
              <a:rPr lang="tr-TR" sz="2000" b="1" dirty="0" smtClean="0"/>
              <a:t>-garbî </a:t>
            </a:r>
            <a:r>
              <a:rPr lang="tr-TR" sz="2000" b="1" dirty="0"/>
              <a:t>ve </a:t>
            </a:r>
            <a:r>
              <a:rPr lang="tr-TR" sz="2000" b="1" dirty="0" err="1"/>
              <a:t>Kasrü’l-hayri’ş-şarkī’nin</a:t>
            </a:r>
            <a:r>
              <a:rPr lang="tr-TR" sz="2000" b="1" dirty="0"/>
              <a:t> içinde bulunan </a:t>
            </a:r>
            <a:r>
              <a:rPr lang="tr-TR" sz="2000" b="1" dirty="0" err="1"/>
              <a:t>kitâbelere</a:t>
            </a:r>
            <a:r>
              <a:rPr lang="tr-TR" sz="2000" b="1" dirty="0"/>
              <a:t> göre ilki </a:t>
            </a:r>
            <a:r>
              <a:rPr lang="tr-TR" sz="2000" b="1" dirty="0" smtClean="0"/>
              <a:t>727, </a:t>
            </a:r>
            <a:r>
              <a:rPr lang="tr-TR" sz="2000" b="1" dirty="0"/>
              <a:t>ikincisi </a:t>
            </a:r>
            <a:r>
              <a:rPr lang="tr-TR" sz="2000" b="1" dirty="0" smtClean="0"/>
              <a:t>728 </a:t>
            </a:r>
            <a:r>
              <a:rPr lang="tr-TR" sz="2000" b="1" dirty="0"/>
              <a:t>yılında inşa edilmiştir. Tarihî kayıtlarda, bunların </a:t>
            </a:r>
            <a:r>
              <a:rPr lang="tr-TR" sz="2000" b="1" dirty="0" err="1"/>
              <a:t>Hişâm</a:t>
            </a:r>
            <a:r>
              <a:rPr lang="tr-TR" sz="2000" b="1" dirty="0"/>
              <a:t> b. Abdülmelik’in emriyle şehir muhitinden uzakta bir tür av ve sayfiye sarayı olarak inşa edildiği belirtilmektedir. </a:t>
            </a:r>
            <a:endParaRPr lang="tr-TR" sz="2000" b="1" dirty="0" smtClean="0"/>
          </a:p>
          <a:p>
            <a:pPr indent="457200" algn="just">
              <a:spcBef>
                <a:spcPts val="600"/>
              </a:spcBef>
            </a:pPr>
            <a:r>
              <a:rPr lang="tr-TR" sz="2000" b="1" dirty="0" smtClean="0"/>
              <a:t>Özellikle </a:t>
            </a:r>
            <a:r>
              <a:rPr lang="tr-TR" sz="2000" b="1" dirty="0" err="1"/>
              <a:t>Kasrü’l-hayri’ş-şarkī’yi</a:t>
            </a:r>
            <a:r>
              <a:rPr lang="tr-TR" sz="2000" b="1" dirty="0"/>
              <a:t> oluşturan iki binanın dışında ve bu binaların içinde bulunduğu vadiyi kuşatan </a:t>
            </a:r>
            <a:r>
              <a:rPr lang="tr-TR" sz="2000" b="1" dirty="0" smtClean="0"/>
              <a:t>5×2 </a:t>
            </a:r>
            <a:r>
              <a:rPr lang="tr-TR" sz="2000" b="1" dirty="0"/>
              <a:t>km. ölçülerinde 850 hektarlık bir bahçenin yer alması, ayrıca tarihî bilgilerden bu bahçede halifenin avlanması için av hayvanlarının bulunduğunun anlaşılması da bu düşünceyi güçlendirmektedir. Yine harabelerle irtibatı olan kemerli bir su yolunun mevcut olduğunun bilinmesi, </a:t>
            </a:r>
            <a:r>
              <a:rPr lang="tr-TR" sz="2000" b="1" dirty="0" err="1"/>
              <a:t>Kasrü’l-hayri’ş-şarkī</a:t>
            </a:r>
            <a:r>
              <a:rPr lang="tr-TR" sz="2000" b="1" dirty="0"/>
              <a:t> çevresinde teşekkül eden bir bahçeyle Suriye çölü ortasında bir “cennet” meydana getirme fikrinin mevcut olduğunu göstermektedir. </a:t>
            </a:r>
            <a:r>
              <a:rPr lang="tr-TR" sz="2000" b="1" dirty="0" err="1"/>
              <a:t>Kasrü’l-hayri’ş-şarkī’nin</a:t>
            </a:r>
            <a:r>
              <a:rPr lang="tr-TR" sz="2000" b="1" dirty="0"/>
              <a:t> büyük </a:t>
            </a:r>
            <a:r>
              <a:rPr lang="tr-TR" sz="2000" b="1" dirty="0" err="1"/>
              <a:t>surlu</a:t>
            </a:r>
            <a:r>
              <a:rPr lang="tr-TR" sz="2000" b="1" dirty="0"/>
              <a:t> mahallinde yer alan caminin avlusunun bir köşesinde mevcut, Halife </a:t>
            </a:r>
            <a:r>
              <a:rPr lang="tr-TR" sz="2000" b="1" dirty="0" err="1"/>
              <a:t>Hişâm’ın</a:t>
            </a:r>
            <a:r>
              <a:rPr lang="tr-TR" sz="2000" b="1" dirty="0"/>
              <a:t> ismini ve inşa tarihini veren aynı </a:t>
            </a:r>
            <a:r>
              <a:rPr lang="tr-TR" sz="2000" b="1" dirty="0" err="1"/>
              <a:t>kitâbede</a:t>
            </a:r>
            <a:r>
              <a:rPr lang="tr-TR" sz="2000" b="1" dirty="0"/>
              <a:t> burayı yapan kişinin Humuslu Süleyman b. Ubeyd olduğu </a:t>
            </a:r>
            <a:r>
              <a:rPr lang="tr-TR" sz="2000" b="1" dirty="0" err="1" smtClean="0"/>
              <a:t>anlaşılmkatadır</a:t>
            </a:r>
            <a:r>
              <a:rPr lang="tr-TR" sz="2000" b="1" dirty="0" smtClean="0"/>
              <a:t>.</a:t>
            </a:r>
            <a:endParaRPr lang="tr-TR" sz="2000" b="1" dirty="0"/>
          </a:p>
        </p:txBody>
      </p:sp>
    </p:spTree>
    <p:extLst>
      <p:ext uri="{BB962C8B-B14F-4D97-AF65-F5344CB8AC3E}">
        <p14:creationId xmlns:p14="http://schemas.microsoft.com/office/powerpoint/2010/main" val="3223337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476672"/>
            <a:ext cx="8928992" cy="5632311"/>
          </a:xfrm>
          <a:prstGeom prst="rect">
            <a:avLst/>
          </a:prstGeom>
        </p:spPr>
        <p:txBody>
          <a:bodyPr wrap="square">
            <a:spAutoFit/>
          </a:bodyPr>
          <a:lstStyle/>
          <a:p>
            <a:pPr algn="just">
              <a:spcAft>
                <a:spcPts val="600"/>
              </a:spcAft>
            </a:pPr>
            <a:r>
              <a:rPr lang="tr-TR" sz="2000" b="1" dirty="0" err="1" smtClean="0"/>
              <a:t>Kasr</a:t>
            </a:r>
            <a:r>
              <a:rPr lang="tr-TR" sz="2000" b="1" dirty="0" smtClean="0"/>
              <a:t>-el  </a:t>
            </a:r>
            <a:r>
              <a:rPr lang="tr-TR" sz="2000" b="1" dirty="0" err="1" smtClean="0"/>
              <a:t>Hayr’ül</a:t>
            </a:r>
            <a:r>
              <a:rPr lang="tr-TR" sz="2000" b="1" dirty="0" smtClean="0"/>
              <a:t> Şarki</a:t>
            </a:r>
          </a:p>
          <a:p>
            <a:pPr indent="457200" algn="just">
              <a:spcAft>
                <a:spcPts val="600"/>
              </a:spcAft>
            </a:pPr>
            <a:r>
              <a:rPr lang="tr-TR" sz="2000" b="1" dirty="0" smtClean="0"/>
              <a:t>1964 </a:t>
            </a:r>
            <a:r>
              <a:rPr lang="tr-TR" sz="2000" b="1" dirty="0"/>
              <a:t>ve 1971 yılları arasında </a:t>
            </a:r>
            <a:r>
              <a:rPr lang="tr-TR" sz="2000" b="1" dirty="0" err="1"/>
              <a:t>Oleg</a:t>
            </a:r>
            <a:r>
              <a:rPr lang="tr-TR" sz="2000" b="1" dirty="0"/>
              <a:t> </a:t>
            </a:r>
            <a:r>
              <a:rPr lang="tr-TR" sz="2000" b="1" dirty="0" err="1"/>
              <a:t>Grabar</a:t>
            </a:r>
            <a:r>
              <a:rPr lang="tr-TR" sz="2000" b="1" dirty="0"/>
              <a:t> liderliğindeki bir Amerikan ekibi tarafından altı </a:t>
            </a:r>
            <a:r>
              <a:rPr lang="tr-TR" sz="2000" b="1" dirty="0" smtClean="0"/>
              <a:t>yıllık bir çalışma ile ortaya çıkarılmıştır. </a:t>
            </a:r>
          </a:p>
          <a:p>
            <a:pPr indent="457200" algn="just">
              <a:spcAft>
                <a:spcPts val="600"/>
              </a:spcAft>
            </a:pPr>
            <a:r>
              <a:rPr lang="tr-TR" sz="2000" b="1" dirty="0" err="1" smtClean="0"/>
              <a:t>Palmyra'nın</a:t>
            </a:r>
            <a:r>
              <a:rPr lang="tr-TR" sz="2000" b="1" dirty="0" smtClean="0"/>
              <a:t> </a:t>
            </a:r>
            <a:r>
              <a:rPr lang="tr-TR" sz="2000" b="1" dirty="0"/>
              <a:t>yaklaşık 110 km kuzey doğusunda yer alır. </a:t>
            </a:r>
            <a:r>
              <a:rPr lang="tr-TR" sz="2000" b="1" dirty="0" err="1" smtClean="0"/>
              <a:t>Kasr</a:t>
            </a:r>
            <a:r>
              <a:rPr lang="tr-TR" sz="2000" b="1" dirty="0" smtClean="0"/>
              <a:t> </a:t>
            </a:r>
            <a:r>
              <a:rPr lang="tr-TR" sz="2000" b="1" dirty="0" err="1" smtClean="0"/>
              <a:t>Palmyra'yı</a:t>
            </a:r>
            <a:r>
              <a:rPr lang="tr-TR" sz="2000" b="1" dirty="0" smtClean="0"/>
              <a:t> Suriye üzerinden Cezire </a:t>
            </a:r>
            <a:r>
              <a:rPr lang="tr-TR" sz="2000" b="1" dirty="0"/>
              <a:t>ve aşağı Mezopotamya'ya bağlayan antik yolların kavşağına yakın bir konumdadır. </a:t>
            </a:r>
            <a:endParaRPr lang="tr-TR" sz="2000" b="1" dirty="0" smtClean="0"/>
          </a:p>
          <a:p>
            <a:pPr indent="457200" algn="just">
              <a:spcAft>
                <a:spcPts val="600"/>
              </a:spcAft>
            </a:pPr>
            <a:r>
              <a:rPr lang="tr-TR" sz="2000" b="1" dirty="0" err="1" smtClean="0"/>
              <a:t>Grabar</a:t>
            </a:r>
            <a:r>
              <a:rPr lang="tr-TR" sz="2000" b="1" dirty="0" smtClean="0"/>
              <a:t> bölgede birbirinden duvarlarla ayrılmış şekilde üç alan tespit edilmiştir. Her alan biçim </a:t>
            </a:r>
            <a:r>
              <a:rPr lang="tr-TR" sz="2000" b="1" dirty="0"/>
              <a:t>ve işlev </a:t>
            </a:r>
            <a:r>
              <a:rPr lang="tr-TR" sz="2000" b="1" dirty="0" smtClean="0"/>
              <a:t>olarak farklıdır</a:t>
            </a:r>
            <a:r>
              <a:rPr lang="tr-TR" sz="2000" b="1" dirty="0"/>
              <a:t>. Taş ve pişmiş tuğladan veya kısmen taş temel üzerine kerpiçten inşa edilmiş olan bu üç </a:t>
            </a:r>
            <a:r>
              <a:rPr lang="tr-TR" sz="2000" b="1" dirty="0" smtClean="0"/>
              <a:t>alan dışında 7 </a:t>
            </a:r>
            <a:r>
              <a:rPr lang="tr-TR" sz="2000" b="1" dirty="0"/>
              <a:t>km2'den daha </a:t>
            </a:r>
            <a:r>
              <a:rPr lang="tr-TR" sz="2000" b="1" dirty="0" smtClean="0"/>
              <a:t>büyük olan yerleşimde şimdi sadece dış planları tespit edilebilen kerpiç binalar yer almaktadır.</a:t>
            </a:r>
          </a:p>
          <a:p>
            <a:pPr indent="457200" algn="just">
              <a:spcAft>
                <a:spcPts val="600"/>
              </a:spcAft>
            </a:pPr>
            <a:r>
              <a:rPr lang="tr-TR" sz="2000" b="1" dirty="0" smtClean="0"/>
              <a:t>Birinci kısım 70 </a:t>
            </a:r>
            <a:r>
              <a:rPr lang="tr-TR" sz="2000" b="1" dirty="0"/>
              <a:t>m uzunluğunda kenarları olan kare bir </a:t>
            </a:r>
            <a:r>
              <a:rPr lang="tr-TR" sz="2000" b="1" dirty="0" smtClean="0"/>
              <a:t>yapıdır. İki </a:t>
            </a:r>
            <a:r>
              <a:rPr lang="tr-TR" sz="2000" b="1" dirty="0"/>
              <a:t>katlıdır ve </a:t>
            </a:r>
            <a:r>
              <a:rPr lang="tr-TR" sz="2000" b="1" dirty="0" smtClean="0"/>
              <a:t>duvarları </a:t>
            </a:r>
            <a:r>
              <a:rPr lang="tr-TR" sz="2000" b="1" dirty="0"/>
              <a:t>yer yer 11 </a:t>
            </a:r>
            <a:r>
              <a:rPr lang="tr-TR" sz="2000" b="1" dirty="0" smtClean="0"/>
              <a:t>m </a:t>
            </a:r>
            <a:r>
              <a:rPr lang="tr-TR" sz="2000" b="1" dirty="0"/>
              <a:t>kadar </a:t>
            </a:r>
            <a:r>
              <a:rPr lang="tr-TR" sz="2000" b="1" dirty="0" smtClean="0"/>
              <a:t>korunmuştur. Dış </a:t>
            </a:r>
            <a:r>
              <a:rPr lang="tr-TR" sz="2000" b="1" dirty="0"/>
              <a:t>duvarı, </a:t>
            </a:r>
            <a:r>
              <a:rPr lang="tr-TR" sz="2000" b="1" dirty="0" smtClean="0"/>
              <a:t>köşe ve aralarda yer alan kulelerle güçlendirilmiştir. Binanın </a:t>
            </a:r>
            <a:r>
              <a:rPr lang="tr-TR" sz="2000" b="1" dirty="0"/>
              <a:t>içinde, revaklı merkezi bir avlu etrafında iki katlı odalar </a:t>
            </a:r>
            <a:r>
              <a:rPr lang="tr-TR" sz="2000" b="1" dirty="0" smtClean="0"/>
              <a:t>yer almaktadır. Her </a:t>
            </a:r>
            <a:r>
              <a:rPr lang="tr-TR" sz="2000" b="1" dirty="0"/>
              <a:t>iki katın planları </a:t>
            </a:r>
            <a:r>
              <a:rPr lang="tr-TR" sz="2000" b="1" dirty="0" smtClean="0"/>
              <a:t>hemen hemen aynıdır. Binanın </a:t>
            </a:r>
            <a:r>
              <a:rPr lang="tr-TR" sz="2000" b="1" dirty="0"/>
              <a:t>işlevi tartışmalıdır. </a:t>
            </a:r>
            <a:r>
              <a:rPr lang="tr-TR" sz="2000" b="1" dirty="0" err="1"/>
              <a:t>Grabar</a:t>
            </a:r>
            <a:r>
              <a:rPr lang="tr-TR" sz="2000" b="1" dirty="0"/>
              <a:t> onu bir kervansaray olarak </a:t>
            </a:r>
            <a:r>
              <a:rPr lang="tr-TR" sz="2000" b="1" dirty="0" smtClean="0"/>
              <a:t>görmüştür, </a:t>
            </a:r>
            <a:r>
              <a:rPr lang="tr-TR" sz="2000" b="1" dirty="0"/>
              <a:t>ancak bu yoruma son zamanlarda itiraz </a:t>
            </a:r>
            <a:r>
              <a:rPr lang="tr-TR" sz="2000" b="1" dirty="0" smtClean="0"/>
              <a:t>edilmiştir ve muhtemelen bir saraydır. </a:t>
            </a:r>
          </a:p>
        </p:txBody>
      </p:sp>
    </p:spTree>
    <p:extLst>
      <p:ext uri="{BB962C8B-B14F-4D97-AF65-F5344CB8AC3E}">
        <p14:creationId xmlns:p14="http://schemas.microsoft.com/office/powerpoint/2010/main" val="320442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619809"/>
            <a:ext cx="8928992" cy="5401479"/>
          </a:xfrm>
          <a:prstGeom prst="rect">
            <a:avLst/>
          </a:prstGeom>
        </p:spPr>
        <p:txBody>
          <a:bodyPr wrap="square">
            <a:spAutoFit/>
          </a:bodyPr>
          <a:lstStyle/>
          <a:p>
            <a:pPr indent="457200" algn="just">
              <a:spcAft>
                <a:spcPts val="600"/>
              </a:spcAft>
            </a:pPr>
            <a:r>
              <a:rPr lang="tr-TR" sz="2000" b="1" dirty="0" smtClean="0"/>
              <a:t>İkinci yapı 167 m </a:t>
            </a:r>
            <a:r>
              <a:rPr lang="tr-TR" sz="2000" b="1" dirty="0"/>
              <a:t>uzunluğunda kenarları olan kare bir </a:t>
            </a:r>
            <a:r>
              <a:rPr lang="tr-TR" sz="2000" b="1" dirty="0" smtClean="0"/>
              <a:t>yapıdır. İlk kısım ile ortak </a:t>
            </a:r>
            <a:r>
              <a:rPr lang="tr-TR" sz="2000" b="1" dirty="0"/>
              <a:t>birçok unsuru vardır. Bunların en belirgini, </a:t>
            </a:r>
            <a:r>
              <a:rPr lang="tr-TR" sz="2000" b="1" dirty="0" smtClean="0"/>
              <a:t>yine köşe </a:t>
            </a:r>
            <a:r>
              <a:rPr lang="tr-TR" sz="2000" b="1" dirty="0"/>
              <a:t>kule </a:t>
            </a:r>
            <a:r>
              <a:rPr lang="tr-TR" sz="2000" b="1" dirty="0" smtClean="0"/>
              <a:t>payandalarla duvarların desteklenmesidir. Yapının ortasında revakla </a:t>
            </a:r>
            <a:r>
              <a:rPr lang="tr-TR" sz="2000" b="1" dirty="0"/>
              <a:t>çevrili büyük bir avlu </a:t>
            </a:r>
            <a:r>
              <a:rPr lang="tr-TR" sz="2000" b="1" dirty="0" smtClean="0"/>
              <a:t>vardır. Bu </a:t>
            </a:r>
            <a:r>
              <a:rPr lang="tr-TR" sz="2000" b="1" dirty="0"/>
              <a:t>avlu etrafında, benzer ölçülerde ancak farklı plan ve işlevlere sahip on iki birim düzenlenmiştir: bir cami, bir </a:t>
            </a:r>
            <a:r>
              <a:rPr lang="tr-TR" sz="2000" b="1" dirty="0" smtClean="0"/>
              <a:t>imalathane birimi</a:t>
            </a:r>
            <a:r>
              <a:rPr lang="tr-TR" sz="2000" b="1" dirty="0"/>
              <a:t>, altı konut, bir idari birim ve </a:t>
            </a:r>
            <a:r>
              <a:rPr lang="tr-TR" sz="2000" b="1" dirty="0" smtClean="0"/>
              <a:t>açık avlu </a:t>
            </a:r>
            <a:r>
              <a:rPr lang="tr-TR" sz="2000" b="1" dirty="0"/>
              <a:t>üç birim. </a:t>
            </a:r>
            <a:endParaRPr lang="tr-TR" sz="2000" b="1" dirty="0" smtClean="0"/>
          </a:p>
          <a:p>
            <a:pPr indent="457200" algn="just">
              <a:spcAft>
                <a:spcPts val="600"/>
              </a:spcAft>
            </a:pPr>
            <a:r>
              <a:rPr lang="tr-TR" sz="2000" b="1" dirty="0" smtClean="0"/>
              <a:t>İkinci yapı 167 </a:t>
            </a:r>
            <a:r>
              <a:rPr lang="tr-TR" sz="2000" b="1" dirty="0"/>
              <a:t>m uzunluğunda kenarları olan kare bir yapı oluşturur. </a:t>
            </a:r>
            <a:r>
              <a:rPr lang="tr-TR" sz="2000" b="1" dirty="0" smtClean="0"/>
              <a:t>İlk yapı ile ortak </a:t>
            </a:r>
            <a:r>
              <a:rPr lang="tr-TR" sz="2000" b="1" dirty="0"/>
              <a:t>birçok unsuru vardır. Bunların en belirgini, yine üç çeyrek daire şeklinde dört köşe kule payanda ve yanlarda yirmi dört yarım daire kule payanda ile takviye edilen çevre duvarıdır. Her biri ikişer ikişer kanatla çevrili dört kapı. </a:t>
            </a:r>
            <a:r>
              <a:rPr lang="tr-TR" sz="2000" b="1" dirty="0" smtClean="0"/>
              <a:t>Bu </a:t>
            </a:r>
            <a:r>
              <a:rPr lang="tr-TR" sz="2000" b="1" dirty="0"/>
              <a:t>kule payandaları, binanın her iki yanında merkezde yer almaktadır. Yapının merkezi, revakla çevrili büyük bir avlu tarafından işgal edilmiştir. Bu avlu etrafında, benzer ölçülerde ancak farklı plan ve işlevlere sahip on iki birim düzenlenmiştir: bir cami, bir sanayi birimi, altı konut, bir idari birim ve </a:t>
            </a:r>
            <a:r>
              <a:rPr lang="tr-TR" sz="2000" b="1" dirty="0" smtClean="0"/>
              <a:t>açık </a:t>
            </a:r>
            <a:r>
              <a:rPr lang="tr-TR" sz="2000" b="1" dirty="0"/>
              <a:t>avlu olan üç birim. </a:t>
            </a:r>
            <a:r>
              <a:rPr lang="tr-TR" sz="2000" b="1" dirty="0" smtClean="0"/>
              <a:t>Büyük yapının camisinin </a:t>
            </a:r>
            <a:r>
              <a:rPr lang="tr-TR" sz="2000" b="1" dirty="0"/>
              <a:t>bir iskelesinde bir taş üzerinde bulunan ve şimdi kaybolan bir </a:t>
            </a:r>
            <a:r>
              <a:rPr lang="tr-TR" sz="2000" b="1" dirty="0" smtClean="0"/>
              <a:t>yazıt inşaatın halife </a:t>
            </a:r>
            <a:r>
              <a:rPr lang="tr-TR" sz="2000" b="1" dirty="0" err="1"/>
              <a:t>Hişam</a:t>
            </a:r>
            <a:r>
              <a:rPr lang="tr-TR" sz="2000" b="1" dirty="0"/>
              <a:t> b. </a:t>
            </a:r>
            <a:r>
              <a:rPr lang="tr-TR" sz="2000" b="1" dirty="0" err="1" smtClean="0"/>
              <a:t>Abd</a:t>
            </a:r>
            <a:r>
              <a:rPr lang="tr-TR" sz="2000" b="1" dirty="0" smtClean="0"/>
              <a:t> </a:t>
            </a:r>
            <a:r>
              <a:rPr lang="tr-TR" sz="2000" b="1" dirty="0"/>
              <a:t>al-Malik (</a:t>
            </a:r>
            <a:r>
              <a:rPr lang="tr-TR" sz="2000" b="1" dirty="0" smtClean="0"/>
              <a:t>724-43</a:t>
            </a:r>
            <a:r>
              <a:rPr lang="tr-TR" sz="2000" b="1" dirty="0"/>
              <a:t>), </a:t>
            </a:r>
            <a:r>
              <a:rPr lang="tr-TR" sz="2000" b="1" dirty="0" smtClean="0"/>
              <a:t>döneminde yapıldığını göstermektedir. </a:t>
            </a:r>
          </a:p>
        </p:txBody>
      </p:sp>
    </p:spTree>
    <p:extLst>
      <p:ext uri="{BB962C8B-B14F-4D97-AF65-F5344CB8AC3E}">
        <p14:creationId xmlns:p14="http://schemas.microsoft.com/office/powerpoint/2010/main" val="3089849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34801"/>
            <a:ext cx="8928992" cy="5401479"/>
          </a:xfrm>
          <a:prstGeom prst="rect">
            <a:avLst/>
          </a:prstGeom>
        </p:spPr>
        <p:txBody>
          <a:bodyPr wrap="square">
            <a:spAutoFit/>
          </a:bodyPr>
          <a:lstStyle/>
          <a:p>
            <a:pPr indent="457200" algn="just">
              <a:spcAft>
                <a:spcPts val="600"/>
              </a:spcAft>
            </a:pPr>
            <a:r>
              <a:rPr lang="tr-TR" sz="2000" b="1" dirty="0" smtClean="0"/>
              <a:t>Bu yapı, az sayıda </a:t>
            </a:r>
            <a:r>
              <a:rPr lang="tr-TR" sz="2000" b="1" dirty="0"/>
              <a:t>işleve sahip küçük, özel ve aristokrat bir yerleşim yeri" olarak </a:t>
            </a:r>
            <a:r>
              <a:rPr lang="tr-TR" sz="2000" b="1" dirty="0" smtClean="0"/>
              <a:t>inşa </a:t>
            </a:r>
            <a:r>
              <a:rPr lang="tr-TR" sz="2000" b="1" dirty="0"/>
              <a:t>edilmiş olmalıdır. </a:t>
            </a:r>
            <a:r>
              <a:rPr lang="tr-TR" sz="2000" b="1" dirty="0" smtClean="0"/>
              <a:t>Bu yapıların kuzeyinde </a:t>
            </a:r>
            <a:r>
              <a:rPr lang="tr-TR" sz="2000" b="1" dirty="0"/>
              <a:t>bir hamam yer almaktadır. </a:t>
            </a:r>
            <a:r>
              <a:rPr lang="tr-TR" sz="2000" b="1" dirty="0" smtClean="0"/>
              <a:t>Hamam </a:t>
            </a:r>
            <a:r>
              <a:rPr lang="tr-TR" sz="2000" b="1" dirty="0" err="1" smtClean="0"/>
              <a:t>bazilikal</a:t>
            </a:r>
            <a:r>
              <a:rPr lang="tr-TR" sz="2000" b="1" dirty="0" smtClean="0"/>
              <a:t> </a:t>
            </a:r>
            <a:r>
              <a:rPr lang="tr-TR" sz="2000" b="1" dirty="0"/>
              <a:t>planlı büyük bir oda içerir. Hem Küçük hem de Büyük </a:t>
            </a:r>
            <a:r>
              <a:rPr lang="tr-TR" sz="2000" b="1" dirty="0" smtClean="0"/>
              <a:t>yapıda eksik </a:t>
            </a:r>
            <a:r>
              <a:rPr lang="tr-TR" sz="2000" b="1" dirty="0"/>
              <a:t>olan </a:t>
            </a:r>
            <a:r>
              <a:rPr lang="tr-TR" sz="2000" b="1" dirty="0" smtClean="0"/>
              <a:t>kabul </a:t>
            </a:r>
            <a:r>
              <a:rPr lang="tr-TR" sz="2000" b="1" dirty="0"/>
              <a:t>salonu olarak </a:t>
            </a:r>
            <a:r>
              <a:rPr lang="tr-TR" sz="2000" b="1" dirty="0" smtClean="0"/>
              <a:t>tasarlanmış olması mümkündür. Hamama </a:t>
            </a:r>
            <a:r>
              <a:rPr lang="tr-TR" sz="2000" b="1" dirty="0"/>
              <a:t>bağlı bir kabul salonu, </a:t>
            </a:r>
            <a:r>
              <a:rPr lang="tr-TR" sz="2000" b="1" dirty="0" err="1"/>
              <a:t>Kusayr</a:t>
            </a:r>
            <a:r>
              <a:rPr lang="tr-TR" sz="2000" b="1" dirty="0"/>
              <a:t> '</a:t>
            </a:r>
            <a:r>
              <a:rPr lang="tr-TR" sz="2000" b="1" dirty="0" err="1"/>
              <a:t>Amra</a:t>
            </a:r>
            <a:r>
              <a:rPr lang="tr-TR" sz="2000" b="1" dirty="0"/>
              <a:t> veya </a:t>
            </a:r>
            <a:r>
              <a:rPr lang="tr-TR" sz="2000" b="1" dirty="0" err="1"/>
              <a:t>Khirbat</a:t>
            </a:r>
            <a:r>
              <a:rPr lang="tr-TR" sz="2000" b="1" dirty="0"/>
              <a:t> al-</a:t>
            </a:r>
            <a:r>
              <a:rPr lang="tr-TR" sz="2000" b="1" dirty="0" err="1"/>
              <a:t>Mafjar</a:t>
            </a:r>
            <a:r>
              <a:rPr lang="tr-TR" sz="2000" b="1" dirty="0"/>
              <a:t>' gibi diğer </a:t>
            </a:r>
            <a:r>
              <a:rPr lang="tr-TR" sz="2000" b="1" dirty="0" err="1"/>
              <a:t>Emevi</a:t>
            </a:r>
            <a:r>
              <a:rPr lang="tr-TR" sz="2000" b="1" dirty="0"/>
              <a:t> </a:t>
            </a:r>
            <a:r>
              <a:rPr lang="tr-TR" sz="2000" b="1" dirty="0" smtClean="0"/>
              <a:t>kasırlarında veya </a:t>
            </a:r>
            <a:r>
              <a:rPr lang="tr-TR" sz="2000" b="1" dirty="0"/>
              <a:t>saray komplekslerinde de bulunan bir </a:t>
            </a:r>
            <a:r>
              <a:rPr lang="tr-TR" sz="2000" b="1" dirty="0" smtClean="0"/>
              <a:t>düzenlemedir. Yapıların etrafında kerpiç </a:t>
            </a:r>
            <a:r>
              <a:rPr lang="tr-TR" sz="2000" b="1" dirty="0"/>
              <a:t>yapıların </a:t>
            </a:r>
            <a:r>
              <a:rPr lang="tr-TR" sz="2000" b="1" dirty="0" smtClean="0"/>
              <a:t>bulunduğu alanlar </a:t>
            </a:r>
            <a:r>
              <a:rPr lang="tr-TR" sz="2000" b="1" dirty="0"/>
              <a:t>vardır. Bu kerpiç evlerin kapladığı toplam yüzey alanı yaklaşık 30 </a:t>
            </a:r>
            <a:r>
              <a:rPr lang="tr-TR" sz="2000" b="1" dirty="0" smtClean="0"/>
              <a:t>hektardır.</a:t>
            </a:r>
          </a:p>
          <a:p>
            <a:pPr indent="457200" algn="just">
              <a:spcAft>
                <a:spcPts val="600"/>
              </a:spcAft>
            </a:pPr>
            <a:r>
              <a:rPr lang="tr-TR" sz="2000" b="1" dirty="0"/>
              <a:t>Sitenin en dikkat çekici özelliklerinden biri, 7 km2'yi aşan bir alanı çevreleyen </a:t>
            </a:r>
            <a:r>
              <a:rPr lang="tr-TR" sz="2000" b="1" dirty="0" smtClean="0"/>
              <a:t>dış surlardır. 15 </a:t>
            </a:r>
            <a:r>
              <a:rPr lang="tr-TR" sz="2000" b="1" dirty="0"/>
              <a:t>km uzunluğunda, taş kaide üzerine kerpiçten örülmüş ve her iki yanında düzenli aralıklarla yerleştirilmiş yarım daire payandalarla süslenmiş bir duvardan oluşmaktadır. Kuzey ve güney uçlarında, </a:t>
            </a:r>
            <a:r>
              <a:rPr lang="tr-TR" sz="2000" b="1" dirty="0" smtClean="0"/>
              <a:t>yağmur suyunun </a:t>
            </a:r>
            <a:r>
              <a:rPr lang="tr-TR" sz="2000" b="1" dirty="0"/>
              <a:t>toplanmasına ve depolanmasına izin veren iki savak sistemi vardır. </a:t>
            </a:r>
            <a:r>
              <a:rPr lang="tr-TR" sz="2000" b="1" dirty="0" smtClean="0"/>
              <a:t>Bu alanda her biri farklı </a:t>
            </a:r>
            <a:r>
              <a:rPr lang="tr-TR" sz="2000" b="1" dirty="0"/>
              <a:t>bir plana </a:t>
            </a:r>
            <a:r>
              <a:rPr lang="tr-TR" sz="2000" b="1" dirty="0" smtClean="0"/>
              <a:t>sahip, biri muhtemelen </a:t>
            </a:r>
            <a:r>
              <a:rPr lang="tr-TR" sz="2000" b="1" dirty="0"/>
              <a:t>ağırlıklı olarak hayvancılıkla bağlantılı, tarımsal bir işlevi olduğu yorumlanan </a:t>
            </a:r>
            <a:r>
              <a:rPr lang="tr-TR" sz="2000" b="1" dirty="0" smtClean="0"/>
              <a:t>kısımlar bulunmaktadır. Alanın </a:t>
            </a:r>
            <a:r>
              <a:rPr lang="tr-TR" sz="2000" b="1" dirty="0"/>
              <a:t>güney batısında, benzer şekilde kapalı ve sulanan ikinci bir kapalı alanın kalıntıları mevcuttur ve halen daha ileri çalışmaları beklemektedir.</a:t>
            </a:r>
          </a:p>
        </p:txBody>
      </p:sp>
    </p:spTree>
    <p:extLst>
      <p:ext uri="{BB962C8B-B14F-4D97-AF65-F5344CB8AC3E}">
        <p14:creationId xmlns:p14="http://schemas.microsoft.com/office/powerpoint/2010/main" val="1839405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png;base64,iVBORw0KGgoAAAANSUhEUgAABH4AAAZZCAYAAAArg9a+AAAgAElEQVR4XuzdB5g0R3X2/QZjG2PAxpj4GkQOIkiIHEQGARJBApGDyCInGRMFmJyDRJLIiCQQOQuQyMEgZBAY2ySTcQIMNhiMea9ffd953lJrdndmd2d3dp67r2uv3Z3prvCv6uo6d586dbrf/e53vxtyhEAIhEAIhEAIhEAIhEAIhEAIhEAIhEAILB2B00X4Wbo2TYVCIARCIARCIARCIARCIARCIARCIARCoBGI8JOOEAIhEAIhEAIhEAIhEAIhEAIhEAIhEAJLSiDCz5I2bKoVAiEQAiEQAiEQAiEQAiEQAiEQAiEQAhF+0gdCIARCIARCIARCIARCIARCIARCIARCYEkJRPhZ0oZNtUIgBEIgBEIgBEIgBEIgBEIgBEIgBEIgwk/6QAiEQAiEQAiEQAiEQAiEQAiEQAiEQAgsKYEIP0vasKlWCIRACIRACIRACIRACIRACIRACIRACET4SR8IgRAIgRAIgRAIgRAIgRAIgRAIgRAIgSUlEOFnSRs21QqBEAiBEAiBEAiBEAiBEAiBEAiBEAiBCD/pAyEQAiEQAiEQAiEQAiEQAiEQAiEQAiGwpAQi/Cxpw6ZaIRACIRACIRACIRACIRACIRACIRACIRDhJ30gBEIgBEIgBEIgBEIgBEIgBEIgBEIgBJaUQISfJW3YVCsEQiAEQiAEQiAEQiAEQiAEQiAEQiAEIvykD4RACIRACIRACIRACIRACIRACIRACITAkhKI8LOkDZtqhUAIhEAIhEAIhEAIhEAIhEAIhEAIhECEn/SBEAiBEAiBEAiBEAiBEAiBEAiBEAiBEFhSAhF+lrRhU60QCIEQCIEQCIEQCIEQCIEQCIEQCIEQiPCTPhACIRACIRACIRACIRACIRACIRACIRACS0ogws+SNmyqFQIhEAIhEAIhEAIhEAIhEAIhEAIhEAIRftIHQiAEQiAEQiAEQiAEQiAEQiAEQiAEQmBJCUT4WdKGTbVCIARCIARCIARCIARCIARCIARCIARCIMJP+kAIhEAIhEAIhEAIhEAIhEAIhEAIhEAILCmBCD9L2rCpVgiEQAiEQAiEQAiEQAiEQAiEQAiEQAhE+EkfCIEQCIEQCIEQCIEQCIEQCIEQCIEQCIElJRDhZ0kbNtUKgRAIgRAIgRAIgRAIgRAIgRAIgRAIgQg/6QMhEAIhEAIhEAIhEAIhEAIhEAIhEAIhsKQEIvwsacOmWiEQAiEQAiEQAiEQAiEQAiEQAiEQAiEQ4Sd9IARCIARCIARCIARCIARCIARCIARCIASWlECEnyVt2FQrBEIgBEIgBEIgBEIgBEIgBEIgBEIgBCL8pA+EQAiEQAiEQAiEQAiEQAiEQAiEQAiEwJISiPCzpA2baoVACIRACIRACIRACIRACIRACIRACIRAhJ/0gRAIgRAIgRAIgRAIgRAIgRAIgRAIgRBYUgIRfpa0YVOtEAiBEAiBEAiBEAiBEAiBEAiBEAiBEIjwkz4QAiEQAiEQAiEQAiEQAiEQAiEQAiEQAktKIMLPkjZsqhUCIRACIRACIRACIRACIRACIRACIRACEX7SB0IgBEIgBEIgBEIgBEIgBEIgBEIgBEJgSQlE+FnShk21QiAEQiAEQiAEQiAEQiAEQiAEQiAEQiDCT/pACIRACIRACIRACIRACIRACIRACIRACCwpgQg/S9qwqVYIhEAIhEAIhEAIhEAIhEAIhEAIhEAIRPhJHwiBEAiBEAiBEAiBEAiBEAiBEAiBEAiBJSUQ4WdJGzbVCoEQCIEQCIEQCIEQCIEQCIEQCIEQCIEIP+kDIRACIRACIRACIRACIRACIRACIRACIbCkBCL8LGnDplohEAIhEAIhEAIhEAIhEAIhEAIhEAIhEOEnfSAEQiAEQiAEQiAEQiAEQiAEQiAEQiAElpRAhJ8lbdhUKwRCIARCIARCIARCIARCIARCIARCIAQi/KQPhEAIhEAIhEAIhEAIhEAIhEAIhEAIhMCSEojws6QNm2qFQAiEQAiEQAiEQAiEQAiEQAiEQAiEQISf9IEQCIEQCIEQCIEQCIEQCIEQCIEQCIEQWFICEX6WtGFTrRAIgRAIgRAIgRAIgRAIgRAIgRAIgRCI8JM+EAIhEAIhEAIhEAIhEAIhEAIhEAIhEAJLSiDCz5I2bKoVAiEQAiEQAiEQAiEQAiEQAiEQAiEQAhF+0gdCIARCIARCIARCIARCIARCIARCIARCYEkJRPhZ0oZNtUIgBEIgBEIgBEIgBEIgBEIgBEIgBEIgwk/6QAiEQAiEQAiEQAiEQAiEQAiEQAiEQAgsKYEIP0vasKlWCIRACIRACIRACIRACIRACIRACIRACET4SR8IgRAIgRAIgRAIgRAIgRAIgRAIgRAIgSUlEOFnSRs21QqBEAiBEAiBEAiBEAiBEAiBEAiBEAiBCD/pAyEQAiEQAiEQAiEQAiEQAiEQAiEQAiGwpAQi/Cxpw6ZaIRACIRACIRACIRACIRACIRACIRACIRDhJ30gBEIgBEIgBEIgBEIgBEIgBEIgBEIgBJaUQISfJW3YVCsEQiAEQiAEQiAEQiAEQiAEQiAEQiAEIvykD4RACIRACIRACIRACIRACIRACIRACITAkhKI8LOkDZtqhUAIhEAIhEAIhEAIhEAIhEAIhEAIhECEn/SBEAiBEAiBEAiBEAiBEAiBEAiBEAiBEFhSAhF+lrRhU60QCIEQCIEQCIEQCIEQCIEQCIEQCIEQiPCTPhACIRACIRACIRACIRACIRACIRACIRACS0ogws+SNmyqFQIhEAIhEAIhEAIhEAIhEAIhEAIhEAIRftIHQiAEQiAEQiAEQiAEQiAEQiAEQiAEQmBJCUT4WdKGTbVCIARCIARCIARCIARCIARCIARCIARCIMJP+kAIhEAIhEAIhEAIhEAIhEAIhEAIhEAILCmBCD9L2rCpVgiEQAiEQAiEQAiEQAiEQAiEQAiEQAhE+EkfCIEQCIEQCIEQCIEQCIEQCIEQCIEQCIElJRDhZ0kbNtUKgRAIgRAIgRAIgRAIgRAIgRAIgRAIgQg/6QMhEAIhEAIhEAIhEAIhEAIhEAIhEAIhsKQEIvwsacOmWiEQAiEQAiEQAiEQAiEQAiEQAiEQAiEQ4Sd9IARCIARCIARCIARCIARCIARCIARCIASWlECEnyVt2FQrBEIgBEIgBEIgBEIgBEIgBEIgBEIgBCL8pA+EQAiEQAiEQAiEQAiEQAiEQAiEQAiEwJISiPCzpA2baoVACIRACIRACIRACIRACIRACIRACIRAhJ/0gRAIgRAIgRAIgRAIgRAIgRAIgRAIgRBYUgIRfpa0YVOtEAiBEAiBEAiBEAiBEAiBEAiBEAiBEIjwkz4QAiEQAiEQAiEQAiEQAiEQAiEQAiEQAktKIMLPkjZsqhUCIRACIRACIRACIRACIRACIRACIRACEX7SB0IgBEIgBEIgBEIgBEIgBEIgBEIgBEJgSQlE+FnShk21QiAEQiAEQiAEQiAEQiAEQiAEQiAEQiDCT/pACIRACIRACIRACIRACIRACIRACIRACCwpgQg/S9qwqVYIhEAIhEAIhEAIhEAIhEAIhEAIhEAIRPhJHwiBEAiBEAiBEAiBEAiBEAiBEAiBEAiBJSUQ4WdJGzbVCoEQCIEQCIEQCIEQCIEQCIEQCIEQCIEIP+kDIRACIRACIRACIRACIRACIRACIRACIbCkBCL8LGnDplohEAIhEAIhEAIhEAIhEAIhEAIhEAIhEOEnfSAEQiAEQiAEQiAEQiAEQiAEQiAEQiAElpRAhJ8lbdhUKwRCIARCIARCIARCIARCIARCIARCIAQi/KQPhEAIhEAIhEAIhEAIhEAIhEAIhEAIhMCSEojws6QNm2qFQAiEQAiEQAiEQAiEQAiEQAiEQAiEQISf9IEQCIEQCIEQCIEQCIEQCIEQCIEQCIEQWFICEX6WtGFTrRAIgRAIgRAIgRAIgRAIgRAIgRAIgRCI8JM+EAIhEAIhEAIhEAIhsIvAb37zm+E1r3nN8IY3vGH4zne+Mxx77LHD3nvvHUIhEAIhEAIhEAI7lECEnx3acCl2CIRACIRACBSBd77zncMrXvGK4eMf//jw7//+78PlLne54RznOMcuQFe60pWGgw46qBnvpzvd6XY0uP/5n/8ZvvjFLw7q7Pdvf/vb4X//93+H//iP/xj++7//e9h3332H29zmNsNVrnKV4fSnP/2Orut2Fv5rX/vacOtb33q4xCUuMbz0pS8dzna2s21ncZJ3CIRACIRACITABghE+NkAvFwaAiEQAiEQAotCgPBx73vfe/jgBz84vPvd7x6uetWrtqIRSk444YTh0Y9+9HCuc51reM5znjNc9KIXnXux/+Vf/mV4wAMe0ASDZz3rWcMf//EfbyhP9SD2POMZzxgufvGLDw984AOHvfbaazjDGc7Q0v3d7343vP3tbx/ucpe7DM997nOHu9/97hvKb3e/+JOf/ORw4xvfOCx3946Q+odACIRACCwFgQg/S9GMqUQIhEAIhMDuTuAHP/jBcIc73GE485nPPLzqVa8azn72s58KyY9//OMmDP3oRz8aXvva185d/PnMZz4z3PCGNxxue9vbNvFgI8IPL6bHPvaxw3ve857hCU94QqtnCT59JYlNhx566PDXf/3Xw6UudandvUusu/5EtCc/+cnDW97yluH1r3/9sOeee647rVwYAiEQAiEQAiGw/QQi/Gx/G6QEIRACIRACIbBhAscff3wTWggkj3vc44bf+73fO02avIFudatbDXe6052GZz/72cMZz3jGDee7UgKWXX31q18dzn/+859GhJol0xKsLD163vOeN+y3334rLlcj/Dz96U8fDj/88OGsZz3rLNnk3I7AD3/4w+HOd75zW+bFw+qP/uiPwicEQiAEQiAEQmAHE4jws4MbL0UPgRAIgRAIAQTKQ4OR/ra3vW243vWuNxFMeQX927/92/CmN71puOQlL7nQAP/zP/9zePjDH948lJ7ylKcM97vf/VaNUSTWz69+9avhTGc600LXa9EL9+EPf3i4/e1vPxx11FHDzW9+80UvbsoXAiEQAiEQAiGwBoEIP+kiIRACIRACIbDDCfzsZz8b7nGPeww8XuzGxMtm0vFf//Vfw4Me9KDhZS972fChD31oRYFoUXC88Y1vHO51r3sN17/+9VuA4T5g9aKUcZpyaJePfvSjw01vetPhD//wD6e5ZM1zfvKTn7S4TWI58eDarOPXv/718IhHPGL43Oc+NxxzzDHDBS5wgc1KOumEQAiEQAiEQAhsE4EIP9sEPtmGQAiEQAiEwGYR+MIXvtBEBV4aYrOsJC788pe/HB7ykIc0EYWoYverOogTdgYTCPrb3/52C8h8wAEHDK559atf3eIGWfpz5JFHNq+bV77yle0zAaNf8pKXDOc73/laUrxuiByCSIsz5Hxxhxzf/e532zI0sXr+6q/+qolQk5akOZewIUAzgYrHz3o8T3hCfelLXxpe/OIXD6ecckorh7ISM2atV183nP7u7/5uuMxlLtPq2e94RYTjTWXHsX/+539uIpx8f//3f78JNerLk4k3zfOf//wmsohL5BDAGp+f/vSnwzOf+cxTeS4VV2LMZz/72bZMT0BvMXiucIUrtGsFv37Ri17U2kfb/Pmf/3nzACP0KYtrL3vZy56q20lXetpYLCVcvvzlL7clgav1pc3qu0knBEIgBEIgBEJg/gQi/MyfcXIIgRAIgRAIgbkSIOT85V/+ZRMTBFNe6SiPH8IE8YJx7/jKV74y3P/+9x8OOeSQ4WY3u1kTZM5ylrM0cUagZIKPQL83uclN2jnEDjFgiB9213rf+9432DKeoPG0pz1tENiZYCMmj+8JEf/4j//Y4u8o5/vf//7hxBNPbGVYaZtwy40OPPDAYZ999lnVi2mluhI0iFtHH310i2ckGLT6PvGJTxyufe1rNxFm2nrJQ8wiQg2RRP3/4R/+YbjlLW/ZdlGzdbzjpJNOGh784Ae3WEsPe9jDmnglEDVhrpbgff/732/iDkHqG9/4RuN6netcp13vM+3n2n5XMnm/4AUvaIG5H//4xw//9E//1ES+y1/+8k1Ycwh6TWAiOPGMct4LX/jC4ZrXvGb73A5dfZu75uc//3lbQqds2kq5tbf6veENbxj233//ufbbJB4CIRACIRACIbA1BCL8bA3n5BICIRACIRACcyFQXjwf+9jHhje/+c2r7mZVMX4IDCXWEG/udre7DQcddFATLXjr2P2LgCMGEO8hniW2SScS8NZ56EMf2rxmxN8RwNnysvOc5zzN04WXCfGBd0ntCFUxiL73ve+1Hb54qxAzVgsu7Tz5yINY8wd/8AdT85Mf4UJ5ecBc+cpXbkGKP/CBDzRPGHGAZqkXbxri0bve9a7h5S9/+XDe8563lY1wcsQRRzShBX/L0m50oxs1Txm7mImlRPj57W9/2xgRn4hfPishp7ym8CBGEcz6nbQqb8IZQUbQasuwbn3rWzexR7sQguT1Z3/2Z8Md73jH1n7amBfYvvvu25jz+un7B68i3kY+IxDx/sKFR5hA2qstGZy6IXJiCIRACIRACITAQhCI8LMQzZBChEAIhEAIhMD6CHzrW98abne72zWRhvfHatumf/KTn2yeH1e/+tWbAEJEIKxY5kVU4IVD8OFxUlumE1EIB0QTgsdd73rX5kXCS+jggw9uXjT9LmK1I9QFL3jBXdu4ExSk+fGPf3yqoNJ1PtGGsMIbaXxYjkQ8kd9vfvOb9jXPFh4ze++9d/NIUj7xb4g+xCi/eRA5ZqkXbjxwCFC8e3hCEXOkt8ceewy8eOQjTVx95iDQ3OIWt2jfufb0pz99W5LF00fZCDTlESUPzIk1/U5aH/nIR5ogxKvLMi35Enx4GlkCd9GLXnQXmre+9a3tWkvQBPgm5vASwuIv/uIvdvWPEpMIVHaBI/YQpapNeXZlmdf67sdcFQIhEAIhEAKLSCDCzyK2SsoUAiEQAiEQAlMSENdF/JuVBJJKpuLH8IKpJVhEBcuprnvd67YYNNe61rWaJ8k5z3nOXblXrB3Lt4g3FZeHGEQc6JcquYj4YDnYOC6Pzy2NWm27+cp0tVhEYyy8U5RZPCHeOEQXwgihhPeNYMWED8u7+m3Jp62X5WuEJ8IM0YenkPrxIiKWFFf8+6V25cHjszELZXvqU5/a2InPU1vWa4/+XKKNoN2W0VV8oL//+79vgo6A1704Iz8inuVtloE96UlPaiJgtYfy8Q5yfP7zn2+CnXR9Lk5TCVnKtd6YSlN22ZwWAiEQAiEQAiGwxQQi/Gwx8GQXAiEQAiEQAptFgLFOSLE0qESEldIujxKeOLxSLM2y1OdTn/pUC3jMm4RHyvioWDu8QGpZU3n1EFlq+ZHrSiQhWNQSpkpPcOF73vOeAw+ltbaSr3oRIcZBqMflO/7441tsGmIPccRyMsLHXnvt1bxsCEKTjmnrVYGziT9Er7FHVXnJiBdUO4/x/FFuQpngzr1nTu3AJrYR8YyQhCvRyjK5WmIlDR5Nzqm2JYgRdwRiHoszVQ7LvbC/yEUusqs9LPETjJvHVglE73jHO1o6xD6HJX6EoXOf+9yn8STarP6adEIgBEIgBEIgBLaHQISf7eGeXEMgBEIgBEJgwwRKgBErh7G/kshhKdL97ne/FruFB4qlWpZ3EUgufOELN3Gh94apgtWyIjFgCBk3uMEN2lcrefXU0iZLoQglvGH6HcbK64eQwftntaPOFQyaZwuPpPHRl688j8TaIWaIMWTp1KRjlnoRYtRFTCRL5MYHsceuXGLoVEBmIor8CWDEnH4JHiFJ3QlVFetH/CJC1MUudrEWXJkHEBHOsjptqs0E2yaYEbfsoDaOwUM4smRLW4rZJKB23x61pKw8hsT+qSVl4jwRlIhS+oPyWo5GnKrd2jbcWZNACIRACIRACITAthGI8LNt6JNxCIRACIRACGyMQHmtCMrcx9npUyX28FQhEtkinHcMUaAEAGKGwMXEI2LQySef3OLDEB4qGPSlL33pXSJBeYzY1co26ccee2xLU1wZYoalZ0QJMXWISZaS2cJcevIU78buWFe96lVXrbyyiIGj/CsFra7ylfBlydLrXve6FuC49xRSFgLUnnvu2fKcpV4COuNWu3fxxCHsiK0jqDOvKSLV29/+9hZbiPDEu4b3jHZ5wAMesEsQqrhCzifUvPvd727CkHI7n1j0r//6r618F7rQhVrAbR5dfjDw+QknnNB28yLy8AgiIvG8Iuz94he/OJXXERFIW1R7yEdbuKZ2GRMYmlBnNzfltmxQ2yif9lTHHCEQAiEQAiEQAjubQISfnd1+KX0IhEAIhMBuSqBiyBBteHPw3ijvGluZf/vb3961s5YYN5ZZ9UY8gYEIQxDi0SMWjiVfPE4ufvGLN6pEHGkTU8rbpZYUETkIOwcccEALYCw/QabPdKYzteVC++23XwtgTDz47ne/22LaCO7M46Xiz6zVdHaysnuWeDziEhE8iFYO3kSEJ+UTc6e8aiqANXGjdsmSjnrVMq1Z6mUZHSHpUY96VIu3Q0QRRJqYpgyWc8mTx9Upp5zSls4dfvjhzYNH/iUIKXMt88KQZ404O4JR82giVNnW3VI8aauvPHkbWbbF88YPYcZ1dlrjaSTuUHkRCcwtPUd5gxF65EW80wd4DRGE7HpGXLMcjvDjPNu3a2f9xOcVpHqtdsr3IRACIRACIRACi00gws9it09KFwIhEAIhEAKnImAHKx4jYrTwGLGluIORzgvFkiBLmS53ucu1gMZXvOIVJ+70xfuECMBThKEvQDLvlBKH5MOLyHmPf/zjd4lKtnMntggu/MhHPrJt6+4Q/NnSpf5z11qCxWPFsiGihS3PxaGZ9iBw8aIhPhFWLH2y7IvopL68jfo6ijNEcOFVZMkXryGeMyWKzVovy65wef/7399EEUKPYNgVD8luZ4Qau2bd5z73aUIY4Y1HjiV2/RI8ZfP5N7/5zSZE8azRfpgQ4ngPVdq1k5hlefIkxmFPvJEHUajYE+w+8YlPtFhBODt4bhGB7GJ22GGHtf5ANPv617/eBCN9xHfqJp33vve9LX8iHk+lWdpo2rbMeSEQAiEQAiEQAttDIMLP9nBPriEQAiEQAiEQAktKQABr3k+WuYmdU15KS1rdVCsEQiAEQiAEQmDBCUT4WfAGSvFCIARCIARCIAR2FgFLySwPqzg6O6v0KW0IhEAIhEAIhMCyEYjws2wtmvqEQAiEQAiEQAhsGwGxkiyZOumkk06z89a2FSoZh0AIhEAIhEAI7NYEIvzs1s2fyodACIRACIRACGwmAbtk3f72tx+ucY1rtADJtmrPEQIhEAIhEAIhEALbSSDCz3bST94hEAIhEAIhEAJLReD4449vAadtzS7YdY4QCIEQCIEQCIEQ2G4CEX62uwWSfwiEQAiEQAiEwI4nYCcvu47ZbcvuW3bHsquWHcXsQpYjBEIgBEIgBEIgBLaLQISf7SKffEMgBEIgBEIgBJaCgC3i3/rWt7Yt0vfYY4/hIhe5yHDWs561bTmfIwRCIARCIARCIAS2m0CEn+1ugeQfAiEQAiEQAiEQAiEQAiEQAiEQAiEQAnMiEOFnTmCTbAiEQAiEQAiEQAiEQAiEQAiEQAiEQAhsN4EIP9vdAsk/BEIgBEIgBEIgBEIgBEIgBEIgBEIgBOZEIMLPnMAm2RAIgRAIgRAIgRAIgRAIgRAIgRAIgRDYbgIRfra7BZJ/CIRACIRACIRACIRACIRACIRACIRACMyJQISfOYFNsiEQAiEQAiEQAiEQAiEQAiEQAiEQAiGw3QQi/Gx3CyT/EAiBEAiBEAiBEAiBEAiBEAiBEAiBEJgTgQg/cwKbZEMgBEIgBEIgBEIgBEIgBEIgBEIgBEJguwlE+NnuFkj+IRACIRACIRACIRACIRACIRACIRACITAnAhF+5gQ2yYZACIRACIRACIRACIRACIRACIRACITAdhOI8LPdLZD8QyAEQiAEQiAEQiAEQiAEQiAEQiAEQmBOBCL8zAlskg2BEAiBEAiBEAiBEAiBEAiBEAiBEAiB7SYQ4We7WyD5h0AIhEAIhEAIhEAIhEAIhEAIhEAIhMCcCET4mRPYJBsCIRACIRACIRACIRACIRACIRACIRAC200gws92t0DyD4EQCIEQCIEQCIEQCIEQCIEQCIEQCIE5EYjwMyewSTYEQiAEQiAEQiAEQiAEQiAEQiAEQiAEtptAhJ/tboHkHwIhEAIhEAIhEAIhEAIhEAIhEAIhEAJzIhDhZ05gk2wIhEAIhEAIhEAIhEAIhEAIhEAIhEAIbDeBCD/b3QLJPwRCIARCIARCIARCIARCIARCIARCIATmRCDCz5zAJtkQCIEQCIEQCIEQCIEQCIEQCIEQCIEQ2G4CEX62uwWSfwiEQAiEQAiEQAiEQAiEQAiEQAiEQAjMiUCEnzmBTbIhEAIhEAIhEAIhEAIhEAIhEAIhEAIhsN0EIvxsdwsk/xAIgRAIgRAIgRAIgRAIgRAIgRAIgRCYE4EIP3MCm2RDIARCIARCIARCIARCIARCIARCIARCYLsJRPjZ7hZI/iEQAiEQAiEQAiEQAiEQAiEQAiEQAiEwJwIRfuYENsmGQAiEQAiEQAiEQAiEQAiEQAiEQAiEwHYTiPCz3S2Q/EMgBEIgBEIgBEIgBEIgBEIgBEIgBEJgTgQi/MwJbJINgRAIgRAIgRAIgRAIgRAIgRAIgRAIge0mEOFnu1sg+YdACIRACIRACIRACIRACIRACIRACITAnAhE+JkT2CQbAiEQAiEQAiEQAiEQAiEQAiEQAiEQAttNIMLPdrdA8g+BEAiBEAiBEAiBEAiBEAiBEAiBEAiBORGI8DMnsIuc7HnPe97hT/7kT4YrXOEKwy9/+cvhv743KUYAACAASURBVP/7v4ff+73fa0X+7W9/237//u//fvv89Kc//XCmM51p+NWvfjX87ne/G053utO1z37zm9+0/13n3P/93/8d/ud//qdd7/wznOEM7X/n+c65/j/jGc/Yrve3c3zukI7PnCuP+tx3zpeuc1yvXH6c88d//Mftc9f9+te/buf6vP73vePnP/95O0+e9aNsjiqHPPy4Vp2k1TOpssjb92c+85mHn/zkJy0/aTi/yu4zPz7zU/Wqc6Shvv7/oz/6o/Z9cVAG6TjqOn/7zP+VV9XX+fU3Pr7XXtJ3jXqrq++UGwvnOKoMPRtpVVtUW/mtz/ziF79ojKRTeUqrr3eVs+r/B3/wB8N3vvOdxuOc5zxn6x/SKP5V1zGz7byHlKXaQf200X/+53/u6htV1uqndd9UW2un+jnb2c7W/v6P//iPlk6dgx/u1V99V/lWupUGRnXtz372s9aWda28izW2//Zv/9byOOtZz9ryrXtX+znXPf9f//Vfu+6HSsfvGgf0EXlquz/8wz9s1/X35Ha2TfLeWQTe9ra37awCL2hp3bcnnnji8JrXvGZ45CMfOVz2spfdNYZ/9rOfHY466qjhTne603D9619/02pg/Pj2t7/d0r7oRS863P3ud9+0tI0nP/7xj4fXve51bWw8/PDDd40/m5bJBhLyDFRGz7rtPv75n/95OPbYY4e/+7u/G572tKcNZznLWebe9ttZ55Xqu51l2ml567/6y3Of+9zh9re//aaOCzuNRcobAiHw/whE+NkNe8Nd7nKX4exnP/uw77777jLmSggokaaEmxIjGOklIpQYUEJIL7aUMGHCVIZtCSglFPktvRJFGJu9WFBih896UaAXMTzUHAzTyr8XTEpoYrQ6lKVEq8qvJnZl+DqvDPrK12f938rWi1Am48VoLPqUoVyfy6eEH3lXHZSxuPfiRy8K1PfFTJ4YmpRKv4SHEoVKhKs2IjRh5XtGf3EbC1Il4FWdSpCSr7x6wa++c26x78tXQqHy/e3f/m1rg/Of//zDn/3Zn+0S66p8xb5ux575dtyi1X96MaT6EHZ9/602q7r0olAx6OtXfaDElOqX1deq7tWmff/xt7yrnau96t4o0U9aZbCUmFl9xu+636tPlvhUZal7w/8l7G5HOyTPnU/g5je/+c6vxDbXgOj8iEc8YjjyyCObAPOWt7ylCT/GAobdk570pCbof/CDHxxucIMbbFppjz766OFhD3tYS/slL3nJcO9733vT0iZiHXLIIcM//dM/NSHriU984rYIP8a+r33ta8PLXvay4ZRTTmnP4n/8x39s5dprr72GN73pTcPFL37xTav3rAn9/d///WDORtwj7L3whS9sws9G2t6z7Igjjhi0r/Qd6rjHHnvsKl7Poc931vLPev5K9Z01nd35fH3j2c9+druvHJs9LqzFVv867rjjhne9613Du9/97jZ+OK53vesNN7nJTVp/ZoMs60Fwe+hDHzp88pOfbHV3v+69997t5V0dxO7PfOYz29I+O4X7T376s+HXv/7/XtDn2DwCEX42j+WOSel5z3te87y40Y1u1LwvymtHBUpg8FkZpuWFUF4hvdAw9nJxTXnoePgwksuLQPplYJY3SnnflIHcCytj0ae/vhcVemGpzqnGGH/Xp9l7aTi/F5qKQ2+U994Y0i0vpfq7hJ6q47gsZWSP61FlrLr7vj+3DPcSzup6nxffXrAqoaCEGf+XV5d0PZRL+ClOdY02K2GLwV8eQb3nT7X5uD1L9Kn6VNrK9pGPfKQJTiaXf/EXf9G8SCaJOyXibbd3SbVh9d1eJNRnCX4lrHiw9x446ul/dcSax41zeZ/1Xk7VFjipt/PKy6bElhJ0yhuthBh5usb9W/eSMktD/iXU8vpRFtf5rkQjE5Bq88pDWauPlRedPtQLoztmkEtBF4ZAP/4vTKF2YEF4+t3vfvcbPve5z+0SflTD/f/oRz96eMYznrHpBp7xgLBE/Nls4UfZ3/rWtw63vOUtt034UT/CDkFNPXlB1/PymGOOGR7ykIcMPNYYrNt5fPGLXxxuc5vbDFe5ylV2CT+b0fbf//73m5h0wgknTGxf84bnPOc5w/HHHz+84Q1vGM51rnNtCYaV6rslmS9JJtru4Q9/+PCCF7xg08eFaRH148f+++/fxNVzn/vc016+o89Td/W9173uNVz72tduno1WW/QHofke97jHcM973nNTvSl3NLiu8ISfX/7yV8tSnYWpR4SfhWmKrSvI4x73uOE85znPcKtb3Wr40z/9011v/5VgkvBjIuTzXuAob5XeY6A8efplUjU5KZGlPEwID9Ko6+vv8rQoT5YSQ2o5UZVDur3h2tMrwao3WKsOJe6UAV516gWQaVqihIEypMtQ7oWwabxWem8R+fq/Fz8mCVx1Xgk00+TTLxlb7boSt3rPj6oTYUC7rGbIFZdqp1rW5K0PQcJb6gtd6ELtzcckz5ixaDRNW8zrnOozVc7yFCuBRZ/0Jv7LX/7y8H/+z/9pS/+IK1//+tfbm1MTHEsZXOeND0+n6t/4EIZMznD189Of/rRVhZjj3P4+qvvA9e4dHlSuv8QlLtGu0abEIEvq5F/LyryxVg5lKy+fWipZQpRra0mkv92L8qj7SDm2W4ibVxsn3fkTmGZ8mn8pdn4OxGZCBBG9PH6qVrxlLJWax5t9Bssd73jHuQg/3ohf4xrX2Dbh5ytf+cpw8MEHD4961KOGO9zhDqd6GWEcNFditG2mF9V6eiIvGMKP52d5/GxG21efeulLX7pi+/7whz9s3mZPfvKT20ubrThWq+9W5L8secxzXJiWUY0fW+k1Nm3Z5n1ejW8rCT/yf/nLX97mjUT9HKcmEOFnPj0iws98uC50qh4GlGcTCQZfv7SkDLzxUq8SIMrILCGhBJkSI8ZeL74vj5WKpVPiS6XZC0a9yFTCTnkRyaMEhd5zp4c9aemS70tM8Xfl0Zd5LLb0HjclcpVHSy/WlFDTi1D1faXZL4mqPEtYqev6OvisYiP1y8Ocs5IHTrVL8e+9csbMxvWpa/0ee2cpR5WhlouVmNPXrzxDera9CPaBD3ygPdwuc5nLDOc73/maaFHtWXWvfrFoN08xLVG0+pD6EXa8LbWEjZglvs7HPvax4fKXv3zzbvrqV786XOACF2gCax1EHUIMtj/4wQ9aDA2Ta29TxeHxPWGWp44Dd6IOfu6hP//zP2/u0743oSAUOcfyhHe+852NsfSJUs6RP2GKgFPCjrq49//1X/+1xamSrjFBWmORZ5HEuEXrGylPCGwVgQg/m0+a4HHooYeuKJgZv89xjnO0n+08tlP48Tx473vfO1z60pc+1VKwefKI8LM5dCP8bA7H9aYyjfBjDvj5z39+4BEV79hTk47ws96et/p1EX7mw3WhU/UwYAje7na32+V50Ru1JXCUl85YDOiDyZanS4k4tcyrjEff1/KhMmTLcC5I5WVSQkGJN73AUkLPWBwYG6m9h0wvaPQxjHzeLwErYaTK4XfFUClRqpbDlOhRdfB5CVvlEVKCRp9HX9f6uxdn+g5T5VCuEtZKICrjvwS1vhy9wDRePlbeI+VxUhzrvKpDeVoV+15083fvedWz78vaLzErPh/+8IebOGHyqO8RfiqPvm0X5cYpTtWm6i7gJM8cgomAzVgQfgg9llSpB+HnE5/4xHC5y11uuPCFL9w8c6zt1vddT3QjsBCCCC7EGR46Jrq8c4g6lmGK41EeRD/60Y+G733ve80jSDqXutSlhve9730tz/322699pnz/8A//MLz+9a/flY7yEKN4Gykz5tK0ZER6RB7BuqXrN8GIp1KJVIsqxC1KH0k5QmArCUT42XzaZRhb/v6gBz1o8zPYpBS3U/jZpCrMlEyEn5lwrXhyhJ/N4bjeVKYRftab9u5wXYSf+bRyhJ/5cF3oVJ/whCc041ukf8YfQ71fdtV7APUiSVWqXypUy176GCglEEjbUTtY9YHNxh47vUjSLwvrPWpKkFoLbi9iSUteFY9FWXzWl6XyKMGm6lceLRXIt5aO9eKStGsHrfFOSyUaTFrqMBas+nP6+EI+75fVVayePnBvlX+SkNQv3SnxqIS13rCfJF6VqNQv/xvHDeqDSZcXU4ljVSfl74WfivEj/bFQV1wmMVur3Tfz++rX2rDEy5NPPrl53ghKeJGLXKSJKf4XyI/njKVshCEePCXufOMb32jCjz7kPEIPzx7XetNDaCHsEIj22Wef5vFD+BFrgrBDSLIcgajjfP32mte85iAGgvOuda1r7dppTBl4H5U3j7fU0ifsWPolT94/3/zmN1t7+J/Io+2VU57KUMvH+v6x3e2xmW2btEJgJxLYqcKPIMnvf//7WxyLsffgdi/14iEp+PglL3nJtuTiqle96kJ2je0SfjzfPL+96NjKI8LP9LRXu78i/EzPcR5nrib8mGOa0/Hujlf1ZPoRfubRK4chws98uC50qo9//ONPJfwYgPqlOlX4fgenXoApkahEie9+97vDv//7vzejluFLDDCYlQFZ6Y+XyjA4K9YOT4ReDOp3FSpvnSrXWkaofCqvEotqCRKvC+W03KgM2z793gul8imhRHkZ9zwn+vgrtf15BcwtQaO8ZVYa1Mc8eqGkyiYN3hnEB4JJ1UMetXSuF2bGZe6ZjZfc9aKe70pwK2aTyl2BhMuzy2/1x9VR3jBjccnEHzseP7XUq+o4bvdpBb5532TVb+WD/0knndREHX1WrAXtIRYO4eZTn/pUuwcIKQQZYgvPGn1CfdWduMLLx2f6DzFGgHVMCTkm10RE4o9goljyKBIA8F/+5V/aLjNYu68E5eQdhKfvpOcequVm2kP+yoOvPkuMUjYClGCdBKwrX/nK7bfy+97ytPF9W/1krftu3u2R9HcmgfSbzWm3nSj8eNYKMGtMm7Rr13YLP8ZjO5W9+c1vbktsn/WsZ7UXYrUUeVLLebZZmmu83Kq+vV3Cj/gsvEFX2s2tlgnX9vKb09OH5gG7Ukyjzcpjo+mYH3g+ew6P56gbTXva69e6v3YH4WcR2mGl9lpN+PFSz9hYoTfGaWzHODNtv9uq8yL8zId0hJ/5cF3oVP/6r//6VEu9SqgYG/r9ki7n9MJEeb+YjApuS5xg3JrgmSh4GPIeYBgzRmsnJMaxyYJzGLo8WAzclsXUcqFa4lLCSQkqzvWgY+TWblbyr6VZdV4Fy5Veefa4zrm8HeR9pStdqS2RqV3FfF9LviqYLR7ycUhT2XleELUY0CY7ylSimcmidJRH2iVg+N95FS+nL6fPHSUmYSyNEmIqdovvvZX0fXGRv7wrQHDlWe1UbVTtWCIbQaGucb069kIWTsouPW/8fF/LiWrZXnlFqRsuvGF8x5vlYhe72K72UQbXCjoqT8uJaqlX9bsSgGpZXXnZLMJNVO2rzQg8+g/xhzeNeqovRnanYQyom2VexBqBlglEeBN53COEnfIk085XvOIVW3/51re+1UQaDP2+7nWv27jJi+CEN4FH28hbueS15557NpFJ+7mWOKR/Ol955YEn7zv3pvPUgdDkHnUfEH5sKypOEdHHz3gs6L1/FqFdUoYQ2AkEiLq24X7Na17TjETjpPv6hje8YQscXFsau89tr/2e97ynvQU+8MAD2y5d/S5K6xV+jBvy5w3oGc0zUCBRW6n3AodngZg2r3zlK9tzjnBcXo5Yz7qrl92w7JT18Y9//FRN5RlgJy3PszKMBA8muMjbWGocI4oLKGweMT6mrdM0fUReeGDvuPrVrz5Y+iVO29gTFw/ikHnDU5/61ObJJNC2ehiLeVNrWy/DMFcXY632fMpTnrJLVO/LNU3bb4XwY2ezPsCs55otqW9961ufJri159lrX/va1mftGuXlhh2M+v6rvp5R42Oae2K1+uqn+pS+4pnqGed5aItwOyTVRgWVr7bQD7/0pS/tOtcueHaT89wTLF27ep5rP89Lz2l9VNw88VcEAL/73e/ekqzntTR544oTJebe85///Nb2PleGKuerXvWqdk8z9G1sYf5dL1em6Z8rnTPN/VXCD882z35l5e3r7zvf+c7DYx/72CZ4zvP+Wm9w57Xui2nbQf/QN4m7xl7zJVvK3+c+92lzpfHh/De+8Y2tTdkKxu2DDjqo7Ww4q8BZ49u+++7bluFXcHRl1w52yjPW9OnqN/0488xnPrOd636THsHZy3v35bJ7CkX42cgIsfK1EX7mw3WhU11J+Ok9L8o4VZFaIlSV6nfgMkia2IpTQhwxmePZYIBlAJtYMjDLe8Ekq4LZEntcLz0GsIe380wWTCxMUg2QPmO4OtcD1N+WwRAkPEwZubUTknKbsPgxgJpYS8Nk12cmFB7qBnLCUz3kTQ4qeLG0pSl9fzuHuME4/8IXvtDqeMELXrAZ0vLHR/7KyfiXnwm7vF2rHiaqJtL+Z9grp4dKCUUVh8WE0rkliEkLT8ID7w51YOCXB4fzKh1pKLM0/K6gv+ounVqCp1z4Ssv1ykNMqHpjgZ36EQlMDLShfKSBn79NHkoc4jHCMPEgVc6KC+Uc+dmC2EEIcY7yl2dWv1tWLc1bhCB3JdiVgOi3/ve1r32tiZeWTZnIqcs73vGOJrR4KBNT8MDu+te/fuvfPHB46WibqpvPtZn21A9w0Zf0S/eDdEv4kTfm7jHtqn3lz9iogN/yMEEQH8j3+ps6lHjpf+dqez/yru1FTTQsSRNnyDK2Pl7VeDneQg9uKVwILAgB4zhBw/jJgHZ/u//E52JEvPjFL25LNY8++uhmlNqVy1jMcGSYuuZpT3varmXK6xF+GK5/+Zd/2Yw8wUONKQRpoo9lTQzd2p2QoW7JqTzFETMWGcMe+MAHNoN+VuFHM6zl0VPfY2Pb49pplLFI9DG+MsB5ItYxbZ1m6QaehepNyPC3sfExj3lMi/tT4hiDkdhDkPO9shIDzAXEeWOMeT4wKo3NdkLTnlUXghLjzbPUoS9M2/ZbIfxgbGlwHfov0WrSTnEnnnji8OAHP7j1F16jOHjWeY5heNRRRzURhhhSS/6lO809wdt1pfpKXz/1nJOP5ckO4swDHvCA9jdByByt8uOtpD/buc18hbHteoKVeZU2cT888pGPPJVXmrwII+7Hvu+bM73oRS9qwq1Deb00OeaYY9r9TFzxDHeN56r72vee4dobE8KCudBGj7XurxJ+tNF973vf9kLJXFZfxwEb9etDH2z2/TWr8DPtfTFNO2CujupM2MSckOMzc7Y6tLP2dN5hhx3W5nD6hDm9+94YaDzU58yTpz2qfYwX5lfF2ZzPvWNMHu/S148znh0ESqJmP864Pz760Y+2Zf/LfET4mU/rRviZD9eFTtWEhvJsYlK7+JQoUMZ4BfmtitTSnfLKqO+JAIxcbwilcbWrXa0Z+Sap9fD10DMBMrklEBEyGMHesJgIMGhd5xoDHWO23pAQTUxMTUh8b5lKxUHxECdSeFAYjAlGBmcDey09MlgyYqVXy22U3aSF0evhYXLrzQ9jGA/ePOrL88iE1GfKrPzONYCrk7w8JB0e9MQT5xF1TDRMSuRFEHCtOmOk/Dga4P34zGTQjzyliauHhDQxqvgsvKvUA098lZn45LcyuN6PPJTdtX/zN3+zy/uohDVikOuk5W2dByLG/i8RR3k8XAgB2orBUMIavupvYq7N1Fs7yhs/30tLGxH4CGLKRFjAHReMtd14i/iK87PdN1G/XK28wQgvmOLCIFA3dfLmT/21iz6nP2lvb62JRPq9ewQrbeBHnyXsMDT0MSyx0O4MB+xMRPQ5/Vz6mGPsfO1G5Kl4T9pT/yBQylP5bENcfchkV/vZ3r0m+NrUPeVN/y1ucYs2ie+37FVvk5SK5bTdbZL8dx6BrVoOs0hkPKu48RtnGZjjXaEYle5PggrBgzF429vetlWBsOxtrudMbxTMKvzI4/73v38b2xnFtRzF2MCzwz1PVDGGMRAZQgxTonN/8FxheMxT+CGwPP3pT98lsnguEL+ILAxqW607pq1TLxRN2y88dwgdDEBv+x1lEJZYX4KEMZIXgbG0DjGCiB1iGZXXR19mnh8C/xOAHHhP2/ZbIfyM27fawM6RN77xjU+DsUQFwon2qfvcs57Q6DnZi3bT3hP66aT6ah/MMRvnqXC8qxjJ/bbhnsPlXUdsdZjzMci1g3twNfGkRIsxG89adfb8LBHH81k/8fz2rCX4vPrVr27zJ4fy2x3tgAMOaF4/+tZGj2mFH2x4ndXBU4qHnXlj30bzuL9mFX5muS/Waoe6J4mFxuO6j6tMvdhnHk4INyc3FpVIo7+wmXj69ffvNG232lIvYw0xylgxFpOmGWc2qw9NU4/tOifCz3zIR/iZD9eFTrVi/HhwmZgaZEw2y+CuZR21jXcZfwxNYoOJYu0qxWhlBDP8ncfbg+HpAcIIZuBy7WbwGtA9aBmS8jU58+Ah1PjcJMoEmYeCN0rEDwauAZlrrOssoTHpUgYGrzdtziFSyI+RXMGkTTwYyb4jCimHN0O8jqj5BAiCkMFcWupnsCeUSEOZ5SMNRjtBxnmMZvVj7BMzSiDg5aMuvvfWz3fqp8wevDxfnKtc6oqN+hIOPv3pTzexxDnqWuniZIJe3jQEJUcF7JVfiUTKWzGKPEicS3SylToRAe8Sp9S7dghTV2/rvK3CWvwXQoXvTWwIORWXR/0JOtIlRhAefOdvooI2UAd9ynnEKIaHdKovVFolMo6DUi+CodjH96n7oWJeYaSfYaQOJpC125l7Rn8pMc7fmJlE41FLFJ3nGp+VB51+jEUtzfK3PJ2j/SsGU3kNaVNM+yDk7scKMq2f6JPy18YMPod7rd7C8gLSlgSoamf3inIWA79rLFjogS2FC4EFIWDCz1jm1VOixaSieRa4xz0Pym1/JSN/VuFHGXi2Gvf7N/pVDs8IHizGgJve9KbDzW52s9O8/XfuSsbvNKjXMkxnNbqnrVMZ29OUcXwOzgQn8yTPqre//e27lputJsCsVpdJsVZmafvtEH5wIQoQNGqZU89qpfgxK/XTae8JeUyq70qCUpXJnMa9Zu5YBrq5qN1rzd2IRgJ5zxJgfC3hx3PVOeU5qyxVf+XoPah6du43S4026tm81v21njaaZsyY5f6aVfiZ5b4o4WdSO5i/Evt4Z42Fu+LWC7vV54yVk7x6zKOI0bMEgF9N+DEf44VGIBwvOVvvOLOe8W6Rr4nwM5/WifAzH64LnaqBpjx+KP+UZ0uYGLF1VByZWubF+CNIcIEk7pTwQwCx3toD1mE9PoPY4O0BaxAlQBAECD/yNYD6XjqEDUanw3mMT2kSHxzEDIO6B408lVeZCBgMWN4KjFh/M6CJOkQTA3edK28eFLwZxEshUgkcyCgmSBCP5EPEkA6hhGcHAcN1PisvJeWTN8GFiEQYqmVUvjOY847hPeHwYOLSaX1vLaExQZEG908TS14h3qoSlxjdhAR5l/DCW4iAxDjgweEgtOCmnLXkisHfLwNTP3kRlQgElt6ZoGhv3ijOrSV0vfDD4wcnbep7XLUjgUoe2sPkxjmYYSAf/YfQI1/l044EBHkyLnynzXlLES1KWBjHj1kE4Qfjald/63tYK5vJmslweXFpF323hDfnYIYTXtipb8WOGtev93Cq7zbCYCzY1H2t3PV3L2Zpp1oyqU/qe+WRJa0S5jZSpoUeEFO4ENhkAt7iWqo1aZnMalm537x44I17latcZUMeP5acPPvZz24xaFZbVuK8Qw899DRLXaqciyT8TFunjTanMfEhD3lI84Dypr+8RdZrkE0TZHe1tt8u4Wc1jrOKCrPcE5Pqa45KMCFkjsUW5fSs5TlG4PFDrMJULBz3ormhuRUPvD5u1KziY83riEyTBIcSoAgEkwKab7Rv9tdvtvAzj/trVuFnzGe1+2I14cd1losSd8bL+NgXvMMsSSxPS5/xDpt1zF6tPde7nfus44z5tSXE+njZHObo0mF3eZbsxCPCz3xaLcLPfLgudKpUZgIMrxeDBMHBAFHGrgGzthAvo5QhaCkKjx+GexmDjGExfnhAOIgrxBheBLXjEzWb8WsJGJGAAUoYIEQQZ4gqRAGu7cQTRrU0HUQcZaklVx7uyiptRmq9vSnj1bmEBsJKxd8pLwrlJ0rxlhGsj6FOgLIOu5aZEXmkz8hVZh4bDucRX3gPuU4a3iLVTlvOV3bn4GMttc94YDivRC9p+kw+2CqnN8OEH2UjBHlL5Dzim3PxUb7axamWG5WYIi0ikevlyXAvryReREQqrLQdkQJz/GsplrxK0JMOQckki0DEYKjlSN4Iy0NZCEnaE1M/+Eiv4sb4W9krUDXhhKi1k4Qf7a4/VQBsv3shxEPWvaN9rLXGoeLpuI6wVmKRz6vN+13LVlvWtl6hpTyplL9EKH+XOFp1qHtYPzOB9btEROdXUPDt2rFkoQfRFC4EViFQRnG/TGml092PxmTLi0qkZyx5ebCRpV5VhrWWJ9R54+VWiyj8TFunaTonT1zPq5W8MsoQ7I3GWQ2yKsdKIsm0bb8Mws8s98Sk+tayLUG3Jwk/5WlDvBjfd+YwlvCZZ2lzYigj37HZwk+VnbE9jp8zTb+c5ZzNFn428/4ajx/9Ery16jjtfbGa8CMPtshd73rXNi/XJwh+FbTc3EisowpuXQLVNGP2WuWv77dK+GHDWB5sfl8vadkB7AkxqPpNAqYt+yKcF+FnPq0Q4Wc+XBc61fL4MRATYQyEhIzaZnrsClvLhxiO/c5RZVR6IFv2ROxxDlGAUEMAIXoQchjCRAXxe6TPm4SXBA8Z4gThh+FMCGG4eutJTJB3iQke7JakERWcW0u1lJ1xaqBTPteJjaI+5ULv/wrSzAjn8ktIYZzz+rFcTboeAmK0OIc3EsNe2cvThzHMm0hZvNmRps/kq0wMfekSWRjRvuOibOeIZYGt0wAAIABJREFUMsT9Vl/f+y0WkPoqh+tLNFMf3kO1m5l2wkt5eDERZaRNgCDuOFfZSryRfsXPUX71UjbpWD7mWmlVkGC/1cfDVLv50Ubap3ZC4+VU5XOe9DxUtFN5tkjDRIswJX/iGJZEvJ0m/IyXo2nP8qrym+cUY01b6e8Yl8BTcYHKE0u/JySuJqRMEoJmEYBq2aE+5m/Cm/vDUSJlDU7l1adcY0+gWt5ZgtFCD2gpXAgsGIFp33JXsFvPEy9kPB8J7jwbTOT7uDezLvWq2DxiW3jzvdK4YzmPt97i7An4ahzrj0Xy+Jm2TtN0B/XybBPvb9IYW0ZbBSp2zmYKP7O0/SIIP+Y7+iYPZc/4WT1+pr0ntN2k+prniEvj5RORdByLynxDjCUe1vqJl5DmLbUc2jPNzk48ua5xjWs0by5zks0WfrSrciqve8sLztWOPjbQNP22P2ezhZ/NvL9mFX7MowjgYkoJij/NmLiW8FPijxhl5tg8vtgmXmL60f518PwX7oAnF8G9/27WdplV+DHv47FT8+P1jjPrLeeiXhfhZz4tE+FnPlwXOlVvPmqpF8GC8U9wYLD28VbKGKwYIjU5YvCWF41zCAiEB6q6zz1oCRpECJMFA7iDmFLb13pIE1nkyzAmEBAzLC2Sj+uIHIzTClpcYkst9ZK+gd/nrpeeya3PpF9Bjp3v4arcRBH1tGyNUGHAZRwToqTjOw+G2nXLxLACMhOglBezMqqlh5/rCCD+9n2/7IdwQyBwbTGVVu2+pX6EqdrhTNmdh0Wlqex+MK5dzLSh/4kqruFRo07y8VkFTq4dxzzIfC8d7SVP5xLQCDjlQaUc0vNb2aqORDn1IBxhql7Sxtn/2kCdlL3axQTRdTyIHDtJ+OmXPtbSqPLkqWDH+q4JnqDKeGDJc01frrg/+FXsHe2pr6y2pGss/swi/Li2lmcqD+GygnJ7U6pcJUzVbmAl/NS1tSSsvP7Ki2mhB7UULgQWiADh23Ithpm3ypYK9cJL7criueS7fnlBGXNjwWZW4cfLGJ6tjClxLhij9VLHvS4fLyiMTVVW4lPt9DU23DYS3HnS7kHSn9XonrZONc9YrUt4YSVQsDf846Vw+Kgv7xG7RJXxvl6DbJJIMmnp00ptvxXCz3g7956dZ4F+bD5gWeB6hJ9p7wnijZdOluNrl/J6UwZzV4F6/fbTPxuJUq6xHF6MJn3dPSTQdIlEtRxMWYgc5nrlSTT2sNMHtJH7c6XgzpOWelWQYG3uBaPy99vaE4Y8l4kQPDXkay7WeyFNO5RVf1np/ppVnNvM+2s8fhCX3U+T4ucY2yzHE4BaGcbLZFe6L9YSfrSPpX2WBwqqPX6p3XOuGFIf+tCHWh9ThtrRz3naSv9fyUNwUptVucfbuY/P5Zlk7NXfvIBd7zgzbb/ZKedF+JlPS0X4mQ/XhU61D+5cu3qVd4KClwFYSz0qAF09ZMtgrP8rFoo0ytit70r0KZFjHH/Eea6bFFPIoO27EhYqbory1HbTtRTHgM5A9dt15ZUh31q6Vkt15OncMubLUC5hpuLPlKeTslV+td14CWQVdLcC8spXevItw7mW9ri2mBJJ6iHkPNfUeX05K8Bvpdkv4ylDorxQ+p2XlJ3g4FAfR19f5awg2ASfPsggDiXU9WXzmf+rf1R799uT999VMGJ1Zdgoz04Sfvq2rhtanft2xRRLb/ZMDByMLQYVkaV4EdFq5zXtUW1XbTIeMKrvrfT9agNMlU878uwyydWPLOcj8I09kvp2raDT/X2apV4LPZyncAtIwP1zwgknDHe7292aMMzwtJMWsZ7XJCOVNw8jg6Fr9y2GtTHiOc95Tosrw1iwe1Ht1Gg8shyL9+hxxx3XBOZ6XhNr/Ng1qHZgUgYePAx14o70xD1RBgaJMYFRazzq46AwlH3OKFZWRrRAtevZRaYMGAa3uCuMXUZ9LWeut+yTvJLK+6AXJKat06Rg1uNuUh4ktQW5spUIjg8G2owHQI2BteMaT9ixEbtSXZR5UvvUjkPTtL0XUzzAxvmulPa0t4QXRDy/3//+97cgyEQKxm1/eObZuUo/qF3fVsu3xJVJ/XSae0LfWImzF1Z2qFNeghyhQJsRUwTeVR/GszTcL+K7YFc763lxpb777bffLjG2N/il4X5xeKZrI0Y5cUYwZkuFPEPLq8ccSvzGfidM1/ZbhnsJKE9bd3uhZtk/LzMvYngvyc8uYOryile8os0bpj1Wu7/c15P6nbRXa6Npxoxp7q8am0o8Gy+x6+dUGBof7HyHxbRjovGSoD2pHcpjyEvHSW00iTHPf95BxgabwRgvxbY0XvvMaolaGjZNG5WXm3N5qdn0ZfwiT5/khabPPulJT2rzs/WMM9OUZ6edE+FnPi0W4Wc+XBc6VRM4ngkUeN45/UBUBqeHaRnuvRdQP1j3gk15APmewSmd3rgtkcN3JSaUh1GfZsVFIUgxQqs8JShUOhWTxAOojG+f+b+uK8O9hKkSW5TbuVXmKmd5tvRMytAvsUlZXVviUZW9ylnp1puCqm95CVU9XNfHehkz8F2JaH1nGotJ445WQthYgKu2cn5t/91fW14m6lXc6u/+uxIIJ4kBjIvey6j6kAewCZ+23UnCT01cqs3GD+w+Bo7Jkt1fxI0wWWB8WXpXwZ3LE8obfn9rgxJ1Jt1fGxF+TC71V/1Yn+Y5p928dSyh1f8lZpYwWn1yozuNLPTgl8KFwBYSILoeccQRbdt2RpqlBLe61a2akc0rxZt+AZh5FAiUz/OGkfmud72rCUOWKjM4bQzAKGc8GGcZJUQgYs7znve8ZqRKi/HAkGQcu//d24LQM2Df+c53tmvFfCBIXec61znVG+2+rDxuCSE8Yni9SpPBwwgihgiMOs3hecCTwRt06cubdwIhjFHE28YSDEahpRfmJoQHzBjBjC35Ksd973vfFrNiljqtVkbpSP/YY49tLybUWfoOXAn4xvCaX1gmRIyy+YODBwGBzvJenxMXeH6qC0PfchXjPMHEtt7ah+eBumBgrrBW2zvXwSC2iUbla3tpnrTyX6ntV6s78U19LK+prevrfLFpeq8MjPRdApg6Esp4kFkCV33usMMOa/VyLk+c6qfa+YEPfGDzxKl5x2r3hHzVR9rj+lq6VfMv6RMK5OceMd8iADCse28vog3G4lyZ85pXalf3oPujDn1Q35Oue8jOVu4RBj/xSLo8iQg/DHW74RU3IpKlmQSDigkpXZwIZuYGxAxeY9IlrPbLKfUDAo22mBS7aLV2XOn+0o/dP/rNeFwghLkf+zbSdsaeeuk57ZixUtnMe4nThBT9TBnqwEHfrYOIhrM+RPjAba37wpiIIZF8pXbAlZAnLW0kDmM/t/G3MAv6VS9k6Z/GS+WucdD9zHur7zNr1d3mJ9LQR+vQt4zzZceYG9cLQ2OhMcUOwPr2NOOM58hf/dVftTATy3hE+JlPq0b4mQ/XhU7Vg5kRSPipbZ0VuBdaanmXz+stmL9747e8T8qA9H2JOuXB4jMGci9IVD4eDmUEj2OT1HKTura2ly5xp7x0nFdeFSWk9J5I9Z3zysCWJoNYmr24Up42Y8N37GXTx0NRh95LokSSGtgrzZ5hCSJVToJIca6YQb3QVN4XfUwW57uuhJgStXrBYCyaVX7FThpl9Fcdqr36eozbvDp39RHn9u1QE+W+PXaix496at+K4VTcSjTp+4WJtLfjJky8fezowWgYi0YML1xK+ClGY/FnPcJPiZTKQPypwKXVz01ayiOt8q+2rPYe3+MLPZClcCEQAnMnIGYK44XHoKWqYwF87gVIBiGwTQTKY31aD5f1FpNwaDfVeQeDXm/5dup1BCciJa69+NTXR8wqAtlODYC8U9tmmnJH+JmG0uznRPiZndmOv6KWelGLK86NSpXg0XullKeIyV4v8Di/DN9aTsWbwQSxF2K8eSiVvOIIldFJxCnBwTVjDwTGq3O88Svhh+HqPMKNv6v8ylC7FvVl7Zer9d4OPu+XRk0SVeTtR3l7kagEjxKlSrzqufVeMpOM64qT5DxiQMUe4uZbS8uqPYpzCSxVj6pbLQMrsalEgxJ26nd5mPTl9F0t3Sv+JVaVCFCChzKXUNYLBb1YUEZBv/W5cnHNNonaaR4/2gWPWhJZy/Uq7k2JgDx7uHd7G6i+3kYRV/slf9iUkIRZeZxNEn/WI8SUJ1sFRif8eEMvtpNyaN9e+Fkpj/q8/z3JK2nHD4SpQAiEQAiEQAhsIwHLvXj81PKvbSzKUmbN68iLRx6DvL5q/mw3Vi/BeWTxsrHULsdiEYjwM5/2iPAzH64LnSqXVkYp19gSTspzpPeWKc8NxmoF7u29PEpg8BnDVxBJby0qELE07Z4gWBnDmZBDnJEnw9l54xg9wFUwXFuO+5s7ZsXkkSdXUGu5CSZca33mt7XXvnPU9tllsJY3BCHH+RVEusSbEl7qzY6yykPwOGmLd0CAKo8mZa+g0rVkrZaAlZFdoll5M5VYgKf8yvWZK728GOrcQNWBkS7d2hmshLnei6f3TOqFJn/3QlZ59ZRA4/9+mVnvAVR/j41/dVDf2vnN/yXClZdSiRklQJXgJC1uqztR+Cmvqj4gss+4RE/yoMKldplzTrVfiW36hrYv0bM8u8ojbcyuF9XWGlS0ub7FLV//1cftElR9elI7V5r9W/y+j1U/qPKtVYZ8HwIhEAIhEAIhsDYBy9osCbKszDLAHJtLwPI5S2Yth2WHjI/Pfe5zbWktAcjyyxyLRSDCz3zaI8LPfLgudKrWhwtGZ01yxZ6p2Cwl7PTLmcr4nOT54TuGsGBkovFzpyReMHgFzSPGyIsRam2x9ftcKq3DJnbwkCB08JDwOaOYEs97wm5EDE+umLYjlybDVkA33kUMbNfXOm8xC3xfu4GJi0C0USeGNiFJnuphGU4JVspMRJKH9eK+t85Xney+wGtJID5LeJSHUW1Lc4KNNwjqxOh2rjJav+xz5XSecvJ6sg6X4Y8LQYnQQ1BQBz+uk4/6M7Sxk3cvMJSXTy/cVGeb5KlTbdfH7fFZ75U19uTyfQli6qPOJQxW/3B9eU3VMq/ec2UcGJnHD3FwJ3n89Mx6QbTEkLpHyqun/i8O5YGjjXvvLQKYfuo819bPuE0neY2tNbDIs4KUK7O8+zhTtcyylqtJr1+yVl5hvQA1i/i0VvnyfQiEQAiEQAiEQAjMk0AF7fbStnaGG+dnjn/IIYe0OFxiAOVYLAIRfubTHhF+5sN1oVPtt3PnDcAgJ2ZUoOR6419GoN/jnYwq+HIJCJR1gfQsLSH0MGYJMAxNwgrBhajjh+hz4QtfuAV1JBoRRZxvgJYeIUd5CCaMUgKO3Sx43CireCp+l2FNcJGmwJlEE4Y1UcUbFMIJcUtaAsgpB4O+tkp37je/+c12js9cR8gh6siHG65gdAJd2gKeSCWGiqBv0qnzGcrOlR7BRv08VGqNuHq6npDCM4pw5RrM/RC6/O9aZeUdhAchyN/9MrheiOs72nj5VW+wj0WECtytbcdGvut6saf+75eS9bGLynW27y/j/Hai8LOa8NIvp8OlF93Ky6w8rXpvmfqshLPyvtIvJgXdHnviVFv0bTuOudELOeWNVR5gfRuN27PvV+M0F3pAS+FCIARCIARCIARC4P8nULv2mXsLsj0OgGzuJYiyubxdBecdxykNMzuBCD+zM5vmigg/01BasnNK+LFLA7GDZwrhoYSf8lzohYRa4sQ4JZIQPIg1FTPErk21tWRtd0gkIfrY6YK3DTGE6MGo5FlDLLLkjLePa3nnKA+DVH5EGuIR4YPwwouGIPTZz362CSoEI3nxzhHHhEjiO949hCCeRwQj51H/7RIhPWkrF68fhjFvG2XwGdFFPurHK4eYYwcVkf+5ijpXuctLSTlKGOPdIw1xetRVUEwikh/1l6662cWgXypGoFIvaZUwIE0eUNe97nVbWSp48041yHei8DPP2748c0pQ1Q+rjVcT9nrBaSzU1Hd9TChpyoPXj/7l3uUFVMsO51nHpB0CIRACIRACIRACW03AvMeOXnbX23///duOYTzOzcHN1e2iZU4kthL7IcfiEYjwM582ifAzH64LnaqBkCeMpV6EFiIGMWIcTHjslWDAZDAaJIk0tQyIiGG7Sh4/1svyVHEYXIkfPGoYm7b0JIAQaghNlldd7WpXa9uhUuSJMsQVS7akbZekL3zhCy1P3jyEENeVuENgUQ9iC6GHQMOLiLcOUUq6vHUIWvIk/Kgrw5gQRHAhxthC1APB9wLBScu2igQX3j3qTUAiVlmPrT4EK9t7Wo7GM0i9CE7qRGiSLuFImXhAKbO8eTwxwh2+54khDkstvVFv4hMhSLnkYQnaTn8bEeHn1ENCeVS5d/SBWkrXx9IaDyJ97J36rvfgKTGpRJ0K2q0/EVHdFwROSwqn2ZZ0oQexFC4EQiAEQiAEQiAEViBgTm67d549n/zkJ9tZdie84Q1vONz0pjdtNsAkj/cAXQwCEX7m0w4RfubDdaFTfexjH9vEiDvd6U5N+CmPgApAW7F8avlKH2PG3+WdUEt8VPbkk09uMX6IJQQZB4OTKEOsce6+++7bBCbiSAkfPGl45nzoQx9qIgqBiGAjD66aBBpePUQX37m2Yv8QRnxOMCJGGcQtr5KH/Co2Dy8H4oxAbuWhxPPIEjICjWsJNL73cCCyXPayl23eN66Tzj777NOMZgKPc7AhFqmf/NTV+RW0GQcPHQ8ZYtYnPvGJ5i3UB4R2bS0Bq528lJUg5Dvi2n777ddEpp1uqEf4Oa3w45MSa4iB+k/tIDdp2ZfzVxJ/+tSrjztXP7f8kQgrL95n+j2xcad6jy304JrChUAIhEAIhEAIhEAIbIhAhJ8N4Vvx4gg/8+G60Knazp3wY6kXMcXR7/jT/9/H+yllvHapqmt8bp0sT5haylVGJdGG94rlZDxp/CY2EVF4IBBFeAiJ00NAEfum4s+UZ4y4N7W1e20dTyAhjBBtXOdzIhDPHmnU/zx11JGIdMoppzTDmahEUNpjjz2aF5E0CEBEHuVwvvSJTMpI9CEq8ZQg3BB+fE7cqWC5jG0ePcrOaCceKUN5CvF8IoCJTaQMJWIR3QhLta29awg/tWOZXdHUv3aV2qlvJyL8/L8hoY8d5G99h2CoL2h/Hju1i90kcWbSUsw6T/+o+FH+/upXv9oEWcKP+06/FqT8Kle5St50LfQoncKFQAiEQAiEQAiEwO5JIMLPfNo9ws98uC50qv127uVZwOAsD58KOKsShIwKDFtBaiveT78LUe2mRTgh7jjKk4ZRy9uFFwujlMhii3bLT8p7yDnydw6RRp48eghHBBYxgIghvIksffJdbS1OxOFdw6glrrjW367lLaOO0uWt45AnIUk6zpGOuvDaUT7eNdIhwKgXryTn1e5LtbRLeYhByuR6dXRObVkv3VqmJT2iEeGntmsvLw+clLcC8Uq3gl4LCF3iXHkF7UTxJ8LPZOGn7jF9oYRO/aACeleg6H5A6eP89HG4atlXCT/6ouWX7h33GqHUZzzs3H87sR8t9MCawoVACIRACIRACIRACGyYQISfDSOcmECEn/lwXehUn/jEJzZB5Ha3u10THBzlMTAWf8qrh9hTwk/FJPEdUaU8dBihBJiKW8KwJNqUV4PzGKWu4cXSX1dLpJSlri8vGL9rS2p5ljeEcxmyrq1lMv2yNQKOvCr4cu0EVnVSd9eXASwPZZJ+GeL+J8zUzk1++8z3ykmUkYbPCDblrVG7cPlOfs51VPlKNCumPedaquNaXhr1Xb9F+k4z2iP8nFb4qfuuhJzqUxXvSV/q++da4k+/E1v1V32egEnUrB3n3HsVgH2hB6oULgRCIARCIARCIARCYLcjEOFnPk0e4Wc+XBc61Yrxc+c737l5uxAjymOm3+K5PAgYlIxS39VSq/I08Jlry3NHxWtXoVoSVmISkaQEEEatv0sAIWpUMFrf1XIW6ZUHUhm28qo0S3Rxns9re3llH39X3kuurR2U+jTLAFemPpZKxT7qxZaqf78tepVzJS+NiolU9VbeWipW35W40y/x6f+uIMARfhb6FluzcP0SymrfEhSrD/fCTx9nqxKvPtj/rqWMdR+W6OoedQ8TEkusTIyfNZspJ4RACIRACIRACIRACGwxgQg/8wEe4Wc+XBc61cc85jEtrgzhhzgiXo0AsDxgSoAo8UZFysuFWML7hbdQLU3yPYOyvHNKkKnfdS0DtPfUcV2/lbXree44Kp5NiT4MYuUsY7aEH3n04o6/SzwqYaSEplrS5nvXKUuJPuVh0Xs9yauEr0qzdj2rNGs7+xK4lLuEoEnCTBn7Je6Ut09dX/Ur4cj5fX2Up/f6WehONipcPH5ODWSS8OMMfat20yvxsvp+9cexYNMv95JGL0ZWrnVtfVceaTupD6WsIbBsBNy7lja/9rWvbff94Ycfvmt3zWWr6yLVxzNXPMCjjjqqLX29+93vvu7iaUNLuV/3ute1Ze5pw3WjXIoLedaeeOKJw2te85rhkY98ZNsoZHc93Bsf+MAHWpzBBzzgAW3enWN9BHhuP+EJT2jbz1/oQhdaXyI77KoIP/NpsAg/8+G60Kk+6UlPauLNbW972+atY8epY445phmd/ifA1LbjDEZeAgZsS6cudrGLtd3ABIeuZUhlRDIqK0hteR44p4QaaUuvhA0Grc9MeKXdL2mqeDY+IywRbkp4KQGkvF/Kg2bSQ6U3dMsoVraxN1AJVSW+VFyjSUttPNgdtcV6LyZVnJZJZSmhqwz56iR9sOz6rBeJSiCqspURv9CdLMLPms1TnmT9iT7T9/rlkrVcsb93VktcDCn3GHFWX63+Tpi01FI6FddqzULmhBAIgbkRYCAeeuihLQ4XI9Ey7HrOzS3TJDwcffTRw8Me9rC2PPslL3nJcO9733vdVLThIYcc0gS87WpDY75yvOUtb2nx3MxDiFDmV5e//OXbRh5XvepVd8ULXHdlF+TCj3zkI4NYlR/96EdbiSxd3muvvdo8sQ6bfnzxi19swh4uWyHAaIdHPOIRw5FHHrml+S5Is5yqGOYdb3rTm1obPfnJT25t9PGPf3x4ylOe0jZIce9Najf3kfHw2te+dhNTxQT99Kc/3e5Rm1I897nP3fG73K7WXmObpT9XzMbDDjtseOpTn7ol/Xm7+1WEn/m0QISf+XBd6FT7GD8MTIr885///GYoEmBK6FGJ8iYQK8S26YIVG3hsCV3xexiS3ngJ7Gz3KtcIJGvHLLta+c3QLC8ixqhB36SktjT3cBaw2WHCYncwxqvP/ChXL6aMl2W5rpZo9d5G1RBlZI+XTfXLuMbXVR4VdLnEqEqzDPHiVMLVuPF7zyHf9cJPeR1VWuXl0xv5/TKwWhq305bpxONn5SGh7rHe40xfc5/4jGBTfagPqD5OsfpS9enqt/094DtpxLhc6CE6hduNCLzvfe8bbnKTm2ybaLAbod5VVeMgA5L4s1HhR6Jvfetbh1ve8pZb3oZeJr35zW9udSHuiNtojlaHudRxxx03PP3pT28fPe95zxv222+/XTEdd3Lbq/vjHve4JiR4GfnCF76wzUn7590JJ5ww3O1udxte/vKXD9e73vW2pLo2Drnf/e43fO5zn9sywWlLKjZjJgQfOwjrm3vvvfep2oUQJOTEpHYzD3/9618/vOIVr2gvpAk/hI5HPepRbUdS/Z1dsWwH0fBjH/vY8LKXvWywKuNyl7vcxCq+8Y1vbP35Va96VXuBv8xHhJ/5tG6En/lwXehUuQsaMEwUCD8mns961rOaF4/PBX/txQkDMdGHsOONyqMf/ejm+UOQKW+Vr33ta8MXvvCF4etf/3rbnt15BjIDfm2ZbkJSgWbLo4jAw8C90pWu1N5SCUJLDCI0eYjbNctbAeWs4MvS9hkhyNuB2gWJcGUpmjTkow7K4jPX9PFxeiO5jOleTCoxp64p0ao3vMuI7icaJf6MjfkSb5w7jhU0FqX6XdNKDChPkPKWivCz0LfYzIXrvX+qH+rv7hMCae0WRwTSl+ucvj/VZ5M8wqq/j+NP9cJj9d3x0sdJnkkzVzAXhEAITCTg7fc1rnGNLRcNdvfm4E1wxzvecVOEn+1oQ/MroseHP/zh4ZnPfGbrQyvNC8zNiBGf/exn2/K2e9zjHksh/lQbThIQ9G8vUMx3eTvd+MY33pIubz77kIc8ZOCVtFWeRltSsRky4W3FQ+c617nOcJ/73OdU9oRk1mo3L4Z5dOFI+GETEHwufOELN0+gsdf8DEVbuFOtuPAynleTeq/loUbMtWxujz32aMLnMr/Ei/Azn+4a4Wc+XBc6VSo8gcekh8jAG8ObIK6yBB0CDaGlX4Jk4D3ppJOaIcqV1eBEmClhxHef//znm4hzxStesZ1nMnTxi1+8eRDZ8tznXDg9FCrGjnX2BjIP5m9+85tNyPHGhPikjOc+97mbt48YRMQchivDtzyEvFUg+PAo8tvntm235bo8bMVe55agUgGVS5xZ5oFzUTpiPH7W1xJEzB/96Eet37vfyvutBJuKc7UeIdC17lP3LJHJPVRLKiv4eQmgO3F54fqI56oQ2FoC2yEabG0NFzO3nSz8mMs8+9nPbktoeCzx9FnrGUCIMOez3JcgccMb3nAxG2aGUq0lIEjKS8nvf//7W+bxE+FnaB4pr371q1ucowtc4AKnadFp2s2LZi9uey+uGbrGjjv1O9/5Tlsy6mX4WoLhBz/4wSaoEcP22WefHVfXaQsc4WdaUrOdF+FnNl5LcTaVmHcPjx8Ho9wkgmuhoGFnO9vZmiHYLzeiRBN2eOJYx14ePzXZIPxYv2uw9h1D9Vvf+tZwiUtcov1NvLn+9a8/fPWrX20PYQfV3np0Qg+xqd/O2uSEpxC1n4HqTRVj99KXvnQbGIk6lpMRqDweoa2ZAAAgAElEQVQYGMjEISIPY1aajFeCkmukXzF2ypjtY+csRcMucCUi/KyvcdwT7j0B2N1HvNfcF/2ywvImc39MK2I6131S6+mtHfc2jQu1e7bS7L1/1jIs1lfDXBUCuzeBCD/b0/47WfgxF7vVrW7V5jaWhnhBttbBc/ThD3/48IIXvGC40Y1u1AKKe8G2k49pBIStrt/uLvxYHSBYuvmEeKK8lMfHIrbbVveTcX6z9Jsf/vCHbXOeq1/96s3rZ1nnZhF+5tMrI/zMh+tCp1pLvQR3Ziha6vWMZzyjeeRc8IIXbMYlo7CPJ+P/v/mbv2lGqLW5BnXeB7VsiSvxZz7zmSa4XOEKV2iff+lLX2ocGJkmJgcccEBLg7FJ9OFhwIuHNxGvICKPiQjPnZNPPrmdY0kXAUeQPn97S2XtNEPY58rr8x/84AdtqRn1m7HsexMdXkx77rnncP7zn/9US6yUK14MW9dNI/ysjzXhRT/2oDcxIHgSMQmpvbszl3b32bQu0ERQouuHPvShFpfL5Mw9SzgllroXK6h0dgBbX9vlqhCYhkCEn2kobf45swo/DFpiCaPW+NsfW9mGtXzJ8hBLvYg50wr+xx9//C5PH14DN7jBDTYE1jOHV4egu7y7t/pYTUCoZ1y9KNmqss1iwG9VmbYyH/Pwm970pi3m0oEHHjgx67WEH/aGucy085mtrN+88pql3xgD2GFeuGN59rOffV7F2tZ0I/zMB3+En/lwXehUTRi4UB588MHNuHvve9/bJhBXu9rVmqBD+Ol34FIZ//O64Ylj7a31pTxuKoAsYaaWgtlFQrqnnHJKE3VcS5yx3pcYZKmXPAg8PHVMqMqgZdT6zrUe3PIwyeJJxEvJA0UANLGECDwmGzx+CD8M2Gtd61rNK4nbJBGK9xEvBgZtGbclRlUjLatavkidMMLP+lvDQ9494l5xLxFMCaTui5rwV2DyaQ0A95b78O1vf3sTVQk9RFj3nrfI7iP3rInXtGmuv4a5MgR2XwJbKRqslzID3wYO4/h/601vvdeJa8Mo3AxDZxbhp5ZW2ZZ6HERYXbayDc11eGvbxUvw2/Lcnoapl263v/3th0996lNtHsd43Mhhqb0A2QLxbnTXLM84z5tZlvasJiAIK3DEEUe0wMCT0tzMvtQznMWA3wj7jV67Ht7T5PnSl760bRazWhDm1drNvN7L6dvc5ja7+pTxxzzlPe95z/DABz6wzVO28jC/8vLNPGle9sKs/caOaVi8+93vbi/tl/GI8DOfVo3wMx+uC52qBz7hxy4UHrSEHy6Z++67bxNKTO4soaoBjuFJ8OFpY3DyIO23czcRs1TEwEygEZCZB48BnHEqRgkBiNeNhy3DlXDEw4BII01CkXg/JRJVLBPnSsPyLm9uGKQEHsvIpOm6erPDy4dHEK8ky77kpT6XucxlmvhDRFLfCpSskVbbJWmhG3GHFS7Cz8YbjDBDrNG/3b+EGffZeg73gHucWOuHMeEz4pJJjgmFZZ+T3LTXk1+uCYHdkYBnkxcmvCIIJzxZvfDwnOKiT8BYTTRwL1pC/cpXvrI9Az3TPCPvcpe7tAC9veeJ+9dLEcIEo86Sai9y7KpjF05Gk3ud0X/QQQcN97znPVuTONcuOkQBXruHH354W5btkKZnrTSIHow6hgbDTh1qa+Uqp51mjCXGKuOHuYalo6sd6iNNS5awYFx5OWUpU81BzBGcI4gxjxuBejG1m5Z5h6VLNqiYtNuPsllijqH5iRdC2sE46lhrVy+8zHnk3x/EhHe+850t2Gy1ofiHhBV5KRumyiYWz6RYHNrTLj3SNsfSR7QNMWUlAcTLM2zEMZzVa0fd9RsxRATf1X4+UwbpeWGmjbWBg7ik/l/+8pebhzfGymVOx0tcHBfzsP4QQ5KgZG41Tb8Q45EnFZFGrElzNP3G5/olj+2VjhIQeK8rd+0MK19pEn/0pf7lxWb1JfNV94T5r8DayqzPr2bAu5+0nxg4+qQ5Ms9b7Slgr7lzf2ArGLedd83DnXvf+963xXcxF5i13aQ9De8qJ0FPjCTXGGvUkUfwSuKH+rgH3JO1Ffuktlup3Zwr1qcxSP/SD/W1hz70ocMb3vCGibuA4aDv8GZjL7ApxLy6613vuqs/uLeIpNK26sD4VUKll8zGxqqntKr/60fGCv1ev9S3tZ0x40EPelDb6EbfWs99POYyq/BTY86s4u9Oeg5H+JlPa0X4mQ/XhU7V4G1gMzgatAg/T3va09pAaKLo4WNgrxg4HgIGVwOmgd31hJ8SUmrXL4q4yWkFWjZQmtiaBBq8pUeoEeiZZ48HmfRcbzLBi8ckRLrnO9/5dhmdJhAG7loOpiyVpmtM4EywTahNwhi0RCDpCywnSLQ8S/SpHbqqfvNS8Be6E2xx4SL8rA94vxsXA8n9wTjgIWeSq1/r9/1OcdPm5D7glm3LW29uCUnuQ8sybYHrd4TRaWnmvBA4NQHPKUaQ+4rhQqz1nLK0mmH/4he/uAWcXUn46XdtYoxYQu0Q34WR6CAw2OLYIR3GvK27bQ/PALIMiOBALDF+MKYYVWOxw/PZDjoMyV5McM2LXvSiJlI5lNcLHMaGlzCMbTEBpcdAkrbvjS1HH310M7CkuZI3CLHBNs3iVRBIvEC6173u1cQj3oglljDOMFM2Xr7qY+m4sY8hJm6NjRwIBb3xXAy9LDLHIQx53jMAidsMvrWEH/UmIJQHwmoeP9pY+RnyxmYGLtGHIOANfb8cSv847LDD2o6mgroyrAnvyqWM2ryEjL5nVX/x2azCTxmX2q3fCYuw439t2Rvs2vFtb3tbM6JvcYtbnMrbaS1DVV+fpl8Qlx784Ae3F3ra8JrXvGYTnMzhlEUck7WEH/eYZf3mlw5l0x/vf//7n0b42Uhf0ocIoebAwgx4PnshqvyEVP1yJS7FQ18luBEvPV+rLyoXIc19VXVw/5r7isGpjp7TxE993ovQ9bTbWrx5/mtz7HnelJhqDqefEtRWCgxuzCGIYOA+Wckzp4Sfcbvpb8YEbPt+WIHJCdL9/We80DeNORixG+ozgnsdROX99ttvOPTQQ5v42wdP1obuKfctpn2+7keir3FTWffff/9ml7iXie8+1z7ruY83KvwQqm5961u3Md+Ofct4RPiZT6tG+JkP14VOtd/O3UBrQPcw4eljcKu3iLX1s4GRweltkIHcQ4+gwkis+B/EFoO98wgsZYiauJg8ljhj0CQMEXGkS/jxm9jjbUZ5/9QW7AWSiFM7ennDYkJnsurtib9NABmqJpjK5AGkbupTApUHb+3kVYGr12MwL3TjLmjhIvysr2H67db97V7yht4bOH3X/UVcrXg80+YiLfcaw8GbMpMtkydvVwV5Z2QaB5w33gJ+2jxyXgjsrgTcW4w2zzSG3vhNvmeWZ6Fn5SThx33HWGGMMLQs5+lfUPAm4bHbG+8MFB4Tves/AYXnTy0FWG15E88Iws1YTPCSRf6e/yXiMHY8Zz3LbSfuOkYrzyKH8nuhRJxZaUmRcYzR4rlMiMDIdeYnfsblqLIrJ0Gt4n9gycDnbWRr5BIKpOvcd7zjHU2EGi+H4DHEeNtM4YfRS3grT0ll4BXAQOzfzFecHoal83F0GN8f85jHNA+Dvi79fcQrqzybZ33b3ws/5fFTsRa1sfzHnhoriV5rCT+z9Ivqe7XVfM0nPd9WezG32pIhAiuRg/A2jhUza1/SXs95znOGd73rXU1s9YK0P7BwP3ghsxIX/ZkgaFzo+690iEeENcJg8fdSkycTb6LqU8qh/YkxhMW6N2dpN/mtxpsnknFHnvKug+DMm+26171uE66qz/Ycqjxe7E4SSOvc1drNeGUDGeEnvGB2TOqDfayr/j4whmhzXmf9vb1af52GI1vCWOylufmX+mtzY9V67uONCj/FhMg/9mpbluduhJ/5tGSEn/lwXehUvb3jBWPS6AHrjb8HLkHFoOlB6/OawJXxSUjxwDMoE34IKv1R5/nMhIeoUwHaytW2diOqbeCdZwCv7aMZmWXg+rse2P2yM2WTtsGWwep8IpS3bcQfk65ayiLf2r7dNQ7/l/eP/+PxM//uGuFn/YxraWIJMO4ZnnWML/eNfk9I1aen7cvuOW7k1uFbHmISw3PA2z4/dR/WPZ0Az+tvv1y5+xEg5nijz6tnrRgsk4Sf2rWFV8jYUwTNPs5LCQQlBomlR0gR1258bET4mWRcljHFwLZ8e9IhLp+lKeNYYcYxy2XMRXojciUBatayV5DZm93sZhMN1Vli/Ezr8WNuNDbCJuVT6an3JK8e4zrByLKa8dHH6XEOYW3aF1hewPEOYMASCQlm2mUaw9dLtd6YX82QnrVfrNTma40cqwkIhBPlFcZgHIx71r5U7cXra61g2pO4lDhpyRbxlFdTf/TtUiJG7Y5lAwYiCI+i8dLr9bSbfFfiXaIJ0dn4MalfeSlEnJyX8GNuQrghhJWn4KT7Dx82DK+9lURi9eCF5dio8DPu/70gtZ77OMLPWnf3MET4WZvRes6I8LMeajv8Gko4JZ17tQcJ11VvEUzsSmypN/0mIAxK3xFcvGUwsfQgXWmyUWvnnVOGqPQIS96IlOhScYTKqCQGlSdO/e236+rtaHnslLDD+C1PIGmX54PrpO+7fslaNZ181MmROCbz79ARftbPWF9nJFVf9r9JD+86nm1ETx5y452+VsvR/WEixL3cGz4GpskoF+uKq+W+qfuohNn11yJXhsDuQ8Abccu7plmKM0n4KdGi9wDo6dWSCoZNGTe1rImR6BALhIHnTXUdsxq8rlvNuCwBikCxGW+djUnmJ5ZtrGTMTfLQmWTIEr8s7ZgkxqjXdgo/tbvWNP1jJQNR/Sx9GS9vW+0uK9HInK8XINYjIKxmSM/aL+Yh/KzGYdb7QCynm9/85lN5h03iUtw9Z/tlRlXG3tOtF/M+/elPN9HUMjhjAbHOkqWaV6+n3VYTfkqAcs5qHjsrsZ32+rV29RqnP0n46b3XxmOCe4MHZL9UcB7Cz0bu480Sfix1KwF32Z6wEX7m06IRfubDdaFTpdZbC0v4YeSZMHog9cJLef6UsUmF90O04WHQCyi9AFSCjO8Zi9L2myjDeHVUmv6vWEI+Ly+jWqctrfJ2KPHGeSX+KK80+lg9VQfplrHcL1Xpl3qpjyO7Fs2/u0b4WR/jugf6fu9vfZvoSQAijBJ++mWaa+VW95WJo0mpWAElhHoDTdz1271TMYSm9SZaK+98HwLLTqAM2WmW4kwSfmo5jx0yJwVJ7Y2ePg/PP/EwxM0Rk899zLuDV41jVoPXNdMYl7bzXmn5x1ptrS7icVhG428xOngQbVT4qTYYL7+q8myn8FN5T9M/JvGrZUMMbUvZeDVNc5ShKoYbcc2LvGnbeBaPnzLUp+0Xiy78VHtNsxPaJIGhlm1ZIjRJ+NEGxYBw23sVmZtrK7G2tHcth/M8nubenOSpstayzhorZt09z1xELC4vk6YJ7twvVV2t/67kcSfmkeWaYmhZ6mm5Om9ogq+lnTiWZ9I8hJ+N3sd9nddaOjnmU8+N3qtpmjFgJ50T4Wc+rRXhZz5cFzrVPsYPbxeTxRJAekPTZ72xV+cxBokmvTjUe/b0f3tQEXJq8C3xh4DUizTyGgs/ZeyODc6xMdzHIqpYQLWkzO/++rp2WtfohW7IHVQ48R4ICwIwVuDuaotx++5OAkMvRGrO/h4rPuN70nn6r0mWiaQ4IsRLQo3ghP2yrEqvrql7qu5tbSLY4XHHHdd24jD50D4MRl6Blk560zhLm0y6x/q2niWtHdTFU9QQ2EVgljfak4Sf8hBgME7arrd2Z+IJIFaN5Rfu5VrS4rnrOc9g5CVA/Chj7o53vONEz4W1jMFJS70YpeJ+KK8laeKDTXsYEwRw9maeoSb+CZFZ/BN1Vi/CQR2zilbKI0aKpat2BGIU9sd2Cj+W1wriaxngakFwV2JZMaSOPPLI04h7K13jWSEoOCNankTFOtYjIKxmqM7aL+Yt/Oi75iA2/6gA1rPcB7V0cyUhtmc+iUu/m5olmQceeOCpmql2wyKe1vd9HDD3SgUgVv7qz+tpNxmvxLv3JMTLctVZD3UQ72vSEtXxvbxR4QcX4o/lXPqc9jFvEfSYN1y/HG0ews9G7+O1+s1q7HmhGTcnLR2ctc0W9fwIP/NpmQg/8+G60KkKHMig8/ApEYcxxiunvGjKK0dFyjNmoSuVwi00AeuwiX527RAcb3deXrea1xnx0z2ITy2FdC+akBFQ+6ChznNvmtALiIivOD0mO/1yyn7Zpk7S72onXdtF25VC8FZv+Gy/bELpt8mTuAa1hLIXVPsO19epgqj3nnuVZ3n4VTrSiBC00LduCrcOAmLXMCwZa3YC8ha8DzDL+Gaw2Frbcg5BVPslSe4hsfi8/ffbT3+fEGndlze4wQ1a4GBvuf32bGcYOmrXF7EyXE8QLjFkvPyJYeztuEDUKwV3niT89AFWLYUhKJR3kTIwxgjLk3ZmKnFL3MBaVlLGGc8UYvTee++9i/6swk/fBjygCGF9G6xH+DFvct3YE2KlndkUflI+FcOp4rdYFtg/E+1IpR1XipskXTHaiGQCVzOgtV158Iy7rLYTnJhBPl4u5NyKlzLe8ch3FXh4vKNS73U2DkQ9a7/YqPAz3s59XH9ecDzfanesWftSBSIXE88SSvdaHzfITpvEGAGzHXbIk2d593g+VrB297zd7sTlq8P9S0DltWuZkhc4mFz60pfeJRLVcrBjjz22xeYT4Hk97SbP1XjbMUwZzdWUWRnqIEbpD5aFr+QpXyKZ+9f4NOmYRRh3/UoePwRu8YDYMnbHW20uUd5IPKfGY5ylj3Y5NneaNri5cm3GfVx8ZvH40RfUu/p1P+ZiZZc5cVgF6J4UQ2wdj7RtuSTCz3ywR/iZD9eFTlUUeBMYEzWHSQHDzEDugV1LpPrduRa6QincwhMwMTKpMZHnUWLS03tjleCoIhWQe+Ertc4ClkhSl7vf+iWLtYW6e7FiXtXffXD0muQQiGx9662iiYtJY8Xg6j1+5Fdeev72llEsBsbH4x//+Larjh07jA+MJt4GvIkYJLYx5TJu5z//y7varNqx3/q9xKaqY1/nCD3r7Di5bMcQ0N9tmmBJDYHDsgNBdb2NtjsO4caknGFfb40JL/0ORMZMHhqWydpJqF7UEFPEAXFversujYqpctBBB7WYIJ7djBuxHwgDtUX0V77yleHggw9uQhFPG142jCcGHmPS1tKCyFoGzjtT/LDy3jBPEE+mdtqpxlBOBq8lR8Z4IoTxwnjkM0ZI711S15XRhI/8xQnCDAeeTLYz9yafsWncqV24eLn02xeXQUzY6b0UfG5baqKKPNSJAGepujZgvFtSNs3yHazVS1sQz+yoJk0CkGW2K7Whuq5U7lqmIp3LXOYyra6Y6xs+s1NaH59pUudnLIpvIoAx0d9vImIJXMZoy27s2srwFT+ptrTv0+uFGm0nHcYkI59Ygpc5IwFxn332aXmV8SlN/YzAKQ/9idE5bb9Yqf3Wutn7/AUi1jd5vo0PfV7/ZNjzkDC/mLUvSVM8PIKIZYm8YKXJw83SRP1Ce+nn5TXDKO/FS/3YfUv0Ib4pi2epz7WP5zDxDl8HAYgIUbuIlceWTVVKeFpvu9XOeZO8epTHPUggcf8bd3jQONTH+HGjG91oRZGl7mti71iwrjmIccu9OG2MqhKx7Rr4ile8ogmcxiXjo/kEVtMIHL2oRVR3v+kfxhrtRUxVb2ORe1JfqbzdN5Py2Yz7GJeKjyQA+CQvz75fV+Bvorl7tReNjeuEboc+db3rXW+tW2lhv4/wM5+mifAzH64LnapB3EPcm8AyAD1AeuGnduOKkbbQTbljCqd/eYNpQuihXR4kteSuvFdUqI/ntGMqOENB1bWEEfdXL7ZW3ceCTb80sa4vMcV3JmsmAwwUW6liTQSq65xb19U9XVvDci1neFneZWwQL0I6X/rSl5oBZuc844VJl8kPTyDGjjGiF6QmLassLP13GVNm6Cw5dUcTIKAyKng8ehNLgCG2MEItaxKvg2EnxhYjy71HiBCzwkFsYQS4P4kBtWsl7wACbXmeuA/FyGGYOI+4TgC2LXPt0ldGF2OP6MTTjwHLM8kPY5jxTDxitHnjzwOEIaEMDoFl7dIlrka/q6fxx5IDXg+28WYQS4fYMl5iVQ1a4hjRmfHlRRTxgwHHYGRQEVgIUdIUwwNDYkgFbRbnjBHMk4XRpj7qzCgvj4y+DQhk6uYcYrl0pMcAJCbJb9LRlxU3xhRRj+Gq3mL1iKnUt6ExWNszVLWJfOTLY0T7OJSNMUp0q7IRmLAY70S12o3AQ5PBqA8Yswllrvc80Rb6ld/jbc37NBnS+oX+6GWCOiovoYzgocwMfv2ijOLvfve7ra14tvDk1Y/6Nl+rX/zoRz86Tftpg0MOOWTirnTKq83x5hWFm3avQ/v3XlLEEvGyCFX6iGeYe2S9fQkj7cXrhkA37ucEMp5V7heGPE6WWWJizuMZrF/b7c/zlYjq3jUXNy70nhv6A9HNtvTa0/Pc/efe6z3OZmk3L3ek2d8vk3jX0jhjgntP2xIE9QPP/9We4e4Vwo5yjwOPW56kf0mzNoHB0H3kPh/vRIiXvkXsdd85DjjggCaQ64/uc32AGDUWl61gIIL2/V5/5F1I3HFP1n1M6CGYewEnfUI9EdFYqS6Vt3wIYZhJv46N3MfVn4nHfb9xz/Jk6z2uKj+CrD6lHl7W9QePK+Ponnvu2YTEsVD/f9m78yB5qzrP90/fGzNxYyL6xtxux7a7VRQ3RBAEW1EBRWQRV1RccENUNhFFwQUdcAFFUWRHURBcEBAUEURcEBUBdwS0VURt2q17enqcuH2n73/3xuvo5+f5PWRmZWZlVmVVnSeioqoyn+cs37M857zPd1lLL9QGfubTWg38zEeuC52qhaWXucnLQiCmGfG7E+2fOtrWQleoFW7hJaBPWfhkMRsfUVmIbiTfS6m78RUNnGjy1H598n3GY21mFVAmrZz2WOTS0iFjYMbGw+IkodkDk2p/OxZmFsEWNhZRzEdsjORlM0EF2qbMaZiTTAuzXXbZpSz+bEJtXgN1ApdqraS6frWT9QZ/Fn7ItgJuMAnYgJgv6g3NehYBQGLzx0QEJGtz0uDWtj6kWQT0NRmtnRGxmu0WM0swhR+reV3AY8BvQFI/L0AJvBkFUq2NPA/cLrr/T1CO5pgx2Tc5nJecVyvdBn7mI/kGfuYj14VOlWough+b1piT1C/1+u++acpCV64VbmElkH6mgNE+iZ147XdmvS8ua384VOPVN/DGyxzMibZOH/Z4NjILaImmnrRs3n7/+9+XPmAR44QvvnbSMaTvRBfIoXLu9M8zVIY5c7QJijmXe5mEWWAxw6C5YOHBSabTX6dsdRlrzZ7+vBHzsFpTab239cIOxlawJoEmgSaBJoEmgTlJgCYc7Sq+lealdWItIR/aUTTw4t8M9KKRJYIxzbClTKfmJIK5JOsQzuG9tVvtA20uma1yog38zKcBGviZj1wXOlXgh0opEl/7WskGTuFrrYBFJ+ALLexWuCIB8KA2b6r9wgRggAwxAVvPYquhFwATDaBE2It2VMZgNH4iE+Mx0fGilRc/QeTKxh4Ach/NPmM82kPRsAJ9qJpTOedIleo4m3dAp4Y+8vQ/bSLwh72756jo+5w6NLVo5hw5Ea4dOddaPplXUo8GfdZzL291axJoEmgSaBLYqBKwJmFWZu3Qd6w+C5nEh5fDKD6SBvnDYsbOsqHvzHkW+a9GGvxmMR1k7jfKz9JqlG0eeTbwMw+pdl0DP/OR60Knyqa+Bj/1yXwNfBJufZj3/oWuZCvcQkmAlkgNfvohx9PvgIn1DgRqMzdjjEmVFzpVZACGj4uYZcWkK9pSkRuQ5rP4Dcj9vpceDR7aQzR+aP4kYl8ctnO8yk8Bnxx33HFHMXfg0BHIid8heQT8AFQuvzmzdOrEL4n8aP1w/Mx/QsLJ9+eOWstpvbfvQg28VpgmgSaBJoEmgSaBVZAA+MP5uHUKk6tZHiLHUT3/SKKUDdqn8JtzxBFHjAwtvwpimSpLAI1voz333LP49dkI66gGfqbqKks+1MDPkiJafzckYgPHYUxKsrmsfYokHHRturH+JNFqtJoSiKZPDQk2wsusljkIJFqIBYqxuNNOOxWnfBZMgWDkwymh8WkBlQVOFlFgTJxCS8/FXp2zZzAJSOKLJ9+RMcem5gFRHzzLoSjHheDNsAu88yNNixCq1Bw1AkdUuZmJxeFsHeErzqtjppZ61TBoNfthy7tJoEmgSaBJoEmgSWD2EvCedwhlfTPL9d13v/vd4mjeoRUH6n2NH2soh9z3ve99i4bMKMfms6/17FO0DmTOT4N7o1wN/MynpRv4mY9cFzpVk6GNGlOvPvhJwWdJ5hdaGK1wKyKBaPTIrO8HJtoq+XyWi4MVqdyEmdSmXl7kHCGKnkMzh/Nk2niJlsWkSiQbNuxkaLxy3PzABz6wRO9ibhWnrOBOIBrwQ/OHLJlg+YkfIRCJyZYwx5xB09ZhMy5N9wFJAUzyBHuiaZQ2ijNEZmUiTDh9U1YaP6IIiaQhEkltZqZOAULx99PA8oSdp93eJNAk0CTQJNAksMElUIed59+Hw2NRY61NOG2naeQgS/Qr66Z2rT0JNPAznzZr4Gc+cl3oVPn4AX4yIdaOdetT+HYiv9DNuOYKV5sUBu7Er1S+q83B1lwFxyyw8eY0iinVz3/+82KWBaxwuO7UKrBEcoDQjTfeWO4HY4AT/nmEreVXBwT69a9/XaAOx4aeB4Jo9DAfA3GYef3n//yfC1CireM7UbwAYOkKEcu/T/x9aYOcjmVuqIFN4F00tu68887uRz/6UfH942/pKBugBCYxN4v/ohr8tfllzI5ai34AACAASURBVA7TbmsSaBJoEmgSaBJoEthMAuCPkPMXX3xx99WvfrWsfxw80TwWlt0+Z70fJK7nLtHAz3xat4Gf+ch1oVNFxk2IBxxwQCHhtV8fBfd/TuSzUVvoCrXCLbwE8vLtw5/+SzmaLsvVOFsKKozzfV3m2vF5v8yDgNao9MEU8IYWD6gjPZAEzMm4izovPzrf+MY3ui222KIsasAi2jq+B1R8xtTKc7RtpAMmgUH/7b/9t+5f//VfCyyifSP9+93vfiVE+6WXXtp97GMfK/8z8Tr88MMLBIrfIOX3v98J7xzQk7ZRj2gH0Qqi8XP99deX8sqbyRrHz0K/g1rKnGcnlefCd/BWwCaBJoEmgSaBJoEmgSaBJoGZSKCBn5mI8S6JNPAzH7kudKp9jZ8Utmn7LHSzbZjCDYImNZzsQ6RAhHxeR5Ua5PAv3xNoTJgGQQ2QIvm6D9yQBxASOJrnQBL308rxGSASaFKDophOgT433HBDgT8ADkBCLdm94BdIopwgz/e+971iAkaLxudgDv86fPjQzAGRmHWBuLvuumv3zW9+s9jUM9u66aabym/gx71Pe9rTSponn3xy8S3E9v2ggw4qwCjgx30BcEuZYtVy8DzTNeDpO9/5Tnf11VeX/4EfWkWPfOQjizlb4HLM0uRRwyRwKz6L+lHBNswgaBVtEmgSaBJoEmgSaBJoEtigEmjgZz4N38DPfOS60KkOAz/1RiwbuoWuSCvcupRAYEut9dPXqvF/nAYDDkBLwp7zdQNeBOrUzoXjByfpeU4+AQ3+ByLigJgqsc+YVPkdLZjaR02tNReo4XfMo+pxJY0vf/nLBc4oFy0c5lAcEDLVCvhRPmW6/fbbO04Mcw+TKfbrImsBP4FTTKw8A/zw2wOwAEVXXHHFZppBj3nMY7qbb765hHEHkUAfvr5oAMb5s3xrfzyTdjKmZvFNBFCBW66HPOQh3XbbbbfJ/CvQLKZlAXjJu69x1VS2J22Jdn+TQJNAk0CTQJNAk0CTwNqTQAM/82mzBn7mI9eFTrWBn4Vung1fuGEaPwRTa/WAKPzVACFgBcBC44Z2C8fHcVxO+yWAh6+bAA7peV5+IIjvaPW4pEPzhPNin2255ZYlUpZoVrRYaNGALtKS9l//9V+XyFkJex7wFEfOATRMoD70oQ8VHzscIItKwSQKqIl2S7SCaBbRzmEOpj589PiMqZaypF7qTgbKS6tGqHYghxnXJz/5yVI2kb1oGDEHo0F05ZVXdjvvvHPx80Ubh8kYqOXqg59pIHBMxX7wgx8U7R8ma2TDZO3BD35wqbP6BJoFtA3q/HH+vVzzvw0/sJoAmgSaBJoEmgSaBJoEmgTWgAQa+JlPIzXwMx+5LnSqDfwsdPNs+MINAz+1BggYAMiAIp/5zGcKRIh/GnBh++23L5ouYAMQ4n6QwWcAiUs+olFJh7YNkyQgJ7CG+RTwArAAKuAK7RVaQKJHgClA0Le//e3iSFC+AUcADYACEoFIwIbvgJDLLrusRPICXPzQzIn2S0yrlMPzzLFoCMlHfgCVv8Ec5fyXf/mXkjYNG8/QqpHWve51r1Kez372s5sgGOeHHElzxEwr6OCDD+6e/vSnF1kp7yDwU5vRTaJxEwfWykZ+v/rVr4r2kQhg/n/4wx/ePeMZzyjaP/JeyqRsww+KJoAmgSaBJoEmgSaBJoEmgQ0igQZ+5tPQDfzMR64LnWoDPwvdPK1wAyRQa53EzAtAABKAkcc//vEFHvB/A/TQoGEWFb87NHTiMJn5FCBDw8dngEyiXwEqHBH/5V/+ZdH2oR3zj//4j9097nGPAlr8ZpZF64ZvHRDI99tss0353udgB6AhHZo5wrGDTdLmq0e64A0zLxo4MT8LjPJbGkAM+AQ4ceCs3qJy+QGelBlQAXzUByhSPnJIhC/+doAV5aTxA/4wE3O99a1v7XbZZZcCzcgp4CfaSbXfnUl87cRUTx6BaMpK24mZGdM1ZdAmtJ522223Ugb/x38SeQXk+V37TGoDpElg0SUA7jIP3X333SeKKmMuOv/88wsUNYaNk/e9733d/vvv3z3hCU9Y9GpvqPIxtQ3MPvHEEzf5L9tQQhhQWXO+g41zzjmnvO9e+tKXTiQSz3tPMUf2bvcuf+Yzn1nCddNM9R4599xzu0suuaT4unvsYx/bvfGNb+z23HPPicbaRIXaIDdrt9NPP7276qqryiEX2Von7LDDDhtEAmujmtZY1oUf/ehHy7rt2GOPLes/Fy12Y8O7Y63PSw38zKc/NvAzH7kudKoN/Cx087TCjQF+vOyAHzDDIuURj3hEefEBLXzMxEEys6+YcPkcUABVaP8ALv4HTyzi3ScUKLMuQMhn0ra49BkYBPAwVeK4ONo9ImjJJ6HW5W2BCmQooxe078AaTpxjSkWDxz1xCF0DjpiNAR7SSGh293pO+vIBuuJ02neek5ffwBc45aIR9PnPf74sCCzogKm3ve1t3bbbblvKUDu8DuSpfe7EX9I4nTPaS7k32jxkbVECRgn9TpvKZ+AXAERbiaYS2dcQKiZ10lXHdjUJLLIEjEvv2He+851F687mNxAV8OVw3fjl7yr92RgHRc1fL3zhC7tTTjmlbJxtaF1f+MIXuj322GORq72hymZTxTead4P2OvPMMxv4+WMP+OAHP9i99rWvLX35/e9/f9EszUXT9JBDDin9HuA099eXeR/o9N468sgjywHJMcccUza47t9pp53K/0cffXSBEZdffnn3ute9rhyiCOvdT2+td8ql5DXL+n3ta1/rzjrrrO7tb397MRU3/5jHnv3sZ3ennnpqOXBq12JI4LrrrivjyKGid4Q2s0bzv4AdfEiuh3mpgZ/59LcGfuYj14VOtYGfhW6eVrgxwI/Nlc2SFyCYAWQAHRaOYIIf2i9gAqBjof7Tn/60nAg6hWde5XmmV7R6mEyJquVkEeTxnR8LTlpFNGOAH5s4AEeetFNACmAHTJKf7yx4nUpatMbXjbI5wbegAlrc7zv/0wzI/8oPwri/drZMJP4P/IhWTfwBeelLw1X7CoqmFI2h8847r4Rx9/0+++zTvepVr9qk7RM/OoE02ahGu2oa8FM7iJYOeVrwB5AJ++5ElwaQhTtzOgCI/C0y3adcNYhqg6NJYNElYC454IADSgS9F7zgBQUy59Ln+dZ63OMe13384x8vWoG5zBfvete7yhx2wgknlPFuU3vaaac18LOAje69wFSWJlYDP39qIHM9eAP+9MHPxRdf3D33uc8tkOzTn/50eRfXF8D5jne8o0Ae71IXbVU+4rwraf045LHp9U6Sl3cbjVfv+knMkRewS92lSEvJa1Z1cHhlznrlK1/ZPfWpTy3JevcyNbde8U5u12JJwOGjdVwNfpQQjH7Oc55TIOlan5ca+JlPn2vgZz5yXehUG/hZ6OZphfuj/51+GPRBPn6uv/767pprrule9rKXFVgA7tBscdHOEeXKwtEJiO9o5jzxiU8sJ4PgjM/80JwBYPbdd98CkWy6mHBxwszcig8fvnHAFVopFv3+Bn+YblmEcqYMXNAsolXDnw6Aw/SMxo7PLFDlQ2vHxUQNTEr49topdMCHssjHZaHr89oUapBPpNxLG0iaFs7UgUEuodsPO+ywIpto+7i/Biy1rAOPJllUWzTGBE3a5BAH3Da2gVhkB75pQzICzzi8BoG0UXw5qUPT9mlTw1qQAJDJqfpxxx23GfRR9lHgx/e0gfjloo1nvDjJNW6bxs/itbzTdRss8+la32DNWrqgJujZBz/gPzNIGqlPetKTNhsfvqPl4zsA1Dujvoydl7/85eUAw6Z2I1yj5DXL+msvJl6f+MQniil7uxZfAnmX9MHPepqXGviZTz9s4Gc+cl3oVBv4Wejm2fCFmySqF+fO/CyALjR7bJaoiYMu/MYwrQINwAXgBnRwkujEEXzwHXMqgARMcWpo4QPOADU2cdIL+HGaD0YwWYofIfACdGLWQWsI6PEZmORe4Eh5ACiLWr5+EkVL+Zz6K0fC0QMsygN0xNyqlkkAio4SDZ1oACWN+OlRJxpI1LipxwNPwNdrXvOacoqXfPtRtep8J3W8nLJG20k5Y38eIOW7aGaRr8WK9uFjQHnBNRsq6vw0rSKLOp0NP1CaABZSAjZr5hZQtX8tBX70fWNA1LsGfhayeTcVaj1tsGYt6WHgZ1Q+zJpoA9G6penWn+uZTtKA8UNDtF2zkYA1Ae0sJu/M9EQQbdfiS6CBn8Vvo0UtYQM/i9oycyxXAz9zFG5LetkSCMSow3cHJgR2xATJ4pvWDy0bG62YWwEztGhAHFCGKjOTrIRjt6gEd0CY2K5LwymjyF8WPwCOTRhAseOOOxY/ObRS+P6RP60dQALgkRdA4QfgAXo8D2oAP+CStH0vbc+CUOCU/GtTq0ARaWfxm0hk0coJ/Am8qsFPTL58B9rwpQOOHX/88SW/5z3vecXMCyiLP55aoygaPnUY9Um0fWpIFefOSTOdw/9xSA2GkYX2oaYMUpEZjR/Rv8A45dZeKeeyO1lLoElgFSSwFPjpF6lp/KxCI42ZZQM/wwU1DfjJ2OhrCckl2kBk3jeRHLO52m1DJOBdy1+VdUnTXFs73aSBn7XTVotW0gZ+Fq1FVqA8DfysgJBbFlNLYJjGT9/kyP+ACijidyAIQAC4gCT8a4APtdYK58I+AxYAm/pkEdTxnDQCLTwbCJX8EqLdd6CFH+nUYMJngUCEIU1aQskv9VRu9yaseeBWDUlisiU/9XWv53xeO11MOd0DrPiOmcjHPvaxclLKP8KLXvSiojJfO00OLKqhW+1TaJLGrNtPOeKoOdHLyNBn2ia+jeIPKKHfP/e5zxVzOuZ4tKL23nvvAt+016QaSJOUvd3bJDBPCTTwM0/prmzaDfzMFvzEn80g8OO9zFmt9+laBj/ejZxQM1VbFK2laFrRMmzgZ2XnkOXk1sDPcqS3sZ9t4GcDtn8DPxuw0ddplQNnao0ZMCHaLjF5qjVWwAUXeNIPUx5IESARsfX9CwU+9E2x+lpKgTrSif+eRO+iYRTzL46f478naSiLe6PdU5ehzrd25px7yANgoXXEQfWFF15YTKle8pKXFIjCjIp2FBkARDSZ5A9MMUOr6zGJtk+/m6V9fB5nnNEyisPoALxaO4hJ3e23314iHdlgAXnM+ZxMAnaAVto5oKwOPx9ZBmTV7bVOh0Kr1hqQwEYGPzbvxqw5Zj1ciw5+zH3mdX7tAvZXSu6jNH5o0TIpesUrXrGZc3NARESiQeDHAcD+++9fDgyWC368c73zaN8u55pGvsLUM6vip8g7eJxrmLw8O4u60AgWuWv77befGfjxLmfuzox92Pphvc0H47TlLO9p4GeW0txYaTXws7Hau9S2gZ8N2OitygsjATCILw+mTezqLYzi84e6NbBBO6iGV5MUPho3tIE4rhaW9corryz58PPDfIrZGT86ymEBZkHtfjDGxkwElcCVvpnWJGVZ6t46jHw0swKElIt2Fs0fUdkscpWL5s9WW21V/laPAJ9AvlrjqAY/+b7W5GpAaKkWat/PUgLTgh+mmrQMP/CBD5RIeP6mueddbu7oXzbKNtJf+cpXCjQFUm20Re7hePrkk08uZpWuxz72scXnl2g+nNmLqqScLpD4xBNPHBrVx6aUU9irrrqq+ETjHP/d7373ZmG1mdeCz+4Tph6E4Lza54A0TQNjUt6iOUmH+QkfZO4z1kdd4z7rPhvvs88+u8jQPMfkVSSjPhgxHwoIQIbgCQBNY3HPPfcsTrtBgxr8vP71ry9RqmhW+pxz+re+9a3l/mEb3+985ztFVtrDtd9++xUo4FmmyuQlvDbTY+0mLLoDAvPgRRddVOZ0hwfK94xnPKM8q07mvF/84hclstYPf/jD0mfcKyS38ohEJl+ycAlIwNm/QwHaH/oU+TBhFnVL+3tnDLrI1IHChz/84fKucdBAVt4rrhriKLeoXKCHOTwAx0GMunLoLM/6EhnviCOOKOUVAKB/kQMH2+p8yy23lLSBDH3L+0v/edSjHlXaQD7kcNJJJ3UvfelLiyYp82dyEO1yt912K8mPGjveN335Jk+/06+U2XiLg2pm4upwwQUX3KWOb3nLW4rM68MW5RgmL9/168Jvn776qU99qoxr4/Y973lPMZMedQmEwXn8t7/97c1uYwKvXz7mMY/ZNDa1sfWKclkrgHQJqpGH9QftL29jSt3OPffc0g+MNe3v+Xo+sOYhF+1L9pnXtJ/5q5arcXbggQfexfH3JHP0uPOA4B7GkH6VOis/H1T9K6b05GgM6pPqax2nbbWLMSE6rMMrdfR/xrhn1MtcZIwv1Qfl38DPJK3e7q0l0MDPBuwPDfxswEZvVV4YCdDEscC1YAY0LJYtTC0ubII4NBbpaxqTpkAPvy0ssnBKNC8bPA6obaz4RIrfIw6vY5bmNNTpn9M6i69ozyxH82eY8KMRVTuyjtlXNKP4Z7Kp4Gj7S1/6UlnMKp8fDrUtmqK9VWt+yTPyqLWBpB/IFG2pvubXwnSWVpB1JYFpwQ8YYHMuCqC5w2ZcBB4wwOakDhlPUw7gtbkQOcnm88477yzwwCYYkLAx9qwNLx9pNni5gBcRmWxQbO4GaYsAI7Q2bIpsHPkLUw4bI3OM8iUK33XXXde9+tWvLg721UM0QZ+BGzb/PrMxtGGU1r3vfe8yPqUPVtjcD9OOUI5xnrWREv1GXurmf5vzz3zmM+UnIayz8X/DG95QgJq62ATLR/hkcAU4AkQCfsBpcmKKZD4CwQAH7eSZWrb9zmwDz5HxGWecUaARmecyN4Mx8hS22Xyo3EcddVQx2dWe5mf+5NTF9zaS2hswAqhcykqm0gf5gCBzv7bSZv18vTdACxqWylb3rbr83hcgoXbV3gmnTh7KQw597R3vOz7mbG77mjujtITihwZw6D9njgfdfK5vB3aAGmQEMgBeQpOTJdNnZlbGBjB2ww03lMMRjqXHGTveH7V8QRabdn1UespgnIMZxmCu+Cm69tpry7gbR+NnmLz6dQGyBKAAJ4GW0047rfR1YBU4HHWN0lxLGwNa+lYAIGgJUrgAoQc/+MHlb32RE26Qy/jJ/MOMzxjxOaCa+QB0NA9pH3nJQ1s8+tGPLgdTAIq/lfGEE07YZLZej5NJXhDjzgPuUy596ZhjjilyNd+SA9nW5vXJHwQ3t5jX6vbVP40D83d/rMnHvCEvQNYYHqcPmpMb+Jmk5du9Dfxs8D7QwM8G7wCt+qsqgZg22XxZJFvg25hZNDrlttDx4+UOSPRPAocVPiZU0WxxEmzj5JSTrx2LUyfDgI4TSBs+CxqbFSHsbdQsWpRJGhb+Fl91mPd5CE65o90k/T6U8R04ZpFkU+r0TBmdptmwOT22sVGXPN9Pw+eBQHUdknc/qtk86tnSbBKYFvzo87Rpcjl5Z/piDqmjHNk8HX744WVTWWuy0J6zmQebc3822k7nbYhz2dzYzIECwzaNYMlBBx1U5hcbZtcok5E4qbapoyUAftsIc3JvIwz42CiD0hmr/HzZzIIo1iyDLmVd6lnwAuQw34EAoLprkGlRQAwNKRu8fv3JF1gxX2TDTCOJb5SYDtUbvVFlr+WtbW1yyZMfM5c2Vz+bZRtN8yCoYHNNOyZABgx585vfXLQsAvECSrxXAs5oB9GmzHP6Ik0R74U6fLr3EM0KZfEOGHQBYdpUPwDoaM/U1zCzrVEAZ1rwo7z6ojrsvPPOm4oBThgjYGngaPKwmSdLlzZ1eKDtxx07qYf3KCAQ8CE9baY95V1D2WnAzzjy0g5AZQBt5gDac32oO6gth4Ef/fhDH/pQka1xA7bUhz/6J+0X4KL2DZT0gB/PWW+Yp/S7+EDMfNBPl3kYWKZNQRJt1x8nfbmO+1YxTsadB2666aZN2n2ZGz1vzAC50eTqryW0t/tpNtL4yVyWz8199RjXV8x77ievSebvBn7Gbfl2X18CTeNnA/aJBn42YKO3Ki+MBCyao5liMe6E1emwBZONhsU2Myb3gS7jRrKyUIuTaYsUJ0cW8BZRTjgttmysbCwsKC3a5UVzxgbMYsamgpmAjaXFLCA0jebRJMJWbuWNZlE0BWKmFSfU4JX7nILeeuutm5l/bbPNNmXzQW0cAKohWO0PKY66a99DzdxrktZq9y5HAtOCH1oKe+yxx6ash20ipQ/uGu+DNDWMcyfy5gHjnPYFbR0bYuDC+LKJpJWTE+hB9QVhwRt+wgKmR2kODItOlnrQAAKgB11PecpTukMPPfQu4b3HffaQQw4pYF39wOJcg0BDYAitnqW0CkbVd9imbFD9stmzCbz88suLxqfPjjzyyALVsvlNftpVO/Yv86aNLa2uUcAgz4GBNEVA9MBA86ZNqrTIfJhvINqX2gV472ucSX8YxBkHZAzy8TPsOeWlCQJQAHqDDkloqQBj5DYKLk0ydkbVY1i/mBf4GSSvSaIBDitvIIyxXsPl9B+HMMaIsVsDpnF8Xy01HwzSihon3VFzc0z0xpkHMjdaQ+lbTA7HOYCz1mKyKQpptK3IEQwy3nx/2WWXlbWK9QwACSRlrp2kDzbws5w38cZ+toGfDdj+DfxswEZvVV4YCQT81CHUbaJo6IAyCRPP5AqUGHS6NKgy0V6xQAFw2Po77bbgoOLPt0GimDmBA36YeIEmTjwt9t1rk8S8CvgZtpiepTDjiDrgJ3KJ/5/AmgAcJ9/s79XvxhtvLHVVfmrZ6mIDaXFXA6uYj0WDSto+cwU0zbJOLa0mgUESmDf4Ycbz3ve+dyxTEhsPkMfGnZ8TsMfGxOkzE56lTETq+hm7/FswdRCxqB8daNhGL5tHsMI9dYTFpXrQcp6NiRitqHrjTBbMu/qgbVBZZgV+pB3tiWgK8GvGtwkTKmDO9cUvfrFoIYxTtnHAjzRT35gl2aTqE7Sohmn7eE4/A9SYzw1qt5UCPzFLU6ZxIlKNAj+TjJ2NAH4C90DkQQ61+Q6j1QKM+AERXeMAmtUAP4PG8LB5IOaD5gIa2eAMDUBQdtQFnFtzuTcmpMY2TUsAkhNtEVWNa4drNAKBeAA942rc+buBn6XeEO37YRJo4GcD9o0GfjZgo7cqL6QEotUSEGHjU4dWV+hJfOtE08WmiC29BQioZOFiQeLEG+hwosyZqsWbDV78DVj4OwEGUu573/sW/xbzBCMpb73h81kdwSxmWz7zt5NT9yuX00ingzauTE2cpD3ucY8r9c2pOMBDBk58E1lMWja+0ouJ2EJ2kFaodSWBeYOfbKjGMfEg2Jil2ODY7DNDAINHafukQYxTmxempAAscyQbRM+OC36ySQSLBmmOjGr8SZ+1yQOLlRfYtnmnYVODn8iv74tj3uAn2hXmYzL0s+22227meyjQYpyyjQt+oqFgvtT2/OKQzShtH7KInGz8azOxyGmlwE/qKd9orY3qM6PAzyRjZyOAn5g71Y64a9lGgwkwq/vkooOfceaB1JPfHr6ymC5aE/HdA76OujKnMt2kjeaHrynzKjjGgfoll1xSzMYc7gGoWf9M0gcb+FlXS4MVrUwDPysq7sXIrIGfxWiHVoqNKQEQwqap71cmPmjACFCC5sskYXgtaAAdWj3S4K/HQt6mjIaPBRzV/DiOpmHkVM9Cnx1+fA9ZhLiX2RRYMgl4mrRFQRk/fefOdaj32l9PQFG0eeIom/NnAMjpHLkxUROlBbwCuwKTyMgztKiSxjgq3JPWq93fJDBIAvMGP/GtAvLacCw1f9TAwaYDCBGJZ1CksLo+gCvNEJs/5gqc0oMqzH+cavdhwLAT/oTpNm6Zk3D2Ou41ybM2sRzK8r3CYbK5Ldoutf+kgIG+35J5g5+YWDEJIX/t4nc0AeT/ta99rWhuMq8B1mqztX75xgU/tZkZp8CcJOs7NqmjLm3FDI0vOj5u+Firr5UCP7XWCZ9QfBZNC34mGTsbAfwYk/zpABVgad+PE797fNZw7k124K1rpcGPsdP3ITSsD4wzD0iPCT6QbW1g/SHCGdNLPqT4tBo19jKmmHQBo9Y34JE1RzT7fK4PmTtr/1CT9MEGfsZ9U7T7+hJo4GcD9okGfjZgo7cqL4wEElUq4Kf2ZROwAU4kUtW4BZcuVWPP+dvihfNJkXfAHYsV/iJAHosTp7385Vg0Wejb7Fns+KHmHx8hMcGaBwCKOVc0cQK/6tDr7gkIIheQKN/7X7mo/IM/VKppLFlU0WSyqPIDAAFi7gV/kkbMx+ZRt3Hbrd23cSQwb/ATDQ6aOCIP2bgFbBpb8jceakfEcTzqRNvJfR3haljLDDKJSt0GQadh4CcOi33PjwagwT9GLnDHuB4UGWvcZ5l/2qBy2FybrKRMNTBIZB51YY4BxNTwzKaWdqH0+P9wqk9bsq/hNImPn9Q1bWdOFuWr1gRwTyCdyIZM8Whp1WbAoqKJlsXUdVzwI91sRv09KN9BfaCWUxwl13JaKfCjbICV9hDFismR9s7lPcdsjhmjd8gojZ9Jxs5ywA8NmXE18qb1iTQLHz/ek4CFvua3n/o9CfTq/3yPxQH5aoAf0eP4KuMXcVQEwICqpeaBOHjnZDqwK4BRvwdnaEKPujKm3Fc7qa7HsOh8xx9//GZjeJI+2MDPxlk3zLqmDfzMWqJrIL0GftZAI7UirnsJRJMlvnkCNwIjIoBJoEQgEhBioWMzR3uISrErvm8sQJzu0goS2pcWkOg0Fir+Z/5Uh0BXtnlqxtTOlpNPtIGU26ZC3SzKapMt/7sfyHEPH0VOIG3OaDOBWXz/CH8sYtrd7na3zYBWQNO8HViv+87cKjiWBLLxZMZD3d+YG3bpmyIP+elrM2QjQsvNyTIH7S7P0MAADcwBu+yySzEvsCmyUTBWwIza8bONMfMs2iSDIlkNKl8226IgASTg8cknn1wiS8lTtB7ziB8gelg9pE3zzIZOPAAAIABJREFUUDhjPjGMV9o2wkCbv3xGU4cG4qBrnGfJWDlFOaKpwvk1SMIRMn85NmB8bfAVRsPmK1/5Sol0RePBxk80NPITJcpmlzYTuJIoZuYXm/na4XK0c8bVvFK3+Acxd/UjRaXuvhMWW9n0IW273XbblXL5jLkeGUYbSpqczCr/sCuObLWTaG6jfPskjb4PFJtk/cr7g5yAAE5/+1HNUi59Ux0B+VzRdgCfyLy+RtUH3CFnoNP7jlYXrTOXscHZrpDr5vhReUwydkaVZ1i/iCNq6++MG+9lshimYTWNvEbNG4P6wKh+bHzxg0VzWN8gW3OIchk/IAoIXDtmH5Ve5qhJ5zXPDUuXRrP5Q8CHYaaHnq+jnY2aB8A2fcm4yHzo4My8tNdee90FBg+SabSl9G9pRIMymn3myX7Usknn72FzzFLyH+tFtSA3/Y/f/8/u3//9D2vXds1OAg38zE6WayalBn7WTFO1gq5TCQAd0c6xIAU5LAoAlth7O3Hz3bgOTwOQogFjAQOG0PSxAcvmwm/A5Iorrih+gDhK9gwnjvlhKmWx4kQ5Gj/zbIraj498aPK4coocMBRNH98FiNW/YyZnE2dzZ/PhFA38Ehqa/x8bJhf5qts8fRjNU2Yt7bUhAZs7Gw2+H5xOi+DnMtZo13D2mRDjqRFtEr5nwAr321iBOTZhNiRO4Zlf2DSCE0Iuc6yciHa0/MAZY9w9u+++e4EZzB/7zuJt4mxqbJ7G8e2jjMrECakyKru8PfvZz362gBEAhZ+YwCTOgz2jzkJA83lR19mmzGk9GEBOTL4AGkChb0bUb/VxnjUXgBC0ZciCvAAhjlXBJeVkysFcxXziZP/0008v7UXLx/fPetazimYBuADa2bhdc801pTjmFpGjQBhyB4JsRN1LK8KGtNZEGdZztRffa31NgPp+ZZMH8xO+3GhDaT8aU7Q1b7jhhlIv/cNls8oEDzDKe6BOLxCR5tJSvn365a7llLKQrQMF/dU7hEyAHNpIIEHKBRBai/oe7AFlbJg9o3+QNYe42kA/q+ujr6mz+ua9Bo5KQ/+h1Qoe0gTSzvoIH0bMdOo8QKGYKEnH+2CpseOdAgyQv0s9mFX67TBFHbWhS/qglHq4vGtpzvAVo4zGzbA+DuoOkpe09C9zg75JXnG0TcsXdKvHm/YwtiOrtKF3rHnpnHPO2ay8xqexl/eidQrZ06YiO2PbHEKbcJ999tmkPSjdQfUHi6QJLNLGFTGP4/LMa8CrMkqbbOp5zXfGnTE6Sq7e90cccUSp2ign3+POA9ZMQDbNLO1EW1hbKktfjoPGcrQRraOYZtaHd/oXJ+6CbUTzsk5jqT5o3aLNgLjMMd4joC+IX7dn5iXacGvxauBnPq3WwM985LrQqTbws9DN0wq3ASRQa/lkwdk3qerDkKXEkjTBEYsqZl5/9Vd/VRYqFmoAUiKK+W2hZYFuMWox4orplQ0kkwubM6YhzKayqUyErACrvj8e+S+lpRRNG3kOMrdKuPvaTCXy6T87SC7qRwY2yU7AwB+LfxFyLMZsltWPbALcaqiUcqVt8nuU1tM45VqqDdv3TQIrLQGbR6AAsDFftGv1JGDe8rOSDudpbTAbE6Gr9jeyHCnQuvR+oWmpTy31PlhOXu3ZJoFoOVnnAG3jHpbNU3IJQpEopcnL2sZaBIRt42J0CzTwM58e2sDPfOS60Kk28LPQzdMK1yQwlQRi5hXoQeOHCnkcJ/sdH0I1bLLwp55PM8Dpv5Nbvy1YAB+q/yAJMynmDE7DnGT7Xl4BP4BQTKb6C5r+/ysFSZRP/fjNcBJuMyJvp9tMNO5///uXE8xBjrZrM7A0iM9qs7C6XitVp6k6R3uoSWCABPRZJ/lMv/on001gG0MCzN3M/zbMSzkD3xgSabVcSxIwh9F0oTVGU642O1tL9WhlvasEGviZT69o4Gc+cl3oVBv4WejmaYVrEphaAhZBfGNQ+QZi+FyIJgvwA4S4ssBnAuVkKlEsPA8A0ZThN4ImEPVsp1P3ute9CiyhNmxxlcgW8b8jbSduMcuqNXnG0QKautJjPgj6WCBS1QeC2N8zfaG+HR9GKWdO3iUdJ9tkQ14xvxsEuRr8GbMx2m0LIQG+KziC7UeQWojCtULMXQJ8M/HVcthhh81M22fuhW4ZNAn8UQLM1ZiOWbOI1scsq13rRwIN/MynLRv4mY9cFzrVBn4Wunla4ZoEliUBDhnBHKCHDXlADLOmRMEK+AE43MtGPvCHlg+7fqZStIYsqpiDgUF+e4bGD98bfHEwnZKP/PpqzUBJTNYSQj2aSdEQmscpszyUM3nIm68V9RTxCABSHxsf+XP+KSQ1rSaQK2FcpeH7RB2L76GYfIE/g6BWA0DL6sLt4RWQgL7NMTPfK/0IUiuQfctilSVgjuJsnFnWKJ9Cq1zMln2TQJPABpVAAz/zafgGfuYj14VOtYGfhW6eVrgmgakkENjBTAvwSGj2+MthzpFQ8rUZk89AEaf/wA2zLj4mPAd0+J75F+hz5513Fr9AgJDvaP3YON797ncv2kV+YhIWDaPkH1OzmJsFmswjWlj8HQUyySPOstWH9g/fPzR/hIDnh4IGEEegCXcNFrk3pmwaxf/9K/WoP2/gZ6ou3B5aAQmAnaIKibzFIS2HuMOiCq1AcVoWKywBMF5UJQ7CzXUcASds9QoXpWXXJNAk0CQwVAIN/MynczTwMx+5LnSqDfwsdPO0wjUJTCWBABwhzYEHkShoqwS8gDnATkyW/E4YdGCESReYA+RwgpyoHnH4HJjCZw5nybfddlt3xx13FCfS8gJOaAHxCcQUDAwCm2IKplLRPpKWz+cBffrCC8CixSRPZZV/nD9/73vf62666aYCv5Rb1BQmbUzb4vw55a4hUA135DnIj1Fz3jhVV24PzVECwI8oOqIgiZQj2tM8tO7mWIWW9DIkAPxYA4r+xMSPbx/zdLuaBJoEmgQWSQIN/MynNRr4mY9cFzrVBn4Wunla4ZoEppIA8MNsC5hhngVk0HIBcwAL2jnARj+kb+AEjR7P03QBfgAS3+WzQCTpgz20fpiHMZkCm0Sq+OlPf1qeFw3sCU94QglhLK2Eqw9oUsGAk3nBnzoqWjR/Itho//gcEBI+m+8foYDV4/GPf3wx/xKVxkaJLMlRXYZFDInj56karz3UJLCCEohvL87aG5xcQcEvSFbmP/Mck915zb8LUtVWjCaBJoE1KoEGfubTcA38zEeuC51qAz8L3TytcE0CU0kgGj/gC9MsUMZJbjR2aPvsuOOOxR8P2OFzMCeRr5hx2QQye6L149mAmmgESPOb3/xm97/+1//atGFgWua+v/iLvyif+99vm0oaQMxIaM+4J46m5RmnyfPaeAb25Hcddj7gJ2ZaQBlTN6ZfNICYsynfgx70oG7nnXcuwIw8pOXzQRoSyaeO+jVVQ7aHmgSaBJoEmgSaBJoEmgQ2sAQa+JlP4zfwMx+5LnSqDfwsdPO0wjUJTCUBp/gien33u98t4AKc4K8H5ABs/IjIBWDEAXRMmUAPGj+gBlgD2riYh4E2tISADc8xEfG9CBrS4jDZ9+CIz2kDgUjuBUGAJuVIKPj4DwJi8jNVhUc8FD9CuQXkqsGPz2s/Rzn1Bqw4OxX6nQ8gmj7bb799AUAAlnrEfC1OnQOu6jwXIYrZrGXa0msSaBJoEmgSaBJoEmgSWAkJNPAzHyk38DMfuS50qg38LHTztMI1CUwlAar7gIuIVSAEWPHQhz60mH398pe/LA6NOfPk44NWC/MspkugDSj029/+tuQbbR/3gRyPfvSjS1pgBrOua6+9tttuu+2KGRSYAzIxg3JvQrwDKEzCwCTaR+CQvLbddtviAyhRtqTp71lf6g/agF+1r6LavCzh5kGhPqghG+DnS1/6UvfVr361QKOddtqpe+lLX1rk49lo/gQa1eBnUKj3Wdexpdck0CTQJNAk0CTQJNAksB4l0MDPfFq1gZ/5yHWhU23gZ6GbpxWuSWAqCYAt4M2NN95YYMoOO+xQtHVErbr55psLgBHFh2YQrSDOjZmHgTf3v//9i8+HRO/i+wE4AXP46Xnc4x5XgActnm984xvlM5ow4Ed84DAfA37izBkM4h/IM4CUssX8C/yJKdm8fEzEqXWATK2h0zfL6vsboiVFngAQ07Zbbrml1EEaT33qU4scld9P7fMnvow0YO0IeqoGbQ81CTQJNAk0CTQJNAk0CWxACTTwM59Gb+BnPnJd6FQb+Fno5mmFaxK4iwQSVSo+afr/gy5ABXgD8vgtqhaNH2ZcPvv+979fYA144TO/aeUAFEzAaO7EaTNAA4YAG0y4dt111wJ+fP/1r3+923LLLUvoc+CHNhH443tmYky5XCCIPKL986tf/apoH8nvv/yX/7IpelgczA7y9bNUWPTaXKsWWhwtB/DUWj3R9KlhT50P6KPcyulz5RbxTBSzL37xi0XzZ8899yyRv+K3KHnX7ZL6zMuHURsmTQJNAk0CTQJNAk0CTQLrUQIN/MynVRv4mY9cFzrVBn4Wunla4ZoENpMA+ABGuEAEGjW0aXweQMEsi7kWWAFUMMkCdUAK9wEXNHWAGc8DQ/e4xz0KAJIWsy2OjX3O9CsRvYAffm2YdvEHRHuH6ZO/OYEGeUAlGkbMuMCgOJRW5oRsB0RAH2WTBhgkDXCKryD51RClHyq9Bjw1SIlWT+1QObBnEk2iPJPIaOoDatWf04Y69dRTS52Bsqc//el36al1OYdBqda9mwTWowTA5yuvvLL70Ic+VOYa4/rAAw/sXvnKV7Zw4euxwZeok/mftuQ555zTvfCFLyxRHtvVJDCJBLzfHSzpQyKFMrWe5NIHrWs8v9dee3VPfvKTJ3l85L3e78znP/rRj5b12bHHHjs04ufMMu26ooV8xRVXFJP+E088sUTmW69XAz/zadkGfuYj14VOtYGfhW6eVrgmgbuAH0Ai4AfcCQgCN/ww2+LY2d8ACqDDxCtmWBZQYAZfPSCR72ja+ByAAWxuvfXWEu1LdK4AEEAG0OHY2P3Mv4AekcOEcwdHaO8wFeM/yP21z5s+pAGWPKd8wJTFk/ws6vyOv5/UN2ZU6hvQ1ffH0wcs04Af+QFg6ucH/CKX2nGzaGVnnXVWaQcgbN99923gp43VhZEAE8+DDz64wN73ve99pf+u1GVcv/nNb+623nrr7gUveEEBz0ceeWQxO7VJYSq6Fi6mqTZwH//4x8vPbrvtthaKvamMF1xwQXfppZeWudym1KU/mLv9TyuTz7b999+/e9jDHjaTUO4/+9nPukMOOaS8d84///xyIGAu1QePP/74Avy/8IUvdHvsscdMZbnW22qmwliniX3wgx/sXvva15Y+9P73v7/Mb+Ne+uDb3/728uOadR+87rrrSr//yU9+0r3xjW8s+dRm3+OWc5L7jOvnPe953Q9/+MMCU88888wGfiYRYLv3D/uI/69/tNoEs+4l0MDPum/iVsF1JoFotqgW8FFruoAWIApgIYIWLRsLJZo1rkATC/O73e1uBQYx67JIcS8NFhsCMMf113/91yV9GkTABz9BtHhAHpcTJ/nZ7EkDJLGx8JN7Uk6/lc9PTKfkL20ghdNnC3hl8Lzyy9/l1eS5RORKKPjArrqJ8xqLiVd5uf3Zn43dC+QBeqkTOfJV1D9JU2faDMrPx9EznvGMu6TfNH7GFnm7ccYSeOc739kdc8wxBcB+8pOfLKaIK3Hp88YFTcDTTjutAFwXwHvHHXcUcGz+WAsXiPHc5z63+ECzTjruuOPmvpmbtVzM98r9jne8Y7PNoTmOU/83velNZRMMcKmjd8ByrosvvrjIzHz56U9/utt99903vXfk9e53v3vmm24ZrIe2Wo7cN8Kz5hYAEfyZFPyQj3f66173ujIvzRr8SP/qq6/u9tlnnxUDP/Kk6UPbmAZdAz8bYRTMvo4N/MxepgufYgM/C99ErYBNAptJoO/rpv4fqAAlnHCBNABLNFgS0cr/NgQACyDi3hqo+I4Wju/vec97lryZY3kO2IkGTqCL+30WEyvlkV7y83xOv5J3zL7iYwf8AX6UHYiSZsLCiwCmLPILNIomUTR+AnlqrZzab8+kXYgclQmIAn4S0j6QjVaVE23f02x45jOf2cDPpEJu989NAvon4MNxOg2b5W7oxy2o8ev0ee+99+4OP/zwNQdK6nqaP66//vqiMWNzxVxtLV60lWheDdIK4KgeqGECo66PecxjllVF8+Fll11W5usnPelJm0E+WhAA0zw23eulrZYl/A3wcPryNOCHeObZB5m07rzzzisKfmgYPec5zyn+Gxv42QADYA5VbOBnDkJd9CQb+Fn0FmrlaxIYLoFaqyW+c5yuAye0ZSzAE1EqUAQ8oakCzATI+M7zgIdNIy0hp7Z8+gTOKEUcI/vtJ1G7oo1Tm3ZJP6ZWfbXnutypnfRsHCxm+CECgpio0FoAsWgiSV/ZY66WMqVctenXcvzqOB0Efmj9AE8BPyCZiyndRz7ykfI907hnPetZd9Eqaho/beRuNAncdNNNxdn52Wef3T3/+c/faNVfyPqOAj+A/qte9aqipTXtZnrcSs9z0z1uGdp9a1sCDfxs3n4N/Kzt/rwIpW/gZxFaYYXL0MDPCgu8ZdcksAwJ9IEJ4BGgA0rw2eMHaAFtAn08BwbV/9dOkBXJPcALsysgh0kG2OIZPzGvitZLrW0TLZ/6s1Szn09d/YChfJYyCPfOgbLf4BWzNPCHE2qwKRHNPBfzMZ+lnAFCfo/Kf1hT2BCRI3kwV6H1k7wCfj7xiU8UAESrYr/99rtLPrWclgOhltFd2qNNAisqgWzM5qHVsaIVWUeZjQI/5jf+lz7wgQ90n/rUpwb6KpuVKBr4mZUkN246Dfw08LNxe/98at7Az3zkutCpNvCz0M3TCtcksEkCwxwXR1uHlgoQQSOGY2SONftgpTbHCkSq/QTR+GHmRVsn/noUIGZdnq9NvWrTq2gBBcAMirKVEOdJM2WvwU/CvtP4ob3EP5ENCp9BTM8ALVo40fIJkIm5WrSL+tHOJvHzA/zIP76SavAjHXK+5JJLSvmEswd++o6ma/DTunGTwEaQQHwLrSXwc9VVV5X5ZLlmTovavqPAD8fbHMQC6zR+Yto7j7qMAj+cTX/+85/vXv7yl8/EyfQ8yj9tmvzgifYkCtVKOlmftryL/FwDPw38LHL/XItla+BnLbbaMsvcwM8yBdgebxJYIQkMilAVjR+QI1oqNGIsMJknATMBPAEiATQ+Twh49wW4CJnKzCsmTv006nDy0SKKJpFyACPAUR8ERSso/oBq7ZzaeXP8/xCrNDjuZPrF9w8NJBo2/G14nlZSzM3kHe0kz8YkLNHNJgU/NH6AH3kG/ATmBPzwaXLf+963e/azn71JmyrdIZBr3tE9Vqj7tWzWkASMp+9///sdqHHEEUds6r+pgs2ocTPL8L/yfOtb31p+Zgl+jCOaf8b8JGN4nObi2+YlL3lJ8f0xKNIUU05mUBy4x1HxOOkOu2cecl+qPIPAj7YCfURfM1dzBC7K4ywu7w8RmF7xilds5hdpGPghY053zbHLiYY0qq3m2YdGycz78b3vfW+JvDRLHyyr0Y+m7RuzlH0DPw38TNsP23ODJdDAzwbsGQ38bMBGb1VekxIIOKlBQqAOQMEvjx/AxyI6MEZls2EKDKmdK9fC8DzQIiw7E6ecUNYh1aURuBMTsgComGFJM46c/c1cK1ffLCz3BjAFRsVfULRvaNfQwvE/7R8bQX6MaCYpj0V2npVmNH4CmCbZNNbOnQGwbJADfpTjoosu2qTxA/zUdQ+0UtcGftbkcJt5oW2ITz/99AJjmDHuu+++JcoRzbxc/Gudc8453TXXXFPGD7B42GGHdYceeujY/eh3v/td95rXvKZjith36Atm0j5QDtFtmE8CG3WZRICiVTfJZWyecMIJJS1zSH0pv6gzt912W3fDDTeUCHg0O1w2sBdeeGEJL84/EOe/7s34ufnmm7v3vOc9ZWyddNJJ3Ze//OVSfo5Ujf+3vOUtBbpmrqjzBYpp5YkwRmtQWo94xCMKCHv84x/fnXrqqQVQJNR5nqWZ4Tuh54Vm9v0gkMUklp8v35kX/vEf/7HbYYcduqOOOqqER6/nm3nJfZw2ymbZHLb99tsXWK5O/IOYP/XBpz71qZv8mElTfxD1a5L2Al5E7jrvvPO6HXfcsZNv7RB7EPgR+Uukpq9//eubVUX0NxHC+Hcb59LXB7WVdllOH1oqb22u/Jxkqz+tWzLg7J/saMBdeeWVmyWjHfQtTtddK9WPks9XvvKV8g41t4BzBxxwQNEQnuRST/Uy3jMWtW/t6245svfsj370o+7DH/5wiTDqoEU7Zm6Z1h9V+qA5xRysnxsHxisH6MZ+DnkiD2Uxh/BbZv7RfvxivfKVr9zMaf4g58602IwHjvaBVXPVU57ylO7v/u7vSvL6jHUEWfIpaJ4yP4pc1ofymc++9KUvlQOpH//4x5vmrhbOfZLe2+6tJdDAzwbsDw38bMBGb1VekxIYBH5UJH5xAkUAG7DCxqPWegFL+tCldtwMlEjDpoDKP00XC8LcEw2hWpOn9vsTUyffgzB1JKGEb1fepFdvjKLNFJDVj84lPeZeNoo2thaATqof8IAHFDMF5YzWUjaBg0zNxml4z1lYZSFfh3OPuR052WxYPDP1ElmjD35qWDZOvu2e9SkBfRdgsDkENoxNm0UbRIDmxBNPLH1Z/6b5YANAS8A4tuEAPM4999zNANFSkrr22mvLRqYf5ve6667rXv3qV3c/+MEPukc+8pFlo+MefR0MAp1e9rKXFfDxn/7Tf1oqm7t8P0yrw0YRYFD//qbNeOZnxgaoBizGmI2z58jCZvrFL35x0bD72te+VqCPTRsZ7brrrpvKYoxefvnlpQ40WUAeY5PWkNDm5rkzzjijQO1R5kdkolzarg9+brzxxgLjRPs6+uijS1ru11Y0nrSpzVvmwHnLfVRDBfww6aJ1Yl73XrBx1M/AK/K1ybYpNfdO017KQINKPvIYB/x4ZhbRkIa11bR9aJyOD6QcfPDB3UMe8pDSzxxueCeAA6CqPrGU892V6ke333576acvetGLSrQ178s777yzQJ9HPepRpc+OG/lPWuorLdH7tPlBBx1UQIpxB366ppW9tgSfzVHGEfnqk7R+QVuwZrngR/uYS8AV6x3/m5O32267Mh5EyQqUAxTNleZTba4Mn/nMZ8oPYJprUD+Oxpe6qNN97nOfTfdLCyQGo7WD/kJm0ldf87FDPPMZQPq2t72tzJ9pv3q+aeBnnBHb7hkkgQZ+NmC/aOBnAzZ6q/KalAAgASbEtCkgRmVsFmkLWDBEQyUL+AAR4KeGIjVc8XdCqju9B34Aj+TVd5AcM6a+XxtliaaP/PpwJ+BnWAME/ARoxY9PfAE5qbSB86OcTrCdWlvI9qHRtI0sT4sqp/T+jjxrH0sAFG0Cm9YtttiiaFYM8vHTNH6mbYX185wNgo0RECF0tsum2+mv/hsTEJp2vhcS+F3vetcmmEkTxuZHPxz3GrXhDOygOSPyVsaoMWUzZ0NC22Ia059RIGWUmcaw51IP8xHtAs7dc4FhIJUNkXVMvQFjvkWGwEw9B9mIgRrRZFzK4fCg7/lAM96BsX6ZzAtgmo1aHxbNU+6j+sUoHz/ZmL7hDW8oEP3SSy/dtOmdpr3MyfoUGa8k+FH/WfahccZZItiBiSCfS70BAP6ivJNGjcOV6kfeZYcffnhp11pLRV+l8UOzZtzx7hmwS7/hEJxm8CgTz0nHr3S1ozkTcI1mTNoDlAFslgt++mMz5oZnnXXWJvDtsAqcv/7664uWofHhGlaGPvghlwsuuKBoLL3+9a8vcDWXNRLYBvSYp2jhpf8wv6SRJF/96Itf/GJ5L4Bg5rUa0A16j4zTd9fiPf/j9/+z+/d//3/XRNGB9bNPP73bY6+9uq232Wahy9zAz0I3z3wK18DPfOTaUm0SmLUELIqcVke7BZSIyZYFhA0b7RebGhoENeSJ4+No2wSoBCa5HziSjs+Yn0hHGn1NmlnXK+nVPoxqyFLn53PlpGJvQWVhBPy4Bpl7TFvWyJOsnV4zJ4s5W5w7X3bZZR3zHeYyNvb9a1gdpi1Te25tSsC4NG5Bi/TRQRvCQAOq/E6HmUNNaoIRCY0Dfvqbn0R4oi1UA4BJpD4v8GPT2veRMuiEPXUAsWwc7373u48s/jTgJ8BJG9HQ6pty2hAfcsghZYNMiyCbumF5zULuoyo5Cvx4LsBPv6sh2noDP+P2oXH7exxj04ABAJ/2tKfd5R00ahyuVD8yTpgPAbnpi3UdaZXQrLv//e+/ZNWtQbzzmILWaS0F3caV/Xe/+92idUaTph47Kdg8ffx861vfKqAYYGeatfXWWxc/WH/5l3+5mfnXsDLU8xEY+LGPfaz71a9+VbR6+k690y/IkPz7l/UY6KQM4LY+NgjOLaVRtmSDrqEb1hL4+c2vf9298/i3dwcdeli37R+1xxZV1A38LGrLzLFcDfzMUbgt6SaBGUqgBj+1uRQgweSIfbgFGfVlCwdXNGUCLbLxrEO75z4bVLb0YJINUxZ2iwh+nJbecccdRU291gKIuGPmFfgySDNpVNOAS2zqqe9b+AE/tUYRMORUkpo78EQ9u85L2vk/f/e1pmbYNVpSa0gC+sW3v/3tYjqw0047bQY0YvrBNMBG7ZRTTun22muviZ0ab1Tww2xj//33Lw7gx3GmOyn4cZJLO8amdJjWATO0xz72sd1uu+1WTH/iw2lRwU9dJyYnMYNr4Gf0pBITHOaa+p1DCCZDMXXy9LBxuJL9CIhk0jctzF1qagUu7SPk0YfJo+ahQeA20JR51SBH3/MEP9Y/5g4AdJhzeusm457mVH/8pz78UzkWayt9AAAgAElEQVSA40uJSdwgMzpaPHvuueeSTvCZB/ObZF3X16Ab1r+s4a6++urSJ2ngeZdoI21hzeKdsxavRQA/1sLf+PrXuys/c3l36y23FF9Zo64zPnBOAz9rsbOt9zI38LPeW7jVb71IINo5MV0ISPDyoS3ghX/ve9+7nC7Fp07AT8Ku59nahCryYbYkDeCIWnLMp/L9vMHFJBo/TtKAn0c/+tEDwU+gSx/GjNsXEkaeOccg8ENOn/3sZ8uiirq7U73ItNY8Wm45xi1vu2+xJaAf6LOceII7xqiFvBPmPqCwAbGJYnbAl1X87kzinHyjgp/UGwwmX2N31DUp+OH7i1mPthkGfrIBpLVQax0tKvghn5StgZ//feKJhAYMDQ8mQN6dAItN/Sjws5L9KG0b06GJKzjgASDhm9/8ZnkH+tsBCD9WywU/KSvnyTF3rbOfJ/iJmSJfQtoygATsESHR3O3AyX18GQ0DP6AVEzo/QMug+Tv1oBXENHLYlbmEjyEQmX+z+ho0z3OCzYzYHOjwjt8i8yDNZJEJ62ACs+gLK5XGaoMf67uLP3Fh9/4zzhiryvd/wAO6444/vrv3vbcY6/7Vuqlp/KyW5Fcx3wZ+VlH4LesmgQklYAPJj4ALYPADQvDPA+44GeJbJ1ftNDkmCTUMyffu55zRRhPIoH6ckOzyiAbNPCNUTQJ+mHpRf3bKaoEzayhF44cGlQ16opvVGjz8/zhVo5rudI/jTJdyDDI5q83EJmzydvsalwCQQ0vEBskJMPV9GwkmDRbo2eDwMwG2xq+WRT8TQqaGFv2g7rjXRgU/NB/53xFNZ5yQ8pOCH/Kn7UPLY9jmVMQmZj/97xcV/NTaJ7X5WtP4GT7avAu8c2MObX5nHsQZOB9dgB8feaPG4Ur1o/ikYZYo8t64TpwH1T6O05mGMWekjUIr1vwGjNTAxPOTavwwZ+LPxoHOoDlvnuAn2oLm2/ju4seJM3wRGPnXoQmddvvUpz5VPs/V12BykAb+MJ1VL46wA++jFQj6AP/9SGJJM37frDP6zqSXku+474q1ct9qg59/+t3vurcde2x32623jC2ypvEztqjajSspgQZ+VlLaLa8mgeVJwAKThg8okyhdtH0s3v2fBUQcPzutstgIDPJ/ok1Jw30+C/iRtg2mkyKQp/YF5N7lLBqXqvmk4MeiMj5+hgGXpfIc9j2Z2rAz8WLzTx4pH5mAbVTCna4BPzR+6quGRJNoakxb3vbc4kogG4UaRGSTUG/GgIFtttlm02YiTlM5Ebep5OB53GsRwU82dX0zDiCbHJjJLFdjgMykY7PmlFykqjokuLmObxWRvjhrDYwZdvI+CNYwv7A5NRdqm6222mpTs0ifbw515diVyVeuacCPMOdk88QnPrFAw2nm32yW+6ZnKVf6ig18La9p2ms5zp37PpHG7etLyXdS+DBOvonAxxl6HBB7d4J9NIAAECbAozTQVqof/fCHP+z222+/onFIU405Uw4njBdzkTGylHYcuQwypYyPKuZL/N5xWN/vW+P6+CE7JrDKNMhMalbgZ5C2HpBD4813ItM53OFfB0yuzawyjj/3uc+VcZlrkOkaTSjAiAPtWhOs9qsFtgLJtT836woAyqGW+YQGqPHLybTDvXHkO04/Xkv3rDb4Ydp1+MF/8OW4+x57ds9/0YvKIemg6/bbf9qd5T101NHN1GstdbKNUtYGfjZKS7d6rgcJROMnocNtmixMwAVaOkyTAhoSaj1QJGHW46sG2PEdEGTRSsPFxoU6cSKAxSl0ongtisaPRazTsNrUa1AEMW0eCDZJ+wM/5Ep1H0yzKarBj0WhTZkTQWDIiWd9NfAzibTX971x4iqyjsgs+s7JJ59cIrfssssuZTEPMApnbrNt881Hjfv4kvCdkOZ9B6GjpJZoLxy2nnfeeZsiggUm8TvR37hk4+qEur+BG6eFRqXt+XoDSmOAtgANQ6frwBYTCw6tbaaZJxh7qQfoxf9H7Qg1p+Z9TQZpiqJz9tlnlzREAWJ2RUODfPfYY4/ymTk0G0kbY1HXpG9ueeADH1iqTE5+6tN99ZSO03wmPcCeDZo5khYgUzBwy2l+QM00cq/NgWzMJ4V/mfuUL1GnbD45+o2POHMoLRX+zPRNm8vMo9O0V/ykaIPaNGVU/QNH9D99AcynzSla4iBnxIP6Yp1+XxNjmj60VH/3zrR25vwXaLQBTJQuPrnIW9vXGmj6zDOf+cwCT0AWfW0l+hHZaAsaOtrFnCPynEh5YIV1gvKOI+sAC3XQVnzs8WVjDDJ7FoJc2rQXHYhMKntlFREvfpPMBcoGon3nO98p8yCTsn4kv6XaK98H2ujn559/fjnkkqe0+ekzJx122GFFFomG5j7tZNwAMkAMQO2wRzn4+1O+zEd9TT/zKZhlnQAwxwfUV7/61TIPkSW/QORm3qMN6jOh22kbGwveHfIEGZkVCgGvLUAq85w+N45p67hyWsT7Vhv8/OTHP+7eePRR3b232KJ783Fv6e42BPqQnYPY959xerfH3k/sHrz11osozk1laqZeC9088ylcAz/zkWtLtUlgHhKwSImzZb9tDv0ANU6IXOBMfiziRRSyqHYyZ0EDDuXELxsAC1Sww+fATzYsAT8BGfPUXplE42cp584pb9KcBFh5Jho/FucWbAE/2UzZRPJxQOvHSZ1Fmjzqk1T3Rl4rIb959LeW5vIlwGzQia1FOi0TmwC+ffjHYOYFGhx66KFlQ0btHzywaTJWLehtDsY5jVdS49XmnoNeYNL15Cc/uZh4mB+c+PM5oUw21jYvzMlsNGwomGvYHNpg2Ag95znP2eQofpQkQBsgywZJ2hxT20QdeOCB3ZZbblkeNQbAJnVWNveQhR8aEhdeeGHZXNn4y99Gyubymmuu2VQPeZif3G/Dfeuttxa444Qe7ElegLi6eN7m1gbqCU94Qtlc0QTKOK3bRjryB59ANnnZTEVWNnTayVzgop1go5v2InsbMsDnYQ972KY8mKVOK3ewx4Zd/Y4//vhNAG+cXnnbbbeVjfJVV11V6pBL2XJS/Td/8zdFw4zM+31skvYiUxosIBO5u/Rn60sQs+4b+p06gZrk7LBBn6X5QKb8kND+sTkfJ6od+Z500kl3aStp6G/T9qGlZEybw7jmO4ccvVcBRP0+kJYMgZG3vOUtpc+rmzHBFDD3rEQ/Ug7tA0IzRTTGU5Zx5ZwxnPoAg+phTHlPmj/ADHALTPT9tLKPTPRdJuj6p3kKoNR3jGeQBHyV37gXEzztRDtJeyQ6GU1LmlD1uJUm0APueM+TlzLQ8AOumV7R6FMe9wFEmY+AZs/Rqq77pjkGeAZZvQvUU5sY56knU9W6fygHCGXOM7+SsXKaE0AkYAx045OIJqNw8ONAvHFltij3rTb4sUZ++3HHFp89h7/61WPNTYsiu1HlaOBnLbTSjMvYwM+MBdqSaxKYswQAH0DBqYITVn/TCvADWPjfgjnmXcySLCq8uO5zn/uUDZ8FSUy+bFiAFJslCwYngbUT6EmgyXKqPgn4qTV+Es59WN7RcBq3bOTBZIFsQZ/a1Cu+hEA0iz0bFhsXizyyI9dBcCw+kmYZcn7c+rT7mgQWXQJAqvmq9k+26GXeyOVr7bWRW3/16g5wgNQAKyfF8zyIWr1ajp+zdQpNIAAIYJ3GFHT83Fb3ztUGP9aRn7zoou6WH/yge/2b3lQOHIZdDlsvvfii7tE779JtcZ/7rK7glsi9gZ+Fbp75FK6Bn/nItaXaJDAvCcTsCnxgngU4AD3AjZOpaAABQRZGVJGpBTs1Yn9v0RRTBmUEkO68885yQu3kjrZBooHFTKofDWwedZsE/DjlnZePn3HADzMMJ740AmhT0ahwgtvAzzx6RkuzSaBJoEmgSaBJoElgo0pgtcEPuTs8fdfxx3e7Pu5x3d5PetJQbdjf/uY33bvecUL30oMObj5+NmqHXeR6N/CzyK3TytYksLkEYjJEWwfIAXT4oAEcaPuw5QciqDMHQoAUYJDP+fzYcccdC/xhsgDoAEZUjj1DhTonGQBITL1iEtYPCz/L9pkE/ND4+elPf7pkVK9pTKw8wzTCS562DxgWU69o/JCZ/AN+mGEAcPG91M93mnLMUrYtrSaBJoEmgSaBJoEmgSaBtSiBeYKfSy76RHfmqafOXCwtqtfMRdoSnIUEGviZhRT/4L8g10ZXP52NRFsqfQnUYAR4YKfPHIlvBt/RguEYkeaJz5h4+RyMoM3D3IufD+Gk2abTCPI5gETjx3e0fWJukfwCO+JfqPZls5xWqmFI7ZOn7yenHleBMkv5+MkztcwmKSvwQ4064IdMEuFMOuR/xx13FIe8gBoHsOBQ7RvJfbMOMz9JHdq9TQJNAk0CTQJNAk0CTQJrXQLzBD+/+PnPu+PedEz3D7/85czEdP8HPKA77vjji0+gRb6aqdcit86cytbAz/SCtRGsNSGkZNOaMNgBQA0ETS/j9uSfJFBr4IA6ftgScw7L6SFnw8yPaPOw9+aDxvc0gsAgjhJp9Pieo1P9FMCgDURz6O53v3v5ccWPEJBR+8gJSElfH9Q+NTCqoU3/XmVzL6gSf0PGT+0QOWZtPouvIUBmEh8/k/YhZZIHjR9OUGlA0Z6KHJSJmR34RMNKO4hqQrZxRlqXu/n1mbQF2v1NAk0CTQJNAk0CTQJNAn+QwDzBj7Xo2Wec3l12ySUzEzcN+veeelq39TbbzCzNeSTUwM88pLrgaTbwM10D2QRy6prNqL9diabUTDumk2t7argE9KlondBIAWyAGWCHw0PRawARfnyEKRWql/kR7R/aKKKt0GDhCFAYdECCfx+OOmkOgRyJ9pL+654+xBinbweSBOgMchDtu2gkDUozAClp1RHI1FMkIdE+lnLuPGmfqk29yINmVB/8MJ+jQSUSERM74IecA37GAWSTlqvd3yTQJNAk0CTQJNAk0CSw0SQwT/BDll+77rrulPe+pzviyCO77XfYsfvf/uzPphbxj//+77szTj2lO/qNxzQfP1NLsT04Nwk08DOdaPvgp9ZYsMmttSSmy6E91SSwuQRqcyjaKEy04n8G5BH+mBaKaBe0Tzh1BoX86JM33XRTd6973at7+MMfXkKhgjrR+AGRgAvP+bwGFzWUyXdKFhAzDNrU0ChjIs/5PcoMq9YaqtM3zkAq9eSXaJ7gh9ZPDX4C3fwmN2VIuGehpMkuoZ4b+Gmjt0mgSaBJoEmgSaBJoElg+RKYN/j5f/7t37rf/vY33X23vN+mA/1pS+1g8PT3ndzt/aQnN/AzrRDbc/OTQAM/08m21r7IJjab2r5pV4NA08m4PXVXCehL1FLBD/BB6HVaP7fffnsBP/zOMENygS1AhN800mgJPfKRj+x23XXXYgqmn9L28TnNH+CCRhBgE20c+Xm+NltMaHKfuS//xyws0COOjlOLUSHN+/Co1gaqn/c56DVv8EOLRz4gWhxlZxz7TfY0fj760Y8WszDgJ5pVNdTydx+WtX7dJNAk0CTQJNAk0CTQJNAkMJ4E5g1+xivF6Lt+8+tfdz+87bZul113LTf+h//4H5cNkWZRrlFpNFOveUt4AdNv4Gf6RonWTxng/+E/DExolFbD9Dm3JzeqBIAPoIFfGUDmPve5TwELHD0L7e472jt+gAuOh30H8DBDetSjHlV8/IAUQAytIM8wCePcmVmTy3c1fKm1gGqHxQE2nokGkGeBJv/HsbTvYw5Z++vpQ6EAJvdKO46m6/uAqvj4mYfGj7zi3Dngp/Z1FPjGL9IFF1xQIBxTL9pBwzR+xjGP26h9utW7SaBJoEmgSaBJoEmgSWCYBFYb/Djsu+jjH+suvfji7gEPfFD32te/vvvbe95zs+Jad3/grDO7f/u//6179Wtf2/1ff/EXC9+gDfwsfBPNvoAN/CxPpomcxHluIvpkE+x3Az/Lk297enMJ0Pah7QKM6HMcO8fpM1Dj5UTNNMDH36CPH3Dnvve9b9ESAiikBXD4ATikF+2ggMxa46fWcgvkSelqLTf3xfQxYyEOz1PWhJrP8zVA8lmg0yCgGvCTcO6z9vET8CMfzq5p/PSdXJPd7373u+7DH/5wAW40foAfMu7DrKbx00Zxk0CTQJNAk0CTQJNAk8B0Elht8PPrX/2qe+t/fXP3kx//uHvmfvt1Lzvk0LI27F+//c1vurcd+1+7rR68dXfI4Ydv8vs4Xa3n/1QDP/OX8cLl0MDPdE0SoJNNODMZ2hLZEMeZbQM/08m3PXVXCcTEiLYL7R1mWfpcrV3T18CRCkgBCOmTQEr6JhhEa4Vm0EMf+tDynfv4DqL9Aw4F9kTLp/ZzI9+YbyVfgCQOzpN3rbnjGT+1E+TAofp3HEoPcgoNyAhdz7xtHho/ysvUqwY/td8uslAHwOfcc88tAAj4AYka+Gkjt0mgSaBJoEmgSaBJoElgdhJYbfDzo9tu6177qiO6PZ/4xO7QVxze/R/VIV9dy/j3ufGGG7p3nvSe7kFbbTU7IcwhpQZ+5iDURU+ygZ/pWsjG1AD/yU9+UjbLf/M3f1O0JqIZUPs7qU1jpsutPdUk0BU/PKAM0yJghrkWbRJgJ+ZT+Tth0dP3AmbqCF00Zn7wgx8UiPLCF76wwBgQSPpbbbVVyQPgoD3kOz/R7PEZMzFjgHZOfsAozqRjMmZsyDNARHrKKK1AIFBFeVPmfvjz2jeQeiijMs87qhf4E42faCyljMr+z//8z92HPvShAs+AH+O/Bj+1eVcz9WojuEmgSaBJoEmgSaBJoElgcgmsNvi59ZZbuuPedMySMMea94xTTumuuPzT3THHHtvt9cR9Jq/sCj7RwM8KCntRsmrgZ7qWsBm1gf3ud79bNsbCZ/vhk8R3wE8d6avv8Hm6XNtTG1kCnDYzLfRbNC8/iZwVcFI7Xtbn8n/AReTnO+Hf/YiOdcABB5T0ok3zkIc8pMAboAncCcwBnwCP+BPSxwNDpA2AihzGBM3lXmUGeoAkZZeH72kcST/mZb7/27/926I+W8MfeShvPpPmnXfeObeoXmQWjZ/4+FHGuq6JLnbOOedsAj/q1MDPRh6hre5NAk0CTQJNAk0CTQKzlsBqg587fvazEu796De8sbv3FlsMrd7//P3vuxPe+pbumzfd1B348oO6Fx944KxFMdP0GviZqTjXRmIN/EzXTvFjcuONNxbnuXyncLQb85hoYkg9UZEa/JlO1u2pP0iA4ziOmEEUUAZkCAypo27VcCcaQEBkHwp96Utf6r71rW8ViLPLLrsUDSKQBwi6//3vX/qt/BLxS9+mDeR/8IbmjfyZiKW/87fDhxBg4j6mkO6Vv8+BHqZRD37wg8u4AVh853PQZ/vtty/RxQDU2tFz7RBaeYGff/iHf5iLqRc5KbOyBfwk0lkAWw1+RPd6wxvesOneyL9p/LSRSwK0w/7+7/++Awn32muv7slPfvJCCEb/NIZEplPGY489duEjkCyE4Fa4EKPaCQS/5JJLSv868cQTuz//8z9f4dKt3+zM/1dccUV5R04iW+8yETYvuuii7u1vf3s5EFyEq433RWiFVoZpJbDa4Md69+3HHdvtsede3ZOe+tRN69N+fb78xS927znxnUUh4BWvelX37Oc+b9oqr8hzDfysiJgXK5MGfpbXHtdff33ZwG655ZbdFltssSmqj1RtfOMctw6Jvbwc29MbUQKBERb6NEss8GvHx4nC1Q+hXoMfcqt951x77bXdL37xi6K55gJcPM+MiomTzSDQA3LQwtGfbTDAGXn7DqDxt3to8ABSnET7HDRiDuYFKF/jg8aPF+jOO+9cxg3AAmD5DBjaaaeditaQ/OJXx7M1+CEDZQSo+PiJdtGs+oW6WPT3wQ951JpV6mczz+fSUUcdtUlbaRD4SR0a/J1VK62NdIwtmz8/ri984QvdHnvsMZPC/+xnP+sOOeSQMv7OP//8Ah4nua677rryPHPlN77xjaWMg3xqTZJmu/euEnA4dPDBB5e57X3ve1+ZHye5hrWTdnvxi1/cffOb3yymumeeeebMwI95Ggj8+Mc/Xn522223SYq85u+99dZbu+c973ndD3/4w4lk66CD9qxDlcc97nFFdt5ns7jm1Y9mUbaWRpPAvCWw2uDHGu78cz/Uff5zn+uOPOro7pGPetRmmun2et+66abuve9+V/dPv/tdEcd7Tz2te/gjHjFv0Swr/QZ+liW+tflwAz/Tt5uBzlTGCc8DHvCAsvHLZrwOfy2Hvt+S6XNtT64nCdTOvxPuvIaE+Z65FI0f8OVud7vbJrhCFoNCqvc/60fh8txnP/vZAm8AHxdfNUAMjSL9Fahh8uXZH/3oR91tt91WtHWe+tSnFrMtmi6JGgb00HoDcYCQm2++eVOYeN8pOxOw1G3fffctEAnEsamwibHZEBmLo2ngJ2HhM6ZiQikteYNWD3/4w8sz6psxFpnV/WSS8UfGgJV8aDBFHkkvkE17AT8//vGPu/3337/bdttti1xcfcDTN1dbT3241WW0BNj8v+51r+tOO+20mYKfiy++uHvuc59bNvuf/vSnu913333iprj66qu7ffbZp4GfiSU3/gPvfOc7u2OOOaZoOX7yk58sc+qk17B2+v73v9895znPKVBpluAHVNS3mLJbIx533HEbDgrS9Hn605/ePeEJT5hItt5LoJF34SzBzzz70aT9sd3fJLDSElht8KO+zL1E9vqHX/6ye/Rjdu5223337u5/9VfdP//TP3Vf+fKXuxu+cf0msTxml126o994zKY14UrLa9z8GvgZV1Lr6L4GfqZvzIAfGg0PfOADyybRJjVaPtmU15vS6XNrT65HCdTgp/YJFXiQqFoACcgCnHCgnBDj7utrk9QOnPvOneP3B9y4/PLLi6YNIHO/+92vu+mmmwrgia8afn2ADHkCIaAPOPSMZzyjfE7jBoCh6eMU24ZG2ZiPOIUGTnxuTPgbGIqJpIUxx9LqxfTFBgbcki6NIvVzL7hSgx9lAaucrMob+AHCMuYCXGr4M6lz9YAfGkkBP3Ua2imQjnNnp8M2CHVZ+qCpgZ/1OHrHrxNtGhoUs9T4AUovu+yyomX6pCc9aTP/UuOWzMEF7bum8TOuxCa/D0wHfMyxtEBoVU56DWsnwBz4ActnCX7Mn7SZM7fNSmtl0nqv5v3TypYm6POf//wS9GOW4Gee/Wg15dzybhIYRwKLAH7Mi9d+6UvdKe85qaxph11/dY97dMcce1y3/cMeNk7VVvWeBn5WVfyrk3kDP9PLvYGf6WXXnvyDBIb5gQnMCfzg1wY8AFKc8NOiiVZZ7cA5IKiGjdH2qX3mgDXXXHNNgS2AjBNjC30ABvjh7wf4YFIFtsTpMtiy6667FpMumj133HFH0ULyP18GtG8sfC2aldd3zF2UkVYcYCJdWgaiirlXeoATgAr8uA/4Sdj0RP2KvPj38cMU6xGPeEQBP9EGmkSzZ1gfrMGPDU8dzSzyVQ/l++AHP9jdcsstRQsqZRkEepup18Ye8fMAP7OQaAM/s5Di/NNYafAz/xotfg6LBn5mIbE23mchxZbGakhgEcBP1qA/vO227gNnndndcvPNdxHFVg/eujv4sMO6h+2441A/QKshv2F5NvCzSK2xQmVp4Gd6QTfwM73s2pObgx99qdbOSQQpnzvZp+UCgAAyceocbaA8G/8c0fiRQ9KsTY9AC+CH6ZbTZ46caerEJ4/PaBHQ8gFYlIXZF78/ygLK+F6afQfPwBTNJFDGfcygaPVEq8hzTkIBHs/6W9qe8aNsvovmHAjj79r8jSq9cjGxjJaNOueevrZP5DBunwv4ISPAq3Y0HfATDR6mXjSXnvjEJ3aPetSjiowGgZ8a8I1bjnbf+pFAAz/rpy1XoyYN/Ky81Bv4WXmZtxybBIZJYFHAT8pnDfjrX/+q+6k17j/9c1nvbr3NNt39/hgYZa20ZAM/a6WlZljOBn6mF2YDP9PLrj35Jwn0tX5q7ZBE0AJcAB/aLXHgHPATsBFtlzp6V76rYYgXFu0aGju0WTiFpckDygjpHp82oAz4Acb4HNQJkApkor0DAAXOJHoYLR9/g0eAjmeln7Irq7opa/KLGViihCm7/OTlXj/SYeZFE4mq7Y477rjJ1Kv28RMZRMqTOK0N+AGWaPwMAj+BbcAPLSkOe5nMxMFuc+LcRngtgQZ+1nd/ALpFR3vpS186sfPmcSTTwM84UprtPQ38zFaeGyG1q666qhyiCTrRrtlKYLXBjzXtpRdf1P3g5ptLVK+dd9l1TWj0LNUKDfwsJaF1+H0DP9M3agM/08uuPbm5BAISAItor/gs4c/BByZeFhWDnBjXPmhqv0H5u/4MyGHiBZ6AHKAI8OPEgpkX7RyARZq+B2vcAwTx8aMcKRswA9Qw9QKl3OM55c0VoBNNJP/X8Cr+eWozLWWszbdoB/ExBMTYZPlbHfp+dWLWVoMfn01iAqYO0k6I+bou6hRZSpePHw5Q+e547GMfW3wCpS1bH28SiASmBT/6IHBK02/Qxc8Wc8NXvOIVU0UPWkTTD2PXPGOsjwtQyckcxkx0Hpc5x5w1KFy6ueq9731viQA1yM+O+QActik84ogjOr7TJr1WA/yQqfltm222uYvjcHVifpyDiEnrU98/SrbLSXe5z64G+Bkli3n2o+XKajWen2aemGc5Bat4yUteUqIjzipy46LVcZ7yWyrt1QY/P/nxj7s3Hn1U99//5V+6bbZ9aHfs297W8eWz1q8GftZ6C05R/gZ+phDaHx9p4Gd62bUnB0ugBj9OGAAIGi5MiEAfWjNLQYxagyjp5bMAHIt2GxUbR04jmVdZ6NvYgBg2XfKh8WOjYtNjY8U5LUfmNjs0huJzCPDg3BmgiQPqOJJWDzAFQMnfiX4VSJLf8vG3fEGnhHUXZYajUZuQgCvaRvzqJKpX7bsC6GcAACAASURBVAtoOf1rXPBDPueee24BP49+9KNLdLJBm9UGgpbTGuvj2YCf97znPWUcgQA2lg972MO6F7zgBUVTpAYCNPyuvPLK7qSTTirf/d3f/V13/PHHd1/96le7Sy+9tPT7N73pTd15551XtN4GOZGlESeNz3zmM2WMc7hujErPBsV4GQQUPv/5z5d0OSR+0IMe1D372c/unvKUp5QyTHqZf77+9a93H/7wh8t8YY4xvoQhf9nLXraZdox7RQMkI/PAW97yljK+3v/+93evetWrSn37mnvSEjr7rW99a4ET0vzEJz7RfepTnyqw5ZGPfGR5lkN6moX1xXxW+pdcckm5d++99+5OOeWUUudcZEiT5/TTTy/fKdfb3va2om144YUXFo1G0ZbIub7Mo1dccUW31VZbda95zWtKmQaFXFdnbXr22Wd3X/7yl8v8q7yvfOUrN3MCPS74MSeKICZiozZnRqvtyFL93/Wud5V21ffU86ijjtrUF+ryKy+H3xz11w7JzWVMbYWl9/7QT5jz+p3yg1tAZF/e/b7Tl6133AUXXFB8z2mbF73oRSWimHfMV77ylc3yeP3rX98deOCBm/JwEHDRRRd1t99+ezED/sAHPrAJhF533XXdDTfcUN4fNFf1rz7AY46sH+hLQKs6qbtrULuNGgdx7kz+Bx10UJEf2Xj30QQhH2CgdvK9VD8TeXNUP1KelRzv2ucjH/lIqZs+7BBphx12KP3JnObdb44zbrQneXN4/epXv7r0u5///OelL+pnxgg5mQetb5K2NqeZbE2hPx1wwAGlvaeZJ9Je5gtjFdA0pryvzc3PetazRkJmaw7j2TxmbjaX0fA19mlin3rqqQXAp88kP3Ot7/RhY4c/QHMOn4bWN+omb+PdOiZXv47eA/qQuSjlNqbNzf31YObc888/v7xr9Mctt9yyzFtkvVav1QY/v/j5z7vj3nRMiei1VMQubfDzO37W/fmf/58LD4ca+FmrI2IZ5W7gZ3rhNfAzvezak3+SQMAA7Zn87WVuk2RjYXHAcbJFa7RXljoJj1ZKNF/iCNpzFlMWKBbwgIpTRlGBLEyVwcJMnhY3Tt5p81ikWpBxAG3zaNFiscc/EPMmixaLKAs6iyQnwRarFh4gkw2bfP22waVVBP7ITzruA7YsUCys5A96JaoXQKW8IoDZIKiXctuM1s6d66heS8loWB+08Je38sbHT31vrT1lIQj80Dyy8bznPe+52QLSvcpK/tOWp42VtS+BgB8h3UEPGyFj0P820dttt13ZSInO5OJ/67WvfW3ZWBmPxqeNtg0s80Khtp0wi45nHPXBjwh9b3jDGwoIeeYzn1k2JzaGJ598ctk4yAusHQQUosHCd9U73vGO7j73uc9UDWD+8rwNiw2gMeL6zne+UzY6LuNHmHNXIMq73/3uMneos42esPVk5nP1qC/zhs2mDSTIAZoAOORrw2nDBHLYgKm7OdSYFNFQutpF/Tx/+OGHl2dt4ALhQAObVbIAkTii9xlQQOY28ktphlx77bVlU9sPC24+BVek63v/gwJAnR8O43ONC36ijfnpT3+6bJT333//0r9quYEiwBDtJDIbdGm7I488ssiiBj82zmeddVYJ7+4iLwBGv9U/AThlBXCAm1FXLVuw4OCDD+723HPP8t7TX/RzQN27QuQyf5P1CSecUMr0sY99rMCEXMAOSNMfD+Zf8gA7RV+stbL0Bd/ZFIu6lz6nDPqO+kwLfsAofU6fcd14440F3ip73R99N04/G9aPPL+S4109Dj300CLLo48+ukCNWl4nnnhimbusGUAHc5DxZu1Qm0B5bxpz5sBAZeBOmvpO2gLI05f50NMeDoUAl0nmCTKSNigqbf3W/Ak4mUOUD7gadoGKgCFAq6zWNPqrecx73zVKq9OcCmBnvucT0JrAesmYN98bM7SGB82F5nBzoEAcX/va1wrINRZA4/QvzyUfAF1/tm7U/41jAEo98o6ZalJfxYdWG/xYq378Ix/pzj3nA93rjjmme9JT/jQ/98VinjzjlFO6h26/fbfHXnutotSWzrqBn6VltO7uaOBn+iZt4Gd62bUn/yCBWjsnIcJzqg0+xEcOAAHABAwtBRFiXpX7pRlTK6fCIIrFms2GTYyNFo2cROeyiLYgAj+88KKtAwTZpHrWwsOmKZpIyiQt4Mb9gJDNpnrZYIBMNnIW8qANWKRcFmBgi+9sXGI+Fj9AFpC0nvzYDEXDh2z6zp0j08AZ/09q6qX8AT9AzjBTL+WzgbaRJROnuOpWtw2Zq786LKWp1cbE+pXAsE2BcfS6172ubKZtkCzOabm5gAVAwGbFhscVrTx9aVjYaBscm1WbYhu0WrNAf5SGca6f9oGCcWMDIuIerQrzwjSXdJyq21g5pVaWelzQyLGZ6W+qA1Hk6zkw2RwCXPTHYcqVOpAjKFDX18bIhglkC0wxXp2y0yKgRWEOMg+CJMZqH6Kl7YAIbQSQmyMC4pcCP4O+tzGgwWQzrJ4xUTOfKK9Noo1lv45AkfLkHTEsb+CcbM2zoJYNY/qPjSaAbuM+6j0yrM+m3wEb0g64kz7It++++w4EToP6UfLo9xHvGRt0MAngefzjH7/p8WF5jAqjPkxOX/ziFwtEBSuAobrv0PqhUbH99tsPNOEbNi5GlSPmQLTv+nBs2n62kuPdO1i/MkcZ30zDc+lrgBaQVsNCGi7GDVjoJ+bYgKSxFEhkXgKCgIla4026xiotGbAWCJ90npCG8WR8A59ZQ5hX/dTl7bertYkyAlX1WFIGVzQER4Ef6ZtzzFGAfN3PvvWtb5WxKJ167kkdrUH6so5MAUt7uFzGBuCjbzmUy3roc5/7XBnz/funmdtX65nVBj/q/a///b93737nO7rH7vb4bs+9976LBmpk89vf/KZ71ztO6PZ7znOLdtAiXw38LHLrzKlsDfxML9gGfqaXXXvyTxIInEmIcIt68IOquNMtGx4+PqhBDzMbqgFSXvbS87lNooWGNGMmJQy7zZ+FF1jjf/eBOPJyYpRNpkWTjZfFnnsshG3GwCGnq8pHA8hiXRkDToAf+dLQcVrnpND3tHqo1IM80rXAsRCzKQVc1P9+97tfeU79XcpoQe3UXLktxgAsp3Q0fmogFi2bWiaTaNyAXQE/QE7fX1HSlaYNi43ktttuuwn89J1MR2upgZ+NO+pHbQqy8Df2mOHQqHMF/PQhQKQ4aIOpb4IfzMGySRol9Rr82JTZZNP0o0XjJH/aKxt3QGVQOUBlMIimQ60JsBREGVSeUX6KzHnWODQEAobMa8Y3qJQN2KjN+lL+mZYq86DvYzJlrq1N/Ia1+SQaP5n/baxtWGvNGH2Nxgvthdq0ZJBclwI/4FUfki0li34+w/LwDqFxRMtFX661FIblMSn40QcACeBkUB+dtC6jxmW+0+5pF1osZ5xxxqZxNk0/W+nxHuBAk8946ptegiqHHHJIgSzRNMtc4L0KnNBC8RlNOporAYf6OJNMAKSv2Ud+QKtxDGhM2jbewbSGHaDVaS8l8/5YAiOZqNXAK207Cu4DWjQQadzUGjqetY4Btqwl6rE6qo6D5oOMGXPqME0+Zp8OAyYJdjHtO2DWz602+PnExz7avf/MMyeq1hkfOKfb9o9avBM9uII3N/CzgsJelKwa+Jm+JRr4mV527cm7SiAhwn3jJQ64ADNOv23C6lOi+umADp/1AUe0iAJ+pAcoWVQEmIAoNHd85pTT/1SZ5ckcxOYN4AF+PAv8WPRbMMfnEO0bp5lRl2a+ZVNjgQEA7bLLLsVMRRpOn50KgkVO/6TvxNt3FofKDKR4LppJ0nc/VWiaQcCT52j8BBrNysdPNobaoAY/AT7RJpKfjQ/ws/XWWxczBffX4CewDTxq4GfjjvpRG4xom4Ch9cnzNOAnm1kaH4P8/vRbIBsI4818wK9GNIyGzTfjtKLTcZuM/il2njXOmWU5yfZDU8A16YbOM0s5qI4cR5nsMLmwEc+YBoWW2tDl+6XKvNT3SSdmGrQdlqvxI820AZMZmmTmTSf+5u+ltH08v97BD38rtDDAgEFjZVC7eSeAUUxzbNgdkOjLTAFp7TFJGwWgyJWpjvcYX3p1vktBiEHlWcnx7v1LWwXQGQajUzf+7kAe7/AadkXrjsYf2dF6iy8o0IiT9D7oGzTfjDumRs1V2tL+R56jNH6kYY4GUcEZB1agl//HgUi0DWkTSmNQ3cgnmkfkYYxaK0wKfgLTHbLVWoHjzNdr4Z7VBj+1j59x5dXAz7iSavetqAQa+Jle3A38TC+79uQfJBCIUPuBif8aC0oLABuyhBTPfXk2vnsCJfJ9IAPwECBkYyFNWjTghnvYzwM20f7xmdMsi1c/ce4cXzdMQEAa6VL7tjl0Euc5m035g0LycrKXSDg2gE7cgCL1+fa3v12igbnfAgcAovHgO5svAMVJuDKATfH347TPQtEiFPxhb1+Dn9rHT2SU+o/b5ywIpe03raOEm4+z6shaOWuNn7322qvIjmzihLJuj6XM88YtX7tv7Ulg1KYuG0XwganPTjvtVCo4DfipzXAm1fhx6uzH5ixmTdP2WT5HgNBhjqdzOm2zN+4p97BWHxf89E3BaBGCbX5AZ05fQelhpl7DNodLbUJHfW+e5Fha3uZT7cffyCzAT0xnACCOi81JNrk0u5bS9tkI4Cf9ho+l2oQn/WxQu3lf0vrwjvPe8z7ynvPeAjtosy4FfpIvSET7KhH7pgE/KzneY/IEcA0DP6kbk2x+Zbw/XUz29ttvvxKcAYTkP4l/stphfOrf9wU0S/Bj3mFmx8eVv619aMgsBX6UQZtfdtllBczoG/oBX1T6wajxwsSdOaE1xTColbrXmlSTgp/c7/3R9+u19t6Ydy3xaoMfh6Znn3F6d9kll4wtzgZ+xhZVu3ElJdDAz/TSbuBnetm1J/8EfuIHBgix0bIZsCnxO6CkBjz+jr+eRMGKPD0TzZfck1DvMR8DfwIzaOY4vQRSnGQ5oaP94zTTd8w+LGwTrcoihhaQi0aSsgA0tIO8GN0vfSdh0X5RRgtj8EYdbbIsoBPpwoKFRg+tInlL02JK3QN4pCl9gEo9/B/wY3FpLKr3LMBP4JiFHm0rskraAWnxG2TTCmKJlsFhIzmRu2firFud27WxJTBqU5cTYf2/9uUwDfipgcqwzVndEn1owm8L+EOrATjiBLWGP+aX2s/QsFZNncwXoEY/Ilg0FWhK1LBrKYgyKL9R4Cen6ZzsGqs2pMrPpwtNPdpNTshBF6fy5qx6Mz5qQzcKENTlHFYncIy5C584/MuYx2zY+B2iEeHzXJOaeuW5mOZIlyyY0NZOo0eNyvWu8ZMNOTDWd6ZNLtP0Rc8tBX5Eh3ra055WtDJqfy/TgJ95j/d+/0j/pK3H5KkfuS1163/vXQq8cm7MzNA6gaPr2pw0/q0G+erql2PSttH3AVWmYkzRaHpZX5C/+ameg/p5WYN4l0e7xxzJDJHZVt1vhrVf5jrQpz+u5VVrUtXfTwp+ojlq7jV3c5i+nq7VBj9k+Z1vfat7x9vf1h1x5JHd9jvs2P1vf/ZnA0V8++0/7c467bTuwJcf1Hz8rKdOuF7q0sDP9C3ZwM/0smtP/kkC0ZKJVo+TNeAHAAE6EvrcE9mEgSD6Xw0VfFebi+XvmH+536IFMAF5ctII8viJc2XQRfpgjEULaBNI4zOgR17KKW3PpRwWvRYy/qfBowzqZ9EULSP1pMWTUO0WLNIKeLJIBItiaqLcMZmy8WSGRq3Zc8Ja51Qx4Gy5fYuWkx95kVHMtKLxk/TV3QLLCaINI5MKJ74pd3wsNfCz3BZZ+89nUzAIxljsMzPynVPwjPFpwA9J2YwwawIt60gxvjOWnFrT4AM8BgGFOKDlTNVmheZONijWC6Lp9E+7+y2k79MscYJdO3XNfbRcaDxwiC69bAAn3dBJb5Rz5zijfeADH1hgjzkpm9O6LZIvfyO0kHKKL/1xN+S0/bRZ5tXUdRITneTFGSuQnGta8MNUVp8yR/GpZOM9rsPutQZ+HETo97RS+5oV8aNVR1aLg21aULR1aG8aF6PabZyZqNbg65cjAER71BHtJuln/B3VkcnmNd4H1ZV5HO0V7zhaZHV4cGOeqZJ3Yn/ekVaccvs7ELbOI1pBoBCtIiC2Nps2BoxP42vSeSIgGviM7ALNOPg2JzKBHHTJl++1GnTFpK02U8146UebM+fG0X3fgb/81FddjUtzj8M316TgxxqJyZhyAIvqWfdn6yVjo46sNk5/XpR7FgH8OBT8za9/3d13yy1H+kmyBj7ztFO77bZ/WPf4JzxhUUQ4sBzNx89CN898CtfAz/RybeBnetm1J/8kgRr8WDyBDhaxwIiNit91WPZswhJty//R6onfnMCeRNCIeRLwA/JIN46ZpQO8WMyBHLRblAP8ifZKnAFGo0ieg8CSdDzj/vo0UHmkF00Ziy5ARJ6BWJ6JL6IaVtVaPPK0UPIDQsXUa5jGT6Q8iclKHDtLM5HHIl91y9++tyC0iLdYEzXDwpIM6/aaJO82LtanBLIpsME8//zzixad/kPrRJQlJ9CHHXbYZj4jcgLOASwtnP6VE17juTZVsbmk4UKbxWXjn7DXTrdppXHeDMZmA9M/oU/oaPOEjQzfXcaesjB1AG4HnV7XZQRo+av5/Oc/Xza5NFiMa+W2QWQaSoOgdkSaSEocXPcBzLCeEShiU8hEzcYmvsPkA56rb/z2ZANKm4nZCejkOfUCby688MJizmouMvfG/0YfxqQ8iaClnja9opXZaMZxc+rELOi8884rc2/MsPQFz3BqG58nzE6UV3nMcTQs0059bYil5BXQQP424+P49lGv2u9Iv53T76RNVqIO5VqqPHUb1nn0ZRsfUPphf1M+LI964wvC0yix8QV9wB1jTfsCkfqz/sJPHce7ZO5d4juHCZwPA4PCdzPhHQT0hvXHgB/OfEVhk6Z3IXkZSzbkTJ1EKqvfbUv1s0H9SBnmNd4H1U+b6a/mI0DY+CVT77urr766+L1RZ/NN30dYon5Zo/SjVKXPmcdo5JjT+AXk+0v/MsbNHfGrM0k/k3YcTBuX8ga9+TMznmgdMtmSl3HpoKu+Ars4zTd+XNKgTVfDu4B6Jm3mFfDYOgV01p/NRT4/5ZRTSh31CfnpC8xNQdk6pPyoOg6bDxJmHgwEkoBQY8Gaxmc0DJnfrsVrEcDPWpTbUmVu4GcpCa3D7xv4mb5RG/iZXnbtyT9JQD8KUIlTZwDFBsGPBVTMtjwVU68AFp9lARlnzjX4cR+44juLdgtFi7U4jI5z6DzjvvimiYlTbVqWRVq/DWsn0wE8uTe+jFLWAJTaGXV9T99HUWCL52vw03fuXOeXv+uyjNPvbGq1gzIE/PSfi/aPTRGTDVpQFnzAT8o+CF6Nk3+7Z/1JgL8LEMHp8te//vVN0WX4vHDaSy0//Qb4tUHwjI2KBTyNIP0r/n9siG26gByXTZJ3OQ0al/EllLmNK9Dh2n333bsDDzywaDcY42CHjYvofLTtmACBDYCszYiNjLHgO+nSmAFEvve975Uw82BRHXJ8UKuZa5TRRkldzDs2POq8zz77bKYdw+G7OpGPS33BIiBlWCh39wX8JH/+xGygaN/RmuHDpd6EGtvqLi/mHuqiPOql/jamwtADuTb/gAk5SFdZtEXCr2eOsYkUoUjZI2fOrW2GwbLUSZo2kLQ2gB752fR5Rp40KJij2KRxAGyD6D6AqG4nIZsBDfWo037zm99c6ltfAKJy2FiO49uHiW/d/sCcthYNyFxHGwPwTr9TH/1vUPvZWJuj+xd/VvomEEa28gC7yEA/AUv0GwAAkPEdOEou/T5S5+H9RjNDv/bOi1zBM9oWNDMBPzLi0Nz7zeabjAANY8ZYBEv1IaABGDDugBryHRRxqq4f8KPPuI92GS0LfVG/N47iUPr/Z+/Oo2yrqnvxr7zxS4yv+cUkGBNjAOmCSI+K0gkoXPpeerj0SCOggDQql+YC99Kr9H3fiiDxSiOd9AiCoCKhVSDqM2ri+yXR9/LH+43P0lmuu++pqnNO1anaVXftMWpU1Tlrr2auudZe87u/c864x8sYrLfh9MxaxhwaTo8Gvd47rWvx+oAl9ApQoo8AM4BPuZc17zV31jK97pRZyhkA0AJUITvzX+5bZNjPPqHeWKOYRRgxgB7gDF0z79a2+Y707NF3e5j1B5TClraGzCfA3nqNsxc9BjDaM+yZwNx99913qEy5JxsjQAtYCUwqdUI55wp7JvDQZd/gIicGGV21lmM/oKtHHXVU7pOLPnND0197v/nQFyxNLxym6jWVgJ/vf+976fFHH027zZyZ/vTtb2+1yCvw0+rpGUznKvDTv1wr8NO/7Oqdf5BAAB5+O1h4g8z4YvA5mARbJ9ymwqUpYgMxZCIVfJSN3952B4OHQelw4nKACBekEkAKkEiZYOCoK1g5Dl5Rd/m2Mj4rM1eV4+oUlDrApDgABnAUYFO4ePmt3gBSGAbAH4dCb68iuHMJtJQgUoylW51zcAe86UcEm27eG251jBNp6o3FQdJbffNUup2VLKFu+1DLVQm0VQKMazFpGNzN1MST0eeRXL0moz9tatM+yN3Ofl+6EbapjxPRF89Hz0nPw24ZmJ4DmEAAIID+WLLcTcQYp0IbQFXXSEDuVBhH7ePES2AqAT9vvPHjNHvWrLT7nnultdZZZ+KF1UOLFfjpQVjTpWgFfvqfyQr89C+7eufvJFCCKMH2Qe8H+mCReCPddK9yAHV4dYgC5Lz66quZyuuK4NCAGgCEQysXByAGg00593tj3ekA3GTmBLMlghoDNIYDfkrQR18C8PC3+8s3fNFPdUWdJfAT9xu7/pYMIL7vwB/fecsYaenHK517L8CPDCTeuKNlH3nkkTmtu3nxtrcJgsX8VN2vEpiqEvD2GzOB6wTgZzT2w0SMc7SsXhPRh7a2IcYRN0NsJGyrelUJVAlUCUxFCbQF+MnxL//lX9I///zn6W9+f7YOeQI0f/u//3e6a968dNXll6VttvtE2nv//ec7C7ZN9hX4aduMTEB/KvDTv5Ar8NO/7Oqdv5NAGQsGKOMHABSuWBEbJxgkwX5xH3YQyjzKP5aQhw73LYAINgyghzuFoIWAJAGR1Q1Mirga6vETYFITjIr/S0ZP/N2cwxJIapYpwatgGDWzXpX3lIBTCegoA+iSFcxYuAEE1TxYQZ3G0Iu+iUWgbn0oXb0iXlIAOPoiRgTgh5sAmjggCs1bn4OhZV6aYFkv/allqwTaIAEuKdy9uMlwT2gD6EMuFfjprB32HO4i5okLTrdMlzboWu1DlUCVQJVAKYE2AD8/+P730lmnnZZeefnlriZnq223TQcdcmirGW4V+OlqKqdXoQr89D+fFfjpX3b1zj8AP/TIoRzThH+2C/ATdOhgy5QMEuAJgAL7hX+6vwUTxe5RnpEmTTtfdoaa+vjlu7iPReaIAH7KVOilC1dznqKvI4E+TeAlXLa0UQJNwS4qXb0C2Io6yixlPiODiPED+MJoKoGf6FcAajGWJhtpJP2L4M7qAPwEKBZgVAA/fivL1UvsAjFJxOUQzNGF+aMOQFsFfuqKrxIYjAQq8NNZrrKzCfBtb1p88cUHI/xaa5VAlUCVwARIYLKBH2fs0089JT36+xh03Qz5s8cemzbdfItuik5amQr8TJroJ6/hCvz0L/sK/PQvu3rn7yQQ7k0AAinc0UixdmTcAoh0AloCzAB8YJzI8MAFg/sWVyNgCVaMoKHS1wJHpDznjqRuYAbwp3wDXAIlwWyJvpVZrIKtMxKQMhLI0QloCl3Q74iPUwI/0Q+/xRiSuYKriQfxSiutNF+A2ACTwjUt+l4CW6PpnlhIADhz0Smde8wJGfhb8E/BUMXRAPyQeenKVsaGqG/dR5N+/b5KoDcJVOBnfnnJkCWbDzdgAYGHC6Tbm5Rr6SqBKoEqgcmTwGQDP//44ovpmCOPSL/8xS/Scssvn1ZaaeX0f9P/TQ/cd1/6zX/8R1ry95kgncVfeemltP4GG6RPHXpYDe48eSpTWx5OAhX46V83KvDTv+zqnX+QAJCCaxHXLGACsEEGoHCFwvwJtyF3hUsTdy6MnwcffDB/LwWybDEePEAewM9aa62VgR+MH9lF1O3vAEIi41WAGQGcaGc4kCLKjhYjKEZYAkdl/WVGrzIbWafYOMYX8X4iuDOZCe5sTBE8ugStot2RxtJJD9UL/BHgGQAHbArWTwkoRT+BbzIgAaSwq3bYYYd8T+muVsYpqrpfJVAlMH4SkClNaulmSvrxa2Fq1TRv3rwcyFngbanDw613ao2i9rZKoEqgSuAPEphs4Od7zz+fDt5/v3T4UUelzbbYcihuz0MPPphuuv76dNyJJ6Z3/T6O2jNPP51uvO7a9NljP5cWeec7Wz2NlfHT6ukZTOcq8NO/XCvw07/s6p1/kABmCZchYAO3oMgkVcaICaYMnQvQBvDzyiuvJKmdBYSWstYhP1y9XnjhhZyyFgtIGs//+I//yOnhgRlluvcmgNOMtdOcq5EYPc3YPiX44+/m99F2ZPgKsKb8vExf7+/XX389STlsPJHOvaw3/i4BpF6YNhEjCaPKfIjZE/FMmsCV/wF2Ui5LwSqr18yZM3NMpQB+ov9+d0phW9dClUCVQO8SwMrDtJO6GADuknZ7++23TwcffPBQ1sLea57ad9iT7F32rJo9aWrPZe19lUCVwO8kMNnAz//82c/Siccdl/Y78IC00sqrDE0LBtDJJ56QNtpk07TBjBn53PfqK6+k4449Jm27/fY5wHObrwr8tHl2BtS3Cvz0L9jhgB81htEZhmIvMUb671G9cypKAENHcGbgB1csoIErGD/hKhTgSOgS4EfcngceeCDJ3qIckMKDB1sF1X+JJZbILmDSjs+roAAAIABJREFU0QaTiDEQqdwDjOkFGBmUjDuxjUomT7RrzFg/xi+YMje2GEcTmInPe11/6iY/7UeGtehL6a5mjswf0O7UU0/N6YJ33nnnLO9gH2H/iPfj/1Lug5JjrbdKoEqgSqBKoEqgSqBKYLpIYLKBHy9oL7nwgvSLf/5F2mX33dOiiy02lJH2lhtvTF+5+aa03Q47pL/6q3eleXfckb795BNpi622TgcfdlhmgLf1qsBPW2dmgP2qwE//wi2Bn7//+7/PLjRh2DXdVdpgWPc/0nrnICXAtYibUAA30riXQEbpshT9CFYKwOfJJ5/MwZzpozp8hw0jWDS95AK27LLLZoDEA6ipm+7rFRgZpDyi7ojtU7qE+U4mM+CPt9re8HdKU9x0Xet1fNgEYggBbAA/mFJlv/wda5q8AW1nnXVWdtnjXsfNIoI617fuE6EttY0qgSqBKoEqgSqBKoHpKIHJBn7IFJPnhC98Pv34Rz9KG2+6aTrs8CNyDJ/XX3stzfrcsfnz8tp+x53Sfgce2OoXfhX4mY6rZZQxVeBnbJP+yCOPZGNPJp/IxNRWQ3psI613D0IC2CNABsANtoigy1g/TdelJvjje28g6J407YAHoE9kzvI5xgqdFMwZcBFxZ4IVU4KRTXBlEGPttc6yn9FXnwF+uHtxj1tjjTWyi9twV7+MO/IELPnhGhfucaWbWwkuYf5ce+21Odg2oEiMDXLX7whY3Sv41Ku8avkqgSqBKoEqgSqBKoEqgekmgTYAP858933znnTm3LnpL/7yL9OJp5yallxqqXzGu/ySS9K1V105JHbxfr5wwolphRVXbPVUVOCn1dMzmM5V4GdscpVRBLuiAj9jk+PCejfwhlsR4EdsH2wfAI0HSQAFndydSnlxNXJhm0WmqagXiIRxEp+Hu5jyAaZEgOe2zcFowI+4RmuuueZAgB/yA8hxwQPGAc7IMbKfRdyeEpDjcmc/wN464IADcpYv9wCRsH9qfJ+2aVjtT5VAlUCVQJVAlUCVQNsl0Abgh4ycAZ979tl0953fSDvtultabPHFs+icw+/6xrz0+KOP5rAKW2/3iQwKtd3bowI/bdf8AfSvAj9jE2oAP6WrV2X8jE2mC9PdmDlYJQIEv/vd787AD1AhgJ9gjJTBmMlnuADLTRenMqOWOgPkKRk0JQjUJtl3cvUKxg9Xr2D8dHL1inH0y/jxcAfYYFPJsGZegGghw07zgokklTIWIOBHYG33VeCnTVpV+1IlUCVQJVAlUCVQJTCVJNAW4GcqyaybvlbgpxspTbMyFfgZ24R2w/gJY3xsLdW7p6MEBAUGYAB//vZv/zYHZ3aJGxNp2+PvAG0CEAl5NNk8JdgTAYYDLPJ/ZAUDbqjb72AFTaaMuw3uzM1LcGcykz79Xe96V+52eX8JZvUKxAaohvVTBs3G+mkCP9qJeTKXX//619Ntt92WNt9888xGWnzxxXO/OsVpmkxZ17YnTgLW2A9/+MN08cUXpxkzZqTNNtts4hpvcUvWhXV8zTXX5H3ouOOOG2LF/fznP08333xzltucOXOG9sXxHo44XncIxPntbw+0nfHud62vSqBKYHASsB+JnWjP3m233dLHP/7xwTVWa+5KAm0Bfn7205+ma6++Kn37iSfSSquskuP8eCno+scXX0xfPvustNe++6VVVlut9WyffE7+v2Vgia6mohaa6hKowE//MzhccGefh1vHcMyM/lutd04nCQB9/DhoADAivk+T8RMAQxPICV3zu2T0NGXU3NqbadTFB5psSmq3wM9IWb1KV7ZyDfYSXydkZU64bZGr1MiCY4erV6RqL+dFufvvvz+ndf+7v/u7fFhcZZVVWh3YbzqtpTaOBXh40kkn5R/XPffckzbYYIM2dnXC+/Tggw+mT37ykzkV+zHHHJNlZM36f+bMmdnwYnSdd955AwF+gEq77LJLevbZZwfazoQLtjZYJVAl0JUEHn/88bT//vvnJBFnn312Pn/Zs/09e/bs7IZf9+yuRDnwQm0AfgA7s2fNSm+88eM83qWWXjrNmj07LbroYvn/iAF07jnn5GxeH9tgw0k/V482MRX4GU1C0/D7Cvz0N6lhpEZwZ65egsyKs9IEfnplHPTXo3rXVJSAAMwOFxg3AghHJqiI62NMAAVXyeQJIAM4EQCHcgHgNEGUAIzKz9sW0Hm8gZ8YX6/rL4Af8jQ/YnhZ11zx4grgp8nkeeaZZ9Jdd92VfvrTn6YNN9wwffSjH80xguq18EqA7/9nP/vZ9KUvfakaEQ01uPPOO9Mmm2wyH/CjCDBmhx12yAbZoIAf7WD6bLXVVhmkHWQ7C6/215FXCbRXAqeeemo69thj0/ve9750yy235AyoLueqz33uc+m0006re3ZLpm+ygZ/f/uY36Zwzz0h3zps3JJEm8OML5/m5J5+cfvqTf5oPFGqJGBfoRgV+2jozA+xXBX76E26425SuXlx1GN4B/ISxPVpw3v56UO+aDhIQ2wewAPQRSyb0pxxbMyBzqU8OKO5x+TzcuIAWUpH7P37KOjsBQ22QZ8mQizXWBKjC1QtTimEYrl763wk86hf4IU8PcUGkrWUsnk4uW9Gm77iGMSa5jwB9gD/2hXot3BLAZuHKVN8ez68Hnp9rrbXWAsAP1g/gZ8UVVxwoIDNR7Szc2l9HXyXQTgl4sQPwWXLJJdO66647dJbS27pnt2vOJhv4eePHP84p29dYa+2028yZ6dtPPpmuuvyyBcAdL3owfu64/bZ0+FFHpS222rpdgmz0pgI/rZ6ewXSuAj/9yTWMUowfhjvGD0YAZkBpgIdR2DZ2RX+jrneNtwTEsqA/wRYLsLBk9zRZOvQrvu8E/AB9yrgyJTBR6mHb3RDLfjfTuXP3iqxezeDOTfCoX+DHfeZGZi8yX3TRRedz4QzWVewFUf7VV19N55xzTvrQhz6U3XoWW2yxoYxr460/tb6pIYFqRHSepwr8TA39rb2sEljYJFD37HbN+GQDP997/vk0Z/ZJQync/X/OGacvAPw4M559xunpnjvvTNvvuFPa78ADW+3uX4Gfdun5hPSmAj/Di5mxx98Xs0BqZwyKMLjDEOUjLDPTUkstlRigJeNHzcHWEBiW/zBXnmBoBENhsmOrTIiiLWSNDMeoCVCCOGR7ElwUeAP4KfWiZIsFiFO6LpX1lPoT2aZ8H7pYAhMRiHg4V6WYpk71x5jK/pQ63mTDlO5lZYydEtAp10BzHXRi/FhPsmcJCouNg/FTAj8l0Bp1+93LGivHbv3/8pe/zKk6Yw1jUHUCd90HdPvZz36W3Xqk9AT+YDQAhHuJM7SQLZdpP9xqRFTgZ9oreR1glcA0kkDds9s1mZMN/IjvA+g55gvHpUUXWywNB/y8+sor6YQvfD79+Ec/ymwfsX7e9ra3tUuYRW8q8NPaqRlcxyrwM79sw6j1KYOccekNPhcOAFDpOsOwfuqpp7IB/973vjcbemG8++3+CLjre4ygv/iLv8guPcMZxYOb6VrzREoAMBCBgANsKcEgf2OSABSAAvSiCQ64n/74XcbuUV/UX37eBG2iXAAfZaygSBnvu9K9LACSYA1F3wNEiSxg1kHoOnAkgJAS3Ig2jDVc0ALMUb/Pokz5ffQ3gJT4LkAmwM9bb72VZSd48jvf+c4hYCf6PRZwtcmEsgfIIKY9IJOHuHbMVxNQ8rl55er1yiuvZDevgw8+OE9Nzew1kSuwXW1VI2LygB/r+eqrr84gMWZueVVXr3atk4WtN15giAm377771hcDLZv8ume3a0ImG/hxrjtp1nFp7XU+mrbdfvv0/e99bwHGjzhAF5x3brr91luz8PY94IC06+4z2yXIRm8q8NPq6RlM5yrwM7xcw/BE3WP0NYPnMnYD+FliiSWyAcoYdPmtfBjujFeAjx9/hwFcGvWDmeFa62RIIOZX28HUabpocfPyGRaYAMDAiiYzJgAX5aQLxzxbZJFFsg6VwFKkZg8wRT3+xkbzHX0sQaIS2FEOeAOYKEGqJlhRjinKRv9CxgFoluBN/F2OJdyvIhV96cpV3hsAUXwfjB/ADwbeyiuvPDDgJ/pB7sAfsgfemq+S8aNcxF0yLuW5gN53330ZJBLY17qPvWEy9LG2ObkSqEZEZ/lPhKvXt771rXT44Yenyy+/PMcMKq+xAD/YmvbU//E//sfkKtcktD6eY7d3vvzyy2nxxRcf6Jtx7Qi6bw/vhQHarXh7lYnniWfDn/3Znw1ltOu2rUGX8xyT0dJZo3yJMuh2J7p+4xRIft68eemQQw7JcxHXZO3Zg9bTiZbxeLU32cCPebn+2mvSdVddlWbutXda/L3vTZdceEF29XrPe/4uvf7aa+mKSy9ND3/rwTxkZ77Zc+em1T7wwfESwUDqqcDPQMTa7kor8LPg/JSuKOESEyyA0ojHfhDIFeOHq5d0z7IzhVFcutiEoVimmI52SkZDyThqt+bU3o0kgZLdU4IaZWyen/zkJ1lXpAoHJpRugCVIpK4IMgyEFDMGoFC6QjXdokJPAToBsoSeBZOodFss22u6jpXjjHaaOq7MSHGsQq+DqRRlO7l3dQv8WH8rrbRSPpyWTCX3xzrrV0tLlzEyB+Zg/VjjHuhNgKxsByCF7XPjjTdmNzEpqzH+FkYDsV/5T7f7wog444wzknXP0AA6YKztuuuuae+9957P6DB+awVoccEFF2QQkf4ceuih6VOf+tR8xtibb76Z0w8///zzGZz0kkJGmm233XZIjD6nj1//+tezLjPqttlmmwyIDEIv9UFbl156aQLuMLbJYLvttpvP6B4k8MPlUlaeq666KmfnK6/jjz8+OfsAHCKI9FFHHZVuu+22dO211+a5WX311dMJJ5yQA7SX+5R94Jprrklf/vKXcywvhvGJJ56Y94frr78+LbfccnnPNR/AphdffDF/x9VbuY985CND9XVbrp/1oE1z8LWvfS2P/8knn8xZi+jannvuObRHSjCAESXwOJ2jT6uuumo64ogjsn6ONHb7IfnefffdST277757lquxPvDAA3n8obvku9deew2BO8ZONnPmzElvvPFGOv/887MRTrb0AgvW2qDzXqqVl34+/PDD6Yorrsjsz9D7mTNnpn322Se3H5ey3/3ud5O1Z65OP/303Kdoh27Sh+23334B1k0366bUBy6+kgDQe2vcWt96663TKaecMl+Qf3pmzRpDea2wwgrppptuSssuu2x66KGHcmBzgBLGuQDE7nHW7PcSG4/eln2zRiJBgjmRPEE7P/jBD9JFF12UdeiLX/xiXgeR8jzkf+WVV+Yxes55+Um/9b3fq9t6u9lfjGUkGdofPvOZz6Qbbrgh7bbbbgsEkW8CP/aFs846K+uoS/IG92+xxRZ5Hs0xvXVttNFGWa/JpNurqad08rLLLksXXnhhXgP2dOeabnSy2zanUrnJBn7I6l9+9at0xtw56ZGHHsqicxZcapll0r/+6l+GUryHTLfadtt0wEEHpz99+9tbLeYK/LR6egbTuQr8LCjXYFL4JhgJZakwCrERSuDHw5NB3nTpKMGcAJBKd5ISGIiyg3gjNRgNqrUOJ4GY4/IAGoAHcMABm7789//+37OeAYCCFRIugqF/aKYO7w48Sy+9dC7bBChL3WrqUTBSAsiMoNDB0OnENBpOB8u+BYhkjMEo6iSPsm9lX8o2SnlFv4Zj/DgI+84bfC6WJSNIPeMB/EQ/zRVjmfwZI+YrAF5lor2YD58B6hhEL7zwQk4VLc6POE51XS+c+0UYEQxDximwhZuH/xlTAEzGdzBSGNHHHHNMBh8Yv/73RpoR74ex4fL5/vvvnw16aYmBxwwZhq26GcDKMOLFm9pjjz3yZwKjq48+MgQxDsfrAqboCxCAAfTDH/4w7bffftlAvP322zOoENcggR9tYDx++tOfTvfff3/6yle+Mizjh/uoeWEAAtYZxoxYa17K+TXXXHOozw8++GA67LDD0nPPPZfnZ5111kk+w+C87rrr0hprrJEBJH8DjiJFNJce8gc4MKLtF92U62dennjiiXT00UdnEAQA6HkBoGC4kjldsx+JUXjAAQfklPZHHnlk1g2GJXBE3xmvwMFgfZRjBwrRPWNxDz26+OKL8/iBHwA1fwPRTj755AwsMZ532WWXPCTPMmDPrFmz8n6pH74DbHz/+9/PoBrQobk2tMXIpuPa/MAHPpDre/rppzMo6gIISdHtouvSdgM47N/kYa6B8YABBrY+AlnNZVzdrpumPgDW7PmlTMwD8IShOJru+94cke3cuXPTJptskpMMYAdZO+rv9fK8v+SSSzIYKbugeHX2HWAC8MI8O3uUc6KNj33sYzmpgXkDdACCZCAFRgDT1OV7zzz1GyOAucms66a/+thNvd3uL93I0L5gfzVfQLYSBO/E+LEfmBd7CVZvuS/Y39RFh+lXr0yppp5uuumm+XwICFQf/XUOmci9vJt5m6gybQB+jPXn//N/pgvPOy/d9817hh36JpttnvY/6KC8ztp+VeCn7TM0gP5V4KezUEsjNAy6EvBxF+PSW7Rg/ET8j+GMu7KeJjuiacQPYKprlZMkgWC5lCwZOuMtp4MoxkoZ80Y3S3DF/976+WHIePPHwOt0aQtQ4X46BqCgW5g/DhERU0f7/o/4PgG0KFuCLd0AFSWI2alPpW439bxs173R3mjAj0OWupZffvkswxL4Uc9YAynHnFnj5OEQzxBgGDkcAn9invQjDnnh3ul/cX4ee+yxfKB2IFxmmWXGDEhNkgrXZscogeHcBsLdgwEcxiGdY5AxLIAEgF4XY50BwDhifLgY+AxvxjMD3cV4Y/QwSughA55RwYgEAESZz3/+85kF0TRgxjJUe5S+MeIYiZga1oc++Gmms28L8IOlwPADIrv0mZwPPPDADAA5J5VXzCegw7zZX+3NADRgL6CLvAG+cQEmdt5557T++utnoxvY1E25mLNu54VhDMBigAJTSgPUvkbn7F/2UOWAERgqZZB88whgAEw15yzGTje1EXsvNypgH6YIoMA44wLSYL4Yv7HHmDBF1AHYwJZ6z3veM3QPVhpdAnQGOGEs+kpuzfbd+NWvfjUDO00GR7j0qb85VqwKc1jOs328l3Uzmkw8OxjwZYyp4XTfOABVAXx98IO/cxUxX154xP/d6oNyZEhmgJkdd9wx34ptheXEXboEPWJOnE8CxAE42JfMm7kE+HixEewj6+Ub3/hG2myzzTqul2762k294uV1u790I8ORXD2H27MBup7n9s7Yc41P/wGO9LvJUOtm/MpEf5xp6Dc2GsCW3Mm/F53sts2pUq4twA952R9e+MEP0gP33ZueeuLJzPZ511//dVpl1dXSxptumlZYaaUpc9arwM9UWQHj2M8K/MwvzJKdE990AoHicOjgHVm9vEGL6O1huCoXfwc7oOnmEp8rO5K7zDhOe61qAiVQplcP4MXhG0U9AocDYoA54fblIQ9kYEg4pDPm6JG/I85MxPGhn6E3EVDc8AAODouo22jNYih4ywloKoM0R8ypUiSdWGslaBNlRwJYgjnXBHM6rasmwNQN8KNtbhXeQDZZc+MJ/Bi3NY51pV7AT7zJiYDZwTAK4IfsUcK9Ufbjbfpqq62Wgbh6LXwSGCleBNYoxgWduuWWW7JOW7NAiDLmRBgcJfCj3E477ZRdlhi0W2655XygZxgS9pVOrB56CmTifjQel32FO4mg5iVgMdz42wL8YCg03/iPZJgPNx57BXaLuQDYddqHMFTIHPtmtHLAuV6An2gfI6EJNDTnNwAP7BlskiZLEnDHTZWhXYI1w419JHbVcAZ2gAyeb/Tbs628vvnNb2Zgc+21187AkD4ClzoBKe7zvAMkYeGUgOZIBn6nee513fQjk5H0KwCs9dZbLwOoAf72u0bJCzgJ3Aud7GdOYo7JFzOu07X55ptnwLEX1m239QqCjSndzf7SjQz7AX5iz7Vf01n7NP3FsMMYs5d388Ksk+xG6k+vOtmvrrT1vjYBP22VUT/9qsBPP1Kb4vdU4Gd44KeT60kTBEKV9rbKmw+HljJtXxi+8aAt/y+ZDg7LAfr0Sg+d4uo3LbvfZMA0gR+MHNR2b0jR/4GHykScn4jf47e3sQCg+N5hw4/vGG2ABPrlXmUd7gKYYOgBH5555plsjHmrLbMNCrz79MO96indGwP0KccRoE85YU2XquZ6KYGfTgehEghtKsJowA/ZOVgaC+CnCSb1e/CKekrGj88c7LwF99t8RFyhTmvcZ/qmj0Af7ggMPW//x9OlZlounmk6qJGAH0YZJsS99967ALsixBFuEFxZSuAn3IUwIriOYflw8Qp3qjCcm6yNiRQzo84548wzz2wt42e8gB/7+kEHHZTF2wSSSpl3W67XeZJ5FHsFSN0JSIn67P0MVYBOqU9le/Yu7j3AB+6DEQemH5CjH5BBX+I+ZyxglucbYAFzptP4lBMPBaDmJ9yiegV+el03/chkJOAn3NmAci7MM21ggozHZd+QmARzxZmgE+OnExgXwBqgWH96AXdG6vdY6h1uf+lGhv0AP+XaCfdALDcMLfPVL9un1PdO+1G3OmkP4J7qeQBY5ZJKRsaK+WW+p+LVduDHGd3+81/+6I/Sf/1v/61v8G+i56YCPxMt8Ra0V4GfzpPgwVjG7whDtARpfAb48YDhfuMtRAA/4TKj9si01Gwp4qNERiWgT83804JFMcYuNN2ZQo8CUMHuASI4nN9888357STQBnijDB3zoHbwohtlZjiADT3x24976AxAAQCiPBASyAOI5GrkwQ+EEHfBIV5cCoeTcCeLDGFNlk+ToVaCP/F3M0070YVLW1OMnYDUKB9lm2DTcDF+MJiMmwFQ+lGP5nbW7dQ255Bc0d25zJA5+ZWB2ju92XcIIH+0eG9A11133TwH9Vr4JDAS8BOsB64/kXachOwDgFtxTrh4KCdGTidDHbDL3cv9gF9GMqZEsITK2CoTIX37Fzfof/iHf8h7mTg/9rm2unqNF/ATc0nGwQboJO9uy/U6V1Gv/XEkxo9nEDcVLobDAT8BTIgnJX6LQM6ufkCOsQI/nm8YP1iy9Bp7shPwE8wRLJlS53sFfnpdN/3IZCTgh5w9f8WgES8LSOPZzf3HObOfyzON/Ownzq1eYBgnhkq3wE/IEXhQssD66U95T6/1dru/jCbDfoAf/Q7XRYC75zsXOozqsbB9RgN+utVJsZe48GF3YQuKkYWV5OwhZlMAuGOds4m+f7KBH7rEteuBe+9Lv/zVL9Oqq66W9tx333zeffD++9KVl142FOB5jTXXSgcdemh6zxQ471XgZ6I1uQXtVeCne+BHyTCWw0j28Ab8MLaHA346sXgCWCrjvzAkx+sNSgtUa6HtQgmQRHDmcMfym74AfbyZYchh5Ij/gkUCzAnAheHn7RIAqHQBdGiPz/3te2X95pcv6Ca//XD1ckiig+oFUPpOoNcS+GnGFAqAs8w4B/zwpjo+swYAVs1MdZ3cxLStry7gaFlvqSjdAj/iP5AVuXGH6eSiOVYFLIGqiJ0UgBPgJ+InNZlP2g3gF+jmUIiZxF2hjPkx1v7V+6eOBEYCfryZxfgB3Eb8ESxAAYTFRZGBidHN0GJocGHwOR0DRjLg7A90lKuYYMb0jLFO/7A2uL8w7krXsab0rHl7E+CoX1dJfbKnia/BTUgWL0ApdgmDswS2tD/dXL1KxomYJxtvvHFHJe22XK8aXgIfwwE6UWfoE4aMeEQlW1kZMcq4Dja/7wfk6Bf4CdaRgLazZ8/OLsvWiqyJ9KkZ7yYYT/S+1LVegZ9ot5t10y8YNpzux7M8MpN55ortgjGHVWI+er2wCq1B+gFI4k4KVMaeAhKU8z+S+12wE+1ZgEVnjfG4uq232/2lWxn2C/xEPCvr2Hqw5wkSPlZG1kj96VUnx2Ne2lTHZAM/zuwnzTou/fQnP0n77P/J9NH11stnQEGez5w7N7N9ymvtj66bjjj66NYHeK7AT5u0fIL6UoGfPwi6fMsfxlsY7GXw2NIVpgR+BA4sGT/hBtIEc8KgLH9HnWN1UZkgtanNjCCBAPUUKQ0ocxsZnzxEGFkYP97QeIPmDQ2ABoATcXcAMv4Pl64yeLPvgDE+89CRVcabQTTsoPM6SDg4qteBThsYPwzHTnF14jMHp5K5g6Hk0O3AF0GjgT7iWjnsRIrzJnCjjhiDfri8hQrAqFxXvmvGAxqO8QP4sdbEPhgU8KM/ESTb3+QsvoDxA+kYtLFnBLAWahEMQSwO7AuMDfPCaKnXwieBMJY7GeOAHNmefCdej2Cendx1oo4AFBhxYrOIeRIGcAAKGEAMX5fvuZFxQwAclQa+vQfgZB07C8gco3y/mb4CxAIwB4sgwAiuCrfeemsGnuOaKOAHA6RTEOteAYHo90hAXsTOsc8C8gSgj8ueL6aTWCBSYZvn0cr1+jKIO4fgxvZlAXgBf3HZr8yBl1SABYF+7V2eQ2Uabvs/91TGfbOOQQA/nYI76wMWG3aFtUFv4jO67Ds/5XMMmCGb2AYbbJB1OcCTXuc5DPvR1k3EuelHJqH7zRhK+qrvggeHG3MEYsYoMeZedSJAvpJxF+3bQ8SliheUIwE/EfTaeIGC1njJQALgvPTSS/Nlu+pmt++2Xmdsz9DR9pduZdgv8GMdkSnWHKAcuywyLXYz3uHKjNSfXnVyLP1o472TDfz844svpmOOPCJ98qCD0wYzZuR9Bwh04nFfyIGeXZiJ66y7bvrVL3+VHnv0kXTSqXPy/22+KvDT5tkZUN8q8PMHwYbBHuyKprtHGH9x0PCw8mY2XL1K4EfZMIKbb0/Hyx1lQCpRqx2jBEKPmkyQcONi2DkgMYjETvB2Eo0bmEBXfK5sHMQAP9g7ZeaoYIf57Ts6iO2DGi7Oh4wqABGGnYOcAzOjDOXA+o97AAAgAElEQVRXcNFtttlmCFwKtkzJ1Cnd04hDQEOHTz9cqwSZ9pBz8NVOAFYRkwhQxS0KMBX67lBjfA6KDrT65DuHc7+xmPwAhrTvXj/qVkabynnb6xAEeAlXr+ZadX+TedTrtMY8lqBspJHXl2BPaKsJ/GjLWM0zQw/4wwDk8mV8JcBV9msQzKVex13Lj78EwjC0zhn8UiCba5mepFXHjBHHg25Yy7LXKMfwtlatY4Y4ww37QQYi65qrjrUprg8WGv1k9M+YMWMoDbc4FLKBWf8rrLBCjnuC/s9I9hlXBbp87rnnDqUwD1ZRr5II40S9QA9g5wMPPJABKvscQEn7xmi/i7fYTeMzDF2p0IE2/cbGImNGrXMOmUpbjXkIhOaaMVI7w/VNnZGlrBOrp8zUxigEsmNVuIAun/jEJ3Ka+0jRbQ5HKtfryyDPC4GjMTtcwMRIoY4lwwWYDtk/6ZeYRNynGLJeDNjPxAhh1B5zzDH53nj2jDT2AB09g5oA33ByDpDh7rvvzmwWLDHApDEwpu2b9NOLjJAD0F+sK/HxZFEi39hrrREvVYylDD7czzx3s26Aa/3KpIxfZK14bgvS7tlpjVj3kZXNuqe/WHwlkNft+gwwMtaAMwgdAS5honIh80zz4zvgijloZlrTXpltzfjtN1KPY1sBHTEVueL1enVTL90FTI+2v0iaQUdGk2HoBcb+5ZdfPsTOGG2NG1sE5Tcfsf/2OuZm+dH2vW51cqz9aOP9kw38fO/559M5Z5yeZs2enRZddLG87m+58cZ03pe+mMXl7Hv4UUelj22wYd7bv3jmmelv3v3utMfee7c63k8Fftqo7QPuUwV++hMw0McB0mHWbwd5wE+4f/T6Rqa/XtS72iqBMrtTBHcG0AA7ACIOOR4ODCzpf8V/cRAP17BIv06PuHO4IgZUuGFFrB/3MDYYfQ4GDpDePgF4tAFMoaPexGnD2/0lllhiKNuc/qlTfaULVnxOpx1SHUoAGQ7h4SfOYHQIMwb1M9TQyLmmeMPuEO5+h3AGnPYdEt2PPaN/7vHQFODRgc0hDPiFZWRc7vc22ngYJQIpArnU5S0wA9JDmMyi//4m735cVpogUswf+TgUmz+HYmMK17yQX8wfmSuvH2TATYGsHFqNLxhd+hjAmDkOwKqffrd1LdR+pWyw0XGsl4cffngoKw0wkJHFZaKcc0APcAfjQFwGqZitAS5UjCvGBpcuOsWAs9YYRdoALACSgu1A/hhAjD+uYNaZPYLB5q19WY7bqYCv3EkiZXwv80eXAT3cHqxT9TNiATeYCvYn6baBXMox3L/3ve9l4MOexchnUEmTTk4uKaJlt8KM6eeyz2gbiEBGxgcMEecEuAB0KNsBipGV/Sr6hkVCJvYabAwsmF/96lcZeDYejK0y85L9ASiEdYWxol37HoaPeQwQo9tyvY7bPkLWF1xwQW7fRY/22muv/JKhZH3RDYAcsMf43MsVGOBT6iX2ovoYyMZu/wMg0U3PADIGLAHVMNB8Rw/pKyAm5pN+Avrs5yXwo4+ABEAEeeknALMT6Edu2gKYaBtgZUzW0iabbJJfcMR+6hmrXDnPAA8ZLs0Poz3mmV4cddRR+fnYzbqhW4A7+tqNTIC8dCnOAnQSe8kcmB9rDhsM0EP/jE1sFs9Lcl5jjTX6eqbpG1cxzCl6ag1gD4nBxc2L/IBMzrH2E7J1kT93MMAxUCguz2Wp3r24ol/0BMji+aaOfq/R6u12fwE+OY8MJ0P9I3tgd7nPAImNk34ARWNOAZKApHKvdBayh5qzscb20Z/bbrttgXUC1LS/lNlAu93L+52Dtt432cAPxs/sWbPSsbNmpfctt1x6680308knHD/E9tliq63TwYcdNrS3XnX55ekX//zP833WRtlW4KeNszLgPlXgpz8BewAxCBmqjDwPTkyIMOhGi3vSX6v1rqkigRL4iThODDsH1ggSDEDwsAeooKZHdq1gujDqHDQiho/Py3TtdMxhN4AfBh0GgQOkw5rDawAh+gNIcTlEYBZoL74vGTKl+1V8rl5GIXcyzAKMHf0DYgCcGAUO8frroAr4cSBkiDIQ/DAAtCnjkAMVcCeCV6vP/2TD6MBiwB7ADiInhoD7rDPfCVJp7EAj9wZYE8ALOUVQ9V7fmJdATLiq+QyQ42BKjgArjIEAfsIlrWw/4q64h2FlbIzXj3/849nQVWcY+yVLzGcV+JkqK3169ZMxI6YQw5wBWq8qgUFKIICfTq5eg2y31l0lMFYJeBkGiAecTdWAyWOVwUTeP9nAzy9/8Yt08okn5LPZhhttnO6568701JNPZhH85SKLpFknnZRWWvl3Ma9++5vfpHPOPCP98R//SQV+JlJJalvdSaACP93JabhSDGHGMdAnUPnSxScydzEaezVAx9azevdkSSBAiDDs6QAgIjJDATgwcAA1Amh6gyMIKB2JoIT+BqAAOsJFzOEY4wSAAEwIVgswxWfePmLeAJG8JXd/mZkrwMgAooIRE7F8oiy5lboaLilYCAAbhxz6Drzwds+bNQCoe9C9gTUAIW/UtWEMPsOO0wcgjiw/EecHe8eb5khP700vkAnwgwmlLHYPJpFgzsqTnfKCJuuLvjczjPksQJRe1t5IwI85AESRvzFFJraIBVSCZvG3efJ2McbMsCbDEtwpg7yXgbwnS4druwufBADMmCzWHeAHOFyvKoFBSmCkeDKDbLfWXSUwFgk4I2CR2SMx43o5X4yl3YX53skGfsz5vDvuSKfPOXWBadj/wIPSDjvvnM+gznL33nNPOvv009IuM2emXXef2eppq4yfVk/PYDpXgZ+xyTXisTAAXWE8h5FdMj/qw2Fssp4qdwdwUMaCYlShwHP7wRCjF5g+XD98hqFDZ0q2D5cDrgQAEuWBDg7KGDbAD3+7fA8QwoQBwGD8oLsDX4BBQAogCRo9cDIAEp/pI531d+hqAJel2xe3DQCPutC6wyUAQMXNBKjhM9R0TBixPcQrYEQCswAdQCPlMXUAVMpjCBmLvvkbewfww91DecFH1Q8oU68xKU8G4QIWwZ1jPKEn5OzSZi8Mmpi/AO5KVy/zCPgxl9wJ9DmYWgGYBdOnjDEktTUGlPhEYmdgYzk0RkyfEqCL/tf9Yqqs+KnfT4Hbxb/BSOO2UEGfqT+nU2EEFfiZCrNU+9iUgPOHuG1cWr3YqtfgJTDZwI8ROv997bavpmuuuCKfuZ29t9thh7TLbrunP3nb29KPf/R6uuO229Nd35iX3v5f/2s6ee5p2S2szVcFfto8OwPqWwV+xibYMt5KGIhhbJYMivoWf2xynsp30wMPjMiMFTojeChmC70R7DMydgF/gAoAFgyXYAJFwGPAB9AI68WFeQOMAMwAWgAnfoAt4huIXwA4wbQBtqjbb0BKgEHNtOwl6KDd559/Pv9wsRIjCNgCeFEOiMNFRH36oG5BZIFAHo767x7jDHDUgT+CIgNNtc/YFM/BmNGo9VlcDAHUyUz9Dln6gGnnHsBYBFluumUFi0abw6WPH06vStexEvjRD2PCbNJvbetHuGpFW36XAKC5Ek8B0CfOhuCX3OHCJW24YM9TWe9r36sEqgSqBEaSQAV+qn5MNQl4ZgPJvaQS+6fG85yYGWwD8BMjdZ7/37/9bXrbn/7pUEyff/nVr9KF552X/vM//09aYskl0/uWe39aedVVW68fFfiZGP1tVSsV+Ol/OhiWcQF2wqBnxHkYhKFbQZ/+ZTwd7gQA0A0sEUGdXXRE5pPvf//7WVcANcG4oS9AG+BJBGH2oIm4UlzDACze0isLeFAvAEY5Gb0EgcSsEYwT8AN8EZsnwEggC+DBvZEWfcUVV8zuYdG/0m1JW9hDQJcyy5ay2sZ8AywBpdTNDSoCWKs/MqyE25t+AlD8rx/h5uVeByrADplx78KSMXblBF4EKOkPufk+MquE/PQ7gqwHIDNW4CcAHf3lVgf48be+RvDRWO8l2y/YU0CsefPmZZcvcyPODze1mI/YM5pssemg/3UMVQJVAlUCnSRQgZ+qF1NFAs4rsqLJgCYAucDgXkbVa2Ik0CbgxzntP/7939P/88d/PF+gfGfA//w//yf96RRyk67Az8Tob6taqcBPf9MRjIDSSG4CPU1DsL+W6l1TTQLD6QbXI25dAULI9IPZAhjhGgXoAAAAPzBkZH8BxPgMUBKMH+5cgilj2UQ6d6AMEAkwAlTAFuKWJWuF79SDieOgHaCKfgIk1IuBIgMLUKIMOhz6TZfVp00uZ/ostk4ErPY9EAm4pU/G4G/1KyvjnTIBlvoNPAl2UwRijvHEeLlSOXC51Al0MnZjUh93uDKrVwAn+lUGWO8VfC0ZP033zYi15HcEuVa//kS8JP01tmA1+V4Wo5tvvjnLSbYOmZV8Ti/cFynhyzqmmu7X/lYJVAlUCXQrAUxIMVK8OJAhSqatelUJtFECziEyq8nWJ0udTGee2fWaGAm0AfhxLnz2O99JF51/fnrxhy+k1T/84fS5WcenP3vHO7IQXn/ttTRn9uy00SabpM223DK/0Gz7VYGfts/QAPpXgZ8BCPX3VVbgZ3CybXPN4WJUBhfWX2AGsCPYKNKrYtBgrAAwAACAAOANxo+0q5gzZeYnQIrYOX4AOBG8WHwfcXgAPNhD3KXULVgrAMIbKm5RDtj6QDcxcjB0uIdxoRJPB1soLv2PbFURYNrhB+DhwIPpEinogVbq9n8chsJFyr0egIAj/VWmjKMTgZGjvchUFvFvgumkHNmJJ6Tf/ia3SN0b/SZHY+SGpS8BZHUbM6cZ3DnAqojZE5nZuO5pAwBWxvmJGD8BdKlPXwXHdmjEzNp+++1zQG9jLYEfcixBqzbree1blUCVQJVAvxLAeJXtUNp5l+fTWmutlWbPnl3jpvQr1HrfQCXgWe2c4+zT7XlioB1aiCpvA/Aji9dxxx6Tz8CupZZeOs2aPTstuuhiQzPxzNNPp9knHJ+2236HoYDPbZ6mCvy0eXYG1LcK/AxIsL8P9Kz2XgLLDq43teaJkkAAFQCXiIMTrl7chDBX6ITggFyWuDBxswp3LsCIgwUQBwAEHMB8wWBRBksI0AN4UL+6uH/5fPnll8+HZ3U+++yzGWhwv4DPH/zgB3M9AAkHGDF7BB0GRHz4wx/OAaalTA/woYw7482sNgQ1DOCH65jygA+XsQGt9BEzCLvIWPTRPdo0LiCTPgXzqWS4hGtUpsz+539mxpA+BxtG38Q3AloBfGQV832ARMqJd2TsZKGP2unFD7/pblXG7wlmj8OfPhiv8RtnAERRhkxCFwBDZEfe3L1mzJiRA3Cb35IppI4yKPRE6Wxtp0qgSqBKoEqgSqBKoEqgjRKYbOAHg33uySenh7/1YFpu+eXTv/2v/y/9ydv+ZAHgx1n37DNOT889+2w66ZRT09+/731tFOdQnyrw0+rpGUznKvDTn1zDFaQ00ppMgZLVUMGf/uQ8Ve+K9O0AjnDVAtR4KAAL6MOsWbMyQMKta+WVVx7K9hWAC0ABUALMwCwBLqhXjBv3AVLURc+4PwF+uIz54U501113ZQAEo4j7l8+DHeMhBoS49957MxNl2223zWngvXVtuiz5X5wgP4AqYAUgQ7+4KwFVgC3c2NQPrImU60AZ/TZ2gJc4QOj8/jYGIJHPAhySyStc3sIVjZtYuJVx8QL8YA9xhVMPsESb4WKmH/fcc08ODP3+978/y66X9Tcc8BNuW77Xb0ypCPAcgFrsB8FiioDT+qbPYjOdddZZGYTbcMMNM6sr3NBi3mucn6m66mu/qwSqBKoEqgSqBKoExlsCkw38vPrKK5ntI237ZltsmTB7Ljj3ywsAP86G555zTrrj9tvSQYcemrbfcafxFsW41leBn3EV59SorAI//c0T4ywy8oRR2XQJUXO4/fQaXLa/XtW72iIBhj/9iBTjgAlAh8+BNfRCKlCACGBDTJ4AiwA6QIJgwrgHsADkoEcRGwdYAhDBjAH6YO4AeIAx9POKK67IrBvMoXXWWSfH8RGTRtvAkUgxLjbQ/vvvn93BBCvUbgli6vt3vvOd7EoGuFJO28YDfAFEAWO4nkUAad9F5i0yAAwBeNSPpeMCSukf1hCZAJXUE0ypYAVJ4c7lTT36zM3NmgNkkZMfDBx9BpQBj4Be++yzT+4r+fZydQJ+grkT69gcRYBpWdW0WzJ+ymxdwUbSB2ARVwbjMU8f+tCHhthP0cdmTKFe+l7LVglUCVQJVAlUCVQJVAlMJwlMNvDzveefT2edNjedcPIpadHFFkv+P+eM0xcAfv793/4tnXbqKenB++9PW227bTrokEPzebmtVwV+2jozA+xXBX76F25p0I1US7fl+u9JvbNtEghGWMT5AUwASAAj2DhAkeOOOy6DFUsuuWQGAjBowsXJeAJkAIQ0mWURDFl594l7A0jZYYcdMsgDDDnxxBMz20W8H65k2gBSKA+4+Pa3v52klOfCdcwxx+QygKFmQDpj4KYkqDTGCraQOrB7MFYATuIJAXT8BspwNXMBrNRn/D4Ply116YsHInaQdslCv2QAA94YNwYSWQWwA4QCIilrPL7zGwBFBtoiE5nAdtppp5w5K9ztxqoj4fIVmcn0FXBnbvQ55lw7TXetAI4AXdzvyBEQdtBBB2XAKFg/JVOoxhAY64zV+6sEqgSqBKoEqgSqBKa6BCYb+MH4OWPOqemIo49JSy611LDAz3PffTad8IUvpF/+4hcV+JnqSjdd+1+Bn+k6s3VckyWBkjES7A3xbwA/wBFAhBg9Rx99dAZmAC7csco4NgHsGAP2SIAKEQMnWDkRE+a5557LQM6uu+6a4/UAJMQQUj/GD3AJGANgwRxycd1yn7LczoA4vou3ExFsGQCDZYQlJK6N/rjH/xhHgBvAjHEYI6YOMAY7SPvqdH+AWeoTXwgI5jsgTfztXn3VDsos4EY/o12gWQAlkUUMI0jbxh9MK8wa7mvGNJ5su5BJBG4GPPmb+1oANco0YwoFaASQ41p355135vJ0gLtYMMNqjJ/JWrW13SqBKoEqgSqBKoEqgTZKYLKBn1//67+mk084Pi29zN+nPfbZJ734wx8uwPj5xT//c47v88hDD2URVlevNmpS7VOqwE9VgiqB8ZVAM0ZOZJnChgEQAAW4NDH6uQgtt9xyQ0ycAA8iho7/A+iIXro/3IqANICUZ555Jj311FNpjz32yJmuADMXXXRRBmmAKwAaDBtADMBEHVg8ABKAE7czblj+jqxcwAp1A3CwbPwAcIBH3JwwfYAWWCzacT+ASxsCOEfGMu0BboA6ATpxL4vAz/oqbhB3L58BqtRJbkAg4JS+AoJ8H/JVr/EDd/w8/fTTua9YQQAZAZSBQhFMu9tZHinGTrhuRsYy7egnd7JgFpUMv6bbHHmSy7XXXptlgvETAar1r7J8up2lWm46ScAeAAx99NFHsyukPWa0y9q7+eabM9Nvzpw5eX+rV7slYK984okn0qWXXpqOOOKIDNjXq0qg7RLgYm6f2X333XuKF+i8cNNNN2V3dsxrz/zrrrsuyY6K8d1L0om2y2jQ/Zts4Me5bt4dd6TT55yaZmy8SVp+xRXS17761ezq9ed//hfp8UcfTTddf1165eWXsyj+cpFF0slzT0vvW265QYtmTPVXV68xiW9q3lyBn6k5b7XX7ZVAGetFL4EhgAxgyRJLLJHZO+LlnH766RmgAGYAJwAj8TcjJtg3DgdAhQCDwhUrUqpj22DFAGI++clPZiDJZ9LkRrp2MXeANsEYijTn2tOnE044IQMurmCdROwqgIvg0cAaTB33AF0APFyxgEeYPg4zPgNuqQu4BdgyLkGZATu+NxYxidQbGbcAPwHQYCaRmUtd3ML0H6hjDNryt++ATdy8gCdk6j7fkbeA2T7XZqSI70Zrgl3VKbtWMHfid7ihYWyF61qAQ+G+1XT1BBpdcMEF2TUPOMU1L7J7mZcK/nQzS7XMREkAI8++Yt+58sors66O52Xv4pZp/e62227pvPPOGxXEsX/MnDkzx/zq9p7x7PPCXlc/OoHtePjhh+cXEoB62Q0r8DM9Nckz7txzz01z585Np556al6rU/mis/ZAz3kv1uIM5pyFwety3ogXW17weGHFZX3dddfNYA/3bi/mnF+41mNkV+Cne62YbOBHT3/7m9+kC847N91+662jdnz/Aw+q6dxHlVItMCkSqMDPpIi9NjqNJVDGgmHIOxwARRwCMEM87IEld999d/6NoRKxfTBnIoaMz93rxwVICLaPNtTtoOGeiImDRSRQNGAG+KFdP+LylL+9YY9YPcARxhN3q2C7RFyhcD9zaAe+iAekP+pnAAJpAmhRv5g+Yv9gGEU6d/3mFua7YBv5H0ijvQiOHGNTzndkok8RzNr/5PXggw9mIAnAJWA1Vo/2IiOYvrvfvYAnQFWAMN2oXQB3yo4G/hijtrRh3H4b03DBnQME+upXv5oef/zxDEg5FBuD8blKN79u+lvLVAkMUgLeWO+44455nd52223pYx/72Lg3x01zq622ysHpuwF+dCBimnFt7faece/4QlphvzrhubP33nvnlwgV+Jm+ymOenSnmzZuXwQ4gkOf6VLycdz796U9nFvNnPvOZfKaICwAtrqIzUFOf3Xf11Venhx9+OO9PXkB57nNBr8BP75rQBuAnwJ+bbrgh3XjdtXnem5cz7h5775Pj+zjftf2qjJ+2z9AA+leBnwEItVa50EuA4e/Hxu8AENmnACU+88Dw5geo4XvsFz9xH9AngJoAQQIQcm+4GqHO+3GfA8mBBx6YAZE4nASgpIw63aveAIWADAALac89sAAdPgvgp3Qr85l79RdrRxvefAXQEZ8HOynAD8rgu8jS5f8AZ/QvWEA+j/g4AYY5LJbBrfX79ttvz+yA5ZdfPn30ox/NgZXVrZwrXNSCIdXrW7WIyxSgT5OBE+CY39zfAGj+Nrfxxi+CNAOcAuwpmUTc0jCygD9HHnlkBuuAbMZQutst9AupCmDSJWDt3nrrrRnU3HTTTYd0fDw7FgYUBki3IE4/94xnnxfmuvrViTCi77///gr8THMFwuTzkmbDDTfMzOCpejmnnXnmmTkshpdJ5TUS8KMcZtwXv/jFdMopp2TgnCvrWmutVYGfPpShLcBPdB24KaX7U08+kV9sOg+vvOqqaY0110qLNPSkj+FO2C0V+JkwUbenoQr8tGcuak+mjwQCwAGCAH2ANwAFVOEAB2K0AZyEGxagAnAACHJQBtq41+9g1/g+YtlE3Vgv6623Xj6cjJTJKurSRyAD0ERb2gdURHDniE+jXZfvAuiJvuufOuLziEkU2cYCiAnwJYIju0eb/gc4laBI3BNt6mektgeMMEK97efihSEwnIvaSLF6RtK00Rg/5byRvR9yiIxtAZYNxxbSL77+Mqo5UB577LHZ3cv8kUkAVtNnNdSRVAmMLIF+QJx+7qnzMLkSqMDP5Mq/tt67BJx/6C3DvvkSaDTgx/NcbCBJKpyzKvDTu/yHgJZ/9ZL0t/1XMMF33njdden9K6yQVmh5HLMK/EywYrShuQr8tGEWah+mmwTC3QtYwkUKM8SDv2SFxJgBDQCNcOUKlog6IktVGTAa+BOZqoA/AYyovwxwCsApwY8yY1TEoQmGT4Ad0aY+xE8z5o32fYcBEHXqH4ALQ0ffYvzR7wCTjNOPe0tQyGfBYoo+hctTMHCU9zdKNeAHS4nbibTozTg6IUP39BozJ2QW8zPS/eQfwJ4YRsYfY+uk0/ofIBv3Fq55O++8cx4HphY5RNyj6bYm6niqBIaTQD8gTj/31BmYXAlU4Gdy5V9bH18JjAb8NFurwE//8m8b42ekkWCBzz355PTR9dZLG8yY0f+gJ+DOCvxMgJDb1kQFfto2I7U/U10CAaIEYCCosweBTDWlW1MT+AmDvwQaAnQpgZ/SjSjiwgQjxm/ggT4AggIUCjCmBEIC/AnQpGTlRLmStVJmtIr2gqXkN0Aj3Ln8DxQBwGD3RN366yfSl4cMImV9CbY0gacAmcSXkMVMkMX1118//c3f/M2Qi1iT5RPy69Xdq1sdjKxn5lcb2EvAt+GAJ/3xBlFZcS4E+BZjCVMLJb4E57rtQy1XJTDVJdAPiNPPPVNdTlOl/2K7YDCuueaa83W57cAP941rrrkmxyGaqjFpJlJHuEHdddddad999+0p29VE9nGQbVXgZ5DSnb/uqQL8ON/edP316aLzz0ufP/6ECvxMnIrUlrqVQAV+upVULVcl0J0EyiC9DHluPVghAIoINFwCMGUw4Mik1QQwyrgzZS/CPctnyrg/ykbMGCBNZPGKegOYCCCmGfy4UzDkcNMqAaKIyaO8uoKJpD+An4hX02TklP+HS1k55rKf6lK3ttQnYOJ3vvOdJKirjBmCLoZrWZOdFGDVoLJlhcud2EcAHW58AL6Qt76Xc1r27/XXX0+33HJLDpi9+uqr52CYpfy607ZaqkqgNwlYE4KkY8p1y4ajo5dcckk66KCD8n3jffUD4vRzz3j3e6LrA0zYW9qQun44neDasueee+asRRtssMGUAX68fOB6K35ct3GmJnr+29SeM81nP/vZ/DKrU4YqL4IEM/bMExw+noP9jkF7zhRiErblqsDPxM3EVAB+sOGvverKdN3VV2fBfOmCC9JKK68ycULqo6XK+OlDaFP9lgr8TPUZrP1vmwQC+AkwhKuXAwuDKdKABmDSyfAKd6uSxRPAR7BgIvtXsIT8j30Sacuj3pIpFC5l5NUp24CDGvDCPd52ln2NehgdZZ0BOJX9a2aliphC3L0CcNLfAEVKNpDPy/hEJeNJG/rtUP7UU0+lLbfcMq2xxhppkUUWGQqk3QR+wuVsPACV0gUs5BuuWxGIG7CnP/oZrmsR/yj+D1CIXnBZu+GGG3K8IulixRGIA7UNKHEAACAASURBVHK3Rnnb9L/2p7ME6Lb044BLYLA0wPQF02vWrFlDBg29UOaee+7JYKcMdquuumo64ogjchDwpl4o/+Uvfzl985vfzMCjw6f06IzvMgONurR5xhlnZPAA2+y+++7LDAcuCPan448/Pm2//fZDOsjY+tznPpcuv/zynEFPWuIS+NG3s88+Oz3//PMZ3LaHKC9zTVz6d9lll6Wbb7456/tGG22UzjnnnPkCvoYBJV6XANJf+9rXcp+snRkzZqRPfepTGegtxz4S8GOssulIP/+Tn/wkB7NfYokl0oknnpjXWr/XSPWK32Yezj///Jxh8IMf/GAGyrhyujAVv/SlL6UXX3wxZwI69NBDc4D6bvpqfzFP6lcHOV166aU5a5Lxbb311jmA7N/+7d8OO7Q77rgjzZ49O++dgKPoA8PdOZCRjrm49tprp1122SXtvvvu+f8Yk3v22muvzIahO02dEOtMIFsAISZIebnHd/Y2GZIEd77qqqsS8Fs99FCQfnsguXSKg0fH6NELL7yQn1MCqm633XZZN8qgu0888USun64vs8wy6YQTTsiAumewOXj55ZeT4Pqf+MQn8lhcjz32WE47/vWvf32+fhszuXnBMNxF72+88cZ8LxlY29tss01OXW+85HfhhRdmmQhyfMABB6T99tsv989YzQdXX58ZT7y8Mc4rrrgivxgARum/wMB0mC67rDft0oVYw0AY9dgHpCG/+OKLk7Wi7f333z+P2b5Ad/RNdlGykBjCOOmjxAMXXHBBnhcy0E9ytm+4ZPez7q2x8lphhRWyjK35gw8+OAnwbOzaLa/QeeN76623hvYOGS732Wef+dhWWGLGSOf0feONN877I32N/cSexvW7vKxBYzc+z176YozkP14M4H6Bn3DxNn7joBv2xZNPPjnv9c1rJB2zRsUJ/Id/+Ie871hHm2++ed7LnUPmzp2bXzCFDniOeDaMlwz63Ut7vW8igR+hGebdcUd64L5708svvZQWXXSxtNGmm6ZNt9giMxmbl7OhchdfcH566skn89fLvf/96bgTT0p/M4AXJb3KbqTyFfgZT2lOkboq8DNFJqp2s1USCIChZKk02ToONx4gwXxhGJSZooKh0+lNWCeXpRBABFD2f9QXLJ8mU6fJomkyaZqHsainBG+agMdw7lRl/zq5qzXdxsr++ztAmrKeOAT7TN8cAh3mGAEOqx/60IeG0tCXsZECWIv7BnXIiT4z6rn0+S3Wj7eSpbtXk/VDFg7tDqMMIge0LbbYIslq1DR6WqX4tTN9SYAh5LBvD5ASGPuPrtx5553ZQGRkMf5keWOYSG0u2xsA1qGf0cOAnTNnTi4fBliwK7gLYisABOIzIFNcDENgDOP2tNNOy/3wP0Prve99bw40zlBgHDD6BBuPS32AJEy2EvgxJgYdg4vhAcQCYjIWgRPcHmXgYwgyRhdffPH8PYOQkQMgADq4woDC3jNG68D6uPfeezMo8dxzz6Xjjjsu/x1jHw74IVfGJsPaPWRjP9CetcZIV3+vVzf1MnzFIAOekQ3jONYzsIIOmFPy8nk3deqr7EiHHXZYlgN2IANYYHu6wXi3JzKYjY/ch7uACLvuumv6+c9/Pl9WLfsYmTGMr7322gz8xGWesRGNh17au4bTCfeYa3IHXA7H+AFIAPS0ZzzmktHrHvcDD+MZEjKiU+TJ8Lefvvbaa+mQQw7JLrNAJBkeY78Hkkkj3kybTV50SD1NQKIfBhnZMKQ9h7Rnbj3z9Uv/zQ2QJdYkAI8Rbs34G6ACzLEOQ6/10RoAigF5rE/zIyYcHeBWZf4BWPQIQGc9aQN4BAi07gJAAGoBguiR9VsyZgK0tXfYE4yHzMwJPfG/sQBi/XhGxTVSvBpzZgxk3ZSz8QEp7RPk84EPfCBXCYwDLrkAIgIiu8yvPY9uAK+MfbPNNsv7DSCQXujv9ddfPwQAOidgIwHiYmz2Nfuoe971rnf1uvw7lu8X+LH/B9AHSDAv9B+gZ78ss6B1o2PAOWAcHQQ0l/uOjltvgCEvzQBDU/GaKODnxz/6UZoz+6T0wg9+sICYgDlHf/4LabHFFx/6znq/6frr0u233jpfevdPHnxw2mGnncfMdBv0XFXgZ9ASbmH9Ffhp4aTULrVOAhF7RcdK16QSSGm+iXf4ccBWxmGckRMuTsqWsXpaN+BJ6FCAKCHrYOlEnCIyc2hkwHkDyrhyuG2mWA3XuThIx5wNekje9Ebga30C5gRIF2MJNlcAQYxBhzGHO0ajA22pJ4Puc61/8BIIIwTIx0hp6iudpiv0h4FtrwDUAEHi4uLD4HG4D4Pa/gEMYiiXxjodY0R0MrrCUHnPe96zQBsMIuABY9O9cWHLAAIAMSXwg1kRbCWGmUsZBqHYLt72MzixXoBd1gA9Z5hY02VdIxndDDaGsbfiJSg13D0MSsADMGCppZbK/SKTb3zjG3l9NcfXrQZ0Wy83Osa4+cRyCoYRQx7bBfgWRm23depjACpADfMRz5toj2ybRmNzbOTAKDRfWFeAh5BPfN4EkPSRLJUHDriG04mynyMBPxg5WBtYXHFhb2AhMX5LgEI99IghDzgr93VgCDCKoVzq00ighHJAjbECP7H+GH5YFQHwWQOf//znM7PukUceGYpzFOPAzrIPMMRfffXVPK64V51nnXVW/g74seSSS843hfYS68ieAYizjhj19hRzaz/wU8peWWAr9lu5fuwp1qZ6gGbB1tNnOrb00kvnts2T9deU12iBijvJWR/tbUCPph5rC/sFIG0fLN3toi5roNSBcmylrKVR514GVDM3wcC1ZwHdOrE2ut0HynL9Aj/WXfRLfeYR2AmUL/fyXnTM84XczCuAHWDoIiPgnb0vgNt+xjrZ90wE8IM9dcacOenB++8bdrhrf3TddMTvAfxvPXB/uuqyy9Mbb8zPcNxok03TQYcckv7f37/YmGzZjdR+BX7aPDsD6lsFfgYk2FrttJFAJ9erbgYXLBAHdG8CGfRNJox6qkvP76QZ8Yb8XTKOgCOAEp85nDo4An4wflZeeeUFfP5L4CdAukHJuGQ/ebvo4IDhZa7NObc1ehAxhkpXtBizwy4jmVsLVweuYq6xxkToRkdrmcFLgIGEpYDVUzIpmi0H8OJtOGOwyVJj4NGPYJLQMwd9LhtNIzsMJWsl3Fm0NxLAMpwhN5yRD8jABMI80A7Xy1Jnf/3rXyc/XMPCWB+urpH6Zc2TB2OZcQS40U6neyJ4MIbMcG+2uUH06u7Ra70xlyW44jMgTRiuvdY5HJOm14DJsXdyCwuWhH4BgxiNvr/11luzq5q9F6sEkFcajeMB/GBGlcyrTnWGYc9dB1OrZKLRZ/st8AKIUBrMEwH8hP4BbUqXyljX9nP6+pGPfCR/FDGEzD8gBTOULgeYVq5PAFinPSDqVhf2ljksGaLD6QjwDuCELYSJo28+wz7CiPGs8myypjGCgomnveGAsn6An9FASmwle6T1WwI5w/VB/zqNOYByjEH7qXF3cm8f6+7fL/DTZKINJ+dedKwEdcu1ABwFogEimy8dxjr+ibx/IoCf7zz9VPr8UUcNMXes6yWXXjqfTV956aWhz7ffcaf01ptvpscefWQBEeyy++5p15l7jMi8nEi5jdZWBX5Gk9A0/L4CP9NwUuuQxl0CZdye4UCE0qj3t0Mz9x8GHCpuMDl0Th0ObwFojHuHp2CFpfwikHRkACvjJTnUOPQ6IEqBzgWlvAKoK1k2gwR+ot9hiHgDrL/65XAfLn2+D8ZX3KOcN90Md1R9+zF3nTIT2hScytrlQgKYFBgvnRgQUSzcgDq5oEQZ7ljezMsA542uQykGCUCo+TbeZ5glDKYys9J4Aj90GAPJ2LBxtAOc6RSjIsbAPYc7grXZLePHvcE6KJkAncYShiNju1PA2X4Vs9d6AxTjZoahaA8ArHBlEafJ1Wud4wX8lEBauO8An8WU4XaDSRkAgfgrwAm6VDLQJgr4oVcYYthMTaAo9tNguZSg4EQAP2JqYbyNtK6b+gaQANwCXLDBvLwoL/GEAKid4uKMprsAQM8PQE6zTwGEYKHZO7g6kRf3UqD0cFe42dHb8WD8SMoAeG0ytKJ9jFlsGEByCVr3CvyoL9xmuUdqDwjLvXA8zwKDBn561bGQrzhp4UJu/XpBNpXZPuZzIoCfa6++Kl1ywQU5ps/MvfdKH11v/aFYl7/9zW/S3XfdmS698MLsptm83LP3/vunddZdd0q9tKvAz2g76zT8vgI/03BS65DGXQJlnBuH+LjKuDWlMe/A5BDjwIr1AfQp3wqWrl7jeRAZ94FPcIUBjEQ2Lv8HW4ZxzFgC/DBI0MVR4cu3k2EMlBnGos5BDCXmPGIKmXMsB4fwmPNIXV+yg0KHAD/AQQaYtLhiXjikYf1UvRjEjE18nWGwN2OnlD3B3gEMCAw8nNEXxqw4G8CEv/qrv8quG9gD3GO4cgAarA3MIIyN0o1Ee+MJ/ET/gbCCUwNnANwMdAZxXNxdvXn3w41NoFZuCL0AP2H4lS4SncYSn3Ehasa5GMvM91pv6YZnbWNR+E0XgnnQa53jBfyQQzBAMEu4BfoByInDhCHGVQYwQefoJn0qGWgTBfyEyw5DqxPwYywhl5IpNxHAT+jkSOu6qXP0gjsPFhUAF1OpDMgddXbrjug5I5YX1zB/e3mALdMJjCpZaGICAQYE+y4ZR/rr7OJlhHX6T//0T9mtT8yg8QB+wj20U6B4bQd7DXBdyrUf4Ed9zl+AMPsqdljEwhqvZ+uggZ9edSwYcgAg69deY/z256nM9pkI4Acgfu4556RHH3k4fX7W8WnV38eeKtew9Stj12UXXzT0sWfaVttum3bYeZdxcyEcy7Oq13sr8NOrxKZB+Qr8TINJrEOYMAmEG1E0GMGUw6XI5/4GUnD9wf4QhBAIgP1Rr5ElEGwdpSKDWbCtIg01A5dxi2kgVgmaetOFbqKBH/3WX5nVzDvwx6HLnDOGo38B/sRv9zhwOLg7qHFl8BY2YoBUfZn6EojDezNuRXNkwQxqxn+IcsEGKL+nR8Afxjojh0FlTWBtCP7bDBQ+XsCPdum5tRcB2LEYMJDE1QBMAWy5lQjaytDFwmFIYnBgtXE/iECzowXWDdmUcUE63RMxhDBFxLsJds1wWmQMAI3RAqr3Wq/2Iv6MeTBOTIf1119/qCu91jmewE8YiFy66JP9knFoz4o4Kz5n9Ju75n40UcCPfVTMIaCPfnFXKq+SKVd+PxHATzDwME/pcvMFRCeds1aNRfwccYC4HALdwhUy3EKHA0aiTusPGIOJBZQTA8k5gxsZwKYZP8l9wULzTLJGxb8qY0UpA5gRQJqcZX4CLsfaa8q/H1evYHAB9PQTOF1eMd9YOuUYegV+Im5aZNDUVy+KsHAxngDk43ENGvjpR8cC4DNv9MTLsTIo93iMezLqGDTjx0u7s884PZ/XDjj4U0NMn+ZYX33llXTcscdkV6811lwr7bnvvmnpZZaZsi/qKvAzGdo8yW1W4GeSJ6A2P6UkEMBEGPrNLFoxGAdShw8/jAqHrUH4mE8p4XXRWeCON3NYUpGannFGzv6XrtTbwDfeeCMfnL3FcuBtAj/hXjVeb/aG63rJ4gn2D/BHP+mAPjs8NzOalf+rW1pcB2tvWx3iI0NNFyKrRVougcikxPhoZuXS9cikJTMQUISxUgYFViaCfwIzygxG1grDkaHm/tH0fbyAnwhYLYhxGG/hpmG8jDZpqptuK9E+IME6DhZkfN7MHGbs4aZiTbsnMvJ0GkvJtNE2g7xkVABbXnrppeyWJusX9wdrtclSaqpUL/XGvWXgWQY2N7iSXdFrneMJ/OhjADwyDGFXBCgVcVgwtGSswgppPru6AX46MWFGikfUqU57agQD7pS1zAsAa4ZcS90IZon5LYMEl3FQhgvuzKWtmf2q0xZTygnbyIuIUk70iz5HrClsHLFdnLm5KGPjnXvuufO5NJWuYNif2EHA1bjCVYt71l577ZWN+hhfyJZ7EEAPc7S8Sn1be+218xrF8IorQBdBgks2Xuid4OilW1gAP83sdVFfJ7DGPgZgJC+//ZR7VgT4lg2uHHuvwI8+L7/88kNAoXnnEmhfjaxq1qfPjIPuKN/rNWjgp1cd0/8A+DDBOu07vY6xLeUHDfz8r1//Op00a1b6+IwN04yNNxl22F7mnnjcF3Ka9k8delj607e/fYGyzoA33XB9+sgaa6Ylf59goC1ybPajAj9tnZkB9qsCPwMUbq162kggXHOahlXzfwcMDA70eD8OOqigDm9cflxh9Ef2qtGMtWkjxC4GErGRgu3jARpxkPwtDoUgn8AgdHiGY7hSRfVlrKBBy7YEfsx1zK9DJfcE33vbr48RsDqyuZUsoBdffHEooOU222yTD9gjpWXuQpS1SEskQAceeOCBbKh54w0oEZAWMwcbhrEjw4u30IAd33GV8saWEWqfiLTvDEeHeeAQEEPsDXpUgigjDZueYQPJbNO8J94uM0hLFkIwU4BMkS2GDjs7MDIiUxk2D1aTOBrc1rAbAFLhVmIP5Gph3RqXwMKYD8bCgOd25E0/g1yMGes+UtmL10FGpTE73FgYx4xRrlUAAX0S84Jh6zOMBowKrANsiXB7uvzyy0ek6ndbbyn/AFc6ZTBSrts6w3BlqDYN8ADcZMrqZPAPpw/BvuB2V4JSAY4IBlsCQmU9nXSiafCLX8OdyB5tfpdZZpnsyoNJ1KmvUafnJ92wPlx0QDwadYnTYs4ALKEbAKpmbKnSYHave1zWF0YEEAYohHEjJhXX2siKxOVWOdmlyKgZ7LiUQ5lxTlZGzLuVVlopr2n3yi4XadKtCYALJg2dD0AY8OiZFoGupS8HcjHcxaahy5hr+qxv6hQwHeiqDcAYNp09xtq1hqRJ1xcyimQB+h0sNKBSM0NaCVQav+cQ8Ir8uI4BAa1dhi+wsAQ99AGYKtA7oMvLrojLRY8i61/ovH3LWGQus0dY6+ZfW+bB3lcGZ4+6AGX2x/JZHzGeynVhbwMWRWY0z2JtegEXgFKAg/a1Mj5UL4+NYGipo8yYNlwdw+2xyg83xm51LNqMGF7G7iXBVI/tE+OaKOBnw403ThvMmDGsGgRANFK5f/+3f0unnXpK2m6HHdMKK67Yi0pNeNkK/Ey4yCe/wQr8TP4c1B60XwIl8BNuXQ7IZSya+N9B3MM3sjkxeByEIlZNBX46zzd5kRuj0sGevPztt0Mp40GmD0wCb1IdgJWLIM7lYTDi+kwk8AOY0p7++NsBGfhn7ulAMJgC+IkMSPoqDopDtsPfuuuum41l7jD1mj4SYOgxyGThYjRhdWF3yYwVLk9GG+WAPYw2eww2D8CHARh6U7IDGNnAjPLCmuPSEfcAIRhoMiS5pPdllDH86R3jWXY5VHd9Ouqoo3JfGGHcMlwMV2cGb+QZouJHWJMMUUClfhgTfWfkA3rcj5UnhTZ2xjPPPJMNSIw47hcMVHGuGPDWOQPO/ww/dTJAN9lkkyEZ5bepN92U68aUi7FgAK6++ur5f/UwpgFVgB0yUA9juXTzsN8wHAFLJcthOK3rtt64n2HOGAdaleyKsv7R6nzzzTdzjBLjBRKQCyOc7NSPNWF+GJ9ARambgWjxomG4sQQDBCDTdPl5/vnnM8hy+umnL5A1EWgznE5oSx/pBQCPLpE7IM9+CFwzd/oKKAECmRPzWNYJPAR+uDdcCRnAMuPpG1BI/xm19K1kdcV4PSfoGdmQmbqAr0AZOkyn6DHgx/cB0B5//PG5P1xulcccK1k3TXlaI8AkTBIx6AAgwEb3ucwbI9zasq9bZ54RZIFpZi8ADgFjgBMYokAQdWKo6G9Tf8u+ysKmLesIyEYfyApwBXABHsUF/CRz4EnTzUoZzyAysxaNn44tu+yy2aUMaGrP4s4phhb56z/2DhkoD6QCzhqz8dFPYzOXgKZIxGDdmRf7kTKAYM9H+0O51u1xQBzu3SEnIB4A3MsfIA5wg84Zp/7qg3HSwdhDPYPplHhosdcGcG7M5qSMSzbSU8d+TBaYVfYq/XfRIX2nz+RTXvpKHoBUemldcL8iazLxXCjlZRz0Ic4AI+lYJ920nxt7gPLT4Sk6UcDP8iuukLbcZtv0X/7ojzqKjU6eMXdOWne99TsCRNbFow8/nC6/9JJ0wsmnVOBnOijfdBtDBX6m24zW8QxCAiXwEwAPoIIR4nekIvcdYz+Me4aLnzD6S5AiwIlB9Hcq1umB6uDMYGTw+mG8MhBlA/K20ls6c+EgHAFHm25Tk8X4aWZ+85aRgeOQ6/DrgAbE6pTNDVj46quvZuo/FgTwR4adelUJjCQBoEAYP3St08XoZlSPZLwuzFJmJD322GPjGgw65Gkvsp8xPAcNQvczh/rmmWSfLS97LEAKQ6KN/e5nrHGPMbtGi+s0ljbafK9nDSA2AOQ297X2rXcJ2HOAcQB9AP50Wb8TBfx8+8knehd6hzuc+8/84pfScn24EI5LB7qspDJ+uhTUdCpWgZ/pNJt1LIOWgIdqMFMcIIE8gAlGf7j9vOMd78gHK0a+A3WTkaKPkdXL73oA+92sAXa8QfQG01vDNdZYI2cr8qZUlgoMA2CQt7SYB+Vb3maMn8lg/JQMMHMP8AH+cOdAjQ+3tE7ADwCRq4y3m4wtoI83lPWqEhhJAnQOswVgip0Qb9QjMw8WjDfanQKpVsmm7O6F8RPuX1UmVQJVAlUCU1kCzhFiHGGuYVJNl2uqAT9LLb10mjV7dk4N3+arAj9tnp0B9a0CPwMSbK12wiUQTI8AVjp1IMAZ33UDuESdAfAw0EugJ+LPAHcC4PEmEeAToM5wb1wWthg/gBDyCheuiONjLvj1c0FBlyc/VGhZUvxwg1LWIUZsEj9An1Lm6gh5+ruMo1PG0ikBoZhbvyNIdwSF7lZ5lXd/pDoO1z//+9vbVf1XBiCIZk5/yCBcGKItjKfbbrstM39QvMWfiP6UbmFRPsbbjR53O55abupIgE7RF65jXHKaaZmNJGLMdErvPHVGOpiecjnidgYwK91hBtNarbVKoEqgSmCwEvBM4D7nDNV03xxsy4OvfdDAT2T1uufOO8dtMOdedHF19Ro3adaKxk0CFfgZN1HWiiZYAiWIo+lugJ8oF+5BnYIzqydctxjX3p6jvTPYw60r2DwesNg9gJ6I4TPBYpgSzZFjAD9kFayXiJckfg+fefE41ltvvQyYAIOUA6LIXiJ+BwaQ+4NdEwGTm2BPMLA6Mapi7qOO0uVOP3uZx2gn0vGW/dInOiO2hXgCqL+YPxEHKMYe/cEgw3rCzgDmYGsYq1gdZf0x4RH4Or6bEopQOzluEsCME1NHnBNveAN8LBsQTFTMFyBHBTfGTfS1oiqBKoEqgdZJACv62GOPzW6rw8UUa12nu+zQoIEf59NzzzknvfCD76fttt8hZ+3q53JmFePnrm/MS6edfU4FfvoRYr1nsBKowM9g5VtrH4wESrZG/B3sm/K7klVTpl4PA72Zjp0hz6BmhJeuXDZzBngE6hUvI1g9TTej6eJTPV4zF+BZsFyi3pA1eXvoymbCmJV1CHuhBPYCHFE26ok5DHCnGTTZ/CkTwEgwhDqNKwA9fQ33vG7GH7GfgnUTDKDQK/UCsbB59I/+SEEfzCCgYYCRZICmLRAo9zBBOAWijTgbTeZSjLeTwd9N32uZqS0B7o+bb755DvwsMGiT8UP30P3FehDUtAKEU3u+a++rBKoEqgQ6SUCQaQHFBbkWJzDiH04naU0U8CO480jp3LuR6a//9V/TySccn3bbc68K/HQjsFpmYiVQgZ+JlXdtrTcJjBSot8n4UXNpHIdBHZ8Nx+4J4IHh7e9g+0R9jHhsjWD1MLSDFRIGfLgtVdBnwfklT8yXCCAarJqYH/9zpROcFlgjqwmQLdzCynkNYMVnpftTCeQF6GIuXeZLH0p2kP64IhV8J7evbjQ1dDDmvdSH+CwYY5g/xoe1FGwfQb/jcq/vGfHiGsmggv30rne9a8idLO4rg41XV69uZmr6lcFClDFKxifuSlISe8tLN2SakVVpqaWWyllmFtZAttNv1uuIqgSqBKoE5pcAd1+BnNdZZ5103nnn5Qxj0+0aNPDjuXnT9dflYMwrrbzKmMTnfHnNlVektdb5aPr7ZZcdU12DvrnG+Bm0hFtYfwV+WjgptUtDEhgJ+OlFTKVh7z5AAKDHZh9xe/wOhlBkOgHwBNOn6QKkrHoiDksJLPTSt+leNhg/ZRyciIdEflKdYrgA18TuAZQE2FPGSYp6SpAtgBD1lG5dJSCjfGTcijLmPoCfJoAU7KJ+5iWAn7Lf+kK3uK55I2eMDHH65CfSwPtbWaliZRlSxx577JGzfAVzqQR+yn5WwLGf2Zr69wB/ZKXiyiWFM9aPoOjSCkvXLu111Y2pP891BFUCVQJVAsNJwPlAIomILzkdJTVo4Gc6yqybMVXgpxspTbMyFfiZZhM6DYfTZFV0YvqUw+7E7AkWT/yGyHtQxhWGOpDHDyZGyfBpuh25rwn8hKvZNJyCcRlSyVIJgA3o8/LLL6cXX3wxG6lYLvGduQp3rQBUfMbNjosUgCjcV4LRE8wf5YM1FJ0v4/EwmN0f4Em4gcUc9suiiX5qswxe7f+I9UOvGOgCWLvIQPvBynjuueeyES/e0VFHHZVWXXXVrIslQBXjdb8x99vfcZnYWkmVQJVAlUCVQJVAlUCVwIAkUIGfwQi2Aj+DkWura63AT6unp3aukEAzrk8J2pSCasbtCVcusVb8cCuKWC4RpJlhHWBPMHfKIMDhNtSJbVK2HYGC61v2BVU3mDxlVq/XXnstXX/99TkGzoc//OG03XbbZSDEfADnfO/HvIl1I16JjFdSo6svABHzqbx7XbJnBTsmgJESQBRPSDwd5ZWTPQwTlarw2wAAIABJREFURwDcXuauEyjZjPMT9UV691/+8pc5LT3whz4Zm9/ALPdiBT3yyCPpzDPPTIcffnhaa621cvm4tFkCXTG+XvpdN5YqgSqBKoEqgSqBKoEqgakggQr8DGaWKvAzGLm2utYK/LR6emrnGsCPf0dj/DCeGdnYIn4DCIJFEowO4A5Du/w/ggaXBnT8Ha5C2i+/L5kW4+WWNp0mPRg4MWcBnAV48d3vfjedcsopabnllkvrrrtuZvyQNfADMPPKK68MMXfcixUDnBEgGVgExAPYmUtxTbhTcRkT8FYdvjevQJZg1NCLhx9+OH8fzCHAHrAI+ARgwhbq5moCP6GfJbupjP9DH3/2s5/l+iNlfbip0Un1AbCeeuqpLJctttgiy+R973vffMBPuBf60N81wHM3s1XLVAlUCVQJVAlUCVQJTDUJVOBnMDNWgZ/ByLXVtVbgp9XTUzs3ggTC6A7AJYIIh4tQsHtUwfhn+DPqGfvhBlQGfh4pWHTZjWgvQKCoI0COJuNoYZ7EcH0KcCKAMjLj+iSWzZw5c3LWIQCHLFbm6oUXXkj/+I//mMssu+yyGcz59a9/ncEa/wNyfC9NOtcvoI3/f/rTn2b2zsc//vHMFOLOBxgSUBmjR1luXoIh+u0zegKMoRtio7zjHe8YCkQ92tx1An4CjAn2V9RhzHQT40fbximQdenGFcARRpKgvdK/Y/wAxUrAsay7unqNNkv1+yqBKoEqgSqBKoEqgakqgQr8DGbmKvAzGLm2utYK/LR6emrnRpBAxNjB6IngdozqyLoVsXoY/qUbFwM6AgX7e7yCMlfgp/NkNV2TAgQS1+ehhx5KUpEec8wxabXVVhticz3zzDPpzTffzHF/ZCZSx1tvvZWDQHP1ct1zzz3pJz/5SWbO+AzI43vg0gorrJDBI6wggB/GjKC32EKu6667LgMwgJe476//+q/TPvvs05Or13DqGYyfJjgYbLSf//znmY0EZPrzP//z+YAmY33jjTfSnXfemX74wx9muey4445DMYOMr7LL6tZYJVAlUCVQJVAlUCWwMEigAj+DmeUK/AxGrq2utQI/rZ6e2rmGBALs4Q7DcI4frjqAHqyNcN+KjFxl4N6orlNslpJBVBrsw2V56sT8abI8FvYJDDAM0yWyooXb3b333pseffTRHGdnzz33zOBMsFrEuAH8AHCAOkAaQY+5f2H8YPVwh8LUMb9SngOJuHr5UQ9whV5gC0lzHcCP8tdee21OH48JBDjUFiYY1yrxgyL1fL/zV7LHSkZY6AzmEgaTtoFPwCvyCdn43nhvuOGGLJf99tsv67efcOuK4NTVzavfWar3jSYB++wTTzyRLr300nTEEUekFVdccbRb6vdVAl1JwF4IqAfCA9+PO+64ae+yas9+8skn08UXX5x22223zEytV5VAlcDoEqjAz+gy6qdEBX76kdoUv6cCP1N8Aieg+yUgUrpGlU13imkyXNc6GcXNsmUZdUfKdYZIxOwJUCHAIMwODIq4gvlTGt4B6JS/wxgv2ywZFZF6vFMfS6CnBtddcMbLLFcBUIQrnhTUwI0PfvCD2ZWJ21W4yT399NPp1VdfzSAM9y+uUVy5xPwB1nD1eumll3IMJ/UFqwfow/1LPdg+5geoAhgS90dqdH269dZbM/ADENIvDBu/HcS5jQGBxvsqgz6LM8TYAf4AK7mgGUOAlABNRtFpp52WGUE77bRTWmyxxYbKhNuYPlbXwvGeqVofCVhzgotfdNFFed185StfqcBPVY1xk8CDDz6Y9thjjxybDePzpJNOmtbAjzPM2WefnWbPnp2fPRirG2ywwbjJs1bUHgk8/vjjaf/9988xA82553u9xiaBCvyMTX7D3V2Bn8HItdW1VuCn1dMz6Z0rQZES5Gimjw72QdMIjcxKMZAmS6YZHFm5AHTCRciBSRwWzBCGPgOakYzJ4YcbV+myFWm71RUsk2a7YTBHezG26G+4gulft4F+J32yWtiBMoV6yNocYu5cc8012VXrkEMOyWwdAAj5kzljgCsYVyeMH/Nt/oE/QBwHKSAQoC/cp2T8wpShK+rDBtI+8AirZqWVVsp1af/uu+/OZYEqQB7sIL/XX3/9nmL89CJyfdHX0En9iADUAB9j0tdIUa8sIwGAtfrqq6cZM2bk70PXS52u6dx7mYlatlsJ0L299947iTlVgZ9upVbLdSuBr371q2nbbbddKIAfMnFO+tznPpcB/Qr8dKslU6/cqaeemo499tjM1r3lllvS+9///qk3iJb1uAI/g5mQCvwMRq6trrUCP62enlZ0rgn+dOpUGJ7N2DmlEcvwBeJwo2myaLThUBQ/yimPERGBcBnmAfgAeyILV7StvPsDqIn2gvkTbUamL3V1cuOK1ODhnqStevUngU4udeaTi9d9992X5f/pT386AzDmLVydgDcCNYvTA/CJuaA74vSYcwdnwE/EaAL8uM/8qg+Lx5tV87zyyitnxgzgRJ9k9Xr99ddzWYCLORZI2Ru64Rhe/Ulg/rtK9pwxaZ88MHyMHTspApD7Hyvq+eefz/3zBjHS1Fcwcjxmo9YxmgQw06zP+++/vwI/owmrft+zBDwHBK9fGBg/IRzMJm5tFfjpWV2mzA1e6AB8llxyycxmjnPwlBlACztagZ/BTEoFfgYj11bXWoGfVk9PazrXjH/TqWMlW8b3JWAUabyb2Z0CrAHYAHv8BPgTbBH3enAGuyeAo2AGaSsC3ro32tKf+F+ZSIEdY4mYKtFPbWOJ/OhHP8qgAFCBi8Pyyy+f66zX2CRgPl0ydV1++eXZJcvBaPfddx9ibYXbnnLAEAcorAOfB/AH/HBxBStdsrh/acMPHQEaAlbMM1AHwAMwoRdi+qjbnAOGlAe6CPA86CtcvmKNMK6BW0Ar/dNPP/qEaXHXXXdllzjGEfAqstINup+1/iqBCvxUHRikBCrwU129Bqlfte7pI4EK/AxmLivwMxi5trrWCvy0enqmTOfKGD/R6WD/AFaCdRMATBmkWdwePwH0lCycYPgE+FMGsg0jX53B0ggwqASaok3lgx0SLmkYIWKtACMEEAb4cCHiagT0WXPNNXOa8RpHpT9VLBk/EZ9J7JpTTjklx/ThWuWNb4CGyisXgbm1yvh0AUI6xWuKOS91oxl7qRlXKjLBqbdkzww6TlP0NXTc79KV0d/GQe8FsDZ2rB9uNp/5zGcycwnwFWMddH/7m/V613SRQAV+pstMtnMcFfipwE87NbP2qm0SqMDPYGakAj+DkWura63AT6unZ1I7VxrPo3UkgviWBm3TKA2jFwvDD0ZHuOYwxCPOSbi7MMhLpk2ASz6L9gJUinbLPocrjb4DEiJTUxj96sfuwaaQaUNMGf3BthD0V9DhVVZZZSgF+GgyqN8vKIFgt5hb842F8/LLL+cYB5tssknabrvtsltW6EYwwLg2NTNrhTtgMIcC7AtQLuY1YkNFBqyS+RVBkQMALEHK0KVBzWMngCraMiaAFxDSj35iH2H33HbbbenKK6/M8hJ8eplllslMthLsrIy0Qc3awl1vBX4Wvvm3T1199dXZ7ZVb7VgvjE3x3MSKaga5rcBPBX6G06+R9GasOjke93s5iI277777Vkb4eAh0lDoq8DMYIVfgZzBybXWtFfhp9fRMeufKALLl3zpWZvhqgjyl2xcWA6O/BHwAAgxzBn4Y+cHqabJ11BWxXzoxhyIgcPQhQKESKApXMIcJgXxfe+21DPb4n3GjXjFisHxkkQrwCetCXJh69SeBEqQxHz/4wQ9yvBBg25Zbbpk23njjLPuSGeTvEswJgCP0oGTvhB7G/IaOAkYiBpQyoT8lYyiAGPoZujdIX/wyq1fJcIo+kZV1gn1mrXBtpHvf/va309e+9rW83rbZZpvMQovxRT0V+OlPP9t4F73EiltkkUUmPTZEBX6615CI1RWuqN3f2X3JiWjjW9/6Vs7mxh13xRVX7L5zHUrap84888y875933nn5uVpeUx346WetTscYP85Rnp3N+e1XeUbTm3imiwP47ne/e+gs2m97vd5nHX72s5/NrNxO2ejoxbPPPpvmzZuXk1coN5bL2WGyxjqWfo/nvRX4GU9p/qGuCvwMRq6trrUCP62enkntXBPoaRrcJfhTfhcuXhGzJ4Ipl65cjHmMDi4tAfyU4FEZ6yWMW+1Fuut48EcfAygIcKA0ssVPEU/mrbfeygwfRpW031y7sE1kfHJ4WGqppXIMlXe+851DgYa1U43q/tUw5iEYWUAfrkuya0llu9pqqw0BP1GGnsTfJWBTBhAPcKjJ8OoEGHUCiuKz0NUyLtSg3PpKXSXR+L8EoyLVvYMlo9sbcnr7xBNP5IDYn/jEJ4bAshKkqi5f/evoRN1p7/nyl7+cjQHZ7LbeeuvMfJOlLvSBq6n0vwxladS//vWvpy9+8Ytpww03HEoLTGcFJ8cCU499bIkllkgnnnhiWnbZZcd1OCXwc9VVV2VXWICAwOz2yk9+8pPp0EMPzft4edFtQckvu+yyHKAdm82ei+H3qU99Ku+xng+YJaeffnrO1idG13777ZcOPPDADMjLfmT8rs022yzttttuOQOUN+1z585NN9xwQ2ZmCnqOTeI5ok39w97EnLN+yAWAcfHFF+cfbWGyxH3AVXNibmT7s8b0QVDWGEenOj/ykY/kfYqM9NM49ANTVDY+AAoXzfXWW2/Mc9JsA2BOdrJiMTA32mijdMYZZ3TMHmQvufHGG9Ptt9+egWUZFc0dcIerbeyr4tvRR/Ms/ll5HX/88clZsZdn4WOPPZZkN4o5jPqAA3fccUeWbwA/Rx99dNp5553TFVdckcdkjo3p5JNPTquuuuoC8osxqdvz3TMdKG5MYwEfnBPIVeBl60wsOO0fccQRmf1b7tXlWg39iLWhDwz+gw46KOtleTWBn2uvvTadddZZeR5dXMu59W6xxRZ5nXOLJicXmcyZMyev914vYIqXXcZHXt/97nczo9TeMmvWrOxC7OpWX5S1xrC5rJ0vfelL+bl+6aWXzrfHhVt32V9ytc9Zr9pzRrTere/R9GadddbJfafvnoF00z5z4YUX5r3Ij73By72nnnoq758BYIqZZ63H/qDfzn7lNZqcHnroodx3c1NeK6ywQj7bOFOaP32wZzUBz9i/6bpne4x/5syZaZ999pmPFadsOVZ7jL2XzOmEvhv/9ttvP9/aNAZrTBv2Du1wqbce7b1T8arAz2BmrQI/g5Frq2utwE+rp2fSOhdsiDDAdaST65bPlfXgjns8dEqGT7B7AD0OQQ5FTTeekj1UtlUyQUIY8VknBlK49TAqgmHkgMaQ8gBlKDFCvE3/0Ic+lA9zAJ94GJYptzuNedImZIo2HHMUAAu3JYeWvfbaK8eriaDLMTzlzFswuxga9MkVzJ/SVa+MLRWBnJXzebCA/O2zMlh4gDslcKQcvWm6GA5S9KUuh77RYYdBb/j001qiww7UDGAGASN5UADVIMe7MNZNXy+55JJs5MjmI2g8w4Ghw0BgyNE5+nv++ednI8z1sY99LLMPGYaMQUAQo4KBYy9Tl+/prfoZOAz8sbI0yjkK4EfbM2bMyIDI6quvnsETRjkDmSFrLLGHG68+MgSNE0hBVxlijGHGF3DBmFxPP/10BoQwLq+77rohQ6xMff3II49kpltcDLcDDjggG8UAGOvI3uL+E044YQgA4Yqxxx575D2Hgcuo1BYZKVuyc8IQxVCxvrqt03gADmQBUNp0003z80ZbgKYdd9xxzGrfbAPAZC9guDN6ydq8XH/99fMZdtxqDz744Az0mC/POXpGp2RrY5gCe8IFa7wZXvRkhx12yPIeifHjOQD0MzfWh7nRXwAHY7p0OQPOAGI8v82tvmNJ0i06yJjvh6X7+OOPZ53aaqut0pFHHpnrtQ8ztumUdWqegQ3NtQqQ8UwzTnOvPMOcnkteUF6dGD+ANkAkoLCp684su+66a9pll10ScKAfViqZAdfotT2HvK2vO++8M4/pggsuyPtNr/ry4IMPpsMOOywzeOkfveSOTG7mgf4DM+xNGKwufTFWKc6lPKfD/z97dx5tT1HdC7zzT5KXlxifIkZxBB4qQXECASUCggOCRFFxRpxFg1FRRFyK8zzjPOAsDjihKKKCoigqRFHBKKABR8REM671/nrrU8m+1q85Q/e5p+/te++utc66w+murtq1q7r2t757byAJQIMek/ssvTHWAAx6qz/mm30lPSEf/weGA6V/9KMfbZON0Jw2LnQN4F6vN9G2LnKax1RzwGXMyKLWe3KxZukr+dz+9rdfWQMB4gqwRhp4pd1XwJg+WisBUEAfsgIyA8SieA8AxowrIBrQR+aeYZw3YkngZ5hRS+BnGLmOutYEfkY9POvWOC9IhnLNpKkbE98HM0dsnAB7ACsKY6adfj3csrqeHNbATwBLYcgHKNVmGzlZtoH53ve+VzYkTjIjZorTOxsOBpPNQmQKi81UABU2RdHWOmjwug3IBn1wzWpx8s8Q47p03HHHrWSoCqMjxjeCcIfcI9V5sMTaeujvAHn8HgyxYH9FKvhgH8VYh0tgnb69BoLWUuQxjyL2EMPCpi9i/zixs4mWYc5mctIp+Fq2N5/VXQLc9BgajJ8AAQAXTmmBn7VhwGBh4F1++eUrIA5GQwT8ZjAAfBiUAGuFzp5++ukFCMBu8U5fVqmBgIj7EnVjKDDqGec1iAIAYcBzhWBE1Yaquc+wZsiH0UXXXcvoIyvAplL/HxjmE+ASsIMMMWus44xtMsYEcrIdBaiESYLZAtgxzwAh2FK1sYRhhJ3BOApAqmud3nH6wtBjyDL6FUaeQ46u77p5YxbPABzUcvWc6FMNGmBjMPS8AxnWYUy2ZQuk029lvYAfLA1jF+yYGvQDUpkTivWQfK2Nrg+mGV151rOeVYzdNnAyT66+x4ICgtkPANjr7I50A6ABWKxTsMdctb9oy9c8xeije/SuZsRNc/WK8dUHYEwUdQED1LMIW8OYml/2ReZYuw76Q+72cH31RRujP8BV4xRz1MEF0AvQU4N32KvBMop+Gj9gCnBXW+YBhvE94MdzMV/oe2TonKXHMW6eWQM/XeVkPZsH/Exqv3Wablmn2rIiR0w3wE6bJRR13eAGN7iabloHAWv1um+/RK7nn39+0UsgkaIeZRlxu7rMqWVfk8DPsiX63/Ul8DOMXEddawI/ox6edWtcbbC3XVGwIoA7XjCRqSlAmIiVAvSpP23jOjo2zUWlzYSIODBhvEd94RojaDBjyQmPjZiXu/bZRNjo2Mg55UJF9jNOBAMkaMdfqV2UEvhZXA2DZWOz5DTTZsT/MAeMCX2pM1TVoI2nBhgUgEzbpa/NFGu7lkUdERDc3/Xv8XfNIlq8t7PvnMReizvq+RaAlDb5XeY5bAmbZ3rrpPvQQw+9GoNpqHZnvauTAMPHmhn6HpvwSUyIaUaJe8KYccqOwTGp0AushWWtWX0NqAAhuEw5da5PobWXLgNYGD61QR+GMpkEOwDwYn8iJpu5EEaMtR5QAKwItg92CKNKjLZJQIuTdcAAwzCeJShrsK387yMf+UiJRwOINh/71BlGew2irE5rrn73rGdMAhNmgQ9qP/PMM4sBjskVwN16AT/HH3/81WKlTOpvGMHGcRKrx54D+4xe9ClhQGNjAEna8wfjDYOEzgWQM2uuzgIupgE/WJ0PfOADVxhP2GjACSCfeQQwXcSlF0iBdYf9EQDaJNksoi/qmdafaboU/XQ4Z86K9dees12Bn2lMsr7rln50lVNcC2CepLfT1vdpQFiMBWaX8bG+1+DlLFlMAqCsXXQU+AN4A5DWQGafeTGmaxP4GWY0EvgZRq6jrjWBn1EPz0rjalZL3eJJG4FlsRbabjo23wH6AHz8Hm44EasH0IK623aXqdvfdtUK0KgGmPSxvieAnwACPNtJuM2XF6oTO3EBfLTpz//8z8sp0K677lqyIHnx+V/9rDagpe4aiJhlqG8MrRmmlfX41a6AbR2tGVrGxGkjI5h7nY2o0zolAkBHnJ1oddxfuzTVMX/aej4NJKrr83swgfweG0765P62C+IyJRjzaRYDoO5DMCUYujbLTpttDjEsnPDXLnDLMvSX2d+sa7IEjLHYExgiMidNYvy0T6PVFIYBo3ZSQNEh5N3XgLL+YjmY54DettuZvmNs+DDQnVSbD8GqwNARi8YawXgRf40snGq/5jWvKYAP1hDGU7goBZik/5PcidpyiWdxfwAmcfnQFi4Q1iWlb51jBH7Ij1vPNOM0WGfWEaAXJuzYgZ8Aq2rmzWr13l4GuEJe04A7bjWYYOI1hc4sG/ip2xFsNOAnvQdILcL2IZvQg3kyW0Rf1N8X+LEGYE/RTesFlo+9Qc1iXQ/gp6uc9HkRxo9DL8B8zXasdRfjyvoGDPPBMlP6Aj/usf4CfgDsWIfATH+3Y7Gtdu6s5f0J/Awj7QR+hpHrqGtN4GfUw1MaFwbjJPCnNoqnGeSr6SGD2AvJRtjPMDYZyGjRAfgAe/pQ2rWVwV+79cw6zaqNfG0A9oiZwYC64IILilFkY7TPPvs0u+++e9nEosZqZxtYiLgwfdq7GhlutnvDLSliN4WbVehp9DfG1oYWC8vGyikmH3WgHHAw9LsGkDabvFbTHzKl71wbBOZkTNNp8QHIrA52vprn5L3DSsA4ctcTjFYsEawSYIFT/K7ATxgAwKK2+8hQre8L/FxyySXFnY3bxSTgpzYU2+yKYF1w6eIOEQGF6T8mBAOGIYO5ICh8uISFAa7udtyeaXKJZzGqxWfBMuI2FmB03zrHCPyIg8L1bB4rgYzCFWfswE/IuWaLrVb3wzVGfK1pwE8Y+nROPC2A5LKBH/0I1g1QhEsnvRTAfFG2Tz3f5slsEX2p628DS/N0SbB7c50LqbltvcBAmwd2dPm+77rVR06uXQT4CRc3a1c7tpA663hq9VgtAvyoD2B+6qmnFnBdHdg/i8a/Wu0cW8b9CfwsQ4pXryOBn2HkOupaE/gZ9fCsNG4a4yeM7ZrJUoMkNWsn6qgzGMUDgmlgk81g99KIzB51XJ5w32J8+kRMklmBZqPuCJxc3xNtrUGfus0BKgCdgD2XXnppyRLjJEz7tAGjR0aFHXbYodC/bcr8DDCqll3N8lmENr0xtGXYVtZA5Dz2Chk7WUdftlmSdQid2UYvWFwRSyqBuD+MWwCjIRP6D+h02gyEFZiV7z45ph4Pq++rrT0Cq9rYM8SxEMXHcforzk8d22SWMakebBqn5Ax1rJhphf7UMS8W7UNfAwo7DTuHESdmhTgndalZDe3va1cIBmBkDTMHwnUBGARcEnA33Bfqk3KxjoK1M6vP4W6CBcplQ7ykOj5J3zpnAT91jKZFx8F9fV29ZPXhRmMMZJsSNLkuwUDgRgR8BMrPM9b7tn8ec2OWAT2pv8G8MVbavNo02dGfYHu0Yw3F9yHL+vshgJ+YA/QPkwb7jc4HINlX/rXeTMowVde3iL64vw/jx7pkPgC+w+Ua28z7zDwEqhnTeXoz7/u+61YfObl2EeAn2JDWLwcAgi7XJdZOMbnqeGp9gR9rrD1VsHscupEv19s6htoiurSe9yTwM4z0E/gZRq6jrjWBn/ENT+3OMq91dVajtqtU3NtmDLXjpHhJ1KnX43cvEMY5sCdSrgNa/B3gzbwYPRGzJQzZCMxcu/UEMBN1RQYoJ3HiO2DzAA+kAPUT+8H9NrJYPeHOZXOkDm0MwKiWZRrI87Sp2/dtELIev1rGoZs2LqjLdAZbQRBabkwxRsDG0KduLdj8V8UcCDkBYp2Q2ryJ9yPAM9cU8aqU1O3x6sQkF4IwHFDwxZIJt75ZxmQEtmVoMegZvsDuKIAhMc64TkhZjCVjfVxNpq++BpS1IAKYtrP5aCfWE/DKWi1uSqSy9517A+DB2qwD5gL6pVm/+OKLm5NOOqnEW6ndG4PBI7OQ5wuCHkXcIe5hAI64p5blvvvuWwwtzIq69KlzGigj+xq2hkOKmtGwiLb2BX4iYPFZZ511taw/ZI3dIsi+n3TFGlKzDhYJktzuVxitQLpJbKy+wE8AI1/4wheK+xNmTJ0unbxlvpsWA2ua3IHqmGrm4Yc//OFyQBElAk0DW+tsdEMAP/UcAOpjfgSzbRGdcY/3BrdSsq4zk0V9kRUKYIqN20df1NEH+IkAytgnAXwEyKqd5qF32jy9mQf81CyuNhMpQN8Iyh7p3LvKybqGtQmoqmM+1eMzqX30CMOJ3raD1bs3guUfdNBB22Ta6wv8GGdgWn2gEIBp7UK2qD6t130J/Awj+QR+hpHrqGtN4Gd8wzPLFanNXpn0dxsMmsamCeMy0p77GXF7bJABKzZCPsAeP+sgzSG5NsMoNvFhkLafH/fVoFD0A9hkc+C0WhYKmbmksnVqYYPgNAjDxyaer7S07LFh9RPLJ0r0L0CmYE+0gabxacC4W8RoChaYltYBt2ud8H/j6WSZG4UYCcAKwYkDkIv7ZzHGxi2NYVrXTi0f7l5YEoxYjDbBac2BOsvdMK3JWlcjgQAQxGVieFnbXvWqV5UMREAH7kuYJz6+A4xYi6XmBtzUJdLyOrkFnjjFl87YabH/Sa3MlYBhwiixfk5jMXTpUxhl0hNzG5CFLEowkNptBbSImcNNhSsVkIZxHqmxGe3tmB5RZ7BQMDoiY5fvIsOX2CftDEq+VzcQjbsOgxnLBZtK0W6gEZeu+l0UGcYEmm9nH+tbJ4OV0QyUErw6itN9/Q8XnknMmy7j4Jppz/A+i7hJbcYTg4/bHBYso8+70/ViKUl/Tnfq2B++A0TaF4a+MqKxDNvAWJd2e4fTUdkcASeyFmE+YBd5l4dB2gZAZ/WXDpC1ejB9xUIBFDKc/Y+LVF+GjH5rn7HDNgNAAqusrZHynMscvQyQdpr+a3vET+J/xGKZAAAgAElEQVRyDuCMQNSzxirkGXrpfTkpC1cXudfXeCYwR7p58gG46Ke1hR6QG5AAWLaIvkzTvUlrh70D3QK+RN8CoBRknC6S7zy9mSbfut81cAtsoSMAZO5O1jNgrPVCzDR6ZA/SVU4BxuijeQVsF6yaDAFK0T5MwnrOW79lTjMfZGqzTnkuXbJm6jfdq4HLWX2dNH8CxDSPgc6KNpJHnSq+rx6t9/UJ/AwzAgn8DCPXUdeawM/4hmcS46d2f9LiMLwjA1D8PStWijoYkDbRXlg+fvd/L1ubcxRcP4PVE8+KDfMsZkEd+yXAljhhrV3J/B5MopA+wMnm0kYZ0GMz4oUHyJF6nYHr5Swrlw2jdgZLpJ0Vqr3p8XcbIEuGxOJ6b6zIj8605Vpn1aJrNjR828XlsPEE2Nlw1uBRDRwu3qrNdWfM9zYLjgFp04r5YO0WEDMCkqdOj1MHGBiyRWFWyDrl9N2G/LTTTlvJuCITl3UOIMQNQGEIcQdj5AKFogA5sHgAIPSBy9d97nOfEsNBHVEwIxn3Spegx23pmbeMBQaxtdn6C0TynHPOOacYKHVbnYRrR7hwMNDNe4ZIzHn9luq9ZirVz9U3bgnYF1Kw10VgX0ym+iS7/t67DPABICEXJ/mADe3C4GjPj8gOxghuu11EvfPq1F4AFxcVRjXA4eEPf3gBmrAbFXUwjoFxk2J7zNNawaiBB1LQMzg9A5gEiOA2I8g1Jgo9854E9AD9vCMVa7BxxGSJdzuD1DgyemvGjOsxazESMJTIkL62dWtem+P7AB24K9EZwL/3AMYiHcZoEacPWIfZIh4Jxg7jnMEcMtUnAJ33v4KdoU+YDRjBDG8AEyZc9LtrG+vr1OvZwB6HSt5nDioAPuZZHB5xXQYaeL4CwGVo+ylwsbmhvwpdAGwZN2Cv+WSswpUREFC32XjpizFcTWyfdv+jb+YQPQIsmYvYXoC4KF31hZ6QwVvf+taV/hx77LFF/4wbHbI+WDvML2uRrH32eNZDjDL6JVYkGWlLyGGa3hhfDJ62fAEoQMU6OYO5ad3TRu0J3aPz1lv7E+xjbZP1L+ZBFzm51/wAKLle3caLTK3rAOAYf8+gGxHo3npALsAY7QIwejbA/+CDD14ZC7rnoMd1siQq6qJD3Lytc8Az4L75Yxwx+Kyt1grvBwcJYl9KCEH+k9bBRebJetyTwM8wUk/gZxi5jrrWBH7GNzyTGCkBnISRHADPrADJkYXLi8bv2Bd+V2pgJtg8fkbcHvW3AahZoFIEUA4WTzyj/tv/AhjQD/fYZEjD7gXoBWqT6/9ehF5mDAabPSeWkZmrZh3VcvD7pOxGtexqN7fxjfzGaFEN/NTMHa2vvzOOTvDPPffcAuTZEAIqbPTaupUsrOljX4O7jGiMCcYFA5mhYW5kfKSNMXfWspXBLrCWTkpRvZZt6fMsBps2B7Mi7o1Di9UY9u12OPzom5igT1/iWkaadXCtgnIv0sa8ZxwSAMoItAzgrF0hx9G6jd8K71NglP1lvjc3zngm8DPMWCXwM4xcR11rAj+jHp6VxgUDwD9qACYCJscLLIzEcBUB9KBqA31snNUD3LHZ9UFLjZg4tSRqYzOeNw34CRAnwKS2q1n8HcCPk1YnXmivYlIAfMKVy2mfU2snE04v+Xt7QUepga7aPQjgoNTAT5zwhuz8TOBn9foeIB9ZB3MnAD46Fmwgv3M/wRzgNui0z0lzDV7W49oev9W3dHPUEEw6hrAYKU6bsUecBosHULvfbI4eZy9WKwFzjMuIk2cuU31jnqz2+Xn/HySA4YDxE254KZuUwDQJmLcYHvZldbDxlFhKYKtLIIGfYTQggZ9h5DrqWhP4GfXwdG6cDQOQR3wcQE/E6qmNbCelk3zf2xT4+LvraUjtqhOAU7iexaltHU8ItRsYwDDhF83/nf81Wj7abWRrqQGjui2TXIMCfGqDTu3YMekO01ml5l4YroM14Bfgmpud3NvEylIBpECxRp8HFmGX1WMBmPR3pHif+/AtcEGt5/G7k0pp3VG8AaThDrQFxJFd7CgBaz8XK7py1FFHFXeKLOsjAW49F1xwQXFvcpCRJSUwSwLi3QiWzDUu9kEpsZRASqBpEvgZRgsS+BlGrqOuNYGfUQ/PCjuibmUwAILtE2ALwCcCNDOiMXlQ5rnWYGdEkOYuPV4EIKnZRuGOxQjhgy9ejzTsgB5+x9plY4MBwoBlnPBFxkJi/AMTAhyo21Kzd2omkj7VrCh/T4tLFOBQV2Cri7y24jU18GO8a7cvQI44NFySuO+JScFlL9w06kDbNViXYzJbk7CozCWxQrhHcvUSA2Yt3FW2oo5nn1MCKYGUwFpIwNou+DvWcztr3Vo8P5+REhizBBL4GWZ0EvgZRq6jrjWBn/EOTzvAq5ZG6nUAD+MasFLHzQmmTcTrAbD4tEGSeb2eBKLMA4MCCABAid3DfYtrCuBHtgIn0L7jty52j4Bzgp1igaA2K+GOFvF6JmV7mub2Fv9vs4Pq+DHhklQzU+bJIr/fVgIhz9DHYPwEK4WOAnsEIZY1RGBagQUD1AMS1QCe6yNQ9zwd22pjUYOUIXenwuL8cKPDlBP0FJOvHRNlq8kq+5sSSAmkBDaaBByEyaAmux8gXzyoRTKobbR+Z3tTAn0kkMBPH2l1vzaBn+6y2jRXJvCz+FBOcjlavLar36n+AHWCTQPoibg9EbQ5XGQibo+fEbcngI5gYzDSa8N9mqEdrlkBJMVPrWy7oISbmfbIMgL0kZnLR3wDhj2gB9Vd7B4pTrF7ghUUfQsAIdrUThs+T7YhrwCLAlyo60lGyTwpzv++BtLItpa3u+kBcEI6au5eu+66a8lYEdcCJf0e9YTrV47N1WUfwbJrRpVsTeaWzCiyezAasObqjCbzRzGvSAmkBFICKYH1lgDgR+IDGekE/8bgTBB/vUclnz82CSTwM8yIJPAzjFxHXWsCP4sNT7hXhVtSu5YaXPHdpEDDk1g4bVAFA0bcnvjUWZM8m+sMV64a4FGHjUOwKDw/gu4yrv0eYEg7lWu020/PUk/NugkgSp0BIjH0uXExRn/wgx+U3xWBmXfbbbeSBhXwI8BvMJDqzFxdgKiuozQJjKuBiq715HXdJFAHdw52Cn3ghoS2LouXODRSjAIk6RNdbWcDS6bPZHlPYlcB0y677LIiX+w56aox59pzudsI5lUpgZRASiAlsJ4SwN62xxPvMN+F6zkS+eyxSiCBn2FGJoGfYeQ66loT+FlseGp2Sbg4hftQDWpE7QG81FmnaneXmlkTrJ4I1hzuXO5l3DnZB/r428+IhVMzhNrZq4JVE22MZ9eBnAPIie+0Pep0v+e6XnucUl166aXFAGXkc+dyDZctAI+YPYx9gA/jFEAVIFlubBbTuTHdFQBggJcBLtKhK6+8sqRvF9j0wAMPbA4++OAy/nX2uBowSn2YP7LmYTCmpKCWCU/KX8y5CBybwM98OeYVKYGUQEogJZASSAlsLAkk8DPMeCXwM4xcR11rAj+LD08d0yTSiTN8ATIRx0Tt4TYV3/lfzdCpgzT73ekP0KcdqFmsFOweBl4ASAHSTHOTqRkDERS67QoV7ZnkBhZtB1xpFzcTadi58gjUDPQRv0fKde4m3LludatbFcAnTq/CrSfi9qShv7jOjeHOGgyss7bRFXqJ+XXGGWc0l19+eXOPe9yjOeCAA1ZAw1rv23qXejF9dEPmZITxY94l8DOG2ZBtSAmkBFICKYGUQEpgSAkk8DOMdBP4GUauo641gZ/Fhqc2xGrWQ9QWgEwwI2oDuQ5m63qgisDHQJXf//73KxmtMGQAPdgSmDTtE/1wl5kVp6dm7wTgE7GB/K3ecL3RLm3RVh+/B3vJPdJyf/nLX26+/vWvNz/5yU9KVi4uJly59ttvv2b77bcvBn7EGskYO4vp1tjvCoYbfaGTAVwGsHnmmWc273vf+0o8p7vf/e7F3asuMXf8b1Lw7rH3f73aF4wfcbSC8WPOPfKRj2x22WWXdPVar4HJ56YEUgIpgZRASiAlMJgEEvgZRrQJ/Awj11HXmsDPYsNTu3q1gZdgAtXxcuJ/rmXAyW7Fp5vbRriBBeCiRUCfOgtSxOup2TNto7lOi13HFKrBqHZsFXUEWylYRPE/mZkids8//uM/FmAKUMTYlHXCB/gj/ei1r33tbQCfafGLAljKQL6L6d1Y7grXQToTMaOAQL/85S+bz3zmM+UjoPPee+9d0rjXOuj3ej6MpU9jb0cCP2MfoWxfSiAlkBJICaQEUgLLlkACP8uW6H/Xl8DPMHIdda0J/Cw+PAGi1PFyavZPgEMMtviEyxS3qWBKAHyCKRPxevwvYuLU9dexVdrZlOrUz2VC/9EfbdO5GqyKehjuddsY7vHhzvXP//zPhY2kvWL3AHt23nnnkk0I2BOMoXheuPLEs9uxYLRhUgykxUch71wPCdQ6GWAkfT3nnHOaL37xiw2g8MlPfnJzi1vcoqRzr10OQzfStavfyMV6g/GDccfVK4M795NhXp0SSAmkBFICKYGUwMaSQAI/w4xXAj/DyHXUtSbws7rhCeZD7b5Vu05FvB7X+R3Tx0/gB9CEUcyVK7IdRT0BoGjdLGApvq9/1qBPbWTX9QCgfIBHmEfAHWnYBeUVo0XQZgyfnXbaqaRfF7fH79g+2hv1am/NGKoziYXrmL6HG1CmKV2dvo3t7gAbo10nn3xy0SG6/aQnPalkdov5EHpZM9UmAUJj6+N6tSdYUfH8GviJrF4Yd7J6AWMzuPN6jVQ+NyWQEkgJpARSAimBoSSQwM8wkk3gZxi5jrrWBH5WPzx1HJ0IhiwmjiCsPsAehesWoMcnsnLF0yPwcRjHkcVnkrEc9wBulDqDVzw/mDU1u8b1QJrIrgTwEaj53HPPbb71rW8Vty51YREI0nynO92pAD1cubQ5snrVmcBqgKoGnKKNtWyS6bF6XRtDDQHWhNti6ABA85WvfGXRqdvd7nbNve51r+Za17rWSma4Wlf9XgeJju/qrHdj6Ot6taEN9mpHAD9AWsDPS1/60uJqmcDPeo3S2j9XxrwPf/jDzcUXX9y85CUvKUH1x1a8884+++zmgx/8YPOyl72sZHgce7F2feMb32je/va3N8cee2w56MiycSVgrRQH7a1vfWuJQygO2kYo9mTmznve857m+OOPTz0c+aDZU1uLX/3qVxfXdllM17psVF3vK6cEfvpKrNv1Cfx0k9OmuiqBn9UPZ2TisnkErPhE3JNgREQ2LoBPxPJpu2oF2DPNFao2uGvAZZJ7mWvVH7F0gnkkptCvfvWrkhVI1iVuXTbq6pCFS2YuG3WfG9/4xoW5EWykGsSp2+j/gK4Ar9qsnpoVMikQ9upHIGtYSwlMAn64H/3oRz8qRilGmBTumGL0PkAeP2v3rjqbXTDFMvbTf4/kJOAn5J7Az1pq+3iexX3yyCOPbM4777zmoQ99aPOGN7xhdMAP9+CHP/zhzRe+8IUS8P/973//6IEf77+nPvWpzVve8pYCEnz0ox8d1OD2Lj711FOb0047rfn0pz9d2LYAvEMOOaQYjg984APLe7cuYqa5/iMf+Uhxv77lLW9ZgPX73e9+ze677z4eJR1JS972treVMSXbN7/5zc1jH/vYkbRsejPo4TOe8YzmpJNOWhM9HL1AejYQYGb/cfrpp5f9rXKHO9yhJJgwpxxmLrPY5z//+c8vH+Xzn/98c9BBBy3zEZ3q2oi63qljrYsS+FlEavPvSeBnvow23RUJ/Cw2pIwwC3+APlg9wI8AORiyNciDMeN/4RoWAEht6AZbJ4zguCaMwDp4c33frODS2sgo58YVHy/FK664ohG82bME37XhlYXJ7wCgyMxFOhGnpzb42wa6kyrtiNhEtQtP250nY7sspnNjuivGNNyRGHyf/exni5sgPWKQ0KOIWTWp7RFbyne1zo+pn+vVlmnAj7nzr//6r82ll15a2BTJ+FmvEVqf53KjPOKII5q99tprlMAPqYg/FeDFRgB+tNm7ECvE+jU08BOaY7/w9Kc/vXnd617XPPrRjy6sAaD5rAKceu5zn1uyJh5wwAHro4Qb4KnWT/IE/mwU4IdYZXV9whOe0Hzzm99cMz3cAMPZq4kf+9jHmsMPP7wAoliH4gwOVeo5vF7Az0bV9b5jksBPX4l1uz6Bn25y2lRXJfCz2HACVLykMWgibk+kRwfyOMELlypPaMfrCMMuDOh23JO4fhZIUjNpAogJ9xl/M6xtaFFRpWL/zne+U353mrjjjjuWNNt3vvOdC9ijvRGHiBHeZvl0YRXVkqzBopp5tJi0864xSqAG9H74wx8WQ9RY77vvvs1973vflRhS09y3Iih07ao4xn6uR5vqeRxrQKwJbeCH0Sj+Vsb4WY+RWttnYv0AfrgijZHxQxq//e1vmwc/+MHlIGSjAD8OLgSj/9KXvrSmBje2wLOf/ezi1uP3ea6uX/va1wow8KEPfWjpDIa11eThn0b3HvKQh2wo4Ge99HD40Vi7J5gjwhSsFeMw5vB6AT8kuxF1va9GJPDTV2Ldrk/gp5ucNtVVmx34mXRy3h7ANghTgxwRmBbQE3F7vJwZrTWjB8gTLlw2b23Xlbodnh+uWjVzIgCi+L7eBNZsm7r94S6jPga0NqKCA3h+8IMfFGYA8EdbATwo4pgY2223XXOd61ynxO8Re0jbu8gqnt1m8UySafwvGT6baslYydAV4wr4dEL5vOc9r7nnPe/Z3OUudymG6TSd7apDm0tq/XszbY5h7p1//vklfoXTzL/7u78r8zkDp/eX8Ua7I4GfYUZsvQzuvsDPhRde2JxwwgnFLW0jxE4aZrS61boRjeH10sNuEt0YVyXwM363xkU0KYGfRaQ2/54EfubLaNNdsdGBnzruzKTgwW3ApX19DUrU32GsTIrdU7MUgD1O2eNTG15txk5txE1SojYAFOBPBHQNRk8NGMXvDO+rrrqq+dnPftZwufERx4eLl/sE2OUSghXAUMTuwfoJd64+gM+mmwDZod4SMAcCaHQzXfvqV7/avP71r2+OOeaYwvgBRGS8nt6ivdoNNXgWv5vrgLZ3vvOdza677lpkbo7PYwusvjVZw3pLIIGfYUZgvQzuvsCP8X/mM59Z1toEfmbrQgI/w8yVsdeawE8CP2PX0TG1L4GfMY3GGrVlIwI/NYgyCchpgzm1KAPQ8b9wQaoDJUcMHswZm0EB9/zuOYCdSL8O7HFtsHvaRlfbtatuQxsEql054rpw9RAkuu16xfDWJiykAH0E1pWZ65JLLikuaIAewXX5Oe+2227Nta997dJ+92H4tLN9BdBUu5ytkQrmYzaYBOhdxHOip9wIzznnnAL+SOHOhZAezYrvs8G6vO7NjfWA3DH4yBzjB5grcOn1rne9Iu8sm1sCywJ+BAu+5jWv2dzxjndcusAWcfUSd+5zn/tciXUzFGBsDsmWJD5SO9BrAj9LV4N1r3A9gZ95+jxt/q2XHq73YC1zPUrgJ4Gf9dbnjfT8BH420mgtqa0bEfgBhtjE1bFBprkTuRZA49pJ4Ix64ppw5wKOAFT8X72AEkEXZSiKNOz187q4MrVZEm0gKAy7+H/NqKgDRvtepgqsnh//+MclBS2XLplCgDuCNN/mNrcpTAAbewAVwKcdMDraHEBXyDOBnyVNrE1cTcyLiCP1iU98ough1onYPuJH0XeMsi5zYxOLauGuxXpQZ/6zPpnH5j9XTjFebnCDGzSPeMQjmpvc5CbbBGRf+MF542ASsNbKooipsei8WAbwQ3eOOuqoElNmiCw0fYEfhyuCHP/lX/5lpzg3iw7Ql7/85RLsF1Ouna59vQzuZTF+lqFbi8p1rPetF/AzT59nzb9l6eF66YP31q9//etersfLXo+6AD8OT+yLsd9XWzLGz2ol2O3+dPXqJqe+VyXw01dim+D6jQj8MCqViMVTM2bama8iyHD7WsYrsCTSnEeGrgBAgmXDeAX2xGcS4FOzjup2+b124apjB7VVp65D25QAa/zN2JN+HaPHT+4eNgmAHTF7xOphBPowLML1ox0npH2aOokxVbuXbAIVzy4sWQKhM+YhI++9731vASEf8IAHFIYZXayB2SU/fktU1wX4eeMb31jmOyM+gZ/xqoV3kMD6r3jFK4qxceKJJzbveMc7StBZDDkxW6z1YjdhpJx11lklaYA1XiBf6dEjcPcs4MeBhfTgb3/72xvGj/cAowQY693D9fe1r31tI/1vpDsOqclo5TsHHHRPLBkAiaDtgon7vxhee++99zagle888+Mf/3ipX0YvbVS6BFd1n+xLGIN1EYtOAOPIyBOyEUCVPGWlxCw89thjy0HHLCCNK6oMeO9+97tL/Lu6GAt7ILKL4M6u0w/9/+IXv9jc+MY3bh73uMeVsWqnWdcWbX/Xu97V/OIXvyjrIeCbrGQ3nFdWC/y0devFL35xYU7JTEYHHADJAnbXu961yIx+yXokO9y9733v5kUvetHEdpI3HZUe27VSYr/mNa8pTCn95G4mvTx5ks+hhx5a9JqevvSlLy1p5+mBgyhrE0YynbMvudvd7ta84AUvKGsXXfXxDPXQQ2NKzj/96U+LSxs2iGdqr3G87nWvu41YyeCiiy5qTj755PIcjGfzzZ5J6ZLVyx7rU5/6VKnDvorbvADB5CkWYuzl5s2LWfqsbmMza/7Zn80KMj5vjRhKH4BZp5xySpnr5jlw5z73uU8BUoEn1gxzxlx2EBlrR8wh13BJtp7FWtZ1PZo3h9rfzwJ+rFf2K/RKNj1xL+lfrWPmxA477HC1x9KR8847r8whB6/mugOvKJOCO88br7i363XL0PW+8hzL9Qn8DDMSCfwMI9dR17oRgZ9p8XJq1kwwZuqYOJE+2k9Ajw/gx8+IpeOlBOzB8vF7uE+EsVuDIl7StREcwE59Sh/ft/9HKdpAULQ/smthHdnEeMEEwwfo4yWsjTYkNnY2x9tvv33ZVGlzVzBn2mY5wLOhKPejnhDZuE4SoGM2yFyOGBIMVdlpnNrTwUUZDZ0evgUuijkca4S/rVvm5O9+97uSdppBw6jiHsOISlevcSqG8WJAMlqt0QKgmyOAjSOPPLL8n6H5tKc9rXnYwx628r21HugDbGG8A42mAT+AV8a4+xnpTtEf85jHFIMZIw9IEmXWCTU9Y7xiS3gmd2GFwaotjCYggvL1r3+9GHKMdd8BhwAoUo0zXm93u9t1yuoVhtq0zFae8/jHP77527/92yIjz/EOfPnLX17a+JKXvKQYoLOCm89jUsT3giYDJo4++ujmDne4Q5H3C1/4woZRR25AuljbGILmIJDB2nejG92o7CMY9kA0hnKbWdTW0NUCP7VuMa6BfMbjpje9afOVr3ylgDF04OCDDy5rhSxXmMDGV7+4+hlTMdkC3KAvdFPb3CMl9hOf+MSiV/pmjQ89Me4PetCDisFfg2LkCBjCSgToMJhlowOGeTZ2cpQzzzyzgG+upTPk6jlAFnLVXvWT/VOe8pQy3rHW0QOGuveQ/9NX43PZZZcVoIFB3wX4MVaA2Te96U3NHnvsUYANLrQC50tW0GdezNPnWfNvlp6a4/PWCGBKrDXL0AdjBJQAxu25554r85zekS9ZA1GsZw4invOc55RhpSuYqPQfEGSekgtQ1RpVl2UzZmYBP2effXbz93//90VfzG9z5cADDyzriX5wn37Uox5V5i+Gfw3MWGPonT6a63Ti29/+dtER+t0GfrqMlzWr63XL0vVxviXntyqBn/kyWuSKBH4WkdoGv2cjAz/TwJi20RlAipeqj81puF5ZeCMjl42LxX4aK6bNNHLdJFepdmp118Sm1O+ApnA9C/ezAH0AUa6NlM3nnntuyeDjtMw14vXc/va3L5sTmztt9/8wtiOGUcQfagecrhlRkxhIwZCi1hksdoNP7oGbb/PHKLCxwy447rjjVgDUzDC1fOGb5+ZsZPVyIs+QYqQCgVPmy5f5smoMwAbww9A2X6zx3jneBwxrRhIjIsaROwJgBZsh0ndPAn5cx0hlMDO46QJdYWz5tA2SWYaWuQwwwtrAeIjCwGHgH3DAAcUIZ6ww4DA9AE610U8/Xas9XdK5zzKUHXg89KEPLe9lJ/Ni10XRb4YboGpeKuWuwI907hEHKJ6DjQK0wOSpQQtsIMAEY3bnnXdeAU5OP/305pBDDimsH/urWWW1wI+6QyeCQVPLyBrBkAUOGzegmcKIpHOYSmKzRawn4ww8ondAlmCiTRpPjDRjYxy8B+xHom6gABkA66xZIX9jhTVi/6LYU9FROgvco/uf/OQniw4yvrFIFcyz+9///s2tb33rAhABNegX+bkeUBR1hryNI2B1HvDjgI1Rb59V9yOYa1hOXeeFeTAE8BPj1WeNWIY+xPh411sTYp7bQz/rWc8qYFnoT7h4YtiRY7D1jIe5grE1CSRcS+BHW+J51uEHP/jBK0AuN1xrmvUr1lvXW6fNBeB8HLaEjk1bZ7uOlzHqsvaL5bcMXV/W+2w96kngZxipJ/AzjFxHXetGBH6CuRPsmwBR2qfjNtQ10BOpzw1IAD6YPT7uDdeq2JAEC6gOhOy7+rnxexhlvm+7nrWBH+2oY+743osCu8dLBnXcRsOL1HeMhF122aWwexgOTsC4d3kJB+so+hZBdQNIip9OKuLaug/1C6zNZkrWxqin7ro2zqbbSbKNnxPgffbZp5yUKwEemmOpQ6sbpnpOxry98sorC8Wc0cYQcIJpPUigdnWyHvLuWS5aDEVuEwzMtiuRNhlbp/jAhUn1mIvcYrgn1PdPM6im/Z+uYYEAWLjoTGJ8OnQQj4exjiXh8zd/8zfbiK5vjJ9ZhnIAF1gdntvWcUAXNyzAV5t1UjeqD/DDTapm6kzqT9SHQYDRMqkAxYAZs+ZlX+AHAGLPxlW3krIAACAASURBVE1FQHdlnm4B8CaxqSbpgT2Ijz1HAJDTxpO+kDnQBMuLEa3IOAic8W4INyn/xww9/PDDtwHEuAcZV2wdxq3C8LZ3A2CFDk7qI6CGjO91r3tNHPuuMX7qfjD8ARw1eNZ1XgBChgJ+VrtGhH7OmmuT9CHkrl/WoXaxr8TEwkqcNe9n6eh6AT9tsHjaGsEF8LDDDivMsklr0KT2dx2vcJmbt/abk8vQ9SHfcUPXncDPMBJO4GcYuY661o0I/NQsG8INNyr/twmu4/dE7J4Ah2xm4hNxe/xdu1nZqNUuWrH5CCAowJ0uRm20dZL7l5Mmp2UMOSebDGmnaD7a7XTOiYANv00Rf+QILl23KVg80b5gIkU79aUGtcKArEGr6H9kOks3r1FP23VtHF2xEWGEnHTSSYUyzZUA/dlcinmYwZ1XP0xt4EeNTlQxATENnIAzvGQbzDm7enkPVcMswwd48cpXvrLEZZnnGtQ1uDMjxrtdvV0ZP2KiYHoowaqYJA/vKUa+d9akNi8L+MF+fcYznlGM+mmsDe5Md77znZv999+/sAza8V+i/csGfkIGDF6G36Kga7BSMGdmyTz6ob+AufraZQI/k8ab2xSXLn1sM7gCfOG+iKGDeYzpZF0Ktk/UibWM8YG99YEPfKCAQoA9bsLB9pn0fGugjKXc1GRki74H6DfNRbAr8BNgk3UUCwSbiIHvb4BH13nRBVxxzSKuXstaI/oCP9zwuHbOY9Tp12YEfhyoWkcB79PWoEnj2XW8+lwH4F6Grg/1jhu63gR+hpFwAj/DyHXUtW5E4KctUBsDYA8gxQavjttTu3JF/J4wSOvMVlGHelwXG7n6mjozV1cjKwCkAFuinZg9qKVOvGysbKIBPpg/fKkZAAAfPvY2StG+AHGifZGRTJ+UcPXSVn0HFNVspJBdGJTRrhqgCvBn1IqbjVs3CdAtm3isk89+9rPlxBWtv802S8bP6oco1o/aLdMpYQA/gmmjoTNWuq5Jq29V1tBXAl1OvGuXm2n1z6rHu0+sCbFV/C7OD0ZKV+AnDDfPbsdhqdsTbfD+qt124pplAT/hgiN2yDSjKwxZaxB3H7HuJpVlAz8hA0DELKbRPD0Jwxp4XrsZTbvPsxwWiTMSe4AhgB+HUV/4whfKx/7DOHPlagM/4dICABII2t4J2Kh9NdtHf8JtiKEsw5oA3tgiAJZg+9T7E641nivGk0MwzwYmBfATBreg21g6ETQ46ugD/LiH+9Kpp55agCsyxf4R98UhXLCZZs2LeO4Qrl7R19WuEX2Bn5BhzeiappubEfipY39hsNHVdpkE/HQdr77XLUvX561LY/w+gZ9hRiWBn2HkOupaNyLw0z4F98K2AeGHDPRhADmpsVnwE/hRZ/WaxtSpjawasKnZOvXGZBbjZ9J3wB4nhZgS4gbIQOH0XhYkmyA0eoacjZZNTKRin/acAKJ8X6e4D4p2zeiJPgQ41I7vE+45tZxGrbjZuHWTAL2jvwxK+svoEgCzXQJw7MKMW7fOjPzB7XVIcxllDHwZU6wbNoPcPxdlHYxcBJuiebOM82B9YBlwtZoVq2lSPXREQF6n0k6FxWjhvowtw3Bux6yZxjjAvKBLGCXi1NzjHveYKHvAA4aKwLkyPbmnLssCftQJ6ABsTjN4wg1j2vfRrmUDPxHHCAAuHojMYouUYMEAcucZ1+Y9RhZ2jFhLUZYJ/NhHcbsS60fsJowmh1KYOhjHQJc6MLM2hDuesaKLQBzvhEklYr2IOSQmD12hs/XaRbZ015hpAxd37xuuLuL8BMhD7mIAcTMGmmGc1qUr8GPP6J0WbpLeaYKTc2MUP0jw3y7zIp49BPCz2jWiS9smrQvBqAN8GXtu3dPKZgR+9NW6Sg/vd7/7rQQ3r2UwSW5dx6vrdYvqOrvAnN4MB0MJ/Czyhpl/TwI/82W06a5YK+CnZphEpi3CDBejMBLreDph9NQuTHFvBGy2WXUy6FRGAfJEVq4I2tzHIGozYSYFQI52t9sfbQ9D18ZFlgUpTwXotMlzWg+g4pphA+WEUkYNPvU+fMvj/nkGc+16Vgdtrk/+JzEGJrmP1H2a99xNNwmyQysSqPWl1u8ADoOxdsYZZ5TTUXF9BAa12W/HkOqqxyn+6RKYBPxYQ5yC2zQCfgRSTeBn3Fo0yzgXz41RgeGA3cLIrhMEMCQFSvW+mFRPgAfmYLAhAujAKDFPud5ECUNlEtAQRjwGCgBIMoEoDAjxW/bdd9/yHLGltKudvWpR4GdSnB6ZnRj3wDCMkjpFurUIY4RRxO2Ry9e0Up/cT2JNzAKGJvWnZq+I/0EedQpo4IWDnQiaPK1d6nnVq15VXIvIXMrvOihu3KevmDQYwoAZ8z3KMoGfANJqhlXUr11cU9qxXrTpgQ98YAGjAQTiD4lFOKnUAbnpkTUMq7kuAfbVTLUAU2pwVFwr7l++Y5hH5ruoqyvw437p52vWUAAe5oAA4l3mhVhX9oDR1mlxp2bNv2l6uNo1ImTSl/ETAY8xv8S4AcLWzCoZ7RxcinO1WuBn0npkzYmMYHSvXo+mzalZWb3cMw34nib7CHhunY2sX/UeeVJ9XccLyNhl7edu2FfXAZrsO1kjg702KU7TuN+cf2hdAj/DjFQCP8PIddS1rgXwUxsvdQDm+H8dXybi69RCC4DDvTbEGD7AHj8BKxEsGcPHJ5gyUUdXIKMGfeLeSSBJtDsM3WDLaLsNmheIGChOymzmfbw0tNU9XpSRht1mHRpfn/JOA5tGrUjZuE0hgZiL7flXuxZirTEQpHi2ftDl+kSpnh+bQijr3IkYkxiDiPHDsAH8yASVwM86D9Kcx0dWIumm28az8cVYwHywwWcQMzbFd2PEeGdEvJFJ9YRx5h3DUMXSOOusswqYIG0xdxX1MaIcMoRBzOAQl4Ux4B0lgYCDFPcBoMxpmXiwLBQAknukauaWHDFRBCaV0U+cL+1nzGMCyYJVZ8eZJqIAFjxb+4ElsoYxJjGX1IHpItYIUMDhiHcuN1NtEPcC4DCLKUXG2FTWK1l0gCf2ENoLeAi2k6xebaAs2D32G2LTGBclUn5jhQA6sKDEuvHu9z/AmPTk84pxAWAZC7JkYGNQYlfYT3AF13Zt1f92MOlZuhUARptNRh6R9a1mdwUjxxhrj/0UY5f7E7nrv8DfZB0ZwshF/UArAFw7tk/df8+NgNAAokmxfQJkiXHClAaOcbUxN8ThcXDm+doOjKD7jFv6IOg1Y53By9VxXna1ABfJWNsVeqgdAcQZoy7zwt5tlj5jFc2af/aO2EVtPVztGhFj0Fcf3MctT3Y0Mva+sZZgpmNh+Z/MdvR/2jxRxywdnSUPYKJ5T/fNEWM5z6U56tPWNlg8Te+1cdoaYA4CQoGLCkDPx/oIWKeX1tkauOo6Xta3Lmu/62TE66Pr7CIxGMnM4bPg6tbzjVoS+Blm5BL4GUauo651LYAfAgjjZZ4rkeuCvWOBb2/mfG/D5UXgd8ZQMHy4SFkg+zB8pg1OnRY9AKcImuxFoEQK9QCH3ONEy0mUkxCbD0wfFG2ZNcTucfLKUNZmCzNUPoJMqz9i88x7uY1aqbJxG04CwbiLhtNLJdwk6w7ZPMo8d/nllxe2CfDSvMsyjAQS+BlGrmtVqw07Y9ecUYAnNuAyHEVsNmPMAGVsAlW93xj/j3jEI0rgYu8DAAgjPOoRV0smIe8VQM+JJ55YskFioDDOADpirTDcPItRDFhgBGCPMGYYLzKKcb3BpvGuY8gzqAE4gABMVICGtOBxjX64jisZIxlA5TrPAQBpC5YAFyguPS94wQuuFvMl5O99Kkg0wMO7U78ZVvod7AL/B2ABe4BX3rX6DfDxjC7vyyuuuKLIw7O01Qk6sACQTe7kS+7hPuk7sjZ2+qlgOJIDmXkmQADjifFGVtriO/e2XY9m6Zv+MKQBKwIZ2z9oixhC+klfMILqrG32SZgqxgkDU6ETDFHxePwfuPK9732vjDNgiguVNR0oAqShC3RC+nQy1yc6ps/WdDLCQLvggguKAem94Fr6Vbv9eJax8bx2bJ92v70/6C1QpR3bx7W1fgKZtAEgI3ZVZNwCGAEkySN0g+uhsQQcaqN9FzAVKAGoAB7Sz3ahxzIkGkMgk/YDLb3b2vreZV7M0+dp88/BYOhaWw8jVuO8NWLZ+hDgHhmbI+oPGdMna41rAGzAYt8rADpAmp+T1j8gmtAG7fFur0cAZgcb5gPdAgJNK9rA/ZkekLECJNXGY489tvytjfTb977zf7oCwLI2mOdkb80y/kccccRKnEyytwZZ11wTa4G/uYOpD7BPt4Hv89b0WNu6Xqf9i+i6uWsOARTN8Y1aEvgZZuQS+BlGrqOuda2AH0KoGTWTWDjBFLAJCteScO2y4XAa4pQuWD4WzgB7guVTx7JpG7PzBiLAnrgvAB/31e2NfniWdnmJMIIF03Sy4XdtdTJoY+ODpi/jiJ9Oq9QXzwNu1dT+ZPzMG6n8ftkSaDPb6DU9tOGs567/MfQuvfTS4tognoiN8iSwtWbqLbu9W6m+BH620mhv/L569zGgGM9AlAC3Nn7PsgeTJGB9AtoBm7h8zWNYY2RgmAEiZ7G0VittLAwGPeDM3mteu1b7vLx/a0oA4GS/BCzC5l+PMkvXMbGOOuqowljjjrhRSwI/w4xcAj/DyHXUtQ4J/EwCXtruVO2/A+gJYMSplg/Ax8cCa7MQwY8jU1fE14n6AkSqwZt5AxGZreK6GkQK8CdSVTsZgr5bVFHtuXVh+2DsOCmz0bDxjTTsdXYx19QBo9vPmdfO/D4lsGwJtOdhBA43rwLAiUCBaPfmodM3m2pA5qRS6/my27uV6kvgZyuNdvY1JbCxJGDvI84Jlhd3sFnFvonLztFHHz0xltHG6nm2NiUwbglgs2H2sVEAPzVjcNwtv3rrEvgZZsQS+BlGrqOudSjgpwZeJp20RFyc2uCMNOJh6ES2LoBPZK1SF1QdvZRR2qZ4x73x/EnXTBuQuKdm39QsJMaujQuAB6uH/zE6cbidoXY74fSRij3YEtoejIhwZQMERdtqtkVfltKolSsbt6EkUM+dWl/935yg55dccklh/Njgc0MBcIae62yty8n4Wc7wJ/CzHDlmLSmBlMByJWBt8j5gUHK7m8eqEbCZCzwjdEi2z3J7mbWlBDaeBMQCFMuMiyhXyY0M+pB+Aj/D6GACP8PIddS1DgX8hBE4ayMQoIpr66DPGD7cufjPA30iPTu3Lh8bhnnuUG3XldUMAuBGxgLuLcAe/sZOufi480EXs0e2AUEFsR8iLkq4cGmLwHGRcaxuSw2QhcySAbSa0cp7F5VAMN4wdSKmQB1zCtjJX1/cKkFLAT+1i1ew9Dy/zvA1zxhYtL1b5b4EfrbKSGc/UwIbSwLc2wW9FZumnZ2r3ZNIky5ALbeYLCmBlEBKoKsEEvjpKql+1yXw009em+LqIYGfNsARf0+Kl8PoBPhELB9sn4j1A6nmPuXTZhcwTAM4agMmqwV/ok3f//73S3BDgI/niWlywxvesMQ48buPgJMRWDoM4DB+g60ULB/tina3YxK5to75symULDuxISQQAAMdNM9C/yOIuSChgsJi+0idLIhruIQFEBt/dwm2uiGEMoJGJvAzgkHIJqQEUgIrEhDkWHBf8Q1lDhJEeVpSDfumBzzgASXblWC6An3XKcFTrCmBlEBKYJ4EEviZJ6HFvk/gZzG5bei71gL4CcOlndEr/s/AFBAS2AP48WE4CgoZoA9DNLJq1a5YDM1wRZkE/MxjBtWDVwdb1hYsH2llUZOxfbB2ZHmQjYA71/bbb79NUOaIaVIbvf4XDArPql3H2vGHagMvDecNPa02XOPDxdBPwE/MNbprk073sd1krzj00ENLxh0st9qdq8342XBCGGmDE/gZ6cBks1ICW1QCMicJ5CxY7Bve8IarpZivxQL44WriwMC1XVLcb1GxZrdTAimBKRJI4GcY1UjgZxi5jrrWtQB+woWkztRFKAxMIA+QRdycMDgBPmL4cOuq/VLV41rfO12qY5LUoFKAKzUg1GUQ1A2A8ly0ZIbue9/73uJ2xsiVwUg6doawtmpbsJfaLluTgJsAgVwbQFYY2mF414ymLm3Oa1ICy5BAOx5PAKoBTsqOIrXx+973vpJedZ999mmuec1rbhNjq54D6d61jFH57zoS+FmeLLOmlEBKYPUSsCaJd2gP1CVrmz2UPdtGjzOyesllDSmBlMAiEkjgZxGpzb8ngZ/5Mtp0VwwJ/NQADMHVmawiQ5ANATZBzfAB+gBA2oGZJxmW4c4VBtIkg7OrEcr41ZYvf/nLzde//vWStQsIhOED8BHP5y/+4i+KDriWS1btTlaDQLXLSx3vZNL1tZE9jS696RQvOzQaCYTrYYA8ftYulADRf/iHfyhAKHevxz/+8QUIdR/3xgA52+BRgJmj6egGbUgCPxt04LLZKYGUQEogJZASSAmsWgIJ/KxahBMrSOBnGLmOutbVAD+zYujUxmQNvGD4CNjMmBTTJ+LfAHvqFO3zwJpgEUUa9wB+2sKONtbuYRE7KFLHM3K164orrmjOP//85sILL2x+//vfl+DNIuL/9V//dXP961+/sJCUAGq6Aj/z+lKDV/OuHbUyZeM2rATMCSWYc+aD380vJ7uf/vSnm+9+97uF0n/IIYeUGFfmrtPeGvBM/V2+CkQGxBibX//61825557bfOADHygup094whNKpsMEjZcv+6wxJZASSAmkBFICKYH1lUACP8PIP4GfYeQ66lr7Aj91LJA2e6XNvgHsRAauCBQrJTSWD8OS0YgxgFUjG1bX9J7hHsXwBBZNS+kecUo8O1yogDbB1mFIaSOQB+iD5XPmmWcWI2r33XcvoA+2T7iVhetYAD/pljVq1c7G9ZBAPZf9Dpg1f3y4Pb7rXe9qLrvsshLEc5dddiluXlmGl8Ak1mQAP6ecckoBpY8++ujmWte6VgI/ww9HPiElkBJICaQEUgIpgTWWQAI/wwg8gZ9h5DrqWvsAP+FyMCndeARGDmMx2DTuAfKES5ffA4iJOD51NqwuwgLW+KiHz3icdNegVLB6or4IPBvgTTATgD6CD77lLW9prrzyyuaOd7xjiV9ys5vdrAQjBE4FKykYEAE0Jbuhy2jlNWOXQACpMa/N0YhBJeYVNy/BPDH1nvrUp5YMdpmVZe1GtQZ/jBHg56tf/WrzoQ99aIXxA4hLxs/ajUk+KSWQEkgJpARSAimBtZFAAj/DyDmBn2HkOupaVwv8BBgUxkm4XgVrIFy7GI0AFN8DU7B8GI8Ry6cPiBJuXp4RLKG221mAQAFAteOPaI/0ot/61rdK1i5t23HHHUuWip122qmcoGsn5oM2h1GlnnbsoVEPcDYuJTBHAm3gB6hqXpo7v/vd75qPfOQjzSWXXNJc73rXax772MduE9cnhbs2EqhBdwysr3zlK81HP/rRwkzk6nWNa1wjgZ+1GYp8SkogJZASSAmkBFICayiBBH6GEXYCP8PIddS19gF+dCQAlrZbVw20AEcAPmKDBDMnQBrsnvjU8XkWFVINPAXbKNoZLJ8Affw/MogxZAE+F110UWEO3elOdyppRm9605uuGLZhEAOAAEw1qylP1xcdsbxvbBKIOaRdMWciwDOQ4bWvfW1h1u21117NwQcffDXXyrH1Z7O2h4upNe6Xv/xlCUB/6qmnNre5zW1KljWuspMyCW5WWWS/xicB64jsfzJhOkh59rOfnWDkgsNkr2GOv+lNb2q++MUvlqQShx9+eHPCCSeUQ6k+xbhgCb7//e8ve7Iclz7SW+za9ZL5ej13MSnlXSmB7hJI4Ke7rPpcmcBPH2ltkmv7Aj+6HXFyvGSC/RLMGkAP0Oc//uM/mquuuqoAJoxGbl1+YvksEzSJeDvaNSlGEKDHJhTDSLt+/vOfF8CH0fTb3/62ZOrCYsDysbnSJ5m91Kud7qsBpLrPm0QFshspgSKBOmi5eWwOX3rppc1LX/rSEu/qsMMOK/OkDzsvRbs8CUSmQMDP2Wef3XzsYx8rYPUxxxxT1qkEfpYn66ypvwTopBhgmLTHH3988/znP3+p7/r+LdqYd9ivvPrVry77kCc/+ckFrHnmM59ZADWx1o488sheHTMuD3/4wwsoN7ZxcQBHZzBM9e26171ur76N9eJFZS7OpP2oQxY6EAlFuvZz0ed2rT+vSwmslwQS+BlG8gn8DCPXUdfaB/gJd652Fh9/26xwnxK82YYlwBZAT83wqVM/B0toUsygLkKL9rg2Mt7UoFT7/2KVcJH42te+VrJ0ebnusccezfbbb19cJTB71Kkf2gRIAv4wgiM2UKRmr93MurQ1r0kJjF0CNfDjxBnoY6586UtfKpm87nnPe5Y5EfF/xt6fjd6+WB+jH5F57Re/+EUBfj7+8Y8X4OdJT3pSAdUT+NnoI77x2//Zz362sALHBjBsJMl+/vOfb170ohcVIOQmN7lJaToQ/nvf+15zi1vcomQb7VuAxBhDYxsXccoe8IAHlEM369ld7nKXvl0b7fWLyPzFL35xAfmMMxdrwfv7lkWe2/cZeX1KYK0lkMDPMBJP4GcYuY661kWAnzo1OoCnnaI9smYJOMpIDAAlBNF2LVkN8FMLN2L/BODjp7qdmAF9pEDG+Am3FUaTjVW4UEQ79Cnu9TMMrvg+npNZvUat2tm4HhIwB2Le0HN/O338xCc+UeYv4Gfvvfdeyca3TNZej2ZuqUvbwE+41wJ+zjrrrBXgJxk/W0otRt1ZQDG36bEBDKMWWtU4wfSxfByWYVouK4j+WMdFf7Gv9dfBgr3ZZimLyPyf//mfC+CDWbvffvt1znRby2yR524WmWc/Nq8EEvgZZmwT+BlGrqOutQ/w0wZuACRe3DJ2calimHA58PIOlk/NDqoZOmFkxvd93UcmGUWYOephuDJMGa9Oyn784x83H/7wh5vLL7+8BHB28sXFK2i0kfY9WD21a1cAQJP60TX9/KgVIBu35SVA782dCGLub/NGJi8nskAfQc/NHfMcMy6Bn+HVZtIaZx0K4MfJ7m1ve9vi6mUtS8bP8GOST5gtgTQ6V6chXJ8wYOxRnv70py9tnc1xWd24LHL3esl8vZ67iIzynpRAVwkk8NNVUv2uS+Cnn7w2xdV9gZ8wEgE+XLoYiJGtC+gT2bCCHRNgT4AqAfisRngYN3H6XbNwGK/BLnINpg+Wj9THQB+uXT677bZbYfFEevZw8QomT53Bq64/0rrHM/qCVavpc96bEhhKAuZSsN4C9PzhD3/YcNswdxggKOfo+JHVLnV/qNH473prt9q2rAE/Ar/K6hXBnY1NAj/DjknWPl8CaXTOl9GsK0J+b37zm0usl2WVHJdlSbJ7Pesl8/V6bnfJ5JUpgf4SSOCnv8y63JHATxcpbbJr+gA/jENuXQAfwI/TfwXDJwI3BzU5giB3FVcfQ3JSbJ/IJMb9KkCf73znOyUjBtDnzne+c3P729++uHbJgFMDUNHWCFA9qS01gBX3Juuh6+jmdWOXQGSs0056/elPf7o555xzGtRzbhs3utGNyv8jllaf+Tr2vo+xfbOAn8jqxSXg1re+dcnqBfjJ9WiMI7m12pRG5+rGO2LeLAL8CN78uc99rnn0ox99NRB4o44L1qmQAXe84x1XJ9h1uHu9ZL5ez10HEecjt5AEEvgZZrAT+BlGrqOutQ/wE5l+AD4R8BjQA0ips3VhxjAkgTDTQJS2UAJ0qZlB0wQXbJ8AYMJIijgljNUf/ehHzZlnntn85je/af7qr/6que9979vc+MY3Lq5orsPaCXZDZPDqemIejKM0tEat2tm4nhIA6sZckEZYcOeb3vSmzUMe8pDC5KsB0p5V5+ULSCDWuXoN9T+MH4D2pz71qcL4eeITn1iAn67r1wJNyVs2uQTolZTf22233UJxRUI8a2F0/su//EtpI53fbOU973lPydrVF/jBvMbMFPh5Uja1tRiXRcfipz/9afO2t72tecITnlCSbkS5+OKLm6OOOqr056CDDlq0+nW7bxGZm4fiUQK8uPAuEsh7keeum5AGePCy1rJpTTPXJIC59rWvPUDr51c5dP/mt2B9rkjgZxi5J/AzjFxHXWsf4AfgY9EDeNh4RYafYAHoaM3G6WuIAJOAKlyv2oBRbQS1fw8gRntkFfvBD37QnHHGGSUA6qGHHto87GEPKzGHsJLquDxtAGnUA5WNSwkMLAGArTmOzfeSl7ykzJUHPvCBzS677FJAXPMlA5oPPAit6ttrnb8xGBkG1rc999yzGEyZ1Wttx6Xv06644oqSnvnCCy8s71Dz7IQTTiixXKL4/ymnnFLYduLmAWLuc5/7NE996lNLivSXvexlJfCrcr/73a/8/w53uENz5ZVXNq9//eubN77xjc11rnOdkrqbm9D/+T//pzxrWp2AE/r0k5/8pLTNe/Mtb3lLef5rX/va5q53vetKSmnvWO6FAGGgo3tlk8M2q9+pixqdDmje8Y53lFh8DN+73/3uzWte85rmZje72Yp8uG5Laa6vvvPc5z3vecWl+wMf+ECz6667lv6Q8Tvf+c6Gu6rvxL9yneD09b4C4KAucwmYeu9737vIuE4p7hDprW99a9lPAMWvuuqq5uijj24e//jHd2LYkRvm5Mknn9z87Gc/Wxl74M6jHvWolTiD1lxtEdDZM+ty2GGHNW9/+9sLKDepyIZl/DynLre85S1LjDYZomJcnvGMZzQPetCDSnvECMMSIusXvvCFJV5YuxgXYJS1BtNb/603dKxL4OlZek83zQFjJdHG+9///gL80H36BwzSvro88pGPLN8Z0z5j3WW+2n/q68tf/vIy3xx2POYxjynjDWzUVnNDEffuoQ99aJm/2mjcPvjBDxZGubmnneeff34JdN5V5r/61a+aZ5VWjQAAIABJREFUpzzlKaUedb/hDW+4GrhJn7Xhk5/8ZNGT8847r7hhex6QzN580bGeJSN7A88iH+sSNr09tTXiOc95zgoIEuuNpBDAEclUHLhaqw444IByOPHtb397obVsni52Wcsc/MrsS7bGVPsE0jZ/dt5555lqYo6SPf0gb2CkeWT9EJuLTsjKdsMb3rDIynr2hS98odgk5szTnva0iWB19Es2P+uFOWMuHnvsseVgp44v2nWtthbICmhd++1vf1viM1oDb37zm3eZCqO8JoGfYYYlgZ9h5DrqWvsAP5GyPYIn23i1M3ItAvy4R92RTcsLpQ38BLgTIFO4drkHUOSjYPlY9CyQ+++/f3HvwlrwPaM1WDp1O91Xg1ejHrBsXEpgIAmYEzb2F1xwQTF0dthhhxJodPvtty9Glu9zngwk/CnVJvCztvIe4mk29oxBBppUzd5vjDsAyute97pixLrGRh+Qx6j2v9/97nfl1N+cAwp4f2F1nHTSSc373ve+5sEPfvBKcxmfDD8GlnTq7ulSJ+MdYMR4U6TT5tapfu7RgCCFuyeQCftPvdrF+PS5173utdKOvsAP/WYkAigwOxjOZIPFBpBg/Afr4eyzz27+/u//vvnud79b2iLgvP8BvoAG++yzT8l05/fnPve5K6mwuT+RKdCIoWrPoF4A0bOf/eziSsTwY9gzvIHeZM3QI29AxCtf+coCBAC/GH6MuhogmqQ3jGBp2Y2z8bMXURi+ADOF4QiYiaLtZNyX8TNP7vH99a53vQJmYEDrt+cBfRiGxqAG2iTFYKw6OJNxi64AnckSiEbGsxJcdNF7rB6HC0DKAH5CFvTB+DCI24wfetNlrBeZz8aHfOwb6zbRGzoCHBT7rnY/AzICA4032SiLyPxLX/pSGf8DDzzwasDPN77xjQIiAQwBTsB+QNCrXvWq8iygjPFd5Lmz5GQcPZf+mx+eQRZiAFpvgMHWDfpi3gJ66BQQGsBtLZGpDphFdta2mFtd17IuugiYnbeW8QSwFgPqrJPATHMc0ALMmVW+//3vl/7SR30ECDpYtp5bD6zl5hFwhb7e7W53K+Cc9cSaRp/pT23byJxKb/72b/+2zDWysW5YY8wv93qmeUaW8/pnHlk7AHPmjrWcrWS9A5g6BLjVrW61yLRY93sS+BlmCBL4GUauo661D/ATcUDC+JuUhn0R4IeAwj1M3ZNYBQH8tIMth9uWBdxiB/ix2MradY973KMYr+GGVjOQwqCqjdmMWzJqVc3GDSiBCHYOMHV6zthx2hQbG3Mn5naCPwMORKvqBH7WTtZDPYnBFifjNvGKTTwDjfFoU2+TD+hhkERKa9c861nPal7xilesGJpABMyUI444omzknWAr2Bu+C8PKe7FrnU6EgUiM+jAMzH+HJOY9Y4WhCzjxXlWmuSTNAyDaMg4j24k4o9IzGZpYKfYE08AALBwGMJYGI/Ia17hGc9FFFxVQgwwxLaJ4hvowDgA8DDfXkR9gW2G43//+9y8xs4JpERm21BWp1cnVeALxACfTinmLpeM55Ea+9f7CeDHe28yOoYEfLK06TXwNZtRgIuOTEc9IrFldWBLGiqzbQFFbFvP03r4sdI+u9wF+sNO6jPUi6eG1BRjAkK+Bzfr/gFKfGFOGPx16wQtesMKEirnQVebkh2lkbpN7zfgBfNAVegQoqAE3727jJeSC9izy3Gl6HACNAyHyAObUxXONo/03PQHKAjlqMLOWWw1odl3L+ujirLWMLmDkYAti7uyxxx6lK1gxmD/x96z3QMxPIA4wLMYh2ohl057vdBVDEwjj/nAR80xjag23VghJEcU8A0QBN2vgc17/yBTg8+53v3uFwWQtOv300wsjCeuHzbcRSwI/w4xaAj/DyHXUtfYBfrp0ZNnuUwHMhNEZ4E1tENkwx0bEC8qmzCmSkwkvpZoqWQM++hPftX926WtekxLYDBIwJwLUdQrOMHACtt9++5XTywCF9NXvkwDfzSCHMfYhgZ8xjkq/NgFTvY8Ybzb4XHfqQ4gw9hgmAIx2cRACfDEXw8CwwceUMU/9z4k6EAO4URuQXeqcZXyH+wRjpY43Mg2g6Av8/P73v298uPiEEbUIGKCdWAbkC5ya5GaOcQNIA2oBjBhacd0kgzuML+4amByCJndxbyJ/AdgxZYBYkwASxiYjHmOpZo8MDfxgbrVjAE16pnHkZogBNAk8oaeM6FnuMfP0npyGHutFgB/tmgRKMODtlzHMAGYADqwg+gvcwSQJto86Zs2FaeM8SQ9Dt2VxnAe2LfrcaSuaPjhAxeqpGYbt60NeAFbgalvuDmSB31gwAX50Xcv66OIsfdLmAFx5A2AzBpDddUWfNT+nMdSmtQlYCLy2tgAa2zFDte9xj3tc0auQ6az+Aem8B6wpGEmTioO8rm6qXWWyVtcl8DOMpBP4GUauo6512cDPsjpbGzztOsNIjXhA0PtTTz21+NDb/O67777FPQVtsg4wHeDRJJbPrOctq09ZT0pgzBIAmp577rmFOv6IRzyiuEre4AY3KJvcOP0fc/s3Y9sS+Nn4oxpuKRgtXLKwfJyeR0yVMIomubRM6n0YL06uGZzf/OY3S5wUbgHBQulT5zxjqd0G64GTeyf8bZekvsDPpP5ddtllxZ3ImtOVBRJxNNQ3KTbKLC0yPt/61reKi81ee+21zf3hioHJAAQhc8brPHaw+C6MLPe0+6AtGBLGDlDlE24mYwF+GJ3c24ANi7qGzNP7RYGf1Yx119UkQD9sMQAr9ivj274Sg4XBXs8/DItg28UzlgX8AJY8z/t5ki61+7TIc6fJRZ+tW/PWprhuErCo7mDUWTvEKXM4WwMxs9ayPro4by0L90tgi8JdC2DDja1LWRbwI5EGxhC5TXPrFIuIu619GJCRa+ms/gWYDHycFOC9S//GfA3gJ8vyJZDAz/JlOvoaVwP81Oye6Oi8DdEiAkGvDrCmZvxAuPkZ25xx7xIfAejjFCbcxWwefWoXNG1ou6sk8LPIyOQ9m0kCXCWdFgnkySgRRyNO7oCsyqyYDptJFmPpSwI/YxmJ1bdDMGHuIdykBEdmVDsFD2OiHbdn2hODTQI8cK+PQL51rJ0+dc4zlrSDwSboskMWLgruYRAvC/jBosCs8eH64DntGCvaMe9U3TW1O8U0GZpXDoo8x/7BIZH7xNpoA0dYO0AQ8TWADuFmNmuvE25OddDiui1xOs+orcd9LMBPyLkdy2aRWTBN79W1COMn7uk61ou02T3ByDBnuZWdeOKJhfFjLmDwmcPcerBhjHM9/9y/CAAzifET/RX8ea0ZP6EH89Ym7C/xy6YBP9Evcqn70GUt66OLXdYyexmxlLQX4AtYMY7CQswrywJ+BL7m9mtNmQb8hP7QKzF6gI6z+hcyBl5PYl3N61t+vzUlkMDPFhz3vsBPDfa0gZ9lx/6oXVDUDfTxsXBbAJ0iOP1E25bRQ7A2qHgYq/4fgajb8UlmZQ3bgmqQXd7iEgCu8gMXGN1plBNGc8pcA5xGDK6urg5bXJxL634CP0sT5bpUZPy4FgEW4t3lxBslX+wYG3psEie7XCmADvNSOKvTxp7hwBhlPPlZx4iI0+Iudc4zloAYgiqLLSSANAMkTvi9f/0/Sl/GjxN4TCXMCoaY02rAEpcR2XHIo06bPA34qRk01jHuKdNKBKsFvnimdQ6ohaEjzk/EwIn4JRHYXt8AAAKoOoEXs2NawezSB3GC6ngicX2wOIw9IJCxFkDGkMGdu7p6RQwnLihc6PoC/l30np4vAvz0GWsyjXhVfd2+anc9AC33Ga435nE9/4yxYLz1/Fsm8FODhF2Cfi8COE3T4wA6pmUZi/s+9alPFRdWawH2YTv+VTDgBGSv53SXtayPLs7Sp8haai1WgLjioAF1g3E07yWxLODHc2INbceAasu0/n5W/yI2mrUHuIalliUlME8CCfzMk9Am/L4P8BNATFsMdXycZTJ+GKMWa3XWzB0LNpcUQWhtSGRAEEXfBrF246qBn2AsBIDU7kMyfjahcmeXOknA3LC5dKonoxcjxJwSdyOy5gGDXNd389ypAXnRVAkk8LOxlSOCo4r3EsFDw3DFhGDUKL6PWDJcK2qAFRMP2FDHbYiAobIiyYzDIK1jRITR2qXOWcbENDeTAGDaIEtf4CcMxtqgjZNrAWIxYuq4R7MyPQVDA1OR+9Ruu+22ojxAHC5xDE9udm33lWh3DXR4ljoC2DIXGYpSztfuKpM01LqJKcKlpB0I2PWAJkF87VtqF6HVMn7qeCB1u/qCAaFfWFFYCUCsmm2tPuNTg3L187rovRiMXYCfSWyTrmP9ve99r7C4MMKDYdd1RalBid13332boMXz5t8ygR91CTINfOGSxK0MUBxFO4U6wFgBnPYd61nysEYBItVZZ5iKe8xVme4ArUceeWRhC/vbPKvbZ34fd9xxhd2CLVXbCfNk2UcX5zFizDXB8q2nSrig0RHztB1npy2bZQI/4ikKTcGGsabUqdYj6DoApx7vWf2LgP7WLSAcgK1mMQGGZDWrs9F1nQt53eaVQAI/m3dsp/asL/BTs3zqxXu1gM+k+Dv+ZzGzGKsfkOMFjpVgE+el5IXjZYcWbrGMDF41AKTztQE1qa0J/GxB5c8uFwmIWWADZHNpYyHehPkkS4h5YcNv7vn9j//4j1NqayiBBH7WUNgDPMr7yztWoNvIihPZXMSKiVS9jCWGk9NablvmIGMTQOB/MrXUcSgiU4772ll0ohtd64yTYnU6TBHXK0qdrYYRIuAvIEqwaXE/pKCXKUaCBYZ8MI26MkUiKKzU7bJsOY3nSqVODArtEYCVccQFDPDiM4nVo62eC6jghgOwweBRGMYy63gORgJGo6xVjNlIic0g5CrO7cPaJ8OZPku5vtNOO5XrxDXyXTueyyTV+fWvf12ul05eHdpjLSVv8hOzxal/DegFuwGYJ3tW1xJgGVAR6MW4E0xc3cD6WeMy6ZnWHXoFUHTQRi50km4AAfSD7k47COiq96F7nhHBkqPPYWQbN7oBAARE7bLLLitpuOeN9aWXXlr6EHo2iY0yS8bBVMGcqzN2dZl/fWVeAxGCZtdt9Tyx9zDUFOBJBFvGKHNIYy4uMtaz+k8PgDli/lmHgNf0kh5g6VmfMOTomf5ixGEE0kHj5H7XHXPMMc0973nPiTozT5Z9dHHWWhYxcKxhkRnNGmYdwLyswbRpMpk2PwMUnrQ2TWuTe6wv5IlRZi2w5jlgE8LC/MLQM87BuJvVP2225gB/7eW8L4CF5A7A9z/MTW6JWVICIYEEfragLvQBfmoApRbVstymImV77TIWWYS8HCxqXjT8zvnI2iCjy3sJ2RQCfsT2iZg+XcEo1yXwswWVP7tcJIAKLxgsQPVP//RPi/HkZ8ylOsbWvBOxFOlyJZDAz3LluR61YeVwJ/DeYqB5VzFm73vf+xagI4qDDEwGbBJGCuPdxt3pbX1dXI8tY87WBmm7f/PqxJwVn4PxqACjuDwBoQAcCqAHEIM9dJe73KUYd06n3ceYYDAxrl0nnTGWBeBFbAr37bjjjlPFjhkC6GH0WHOwC7BLMA/di2noeVIRYws4/Xb4I2iydOiCQNeZeewTgEIMNMY+eTN8AD3a7F3vfuOhPvd6phP/0047rRixjC+GIbDDqTkjbLvttitGNfmQzTSmS7uj2kO2DGGGs7odTukj1/SoR4wjYI92u47Rpm8MfNnI5hV7H4wWDCNjbpwYgAx1AArWjHgm9bhgPbz+9a8vAEM8k6wFvOVmZ+3BSqCTdA04o94I/D/P7Xee3ouzYtxD98jbfhQLSqnHSbsZ7DKrxTh2GWv1uI5BLpZTl+DItawnZcyL770zP/OZz6y4Bsb/vU/JtI/MzZ/zzjuv6IA5rdB5bnYRXNteGJgrphDdVurxcDjT97kx1vP0i07RFf0FMprz1i/6Wc8FwAR9wWChH/YQQCyMRge003Rm3lrWRRfnrWX2MeY4FiF9p+NCQ9D5ffbZZ2ImwJCL+WmdMqb6b34aM8CM8QYE12sTMMmaYx1rr6/AYGtSve6Tbawzxlm8UoAPd61g2s3rX9RHZ4HWgFR6og5zxxjMck+dpwP5/eaUQAI/m3NcZ/aqL/AzT0RtRlAfQCVYPzXwE6wfp6Q2IRYyC9utb33rsnmyIVBcV/uhB5hTgz/RlmmsJfV0BYvmySG/TwmMQQLt+Vf/He6PMpgwTMwxhpATqHCxNKdql8mcH2s7qgn8rK28N9LTzFEfgEmWlEBKYLoEAGoM50WC3taxnuontGPGpPwXl0CuZYvLLu9MCaxGAgn8rEZ6G/TeZQM/bTFY0JWuwQEZo+5xfQTDZJiimzohuvzyy8tJlhOHCJgZwM8kozQN1Q2qmNnspUjAKZcSTB1/m2NO4py2R6B0LB/xLJzSY9LVxT0RWH0pjcpKOksggZ/OosoLUwIpgZTA1SQg+DLGT7q5pHKkBFICKYFtJZDAzxbUiKGAn2DqAHEYjZNig7TZCJE5iJEabl9ounzkZRYJqjFaZh2HYNawJfCzBZU6u7wigUnAQR1PC53+oosuKvRs8wq9PGj+KjF3A/iZxKJLUQ8rgQR+hpVv1p4SSAlsXgmIocLdhnsa98AsKYGUQEogJfAHCSTwswW1YWjgB4DDYMQwUCa5moQPawA/rvU7v1p+4nypsRMEi+NTLA1o11gjCfxsQaXOLm8jgRroifkAUAXGyvKASSe4s0wc+++/f4lnUWfTq10j/V67Yqaoh5VAAj/DyjdrTwmkBFICKYGUQEogJbAVJZDAzxYc9aGAn0miDAPUd+HGFb+3rxdXRJYAAdUEmRTEzkdQtcjy1WW4EvjpIqW8ZjNLAPganwh8Lm6BYKUytDgVxfIB+tz2trctMUPMP3OnnmvmbwRbz3m1NhqTwM/ayDmfkhJICaQEUgIpgZRASmArSSCBn6002v/T17UCfsJoZDAGw2cS2MOtROR/EenF9ZFeWjR6kellxOibTjoN1C2o1NnlbSQQoI85GEw5jB7gDzdKqY5lteHqdZOb3KTMzzbjJ+ZRMH5SxGsjgQR+1kbO+ZSUQEogJZASSAmkBFICW0kCCfxspdFeQ+CnZvqEiMMFrAaCsAyuuuqq5vzzzy8GqZTte+21V3PXu961gD4R8Ll2PZk3ZAn8zJNQfr+ZJdB28wo3LfNP2mUpms036YsFd5biV4mMXzUzL+ZSzqm105gEftZO1vmklEBKICWQEkgJpARSAltFAgn8bJWRrvo5NOOnTqEeRmRk7vI3BkIEkP3973/ffP/73y+ppf1/7733Linb/+zP/qxco6742XWo0kjtKqm8bjNKIACcdlwec+mjH/1o8+1vf7uwe44++ujmRje60UosrpBFMPX8be7lfFpbLUngZ23lnU9LCaQEUgIpgZRASiAlsBUkkMDPVhjlVh+HBn7aImVkhhsJBk9k8JJdSEyfs88+u/n5z39egjjvu+++zXWuc50VYIgR5J5k/GxBRc0uLySB2mUrKgAGYde9/vWvb37xi1+U9O3SuIufBdip2XgJ/Cwk9qXdlMDP0kSZFaUEUgIpgZRASiAlkBJICfyPBBL42YKqMDTw0w7oXKdsxyD4f//v/xX3LvF8pN38z//8z+aAAw5o9txzz+b6179+AX1c4yfQJ4GfLaik2eWFJdB22QLsmGOXX3558+53v7vE0zr00EObXXfdtTDrYr5OY/Yk42fhoVjoxgR+FhJb3pQSmCoBh0ySRrzrXe8qwPfd73735nnPe15z85vfPKWWEkgJpARSAimBLSOBBH62zFD/oaNrDfwwRCPIrJTSv/rVr0qsETF9/B/74PDDD2+uec1rFjaQYM/YCX6PlPB9jM8+127B4c8ub3IJ1Ow4oCsAleHz9a9/vTnzzDObHXfcsQRPv8Y1rlFA1Sg1AFQHY8/gzmurMAn8rK2882mbWwIC2r/oRS8qwexlMPzqV7+6Et/sLW95y0qMs80thexdSiAlkBJICaQEmiaBny2oBUMDP22R1oYo0EdgWQbob37zm3LyZkP2F3/xFyvuXG2jExDUJ9ZIAj9bUKmzy0UCNUjjd8HSgTtOuWXyuvTSS5s99tijOfLIIwu4GjG3zBnzzEcBuPqfOvyvTvGeoh5WAgn8DCvfrH1rSUAwe7EEHS7FGvnCF76weeMb39icdtppze1ud7utJZDsbUogJZASSAlsWQkk8LMFh34tgB8sHwZjMH0Ykdg+gsuee+65zb/+678W4/NWt7pVs912223DPJgGHCWgswWVNbvcSwLtWD3B+LnwwgubE088scTQuvOd79zc5ja32QZMjfu4WJqnf/7nf74Si8s8Bh7l/Os1FKu62Hj4BODNTY+Res455xTg7nGPe9xKAPxVPShvXhcJmJcXX3xx8+pXv7okMzjwwAPXpR1r8VB9Pe+884qr1UMf+tBR9PX9739/Yf18/vOfL1lEs6QE+kpg0Tkc95kPd7vb3ZpDDjmk76MHu/7KK69sPvzhD5e16SUveUk5kF1twbgTy/OUU05pnv/855eEEmtdFunXv/zLvzSf+tSnmm9+85tLk8Va9zuflxKYJIEEfragXgwF/AB5sAjCfYTByFj0v9/+9rclno9AzuKNoFwfdthhzXWve90tOALZ5ZTAMBJox+sxB512M7xs5B772Mc2++23X/NXf/VX2zB5zFEsn9rN0jyOrHx9GHfD9Gxr1RrusSH3n/70pwX44aYC+DGO//t//+8yPlk2lgTMtVe+8pXN8ccfXxoOfDjooIM2Vic6tlZfgVsveMELmn/7t38bTV+5eDmEes973tNc73rX69ibrXvZJZdcUsBm7whxkrb6vo1eAzF8+szhRe/ronmrHaN//Md/LIex9goA2je84Q2rBn4kbXn4wx/eYN3ZdwBcxfEcoti7nHTSSc1LX/rS5sUvfnHpi7JIv4SikGzmBz/4wdVk8V//9V/Ns5/97NIXn/3333+I7mSdKYHBJJDAz2CiHW/FQwE/jBWLos1BDf5w7/rOd75TDBcF6HOf+9yn+NZHDJ/xSitblhLYWBIIdy2ggNPFH/7whwUwOP3005tjjjmm2WeffZr/9b/+V3EDM/+4cWH6KH53X3z3x3/8xxur85uktbW7ly4Bfj75yU82X/va11YYPwn8bNzBxqp7+tOf3rzuda8bDRjSRZrctAWG/+UvfznzckwBGQQf8pCHFNbvCSec0LzsZS8bRV/tUZ785Cc3t7jFLcp6mEzG+SP/oQ99qHnAAx5QgICPf/zjzV3ucpf5N23yKxadw4veN0+cyxijf/iHf2iOOOKIwoJbBvCjzT/5yU8KiGLPMSTwg6EDsPrMZz5TwCYgkHekski/MH2EocDGrGUBYDMXrIVsqec85zll35QlJbBRJJDAz0YZqSW2cyjgRxMjrojNFKNRUFlovwxeKJ9SSDM8nbIli2CJg5pVpQT+RwLBtIu4PTZCgB/FKdhf//Vfl9+BPTYskTVPHCBzEiALMDJ/E/hZO7Wq2VptYzSAH+N4hzvcIV291m5YBnsStoCT443E+MGUYQR5j09yA2HUfuxjHyugClDrOte5TpHfmPr67W9/u3nFK17RvPa1r93yzJWuyg0sEyPuT//0T5t73vOexYjPsrheDzEfljFG2DGAHyEYlgX8YPs/+MEPLi7kQwI/9BFTh1fBXe961+ZmN7vZioou0q9p93hPew97FmBoKAZTzq+UwFASSOBnKMmOuN4hgR/dZngyHFG7P/3pTzff/e53y6LvFMGHjy+mQQI/I1aSbNqGlEAwRbDv0Mq5VX7gAx9ovv/97zf3uMc9yvzbfvvtS/wYpc64B6C96qqrihuYgKeyfqkPQAQAylOtYVWCrOu4PvE0/w/gR2Y2Yyg+yZ/8yZ8kW2HYIRm09iGMvyEb7H3OXfQxj3lMc+Mb33jiozCBHv3oRzdPeMITynoTZSx9xQp45jOfWZg+wKksKYHVSGBRvV70vtW0tcu9iwAk8+pdS+BnWlsW6dci98yTRX6fEhiDBBL4GcMorHEbhgJ+6hNrpw8/+9nPmpNPPrkwfW5+85uXDF5OAJ0aOdHOTEFrPPD5uE0tgXr+ARDMOzRrJ/CYd0996lPLCTfAIIKuA4cAtYBYQR2dYvkeM2iHHXYo4CzQ1v8S+BlWfdrAT4B4AfwINCn+Asbk0UcfncD5sMMxeO1jNf5W0/F3vOMdJZYft65ws1DfGPrqMArLR2D7Aw44YDXdzHtTAkUCi+r1ovcNLfYhwI4EfoYetaw/JdBPAgn89JPXprh6SOCHIclAlLVL6mguXje4wQ1WmD6MSAVVOH3rN4U6ZSdGIoE69bomCerMzYshdq1rXas57rjjytysU74H88f/P/e5zzVnnnlmc9lllxWQaLfddmv+8i//MufpGo1ve/wi01oAP8ZS3IE73vGOhfGTZfwS+Kd/+qcyr7Bg2oG4x2r8LSpVbB9soGOPPbZkDqzLevcV6PPud7+7JJl4ylOeshKD0B6Fq8Zmdl3Ccnrve9/bPPKRj9wGjFt0nPO+P0hgUb1e9L6hZZ/Azx8kPIQshh6/rD8l0EUCCfx0kdImu2Yo4IeYIg0xgOff//3fS7DnP/uzPytuI8E0qI3NBH82mXJld9ZVAgHqmGNSmMqow+DkuiVtLJctf0cGPr8H8+6KK64owI+PgIa3v/3tm5122qmkds8yvARqxk/8HuujdO7cZgP4kWEny7glgHEngDPwlKHXZswNbfzRoV//+tfNdttttwJ0DCmxaWwfz1ykr9YwYBJgZjX7hAB9zjjjjJLxx15EYdgJiCvj2DLSVg8p26ibTgm8f+1rX7vT4/RdBjnZiVYbs4W76dve9rbixteOa7KssZrUqb597iSYJV20iF4vOh/cN08Ws8aoS5eHADvWkvETMcaDoCjFAAAgAElEQVSsfQIwB9i+SL9m3WMc3v72t5fDsXag87Ved7uMa16TEqglkMDPFtSHoYAfC56Nhk1aGC5cSPxdb9wiBlDE+dmCQ5BdTgkMKgGg649//OPi2mBzItjhzjvvvOKyFeySAIFsmPyPgcCdSAwP7pnicWUsmUGHaqXy2lXPP4PxY+3EHMH4+cY3vtHsvffeJZ17ut6tzbgs8hSZj4Cu55xzzja33/KWtyxgg/gyYTRy4fMuFDj5i1/8Yvn9YQ97WMkYg6nXLow7GbPog4Ds9773vYtrVaTYpkdcPD3ffH7nO99ZMvv5qX4ghxg3DHhzexllFttnkqHLcJIWHAvnW9/6VnO3u92tBA2+//3vX9zBZQEVgFngeamZsaakX5fVbtddd22e+9znljUNWC0lO3dWmXvI4kUvelFZuxTrmnoAPmIUtQvjDRNmmcUeyBqqXYA3feHerr0yAAVoQwannHJK84lPfKKAOVJfW3exLbmi1QwxB2iA35e//OWlveIn1f3mRq+fEbhff84999wiO/fVxfjTOem1lXn6pJ2ystEfBwh1gF5rVD1W2kfHMIyMFYDoxBNPLOPaZrzNk3m7zwcddFAJHUDvZVZykKF/N7zhDYu8AY/i1Blnuv20pz1tBdDzPnzf+95X2Kz0zXtRAGNF/Dt1miOY6uZWG9iqx9Q4ATOsxVH6BmiPuW/MzGHPBzRwQ5QJzxgDjKO0ZbHHHnsUwPLLX/5ymRd77rnn1DGKOrro5SSwQzB0a5N1y9okY5a5itXX5R0UwA93c4xAsqIjvAOwV61FxjYyAcsCbF7Yvzjw8OwYD4Gb6TWXdAAu+QVo+5WvfKV54hOfWL5785vfXN6RUeYBPw7JuLrTH3ORLnjnKu3U9h/84Aeb448/vnxfj/tq1t3f/OY3Re8cumEfis0oE9pRRx21AlRHX6x51vYLL7ywAIHWOPPz8MMPnzel8vuUQJFAAj9bUBGGAn5sAixCkSK6KNj/gEAWRS9+1wB+/EzgZwsqX3Z5TSRgc2AzzKhgVNkkMz6C8aMRwQ6yIbQxxuzx08aLQYgpEAGeV3PiviYd3iQPiTGJ+D414yeys8nqZVNrLHNcxjvwDN873elOxUiYxfgxnmI2MfYZRwIoMy6MsQ1+uCGZpxgXNvyygV3zmtcs39v0c19yn3eqd/Ab3/jGAjIoQIFHPOIRxdAFBAFNtA3oAmBaRpnF9lH/JGYEUITLophVfkZMoN/97nfFoAdmMerue9/7FkP4pje9acO4AyQwlg8++ODmJje5STGUyQIg8cIXvrAYk4AH69daFwbcM57xjALYGRPZS43bZz/72QLovOlNbyoMAUYtIxXQo83ALuMGnJBqnrFZx0kCTrifoSlbEXnEmk72MqjRI4H8I5Oavs8yeLvqk3ouvvjiYojK+FgDP/VY6TPjU3y4eqy0AUDxN3/zN72Go+4zOZkjhx56aHmPRZ933HHHAvIBDrzn6vlD58yNWCPFnMSU/NGPflTAkgB+rLXmA1ACeNrOPGVMyd7cMqcchrgHIPJ3f/d35T27KPBj3MiLngMS/G1O77777gXYq8GpevwBL+YyEOStb31rYbdMGyNC76qXk/RFX61H5hRdBU71ee8E8GNf8apXvWpFDyQqAF6RHX32XbDxgDfmQFvf2A1AdYCIjFo1i40+WwPZN12BH31T3/Oe97yyppKrvQ9ABYhprWwDP74zR63F9bgvuu4aN/2hV9h5gMz4H92KAqSWTdF7AcArSL25YGwAaXSnjqvWa7LlxVtKAgn8bKnh/u/ODgX8hDEZmYK8HIA9FmT/Y6hEjJ9kEWxBxcsur5kEnMICCmx2DzvssHLaXDPxYo46ZQvWT3wf6eD9v/5uzRqfD7qaBJx8nn766cWA4oLHSLHJ63uKnqJdOwl0BX6wVTBVopizD3rQgwr7wCl7pCX+5Cc/WcYdW4GhpziZxqa49a1vvY0RVBtbDIM6gxUjwfM8owaWFpWM03IMC+DNtKDJbeCHgc6Ixl7T/jjtjzaEASo+IINHpsEojP5HPepRJW6S9oexwyADpmASSbcMAFrLgpXBtU9mxDqVfbRB++x7nOYDDGQ7bY+N/ZE63N82XgESQC6yBC6FzGb1exbws4g+TUrJ3WWsGNb2nX1Llz4DJKQLDzACIHK/+92vGNLuD4aV8WGwf+lLX9oG+NGmae5I5iAAz5w0HoDGKEADwIDPosBP+75wDwXc0nFzXagEJWTB4PdMxfVAI++BaX3oqpf0qa0vDoOw7bBhjCFQom+Z5epVAxw1ED3rnlk6HTLqCvxg2FhLAUbAl3odmra26v80F7++6669lrFUH9CXHit0C8jWBrGwzII5CAhUzEnvGuvdshicfcc4r99YEkjgZ2ON11JaOyTwE4tWnFx7Gdcpoy10SheK6FI6m5WkBDa4BMwlKdXNmdiYxJyK+RYgjb9RlWOzxhDDOvi///f/rgR2Dpci17qvz+ndBhflhml+m/ET2dm4s2BIMHrpQo7deIe0K/DTNv6mGahO7blHAEHmxa5Y1HBaRJqMLYBkDcK066kNJe5CQB9MJC5Lk8DLWcbdLLkuGnNlkX6379Eu/cHqCQNuUr3zgDfGKOMOg6UGLqYZtbMM0VlyXAt9mjcH5sl9kT7PAkD6Aj9c4hyccB8EyC0rTtcsPRXHDZsFi+0jH/nIivveLFmQ47R+d9VLddT6ctJJJxVAwYEDNkzNJJs3bvX3s9Yi7znrBhCDC5lnAnIXXb/6AD+SXwDXsO9qgD3aPmvuzAN+ZgGkWFzBVBJ4HaPIIV37PRB9qd1R7QMw77TZ/+lmHv700ca8lgQS+NmCejA08LMFRZpdTgkMJgGbI2AOQx/dPOJn1W5BNfDDzcuG1YbNZlVcEfECYtPaBhUGa3hWvJAEYnzKC/qP/qjUIfuQU1cnpPvuu28BfrKMWwLzjN5pxsMsZkLdY3oiXgkWyF577TWR8dPVAFlUkl3YPjUwsf/++xdGjLgy3G0AHJPKRgR+GLDYIfPYH3HdNBfAYBpgSnc1/Kfp0rzYJkPr07w5ME/v1hP4cUhpr8ztsM0giXa35W5OYtuKRWMec1nCbuPGxcWPKw/3nFnAD0AOG0+8mVqXFgV+uuplDfxw4RMbECDBHVT8mXDDmjdm7e/nBXfmvilekJhT4Wa3FsAPl1lupDvssMPV3PvaIFg7MPqygJ9Y68UxauuY/9E9Mgn2YrimWWfolP9jB972trftOyx5/RaWQAI/W3DwE/jZgoOeXd6wEqgDMdcxs8KVst0xp+9nnXVWCfDqhHOXXXZZoYu7NthCyfYZp0ok8DPOcenbqnlG7yLAD93gdiJgrxgZTscZBu14F4saTn372IXtUwM/DFku3+KacGERxDXimNTP3ojAT4xn7bIxSZ6MOe4604Cf6Lt7aybCIiDIPOBnaH2aNwfm6dsifV4W46c2ygURDteaus3tOYyZa3/NjU5cInGPHLyI08WtkZuuA5xZwE+0XyBqcX6AusqiwE9XvWyDHWJMuZfbWbiXtV0y542f7+cBP6EjRxxxRAGvueYtun71YfzEc8XG4nIpLlXXNWhZwI/n2a9ZD8Wr4qbKRTHiUQni7fAu4rxF+wDnWJP0g6vfLBC9yxjlNVtLAgn8bK3xLr1N4GcLDnp2eUNLoAYDItvTNIovCvBFF11UNlA2FAKM1hT1YAwl8DNOlUjgZ5zj0rdV84zevsBPBGhlkDLEZLfi+ifgrTg5MldFjIdFDac+fezK9mkDPwceeGABpgWcro2drkbXkK5eWDZ13JQ+8gijsx0Mtl1HuA+JsyRTFpeeupx//vllTAVDDkN4nuG/CONnLfRp3hyYJ9/1BH60LUA6MYME860zbbX1WoDprmUW8IPJgfEjsHEd32pR4KerXraBH7qnHHfcccV9ESMF07Sva9E84CfmQx27atH1qw/wIzOc+D7mG6BO4OSua9AygR/ve+CPANfmJFdYsc2s6dbKAH1cJ/lGxPazD8QIdLjHnT/0czVrWFf9zes2tgQS+NnY47dQ6xP4WUhseVNKYF0kEC5dHh7xebB9wg3IBkBBTefagdqNqm0zwLUiNqtxfbp6rcswdn5oAj+dRTXqC8PobWfnikb3BX4muWzEM5wKCwYaJ/KLGk59BCootVhis2L7TOtrZAqSZQkLQoBeLhdR1oPxE2wNTIdF3FucwnO7MyaCxWKI1AyJyG4lDhBAHvjVznZFLgxsxraf4nnEur0ICBJyFBeqjhdEzmuhT2MCfrhLGxMMlrY7XsROYWTXWb1k7uIOBIyRPUtMmDqu2qIxpeK+SS5k5pV4N33G33hOm/Nd9TLi3WDe1HFoZN+zhgFHJslg3ppRM5jqbGrui2DmsledfPLJK0HoI/ZNOwObeyIGElCk7YLVB/iJNOjc7+yT+qxBywR+/u3f/q2s3YDgPffcc2rcvgjSbW3CBFIEin/Sk55UXGexfxz2se8WXcPmjWV+vzkkkMDP5hjHXr1I4KeXuPLilMC6SSCAnmmnbECfAH5sDH75y1+WzZlsHIwGWUjC+MiA6us2jL0enMBPL3GN9uIwum3OndyLxyAoJxcQcT4iI5BYXMCAKLGZl33o1FNPLRm7lMhmJXMVYEHGISmQuaGI+8RwMe99fIc1wLiR4tsJcpSIISMlsDgSi8TuYJjJ4iXL2LRMXvG8OvtRncGsTr+MJSNWRbBfZrUxYoK0wa76OW2ZdlESwLngsrIXicvSzrY2rw7PDyYToIBxJtsZ2QMQsLOwsoy/PpDd9ttvX3SDO677XXfMMceUtNJAitrFg2EHMNJG9U6Sb7vf4imRLYCO25h069rGQGSEM/b76BMjte0Ws8hYzZNlfL9InyNGziTdjznEvUfAZmnTZQETw8Z8M+6AIW5ZXLQCiMOwUwAgPtxrBOE292Rnm+fe1+5vAAcAh3Dvqccf2CR9fZfxj7qj3+0x6qOXMZY777zzNmy0SBXP/YweCczeNbFAAD9nnHFGcW/kooSZaHzIDXgjdbp1JOqss12ZC9K+A4aBPoAa8wSYqS7xbSJrYehL2zVvmo5aj+k/INB8VR/wxT4K8Ibp1A6yPm09Mw6zdG9SG1wvw59+z1uLI+YUkDKyBv785z8v81sbrRfqWc0a1nVe5nUbWwIJ/Gzs8Vuo9Qn8LCS2vCklsC4SqIEADaiZPjYDAB3/czLnBNkpKzcQrhSCQbtGHX4PkKgvXXtdOr5FH5rAz+YYeMAG45qB6URWcFdGo5TIXHwYfAxNQADmCwPApt71Yvgw4BgjAAJMEoAQo4dBIkuf/4ntc9pppxVAgSEEjPGTgcsNQAEKOVH28+Mf/3hhepxzzjnlOy4sABSsmz6lK9uHocgIYyy2++qUX1v0VSEHfdppp53K9QxF5ZBDDil1iMHBsGP0CJrL+Gb0SG1ubXPKLSW059zsZjcrciPvSPfetX8XXHBBaYeTdPf3LcYakCAwLvBP4FqGPCA+UouHkWicBG1nCOsDg9uJPuAh3PaAbIxC+qI+cWPoCyOa68esfofRf+KJJ5Yxp4PeC7IBMby76BNwChgS40SP7CHVRQ8AV13GSv8xmbj3zSvcCB1gAAa69JnxDsQydtyzoq0MYvMKeKBw4wM06E8EXCYP8jZ3zFn6Zt6ZE8aADAUCNqYCLpuX6vU8f3se3QWkPutZzyp1zSvccsS4Ah4ZF6AGkEdAZYDtbW5zmxWXKmMsrbt7tNn4YwSZuxH/B2hVz6UYo9r9bJZeAn/NOTKPtYEc9Acoqe/WLM9XjD3wqktfAT/mpf5x68LioQNkq30RYLktM6CIdQ0TSDZDzzSnua6TvXUUAAXEA64a02gjGbkGGALUmdQv94VOWFf03/6J7OkqQMn9gD1yBkyRO1lgFsV6Zp2gO1Kta0OfdddaZ41xj/Hk5lUX8dAwt7XJAR4Azpz96le/2lz/+tcvOuQ+MqzXudWuYfP0N7/f2BJI4Gdjj99CrU/gZyGx5U0pgXWTQDB/NABoU6dzj1g9NlQ2OP62IWMUBiMIMGTjECBQnQVs3TqVD54ogQR+UjHGLIE+bJ8x92Na2xicRx11VAHExNnJsvkl4D0J0AEm9jkUkb2LiyCgSEyeLMNLADiH3YzZ2JV1tEirAFZAIwAQgGaRwNZdnisLa4C3dHBSEVupi0tt3JtrWBfJb91rEvjZgmOfwM8WHPTs8oaWQBv4AeAECGTzYyMkSCHK9D777FN81m1GbZIi+5cNbQA/8b8hN04bWuDr2PgEftZR+PnouRJgVGB4YAS0AxPPvXnkF2DBYCdw9ZiUTWfkzc/mpQRSAhtMAt73shv+4he/KGy8ABDt3biHYl195zvfKSy2iO0zq4u5hm0wBViH5ibwsw5CX+9HJvCz3iOQz08J9JNAO6hzAD/cvHwn/ae4EVwC0I7322+/4vLhuprd0waQ+rUir14LCSTwsxZSzmekBLaVwK9+9asSO4kLCLZkO4VyyislkBJICSxTAt713G+5hTq046LWLtwpxeZqBySf1I5cw5Y5Opu3rgR+Nu/YTu1ZAj9bcNCzyxtSAjYGdVyeOvihDgF1nPA4EeKfLubACSecUFy9xIxQ6nvqAM/J9hmnSiTwM85xyValBFICKYGUQEpgWRIQWFyMHkCzmEmTEnA40BPwXQwiscuypAT+P3tvGS1Xsa1/1wcuboFgwYMFSHCCSwyCuwUPCe4EZ+BuwSHBD+5ygBBcg+Tg7hbcHc49d7zv+M175/5XVtpW7+7ea/V6aow99t7dS6qeOVetmk9N6SwCIn46i2AOzxfxk0OhqcuFRCD20HGiht9OCLnnz5133mlJGT3haa9evYww8vAukiNSzpa4eCeECgloDgbtxE9MzH3wwQeWAJLkjiR7TJYVzsGw1EUhIASEgBAQAkLg/xAgPH+DDTawSmIkpk56/BDuRWJ2EttT0a9ZeYYkkGIhIOKnWPK20Yr4KaDQNeTcIgAR4GQPg/C/IX0gdPihsgrVJ6hGQwUI4sRZNEDyUBWEsr7kraC8e/fu3TsqxuQWlDbtuMs6Hh6fUR2JClEQP5QF32WXXVIlIW1TuDQsISAEhIAQEAK5RIAqc+QSoxoY+X3w1maNxqYdFdSo4OiV/hR6mksRZ7LTIn4yKZbmdkrET3Px1dWFQKMQ8OpdXrnLr+uePlQUodTsXXfdZQQPJX7ZNYIsIOEzZVopEU2p0fvvv9/K2hIGxuJCLXsIiPjJnkzUIyEgBISAEBACzUAA8icuJ8/6jQId6667riXQp1S9wvKbgXxxrynip4CyF/FTQKFryLlEwEO6ShE/LAYo/0nsN54gJHMmFnyKKaawHSM8gfibKjy4FN9www1hjjnmMI+RtdZay75LU7o2lwDmrNMifnImMHVXCAgBISAEhIAQEAI5QUDET04E1chuivhpJJq6lhBoHgKe4ydJ0EDsEMpFFYcLLrjACBxKfW6yySb2txNGHIdXEG7DVIWgZOjiiy8eNtpoI8sHVCqZYPNGoytXQ0DETzWE9L0QEAJCQAgIASEgBIRAPQiI+KkHtZyfI+In5wJU94VACOHnn38Ob7/9tsWB9+nTJwwePDgsuuiiHW7BkD6Ee5Hnh7/x/Hn66aeN8MGVmDAwET/ZUiURP9mSh3ojBISAEBACQkAICIF2QUDET7tIMsU4RPykAEuHCoEMIABxQ2iXJ3bm93vvvRcee+yx8Nxzzxnpww9Vu2juKUQuIA8TI/Trl19+sf85bvLJJ1fseAZkG3dBxE/GBKLuCAEhIASEgBAQAkKgTRAQ8dMmgkwzDBE/adDSsUKgaxGADHACx0O+IIJI2Hz77bcbkUPS5tVXX32i6l9OAMVl4GNSSPl9ulaupe4u4id7MlGPhIAQEAJCQAgIASHQDgiI+GkHKaYcg4iflIDpcCHQhQiUIn6oBEHOnltuuSWsuOKKoX///qF3797WS0ghGsSO/+3eQnj98Pdkk03WhSPSrcshIOJHulFkBJivHn/88XDxxReHhx9+2MJSN9tsMytzTLWbVjRyokGqX3bZZWHEiBFhiSWWaMVtLRdbV9y3JYMr2E1+/PHHMGbMGAutPvHEE0O3bt0ahgDv/ieeeCLceOON4YQTTgjzzDNP1WsT8o13MNWjqPzZKp2u2rEKB3z88cfh/PPPD/fee6/lJlxjjTXCcccdF5ZZZpnOXFbnCoHCIyDip4AqIOKngELXkHOJgIdsOXHDIPjs/fffD2PHjrXF3LBhw2wxNOuss9oYvdQ753iOH8K6aN9//73l9ZlxxhlziUe7d1rET7tLWOMrhwDJ6keOHBn++OOPcMABB1hY6hFHHBGuueaacNVVV4Udd9yx6eBhVB900EFh1KhRYaGFFgq33nprTUYycy5J9k877bRwyimnpO5rvfdtOiC6QWoEXnvttbDNNtuEN954I2y//fbhwgsvNAKzEe3zzz8PO+20U3jooYfCmmuuGa677rrQo0ePipdGtw477DDTzzQ63Yj+1nsNiK2LLrrIiC3KmY8ePTpgt2y55Zbh3HPPDdNMM03VSz/zzDNht912s40x5pVazql6UR0gBNoAARE/bSDEtEMQ8ZMWMR0vBLoGgWQ5d/9/3Lhx4dFHH7U8PyzqFlxwQUvijPEEsRN7CXkCZ7x9MFAghPiM4z0MrGtGp7smERDxI50oKgJ4MJ588slG8sw333wGA0YrhjRJ62eYYYaWQIO3xi677BJef/31mokfzsHIxzsBwxwjO62hWc99WwKIbpIageeffz5svPHGYeDAgQ0lfujIRx99ZMTSVFNNVRPxwzkUgthrr70C/aqVzEw96Aad4OTWPvvsEzbccEO7Kp6API/kJuzZs2dNd4KAhThm7sAzmmqmakJACIQg4qeAWiDip4BC15BziUDs8cMAnNC5/vrrraIXnjsYGrPNNpstjiB+COPiOP72BM58B/ED2ePXEPGTPZWIiR//Gzkia3Z38dgil9OQIUMslE9NCLQDAngm4uUz5ZRTmtfMFFNM0WXD8r488sgjqYxkCCo8MNdaa62wyCKLpO5/vfdNfSOd0HQE3nnnnbDVVluZt1gjPX7oOO+AbbfdNvz99981Ez950i3ec4R43XDDDWH++eevW1Y//PCDET4LLLCAeUcpvL1uKHVimyEg4qfNBFrLcET81IKSjhEC2UHAc/XwmwUfLtC0rbfe2rx92F2W90525FVvT5zsccIPcodF+0svvWR5T7p37x769etnybzdk6vee+k8IZAVBAhdZS4jn88hhxzSpbrdVUZyV903KzrQTv0Q8VOfNP/66y8LtZwwYUK49NJLO8LX67uazhICQqAUAiJ+CqgXIn4KKHQNOdcIQATQfv311/DBBx9Ykka8fHbeeecw/fTTm2ePiIBci7ij83Fybj7EUwtvApLNQgSR5HLTTTeVvNtD3BpFCJYEd9VVVw2XXHKJ5eXoytZVBExX3bcrsW7Xe4v4qU+y7s1EvsJGe0rV1yOdJQTaDwERP+0n06ojEvFTFSIdIAQyiQA7Yffcc0949913Q58+fSzWHxdmCAGF/mRSZKk75cm5vSobpB+GBLlPSHhLqBfeESL6UkOrEzKKwE033WQ6LeLngJA2xCyjIi10t0T81Cd+9/xbbLHFRPzUB6HOEgJVERDxUxWi9jtAxE/7yVQjan8EIATw/KBCxbzzzmsEAMkjae4RpHCv/OsBOX2QI8QPJZ4h9tzL6+uvvw6rrbaa5XgQ8ZN/WdczApIAoxONqhRUTx8afQ4ejFTtyjPxQwju7bffbnMxJFZaIr4dPX7wXvzyyy+t8lQr3014joAnFaFqbSQSJ9Ro5plnrvWUsseJ+KkPQnLZUblrqaWW6jTxw3NIiDQJ1/fdd99JksM3ch5Fzym0QVL6ZuYn66rnqT5p6qysIiDiJ6uSaWK/RPw0EVxdWgg0CQHCvJ566qlw9NFHWwn3QYMGWfJDFtQifpoEehdcNiZ++BsDkp1QPH4waCB+SO4s4qcLhJPilp999pmRtK+++qpVp4IYOPLIIy2PjTc+v/HGG8Odd95pRicVbSB1yXPRv3//icgDvL0obU7i03POOcfyX1x99dVh7Nix4dtvvw077LCDlTwm3xcV/6644orw8MMPG0F06KGHhqFDh05ilDBv0D+OxejiHpx//PHHh5VWWqluY73WcWGcMx4SOpOMNW4bbbSRhTeS16pa++abb6wiGONgnlx++eXDrrvuah6Rd9xxRzj99NONNJ9pppnCFltsEfbYY4+w5JJLmlHI/cFw/fXXtwTTjJvfeN6AL1WUHEtks/vuu4f99tvPqip5o/z03nvvbfcoRV5hsL355pvhyiuvDB9//LGV+kbehLeBNZWKYuKn1vtWw8W/v/vuu8OJJ54Yxo8fb/pA4mHGQKU0dAbCCtycVEaX+B9sKKvNOegPlZa6detm+gZZh5798ccf4bvvvrOqURQawPBlvC+//HI488wzjaQ89thjw+WXX27YcF+eA+Yv1xO8WH/77bcAsU0YK/pfD7HJ9W6++WbTJ+7DeMAcOUPGDBgwwKpgxs8WuHP/M844w6q5oTtg9fjjj1tyb3Kq0WrVaY514mfuuee2fGx33XWXhTNSUGHttdc2HCkzniTDmCPoC3rP8RBm5PPbfPPNO471cCieF3Scang854QEr7LKKkZysDaIkxknSUX0jXUEcv/kk0/suaBfjBuyjPvzA3GCzoPLiBEjJtL5WnQPPXjyySdNBngr+zwIycsaJq58d//991uf0NG4zTHHHJakmbHV2r766qtw4IEHWoJoqu3FYWONnEeZP5k3Tz311PDpp5/aswJmzNPID1y3224708VZZpllou6nwabW56lWfHRcsREQ8VNA+Yv4KaDQNeRcIhAn+cVYYKGNIcMijIUQxgcLPCd/WrmrmktAM97puAtWFo8AACAASURBVIobsmTBx89bb71lhhOGATl+MF5F/GRXmBjG5KqhhDAlhalWhRGCgXbeeeeZwcMOMWQBhtVJJ51khgHyvfbaa414wGCBsHDjiIpR+++/f3jllVfC0ksvbdenghTGFAb66NGjw8orrxwwNjHs+RsDlGtjHHJdPMW8oWvMJVTROe644zrKHWOAYcBjvHD9tC3tuLg+fcBA6ozHD+MBWzA6/PDDzWD2ZwSjE7J06qmntnvFXh0QGGPGjLFzkYEbyaNGjTJjeM899wwrrLDCRFhybcgLn28haDH+WFslx4B8+A4CCZIHsp6+Ulqbvg4fPtwM63rum0Y2EE5gDEkWl/SmL/SZcSZ1BD1GD9E1ypMzXuR78MEHG9EIqQHRg9GLzkCaoUuQOJTTRn8xfv04Qvow+vmcY3iP9e3b185Fz3/66ScjLrgPOk3+ujSNkt+QRug7xB4GNxWdaNwbcgfCBIIBWfHujM+hGht95V07btw4e6bw3kqr0078zD777CZ7qnvxbD/00EN2X57huA/0j3swV4Dr4MGDbc6H2Pniiy+MGF5mmWVsHE78QG6cffbZ5vlLe+aZZ4y4YezoE985fuW8yZ577jmbK3r16jXJc/Hggw9aXyFNll122TRisGPRe8hY5jxkudxyy9nn//rXv4z4okEIUW7dWyM9pSBu0Xe8omPip5HzKDKF7DnmmGOMKIVQZo6l4AZ6BUEPkYcuMs+gB/Vgw3NR7XmKiejUwtIJhUJAxE+hxP2/gxXxU0Cha8i5RIDwLgx/FqgYZCxa2GFltwyj0j19MHDShhbkEpA27nRM+jDM2KjEk4AqJ3yGIaPkztlWhGeffdZIEwwCDFEaRgK7wBC2/I3xgwEIIRQbP3xHZSuIiCSJAOGAwQgpg4HhOkI4DQYjBivGOx4N3jC8NtlkEyM+8EByA4FjMSzxjsDzxBuGGcdyjfj4WhBnN72ecTWC+KF/kCt4+TAfgus888xj3fbPMXTx5HBjGeMUogHvog033NCOjY1kjDU8M7yxm4+hjMdEkkAqNQbmbwzwf/7zn2bkUlo6btyLvpKcv9771iIXjmF+QZ7oIwYppEjyc94r5557rhFkNHQH7yOOh8ABL8hKDFjk7F4lhM3g8YNXEwQLBIob8ZyHvuK9gn6gf4wZggiDFv1znUT3jzrqKPMUwrs1jZeH4+BywCDHO8ufEcaPTvDZjDPOOBGZ4udAvNAvGmPF6wiCKq1OVyIw0D/ILzxtXBfBD3INAhHCEQKS/tIXfiBz8OKhVSrnDllEwQf0HLkxJyR1Oib9XOcggCEo8Haiobfcl35AZqQthU7f8RhifknOVVwfTyM8H5PeOI0kfipdq5HzqMuDddn1118/UXghHmzIFY8vPJAgAcGyM9iUep6YP9SEQK0IiPipFak2Ok7ETxsJU0NpawRYCOLCzWIBwwE3aAxKdlZZSNNYcPDi18s/36qQJH4YDUYLOgDxg0GAHqiqV/bl7EQDu/gs8iEWYmK2HBnjI2O3neccj5OYYHCDJTYEKxl2fFfKAELX8ASibwsttFBJ0pgdeozwNDvJ9Y6rUcSPG6zgFBu+eMuBKSFZ5BCBbMBT5YUXXjCCDaLBQzEq5dqpZHSXGoNjD1lUrUx9vfdN8zRA9uEtOOecc5qRypghDSGDIB/4/rbbbjMCgPxiECGQL+7tA3EJ6QyxU0ov8DDBMwGPh0qGt3/HNUp59RAShUcV77m0rZIu4ZUBQQUZccEFF9jftErn1KPTlcYeE7uMES8wNnfwyEIuMa6lnvdKOhiTe3hRMUY8qSrplpMw9APbgMb8hb5CVCTJylrk4UQ0HmNOBMbn4cUEcc1GVkzwtZr46ew8Wo2I43ufywk75JmD9ISQ60psapGhjmlfBET8tK9sy45MxE8Bha4h5xIBDBkWbeQLYacON312XHEhZ0HHIoLvWSjzo5ZfBJz4ccKH317anTwC5Blh9xniB0NSoV7ZlbWHUbHLy84+xjMEg4dr4HnBd8mQJB+RJzmF9CO/Bd59tEYRP24Ac81Glk2ud1yNIn4YDyFUEBV4MeElxzMEsYGnx8UXX2xeLITOEC5Hf8mVFHtP1UvAlBoDuXUg/WoJYav3vmmegph0wAsBLycMfzx1IPogxQg9w+AnPA4yACKH9w0N8vmss86aKFSs3P0rGfFuDCcN7zRjKXdsNV3yZyh+9iqdU49OVyMwPJl50uMlHhP6wFodvGv1+OF8yE3eEXiGMi42iCrpFvOTh0E6GQhRyoZSPd4+9AFCdYMNNjCC0PsQj41r43HmuYQITaNVwy2NftTi8dMK4sf7wZhZw7GR12hsfv75ZwtXRZYQg3iSInPuzXMeey2mwVDHticCIn7aU64VRyXip4BC15BziQAGJEYaxgox/OQKIf8HpI/n9vFkwBAByvGTSzF3dNpz+nhVLww15Pzhhx/aAhpjDIOWHUMRP9mXNbv4hHth6BE2wsIfTx6MabwpyhE/biwwwnjHvFHEj3sNcP1kyFJnUK13XNWM9TR98nAkkqETSoOhRYJZsCbJLyEmyIQwFD4jpIVqPN7qJWBKjcE/i70pyo2l3vumwYZj3YMF8hivL37wDgEDDHASyZMgGe8eElBDmPlc4/pXSxhWJcPbcUnmFEo7llLHV9MlH0McClbpnHp0uhqB4feD/HDvM8aCDhCmRWggfxO6hVdMGuIHufGOQL6QuuSzqqRbsZccz0ufPn3M2wqytB5vH8bhoa7kBipF/MT5rGIdqIZbGv3IGvGDZxvEGu9w3gGNxIZE6pC2ELR4jJFTCLmT742E5rPNNlsa6HRsmyMg4qfNBVxqeCJ+Cih0DTnzCHi+HjoaEzgko2Snmt8kYWSX0MO6IApYlLN443z3+uFvviO8xK/F//wtcii7qoDckKXLyYkfXO9ZILNoxGWcHBHK6ZRNOSJDPLMgZ5ERzx1eOxC27oWCgYUnCLl38OQi50jcfMecXDRuvPF9o4ifeMf9vvvuC+uss05DwHQPl7Tjqmasp+2ckxsk6kUO5NkgfIlwJsgNQk3ImUK4F1WeKlVA8oSs9CFtqBdGONiWM/LicbWK+HFijJAuiAfmG4gwsPCwHz5nrJCTcf4p91QhDAjCqFLul0qGt3ul4GmFflNdrFGtki653iMXQgE9p02lc+rR6WoEhnsRef4bxo4XGiQTRBtVvNjkQTfJvRPnmqqkg1zH+8tc4bpdSbdiMhBvLzDhHjHhl1Y27kUEiRjnDvLr4KFCPik8U+KxVcMtTT+yQvy4rpPInOTbJOXGw6orsUmDo45tPwRE/LSfTKuOSMRPVYh0gBBoGgIevpM03N3bgxvH3jvEy7MQx20aF2F2cyB42MlmQYcnAX+zgPcKQORngDSIjU+O4TyvACbioGkirvvCTv7FCUnRCxbIJF1FnlQpIc+GWjYR4JnEMMYryw1LNzjxAMLQQaYQuFTpi5MNMyKvskQJdkKESFbs+tAo4of7EM6B8UXFKkIuevfu3QEo5AAhUxBPaTzLKEdfz7gaTfw4wUPSWoxZDG2fG33cEBqx8e+Dr5eAKTUGT9oL8UfVrLhKG/cj+SsJhyGmaF5GPk7AW41wqucpcIKHUtlxMnDPzUL1KTdUIYS8eY4gCGg8ZjBg/T2C3kKogCveBpUM7/g+VH4i7DG+Dx4MlI2n4l3a5nKIc/j4NV599VWr0sUzxTPq96ykf/XotI+dMSQ9Xlw3mQMIncMbw4kSPGw89NL1kLA4SLqlllrKhuHED16gST3xUD68huKKWdWIn/h5YWOBOSr2gksrA7yQIRORLb/5iTecPEk65Gv8TOSZ+CmV3NlxgIhmLkeGWcAmrTx1fHshIOKnveRZ02hE/NQEkw4SAk1BwI372MOHG8WeOe7J4/HaLMTIE8IONot19ySAzOGHMDAW47hpk6wVt2KIIA8H43r879W/uLc8f5oi3k5dtJRckBuGEMYrO+MQP3hUqGUTAeTFOxYvLS8R7sYjyZoJoeC5ZCeYcCNyzEC8LLzwwkb6UFWLSlM86xzryV7jKj9JLx0nlihhHBuJIOT5gsgThKHpyXQhdzB+MeAhj9EpwgVoXIMkwJSVTjtPpB0X93NPklLGer1S5nnB4ITY8IpdXMsTb+PJExNCfp9KWJKQFbIDAztZwcfHQKJor+TGNSnrDMGGMQ55D8lDfiHCeKjUSJU2PILqvW89+DjRQGl5dJRKQTRPDswYktXh/HuvjEUIMiQBHlRzzTWXkT68l1xny+md9zeubsV7i+uwqQEpQP/AxfuVZoxO4tA3f644H6KEDRS87vBmib2MqulfWp12AgPCHoMf8hFseOYoKc/7mhAvJ3OcCGPc9Jmk1pDCPJ9cg3Lo4MP5PI94So0dO9ZCFd1bC51EZhBH3IOqfP7sVtKtWO7IDn2oN7dPLCdITaqhoeOQUMwvYMAzRCjZd999Z89fTO5V05k0euDXItF47FXZ6HnUiTjkQfU7dAtC0eUBOYcuk2fH5dHV2KTBUce2HwIiftpPplVHJOKnKkQ6QAg0FYE4pMdv5GFZkDR47OCdQ9JN4vtJ7kysNgkbMdLca4hzWQySu4IFM4kcIQbYOcRV3MOGfHEX787K46epIq7r4iJ+6oItcydh1JOUlVwoPJOUx4ZIIYTDPU/oNEYQHijkVMFY4JnHUMFbCOPPPRIwWgn3xIAh5BNjCY8MiCOMRYw/QiowxvEy4jvuRWJPjCty3NDoA8YkiXxpGCeQSBi+7ErTVwgniArCStOSPi6IWsdFsnrIHu7PODD0yTeDR4b3sV7h4p1CaAXj9+TEXMuJOXBKEqjkJkEe5FUCSwgJyALkAYZcC5xpkHjg1K9fPzO2kY2Pgc8Js8HjIyln5mmIH7z2uC4l5+u5L+fXO4d7XhfIxjixNX3FKwYDFvIAz51kY47iGHAirAiceDcNHTrUsEBn8bRK6h1Yk18prj6JBxzXwSOK8Ds2N/AYIwwyfk7S6IATP34OpBqkJ2PluosttlgHboRk4klJEvBY/3hOkglxa9Vp7gvxg9cU72aeL8J7eGaZB5DbuuuuOxG2YArRc+yxx1plNfoJ0QNJy7MNSQZ2EDPdu3c3TzUIYfB/9913Q8+ePQ13PGh47qkO5g0i+eyzz+6YH2KdjgtCQG5RxQ+Spt7cPkk5Mb/wvEBmgS/PIf2EPI0xYPOKZ2706NETzVWMGbzSFK5gbQTZwrzi8976669voYnTTjttw+fRmPhh/MxhkI7MpTwPzBOlKtfVig3XrPV5SvOc6NjiIiDip4CyF/FTQKFryJlCwD1wPJdL/NuJH7xzSOzIDis7xZA+7BCycGKhRMNzgEU8izt2EVlwslBiscsCBAIJ48A9f9zw4RwP+8oUMAXvjIifgiuAht8wBJhHMbwx9pIEFqEvzK8xCdGwG+fkQuUwqIRbHobmxE+cvDkP/e7qPnrxAPdI7Or+5OX+TvyUCvXKyxjUz2IhIOKnWPK20Yr4KaDQNeTMIMDCGgM/uVvrRj9GCsews091D8Iudt5559C3b19zqfccPfF1WHSwe84OKjv1hI9A9pRK6Oy5hFQFLDMq0dERET/Zk4l6JASEQH4QaHS+qPyMvP6e/vLLLxZ+RR6qOJl3/VcszpnVkm0XBwmNNC8IiPjJi6Qa2E8RPw0EU5cSAikR8ApcEDNxnh+S/kEGeTLVF198MYwZMyZQ4YdFGQsy3LtjcsArd9EFvIColkHuAvcE4noeQubnecWvNElbUw5Rh9eJgIifOoHTaUJACAiBECyZ8nbbbWe5dTxptoCpjADh5HgNEwZaqVKbcJwUARE/0oq8ISDiJ28Sa0B/Rfw0AERdQgjUiUBM/PA3DXKGsCzIGCeEiFMn9wOx4OSLIG4fYiD2DHLvHyeQuI7nD4JI4lpO8JQifurN4VHn0HVaFQRE/EhFhIAQEAL1IyDiJx125B+imhyV1bwKYborFPtoET/Fln8eRy/iJ49S62SfRfx0EkCdLgQ6gYCTN5A0kDqQL+TbcY8fr9hFQkav1EViTBKFOjHgIVxO6uDtw2fkrHAyKQ7ligkj7sPxJH+uNzloJ4avUysgIOJH6iEEhIAQqB8BET+1YUelSErbkxeQZPAkQvdk8rVdQUeBgIgf6UHeEBDxkzeJNaC/In4aAKIuIQQ6gYAb+BAwED8emsXfkEGU+yQ5JZ9D+pC3h4ogngSaW3tlLyeK4rxByeOcKHKPIC8XL4+fTgixCaeK+GkCqLqkEBAChUFg1KhRVlKbkvQkKlYrjQDEz8Ybb2yVtqhKR0EItfQIUI2OyngkS6cQx/zzz5/+IjpDCLQQARE/LQQ7K7cS8ZMVSagfRUXAw7EYv+fhca+cH3/8Mbz++utW3pRSv8OHD7fKNF6Fy/P6xJ5DXCcOAYtx9STQMckjT59sap6In2zKRb0SAkIg2whQ3IBy6JRPp3T4dNNNZ1UwSViMZ4vapAhQzh7PYHIHqqVHgMIb559/fnj88cftZKqvrrrqquY9BaGmJgSyiICInyxKpcl9EvHTZIB1eSFQAQFProxnD67VLLw8Rw9hWoR3Pfzww5ZskYVrnKASEgcvIUggJ29KkQUxERR3hTAvmhI4ZlNFRfxkUy7qlRAQAkJACAgBISAE8o6AiJ+8S7CO/ov4qQM0nSIEGogABA7JnMnJQ/PQK/7GBZudS8q39+vXL6y88soT3Tmu5JW2S04wKcQrLXKtOT5J/PA/ZN0rr7wSzjvvPKvYNmDAAHPRVxMCQkAICAEhIASEgBAQArUiIOKnVqTa6DgRP20kTA0llwi4109s6OPBQzn2Z555Jpx66qlhp512Cv379w/zzjtvLseoTqdHoBzxAxmIS7mIn/SY6gwhIASEgBAQAkJACAiBEET8FFALRPwUUOgacmYQiL1u4uTOfP7WW2+Fp556Ktx7772WmwBvH3IVqBUDARE/xZCzRikEhIAQEAJCQAgIgVYjIOKn1Yhn4H4ifjIgBHWhsAjExA/hXl7OHUBITPnYY49ZGNjQoUNDnz597Hu1YiAg4qcYctYohYAQEAJCQAgIASHQagRE/LQa8QzcT8RPBoSgLhQaAfL0kMgZUocQL37/9ddf4brrrgvjx48Pq6yyiuX3mXvuuQuNU9EGL+KnaBJv3/FSnXDMmDHh6aeftio33bp1a9/BtvHIfv/9d9uMoFT16aefHnr06JGL0ZIbDQ/akSNHhiFDhoSBAwdW7bd0tipEOkAICIGcIyDiJ+cCrKf7In7qQU3nCIHGIeBJe6noBfFDyNdHH30Ubr311vD555+HYcOGhZ49e4bpp59eHj+Ngz3zVxLxk3kRqYM1IPDaa6+FbbbZJrzxxhth++23DxdeeKFCVmvALWuH8C4i19xDDz0U1lxzTduYyAPxw/v0hBNOsB/aAw88EAYNGlQRXulsaXjYoLrgggvCaaedFk455ZSw4447Zk1N1R8hIARSICDiJwVY7XKoiJ92kaTGkVcEMPDdyMfb57fffrMwL0q4TzvttOGAAw4IU045pZV697LteR2r+l07AiJ+asdKR2Ybgeeff96qz+FpIeIn27Kq1Ds2JCDxpppqqtwQP4zn77//DocccohVQ6yF+OEc6eykmoAXFOQteQchASGBpplmmvwqtHouBAqOgIifAiqAiJ8CCl1DzgwChHnR3NMH4uenn36yHTUM/+WXXz5suummYbLJJpO3T2ak1pqOiPhpDc66S/MReOedd8JWW20VllhiCRE/zYe7aXf4/vvvw7bbbmtESl48fhwMPH6OPvromokf6WxpNcIbinC/tdZaKyyyyCJN0zVdWAgIgeYjIOKn+Rhn7g4ifjInEnWoQAhA/GDg482DS/off/wRPv30UyN+evXqFdZdd92w1FJLydOnQDrhQxXxU0Cht+mQZUS3h2BF/LSHHDUKISAEhAAIiPgpoB6I+Cmg0DXkzCAA8cMPxA/x819++WV4+eWXbTd1wIABFh7RvXv3jv6qqldmRNf0joj4aTrEukGLEBDx0yKgm3wbET9NBliXFwJCQAi0EAERPy0EOyu3EvGTFUmoH0VEwD1+3OuHBKgPPvhgePfdd8P6668fBg8e3EEKedWvIuJUxDGL+GkvqX/yySfh/vvvD8OHDy+cB18riR+em3/84x9hxRVXVChKgx8hET8NBlSXaygCevYbCqcuVgAERPwUQMjJIYr4KaDQNeTMIICXD+QPOXz4+9FHHw033XRTWHzxxUP//v0tJwaEDwsamjx+MiO6lnTEE387CURujRdffDGcf/75YYEFFjAdwTNMLdsIUAab5LIzzDCDVRfCw6/exnyBZyAVlfIyH7SS+Hn88cfDQQcdFK644gqbP9M0ktcyF0833XRpTsvMscwTX3/9tXmJMo5GNxE/jUa089djbvnrr7/CzDPP3PmL1XAF3kG33367rUm23nrrTpPYjex/Z579GoY+0SFdNQ83+xlPi4OOzzcCIn7yLb+6ei/ipy7YdJIQaAgCkD28yFmkf/vtt1bN66677rKKGSR2nmOOOew+cRLohtxYF8kNAu4VRgLwP//8M7zwwgvh3HPPDb179w79+vULq6++em4IgNyA3sCO3nHHHWHkyJHhySefnOiqffr0MZJ30UUXtecbo+Xiiy8ODz/8sBEP++23X9hnn306DHiOIQz0zDPPtM/OOOMMO/aaa64JTz/9tBFBxx57bNhyyy1LGmPffPNNuPnmm+0+kANcq2/fvmHfffcNG264ofWNuejVV1810uTtt98Ov/zyi1XtOf7448NKK61Ut5458TP33HOH9dZbz+Y4+vxf//VfYe2117Zx4qHjRNazzz4bHnnkEevjwgsvHI477jgjyzBwwey9996zqodbbLFF2GWXXazvX331VTj99NPD1VdfHX744YeJsAYX1jrlqiIyTnCEUKXyE/287LLLrHrRF198ETbZZJNw8sknhznnnHMSzWDexsOIalHI6LPPPgvLLLNMGDFiRFh66aXDf/7zH/seeYHDTDPNFHbdddew5557BoimI488Mtxzzz12Xbw8qZq02WabBTzEyPV2ww03hPnmmy/stttuNlYqPCYbcqPiFnqG1+ioUaPsmswTJOHlc+RI/9DDq666ysYFkdOzZ0+TLznl4gYmXAP9pdIk16f/tLicO99de+214cMPPwzjx4+3ezrh9vrrrxuGrkvgmywB7/dBJ5Dbc889ZxsfjHXnnXfuIEkdZzZHyIX33Xffhb322svelVNMMUVH18Gba4A5JegZI/rkrdaqXml0lvGfffbZ4aWXXrLbrLHGGuHAAw+05wq80R30nYYX76mnnmq4l2u1yIl3AfJBr8CK9cKJJ55oz/ett95q7wZaNf2MyWOwu/vuu8OVV15p75oJEyaEVVdd1Uq3zzLLLOGJJ54Ie++9dyDB8yWXXGI6GTdInBtvvDHceeed9qyC/7zzzmtELJsU8fOX7P8666xjMoNUAkdwYq5DF6q1Wp/9NP2rJJt4HgYbPDnBHBkvtthiNl/x3DEXxGPyeST5rHEv7xsy5ZlijqawB9jxPmjGM14NV33f/giI+Gl/GU8yQhE/BRS6hpxJBDBkHnroITN2Dj30UAtTmHrqqa2v//73v80owlBSKx4CsccPeoIhx+KRxT1GWGc8SIqHZutHjEGAAXX44YdP4vGDYcbnK6ywQthuu+3MUIOMwRDmx0kZqv1hZEBuQB5ADuy4445h/vnnN4MMcgNjFcMPMtAbuoMhhkF+xBFHmAEGcYTX0DHHHGNJ5SnLzFyDkU9+MQwXN7gwajCuIUYwZuppbkTPPvvsZvRCDOA5wHzHGuSVV16xikv8Td8wfLkf901ihoHEcTwDSeMTY/KAAw4w0ghDrFaPH6oU7b///tYP5IAhTel57gVZMXr06DBs2DDD0OdkcHjmmWfCHnvsYbnYDj74YCNXOAdjHAwZK4YbY+K53XzzzU1ecUUsjG3IH+T61FNPhVVWWaUDYggTrg9xAPFWroHlRRddZPKk4QU4zzzzGCEDCQER1K1bN8OL9wtY8z04X3rppTYuDHbHi3FBqoADMmBc3IPrge+yyy470RggCHbffXcLUY5xR/fQfYiu2WabbZJKYBAyhx12mGGLPlMmHiIIEoXzMJrZ/IDoA98ddtjBiEOIHoog0DdwAWvfPAFv3pNgwRjpA9hDLkIIpSV+atVZSCuIEMaflCMkG882FdF4Zit5Y6EPtcgJUo2xMh7WCuAC6Tdu3DjTV7xx0ugneoMOQLZAQEMkQT4wJrBDp+gbOs3zl3z2kBGkEETPSSedZERRrDMQmui4l39P9h9dg/iE2Lz88suNgOVZvP766+1a1Vq1Zz9t/8rdL56HIWR4pul7PA8jbwpzQNgi9xlnnNF0H1x4vpnb4tyNzPkQxRDx/rxxH94DrPuYg9D5Rj7j1fDU98VAQMRPMeQ80ShF/BRQ6BpyphBgYcoCnEUXhsfkk09uiy12l3np88OCi98y8DMluqZ2JpnjxwlAPH5YnOMJgVEH+YPO5CXsp6mgZfTi5YgfDCOMfgxFjIGFFlrIRoDBi4GYNK6cQJlrrrnMIwWj1BvGEgY03hu8171xbzwn8B6BoEju8NMHjDGMRgx0joOk8obRPGTIECOMIFswztO2SqFeEFWMFQ+XmLSqRJZhRGFQNYr4YTxe7hs5YKA7ThBkEA4YZ3gbeQlrvBkwZiGCkrLAkwdjECLNiQZwJtwPgzYm9OLPISv48XsjU8gfPDlir5ZS+HsYFoSIkzh4DvDOQGZ4h0H44BG14IIL2iWYY/AyxeB2vcHji/FusMEGRhTG8gYDdIH3UUxeVTK6y4WHYYiDH1hDbsVkCO9DCLRpp53WvHsgFCClYg84MIacevPNN00uEER42UBCoRcY3d4YJ+QQP2mJH+574YUXThT+V05nXS+ZnyFl6tW/nwAAIABJREFUvIE9XjQ8P9VIjFrlxLX9fsiJsdHADUICvU2jn3jo0GfeL3iZQWTQ3MvL9b7UswdZh2xYv3AuXozeYv1OPq9+LZ49CEDXAcaAzPFMS5Jo5eaeSjpYb//K3auWeZhcbu5p53IpNSa8vpEdRA9zrz9v4HbUUUfZu94xaNQznnb+1vHti4CIn/aVbdmRifgpoNA15EwhwI77r7/+ars5/GZHiB92aDEAWBh4YmcZ95kSXVM7g/GTDE1BV1iY41GA8Ya3Dwa5iJ+miqLTFy9HYrj7Pvk5yP/jrRyxUYlAKXUPN4YwAvHsmHXWWUuOhX6wGw2BAflUKiRqueWWM0Ok0cRPbBhCgkFAcP+uIn6SxEA5g9KJNrxxIHSSpDxeNnjBQOI7YYZRT7jHVltt1eE9BOHGOoxQPAgVN7p//vlnC/fj/ErePi7QSvl3fAx4NuGRUapB9EBWIQOII35izzHOKXePtMSP6xveMTGZVqpf6AEhLxAPpXRv+umnN084CKCNNtrIvKNKycOJvUYQP+V0lnC4bbbZpsPDg+eaYyE1wDJJvCbHW6ucIMrQt3LzBNdNq5942qCnkD8Qf5AQMbFcaW5yvYYULEUOU7ACb0HCOumz5yOq1P+08qqkg/X2rxrxU4oUrDRvlRqTz+noNrqcbHiv8UwyBzTiGXfd6fRLTRdoCwRE/LSFGNMNQsRPOrx0tBBoNAKQPeRHIK8G7r+4+mIEshBgcUeYF4Z9ufwUje6PrpcNBGLix5N7O/HDLiAGOt4+HrojUjAbcitnvJYL9Uoe76Ee7KCX8/ip1eDAiwZjjETgSa+F+L7MQXhP0CodVy/C1ZI7u4cTHgp+/ywTP8zJGPOlws0cI8Lv3CMPModQJ/cEwouK8DtyAHENCDkIAjy2zjnnHCN8nn/+efPOicNjKuFfySgk9ATPGozHSsnF/Ti8mUqFyjWK+IHUYqzk6Yk9h0qNDwLtrLPOqhi6x+YIa1kIoFK5Z7huWiKhHp2N9cK91yD2kCmEVDVvn1rlVImE4bt69ROPLogfvN7wGoJA4/+YcCtF1qDDeFuVCmWlP3itkXuMue2WW27pCCNtFfFTb/9aQfw4KVYLIdmIZ7zeOVzntScCIn7aU64VRyXip4BC15AzhQC78bz8icfHoCPcAvd2yB52ezD2+S3iJ1Nia1lnPBTQF/RU9WIhizs9pI8n8WxZh3Sj1AhUIjG4GAYRCU1J7OkJaSEGOkv8xLl14p325ADcoODzSselHvj/nVDNiHYDEMIDTwPCmrJM/HhYDF6a5YgG7z85mmJvK/fEIKSLud4TT6MDeItgcGN4k2eFXDqe46ka9pWMQsefBNqVwvX8ON5J6CJ5XuLWKOLHr0NS3moeP07YVAr5cW8PSKJkmJX3v9HETymd5V7uXQIRQmgd+ZMIO6vm7cO5tcqpGvHTGf2EgLztttvM847+4P1Djhn3RilF1kC4EW5WjvjxcdHvWN6tIn7q7V8riB/HgPxZkLOVWiOe8WrziL4vFgIifoolbxutiJ8CCl1DzhQCJMRkkY+xs/LKK1tuhTi8yw1/5fjJlNha0pm4nDs3ZFFOqBd5QuKqXi3pjG5SNwKVSAwS3JJYmBAgcvHg/eE71FS44XNvaUO98KjAi4YEzZV2lCGaIV0I9SLnCxV2KrU4d0wtoFQjfny8cX6dLBM/jNn7HJNVMRZURyL0KPl9nDOI8BdCrwgJg9j3UBvIoPfff99COkuF25TCvJJR6Ll58ADD8MbTqFTDIwl9oRKXex7FxzWK+ImJmnLEmd/XvcHwPiEcsVxiZDfuqfQG0RaHTnKtRhM/pXSW+7h8eaa4JwQu8iQhe7VWq5z8OpWIk7T66WHl7t0DKUcib0L+4pxUpe7pus5checyyYzjxjuLdQ3hbnj0tTrUq97+lZNX2nnYr1NKB90zENIHbJJ6W8vzxzFpdaeaLur7YiAg4qcYcp5olCJ+Cih0DTkzCLA4ZFGEKzthASyMllpqKcvp48l9MQhU1SszImtpRyAAvaETri9UYcJ4Q2fiKkAt7ZxuVjMCTmLE+V44uVzIixsISRImrcHBHAJJCLFEhRwSzMaJV/EywQMFzzEMEMJvOA4CCGLRG8lWCT1ifqKUM94LVDEiHKiWSl/eb/KWJUN7PPyJ0EY8NgiJokGIcW3uFYefMSYnSMold+Y6tSaFrWSU8V253CEkQaZyEkTEzTffPFE5dK/UBclCuBbPqbe4/0suueREyXAJC4K4eOutt6zSGoRQrQn9KxE/nkAWvYKMAs+4ND1GIxsQbDy4vqAncaUv+l/uHrGHSZJg9Lw3EAqx7CETIJkgREphhNcJfcTTBExI2oyHFaGL7v3qVcPoK/ehwhLklldhi8Nf6yV+0ugsGMXyxXsLT45avbZqlZPP+ZWIn7T6yRxFGJZ73DEWJyWYD8j/RCt1T090/uijj5asKshzSqVSfuPV5nJphsdPqWe/3v6Vm+DTzsOV5hgnCqlwSDggnmJxIneq8KGDEMSNeMa1Xqj5tV2IA0X8FELMEw9SxE8Bha4hZwYBKrCwuML4IukeeUB4ydPcwwfDgnAvlXPPjNha1hEMSBqGDj94WpAfBMONZLsYlIRvqGUbATcUIO4wolh8U9WInF6UqaZ6DSQBSWxZ6JPMEwOaEr+EXFDxhapFniuDUusYOHEyUDfSkp4R5O/B6MKrEEOUCloYougS9xw0aJB95glrMa45jt178nLQMMIxvgcPHhw++OADIyQ8pKXUDn9SGj5+qv5g/FHxBn320ueEuWJwQnp7iw0i8OCeNPrMfAk5AinEvLnMMssYlp40mHUNFXQoPQ0pAQZxladk/+KqT0myzb2hKBEPDt5HzqEv5EaCoIKMwjsHAmvMmDGWG4XQF3byk14q7gHBd3HFLpcB+WGS1ZGqabjv+HMNSmBT+S1uXpobwgWyBdKFEuCQj3wGOUhoWZznhYTK6A6lqcEQ7xs8gXr27DlJiJaHsEEcYsBCakFkESYEdhCF6BZ5hvr06WPhjZRtJ0SIBiHgoS6EmfXo0cP0n6TDYIH86cNqq61mJATjg6xAj7yEO7rl14Nk5QddJpSaEDD0r5aQGvpTj8463pCk6CbzM0Ratdw+9ciJc9wbCpLQc3T5tdLqpxNFeFXRdxpzFXKNCWO/ZzKkjvmH0EU8FjmPqpP0gfcVZcnRtWS+oHL9r/Q8lnsOqj379fSv3L3qmYcrjSmuEsezgX7z/BD+C5FJyCDPbKOe8Wpzib4vDgIifooj646RivgpoNA15MwgwAIRA4pFCQtsN+LZBWfXh1LB7Pi64a8EvpkRXUs64oSfG44YPiykMaDIv4FhgaGllm0EMHLxjsEg/vjjj8OAAQPMKCU/EwQG5A47vnyO8dSrVy9LVItBjowJFyLxK0bY2LFjbbCU4Mb4ouwyBhQGJt44GLoY0cwnGOg0yACMaQwyjGWMiIEDB5qBgf64BwXHQXxwPeYljG8MNjyB6JPPPxxHCWIIm2rJed2IZnwQPVyfMBJ2sJnfILsgFjz8I5bk+PHjDRv6zvEcO3ToUDOIWLtwHsQVxI9Xq/rss8+sJDp403/KvpOnZJ555impJBzP84SXCOQE14FwQA4YXVyL+/Ps8cxhxFKVi7xrNOQJuQHZA/kE8dO3b18jMfDKK5WbDRwIo8FjCG+ruEFSEGoVe15U0+5x48aZvtBPGtWTCK2B0KMkujfuixcPRArypX9gmsQnqS/guNlmmxnehC0hS84FD4griA2uDSENluCGLiMriB7IOZ4BdJZzIK15v4EVRi+kJP2h+Xk8G+75gNEMMYH+E7aDLCodhzzoI8eBBfrL/2CEfCFOqVBXqVoaxE89OssYMNAh1njGa8ntk5RvNTlB2pI7iJA2sOZ5pigE5GxyI6BW/UTmENDoBuXPkSnzB/rOsw/5DK4QvX5PcCXJuW9WMW5khAccsuMZofok+gXWLk/WNxDX3A+c6T/EHkQpYyOhOV5gPI+QjzyLYDnNNNNUfBSqPfu19q/cTXgf4xXF/FjLPIwOgA84VBsTcgI7rs9cz+YA5+Ohx7gb/YxXm1P0fTEQEPFTDDlPNEoRPwUUuobcdARY5PJDgmYaC1cIHA/dwRjge+L/McSIiccIYKGFOy/GEYbQYostZp9hcHlJ96Z3XjfIBAJxbic3Ht3jhx1ejEsRP5kQVSE7gfGDMVIpWXCzgCH8ilZPaflm9SntdTHuMYST3kC8FzDCqxm5ae/XiOPBHXKJdxKeCf5+q3RtyB0IGAjJrixQQCl7QqYhnpyoaAQmpa4BmQHJBHnnoYvNupeuKwSEgBCoFwERP/Uil+PzRPzkWHjqeiYRwGBnZ4gfDBMWvnzGro/n6mEBzA4au1pvvvmm7SCzg0roBvHouNNzLrtk7LjTlNw5k+JuWqc8x5MTh8gfYxEvCLw78NRYc8015fHTNAnowuUQIPEwHj8eHiSkhIAQ+F8EmLfxrOP9jdeXvHSlGUJACGQVARE/WZVME/sl4qeJ4OrShUQAoseJGhZ97OAmiR+OIcSDcAQq7xD7jjs9oQ+4WePuS9gG7tYk+yPPQVfulhZSkF08aBE/XSwA3b4kAuS1efHFFy2MhzAMNSEgBP4fAmzckEiakLhaK7IJPyEgBIRAVyAg4qcrUO/ie4r46WIB6PZth0CyFDsGvBNB/h0JQ8nfQa4Kyneycw65QzgYnkLkMyCRKDHu5Jugugmu/9o9bDt1KTsgET/FkbVGKgSEQP4RYJOHhOKEkqWpyJb/kWsEQkAI5BEBET95lFon+yzip5MA6nQhkEDAQ7v4GC8dL83OopD/MejJ40O4DiQPIV5ePcePJfkhSRap/EOiVipksJiU109x1E3ET3FkrZEKASGQXwTw0qWK3DXXXGNVx8h/VamKXH5Hqp4LASHQTgiI+GknadY4FhE/NQKlw4RACgTi5M6QNXj6UFYYrx7Ino8++siqoVBdhEonvXv37iB13OAnGeW7775rCZ4hfkj2jEeQWjEQEPFTDDlrlEJACOQbAYgfKk9RlIFk51RTSybtzvcI1XshIATaEQERP+0o1SpjEvFTQKFryE1HAOIHgoeqLe7lw2cQN5Qypoz79ddfHwYPHmxlcgnj4rs4lAuvIBaUnE+uH5JFKtSr6aLLzA1E/GRGFOqIEBACQqAiAhRuoOoZBRr0npayCAEhkAcERPzkQUoN7qOInwYDqssVHgEvw03IF7t+ePv43/wmafPYsWPDhAkTrGLXoEGDOrx9fMHIItIbhJHn/yk8uAUCQMRPgYStoQoBISAEhIAQEAJCoIUIiPhpIdhZuZWIn6xIQv1oFwS8qpfn4/n777+N/PGKXU888US45557rCJOv379wpJLLmk7hH4eOJD8mfLveAx5cmg+105iu2hJ9XGI+KmOkY4QAkJACAgBISAEhIAQSI+AiJ/0mOX+DBE/uRehBpAxBOKqXnSNkC9IHUgccvY88MAD4cknnwzDhg0z0qd79+7m8ePnxcTP5JNPbudCAnCMkjtnTNhN7I6InyaCq0sLASEgBISAEBACQqDACIj4KaDwRfwUUOgaclMRiMu387eHfhGyRW6fRx99NLz99tvhqKOOCgsuuGCA3PEGyeOeP57ImbAvvH+8QlhTO6+LZwYBET+ZEYU6IgSEgBAQAkJACAiBtkJAxE9bibO2wYj4qQ0nHSUEakUgSfxwHt48EDi33HJLeP311y1R8x577BHmmGMOu6wb+U78eKJn/ocwIleQvH1qlUB7HBeH+DEiwvxI9j1+/PhwySWXhOWXXz6sscYaYYUVVmiPAWsUQkAICAEhIASEgBAQAi1BQMRPS2DO1k1E/GRLHupN/hGA5KE5UYMBD3kD8XPaaaeF3377zap5rbTSSlYBRE0IlEMgJhE55rvvvjPi5+qrrw7LLLNMWH311cOKK64oAIWAEBACQkAICAEhIASEQM0IiPipGar2OVDET/vIUiPJBgIQP07+EKIF6fP7778HyrPjqTHddNOFHXbYwbx9yPujJgRE/EgH2h0B5sG33norjBw5MgwZMiQMHDgw10OGlP3666/DddddZ554Rx99dPDw3FwPTJ0XAkJACAiBQiAg4qcQYp54kCJ+Cih0DbmpCBCe5SXcyd+DwYOB8Nxzz4Vx48aFhRZaKGy//faWt0chXE0VRe4vLo+f3ItQA/i/BPcnnHBC4IdGgvtBgwZlAps///zTSBsIHH6otFhLe+yxx8JOO+0UPvnkk3D44Yfb2ET81IKcjhECQkAICIEsICDiJwtSaHEfRPy0GHDdrhAIOPkDsUOIF9W8rr32WiN7CM1Zb731rNoXhoKMhUKoRF2DFPFTF2w6KYMI/P333+GQQw4J5513XqaIn/fffz9svfXW4YUXXgish4455pia5+Tbb789bLbZZiJ+Mqhv6pIQEAJCQAhURkDETwE1RMRPAYWuIbcUgV9//dW8fU455ZSwySabhAEDBoRFF13UqneRsJcfNSFQCgERP9KLdkIArxi8a7Lk8cMz9tRTT4XXXnstbLzxxqFHjx41Q/7000+HVVddVcRPzYjpQCEgBISAEMgKAiJ+siKJFvZDxE8LwdatCoFA0ljH24ewgBtvvDEcdNBBYZVVVrGqXl6ivRCgaJB1ISDipy7YdFJGEcgi8dMZqET8dAY9nSsEhIAQEAJdiYCIn65Ev4vuLeKni4DXbdsWAYx1N9ip7PXII4+ERx99NHz22Wdh3333Db179w6EPUwzzTQq0d62WtCYgYn4aQyOuko2EBDxkw05qBdCQAgIASEgBET8FFAHRPwUUOgactMR8Bw/3OiGG26wpM59+vQJ6667roUS/PXXX0b8kANITQiUQ0DEj3SjnRDII/FD8ub7778/DB8+fBKivt09fph//vGPf1heukUWWaSdVFFjEQJCQAgUHgERPwVUARE/BRS6htx0BFgwk7yZal6EeH300Udh6NChVtELwoeEzyR1hvhRcuemiyO3NxDxk1vRTdJxyOAvv/zSiN885fX68ccfbZ6abrrpOi2MrBI/v//+e7jsssvMG5McbN74nITUM8wwQ8mqXXkifurRv8cff9zCk6+44oqwxBJLdFr+9V4AObBZMvPMM9d7CZ0nBISAEBACCQRE/BRQJUT8FFDoGnJTEXBjnYXq+PHjLZEpJNDBBx8cpp9+ejOi4qpfIn6aKo5cX1zET67FZ53nWX/55ZfDmWeeac8+Sd7xILn11lsDxMFiiy0WjjvuuLDWWmtZOCgeFlSLeumllywZ/Mknnxx69eo1CRDffvutHcv8wj04d5lllgkjRowISy+9dAe59NVXXxn5/N5774VPP/00jBo1qiOBMbnH8EYksTFzE310gueXX34J11xzTTj//POtEtfcc89t5Mi9994bvvjii46+zTnnnJP07T//+Y8ltKd/n3/+efj+++/Ds88+23FcMrkzfR85cmR49dVXA0Y+obBHHnmkVcwq1T788MNwxBFHhJtuusm+XnvttcOwYcPCOuusE0aPHh3OPfdcK7M+77zzhm222SbsvvvuNmaOZyxvv/12WH/99e0ajJ1y7Bwf9+uOO+6wPj355JMTdQHPTa5Dgn4nfg477LAwZMiQcOWVV5rsuNbgwYPDSSedZDJJ07755ptw8803B0gXNg7Qnb59+1qY8IYbbmiXYl4Aq8svvzy8+eabtpHw3Xffhc033zzss88+YZZZZum4ZVL/zjjjjPDwww+bbOk/uBx77LFhyy237PBoQmdOP/30cPXVV4cffvhhou5zLOtGwpiRFbp15513GjGDrMEcsqh///4d1/vtt9+sqiVy452IfJxIev31102nkAk6h755gu0///wz3HPPPYE+77LLLmH55ZcPJ554omHD89OvXz/rHzIfO3Zs+J//+R/DYc899wx77LGHNlXSKJ6OFQJCoHAIiPgpnMiDvcDnmmuusMMOO1jCWW9xxSEWGXnaoSygGDXkJiOQNMDL3Y7j/NmhmhcLZ4yAeeaZJ+y11162EPVrsUjlfxbQakKgFALoEs3nX4waDCf0CmNw9dVXN2NILbsI/PTTT0b2YEhDqmCcY8TOP//84YknnjCjGyKFMND55psvbLfddmHGGWcM1113nREHJIPHSO/evXvHIJ955hkzbKlCBaGMFyFGOAYyJNKpp55qxreHkkJubL/99qFbt252XTes0S8Ijp133tmudeGFF3YQP5BC+++/f3jllVfCCiusYH0eOHCg3QfjHGMbsgUjfuqpp+7oG4QU9yZ5PaXRmfuY8/71r38ZKQEhFBMsHL/bbruFxRdf3IiYKaec0sJjIScgaRhbqebk0FlnnRUuueQSu4Y3SLOtttrKyAfIG1/b0A/wYW6GQOBzxnPAAQeESy+9dJJqY9U8evz7OeaYI+y6664m21h2PXv2NJKoljAp+gaBAp7gQN+RH15i4MjmwQUXXBCmmGIKGy/YMDbILt4hkCqQQxApzA9rrLGGwRHr30wzzWRk2o477jiR/r3zzjtGpjCfeIN0ARdy1EGyJD1+IBL33ntvI3rQU8gmZALBw3noGzrv8pswYYIRcBQ7iK/HuMER/GabbbaJ9JOxoEvoCxiut9564Y033jCyEv3baKONzCMLYgk9YHyMg+cAUozrqQkBISAEhEBpBET8FFAzRPwUUOgacioEWJiyg83i2r1znLzhN5/7/+7Jw2cYNBhnGHgsUFlU83ns7SNCNZUoCncwuhLrGp4Tzz//fLjqqqssJIVS0l0ZglE4gdQ5YAxriAg2WfCamX322TuuhIEKgUIOGQx5N5QhJDCskTXlxiGAaHhVYFRDtiSvRVgWBA1kTkyuoDfbbrutGeYx8cP1vG/oUUz88J2HZkE8cb7PV5ARbBYxx8XEBh4bBx54YMDIh5yAyPLmpAvES9w3PIHwdoLcwMin0U/IAMYM0VGu8SxAWPEcQNwQkkXzzyHL8J5xjyn6DQGPh09MmJYLQauV+Nlvv/3Caaed1tFX3hd4LEF8QISAXbXGvSDguA5jit8NXM8LAoAdBBOEB55GcZ44HzckSSznWvTv+OOPt43AWogf5AyJBykISYf3kzf6Sd8gpmJCrhKRVEk/GQdkKGQYukPj2YBEhezaeuutTf6OPxsq6BREIiScmhAQAkJACJRGQMRPATVDxE8Bha4hp0aAxaQvxN2rh4vwGWRQ/B3f45nBovjiiy8Oa665Zth0000DIRFuxHOue9LJ4ye1OApzgnv8+IAxtJ34wSNgtdVWE/GTA22oRK5UIhdKERJOFBEChoGdDBUllAvPCjxg3Nuls8RPMjSrnBF/9913G8ldrm+lxkP+M8Kx8CCByOL8WufEmBxzjxXmakgMSAFIl7PPPts8l5ij6R/HubePq05niR+IJK4Ry8IJi6Q3Uil1dTwhpiCwZp111pJa7eMlrIkQq9hDhxPwZILYgqiLCad69K8SUYM3FmGIhLfFHlXe6QcffNDIPELwwIHcPJ0lfkrh6ETnQw89ZDoHeVqJKMzBVKEuCgEhIARahoCIn5ZBnZ0bifjJjizUk+wi4CXaMcRjY9y9gJKeO+RdYPEL+UMuCdzxWZDGxA+j5Xx5/WRX7l3ds1KhXoTKkEsE4sc9fqRDXS2pyvevx/DmiklCglwueHlgbJcjFAgfI8yH/Cd4YxDu0griB8KF9QRhbeX6VopgYU7EQwlPIcJi8fLBW6TW3Djk1CF8ifMJccPbCOIHj5RDDz00/PHHHx044IVDSB3PTty6mvhh3JAoCyywwCReV3E//TgI4FLhV7FXFWMFB94x9ehfJaIG/QPvUoQX/SVfDzmD8FS65ZZbzPumGcQP9/KwR961eDqdc845RjhpTsz2nKjeCQEh0PUIiPjpehm0vAcifloOuW6YUwQwbDz0hkVlqR+GxuKbhKCEGJBzgEUo5XDdw8fJo8knn1yL05zqQqu6XSq5M8QPVXYw7J34qdVDolX91n0mRqAew7sU8UMCXcKhLrroorLkinsQkQjYvUdaQfy4YY/HEUmiPWyrFoKFYz7++GML9yIhNGE8EBt4jVRrHnZGImTmXMZPI48NBBL9IOfNsssua/9DTDEv19KvWkO9Ouvx4/pBCKB7yJQa9/vvv2+hTYRalSJ+Yp2Jva7q0b9KRA0YEnpVjvjx+9EfDwVsFvHDPSDCyPHDc4HXk+efEvlT7enR90JACBQZARE/BZS+iJ8CCl1DrgsBJ31iI9s9gbigLzIxzqhSwgKeXc+VV17ZEmB6c+KH3AxamNYlisKcVIr4IdSLcB+8Opz4icMNCwNOjgZaj+FdivjhM/e2SOaVcTg83Cr+vhXED/d3QmCLLbaYKOeO9y3pWYN+k5iXvEae/wwPEZIDJ/P2VBK3h7+RK4lrHnXUUZZfyMPISDxMomXy+sS5isr1yz9vFfFDaDB5m6j2lgyri8f9888/Wz4oSB88nQi3ilvsERZ/X4/+VSJqXMe4PyR0MpfOCy+8EDbYYAMLRSNvVLNCvQh9w5OWd2mcJJok5ni7kVhcTQgIASEgBEojIOKngJoh4qeAQteQ60LAiZ84wbOTOBgtTghRmpiF8T//+U9L8LnkkkvaDjZVWchJwCLVd5zda6iuDumktkdAxE97iLgew7sc8UMZb7w+mEfixMUc70mF8bKIKzsx70AsJCsqcY4nBKZiV7nkzrXm+KFyF4mHCUkq5XWRJH4gF8hTRKJoT7ZMaBakFR5AeP9QMatac4IHbzju4UmP8dIkITCfkQ+L68UJp2slfuJ8SXFfKhFDaXL88JzjjUQuIiqoEcoZJ0xGrpBbePmRo4gKWKUqqhHmRsgY7xc8r7yqVT36F3twxcnFGb8nGH/00UcnqQbGWAj1I8yO3+Rv4j0Xe6sl9cnlR5W1ZPLxSjgi1969e3cQYB7qxnPhIWaQQ+hYsZhkAAAgAElEQVQAsgITjlcTAkJACAiBEET8FFALRPwUUOgacmoEYs8eJ3gwKjzps5dl5zgWySS/xMgidIGqXnyOe/7LL79sJYQhg/gtT43UoijUCZWIH5KGkw+FakzSo2yrhec8IdcJxuf000/f0WHPyQMBQllsr9IU52u57777LE8Yjc8hdkjiSygUHkCECEFCjxkzxkKbCMHBs8WvFRMglMQmuTHJ5iF9CJGBsOEazFfk1oF0KHd/+uDkDKW+b7vttrDUUktZ3yAoMPYJA6JBmPAD8U3OM0LAyMXiiYc9LxCGP8QHnjlOKhAiG5ekryRh93TBYwbCK67Y5cTWnnvuOUkVLMcTYoCfpBeNEyaMl8TTPG8kocaDk/m7nOy4LiQT4WaUYEdW1RohSpAlFAQAL84lXA+PKOQ9aNAg+8zL2FP2nXw2JPLG6wWCgzLmJDpO5kiqV//QR9aIVJcjfxLkDf2EPGPsEFAkogabhRde2HQGXaKsPHqG/MDJm3tmQW4RisZ7kPLs559/vpWN/+GHHyxca6WVVgp9+vSxea0SjjxLEEMQZeRH8mpj0047bUcpea8aR7/jvEfV5KHvhYAQEALtjoCIn3aXcInxifgpoNA15NQIxJW83OMHIweDg1w9/hnGFzvd5GLAOGC3Ezd4Fp0YNCxSWQhTrpeFcrwoTt0pndD2CCjHT75FjJcfngcYr1RiopHsHQIEQpjPMdJfe+01M/bxysFb5b/+67/McIXEwBgmaS1GNiSKl3vHIwaDGbKHsuXMPX379jXCZ+mll56kMhZ5UCh5jZFMvwYMGGDXxKMG75G55547DB482DxOmLMwqpnLuD9z2YgRI+x4vHkgiO655x6b1yBZMPQpV0+/0Vm8kugbJATHQOJwD/4nHIzrQYIRksW9IJ8gzHv06GFl6gkVw3PIx1qLFkC2gzXXis/j/vSdUunkWosb3pmQJczLPk68jfbYY48w5ZRTGpFFWBUkBXiDGTJgzJwDgTV+/HiTHSQNyZQJM2LshECBFd434AbxBMaVGqQOuEKk4KHCuXhi7bLLLiYX33RA1nj+QBKB9VxzzWWbELxXwA1Sj8ZxkFlcrxb9430F+URYHA18kDUYIBvKquOd5SFU6BRkDh42kE/If8EFF7RjIG+SFbYgp/Aqg9wBG/AcOnSoHQvm4M3zAb69evUyEpE8VY7jTjvtZLrhcvziiy9M3v4M8D5F1yDICC+j0UcSfbPpwrNWS96oWvRNxwgBISAE8o6AiJ+8S7CO/ov4qQM0nVJIBFhYY9R4PgEWqfywuGVBDgmE8cBClMYCHLdyDAh2Sgm3wFBgEYsBwPcsoPleTQiUQqBaVS/CV9gZV64o6U+9CDCHEdaDl0Sz9eixxx6zeRLDHoKkkY1xQJyUIoviXDCNvKeu1RgEmOcg6CDQlKi+MZjqKkJACAiBagiI+KmGUBt+L+KnDYWqITUFgSTxEydp5m/czNkVZkcd93d2uNl1hCjiXMifcePG2c72hx9+GIYPH25Ge7LCTFM6r4vmEgEnfug8pCNJYAldueqqq6wkNcQPoV5qQkAICAEhIASEgBAQAkKgVgRE/NSKVBsdJ+KnjYSpoTQVAXaUMb5xZ3dDnN/skrOLTVlh3P5xKcdVHpd0whYIA/NS7uysE5Jw5513hs0228xCMsitoSYESiHgCcX9O8IW0DFCgAiToPIR5KGaEBACQkAICAEhIASEgBCoFQERP7Ui1UbHifhpI2FqKE1FgLwYGOKEdrm3DzeE2OF/klSSaBXSh1wb5CEgfMJJIjx/OO6nn34KlFcmkSlhCU4kNbXzunguEUiGen399dfm8UPIIMleSTZLIt5mh+jkEjx1WggIASEgBISAEBACQqAkAiJ+CqgYIn4KKHQNOTUCyeTOXuXLk+8S5oUnBolCN91007DGGmtYlRESP3uImBM8/I/3EP8rn0FqURTqBCd+XE+++uqrDuKHJKUrr7yyiJ9CaYQGKwSEgBAQAkJACAiBziMg4qfzGObuCiJ+cicydbgLEPCy7RjgHrZFN/gbTyBy9lCF5cYbb7TSvRA/nrw0GSLmZeAhfuSp0QXCzNEtRfzkSFjqqhAQAkJACAgBISAEcoKAiJ+cCKqR3RTx00g0da12RcCJH4gajHEIIP6G+CFpM6TPk08+GT744IOw//77h+WWW86gcE+huBqY520hREzET7tqTGPGJeKnMTjqKkJACAgBISAEhIAQEAL/DwERPwXUBhE/BRS6hpwagTjUK/b64XNKBZOs+cUXX7Swm7XXXtvKtPs5kDv8+HkeJubkUerO6ITCICDipzCi1kCFgBAQAkJACAgBIdAyBET8tAzq7NxIxE92ZKGeZBsBz9UTV+niswkTJoRbb701fPbZZ2Ho0KFhvvnm60jqzIic9PHROfHjhFC2R63edSUCIn66En3dWwgIASEgBISAEBAC7YmAiJ/2lGvFUYn4KaDQNeTUCMTJnGPChvLszzzzjJVopx1zzDEdCZs5Lg7ninMDcawnhla4V2pxFOYEET+FEbUGKgSEgBAQAkJACAiBliEg4qdlUGfnRiJ+siML9SS7CHiOH8iav//+20q607777rvwj3/8I1BtiSpeu+66q33uXj5O6njYl8K7sivjLPZMxE8WpaI+CQEhIASEgBAQAkIg3wiI+Mm3/OrqvYifumDTSQVCwCt3ufcOVbyoyIW3D9W8LrzwwjD77LOH1VdfPay66qrm8eM/DpOInwIpTAOHKuKngWDqUkJACAgBISAEhIAQEAL/u0n9/3nsgQApDAIifgojag20TgSYFinJToureeHt89prr4VLLrnESJ9NN900zDrrrB3ePhwbEz8eIhZPswrzqlMoBTlNxE9BBN3JYX7//fdh1KhRYc899wwzzjhjqqu9/PLL4aOPPgqbbLJJ+PHHH8Pdd98dnn/++XDqqaeG6aabLtW1Gnkwcy5zJSR7V7dvvvkm3HzzzeGtt96aCBfI/8cee8y8Pg8//PCwxBJLdHVXU9+/HcaQetA6IZMI8MzzjI0ePdqKZKy//vot72c9zwMFPpgHbrjhhnD66aeHHj16tLzfuqEQqAcBET/1oJbzc0T85FyA6n5LECDUC08fDJGppprKSriTzPlf//qXGQRbbLFF2Gabbex7joPQmWyyyaz0e1zVi87yGdfDgygmh1oyEN0kVwiI+MmVuLqss6+++mrYfPPNw3vvvRdWXHHFMP3001tf0B8+++STT8LSSy8dZplllo4+8tk777xj/z/wwANhrrnmCttuu2146aWXwvbbb2+ejK0gfpgz33777XDZZZeF119/faI+L7nkkuGmm24KiyyySJdhC0Y77rhjeO655ybCBWPvsMMOCxdccEFYaKGFLMF/OeIHY/bAAw8MTz/9dPj1118N16WWWsreJd5++eWX8Oyzz3bIY9CgQU0fc5oxNL0zXXCD999/P+y+++5GLl511VVhttlm64Je6JYgwLrphBNOsB+fk5r5DJCbcbfddrP5cuTIkWGaaaaxCq21PtMutc8//zzstNNO4aGHHgprrrlmuO666zqIH9Z5zA+nnXZaOOWUU2weURMCWUJAxE+WpNGivoj4aRHQuk1DEUgmSmanyJMp87L1huHjBIufw7F8DjFTqrKWHxcb3e71w+/JJ5/cwryeeuqpcMcdd1iYV//+/UPfvn1tAVkuaXOc78fvIY+fhqpF21wM/UCP3cPM9YRcUixYr7766rDuuuuG1VZbLfTq1cv0WK24CGBssNuMAbPgggt26APz1AEHHGDeQHgmYujEcyNkBp4qnAcxhKfPxhtvHAYOHNgS4gc9h9jBOKIPyy23nPWdPGrXXnut9Z05dsCAAV0qXMiwrbbayozEmBD7+eefw1577WW4VSJ+6DxjhdwiD1zSQPTBQXwNGzYsDB8+POyyyy4tGXOaMbSkQy28Cbq39dZbGxGXBT1r4dAzeSue+0MOOSScd955RkY3k/iBiDniiCPCoosuGm655Zaw+OKLGyb1PA94TLLxB5EbEz94UEKi33vvvUYOMc9BMKkJgawgIOInK5JoYT9E/LQQbN2qbgSSRE/sScNFneyB5PG/MSCc+PGFN4Y03/vnpQzmmPjxJM2eo4ffEEbffvttuO+++2yxyC7OsssuawQQ148redU9YJ1YaATKET9ff/21eQVceeWV5ga/yiqrmDeEPMeKqy7//ve/w/HHHx/WW2+9sNJKK00ERCXihwPxXDzqqKPCDjvsYN4qeLdAcPB3Kzx+3njjDfOWxADD2yiejyHoqZIISdJMA7AWzSmHi+P7yCOPVCV+uA8eP+SBK0f8cMzll19ucoFQakVLO4ZW9KlV92Dst912W5hyyint+Yk9sFrVB91nYgTw+Dn66KObTvz88MMPRvhQlIPnkXUdrZ7ngVBb5i+Iq5j44XqkAyAMbK211upSz0XpmRAohYCInwLqhYifAgo9Z0P2Uuqxd45X2UoSN8n/ncQpdQ0ng2IPnXL5d2KiiXsQWnH//febEY7RtfDCC9vCASMMjyAZ4jlTsgx2N9ZduofekVcKLw3CEtZZZx0z9AkzEdmYQQG2qEvMTYQPsZPsxovfuhrxw3GEIREC1r1795YTP3giEWpTbnf/zTfftL7FIWotgnWi27SS+Pniiy8shBgigue62a0eQ7fZfdL1i4tAq4ifcgjX8zxUIn6KK0mNPA8IiPjJg5Qa3EcRPw0GVJdrKALuneNhXMny6Bg9cUiWh1q5tw+7xhhDEDHlCCQ6XG6B7Z4+bng7oYOLOLu3LBKOPPLIMO+885phnvRMaigYulghEXC9RfdYYI4fP95CvUh+ucIKK1hoj4ctFhIgDbosArUQP/HJrfb4cSPvnHPOCfvtt19mJdlK4qfVINRj6La6j7pfcRAQ8VMcWWukXY+AiJ+ul0HLeyDip+WQ64YpEHCj14kXJ2KcqHHSh89LlVD3PClO2Pjx7j0U5wbye3nyZUik2IPIvYH4feaZZ1pyZ/JikBOjW7duNip5+qQQrg6tCYGY+CHEkHwiVBFyjx+In1Z4BtTUWR2UKQSyTvxQQWyjjTayPBuEOCVD1bICZiuIH55zvH3mmGOOlr5HRPxkRcvUDxAQ8SM9EAKtQ0DET+uwzsydRPxkRhTqSAkEkomSIXL4iUmZJDmUJGuS+YD8mp7vh9tiOHOc51bhHoRsxQY13xPK9dtvv1mVBs4nrptQmymmmKLD80hhN1LlRiIQhx96jh88fjbYYAPL8UOYoZI7NxLx9rlW1okfkp+ScJpcGzPNNJMR6kOGDLH5tFyj8g45cGaeeeaWCaoVxA/efCS2xfAtVQ6a98+XX35p3zXyec8L8dMsuX/88cfh0ksvtZxKKsOd7pHi+cXbtJHV/1pF/PBeJWk7iZf33XffMMMMM9jg63keKoV6kffn9ttvt7UlicSTm4PNwDCdFHV0kREQ8VNA6Yv4KaDQczRkPHJ4YUL00Nwbx0Nb+M6rdDmBkyReIGs8KXMc8pX0kogJojhky//m+59++slyYtx4441hnnnmCXvuuaclhuRa9OOPP/6wBJHe3xxBra5mHAH0j9KxhBji8bPJJpuE1VdfXQkjMy63ruxeZ4ifQw891JLXU10L4oOwwuOOO86SlCaJB3TzySeftNxTeK1gCPXs2dPyn1F1rlKjrDxGNwYYDTKT0C8S5sf3YSz33HNPOOOMM6ziFQmfSXLOeZTlJtk5lXrmnntuy4OFBxEllsl/xPUPPvjgkgYqhv/5559v16HvPFenn376RKW9G038UI3v+uuvD3PNNZeNmXfMww8/bJXZGHtsSIPtyy+/bKQY7z3Gz7HXXHONzQWQFccee2zYcsstJzEqOZc8SeDEOEmmDWlGgmlkg4wqGbr0i3x2YMl1eJeSZ2zzzTcP++yzzyS5l0iYO3r06DB27FjboOFY3pF77LGHFUTgvfnee++FTz/91CrNOdFC8ttx48ZZItzpp5/exuoYJOW+/PLLhxNPPDE8/vjjllC7X79+hh/9vOKKK8Lbb78dfvnlF8t5xRjxIitFlEEkEabNOehanJSX6z3xxBOW4BzDnHmXJMBeNa+cPmPko6NUb3PZQGSAVyWyDu9hrs0Y6BfXoW+bbbZZx62QJXp98803G4aMEb3s06ePecyBJcQhaxF0+cUXXzRMN910U6sSR2Ms6B3PHPkJSaJMBb+41fI8cG/0j+cGfUUvwZrPuf5iiy1Wl0zohxM/6ADPI2NhnHhXb7fddvbsO0nDJhzz04cffmgh0Oeee64lpqdRIY9zXR/oq+sb1TEPPPBAe96ouhUnsq9G/DBGZMzcyP2p6EX/aMmk7ejQ3nvvbXqdrKoYY0gVM+Yt9Caeh04++eQw55xzTiQf9IPjIMtZe7ImpcInzxjegmpCIA0CIn7SoNUmx4r4aRNBtukwPLTrv//7v20B74sivHFYGPITkywewsXiFiJm6qmn7kDGv0smcGaByvGeIDVedMdhNlyPRdFdd91lC8HZZpvNyvsS5sXLmd8sjOmPQm/aVCFbNKxS+ahY+E+YMCE89dRTluOHBf0aa6xR1bBuUZd1mwwiUC/xgyFFtUKMIvKXYYxg2GHYjxkzxsgZb8yLGDWQExiSEOLoKl4UGGIY+26MlYOIuffUU081Q5K/mYOpNkbeH/f+wZA76KCDLBE0fYJQwOsN4wdiAuMJIgOiCVKIHFj0l+ti4GFQYky7AU6/6SPGNv2eccYZzfjmGIxCzvN3S6OJH8a31FJLdVSR4v32yiuvWELnZDU1DDsILcgovKIgA5DN/PPPb+QEpA/9gwiBCPbGu5IxYJgiO45nXiFUdP/99+8oGV/O0HW5giu4EFrKxgm6gYcE8mAeYg6icR2IB4zhs846y/pKnyCqkA/vSwxgdIp3ZUy0oC8Y0jvvvLOFTscYxHKngiEYQWBBakAyUYWOc7kexKSX5ab4AiW0ISggK0s1NnEow53sD6QNnmh49mJUs6HD2JZZZhkjHko1yBiq01Ehb/DgwbZBtOuuuxp5ceedd9q5pRqEGPei35yPPqOvkHtgD4GFHrNWh7BBphyLHoPNsGHDjBCKiQWII/QFvU4SDpAeBxxwgD2XcVL1NM8DRB06hM5CCKN3fPbNN9+YHFZeeeW6ZeLED2NHz3lWGLfr4ZJLLmkbHz6n8E4kQfy77747UWU9dB05IgN0L1lti0p8EEkQX7USP88884yRyOgAuoVswBryCUyTBCKYIi9kl5RDEkOuSV94bpkH0W1kyxzq61g8ftEV9IHS8GDgn7Eu9cb9qIiodWgGX8oZ65KIn4wJpBXdEfHTCpR1j84gwKKLlzuLCowCyBXarLPOarsk7OK4JxAve152fizVYFg4sGDlPI7DkPAk0Bz/888/G5HDDwQORgVeO3EVMe7HgtZ3FTEwqILj3kW8gNnlcu+fRrridwY7nZtPBJzwRG/jhOY8Byxm8azAM0HETz7l26pe10v8QJ5gDHk4FfqI4QLZAonAusEbBioGJiQA+aZoHH/fffeZF07y+HJj99ALDBZ21GlJAwbjDWMN4/Cwww7rqGKGscTOOs8Fhn5cGt5LxkNIcb6PCUMJoxDDihAMGt4BeM5AysTGYKOJn1Ll3Ak7wZiDZMHrJW5+fzyE2O2fffbZO76GVMFAjHFmM+Pss88O//znP83bB2+VuKEXvLvYQClH/EAK4KkC4RFjzXUgjyBoIGLcoMbrChzxJoIw4T1LP/AsgaiAWKsUElMpsbjLHWIEcoeGzHm3O8HCPbm3NyqjETbYv39/w7RUqfZy/YFow5MFPcTDiAaBwxrB/4/x9JBFDH08mVh3oM/0lZ9yVeu4BvhATKH3EJs0yATmeQhW1izIAI86iMrk/ekruCSJBccs+TnXLxVOleZ5iK/hBAXkJbqE7uIdxrNVj0zKhXohb3C46KKLJiJEKnno1KNv5a7H2g9SD7IZvGN9grxD15B/kmCqRQ7JOYuQTu7FdSkkwnNG82cdTyD37uJzv8fhhx9ushXh06o3bP7vI+In/zJMPQIRP6kh0wktRIDFEyQOOy3sfLK4wBiGhIH4Ib8OhAuEEC9sjp922mlt94edkPnmm8/c6TGe2SXhewgbdiO5Di9qdpNeeOEFO4cFKgsrjvFKYp7/h0Uf/WDhjWHB/Vmssshh14sFJvdTgucWKkib3ir2NIuHyIKQnW4M3A033DAQMlItlKZNIdKwakCgXuIHIjvpeYIhimEdGxd+fXavIcxLNQwlwhBqNUa4Jt4KeLJA7MfeErUYUUkju5zxh1HF+wQSxefscuRDK4gfyAMMSki0ZMhGJVKklFz8eLxhYgOxlHxKGbpOpBGyhWdI7EnENTx8DoMVbwfeh/QfrwXC6zBMCS9K5mqqxxCPDdskicE8edJJJ9k7mbVAqXfvcsstZ95jaYgfcrLgWUUYGUQO167U3BuYjaP4PrXkq8EjC68jPIYYB8nO43E4ycZ8X4rAKvdMpH1W0jwP5cgjPu+sTCph5lhAIhLqxHqtFcQPm4aQnzwLpZ6HSnqdVg5gWGpMeKVDDEJ8JZ8DnwPk6VPDS1GHTISAiJ8CKoSInwIKPUdD5gVI/Du7XSyGMS5w24UMYtHuu5YsCMgngOstO7uQOBA1eObg4s512JFkIYrLNYYNx3INPufFyW4v+QDwooAY8pAwTwKNW/Wjjz5qLswsznv37m3nsBjjPriEs0DGm0jkT46ULEddRe9x64f4IeRByZ1zJLwu6GqziR+8IDD6mTcbudMM8UDoBB4O5PpwT4h6jKhKRlksEuZ78oTgUUQIb6s9fiqpR1rix6ullfL2SN6nlJHJZggeDJAB5NFJhurF3iyExuFtxDuPjRFIPkKA8FLAa4aQO/dabDTx4wQUY0oSlbU8buX6g/5BXvFDw9MN/WZdUGsDV9bXhL1V8vgBS9YUhBeCO3M6YU0eGgbxRChTOW+ORhE/yXFVeh4qET+dlUkl4sc9ayAXHdNWED8+z7GmLPU8tIL4cUINnUrqwoMPPmhEJd5X7r1Yq57quGIjIOKngPIX8VNAoedoyLzUWQxBuBA/zY4au2u4xeNGzkIMQgiPHRJGQuRAwrBwI0SM7/EOwnWaXRvCutglYheQakgk2ONcFhKcw2d4/PDjpd5JXMhLl/w+EEoQUXj3EGKGFxEu0nzOLhQvXXapIZXUhEC9CHioF+d7yCEu/+RnIDQA4odQC4wE3+lWeGG9aLfvec0mfpyQgCgpF05TDl2IdEJ1ynkKYcwQAhMbOY0mfnjOCJ8kpAfSgnmbeyTzzLTC46eRxI/jVEuYXSnD2cO2eD+WMnRjwz8ZdoJxDtmBZwIkgIcCMT81mvjx69GfOIyv1ie6Un+Yb8kDgxcWhCDeP3g4JZPtxvcCS4h5Quz4mzA0vOEqET9+PusLwr3IX8NzAe7ovxMh5LvyELr4no0kfmp9HioRP52VSSXix69NnilwYt5pBfHjzz8et3H4n8uhFcQP90KfyIPFc4mnHeQgzxikIc8X+YTSkJO1Pic6rn0REPHTvrItOzIRPwUUeo6GDGEDoQMxw0sebx9CvkhqCbFDvgYqWrAQgJDhhYghQbgXhA0eQeR4gPThhejVOSB2qBLBeSzUMKYhbkiih4cQbtXsYPLj+YC4NvckLwK5fPAeYqEEMYXbMdciJwIvY8LA1IRAvQigVxCb/HY9hNRk5xEDFeKHXCSE3pC/I1nJrt776rz2QqDZxI/vwDMHkouCObXWhsGKBxtJYkuRlh6+EBMHjSR+6DvhG2CEcU/IMBsKhKbxbMVGdquJH557kmjjVYoHa1qPH7AjGXMy2Wwp2ZQynNkgIW8Q5ANhT+QTi5uHvkD2+fdsnPBO9I0ST6xL4mSSFTOORhM/vI8hRAiRIqcUY07TSvWHDR/WHb55g2FNnh7ILDyYuF+yIS9CEsm3g3cO6wDWCOgXRIGTFKXOY2OKezHPQzaxlsDbjbkdjzcSZBP+RcJkx7EZxE+a56ES8dNZmVQiftwTDZ3yXFetIH4IYyQpOUnuS+lAq4gfJ39Ieg0ZycYPG5+sV/nxameuH+iy58KSF3qamaE4x4r4KY6sO0Yq4qeAQs/RkDF2IXTYMcOzAW8eXvq4klMhBI8bduBYPPGCY+HEi5AEgxA0vOxYNHvSQcgbyp+69xCLKv+e87ge5xFGA1EE6eMGOMa156ngM/fEoI8sCDAaSG7KziBeP2pCoLMIoM/eMEYgfiApSaRLXghy/ED8yNuns0i35/nNJn6YBzGKMdYwTgm3iT0iMCbxhoyrgDnS6DEJYNm5LhVKRJgSYS4kJ3ZCqZHED6QFO+WxN4aTTeTFIXcMJAat0cRPspx7UvvY2YeMoo/kjUtL/HiyYUgEwpTImRR7oZL/DhKBCkE0iAa8W9y7ByIDwxr5JCsLcTxeUoSC8Y5ERmzIoAMQVU4SeTgY5cc9H4sb0MkKTFzT87ckqyzxXSW5e8Jb8uzRZ/rgjTUB1yUEu1SOqVIGO1iDFyGGrDVonvQbT7BS1ZKckGAu9pAzf/bwXLvtttssYXiycQy6RiJfT9rsxAkeQBBGNL5n84tnjXxFsRFfDhuIWDyQk2FBvEe4J+Fkse6neR7oUyWCpjMy8euWClOEZKSaFt/x/uO9F+e+SXpWef4k8i4lky6neabRZfCCpGajMVmpsFXED7KjH4RRkji/EpkDOYt9hy6jP1QKSyaNb8+3nkaVBgERP2nQapNjRfy0iSDbdBi8cHmpUiqYMBcIHowNDGJ+2FWDZPnggw8suSQvQnY9cJX2ylx4+bDAYhHPDggLQxZhJH3Gc4jzqMKBlw4kE4tFvHZI8OxePdzTvSroE9fhx/vAzjWeSHgMcZ24jHybikbDagECTvywwGXRh6s5BjMGAYlb3eNHxE8LhJHDW5D3jJ1qSltjsGUfVQIAACAASURBVPJTSVfcwCUcFoM+NhSYK8l/liRF4nLCEAHcD+IcrxHCYDGWINqTzY1lL18MOeReDxAw5PWhdDI5hJyAQe/Z7ab6Fd95i3POJD0/3CuJ5+f666+3eZ/mxinVwAiRYFOASlgY/BAzhPXgOcoPBiReQElc3EiHNCln3MfjdiOdz/AEIS9cUh68ryBi8Fw98cQT7R1Uj1ziUt8YipA8EGiQSugDeeqQS7kxIBfy91D1DC8HPFnoC59Toh0iIpmLhvF5FTHw3GeffQw/J55iohAdYXwQhZAzeNRQiYtk2+gp72CMbFo5ufNdXO2J9z7EE7KiIZMtttjCyquX0nvXDbx6IMLw9vV8LptuuqnlK0L3IBTQEzxwvHx9LFevwoROQz6R84rwdJ4VNqkwukl8TV9ZV3gDD9bg6BdYsg5B/jxD5EbiGeD+PHuQcJAVI0aMsGeKUHNID2QBXkmixKvZQdLhiYQXEuOkf+6hTAJuSAFKpEPQQfLV8jywOeYVy0p5WnVGJk78sIGGZyueYjzf6Ma+++5r44DMjJNox0QToYeMh/GDO88mG3qEHiIXNv5Yy/kzxWbdFVdcYR7ftHLPA7qCPJgXeJ4OPfRQe37BFP3kGWFjMq7CFetunKuMzyvNWaX64J6JpCaI57FyryV0i3mScE/GX8pzL4evNHW5wQiI+GkwoHm4nIifPEip2H1kcYNxAbkDwcICnhAvdjD5wdigIgYvYIggFkosNvnbF4ZcA88cXrYsJNhF5UVPRS4+ZxHFOVwfcokdTBaRXItz8ebheIwGjCEPxfHy8NzHjXSF3RRbXxs1es/z455lEI2e4wePHxbAuP+z2JTONQr19rgORj+70hjnhLLSmM8GDBhgSUAxjDHevLE7jOGH9w2VnGjsKONdgBGFYQURhJcl14F0JOTFvSsw9LgfxjPl3SEYMJwxKplvSzUPk+W+GNYY3O4pCfGCwU7ONfSfeZmQL/qH8cuc7wlvma8hFngmMHAwyjBeMWJffPFFM3q9PDzGNGQEpAPHQjZgMONNSlJnPDrIz0KYFwQExjYNA5QCAzEuPHMQRVybdw8GJZgwZjxFY2whIOgLBjfkgDfInbgaFcYdmxw0xooMMNgw1mO5YERCUmBwQhi4XPCCwCBlTqBhrCI7MOYdlpQLxnSlMfBOwyv24osvDpSz5v2HQQlOzD+xdxfyA09C1CA3MMzBG6KO97U3+gS+EES8e9FJcMbjFpmhAxA1ePAwRoxXCBdwQ+54fKAbhH57Y00AAQEe6B/vc2TM9ah6WIr0gRDAy8V1A51jPUz+PnQAfeee9If1AH1kvi3lZYEuQ/RQiQ7CAe83iB7WCpAyYMhzB3Hgpbm97xBx4PbUU09Zv9k0YnzgG3tpEfLO+PAuhvznOvSZdQukQ6mKZ2AC1ugux6Pj/HAdyAOeUQhXsGZc1Z4HiDCIL3Quft4YG3KJq5/VIxMwQdZggKcU/fZKacw1eJmhw0kZMP/gaQW5g8zQqaFDhxrRQ595d/Is4VUFoYh80av4mcbDj3mw0vPAmNAXnkfIaeTF2CGAkD3zLf3jPhB0zIeQSq676CPhf8xZ9JU5jXmIeYDj0TGORWd8XuFaEF48c9wDGfFcJb3YmI/IXYksY1KMeQeZMze5h197vOU0ikYgIOKnESjm7BoifnImsIJ118tas3Bjcc1OCJ+xsPRcAr7AZZHKQomXvOfg4TMWCSwwWVSzaGVR4R457EryPYsnmnvycD/37MHYZpHA7iMLChajvvDw41wsnOOGesFEpeE2EAHXe/QXfWJRx98QoJ7jhwUnxg8kJka8vH4aKABdSggIgZYiwLuXdzTvYs1ltUNfKQyu3FUgHnhnxORv7XfMz5G8M1k3QlY3M8cNegtRA+EKAdwsXN1zCcKSv0s1SFOIashKXxuTEBrvM8giNSEQIyDip4D6IOKngELP0ZDdUwciJ14MYgh7pS7PvcNvXu4sIP0ziB5/4bMI8P/dQ8INaw8xABq/D2QRLtzslLK7RYUNduLYveQeNMgn+sH5fn8tWnOkYBntakz8eHJnr+oVEz/saEJE4mEgvcuoMNUtISAEhECTEKiH+GlSV3TZFiCA9xgekoS74XHEe5+1AR7xeArhZeRhXaxNWbuyjoX4iT2BWtBV3SIHCIj4yYGQGt1FET+NRlTXayQCnkcHgsW9a5y88Tw/fO7GsRM4bgQ7CcTnbkw7ueMvTA/Rir14/Dvi89nJwf0eI5vdFM874J49caJnr8IkI7yRWlDMa8XebiDgVb08ubPn+IH4KZW4tJioadRCQAgIgeIgIOKnOLJm04fQPUL78PRNNk+QDgFEuCG5ywj9IkxMpE9x9CTNSEX8pEGrTY4V8dMmgmzjYcQGMCSLJ1qGqHGCxocfh1lB6MTED8c4AeTkD8a0e/3gNcHf3A+iie/YXWFhxXnsrlB9hnAvz//DsX4tfifv18Zi0dBagIDrF7/ZvSPx57hx4yzBJPkOcN2mkoyaEBACQkAIFA8BET/FkLknECcXlleOS46chNXkWiLnmcK6iqEXnR2liJ/OIpjD80X85FBoBesyZAwkjHv1JMkdDGKvvgXxAoHjiXH5P47t9thrvsdLglAy/uYc/ncPI65HtS8SauI6SzUXYsXJIUSJVLwsyEXg3j7ucUFyQL9WwcSk4TYBgZj4QVepOufEDwkbSbQp4qcJwOuSQkAICIEcICDiJwdCakAXvQoia2ES6XsCd780awWSTpNkXWFdDQC8IJcQ8VMQQcfDFPFTQKHnaMhxeFb8d1xa3UO+GJYnwk2GdbkBXSrfj3sOcX58HtU5qNKA+yylg7k2xJBXlYDg8aS6vIwhgfg/vl6OoFZXM4SAV43zMEa6BqkI8UP1F+L2KXO95pprBsrRqgkBISAEhEDxEKD6GBXukuXCi4dEe4+YtScVvagKRsW6E0880aoqst6kAAlVAEkyvf/++4cZZpihvcHQ6BqGgIifhkGZnwuJ+MmPrIrY0ziUysOwwCFJ1nieHjeUkyFYTup4niCv2EVIl5NBca4eiJy7777bSvBybUoA4+HD5yR3xgjnWu5d5Mmem1XNoYiyL/KY3WMtzhmF7k2YMMGIH0o049IN8YP3mZoQEAJCQAgUB4H33nvPyoHfcsstVgKc8PNBgwZZXpe4rHpxEGn/kSbLyTPivn37WuGRDTbYICyyyCJNrV7W/ggXb4Qifoon8yDip4BC15DNs8dzBcWJoD05NC9YEuh98803VjJ77bXXDt26detIMB0TSHHOIUErBBqJAISik5leZe7JJ58Ml1xyie3yEuo199xzN/KWupYQEAJCQAgIASEgBIRAmyMg4qfNBVxqeCJ+Cih0DdmIH0/E7DmD3MuCXCo//PBDGDlypHn0EFLDDhol5f2YONQMg9zLxwtaIVAOgVJeaBwb5/Hxc10nY+IHzzOSO5Nw/OKLLw677babefzMM888KuUutRMCQkAICAEhIASEgBCoGQERPzVD1T4HivhpH1lqJLUj4B4/njDaz+Tzb7/91vL6jBkzxsJohg0bZm7UGON492CAQwh5hTDCvpz4SXoR1d4jHdnuCMSkYTzWOKyLz530Qb/QJ/8MLzRi+Z9++mlz8R8+fLhV7sDjJ05g3u44anxCQAgIASEgBISAEBACnUNAxE/n8Mvl2SJ+cik2dbqTCMQl4uOwLf7+8MMPwxVXXGEVv1ZYYYWw5ZZbdnj6xOXenfjxymH8r3LunRRMG5/uupNM/u3ED9876eO//TOO+eOPP8LXX38dnn32WcvxAyG52mqrhbnmmkvETxvrjYYmBISAEBACQkAICIFGIyDip9GI5uB6In5yICR1sakIOAmEdwVG+UsvvWSVETbeeGNLmtenTx/z8ilXrSs22JvaUV081wjU4vFTqsKc56D67bffLOfUc889Z2Vb3eMH4kdNCAgBISAEhIAQEAJCQAjUioCIn1qRaqPjRPy0kTA1lNQIxNXAOJlQmieeeCKcccYZ4fDDDw+rrrqqVfJ6/fXXzbNigQUWCFNNNVVHXhbOgTDyPC2e+8eN9dQd0gltjQB6ktQNJx4ZeOzpQwghIYXoFMcQ6vXll18GT+686667Wo6f+eabr60x0+A6h8CPP/5oFQoJX6XiD2GrWW14TL711luWX23IkCFh4MCBWe2q+iUE2h4BNhpuvvlmeyazPneUEwbvUbxk2SwZMWJEWGKJJZoiN+au6667zq694447NuUeuqgQaDQCIn4ajWgOrifiJwdCUhebgoDn+cHYxrimsUB45JFHwgsvvGCLhN69e4dPP/3UXuiLLrqo5VSZc845O7x/OBfyyAkk99gQ8dMUkbXlRUslfUafWEhONtlkHYnIIX7IPzVu3DhL7kyoV79+/VTOvS21YuJBQS5fcMEF4bTTTgunnHJKzYYFBhvJ6fFi3H777cOFF17YMuLnzz//DEcffbTNnfygq5UaBPsJJ5xgP7QHHnjAylOrZQeBevUwOyPIb0/SPk+dHek777xj8wwepq2eOzrbdz//999/DwcddFAYNWqUFei49dZbm0L88K6GrCY9AOtGnhPm6ltuuSWAI23ppZcOs8wyS8fQkOfLL78cfv31V6vSSbGGVsu4UTjrOvlFQMRPfmVXd89F/NQNnU7MOQIY17ygnfjh5c2LmuS5JHXeaKONQo8ePcLHH39sL3GIn3XWWcd+44kRVwMDCpE9OVeIFnbfyZ6k3iQ/RyfZsYT0YVHJIhFSkoXiTjvtZOXce/bs2cKe61b/P3t3GiVRUeUJ/PWHaWfEY7sgLu3eiooiAoKiDK64sNiyiKgIgsombiigyEFARAVFcQFEERRUQFFs2RQVVBpwAUUWHcUNUHFjaMeemXPmw8z5hXOrox65vKrKzMrKvHFOnarKfC9exI0b8eL+43/vXQ0JYO0wvi644IIy7kCgddZZp1NTMH24rWLPTBL4uemmm5pdd9216Kt9xtvf/vYFgL1fw+n5wQcf3Hzwgx9M4KfT6E72opXo4SRaSte23377wowcVLDePvShDzW77bbbgk4CCT71qU8VhosCiHzNa17T7Ljjjs1d7nKXSTR/4DOWM59W2miA8Ytf/OLmyU9+8kTXjpW2u76fzr7yla8srO1xAD/e2Z/97GfLjwOZ2vUa6EN+1157bc/1TJZOOmZfCfhZjTEepayzrrUngQR+1t6YrbjFCfysWIRZwRqVQG1kA4BsFs8666zm5z//edkoPOQhD2nudre7laC63L+80B/96EcvZPhqxwbqFwNojYonmz0mCQwCfehhpHBnbPzbv/1bwyAB+kTw8Ouuu66cYHKFeepTn1pAyszqNabBmqJqjftll11W4o496lGP6tyyMD64OEwS+KHnl19+eaPdgCcgepeC8YMplIyfLtKa/DXL1cNJtNS6SMdf8IIX9GS2ARa/8IUvlMMb4GIwMP785z8XZojDIC5NdNU+YM8992w22mij5thjjy0u3qtZljufVtLm1Vo7VtLm9r1YNG984xsLk3scwM/PfvazZvfddy+AtXWuPgCkVxiXX/nKV/quZ5dccklJKAL4WY0xHqWss661J4EEftbemK24xQn8rFiEWcEal4DNHnAH7dYLmpHtJX7Xu961uNp4kfN1d8IOCPJyjs91PYI7+zvSuachvsaVYkzNr+P5eEStJ/SIYVL/YPsoGGb0kX5dc801zQknnFDYFLJ6iTuVbLMxDdgMVLvWjLcEfmZA6VahC9iQQBuxzxza9CoOdwTFD5ZFvLOPP/744qpz5plnNs985jMXbgUS7bTTTiU+jMOgeStrbe3oNT7jBH68j4888sgC3AAS73Wvey1qQhfgh97Sy/XXX3/e1Cv7OwUSSOBnCgZh0k1I4GfSEs/nTYsEItAugxsdmJuXUz6nfQcccMACoPP3f//3C012LQo44CfiAsWXdVyWBH6mZZQn246azePJgwI5R8tsHv3QK6Aj4Afg4386hvnjtBno6HMxFxg4ThLFnAL8xLPCfdF9oYM12JR6OVl9mIanrTXjLYGfadCa2WzDqaeeWoBzDJ5wlfzlL3/ZvOQlL2nue9/7Nh/72Mea9dZbb6Hzv/71rwuzEuj+mc98ZlGMltmU0OJerbW1Y9LAT+gON9x99933TnvCLsDPPOhR9nF6JZDAz/SOzdhalsDP2ESbFU+xBMIYjjg9v//975uDDjqonNg897nPLe4UDHDfrzbFe4rFmE2rJBA6VQdrDv3qJagAe7DN/AB9gD3AGzrHEPnP//k/FwDHZ8Acp5diUDllRA2XdU6w8cgmx03MCSKQKOJQBSCpDTWImYM3OxIAXJ9xxhmFldCO/bPWjLcEfmZHL6epJ1gV2ECC74qNFiVYPa9//etLLL86no+1FDvI3OK2yLV2nspaWTu8c8VnEouo7QY7TsaPbIn0KZ7d1o1hwI93s/c+YDFLSmA1JJDAz2pIfZWfmcDPKg9APn5VJGCj4KXLqLa5s8ERMHXDDTdstt1227J5iExdYVSvSkPzoasqgX7p14NZQ3/azK+6wW3GT7hzidtjQwpcVDDIgDKAHn8Dbfyv/tDVAH4YIALl7rfffiWdu9hTkVku2qsOIBAgKYBL/8cm0/dZ1pYEIj6JMebmF+wt4/q+972vueGGG3rG8FlN442ec5ORHfFZz3pWJ4FPC/BDzg4E1l133TIn56UM63c/PSSfYfeupgx7sX2A7/bAMuUdc8wxxcW7Xs8xLN/ylrcUN7D3vve9JQ5QXQCudEOw6EmUQfPJOwC4hbE8KtffUa0dEafu3ve+91jE9M1vfrOMzSc+8Yk7Ze0aF/ATuvO9732vAD/3v//979S3YcCPYORf+tKXFgW+X86aORahZqVzIYEEfuZimBd3MoGfORz07HLZoAYzg3+2jQMmBeME8PMP//APd0rRnmKbPwnYTLeDMdtU+8zGj/EdBni92a7ZP/F3uHIxJvy433cB+AB9nDbXblok7jrtYGDYxH77298uwW/333//kiL7wQ9+cPmeQWbTyBj5y1/+Uq51j+DP97jHPcrfgB/PGQRWzd8oj6fHxptBcNxxxxVgGZsQ48C4GaO3ve1tzfnnn18evt1225WsXeKJcC/BPJAl5qEPfWhhdgGiDzzwwBIoOVL/uu+KK64oRmvUEz1hiDqNBgzWxtshhxzSfPGLXyyxTHz+pCc9qbDHMByXaizefvvtzSmnnFLiotHRP/3pT6VvAEn6pf1vfetbS396BWoGWHFbJCPZbRhJV1111cJg9Lrnj3/8Y7n+0ksvLSw5z8TIkOksmBrD2jVstM1JLhyMfWAa4Er8N4H/v/71rxd3H2PHPUjwdf0UNNY7RMwtbphbbLHFneRpbqrDWP31r38toJKMUQzWGjgwj13jud5JDHlg2M4777xQpzZKOCCQMV0iPy6f2vyIRzyiZH/j0kQ/PENcG8W1XJaMCVlbR2R7C9Cm7rdAydohnhj9UDdDlRt0Ww/bMmOA/+QnPymGOJnp3+te97oyVu0MWWHocrW2Nt1xxx3NNttsU/SolzE9bPx6fd+P7ROggL7W86quI4BIuuxvum19xQKSGewDH/hAcQ/75Cc/WeYCHRXs194a+46u1nIwB/faa68lZwrrN5+s/fQTMGWNt96QufaF/hxxxBHNLrvssuQkAIOAH8/1Ljr99NOb3/72t2X+yjB51FFHlSQYCvnSIW3CRpS9yvzFspIx7HnPe15p92Mf+9hFw0affO+7W2+9tbzf6JA10DsvgNjbbrutuO2RvXlfF302BuZTBHd2HR2P8RALiosWttdSmd3m/qte9apyX7+g+TXwc+GFF5b+R7H+0TmHPNZ4ZdCaSQYCVJuH1j6yJW8y2WSTTZY8tsuZR3nP7EkggZ/ZG9OhPUrgZ6iI8oIZloCX75VXXlni+yhSuAN/gmXhszSSZ1gBBnQtwJ0AfxjGAfQMi5VTx+2hY/63UbNhcy+wJwAfhpDNX+hZ7SqmecEuCuDGZtu6XQM/rgPqMAAZZ4wuTLZ73vOexR0McMBgHdbu+Rzp8fb6+9//fjHaAXCf/vSnF7Jb0QsAAsOl7UZi/Bi+WAhABNcCFIx720Addiof3wO499hjjwIwMXiAA4w0BtNFF120JDcWuowdAcDANgJqAT4YeJgV3BQZ9AwucVPaIA7jGOBB77HXgJf0nqxe+9rXFkCofY/sOdxxGdXAefPm5ptvLqAPGQGwgG3D2jVstBmKJ554YmmX4n3AMJMVDRDkOQxq7wrAhMxPtTyBrGefffYilxP95RKy+eabl/YCBAAcwBDrCgDh7ne/e6OPhx56aOkjo/jHP/5xAQsZ1uedd14x8BTP1yYAIZDEuqLfvmdg6wO9Auy09YWxbFyAULWMe/XbuAAJuUYBR6wnvfSwfa+2AzfaMmN461sU4Jd+0EGMW9fHZ5gQUei98Vjuu7gX20fdtWE+DPgxb8LAl13vDW94Q0nTvfHGG5c+AMfovLEEiD7lKU9pHvSgB5V03v42D9/5zncWmZOpGG1LKf3mEz0C/hpv8xB4bJ5bb4CDABDPNj/FhFtK6be2BGgBcKJjcfhgrgMK6ZaxlELdPNdn7yC6CeQG8BkTAZGBz3X8JOsAAAQgY9wBja6Pz7zXFJnZ7NuAH4OydtXgHjd+703PrMcDoGctXgr4bU6L/2TOGdderMBav+hJZJHTfuAh8LXWu35jHKxOzzEPX/SiFxUZWHsx0qIAcfuxj5Yy7nnt/EgggZ/5GetFL1SuAl7GNeIdmYridHspC+IcijG7vEYlYMP8ta99rWwgbM5scG0owg1Mt2xE0mBeowO8jGbXwEs7WHM7NlR8X+uHzxigdIth7Acow8h1amkTy6c/2D3tOEBt4Cee6RkR44cRZANLX8PVS1cZwhdffHH5YSwy1LbeeuuSqYZee3au5ctQihXcwihmlDNyGLNSTSv158bTT4wNowj4c/TRRy8wA4BGu+2227KBH6fwDNdwt6BXjA56BABiZHUtN910U3E3AypGXBTgJkPG6T3wQ+nltsXgcUrtJN/zsZqiaBNgxU8NSjCIGICMScBQGFkYLFgkN954YwFbAANd2jWsn2GwAUkYnOZOFGyKHXbYoRjRWDn3u9/9yleR4Uefa8M+Pmegk1Xss4z/YYcdVlgNgL8NNtigAAiMPMYdI7GfPBj6mCbYFJtttll5vvkO+I3/++lLv3HxefTbOhLGu/WLXKPd/ertIjOGMsZC1EXPsSbablbxjJplM2zM+n0vIycdAaTWGbvq/mLqLAX4qWWIWQPEibmLXWQ/DSRsZwkL3WnLoWvf+rlBBkDjXVDrpHpDxkud4+7tB/zoB8AHkIdhFvskrBbATv2sGEttB1LE3I05jTFUA98hP8BKDaBi9wHfJOCo07IPc+Wqv2/H4sEqAswBj7RzKa5oIRvAazDB2uM4yNXL3DZW2L/0M0qvMaZLwJ5HPvKRiwKQRxu85+tDha76lNelBBL4mUMdSMbPHA56drlIALhjg2sT4wTPSawYP17+YYwH2yIC5aboZl8CtRtgbObjdxsIig1vMHoAPLUbV7CEGE51DJ/ICuf7iCWlrjaAVD/X34ww7htO/hjAXEuwKwKoZ/yhg3/5y18up63aBRximAhMOk+xSqZJU8PgY2Q4EQf82cx7/zJMGfsABqf0XAi4HgABMFmirBT4AZq0XRIwR4A3SzWwAS5O74HmjHauRG0Xnn4AAxc0bJleMVX63aOdXJawBnq5ZGDLAEOs3V3aNUw3wmADzrQNqkEMq15jFNdrt3a2i3cLtgHA5le/+lUJ1l73sZchGAGJub0AiRiE7bIS4KdXv4fp4VJlZq3EBsGuaoMuoZcrZfpoMzlguwCc2oHPgfPmGgN8GPDTniP9QJhBQMQwdt4wvRwG/IxyjvcDfqJ/9kyYbr3K9ttvv+DyuVQ9BB5jT2266aaL5l48F4vJQV24hy0F+KkBI+0epLPDxmKlwI/6f/SjHxUmn/kfbLZeYwwAA2jXrLO6/d7zyfQZNmL5fS8JJPAzh3qRwM8cDnp2eSHGD7cZp01iHqALM7xsxCOobsRhSeBnfpSmHZ+HLtSsnPge2ILZ44fhbgMaadhdzxCu2T1Al15sm9qVrA301P97LlAA8IPizdUAmIPe7/kK4MeG3A9gActg/fXXL9R/m2mGZzJ+Jq/LAZRwZbLRR/tniIoNwsjGesDgYIR+97vfLSfpdcrpMGBXwvgZtVHIRRaLgrsLQEb7uVLU+tU2YupgusMM7ZrxA9yg823DrddIdmnXMA1YKogxCBS55JJLytzrFbNoWDusKfZo+t5mQAHO/ChYW2RtLRgG0Pi+H4DQxRAexvjpCpZZzwDY+tcGVciMyxKXKQbvcssgto86a33sxYipgzvTb6yzQQa6Omcd+PGOcZAAlO7HdKnHa6nATwAqQLl6vkeGNYcfwYgbJu9h33fR936610UOw4I796q719wEhIoP1AbDog2C53tfAIztEbju2tN6vvWZTpIrxqnMZ1lSAiGBBH7mUBcS+JnDQc8uL0iA8eHFiCqLbuu0tQ7Gy4jJFNjzpzAR34dhQAds9mPDH+nRnVgz6G1Qg9ED7IkfetMP7Okn0Xiu38DGKAEyAXIYttyGxDvhnsh9TFu0VRwXmzubPnEzfO6Hu5e4GxtttFEBNRP8mbxOh8sFly5xWyL4KNBOoGDjyG3kpJNOKhv8cAkbZsgPYxEM+n65jJ9oE3cMoATWBsOMoQ7ECv1qGzF1vI1eWZL6gRJRT9eU2sPaNWz0Rwn8hOHbNa4LGYlxhLXnb3F+ALlt4CiCvYoJJLMQ9g/98Q5Tlmpwu6eLITwq4Mfz9E2MJO5/5CNeCj3iCkiHxBOqwaxh49b+fhDbpz2vBqVzB9YCIQB4UeaV8RPrCQChdtvrNzZL1cOIZ8MtaGa7pAAAIABJREFUDCBovfQuxZp02CGOmHdZrDGrxfjx7sfAoZ9dgjt3BX576RW3OO7CwY6LYO3xvvB87wxF3CWBvLmgAoK88zEhxZsSrwxDOEtKIIGfOdaBBH7mePDnuOs2F06OGB+MaZtmm04vxaDZO+1L4Gd+laTt8uX/CNAc6dhr960I2ByBmmu3rXDF8lkwfMJtDGjUzghG6u3P3GezyVg//vjjC/CD8QO0DGaajCWyNon1oX51o5OLuYIaL8tTbATnd2RXp+d17AoGZGSUoRMMKG4vwCDxcxg3ETtmGoEf+g/gBGzSMzoJzKKLXNYEe+0H4nDJAlaIWSEYrAyKdell+HBjwFpj/PQLpKqOru0apgGjBH64poS7JQOt3d9oCzkCGMhHYFsBwTEGGcBi+UR8Eu8urJpwWwKUiIkEgAvW2FoBfgL8MbbAK+uZgNlATz/9ZDVs/Hw/jO0TdVgzAa/WyHacFwC6eDz0uh07Z16BnwhqTDZckLAXB5WlAj/qot9cYmVAs06KsYXVYiye8IQnLHo3rhbwE2ww8cX6xQcaFeOHTOxXrX8OBjAsuXcKUs19uJerZ5c5ktekBJLxM4c6kMDPHA56drkYCLfcckvJJOKk3QmJYKo2eAL9CThax3dpG+cpwtmVQB1cOZg2NqLBnmF4BZBzt7vdrcRrYbxH3J525pl2QGiSq+P61HrWBnvagZ7RuBnZgsQ6FQ9Xr3gmnRaoFNjDBY1xKIguMFMQTjGBxLGi51kmKwFjGQAP8K0OGhzBOzEgrEkM/7YeDYvxAyjqZYCMg/HD6GWICXKsRBDic845Z1H8jV7GcWQ5Yzi2GUL9wKKQD1126s0ADGA1gCfGoe+6tGvYyI8S+AnAL+Ihmbd1PCQn9DEf9Uta9mAQhFHL9encc88tRq/x5Nbh0CLu8+7yDnvhC1+4kP0q4oK03ajqoOJtFsKkGT/agr3IkBUUeJRJFMRBEuS+V2yfevyB5oB0RnU785U6xP6TqYubZT0n5xX4qYOYi9VFV4NlRq6AoZ/+9KcLWQKXA/yITyflOt2tM2H1mrc1i7AXI3AQMNRF34eBWkDXfi6oowJ+rHGXXnppCUvggKAdq2rYepbfpwT6SSCBnznUjQR+5nDQZ7zLbWM5DBO/w7C2ORErxcbXaYnTVRtQxjLDISix2BsMfWyOUW5KZ3wIpqZ7dTDmXu5Nvb433j4P0MfGEVDIpSsYYDZeQJ/IzNWlw+1A0aGXAQJFIOioKwKL07swOJzuA37E9uCawNULjZuearNUyNxEsAywg8T0QUW3MWdQyhwE6NTu2uXLvZ5P//0OJkc9Z7r0Ma8ZLIGrr766EfhUjIw6Y1cY4wzPdhapqDFYL20Xqch2w8hl7IuNAlShFxgTAQpgfImNUQcYDjbKMCZNu1fqYdCddtppRa+46gg2bk5EbKI6IxUDOkCiSAWN9aMIYu2HXgI49I/7be0apa46nTMAUxBnWYzMB7rMICKjYe3qoqPBajAuUk17TpRB8owxAt7VmXqMK1aLcQG8ajvwT1Yhn8mQ5FmyQfkfu0QMFcaesSEP4IP7ZDUia8GuxVgyV73HxJ/BoMIuUmqwDIvIO876oW7BcbmFchnxTG0h/0H9HqaHS5WZdZUOmBNtGXcZo0HXWPvIBgutncmr133WTTJVABnABoG2AbD0ux0/qdZtmazEX4kSAaMF2Q+wrovuDOtzv/nkvnHM8UH1kpc5y63Y+4XL07bbblviy/iMS1a4HvWbE/1kaD7Tc+NRz6F+8qljRZkD3AMd0tB1B3iDxqOLvg8al5hjWHnmUbsEm8w7Wdy2XtfU9/QbY/OVLloTa10bpjP5fUpgmAQS+BkmoRn8PoGfGRzUOe6SFyfDgiEQbjXxm1EbAI6NEirxAx7wgBLsDmUW1dwGWqavJz7xiSXzDPYPAzwZP5NVqmDJtEG8ruBb+36tb8e2CXAnQI8I4Bwp2MOdKwI1M6IBPnQoQJzQs3FJp91/cXuc+nHrePOb31yMQy4K9NNm14Yca8RJo42vzxl1DFfsAG1nFGk3Qw9gFMCTazGGXCPosPlSxzYaVx/nqV46JYi8gLVtgxToccEFFyykRw+5GC9GvxNwoABDSxwdxoYxjdNgbmKC1QOt99prr2IgqI+xgAWmYFVIIU4nxBwC4Fx33XVFF7gMABMB38OKoKJ0UBDRddddtzDKBHYGbgCc6BF3NSAMneWuoW7GOPclbcZK0y9MGLrqfv3yP6DCPcAq7aXncY92ywzmnugrV11g5rB2DeuX7wFoZM3YUoBM3Mv85kaJQULOCnc1oA0D0/sE8BJjJOAy49VcUgAJ2q5e7cTWYzB7z1hX6nFkUPqcAQyoE+cEeATUY1RjVBg7zxK7g4sykAMQXDOhgBLYgdqLVYO14ocxDmwBHmmH9586yZ1bmWI8gJTGFKA3SA8BU9hWXWUGzAKAyWZEjzxrq622WsSosfZ4D2tbr0xug8ayK9unrsPcBIoZI2uqddD4AMxqhgXAjLsNHQndthaTv/EwVmRIP2Vq8506ACJt3SEHfRxW+s0n4Isx1u56jgNPJaowzg60Yo5zaeM+ZV8zqFj7gcgYeaHrsXYYD4W8zjrrrALIir/D5Ys+ATe4etIXOipdO5aadQt4gcXjHQsgBoaQId0kP/3x/gqQEtsq5k+013rDVdY7Ld7D5EPumDf2dHRcO8wz46kvxoPOWYd8p1/Go9Z3648+dN1nBGAPXIpsjdp52223lfmAAanviv5br7gwYue1Y0cOWjONLV3UN2tAOzugtdL7pC2rYXqV36cEEviZQx1I4GcOB33GuxwBeW0Kwqiv07LbdAB50LsZR05IZT7ysuaGYPPGbUKaYy9adSTwMzmlCbAjwBtPDlCmH2unvjauj9/1d1F3MGj8T1/Clcvv0JuIm2ODxqjk0hXAYYBGbZbOqKXUBn4AOoAfG1ZGA4PYJlB/uIygyDvF9JkYBAr9psfar0+ATYZUBDJ3jc9dL6MUI4/xH2ymDAQ92lGt49DUNbdjt4z2qWunNoGM6SKjOV0SxzNu3oERk2w8T+hWK6OfgWw983evIpAv8KBrUNqlsn26tTSvmpQEvPMwEYGQAWa1nw2oBhoDJVe72DNy0cR+BKKOo3g3ALuxmexdexXAEuALCJ4lJdBVAgn8dJXUDF2XwM8MDWZ2pYA0UcKArw1/Jznot057nHg6UWUYOynBmGA02zi6x6lVpL/OTEiTUa4a9PHEGvgI8Kfdkhjfdtyc+vqa3RP3AztsqCIVu/GPoKlAD2wYPwykXsyXiPMzTmCkDfxw6wH8OF0E/ERWL33CVLAJVeiuvgAZMBUiDhG2hZgjTrCBm6j55BAFzd6m2uktcMhmMuMJTEb38ykpgXmUACYTpi2GFIDaempt5dKGxYFRUrsKDpORdzjAAEMFcyfL2pOA9xb3OskIMFmCHeNzrDssQMk4sK5We4wjRhTW26Dg7SsdBWxezEPMH+9nLp6K/SpW01FHHVWYnhh+dQyxlT43759tCSTwM9vj27N3CfzM4aDPaJcDAGjTdCM7V6THZjjzv0cp5kOOulynzkZzrk9El5qSe0bFO/Zu9WLmeOggtk/dqMiWVQNG8X0Ad8HwEV/CGNtIhksTHbBhAngASNpxcNpA1NgF0gK+tD2AH6edKPsYP4AafUC358IIxGRAuZZ7iRhW2GyAIMy26K/2yyBFBsEA8r++o9GTpzgNmTFkEiOdz0gJzJ8ErrzyymKoykbGXa5dMBAjYDU3oCyzLwHvIzHsvMN6BbkP9yquolxJXbfaJdKtC77OXWzUh0HATC6D3Ly4irUL8MchJrZuv9Tyqy2jfP50SiCBn+kcl7G2KoGfsYo3K5+gBGrgJ9gfDH6GrgLA4YvN1x5dVtBGrl7h7+7kxvXqwf5wypSgz+QGMFg59RP7ZbyKa2LM20yvdnYs4J8fm0agT2TmMt6AjgB6jHfE7aljZbTbNOqNXT8p1/2i08AcrBzBY8VKAPzY7PnOKfc111xTdFbcDzENsHsAN1zEXCcAJ2aQz7GAxAYQkwXIRS5itthEuh8T7tGPfnSJ4ZIlJZASSAmMUgKR7Uz69n7GKiBbnBfxYMQAyjL7EsBeAZ60M87V73yZtBxmcBFcavyncUkwACssXO/ZUZXIoiaeUr/sYRHA2l4WE7idEXJUbcl6Zk8CCfzM3pgO7VECP0NFlBesEQnUwE/EZ2EER8wfxrF0wDJtcPcSAFBQwYgjUbu8REDnrkH+1oiIprqZbeBnEOhTx9jp1SnfA3eAfn4DfcKty28bo2D4AH16gXy92hNtiu8mFdxZH7Ub8OOUXFwMwI/A5Fyx6KuguE5BbYSltr7jjjtKwFbuWjalDCzBaAUC9Tk3Rm5g3MLIQyBMcQT+8Ic/lPg/TheBo+1AklOtRNm4lEBKYE1IQCw9sVGs0YzadsBha6y1yrrEmJ0WA39NCHcNNxKYc+CBBxYm2EEHHXQn9sxvfvObksHPd5E5bFq66z3s0NChyqiKvYtA/uQiWLR3eLt472NJkZnDnCwpga4SSOCnq6Rm6LoEfmZoMLMrC8GcIyV3uHDZRGI0iIGC8YD5IaNIZDYiutpViCHcjq+S4h2vBGqgpY7P04tdU6c6j2vrWD+MCadgxjxc/SJOD50Ihk+doUvvamCnBpfqIM7hLkbHAIvhaz8O6XhWxKrSpwB+Tj755AXgh0EEtBS3SgYR2cfEABAsVbroOP3D4hEoVZYnwA8Z2DiL9QPAQifnWoEp5DNsImwhwFGWlEBKICUwSglYP2X0YtRiSBx99NElqLy1CJvDOmX9lsXMmpZlPiTABX/PPfdsbrzxxhLgGTjocI4uYGqL64MRJJDypJi3qy15cbAikLWMbZjqDnzE6BMIWwwsQNgGG2yw2k3N568xCSTws8YGbBTNTeBnFFLMOqZNAm3gh2HMEMZoYPSKgyK+T7hyMY6DGRQsH3Uo42Z1TJvsVqs9AdzUTJ+6LXUMoABpXBtBmoPd47cfJ29AH/cxHJzCATsAPzWwFEyvdoauOitcr3YAn8apGwH6eLa/a+BHmlwGE8ZPZOuyKQb0OBEF8oSbI0aPa2yeH/GIR5Q4QAwrm0YuYPoPPDInyMaGkpxc8/jHPz5j/KzWhMjnpgRmXAIOYKTTxuzhwqpsvvnmJV23VPIYucm6nXEl6NE9senEsbvgggvKYQY9cBAhzTuW6ryxUL3/sXrIBLMXW87hDlnssMMOJU5lMuLmb56MoscJ/IxCimusjgR+1tiAZXOHSqDO4BRsDK4uNhOCAQbTYeutt16Upj1i/ARDIoCfTOU+VOQju6AGO3qBLTU4ZFwAO5g9xpcR4ftw4zL2wfKJLF0B5qjbd4yKOhtYDSj1en6vE8ZxnToGsNQF+In4P9y0ADrBZNJHMXwidbM4PwBQsiI7wA+ZmRM20/E3eXEVE98nU2qPTL2zopRASiAlkBJICaQEUgJTIYEEfqZiGCbbiAR+JivvfNr4JVC7bMVpIQP3uuuuKzRh7i1SvcoiEiBP7dYTAZ6jpf3SiI+/J/mEkEAN5oWrVYAXmD1+jHudmcsJmP9jjCNNMEAv2D21S18dI6p2+Qrgpa0P/UCqUYxaDXAFWKXd3LGuuuqqhqsXxo+TPmyeiC3gGiAPEBNDCLgTaem1y2chI8AYudH3cFlDp/e8SJ+buj+K0cw6UgIpgZRASiAlkBJICUyXBBL4ma7xmEhrEviZiJjzIROSQDtOTBjQAkSKXwL4ERxv9913XwT6uC4An4gfExmeJtT0fMwACRiT+DFW4tDccsstZQyBFBgr2CzhptQOwqzqSOleP6YGlOq08XF/zQaqQZA2MDPqwesH/Ijxc8UVVxTgR3DnoHgDdMgD+0lgZowd2blkzlHIRf+xeARsxuIJNlww2wBCnut/wJE6xsVmGrW8sr6UQEogJZASSAmkBFICKYHuEkjgp7usZubKBH5mZig7dYRhhwXAYA7DLzJgBbOgjlvC8O136o9x4TsGY7hJaQQjNNxswpBUZzAvIqZK2xAPBkWwFYJ1EO476tYehmnUF4apZwZ4U6fhDncZmZDOPvvs5j73uU/zrGc9q8QRiMDPbcHVzI9OQp3Ti8hJaYMDdSyeOvByDaLU6UZ7Xa/eAGWMbaRhj7g97gdehK4GY6UXWNevnTFs8X3836s/qwGAtNulfVy5Lr/88pLO/e1vf3sBfoBerv3GN75R4vJIJ/v73/++sIPM9Q033LB0zWcCZwqKyf2LTP0AeAQ599nNN99cgmiqU8wf32WMjTmd4NntlEBKICWQEkgJpARmVgIJ/Mzs0PbvWAI/8zPoYUiHAR5Gc2Q/AqiI8xHGXttgZnT7jHENlAmwxf9RZ9wT8VPCLacGj+Ja1wSwFGybOlhvDfzE5wEOtWO1BHhlNAPQCuaOfgmI99nPfrZ54QtfWECfSGE9P6M/+p72A2wCtGnrTw1khDuecazdrQLcA1iEK5fxq933XENHAT+hV+MMsjx6yXWrsRcgBfiRxQPwc8QRR5TgzuYJ+XzlK19pbrjhhgLg+J98BHm+733vW5g+GEG/+MUvmsc+9rFlHgOGwk0M8CPws8Dnf/3rXwt7SkBN4M8oU9N263lelRJICaQEUgIpgZRASiAlME4JJPAzTulOad0J/EzpwIyhWQGERAYrYIkfxiQXEgAQQ1FAV64hARSFUS1orMLQZAwyuhnoGALqBAR5htgqdWDdAAjabjPqCnZQDdbU4E6IIZhKEX9EWxmoQAFt9cwAECJTV7CDuLtceuml5Wfvvfcuhu897nGPMUh4/qqsx7TNDIlxDyZWLZ3QlWCMBUBIHyNgM70KVhmdM8YACWwUYxyxemrwZ5ZGYCnAD3lK+Sozzk033dQ8/OEPLxk/sH/EtxLYXLYvLnIynGH/3HrrrSV9svlBlmJf/fznPy/zChC02WabFbcwQFKWlEBIgD4deeSRJc02PVurhSukLI9cgN/97ncXnZ9EWa3nTqJv+Yy1LYF51E3vvu985zvNKaec0rz85S9vnv3sZ5dB9P6VPeuMM84o78fDDz98gbW+tkc5W58S+A8JJPAzh9qQwM98DXoAKEAShjVDT5pIRiAj+173uldhxGy00UbF0MYKYNADg8LIr9k7XEt+9rOfFUNcfQz3yASEccDIVIKRU2fMYuCH4c/tSv0RXDaYCDWDKJ7PyL3mmmtK2wFAD3zgAws7gYGqHe6t4/V8+ctfLi/2v/zlL8VYEdS5n5vXfGnD+Hpbgz4BIHpaZNmKcQ0wMoA8oEO48QWzDLvHD/CnzrDW1sdeLlqxgVuL7kpdgR+yUS688MIS/8ccwvKRip2bF6aelLjmuHloTpoLPhfvyj3AIiAQcMhYANiwiR7ykIckSDq+abJma+Yy+OY3v7l517veVfRslAUz7bTTTiv6bN1W6OE222zTvOAFLyipvlc6n7X/ZS97WfODH/ygGHsf+chHJgL8SDDwkpe8pDDzJvncUY5P1jWbElipbnqH7LvvvmVvdfrpp5d30DQV7v777LNPea+9//3vLweG9pL+Pvroo8uhyFe/+tVGtlflsssuK/3x7hRP7x3veEcCP9M0oNmWkUgggZ+RiHFtVZLAz9oar5W2ljHJMGRUO90RFwTjx2mn01tpsQEpGDFOO7iIeJFz+QCshAsX1gWWECaBFz5DMoLsMsjV97CHPax59KMfXV6oUdcDHvCA5n73u19pA0OUgcnQZIQyYD3//ve/f/OEJzxhAZxpx4nxrIsvvrgAP+rhnqZO8Xv8YCmoN9p6/PHHN7/85S8L02fHHXdcYDAEy2ilMp23+3sBgGRQs3/8XwdYDhAjDDagn01XZJ6KvyMrFf3yE2BP7TpYuwqG7GvQJ55VAycrNRRXY4yXAvzo/xe/+MWySQXakmO4ZZq3AB0gbQCzAdICfqwBDGHzw5qA2ed+AOkTn/jE8jvL7EvAvMIaO+mkk5qvf/3rze23317ioR166KHNM57xjDvF8jrrrLOaU089tRh5AoqPulizgSTAH6fugJpRxtrC9OH664R/UsAPGa3Wc0c9Plnf7ElgJbophuKuu+5a9n7eRdaOaSpAamvZYx7zmOZzn/tced8p3nVve9vbmmOPPXYR8OO7iy66qADOCfxM00hmW0YpgQR+RinNNVJXAj9rZKBG1EzGIGYPQ9rG3gYfkMI4BPwAcwApitPQYM8wGJ3g+M4PgMX3NufuZywCiCL2j2sAOAwCrgFOcV2DDQQQYngCjcQVYZC6xrX+Fn/HpkEd6ot4Pn4DiQBG559/fgGlggHCaHEtxpIXuvYBf4BJ73nPewrAsMsuuxRAKYLhJutneUoV8XZqMKVXvJ/aSIuMXDZZfiJIcx1Y3FgaE4BcMHz8XQMg4RKm5b3Gr25HfV8dTHp5vZ78XUsFfi655JIC4jJkzUlgj//NW0wqAKxxMK/MB+Njnn3ve98rIKp5B/gxrwBz7uPutZbdeSY/amvziQD3Y445pqznABbjLyYaA0nhBvGqV71qEfBCx1772tcWNo5A46OeY94J2iJ2VX0SPyoJA0lf/OIXF8bSJIGf1XruqOSW9cyuBFaim/Z05557btlfbbvttoUxPk3Fftd65mDw6U9/+kIsSG3E5uHK1V5nuE5vueWWCfxM00BmW0YqgQR+RirOtVFZAj9rY5zG0UogCiYOxg5gBuhjw4/xw01LHBCGn+uuuuqqYmjb5K+//voFsHGqI006gIehbqPOgMAOwsBxHzcwBidj04ZAPBHfM/4Zo8973vMKABTZiL7//e8XAEe2IkCQ0yPGf8QC0iaA07e//e0C8ohJxEAGBqkDuAT00QdtcL+Taf+/7nWvK/2KWEBrkQUyDj1YSZ11UG1AQp2prWbeGG8bwwgkbjxdG7F76A/9CLelaFMN5MRnASgNyibWBk1GbZSuRGZd710q8GMem3+PfOQji2xtdIPlE+5z5GCORywu10YGMPIEFhknNHhzHENvUrFPusolrxutBOiZYOHW2Ve84hULBps5K/aNPYJYUYAg4GBdGEr77bdfMag22WSTkTYsgZ+RijMrSwkMlcBKgJ+hlU/xBQn8TPHgZNPGKoEEfsYq3umsPIGf6RyXcbUq4q0w/AAvQBeGYIAg/LyBQb7HnMGQwQBw8sEox9gB9ABcbPoZidy5GI+M+UgDzVUMe4ALCbAH8AN08SyGZLA7uBBcf/31BUASv4GrAaCIQSrmCNZOXWxMuKb47blcUTATgFbAHyfWfmMweQ5D1jMZJTvssENpXzCIEvhZuZbVbl9qI9uI24PVE65cxiDcj4w9XXIi6He4cbWBnH4ATz93jzquULQlergWx3opwI9+hvtWyJS8IzMaGUfQ85BTBEqPIO/qcL3xIy9sP8BcukSufJ5Mcw3W7g9+8IMl/hnQvC7iv+28884FwJcZse2+YW3ffffdm6c+9amF9TNKV6wEfqZZa7JtsyiBBH7+I8aP8U3GzyxqefaplkACP3OoDwn8zNegB/DjN6r+jTfeWJg6CkMcUAIQ8j0DEqjCeGccAG7CSASqAI385jP9k5/8pNQBGMKuAfQAfmwkbr755sIWUr/7g4nj/4033ri0QRDp5z//+SWeg/tcg4KPeRBGPDbPD3/4wwIOMWp9LxMRZpB7gD6AK/VpB6NVQL+tttqqZDgCYkXQZ3WuRTBgGrS1FyAR7TIu9AWAAIgA+BhzsqYD8WNs/F0Ha+7St9qwbMf1abOD6iDkozRIu7RzFNcsBfgh4zoWVlsWIWefG5MAguK+aK/vI4sfAKiW4Sj6lHWsLQkE+CIAeK+4HfTHHkKw/U9/+tMjzQA3DPihq5/61KdKsFbB/ZdaVsvIXelzV9rvpcppktdfcMEFJb4gIDHL5CWwUt2cfIsXP9E+UDywV77ylQt7xy5tSsZPFynlNbMogQR+ZnFUh/QpgZ/5G3SbdQWzBkiClQNUwYbBsBHMFegj0B8DHkDDPQsIxHUksgMBZYA86P+AH0YiwIU7GLYAt5NwwfI3UMCz+Vhz02L8A21coy1AHO4qgCeZh1ynTVF++tOflngkwB9xR2z2XaNdWElOpX0HkOKiokjXKw7FM5/5zGKU9AtMPH9asPweh/6EW1fE3fE5lo8felMHGKYPEXMpADfX1+BCfB6MLC3s5+rVBiQC0IxexfdrEfCpQZh6lPRFzJ5vfetbxTXniCOOKEaveVSntidH/4eum8shUzLnbgf4MSY+r6/1vHALC8AuAdLlz5WV3mkMsWqsZ6uhywG+WPcFb+0FsPicG624a1yDR1WGAT8OAN70pjc1n/jEJ5aVWWy1jNyVPnel/R7V+Iy6HvuQPffcs8RbicxKK33Gas+flba/y/2j7ONKddPe62Mf+1jzmte8ZmEP1qUPo7jGe+x973tfyZjXK2aXPYIwAcBF61VknPXscQE/9r3Y7BjsXcsox7PrM/O6+ZVAAj9zOPYJ/MzhoDdNYWWEsQg0cVLCIOTChcUTjCAMIIYjMIfLh7ghNuRYA1y+nM5FKneGSTA66tgv/nYfQAdYFPdog/+DRQRgCraRvyN4bwQGFoj68ssvb37xi18UBg/ABwuJUYS9JEAtAIqhClDCODnnnHNK2mEuZYAHoIT2ZmDn5et96E3EzQHy2ODQI/I1XuQLtLO5Ivc2UyfAhHbgZv8PA23inqiz7eKlZ8PqWH7vJ3fnUhg/0aoA38g+xqeWU4BB4Y5nbpuH/o/4SrV8VwNsmJyEJ/MkhgZGDNaMrIKvfvWry4OtuZ/5zGeKa60YaoKLCsytGA8g9nvf+96yXgH5ZNA6+eSTm9e//vUlC43xNe/EMAO6WDsxMz0DIDKK2Ezh6vXP//zPJeVxOwaXtoY7xJlnnlmCMY+q9AN+gFAy8Hzyk58s75W6kJM9TRewsjZyDznkkMJo0ged2AknAAAgAElEQVSfizF35JFHltTx7TmAnWosvFsYkuLUfeADH+gJigFqXcdNztro/WS8laWmcx/Ub9nPHJo4GDHuglbTE+sveXzhC18ohyvem8aIe57/P/ShDzUnnnhiuWevvfYqhyTeqaFX5513Xmm3fYA9AL1yiNJFvvW4eGc4hDnttNMWMnoKmivTknf9CSecUACDkE3ci7nhO/sEc0JsP3U4LNJG75499tijBB4PdvCo5g9ZHnXUUYVhrGAn77///gWcImtyrbPfiYeFVdyvn203ykHzpJ1hz/gYT+MTrrftNeK4444r7cF4MSfti8wHSS16jdcoddNYWJOAsA7wsP/i8M37xGEFMMaaR5cc2EmjLo5c1yIOpXusSTH2nrnTTjuVtZUuWQfrQm7GQ1iAAw88sMQp6zXvRg380Etz3hrCPZZ+erZ5aM2wvhhPa3WsqdOy5ncdj7xuNiSQwM9sjOOSepHAz5LEteYv9hK2CVPiZN+L2EbKRgAog/ED1PEi8oK18cUOiCDLEQckPgsGCOAIIBRBet3nO4wEn7svMjZ5du1m4lqGDCNU8bd2BqvE905yGFDcubws/Xixcwvzt42xEycbD0CQTSTjwUbNps2zo846CPGaH9QRdCDGIlzharCgzfwgwxhP4FoAB213LmNIFwJkq4GMXoDCsO/rbgZAFJ+1QRKfzwJo0Wao0XHgJwDAptcG0jyMEoBOxPNpq0bIrc7MFs8IoKgNrI1Avea6CuseoAKwY9z22WefBXkYzze+8Y0FvKkzygBRGTLuw46UJccah13D0PU5oAeovfnmm5egzAxf9znNpvuM+sjQuNwBAHCoh1Hej80DzGBc6peT/lGVQYwf6w65iff2+c9/fkWMHwcJZMogBG4A6hj8QCXpnMPtyLwAhBgDhqL3JGPugAMOKOAPGQWLwLWAJPUY9xg/71MGOoNwqcAPuQ7qt3ffbrvtVt7jtUy0hd4BLdrgHBBLO4yd1Pb0BnNWn8jine98Z4n7RIfdS+aup3810DJszOk3EPOkk04qegSg9ExARsSN6md8qzuyzgE26KPYfopkEOpQAELczpVRzR/vLusswKEtO8AZfQdiHHzwwQXA6tLPYbIyJtKHW9uNp//N6S996UvlRyzEXn0EgNBjWVMBLUAfICbgirt7/a4ch25ibAEgAYc18AOEMtayq0qNbp9IXuIuAva6FDJQh7iTUrLbV5h79EF8Mro4jK1krSBP4HqbETRq4AfLx9qsjeYRkMcaYb8qS6E1QHv1//jjjy/r9Kh0dqVrfpfxyGtmRwIJ/MzOWHbuSQI/nUW15i9k4NUBdhn0XLy4UNmIRXBYrls2M8CfSL+t8wxMdTD03ctQdI9THBskv50OYuLYLAICfO++MP5tIN0bAFAYmQHEhBHqeQHSRPBf9Tv1sTEFVAF3tCWCBUcw4ec+97nlVEW/gEA2lvoU7i41q2TND+oIOhBuUuQzCPiJMTGGZG1s/a0A9zB7jDUDtV3PCJo5l1W03eq4/QB+Pv7xj5fNM1evpRhgcynEKeg0Q4jR0QZ+NK2f0RGGDODHKX4wGxmY1jzgAWOBQRWpk83Hww47rBjZ9GQlsVIcCACUdt1112JQ9gvyHe1k1OnLqDLoTQr4wQZgCHIFVmqgBHBjj6QAGQS6ZuxjD+gng/SlL31peVfVxu4ll1xS5IYF4uChll0AZdghS00jPwj40W4ABVYOBhJjM/oTn2MeYNAEWMxwxpxyPT3zTgWkXHvttcVoDSBFPXTLmsPQ7qXH/aaZd4U2XX311aVOwIRCb5RwH+w3D/TLerf33nuXeYCxVIP6WBRAjzaQNqr5A7gQfxAjylwLhoaDKEwx8rRf6trPQcsRGQOazF19DRchsazMwbbco49c7snIIVgUoK3xrnXYd+PSzZiv+lDPBQA2/apdQQEj1peurqEYkdh3AsjTpdBHY2ONMybDgJ9B348a+NG+YEKaMwDUeg0AxhlPh5M1mDcqnZ2CV142YY1IIIGfNTJQo2xmAj+jlOZ014WlYeMYrjde1Bg0ABIvJSeYTgttYMT08aKNFO+MSxtjpzWMDfUwNgBG4gTFabNNmqDL6gL22EjaZEZadqeo7ndiE2ng2zFdAoAgzQCCaqqyTbZ2AoBsogO40i8bVWDPZZddVjYWNulAn17uRtM9WqvfugCEwpADsjnlNH7B5DKOfpYbrHn1ezndLWgzfhL4me7x6te6lQA/1tM2QBAGgjW41wlvMBW22GKLZQks4mV4FwSboV9Fax346SXfXtl8HJL4AcCFEdfL2HUNg9v7qVdcpGEG6qABG8Z0Aka86EUvKq7O3AgdwFgzGMsOTnx/7rnnFoPbfgB7guEcbB9AkOyXwCxgUQCK0SaggX2Bw5WuwbxrQIqLGfCkBiii7n7Gd2SOA7L1kicQARjknV+DnYPkvJT5Q26YGZhh8fzok3m23377FX3o2s9B46sOSSrsteoYNP3Wj0F97KfD49LNfsBPAHPc7T/60Y8uKd5NyIpMsInMKQAX19O2+9qwebVawA/2VhsQj6D4QLEaGBqVzi5r0c+b5lICCfzM4bAn8DM/gx6xcsLNA3jCZ557l82sHy8kBr4NZmT9spFlXKCsMvy94BkGTggBOV7GwaixEXL65Tr3A4oAP+oGIACabCbFEnLS6j6nNQEy1C/zONULllEdCDhimXiGjaGNgTpsdNHCBab2/1ve8pbyPM/2E3UsNUbBPGhJxGWqYwgEO0v/jSWdUQA95BrufnWgZ9+3gy/Pg/zG0cda59XPyLGht/l12swdIBk/45D8aOscNfATBnjtHjaqFls3MTOcSjNMrPODShgrmC1chNYa46cr8NNLBsAArCh9DpZDxEUCvtTMh7h/mIG6EuCnZuUEk4Dh7XCGexSXPDGmMJGwZrFBjHEAMcAebKZexqp2BVvJ+/9zn/tccb3pUoA2wCcsFodAjF3/18BSP+AHU2j77bcvzKBe8vRewm6yJvoJ96FBcl7q/Am5YEcBr+w57C248dnvROnSzy7yqq8ha0wfTKx+jJ+uOjxO3ewH/ISb3jHHHFO6xeXQWA9bV2oZhOsk3cSSAVZinnEX6zqvpgn40eZ4J9RMtVHorP06F9UIdYC9Zz+vbmsClnCWlEBIIIGfOdSFBH7mZ9AjCG4Y+Ng6AtAJsCdLls0fg91LAtNHsGQnhP4GBgBrgvVhM8KX20bT96jGEaTZaZV4A8AfQJCTRfdi3YjP4zcQyaYRQwd4oG3hPmZEGLw1mOC5tYuW7+OUzcbPhiv6hVLsf5Rym/KIdxIZjCK20fyMfLeetoP8BlDIqDGGYooYa0ChMQP++Klp9zVDxVNnIc5ON+mN56p2vB3Aj1NtQTQD+Klj/IynFVnrSiUwauAn6ht1QGX9BPgwqsSesE4PK8EsqI3uYfd0+X5Srl5djeZoM/Dbe9OPued9410ToETIAyhbuzZ1NVAHyWYY48e9wdoR4JmLiR/vQSxcoIjAxAJOaydG17777rsA1gGBsID6AT9hmHpOvyxv/dpvr4BtBGxSDwCljkPVD/gJN5920OB4TsgEm6SeD4OM6KXOn2BSARy4dl188cWFURxsn7rPw/rZRfftr7ir0y3PMRfEl1op8DNO3ewH/MR+TowduiVoNvYPEBA4upRiX8ndi+sbAFEsKww0ZRigOq3AT1fGT1edlRQAwGs/D1jdaKONCoPMHlzYA6EYsqQEQgIJ/MyhLiTwMz+DHqwaPfY34MfLGBvHxhV4w7h3YuAl7nsxdfxtM+OFwdCPlNB15qDIBALscY3NZTBw1OMFj40jmClwwN9AH5tuQJBisxOnxa4Jhk7EGfI/ECeAiABwAlzQLs+SfUZbZR8R+FR7IuZMxAQa1an0LGlPr+xOARYaVz8MBfrSi2US1y68UP7u78qfCf4sX0sC7IwaGAGAH4FMnTjT7wR+li/fSd05auBH8NanPe1pxcWFG1jtFrKSPl155ZWlPsa5w4C6AH8V62ldZM0BHghsWweRXUk73DttwA/mAqaMWD8MWG505iO3KEZVxAny7hPfB1Oljt8R8hhmoA6SWxfgRzsxr4AsmDDei4xlzNpwu/E5+epHHcfHWHKj4e4FXAby1yXYN8a5jos0qM30RhuC3VMHNK/l0w/4wVwgY3Kt48TEM8O1DrMBIBCMhkFyXur8CZkC1cTOERyZwQ5Mi9K1n8PmBaDrDW94QxkDLDpu98E4Mn4+76JLvVy9xqmbvYAfezd7x9gv2EOITSbteh2HapBMvAMjI6x9nL0htplA4zLDRVD1YfNqmoAffSIH4DqwMgJ2j1Jnh+lZfp8SKPvz/xvHiymPuZFAAj9zM9TlhRmuO17A6Mqo2xG3YMMNNyxBHb3AIz23F3cAAjYgNoIMefdGxi8vdbRdGx/XAoRs1oA0wCQnpAH8AGZs/FwjcCGqrnsD5AmAJtg/XvjcyfwAiJxc+LFUaVv0x/3cvrw4BTaVtlaqTC5qNpzhvlSDE+nutVj3I5BwDYrRmQjgDfSJsQ73vPLi+P8AT3smtd2U5memjaanbdDH/wH8cDkI4Kcdh2M0T89aRikB7AhgQJtJUbvmtN22BhkBEfcE64QLBReIOtW6U19gfBfGTvQT6CMTEOC8HXRVOxmfgEaAehQ6iVHiAKF9gq/9DFjGsbguS8020wX4wfJYbhDrpcZHCVCkZl1EHcATbdHHCNDLuO3FbBhmoHYBfob1OwAecfQYljFmtd7IOmSsa72xvnA9ufTSS3tmg9J3TEO/xVzpAuoDIBjqdWDkAF5qllgAP20Wm/c84Iqe++2nfi5mDHbT1ltvvSjb2KjnT8jU+Hz4wx9exJTyWdd+DhrfALEwa2u3tpDNhRdeWAJNLxf4Gadu9gJ+jIEMcPZk1iMl3AXFlTKWww7h7D+AbBhisS6Fex8GELCPnsd4Y7r0ij+1WsBPr+DOMc/WX3/9AiYHwDpqnR3lOyzrmk0JJPAzm+M6sFcJ/MzPoIcrFvcrAA1Qxcua+5WXKwAGKAPgcYIsfgEwh8HvB/Dix4sacBRp3l3rewWg4wUv7g9gyPWeiyWCmeCl79kRM2iDDTYoL70a+FFPYNAMmACjGLiYPE6iAUnqCFcj1wvybMPqeptA6TMjw1Sdvj3AnwR+/kP3a8y/3lQbO8EtbUgV8idT4xXX9dv8t4GL+Zlpo+lpL+BHXA4GRgI/o5HxpGoJVxHjx51GdihrKMOXUWytFXuFcYOaz40hDCQusQEq1O2tM8MA7bnxuJchDHgXf6RLHA16JsUwkMaayE2gBhO9A8REsd62MwdF4FtxTtogQrgNaTOAKtJ2d5V5GEHW84it0gac7F+wWxhP3kFkWrMwBj1rkHwDmKiNtnCh8l7h7gMEP+WUUwo7irEpmLLDDIcMXDK1C5jHWGXgAs0AL0ATac2XEiB5qf0OlgwmL7e90IMIQMwQrwGhWk76LoOWfYDxZpy6D9NJWnGp6dvxeQbJWVwZoCeAkLGvqBdzpk7BHqw4wanJl76ZL57v8EiMGy5W7sF6oatcumXBApQAJmugc9TzJwIM23NoQx3bR5+69nOQrIJZdPrppxdXOodX9kD6SJeAdfRNggVgx1J12LPtzcahm5HhzhwMF8cIvK0f4RanH56PqYO1OKxEIGTyp8vY4gGcmEN00ZyjA0BLOkJ2Mr2ZBxEoO2QltEHNZgv2DQZOG1jrtQ4Ma298H4wroLB1gpugvVLorL2x8bQ3jjJqne3a1rxufiWQwM8cjn0CP/Mz6BGzpU6dbrNsg+2lGTFyACtell6aACHXOCkCGPkJui2Qx8urzugF3LHJtGEDFnipAgqC1SNukI0Tw8YzbF4YGRF/xws8WD+ea5PgRFc9wAbPW3fddYtrmhemOnzmGd/5zndK7AKgkJNWwSy1t81kacdNmR8N6N/TGmSIv/0G0tmo0APjFj75Eby5X3yfLifBKffBEmgDP+ZvAD/YFcH4MQ+zTLcEjCWjAutBQH2BaqV39+PEGmjAOGIciA3jGoas3wpjmLHLmKldrZx4M6CBR4ws9zN+uOt0CfptbWRkY/ow2AYVRlc7pokg+sCqE088cRETSD0MH2AUcN+92J9dCvdi4AhXJe8mxfsCcMT4D/aK6wAq4nx4F5CltkgYMKgAsrwnAB8AL2W77bZrDjvssAKckSegzYGI52KTcI1i6DPgjIs553lckCQsYIyrF2Cizw5DGPHGlhEKpNt4440LSwbLlbEK0OKWpD+e3ZW516XfxpUhCzRppz8HUHCzOe644xZS2LflZc0nB3LybvUeZTCTLxe3miU0bEztHQAZwACsXIa7PQYQSYKHeFdg9WJJGXtyNx+AoXGNerh6AY3sTYBt2mEMttlmm0V94Yo16vkTLBPu6f1i+3Tp5zB5AXroU4CldIoMAKlc44Al9NF8N0a1DgP07I3onTkXOkzvMLXCfXPUuonxR97GR8G4ZlvQ7S9/+ctlPhkzLpEOj/TpKU95yp0yc/WTzY9//OOiG/aCcYhoTQSgxzpnjXXwZy2zblov9tprrxIYXLBjLK1YT813QKS9I5mZo/QPcMht1X2ASABfyJA7Vi8X2H5tDuAnvrfmm/vGAGvLOl+neB+Hzg7Ttfw+JZDAzxzqQAI/8zXoXo42hTW4Eps4G1cb2vjOtT7z22cRTDmAlACBQoI2ZoxTddjMuc79cW8wbNqZtaJNQAZGDYAHvRsYZVNjg+xl6TonXdzFPNvGzybHKasXdgS93WOPPQroY4MQIJU2DqMUz5cmLO5tDfbE3+HmZRyMpw0W0K1XCdc735F5zbCaZ7mupO9tMM54MPquuOKKYrRyG8ImSOBnJVJe/XsxLyNQ+uq3pnsLwm0EKMydowvQ1L322b0Sy9aBBiMQmFQbf6PstXHxzmvHZLKOBBs3AfruEvcejIxndVyk7jVM/5WT0s3pl8TKWxjATy9Xr5XXnjWkBEYjgQR+RiPHNVVLAj9rarhW1Ng6vk0dENnm0HcRUNlDegEB7ok6gvFRA0nRON8F4BIBm/0OUAjAo0Sg6Pq+YP5gCzlpEejQ35GNwGYW5ffmm29ecD+KQNHYRE580GedMmMfMU4CTIq26m+6efVWpVpGxiliPTmNdgrLuKszd9WGQz93sRUp7RzfnMDPHA/+Gui6U34n4NgjT3jCE9ZAi7OJKYHlSwBYx92NIT8usG75rcs7p00CvYJrT1sbsz0pgQR+5lAHEviZr0FvuznVAA9JBLgTf7el0+v+YBDVYFANEgFZIh07EAYIpNg8hXtZ/O83sIEPNxBHTATuXKi5Yge5l78/QEhcDMCOmA7a5bTK6TmqPSYQVlAb+KkDDudp5+LRDUAnxtg4AN18Lt4C4KdmTaX8xrt2tIG02tWLaxDGD2Zb+0R/vK3K2lMCTWFdcjfBrhTzJteC1IpZlgAXNXF29t9//0VZ0Ga5z9m3lUkggZ+VyS/vnowEEviZjJyn6ikJ/EzVcMxFY8Kgjd8MWn/HKRpfa7Ed+IZzY3GaLFhzsHT42vPZlprUZ9xdxFAA8vC/D3YQ4Efd4XbUZjEl6+c/1C0YXzEOZMmtTvBWoI8A3Fg/IcM09CYzVQOMC13l6mVDKV4GQ2TTTTdNF8bJDEU+5f9LgBEsPsZznvOcEsMj14JUjVmWgHeeeC9cztsBzGe539m3lUkggZ+VyS/vnowEEviZjJyn6ikJ/EzVcMxFY8LtK0CGdoBgbJ+rr766BEMV/FkATOCOgJliBjF+ZZlx6ixoNONDkENAj+whj3vc4xbiTURaeIKtQaC5EPQSOxkAHFYP484PkI0rHRcv8k3gZ4lCXeHlCfysUIB5+8glQCcF3udKmyUlMKsSsNcQIFsaeTF9ZJaLdOKz2ufs1+gkkMDP6GSZNY1PAgn8jE+2U1tzAj9TOzQz27AAGHSwzbphUAB+ZB6RSjMySQEfBGsGSnDpcvomKLXPZHGREUGwZ25ewKAIUB3PiNg1WEV5Qt1btWJcyIeMuXr5W1pfsg73vXDpm1kFnaKOJfAzRYORTUkJpATmRgKAH/tjgctlihLbp2vmtbkRUna0rwQcTmJFcomVzXEpmfBSrCmBSUkggZ9JSXqKnpPAzxQNxpw0JQJE19m9AlSw2QI6CN58/fXXl8xeWCc+B/54eXJDEudHqlrAj5TGrsf0wfgB+mD6qD/Sw/vfD9ZKlASAFitcgGPky8WLvGx0AWmR0S0ZP5OdpAn8TFbe+bSUQEogJRASwE52ACK+XbqGp150kQB9Oe6445qzzjqrhCxQsNZ32WWX5oADDli0B+1SX16TEhinBBL4Gad0p7TuBH6mdGBmuFkABRuqyPgFjKmDBgMXBIP+4x//WMCfG264ofntb39bgAjFBsz1T3/600vsmQ996EMlDtBWW23VbLHFFuUa9zOa45TF35G1LICnTO9+ZyUD+oixhHlFdtzrgD/BoErgZ7ITM4Gfyco7n5YSSAmkBFICKYGUQEpgHiSQwM88jHKrjwn8zOGgr3KXA3iJjF51NjBgTM3+wfaRWQoLKNK4YwEJOCyQs3LiiSc2e+21V7PllluWDGC1m1eAO/HMYAPVwaRXWRxT83gycVp16623lvgdTjnJOQCzdPWa/FAl8DN5mecTUwIpgZRASiAlkBJICcy6BBL4mfUR7tG/BH7mcNBXucu1q1c0Jdyu2r99DyDCQBHMWXp3jBRMlP/1v/5XAYO+/e1vN/vss0+z+eabL8Siaddbp6FvG9OrLI6peDz5YGAJ6Ixdte666xY2laxq3OwAaH6S8TPZ4UrgZ7LyzqelBFICKYGUQEogJZASmAcJJPAzD6Pc6mMCP3M46Kvc5XC7AiJg4ES6dc0KQ9ffQKC24QuE4I6EkXLxxReXANDAiR133LHZYIMNSjDofiVAi1Xu/lQ+HriGXfU//sf/KGncZVPD+AH2JPCzekOWwM/qyT6fnBJICaQEUgIpgZRASmBWJZDAz6yO7IB+JfAzh4O+yl3GLAkQJly76ia12TltlgljWAyfj3/8481VV13V7Lzzzs2TnvSkktUrAzYvfXAjppKAzly9xFzC+IkMJiH/YGplVq+ly3i5dyTws1zJ5X0pgZRASiAlkBJICaQEUgL9JJDAzxzqRgI/czjoq9zlOm143ZSIIeOzOu5PXBOgDtBHJq/Pf/7zzS233NLsv//+zUMe8pDmbne7W7k0AAp/12wi/wOdgmW0ymKYmseTF1bPbbfdVlzqAGjrrLNOkVPE99HYGoRIgG0yw5fAz2TknE9ZngTop7X4lFNOaR75yEc2r3zlK5dXUd6VEugoAe+rX//6180ZZ5xR3ueHH374ouQQHavJy1ICS5KATLLnnHNO8+Mf/7h597vfXRjR01AGzYdpbfM0yC3b8DcJJPAzh5qQwM8cDvoUdDlYPfE7wJ6a7dMGFyKrF3DiwgsvbK699toCUOy9997lJSzleIBHdeauqCeYLRGvpi2GQW1pXxsGeZv9Mk3uZG2mTqSjbTN3yBXbRxBt1zzwgQ9cSN/uO3IN4Cf6m8DPZCZRPR88kcFzxRVXNGeffXZz6KGHNptuumkaPZMZinxKDwl87GMfa970pjcVF9GTTz65xFrLcmcJLOfAARg/yHV53HK29n/4wx9u3vOe9zTvete7mj322GPcj+xU/2WXXdbsu+++JVX2W9/61uYd73jHTK2B3sWnn356c8EFFzRf//rXi0zuda97Ndtuu23z/Oc/vzCcsXKzTE4CdI3+f+c732le/vKXNx/5yEemBvjpNx+muc2TG7l80jAJJPAzTEIz+H0CPzM4qDPWpTB+bYQVAYht9mx+nvKUpzTbb7/9ArNnUIr2AH6AGwFm9HMri+xfAI4ATGqxYh1FjKI6ExlAqM0yWo3h0LZoi98MD0ZExE3SfvLTVjGTbrrpphIrSVY0QZ0D6KkzevlsmoCt1ZDraj0z5C6YOeDni1/8YnPIIYc0m2yyyUwZPasl33zu8iRAL9///vcX8CeBnzvLkBF/0UUXNeeee25zwgknFFB9UAkG1ZlnnlnYl0cdddTCu2p5I7T8u7SdkQuAeMUrXlFAIAct01DIdJtttplJ4CfkS/4YdNZ6+523vOUtq6YL0zDmq92GH/zgB82LX/zi5slPfvJUAT/k0m8+THObV3s88/l/k0ACP3OoCQn8zOGgr6EuB8ACpGBkAH1+9rOflU3owx72sOa5z31uyeZVFrC/+7vy456a1RN1RFYq1waYUzN2+jF+ou5+LmpAlaizV8yi1RJ3zaoKkCqYOvoSsvrrX//a/OlPfyoBs4E+4TIXQbinEdhaLZmu1nMT+Fktyedzh0ng05/+dLPbbrsl8FMJ6nOf+1xz/PHHlxh0ytOf/vSGnB7wgAf0FKfA+ox7Rr6TemUa2CzXXXddg1HwnOc8p3nUox41TBUm9v2//uu/NltuueVUyGhcnZa19I1vfGPz0Y9+NOfWuIS8hHrNS8DP4x//+KkDfvrNh2lu8xJEn5eOUQIJ/IxRuNNadQI/0zoy2S4SQDdn9AZD59Zbby102/PPP78EdHbq96AHPahcp9RZqOIewE9853cAOK6t2TzqqOMIAZuCIRMgSlxfu3rVgFE8Z1pcodouaXXMGO3mouFkUXud5gJ97nKXuxR5BWsoWFTuJaO23FJTxy+BBH7GL+N8wvIkkMBPf7ldc801BRS7733vOxD4iRqssdznuDJNA/CzPI0Y/10J/IxfxvmExRKYZhAlgZ/U1uVKIIGf5UpuDd+XwM8aHrw5anoYvlySLr/88nIq+l//639tnvGMZxSgAusGeAHs4RIW7lx1Svhg97jWBpvrUw2MRBwGz3ICiwED5AB2BOCh/nAZ8ztAkHiOOsKFahqGJ+QS4E1kVNNGgBjQ589//nNx8QrQJ66NWEA12FW7iE1D/+alDQn8zJo6wUQAACAASURBVMtIr71+JvDTf8ysrS972cuKO+0gxk9dwzyAGivV8nmQUTJ+Vqolo70/gZ/RyjNrmw4JJPAzHeMw0VYk8DNRcefDliGBiFEDdJGlwAsYU2X99ddv/umf/mkRC4WBXIMdNWgRgYoD0ABw2FwBbYBHvo/rA+CIYNF1ljH11y5dwUpyzTS5ehF1LQv9DmYUWQbbB8jFBQHQFSypGKY6pk89Dr3iHi1jaPOWjhJI4KejoPKyiUtgLQE/5tGnPvWpEqdjEq5LCfyMRx0T+PmbXMVf4p791Kc+dTyCHlGtkhJcfPHFzatf/eqeMRNH9JixVpPAz1jFm5WvkgQS+Fklwa/mYxP4WU3p57OHSQBQEUGKgQ0CXgIsABp3v/vdC1iB4eP/3/zmN81PfvKTsrFwH0bPeuut1zziEY9o/uEf/mFRYGL3yGLlOnWoq868Eoa2Z4srdOWVV5bf/teGf/zHf2we+tCHlp92NrFpAX/CVSsCVAfgFS5b2D76ov33uc99FoI/9wJ9fFYHjJ4WV7Zh+jMr3yfwMysjufJ+0IXf//73zbrrrjsVwV4nAfxYs8R2s96GK+pyJPnNb36zBKL+xCc+UWJ1jLuMG/ixhlu/x5VaGlPpC1/4Qln7d91110VG+yj1kJwcwgwLfh3jlcBPU9KK77nnniU21NZbbz1uVV52/f/+7//eHHzwwWUPttIMbNaB3/3ud+Wgqt8eZFxzIoGfZatA3jjFEkjgZ4oHZ1xNS+BnXJLNekchgTrGD8DHZvO//Jf/sgC22Ahg54j989Of/rT5+c9/3tzznvcsgI6NARemDTfcsMSvAdwo/gb8XH/99eVvBhTgQ5Bj9ctuJX2qDbV6sIzOOuus8hwAkWcCfgBKWEeRLSsYNdMA/NSgT81W0n8Al83YHXfcUTbyTgzJoc6IFnGL2purmgE0ivHNOrpJIIGfbnKa1qtuueWWkv3qRz/6UZl7DOq3ve1tzU477bTQZJ9bZ8QvsxYBd3bccccCVDDs6YCsbuq54YYbStBX18oWJfiuDEwf+tCHGoGFlRe96EXlXrHQrGG+O/HEE8taJ0uT1OvWyj/+8Y+FBXPppZcWF1eB3l/zmteUa2qQxbp34403NqeddlpZawHnP/zhDwsQrwzL6iXQ8Te+8Y1yj3XzyCOPLGsO8Pnss88uwM73v//90m7ZjBR9Bua/+93vbm6++ebSfplqzjjjjIbxb50WQ+f1r3996Ve/cttttzXHHnts88lPfrK5/fbbF112xBFHNPZB1kJ9/Pa3v1366J0SYyWV86te9aolZ7UaF/DjXUYGxvQDH/hAOeDQt6985StlPHfffffSJ+u6cQV0SQ1Oj2QD3GuvvYYCaN/61reaAw44oBHguR7bth6q2xjVz3jd615XdGgYSEe+55xzTkkZbwy5b5M9JgtD+1nPelbJZvXMZz5zEeg0CPjR/1NPPbXUS1ee97znFRn1YniZF64DCJpvdFOyCO1/wQtesKCD5m30k+zJVca1LbbYouwzyIS8pPkGPDiEwkY2V+0TllP6uXpZG8x5saAwaepi3viO3P/lX/6lyFI9dFkw7He9610D54m6Bq0H5HP00UeXdSfWGOuYPr7zne8sSTfMyX/+539u3vzmN5f5TAbmVF3sycz5xzzmMeXjYWuQeenZ733ve8u+zJw1xvSS3mgDXYo58cEPfrDEfvz4xz9edOm3v/1ts8MOOzTHHHNM2bu1y69+9asyl+prrRdic0XpAvzQJ8+gK9bFzTbbrNl7772bl7zkJSVwuzrNJzKyzu23337NRhttVJ7r+ebvdtttV4J603n9ppsnnXTSwvzV39e+9rWLQP+M8bOcGZb3kEACP3OoBwn8zOGgr7EuB1OF0eHvBz/4wYvckoAzDAobN0DPox/96ALYePHa9Hh5Azncb3NvQ+CFinrs5MgpsmucJDFCGENPfOITC8ijeJlLx2vD8LjHPa5snsXIwRSKDFjTJtJBbln6yLgjG33R9xrgCXnXGc+mrX/z1p4EftbuiDNqgCyPfexjm0MPPbQAy5/97GfLRp6Bwoh0DUOJ0Qlw8Zk1iwFqHjIKGHOAj7e//e1FGIxia6HU30972tMKEGQ9crrOAPO5+DJRGIkYAsAgQfHVC2w56KCDClCw7bbblmcAWLSBUQucYWgxqhg01157bQFh9MX9v/jFL0obGS7DgB9rEsNM3e3Axeq3F2Ek1vUAyKLP1nOGkj4xNAH3DHpGKOMJeDWIxROGtHfF5z//+TtdG300LuTtHaAwXhlaCkM6jNUuGjku4EemrTe84Q1lPDbeeOOiX8A/fdD2U045pXnKU55S3nUyEfmb4co4/+pXv3on3ejVFwcExtq49BsT9wFWAElkD5CkMwxRQBS9GlSMIX3UJmPIqJUBTQEMHHfccQWoO/zww0s7whW5l6FrjTzvvPPKfZgl3uvmGfBKGwElWCdKXAskMScZ2eq2BzC/HPKYQ97xDHasNv2i94q9Az2mz+SuPcYAgGVuAVDNw0022WQBxOyiL/U1w2L86CO5kF2b8QNABpIADIAP9kbaR4+tG/1Kl/XAve973/sKIGdMyAuAqx10j9we8pCHLDxiGDuryzOBXUArwAnQJNYqYw2U9bmkHzEngN1AsGc/+9mL5gTw1pgbV4WO0wvAHlk6BLMGAZIOPPDAov/2ekoX4Cd0y7quLe11DgD30pe+tDyfTtmvRrF+ScvuXiC2d4L79QW47X9r7Ze+9KXyE8Ck+xP4WersyutDAgn8zKEuJPAzh4O+xrpsA+TExmkIo0lAZyydCL5sE2cDYLO16aabltNPJ+yMEsaTzRogyAaD8YChE8aMazGIItCx74EhjB4bR995NgPDfT7zXL+d6NngRPBnYo1MYKst4rZbVgAH2so4AGbZrAG36s1HDfroQ7p0rfZI/u35CfxMxzgspxWYLoxDBhIjVwFo2KyLzWEtYlRaqxiO1py45rDDDisGnID2rg0gATjDuGNsM4rM5bgPcOF0m8FfGzlcdnzHSAIsWQcYxeqoT5AxFrA1AOXWVescI5OxwUhiSNaFwcL4Ggb8DDJQfNfPZSz6bH3/zGc+s8gdKAxabWsbau2xGgT8mF/YAU7nGfPApXrtIzvsLKwqrI6urlXjAn70LQz/dnuBFwAXIAzwD6gRJXSD8cnADZ3pp9fDxgSTCrhSg2HLfQaATzazkLsxUbfPGORAHUBKPz0C0O28885Fd+mCOcFY1lcGfh1c29wDgppvL3zhCxeNtWvNT3OEDOmE6zBmoniWesmWHO0PAoSM+WHfgPnTni9d15DlAj8OdqwzV199dZHfwx72sPJIwIXSL7ZV1/XA/VhP1gygWICogCCf2YPVZRDws5RnBvAC+KHzDu20gw7bm3WZE/TBmhYysG4YX+skV0YFe22XXXZpnvCEJyya612BH3VgZmL50EFjAKCvPwdSYfJstdVW5XNyAOpgSgF0ghFq3dfXRz7ykeW6fmttAj9dZ1Ve15ZAAj9zqBMJ/MzhoK+xLjNEULZt/O5///uXkzYbwQBZvFy9HL0sUcWBQkAep4k2wWjFmD5exl6wis2CUxUn5DYPgKIAg3zntNd9TgiBJDb7mEA2DIAf99p4aE/EIZq24M4BFgSYQwZkBNzC+NF3/QsjJty7aneuehNObgkErc7kSeBndeQ+iqeGEWBNAi7Y3NfB0cOgsO4Ey7B+rnXOCTQwuguQEMYUAzyMZZ9xH2DcBBDAWOBKZk3rBQBoi1N2Ll3bb799MUh6gQVLifEzyAgcBjL0y4x1ySWXFGDN2t8Ghmo5DgJ+AixpG4ZxPyMeGIRpEyBcF93oMl7teoYxJOL6foyPQf1civHqOcsZk1E9w/O9qwA53u+YJP5WesmInvrxXg5mUC/5h3yMOSDT4U+vYs3FkDJnGd69EhrYJwBnMTUAgw6lMO/CUO+iI/2uWS7wo93mKfAHAAi0ut/97je0KV3Xg3BdixhDKtZfa0swCeuHDdLnpTyzi14tdU6Y7w79yCfGt99zujw/+m1PCMzXnpr5xj3NesUtELhkbLAsgXSYPkB+e8twp3QoFyy1QfMxgZ+h6p0X9JFAAj9zqBoJ/MzhoE9Rl2uQoVf8GJ+hxzpZQscFxjihiSxc3Af8zRULgOPk0UsckOPkxm8nXgALp5N+eykzdGIDY1OPHcTQsQnAKnIK7sTH6RKquVObcPVyL2MMYAKAquPhTBswEqBPyNapOTnZUOubPpBfDfDEtW3QJ9Rm2vo4Reo8tqbEmIhhdcUVVxT2hRNWbh51bKaxNSArXrYEjJ31CwuBuxXmjk1+sBcCuOjlstF+aFcgIRgqWAjcZ7773e+WuBNcF6xZCgOVy0Yvt6f6ua7Dumi7LcQ1qw38hEFmbRvUl0GACMMLuAUE65V2Xd3kCATwEzGIhilF1/HqaijX1y3VyHXvUozXQYbmoH6N6hnR1+hnrX9dwTHvdQdF1sgYV3MQWweTbRB7K0An7RjG8go3Qe6Qyv7771+Mfu/Y5ZblAj+eB9AA/ADMvOO5nfl/EMOr63pQ98d7CAsOmGx96dXfQWO1lGd20avlzIm6P9bq733ve8W1Sua/ety7PL+uy5qLTYYpBmC0VzUG1tKI2QOY9w4H1AEg20zDuj5MNKxKrKo2uzKBn+XOsrwvgZ851IEEfuZw0KeoyxGEGZgQadLrFOxexOIY2PTxY+f/D/xB7QXSBIgj8J8Xc2S78TkXCGyhoAGrH8uFS4XvxQKyufK557henQwjL2MbQ9djx0TAVGwiwJCTGPETAlSKOuJZ0yLiWr76ZsNuk2oDaJOmvTYkkZlsWto97+3oF2eJjtvkiTERwE8CcWtDWwQQ5e6Frs8YA1JgqgRw0o7J06tXXYGEYLAALNTvx7pZx4UII2kYgyWuA3zECXXdtmkBfgD3y2X8hDseN5VewE9thHcZp5BP1/FK4Ge3vq6CoX+1K9ggMAFD92tf+1r5wc4VA8p7OsY1DHgHRO04K/U4xNgFAFa7RPeam96j4keJGQQ8wP4BvPQKJtxlxVoJ8KN+DDkHYoJQ6zP2jxg8vViFru+6HtRtD1nao4krJYZO+300aKyW8swuwMtygJ84XKQnsrdy8aMXQJuVAD/BvDz99NOLW5f9lyDX9rJiomGIeR84yPQZhpAQAm2wB9td27gN0klgUQI/XWZQXtNFAgn8dJHSjF2TwM+MDega6U4YtpobWTHib78jhbsTOy9LjBsBJNH5bcAAFhHHxmkecAYzyE+AGD4H0rjWS9hLM+L5AJdQwvnDq8c9mDCyfXnxO/n1HGwYgJAXNxDFd+4FCAmKbFPnXsBPsI+maQgC+NEm/QB6aau+RYwk7Z6GTGTTJLdpaEuwfIyPH/MEvZ6hjh3C/QdrJIGfaRit3m0IQDnWDeMIROZ2FSfBjCbBmZ32MjRqan+71q5AQu3uIQMOIMjv2uUj4kVgA3BpCfeY9jPFxODGIUBwHa8irltt4IfbBPkJji3jUL9MUoMYP8ECuemmm4qR1Y7LwoWIUWusyA0boEvpOl4J/PQGfoJpFcGiY1x6gQne8Rht4u8AX7hGMpaxexzSmFvee/YKWCrA80Esu5rldeGFFzbPf/7zew55HRPIBZhCjHhsumDcddGV9jXLBX7sYeJATJ2YztYbMcHaQYHrZ3ZdD+KeCMgu4YUMYhETzKFZV31eyjPHAfxgRjlAIWs6s8EGG5SwAth/tSuW/nR5fnsMI96VYNTeAQJs02EHkliD2OYONK1Z2lGvwcBoAaLFaxOPCiMIMwhzFKPT51GS8bOcGZb3FJvr/4bPQspjbiSQwM/cDPVUdTSMWYBDgEDhshKADoDFxszJHXcrLz+GLjerAHfi3sjiZaNtI6Z4mYrL43qgh5d8uDW5H3jjFEbxLBs9myZAEQPJtdrkGgBUAETBkHFqr37XRNr5yAAxLcLWLkWbydAGR9/5kUeMpADZEkCYllFb3I4IHk5HBRsF/HAPElvCfOgVe2I6ezJ/rTLfACtO28NoDYMSA4jho/jeOsdVxMa+Bi+wGa0zAskvBUigK1IGAwvFR+FiULsFxvfAcmwKBnLokrWOMcF1liHL9cH/jKPI9BWjuRTgJ5g17dP0Gqhqn2YPCu5srXdqzsByH/fcfqU2pNssp6iH/NXnp14PGYOCZTPSIjh2F21eyngNM+Laz1sOu2GpxuskY/zUMXyir9y7gY4C5ZpHMS96GbrAB/Gzav2J/tJjbkXYLnQtsi7JmNTO1EYXxGLhvgRUBPi5josfkCMK4IM7jwMgII/4LOapEgGC6XlkvdIWhjxWB+ZcP+ZN1N8V+Gkz0MgGuFyz8wIcHeSm2HU9AJ6RkT47ODMu11xzTQGuxfqxpol92NZnoEc7RthSntlFd5c6JwJIqQHA0K02IN7l+e05GgAPV99Xv/rVpf8AIIWO0S26KQ5QDTYH0AykrBmI0b82EJnAT5fVOK/pJYEEfuZQLxL4mcNBn4IuhzELfKhBkzpejs/5RtvUY/pst912hbJdAxWudx2DJlKYB9DBiAnXK9cAcOp4NjXTyD02MwEa1b7wtduNv8OtS/3TBvS0h5ZM9B2gZROh/TYeXNai/z5L8GAKJkWfJsQYGq8EfqZ3nHq1zNzzjhXgOdL0YiFgHDz3uc8tMR8AsRiFMmNhnnDJchosvTXAwWdSDXPNjCxF3DgGuTVpi2sYL+puZ17yvXkfWZOAO9ZYz33gAx9YQB5rgvZhTdYxioBUPmfcYVcAQgQ95lKir4NKuKABuTDWgFEKVhFDCEjFWJa2HahpnQrwRFZHDAr3WMf1j9HLZY58sHAGgdf6i9mkjbKZYYcwXPWdMc5NWPwMTBBggBN1MiBzbbV+MtzqVNXDtDGCQjPi6wxLg+6LmE/9XOti7ABwftpGYACL3I64+tRgWAASMl0GEDKoLcHIAGpERjrXD9LDpT4jwCX6B5hYf/31S5MctpABZpwxr5lwAWTUxnmwK6Rul6XJe477Eb10kGO+ACbMN2vqIYccUmKtOMAx97hBOiCiiwA+n8UcAoy6jk5ggihkC1gVDxAwKlA6vVU/IIGO2b9goykCpQNOFfo/KK26a2pmUi8wMuSmDfoLSALi0mlAGV03lxRyNb/aIFc99ktdD+iG+Wju1GBaGxyuY3BphxhnAt2bR9aWLmuQ/dgwvdKGpc6JAF9iPcD6Pv744wuIRx+56jkg9GMNN/Zd507I1pph/KxVtattBP2nPzUg5L7aTYw+0i0HANYhuoXdSK8xuK3DveaDeobJbNj6ld/PvgQS+Jn9Mb5TDxP4mcNBX+UuB1jDKALMhJtUHWfGdzZ+NgVekIIlcr+KYMo2+IAcG7hw+6pBI10MIMi1NvDAIb993gY7ahDEvf4PVpL/67b5PK6p74vne8Y0sWcioLPfNlA2sDYyWaZbAgFw1kRcGzlGOSNYXAC0+mnStemW6Oq0DpjhdBzLhHspF0vGmtTTcfqrZRhADBGn9QADBhKACIvBdYJ6Mx65IimAIy4JDNR+8xkLgqtsPxcouoVV4bmuBYIwSLnVilFSM4+0T4wQ8SmifeJTiKnCMAdMAatkXhK/ol8R/4TRoh+MP0aN5wG57EdkBmJ4A35qlhOdVzyHUUaW2kgOw9gT0RbB/hlhwCL3M9gBWZFumaGvXQxUgFswP7GhtGtYnJd4DvcaQMOll166MF7arA7MCK5H7YIN5dnG4brrrivrtMMO/cM2YiQr3osAC8F0sTjJiCFoLLRZ/9RjLLEIfEfXuPkwMOmDQgcBJzJTtQumgrH2DHWSOXYCdxTuboCQiHunX0AGvwGEXZ8RzwwAI/4XZ4lxDQCi+9xv4mCCQQzMAWCEjBjT9IkB7DvPJytja9ywUXzv8IOMgJtApHqsran6+OxnP7t8j+ETz3QdcA3QAVyiN1x3yEOcQOv0l7/85QKkkZWxxQLyLO6RUY9nqFt/gMAA1l6F7AFG3Hmk/Y5iXqrTWKrT2FtXMJzoinmEVeJwDIPE3gmQgd378Ic/vKQL195h4Oig9YDMASP0y6EXuZq7dBYQFjpBZ4Go5GR/Z75h01lD9AP7J9aXLmtQL70Cwlln7P/Mazpp/LvMCbIwp8yRkCFQkM4Ay4xnZEMjc0Wsnpg75iXGLT0ZVhzWWH/pZe1qG4cC5mjtthX1AXrIN0BC7TB+3gHmMkDRuus6bavnAyAcG408ltPmYX3K72dHAgn8zM5Ydu5JAj+dRZUXjkgC4coVLlN1OnQbGj82eDYTTpQZSk7+GDde8uGuEMAP46QXGFMzJQL8CUAngJ96E1T/HeCULse90f32dfHs2mVtGhg0ARigDTs9tFFjIJFjyDlBgxEp9YirqVlm9RgBfgAAjGBGmNP8HMMRC3+GqgsWY4AG4+gaIIDBu/nmmxeDd7n6iBWjtDMPDXL1Gkd/ss7JSiCAnzp482RbkE9LCYxPAvaH9rP2Xe210ZpnPzttSUHGJ42sedokkMDPtI3IBNqTwM8EhJyPWCSBMGoDfGkDQV6UTkydxPiOQYFiGwFuw70qXK4CCIqXag3u1DGEgkERQE0wc6I97f99HqBPXKMjdRyM+nPfBZi1XONnVKpSy9QJImq+02onnYAyoBk5TgNANao+z1o9yfiZtRHN/ixHAsuJk7Oc5+Q9qyOBpcSIWp0W5lNTAimBlMBsSiCBn9kc14G9SuBnDgd9SrscQAt2Cvoq/3E0WJT0mqIcwE64WQWIEf/X7lx1MNN+LIoASWrgZ60HPNanyDaC8YPSHG4m5IS+HsGrp1Qdsln/XwI1c03mFNTtDO6c6jEvEkjgZ7ZHOoGf2R7f7F1KICUwvRJI4Gd6x2ZsLUvgZ2yizYqXIQFGrpgYAtjxzReoURwLPuw1i6ZOU853v85QVWcHA+YAQNwb7J82G6fOMBagUgSMDjCp7krECPJdL2bPNMT40UaAGNBHsEdt4usf8ZDIRNwinwfgtozhylsmIIHM6jUBIecjplYCCfxM7dCMpGEJ/IxEjFlJSiAlkBJYsgQS+FmyyNb+DQn8rP0xXGs96BWE2WeAGUwUQRAFA1xvvfVKYMstttiidDFcvQKciX4HSOP/2n0s6gSAuCeyeQRYE+0Ixo/v4znqrP/3ebhFRYr0+rOaTaQfq+3qRVZkKVONIs1s+Ji3gZ5+ANZa06tZa2+MUwCTxgkoKkgwYFSGD8Gd011v1kY++1NLIIGf2daHBH5me3yzdymBlMD0SiCBn+kdm7G1LIGfsYk2K+4jgWDrBNskgjtjo4hFI3CtDBEyLMiaENkvItV6L0CmDSZF/B9MoDrwMxAosnsFEygAo17ATwR5jmDI4UZWxxMKsCiAqWlg/JCpwIFSRwvsKtOIdum/PkU2tQCvEjyYruk6LLizlNOyemVw5+kat2zN6CWwnJToo29F1jguCciGJTtRO2X8uJ6X9aYEUgIpgZTA3ySQwM8cakICP3M46Kvc5QBpNKNm4wBTMBmkwJUl5pBDDikp3CMjTRvcCcCmF7um17VxfVns/u7vCgBSlzYTqH3NMBZPv2eOStx1LKJ4VgA2dYp67ZRFggxlyLnHPe5RfnwOEHIvkKvu/7C+jaoPWU83CQTg2GaPRTr3iy66qGT1kvI6QbtuMs2r1p4EHABIK/7Nb36zNN77YMsttyzpkevUyGuvZ9niP/zhD80RRxxRUqV7V3HnBmTvv//+za677poCSgmkBFICKYExSyCBnzELeBqrT+BnGkdl9tsUAWtrMIaxe/LJJzeMWyyfPffcs7n//e+/6m5T0zIawQIJplS4tYUM438xj/7yl780v/vd75p73eteBfRZZ511SjcCIKrjINX1TEtf570d/YAfrl6CO2P8HHrooQn8zLuiZP9TAimBlEBKICWQEkgJLEMCCfwsQ2hr/ZYEftb6CK7N9nOzwvaRWQoL5X/+z/9ZAhGfcMIJJTbNDjvsUNK4OwXMcmcJ9GMXAXZk8PJDjtK3i+0TrKk28NMObJ2ynh4J9ErnfsMNNzTf+ta3CjPO2o3xk2yt6RmzbElKICWQEkgJpARSAimBtSCBBH7WwiiNuI0J/IxYoFldJwkAfvyINcNwFdsHk+H8889vHv7whzevfe1rC+hTp2PvVPEcXFQHZ65jweg6sOf2228v8X0APgH69GL4hOsY4C2yos2B+NZcF2Oc/L7uuuvKPPna175W3CQAP1lSAimBlEBKICWQEkgJpARSAkuRQAI/S5HWjFybwM+MDOQa6kawThiykYr9l7/8ZYnlAKh48pOf3Gy77bYldklmnLrzwEYQad8ECBTxe+64447C9lHufe97F6aPeD694he5JlKFJ/AzvRMogB/jfu211xbg5xvf+EYBfjbddNPpbXi2LCWQEkgJpARSAimBlEBKYColkMDPVA7LeBuVwM945Zu131kCkU0LsMPFyw+DVlaPnXbaqXnGM55RWD9KAj+L5ddm+ATwEyCagJnAHEGdAT816FMDRVFrunpN7wytxzbG6Yc//GFx9brssssWgJ+aATa9vcmWpQRSAimBlEBKICWQEkgJTIsEEviZlpGYYDsS+JmgsPNRRQKRlp37EZDi+uuvL4YsNy/6KGuLz4EWmbHoP5Qm4vrULJ/4G3Pqr3/9a3GZu+td79rc8573LOypuvQCCOqA0ame0yOBGuCL7HLAnx/84Aclw5EfjJ+NN964sL5ynkzP2GVLUgIpgZRASiAlkBJICUy7BBL4mfYRGkP7EvgZg1CzyoESqF1XgD+f+9znSsyS+9znPs3LXvayZoMNNljkwpTi/JsEgvXRywUOa+q///f/XsAfmbz81PGR2kBCynS6JRBzJACdAH+uvvrqAvpg/bz97W8v6Y/pRTvt+3T3Lls3jxIASp966qnNOeecUwDMpz3tac1b3/rW5jnPec6aDFD+7//+XEhzhgAAIABJREFU7+XA4rOf/Wxz7LHHNg94wAPmcVizzxOQgDX+V7/6VXPmmWeWfdI+++yz6mC/eIIO6z7+8Y83//qv/1r0f6+99irxGTGOs6QEUgLTL4EEfqZ/jEbewgR+Ri7SrLCDBDB6bByAFTYzP/rRj5pdd9212WyzzZr73ve+a9IQ6NDtFV3SD/jBoBLXR3wfQAG2z93vfveFZwXo44N0nVvREEzs5l5Anc8C+BHn5/DDD0/gZ2IjsrIHXXnllcVYE7/s/e9/f7POOuusrMIx3X3TTTc1++67bwn2fvrpp5e1eBTlv/23/9YceuihzUEHHVQCkp933nnNwQcf3DzqUY9qPvWpT43sOaNoa5c6fvOb3zSveMUryoHF05/+9ObTn/70VAM/gv1bL7TTD3fqLGtHAh/72MeaN73pTeU9f/LJJ5e1ZDUL0POwww4rh3S77bZbI0bjG9/4xsY69y//8i9lTmRJCaQEpl8CCfxM/xiNvIUJ/IxcpFnhEAkEmwE75bvf/W5z0UUXlTg/DIP11luvZPpKkOLOQuwH4NiE/eUvf2n8lr5dNrRI397LPSwVdG1IINK5R2uN5fe///3C+HHCau1Oxs/aGMt3vetdZX17zGMeUxiOj33sY6ey4WeffXYB4K0hX/ziF5tnPetZK26ntQkLYPPNNy+gEnYaXf75z3/e/O///b+LLCL4/IofNsEKGLsveclLCrth2oEfgJ5xBRxbN7AFM2PmBJVlhY8yXwDGwJ/VBn60BcvHe+iDH/xgYRcrf/7zn8uc3nDDDZPxs8LxzttTApOSQAI/k5L0FD0ngZ8pGow5aQq2j8IgkMnrlltuaR7xiEc0r3/965u73OUuJb6PmDX+zs3pnZUisnqFsYQ1RZb/5//8n+Yf//Efi9zCRagf8NMOEr0WDa85mS4L3TTuAfxcccUVxYAT4ydcveZNHmupv7fffnsBfP7pn/6pnIaLXzaNBTPk3HPPLcCxzIqjcNkAUr761a9uPvGJTxTG06wUhi7XZMzVaQd+rPeXX355c9111zUvfOELp5qdNCv6Mep+0DHsmtUGfv70pz81L3/5y5vnPe95zQEHHJB7tFEPdNaXEpigBBL4maCwp+VRCfxMy0jMRju6xJJhqKIs//SnP22OPvro5vGPf3yzww47NI973OMWDKJgO6Rr0n/oRRvEiUxejEpAGaYU//9embzU0gZ3or4EfaZ37pkH9dhhyDlp/c53vlOo9hg/vcZ2enuULZs3CWA7YRL54do1K2UtAT+zIvN57se0AD9XXXVVict10kknFeAzS0ogJbB2JZDAz9odu2W3PIGfZYsub+whgS7Aj2sEKhSnRGBMoI8NBOCiV5DaBCb+JugAasLQx/DhLoftg+Ejro9MXnVA4FTStS2BYMdFQG+AD+Dne9/7XnEdAvzk/FjbYzzLrccgEvtDjJ9pZ8UsdRwS+FmqxPL6lUhgWoCfaMdXv/rVZuutt15Jl/LelEBKYJUlkMDPKg/Aajw+gZ/VkPpsP7NX2vC6x+Gy8oUvfKHEeEAZFmwy0rdHDKDMVNRbTwIAwvLB9uFqwDVDUOeIjxTg0Gxr2uz3LoGf2R/jWe4hN1RuIeKPJfCz/JG25guCzVVuHKwp43TGGWc0r3zlK6c28PjypTcbd04L8BPxymYB+Em9n425kb1YvgQS+Fm+7NbsnQn8rNmhWzMNb8ekcVJq0wD4ecELXtBsscUWzcMe9rDCVMFeYOxiswAxgr2yZjo7oYaSkYDYf/jDHwpgJhjrPe5xj4Wnp4vchAZizI9J4GfMAp5Q9Qx3KcwvuOCC5nWve10Jwj7qYp393e9+V+K3rIQFho0pi9BrXvOaO8WCWeozpHB/6Utf2sg8OCrghyx///vfN+uuu+6qxkqaJOMHy09gX3GSuEYvpwDfBOXlUl0H7TY273vf+5obbrih+chHPlLeJWutdNEJ/XfQdO9733vk3evy/JU+dBqAH/088sgjy89qAj+jkPda1/ulrsUr1b+8fzYlkMDPbI7rwF4l8DOHgz7BLreDCEdmoq9//evNNddc07z5zW8uKUG5KIWx4oXsJ4Gf/gPFhUKcpH/7t38rsrNZ97uLq90Ehz8ftUIJJPCzQgFOwe233XZbc+CBBxa3VuyX2ri2zkl/fNpppzXm9K233tpsueWWjVN18bq6FAbAD3/4w+a9731vAUKOOOKI5tRTTy1BYAXMf9vb3lZcaBm+Z511VnP++ecXF1HgyY477lgABeuH710LXNh0000XATXtZxx33HGNNRxLRPBmYJPn7rLLLgtgvfWdO+JXvvKVO3VDO1784heX9epHP/pRae+NN95YYpUJHrvzzjuXTGC1DFwrk5bsRkCKj370o6UvJ5xwQok54vN11lmnPAsgfs455xS3SP0kH1nFgG4OG5R4tv7+5Cc/KS6z7j/qqKPKYUQNnvnOs2Q6Izvt4L6mrCSdO2BM37UVMIj9+oEPfGCB1UN3jj322OaTn/xkYXfWhbzt37ocjtC9t771rc2vf/3rRQa7IPF0Td/qQh8iLbfkC2RrnOgIhik92Wmnnbqo56JrljIuo9IJ8tE/OovR9PznP7+wpxw8hczNnV6Z9oyPay+99NJy0EI3AaKveMUrShKFLjp517vetfnWt75V5j2GyW9+85sS5J1MJbXoWgL4OeSQQ8q7PtqPAWYsaqD2zDPPbI4//vjSP+VpT3taWYPoPhf7Y445psxbhc69+93vbh7+8IcPbAqg853vfGcBD+096rL//vsX8JBMus5nsYK+8Y1vlLm5/vrrFzDJOgWcEw/sZz/7WUlm8KIXvaiMW8zZrmvAoM500Xv3x/gDuayB5sImm2xS9q0SK1i/6Qfdsh7IcLb33ns35GGszZOYW9ttt11Z/42Vefie97ynvBMe+tCHNvvss0/pY8hv0JrUdb3vqld53XxLIIGfORz/BH7mcNDH1OV2DJo2CMGI9VKPTa6XvM3Igx70oEUtcp2f//Sf/tOKTq7H1M2pqDYyeZETFy8GS+0qp5ErOfWfik5mI8o8UDLGz9pWBgaOjDzPfvazFwE/ABBGp0Cpm222WQEpGAFAj66p1O+4445ivAMIGB6ycTEgGE977LFH+RxYwVgBfjBarRfuA4RYJ2RXFCPsxz/+cUlRbk2pGTrtZzBe1I2pyagFQjB8AC1bbbXVwmANYsUwmoBTUkIzghnk9PwXv/hFadf1119fAA9GqwJwOPHEE0sqcoV8HvzgBzeMXNcAgrCAzjvvvAIGAZ2e+cxnlnURE8p9mKQf/vCHG8Y4EEcfGZxh9F988cVFPgAtYJJy5ZVXFqOaYRay0xbPFb+oDZJ10VTvRu00Ru94xzuK8ccIlCWJIY5xFaywiJNEhz7/+c8vi/EDsNFW9baZGsYNCIdJ1Gb8MHzpI/mQJ5di7QT6GbcA2ob1Ofo7bFzo7ah1wpwCbuo3kMQ4MsL1BbikH0960pOaz3zmM4uARsDDQQcd1Oy+++4Lc+rmm28uOgAYpDfW52E6KYkFGTL0t9lmmwIgHXzwwQVACEBjmPx8H8DPW97yljKW6623XgE4gcYAGfsl60nE3QEUei6dkdHtqU996sJjfvvb35b1SGxF83gpWQbp6+GHH34nPVrqfAZgmGfkCZRUb2Rxpa9sE+tCncWsyxrQFTAfpPcx7/fbb7+SBY8e0HXtAvIYe2AZvSI7ABWw2npYr5tkAvyxBrfHANisfiAcfTJHuqxJXdb7UWRj7KKTec3al0ACP2t/DJfcgwR+liyyvKGPBALo8TtOIevsXEAfGxWbP0wVG2ublNjguifqCGM3hX1nCZApOTqFJjs/Nh82oRnjZ7Y0JoGf2RjPXkaG9ZDhcPXVVxdjmtGgBJNkKbFcon7AD2MKA8f6wABgTDFUGAyMzzAKGFEywwGewigZBNTEMx74wAeWU//73e9+C4PDgH7Vq15V2DL2FFEG1ccQZywxghmztfEpex2DiwxqQyrqY4AzcoEVQC191C8shj333LP00/01+M0I02cGHMaQk3nXYVhFYcBxTQMYMToZ/wz/7bffvgAftUG1Eje2MBQBSg4/tL9ffaMAfvSvn8E+yACODE5AM7qqkCE5AxIANV1K13EZh07UoAkZ1LrGkAe2nX766YsM8/icfgFhQzcduBgz7LTIUjdMJ4GyWFyYH8BdBfCC+RP/d5FhP1evcFnSL8ByDWDFPeZ4jJ9nAe4ARnS8K1ASbeynR8sZO3ph/rWBn3rM2unrh8m7iyxjne0HeBob7BwAcXutowMAOyBNgKjmhHUMiPilL31pgVVYf24O+Yk1yZoJ/JHZ1jzquiZZgwat9/UesKss8rr5lUACP3M49gn8zOGg/z/27jzq/nLeH//7t9b3nGMRQkpKg0QlGoVIqSgVKlNFKBQhIUNYRIYyVhoUCpGUlAaikag0SCqhkDKUWRxf33P++a3H5bzu8/7szx7ee99773sPr/da97rve+/3cF3P1+u63tfreb2GEXU5SBvEROzcBPHjOztQN9xwQ1mw25llKKy66qrlpedliPhpLV+tqem58i+BRdJrBqPFj93rVVZZpRgjvvN/YJm4jUjJx3zbJH7GDPiIHtfOuDZmGV4MMuQCEqJOpvTTlG7Ge3xnnuDV03rwFLArbde5CfHTzjOkkwHX6X5hWAsD8z6oewlpn1ASBjYSi2dNlI3u1r4gSHj38GzhEdHugHuErKy77rptQ6U233zzYsghzLSvXRsXk+PHxocfBF2QCp3ut5TEj7AaHmAIMAbws5/97EahZXXcm8plFDoR7eiWH6cdkUGfhUEiHtt5TxhHCB2hWr30QEgWDzkFLHil0blBjm59CDmp+njRRRcteAvG5/L/uV5+I2QEksiYayVHm7SrHV6Dym4xxI9+LCZvWLc5M4hs3jjmgVjPBj7k+MpXvrJ4VJnD6QgyTYVaZJLNTaQRMoeNZaMOQRcEv7EvDNf14e3TZE5C1NeJn3ZzcRMZ5jmJQCCQxM8c6kISP3Mo9BF22aKasepFWa/O5SUtaShX+ttuu63s1HLxdSB8IpTFNa1ETxI//xIYUgy5Y+feYprBwFCENcwtLGIHtu51NUJx561HjEASPyMGeEy372Rk8PJA/CA45FVhZPi/X1f9bkbMhRdeWLwrmyRjHRfxI8cFzxr9bxe+VE8ii5TiSeQd0a19cU/5U7olKQ5Siei7nccrA+Fk979dG3sZ/P2qlhA370Tzed2gXUriJ8JPeCXBl5cPrwZhSk2PpnIZhU4MSvww7OWsaRJa10sPkCIIBD8O+V+QJ7zz+jm6ET/CxxAJyLm6h4ycWUge5ESEYSIjeCBpT7/ePtrbjvgZVHaTSPzUMWv1Ngp5CW8VXorMQ+bYgAtPIN58wjjlAII7Atr610Yn3MmJR6MwViFgPBCbzknx/G7zPVLp61//ehmvdNNmqznENbyRVAbMIxFI4meOdSCJnzkW/gi6HmRPhG2F9w9vH0n8JMJbb731qq222qosIpEVQfzUSZ8kLpYXTuRIYpBw540wr3oupbrXVJOknyNQgbzlEBFI4meIYC7hrbot1BkFZ555ZiE3nMf7J3LuNG1yt/uHwVj3nOl033ERP8j/PfbYo4SjdTKuw8Cs77o3aR8yPLwb2vUz7uG7bucFpjyI6mE6cc9eBn8T2fEE4KHhh4eA57TmCVlK4if6YNNGmIr3N4KSzCIHUq9+Bo695DIKnRiU+Anda83L0k2funmgWAfJ0SRc8JprrimEAbJ3tdVW6wXfwvfdiJ/QEYQVDyOeJ3GEJwryTm4e3ihySg3i7dOJ+BlUdpNI/EQIrtxNnYifaLdk2XXvwvAUMlaEkkYCdutcnnPGDrnL6SY3WCSabzonNSF+rLMl2TfebCBstNFGxdNLLk150ZBUeSQCSfzMsQ4k8TPHwh9R14PAsdiJUC9khUWUxJpc+L2AhHvVvXnqnkL+5tGS3j7/KySLB7uH3Le9yL3YhWlYcMIpkmFHuFwSPyNS8DHeNomfMYI9wke1I2bsLJNvePeo4CRpq7Ciep6IJs3qRvzE7jTvFR4u3UrJNyFWhhHqZVfaDjgCodVQ1d/6rnv9+27tU3FJXg5epd28m+reEV/72tdKUul2hx189zv//PMXdurr5y2G+DGPSw7LOwAZINyDZxEvKAYaOUXZ8aUifrzH5U/ikRAbCmeccUbRUXlZ6gmou+loU7mMQicGJX4QXJIe88ATgtMt+XGvBOaRV0pbeHYIH+RNFN4fTca3c7oRP4GdkDweKOuvv/7CbRGXyGR6j9DijYKQ6NfjKG7YzuNnUNlNIvGjnzx1EGW8c4TgtuayUvFO2GPr94E1T0bE6JprrllCwoyfCOuFPaJMkugI7W06JzUhfprqU56XCEAgQ73mUA+S+JlDoY+wy+HxUyds/H3ZZZeVGGhJOb0IJTWsEzt1rxXNqyeFHmFzl/zWUQmtleCKkDkNhJP/LRp5TllIIs0s3Fwn/MuB+HF0uueSdzYb0DcCyL4gUoWASLbKkLerp6yv3bzy8v7//r++750XjA+BdsQMo4chXTcsgqQRstFPxZ9uxE8YI7xKeM8waOqGDF1SxYuRMi7ih07ro11xBFDkxAiJKGuPBDHH8WKIXepu7XNPYUgHHXRQqdIkeW3dADaW7MhL3Axnz3Wedmy44YYLyoCUEYrBKxUB437uE8mk48TFED9hONY9CkKGnqXPkY+p7s3RxAOlk1b3Su7c6pHjuYgPpEEkIQ4DlQcQckSOvl5HU7nwghGONEydiLb1m+NHOJQy4vSQ5wddjI0U/TF2yQk512vMCOeRXNkYc0joyyODxw3PkNb8MZ3wjD60S4QcydAREVFpKu5TzyXG44TnX3ia9JJdu+/b6dGg4zmSh8OiHnZZb3On5M7DyvHTzhNNSXoeidZeqtDyUo8jKnVJ7l2vOhhrryB4vJvrJFzolMqJNkCtg+uyD2+hbnOSvEyu6VWRbBC55jXziUASP3Mo9yR+5lDoI+pyPbkzQzR+uM6qmnH55ZeXxbRytVHBZkRNmZrbBmat3jlR0l5HhHUhdywwhQaIy5esMTwFnBvJsWPxkWTA1KhA14bW9cAilOFnHFn4Kc/9mMc8ppCkTY2H2UBl+noRxp5ksCeddFIZv2Fc8Chg+DiQEAyAVtKiV4/j/spu10mDuI5BzYNB3gc6g1RimFx//fXlMyEgSJaoLIVkrlcaqxus7Z4RhFWrh0Tcj5Gm2pCKYHEgWOTvQfrwfmAIIaSiZDKiqjWfTLf7ua92I0SFUjBy9ZmRy3OFoaaKpM+i2g6j3nlCYxjjDmF3jH7vKd4qkYNJol/3VpLbcxAf2v3whz98ocJTLznF9xF+4xn6z6vmxBNPLOF+DFFYSQJszAsBoyPWaipQ8RTyTtUGITtNjnrOpFYPq7pHDowkIqYTdBRhwcOUHLx3otrRDjvssBzB0K0d/chl2DqhXeHBEx7H0dY6LnXvL5/Tfzqp7dYtxgz9Rfp4X0curm46GXmiJIpWups8eaORI48peWKaHkH8IJyQN5FnSW6oAw88sBBRSKF2njxBDHleyLLpc+vndcLLOYOM5zopTe7wdtBD8yCSxNwIO/214dVrDmjar056j8xDumoD73SeO8gc49K7Vv4csoc1L8pWbzBVGlUB9F1U7NKmmHPMxa1eWYGf+bPXnGSt12u+b4pBnpcIJPEzhzqQxM8cCn1EXWakejF6EfrtBeWzn/3sZ2Vn2wJS8kq7q4O6GY+o6Ut+29b8RnaV4Meg91suDO7UFvywW2GFFRZ27VuJH9i7X5IBSy7WRTUgPLfcJMImGYwMDwaFkIsNNtigyDqSoy/qgXnx0BEgN+FMDE6EnWOXXXYphjwiASHOCDC+GdZIBEacHeamXlzKCjNM4v5IC0QGA75e2peXBmPKXEx/5FgTyiRkAfEgB4n7yDPjYOxaHwjLRRYgpVThij4gBRD4jGrG5I033lhIFLksECSMNrv1cT9kASPOMz0v9JohhKhBhDGszWfOU+q9ngPliiuuKJWU6vdjYCFyzIdxMLCco73GivlSmWuGu930INmdx9jXfuNKha2dd965eALV8W+9n/NgiwAStoGgksiVVwxDr0nCXN40iB543+te96pe9KIXFa+S73//+4X8EerG80WbhebdeeedxTuELnm+83nirLHGGj111rXCShAHPEZ5dvEMYUx7tvnj0ksvLX2hQ+S97777Fr3goSssCeHsuUgo+kU2IcOeDfifE5rKxZgZlk4I10OEGmfIcrqAXGC0IwN54/DagIvxCHOVlvQNLnTSmOGhhQAKbHgnISl76SRdPvfcc0sbkGnC+Hivec6WW27ZV4U04Z8KO9AR45AHEYKCDiAZhAu2hiSFbJAlxp2+DZrbB8FkzCNEAi96QFfMW/2O52ibnEd03pilm0gy90RKm3+MM4Qt4gfx2GQOaKKT3fQ+dNucKd8asgfpRDe32GKLgrcx3y6cHgHm3cxjiHdh/ZBoX+hou/Ax5zWZk5rO900wyHMSgSR+5lAHkviZQ6GPqMu8UrwYLT4sXBkukbiUUWCRYsFj8VU3SEbUnKm5bYR1Bcnj/3rSa4tHu1OwhBvjyoI9dprqOX1aQ8SmBoRsaEcEwiuMTjAyGbMW8ggC3hfp8ZPKkwiMHwHkDWOV0cuLKt9p45dBPrEZAkgvhAnCYVqS+xpfjn4rHDZDZLRnIX+sg1u9gbzD6zmfRtuKvHsi0BuBJH56YzRzZyTxM3MiXbIO1YkfLzeEhR03u43yzygjaRexW6LEJWv8Ej6YYQ87uNSroSHOGPXyKsDRd3Z/LYRa8yNpvvOD+PE7cv4sYdfy0YtEgBzDg8utwuOHi3wQPz7PRN6LBDovTwQSgURgBhGI/DvWDTxVmnoSziAU2aVEIBFoQSCJnzlUiSR+5lDoI+pyhKPwXEFkcI1WvYD7O9KH66vQgDRSlxVA3ePHNxG647fQLt4+8ORmz1sqqnfFXSIkKBZ0CDefJcE2IkUf423tEEZlLx4FQiCEXXBBf+1rX1vCJjOkb4wCyUclAolAIjBFCAiPkpBZKF9UkZqi5mdTE4FEYIQIJPEzQnAn9dZJ/EyqZKarXUE+hIcCEoJ7sVh0iQXlYhC7jbTIfCTLyzZy/NSTPQuXQ57dfffdJbyLt4/f9R27em6guGuWc5+usdOttVHym8y5jsvBgfiRL0uuCqW107NrduSdPUkEEoFEYFgI2DiQDFw+oNYqUsN6Rt4nEUgEpheBJH6mV3YDtzyJn4GhywtrCEQyZx/xULDgUOlFQkk5ECT2lFjTka7G/wtcq7eOb4LMEScumaNEinbqED/1PBLtro3rE+fZGJ7GURB5CJ4I9UIGStQpx096ds2GrLMXiUAikAgMAwHJ4lUOO+WUU0qSdgnMm1aAG8bz8x6JQCIwHQgk8TMdchpqK5P4GSqcc3uzqCwVeWnuuuuuUglBaVw7TZtvvnkhLzIsZVkV6UTeMPZV8YpKXqrb8PaJo+5hBfMk02Z36EUIJU85Y0pyZ3mfJEpXwjdlP7uyz54lAolAItAvAogf7wdV61SOU/kuNwj6RTHPTwRmH4EkfmZfxsv1MImfORT6iLpcJyNUH+Lx86tf/ap6xzveUcr0+n4aKzSMCK7lblsv3y2nD28flS14+XDVVsnLkaTPuCQyGc+J8D8EkLLCSgg7ouz0ZLQyW5EIJAKJQCIwKQgIE7Z+UE01NwcmRSrZjkRgshBI4mey5DGW1iTxMxaY5+Ih9QpERx55ZEnsvN5661V77rlntdJKK2XC4R5aEOFycBTmJb+PzyR0lt8lvKWCCHC7urdPnTjKhd7sDLm6vIP48Rni51GPetTsdDR7kggkAolAIpAIJAKJQCIwFgSS+BkLzJP1kCR+Jksek9YaOUYcSIcoFx6EQz1MKf5Whep3v/td9ZGPfKTk+VHJa5NNNikVqZAYmYh2WQm3YggjuPH2sWPH2+fBD37wMpXQ6gRPyMLvJH4mbfQMpz11uX71q18toV7Cvvbdd98kfoYDcd4lEUgEEoFEIBFIBBKBuUIgiZ+5Eve/OpvEzxwKvY8uyyXiEGZUJ34YnpHXx99hnCo9rurQ+eefX6255prVAQccUJISO9ePUK/0RvlfASB6YBfePEK8YA5HMfnctFdcccXErA+dnaVTW3NAfeUrXymhXjzA5G1Yd911UzdmSeDZl0QgEUgEEoFEIBFIBMaAQBI/YwB50h6RxM+kSWSy2oOscUQJdv8HURFGqe8cvhPeddJJJxVPlU033bRU84oS7s7nzeL/TPL8Lzm3eumIyZfQWajXfe5zn0KaZV6kyRoT42xNEj/jRDuflQgkAolAIpAIJAKJwHwgkMTPfMh5mV4m8TOHQh+wy5FrxO8ge9wqPHh+//vfV1dffXX1iU98onrWs55VPeUpTyml3H0f5wtfSuKnvQAQZ3//+9+rP//5z+UEpA+Pn3ZYDyjCvGzKEEjiZ8oEls1NBBKBRCARSAQSgURgChBI4mcKhDTsJibxM2xEZ+d+rblk/B8kT/yuG6bXX399pZrXeeedV731rW+ttt566xKSUieHkBu8fepkxuwgtrieyI/E20dSZzmRhHhFbqTAPnFbHMbTdnUSP9MmseXby8vxlltuqU488cTiAbnLLrtMf6eyB2NBIHRHSe699tqr2n777cfy3H4fYkPnqquuqj71qU9VBx98cPXYxz6231vM9PlCur/1rW9Vxx9/fHXxxRdX973vfavnPOc51dvf/vZSvGGSjpTlJEkj25IIjBaBJH5Gi+9E3j2Jn4kUy5I3Kip0RUPqxEOd9AkvIITEmWeeWX3ta18r5NCrXvWqauONNy7hXzx8WgmjJe/gBDbgj3/8YyF9YKYKGtInkmHX8ylNYNOzSSNCIImfEQE7ptvK2XWVwxtJAAAgAElEQVTYYYeVH8c3v/nN6mlPe9qYnp6PaYqA+fWYY46pjjjiiOoDH/hAyZ+11AfdUSThkEMOmWjdEZb8xje+sTrhhBNKzrEvf/nLSfzUlAd5h7iTu+/1r399dc8991Rve9vbqlNOOaX6zGc+MxG6Fs1NWS71qM/nJwLjRSCJn/HiPRFPS+JnIsQwkY0Io7NO7kSCZztYcfhbFSoLmeuuu6565jOfWT35yU+uVl111YV8QBY/FteSROexLAKB769//evq//2//1cIH7uAQZi1JtJO/OYHgSR+pl/WxvSb3/zm6uijj07iZ0LFKbx27733LkUJXvrSlxYSSI61pT6mRXfg97KXvay66aabkvhpURpk7/vf//5C8qy11lrlWwTLjTfeWK2//volpHuSjpTlJEkj25IIjBaBJH5Gi+9E3j2Jn4kUy8Q1Kjx+whMo/kcEcQ3+/ve/X51zzjklP82b3vSmapVVVilJiYV1RVJnvyP0a+I6uIQNQojZ3UX8wPNBD3pQtcIKKxTc/CCA0uNnCQW0hI9O4mcJwR/io3n8vPOd70ziZ4iYDvtWDPHLLrusevrTn1496lGPGvbtB77fNOiOogS8WS655JIkfmqSDlxsePEmm4b1T8py4KGaFyYCU4dAEj9TJ7LFNziJn8VjOE93iLLsCArlxh28fU499dTqJz/5SfHy4fbtcA7SgrcPr5XMT7O8pjDsEWdCvOCILEOaIcyQQbypLBrDwyoxnKfR9r9V3yJUMsu5T6f8p8F4n05kZ7/V06A7SRa010NVTvfYY4+Sz4fX3zRUM01Zzv6ckj1MBAKBJH7mUBeS+JlDoTfoMkIiSrlHVS6/fYaEQPr4H2Hx85//vCQu5amy1VZbVU996lMXFjgRGhaGa4NHz9UpSDFu3yqi/fu//3tJ+iipcz3HEqxhDsPEca7Uo+hBkKh+J/EznfKfBuN9OpGd/VZPg+4kWdBeD7/73e+WsHeVTvfff/+pUNaU5VSIKRuZCAwFgSR+hgLjdN0kiZ/pkte4Wlsv3R6Eg98ICN+FR8odd9xRfe9736u++tWvlvLtu+22W/FY4ZniXF4rCI0gMoIwGlc/Jv05vH1U8vrVr35VPfShDy2kD7x8DsPAq5UAmPR+ZfuGg0ASP8PBcanvMk7jXZ4a88iTnvSk5bpNnz73uc9VT3jCEyYqnGmp5bPUz//lL39ZXXDBBdUrXvGK5Txjx6k7g+KQZEF75L70pS8Vj59JJH46zRMpy0FHwXCuky5Bvkw5syYhz9hwepV3mVQEkviZVMmMsF1J/IwQ3Bm4db2ke3jvBCkUuX2QPn/4wx+qZz/72dXOO+9cvFKQFrxZIlkxEigqfM1TuFKr4d76P28fL3r4SfwY3j4WX8LkoqpX5FSaAZXKLvSBQBI/fYA1waeOy3hXNn6fffYpVcTaVQ9TUloo7kknndSx8pL5COHM+3CeDu8qHnXGHGO99T01Kly8A4QBSfJLbq3hQOPSncXIehxkgaqXnrP66qsvpqljvRbJqkLcpBE/3eaJxciSLv/zn/8s3t95tEeg2zxizayS380331wde+yxi5qDrbl/+9vflg3F9BRPbeyEQBI/c6gbSfzModD76HI9t0wYoT7zcmccKN/+8Y9/vHrhC19YbbHFFtWaa6658LKK8+eJ6AFtnSxDdtXzG/GAcgSh85vf/KZ4/FgoWfhL/hhhdpkXqQ9FndFTk/iZDcGG8f7hD3+4MubttsuJtskmm1QvetGLyu5uVPf5+9//Xn3+858vIbTXXHNNddRRRy2QNKomufbHP/5xKQtt7rWwd43zPvnJT1a8R+qHeysfrVLVZz/72epPf/rTMt8feuihlXWAe9hpds8jjzyyzO/vec97ynPkcNtggw3K3PTDH/6wEEfRBrvSznviE59YDAznfPvb3y6GCyNH0vp11lmnlLR+xCMeUZ595513lv/di7GIdHn7299ecqHE4fPTTjutOu+880rb7r777mr33XcvxFWQUgwlRQVOPvnkQgrwnBRaoyT7gx/84MbKo72vec1rSqWlViNd/wMXldke9rCHVZ/61KeKHMiSl6uqTauttlrj58WJZ511VsHh8ssvX+baxzzmMRVvEVWfQnf003tD2fSLL764/P3iF7+4yE4VyNZD+DDi4dJLLy2lxG0uvPrVry5Vy/pNMkxnhHN/4xvfKBs47nXAAQdUr3rVqwpRVScL6NgvfvGLoiPaaU3wyle+snrd615XctjVD2sJZOTxxx9fziVX5732ta9dyCFID04//fSSHNl3wsnJO8bQdtttV731rW+ttt122+XIumFioN2hk2effXZZA9Ft/aOT9efDwzjS5tbxZoOM/qy00kqN9UU/Pv3pTxccrr/++mrHHXcsY7TfJOS95glziHVHJOpuKkv9NU4/9KEPlbnscY97XPXe9763yPbLX/5yCf93NJVH0/N6AUi/eKTD7dZbby1zmXnX+DK2zJ2Re4k+KVJyxRVXlHmG953DHGb+M69eddVVJUn/9ttvv8yjb7/99iLv+pzwwQ9+sHi/x1GfR9rNr3I8mrfgWD+MCWN/m222aYShPv/gBz+ovGvM4eZ3umNeM37Ms9OQa6qXbPP74SCQxM9wcJyquyTxM1XiGmtjg/Sp55YJbx/fWbRbrHmxWjRvuOGGxXixII2QMA0O4ieu9f+87EDUc/NE/0OIFuMWFcggC3cGVBBCrVW8MtRrrKo/MQ9L4mdiRLGohoTxjjjgAWAxz5DwP8N/o402Kkb6Yx/72PIcBAZj+ac//ekyVZLog7wh++23XzEqvvCFLxTjJY5u3iG9dvJVtDrooIOqG264oXr84x9fQnd99rvf/a48Z8stt6wQFf5+97vfXT360Y8ujxWihExAjqiIpX3ymTB6d9ppp0I6MK423XTTYhQy6nzveoSU5PVf/OIXy7sEHuZB5xx88MFlM8G9fcYwOvDAA8u7g5F1v/vdrxBDDBzEAWMTOeTeiAOEQNMDgXT44YcXEqWV+GnFRR8YfkgA7UCIvPzlLy/E273vfe+mj1w4L/LAHHLIIV09fsgE2YJgQCZoL9z0lw7VSRVGruqaiCFeuIgeYdmwRNCRXxRn6NVgekN+SAPeCN5VDHpGPoOSHoZuIaV22GGH0k7tZWS/733vK9Xs6CajM979ZKzPzkN++p98eRD7edaznlWahuxErLiHccJ4DSMYOaYd8GCQk1/0a5gYaIf7WecgevQJsYiwRNIiSvbee++KsV8PzzFW9G1Qjx/jHcmkn/DjFUzm2oH8QfQOUg6+yTzRjyzrMkJG0TleK0gU44MHXVN5ND2vl97SCfpgnjVWzDd0T1uNV+vWulzIkvzoUau87rrrriJj8w09DG9K8wYZWAu7jse2sUjP3/CGN5Tnxpqu1/wqNNd4ecELXlDeA+08fppgY5wikPTFWI3xT4e8e3zeSsD2wjK/n10EkviZXdl27FkSP3Mo9AZdrpMUsVCL3VyX+9tukB0SC3cvUgsi+WkcQfxE2Ffr/Wad+In+tmIXeZKQPRYmkQOJEWNxHjsxrcRPVvVqoLQzeEoSP7Mh1E6GVoT5HHfcccuQB91IGiEvPCwZKsMkfiAd7Qwyw/ykLeanH/3oR4VwQujwqonj2muvrfbaa69CSDB67Gb7sXONjHHwjOEd4X+75giid73rXQsVIPUFAcL4YbgjJhA9nhVGinPe8Y53FKLnO9/5TrXZZpuV66+77rpiDK+99trlWYwnR7/eEN2M9MAFuQX7mNeFUiBXkBYMq36fqZ1NiR9haLyL4kAOwp0nQf3ZdAoxwHise87YZODxQ479tDUqU5F5lCT3fiJHxjRjt66vkUMq2slDhTH78Ic/vOgr79bw8CJHmK677rrl9E6hUSEb4wQhGvibH8neZ9qBJEEwDhsDGMMSKep5vEXi0BfEGNKylTBYLPFjbD33uc8tckMkWB/QNXJHOrSO/6azZRPi55JLLlnIB9ZNlvFd9BWZa/w6yAHJTT+a6KQwvibn9RpnQVbypEPMxDwUbUWMaGc/8mqHGYLSnIj0RW45eEI+//nPrzbeeOPlyJtu8yud7kb89KPTcR/Ej/Flc4AOm0tjjd5UV/K82UYgiZ/Zlm/b3iXxM4dCb9jlyCsTiZnDUyeSNnu5W9Db/bD7VI/rbiUuGj5yZk6DkR8LtVaSizFlF9xOOtLMjp2d4vq5rVW8osJauujOjIo06kgSP41gmviTuhlaV199dbXrrrsWw/WMM84oxvRSEz/1XW3g0kNeDkJUGOntwnc333zzQsx8/etfLyFbwjt4DYRRH0ISBrTnnnsWDwD3E/pSv18YLYwUhFPrYQfdjroE1Ygm5A/yBSnxkIc8ZGBdaEL8tOLSy4uqSWOaEj9Nn+1+QlUYx+129mHK8I2wu15tRBjxcrroootKSJsQmNZQsX71lT7RgwhxbiUP+jHIVRZFjDBwhTP6e9gY8EZDuiFcWr2rtP3CCy8sZCZvpyC3fL5Y4kcYuB+Ge3gydSN+e8kyvm9K/AjTCi9E13Z7dre+NpVHhHMuVndjTuU11k5endra7xyAhLOeM+/EHNaNvOmVr6vbtU0xNK57eQ411ZM8b/YRSOJn9mW8XA+T+JlDoffR5Xq+GpchMSxEuPF6SVpEWnTz9kFi1A3VeS4/Xid+Au4ggCLEy2+kD4OPMVPfxQzSLT5L4qcPpZ2hU5P4mQ1hdlvwxw4+wzqM+34N6cUadL2uD+Paeb2SjtqZRhD4cQj70f/IQ0OnhYzxYBCGwcuHtwRPjboR3Up0tNME2CF+GP08C3he+H+QUIZ+jT7tmUTiB9kmJKvVaF/MSLryyitLPh8eL4xyHl1Ijng/Daqv9TbxYEH48Kzph/hxjxhfES6HUBwmBsgD+topHC+8PPQhyNthED/tZCb3l5A9m0Cj9vgZFvHTVCebnoc0RraZl2BvA9JcgCAzF8jpwwusk7yGRfy0ysfcJi+b8D7EdOtcuRjipyk22pTEz2Jmu/m6Nomf+ZJ36W0SP3Mo9D663I5wsFj34pTgUZI8rsgW2vWwpnZ5gerf99GEqTy1ns+obrzbHeJyaxeVyy3SZ4UVVlguD1KQbIFZhnpNpRosutFJ/Cwawom4QbcFf+yiM+giTGZQQ3rQnfxexE+0MYzZXlV7zFdCRYRTMIR4/zDI6gmQJUQV7qXPSBtGJq+JMMrkThFW1esQanPmmWeWBNMMHhsRkQOo17X172eF+AkdEEaFVBvWwbBGpgi3YnBHOKB31KD6iigRCiYsUCggPROuNSjxE6FgEgvLuTIsDCI0qBOREIY2rOthdIv1+AnZ8Q5GDPvhHQwvoY3TQvw01cmm5/HsEvLJm9D6CWlsDSoHlJBE35G/fFARnthkrA8yB3hHC7skEwSpHE/uw4tzmMRPU2yS+BnWjDcf90niZz7kvEwvk/iZQ6H30WUl2y3sIkGdRbZdPwshrv0W9JJ+1nP41N32I0wsiAy/57nKl8R7clfYFZccksETMdeBod+tCbDDA6gP0eWpM4BAEj8zIMSaR0I7LxZEuhCSBzzgASX0SdjAoIb0qIgf3omMKO1TyfEZz3hGW8Ew5L0jIsEtgkBIMMKAl4jkveZA35vjEEQ8JCROZbDJx+H9svXWWxfSh+HUKXmtd5ONifDuqSdgrScHbqpBgxh9k+jxE3lyeD8Jz2uaxLkTTt5VQrvcp55cnL7Kd7PGGmsMpK9yBEkmLoRqn332qVZeeeUSlsOzpjWfUTfZhG4KhZF3UD6XYWOgqpKQRG1VrcyGTf2QZ+qZz3xmSYhOZ4MYXSzxA3sJguX6QaJKzI0gM1+oLld/VlM9d96g88SgoV5N5dH0vF59DXlZm4aOjoL4QYaqKGceIB+VDxGZdEGen1bSaTEeP/1gkx4/vTQkvw8EkviZQ11I4mcOhd5Hl5UsRfxY+FmkS2YpYZ5FPFdaO7SrrrrqQhnfOsFTJ33mqZJXO3iD1LFw4vHjf4kMhcfFEQmxg/iZN4KsD7Wcm1OT+JkNUceCv111H0au0A3fyX1jvjXvClniwdBKFkWOHIRHp+TO7bxl6pWXOnlCdDNMVHCSxF8VJgSQKo5xMFDl1VDhCcljxx0x4IgwGDvgyAheE7xyIuFqGO48gBg3Dt9HThlEQD2njFLF7m2XHWlUN66UZUcaaZ+8NP0cS038tKvO1c1I70Q6CcN+3vOeV/ChP0iCemVNBInkxL28tgI7OkHWkVjanITME04zaE4q4eJ0iddwXYdD/1rJxZBN5PCpy1VFJYl1jR36RVeGjQGyRdWuSy+9tFQ0Q/DEAQ9j9y1vecsyY9j3iyV+gsCozxth1JOh8J92ebB66X3g3G2e4LE3rFCvpvJA3g5DdyPpujmErso9Vl9PdZILby261OrZVU/gXZ+Pg6isfxY5u9oRr02JH+R/PVcUeTbF0LhO4qfXCMjvk/iZYx1I4meOhd+g61544fHjbyUwET+33HJLWVgrt4u8iKTDQVq4dWtS6AaPm9lTkDrwi0peMPOCDk+qwCoM/SDKZr362cwKfEgdS+JnSEAu8W1iwc9D8jOf+UzxkiBbO/m8YITLyoVTz01TJ1rkyxHGYPEvjIlRZi5h2PMCEHIbOT/kl2A8qTTDKEQAPPKRjywI8ADxzlc5hycBgolXjjLRYdAzlNp59dQrkPFURATY1XYItfJMiWA9X3JhOWF4iTCKPI83D68ez0deyevD6zGMajljkF2uYVwrPcwbSt+8a/TfbrrPhHHoFyNNn5BKDoQP3E4++eRlKi81EX/sqCOttKNu2MOkHS5BWpEHDFTy6fcII829tF94lhwmkTev32eTY1S6Itutttqq4GejgVHq3dJPHiTkAiMUpuuss07ZuJCHR4hNlC/vhkPksPL+O/XUU0s7okKRscDYpi8IPUm76cvBBx9cQvd4x9pYCkNdX2AU+iw8kicavbIRFd5hw8aATJGKKjjxTIo21MewstmtuIZOtSOsmuhJJJVWPMN45iknxA42yAF4CncyZupl5HvdO/BsN08gFGHaTqfbyTKe1a2vTeVhXTQs3Q15GV/0iXeZHEDmvA996EMlzLSViK+TK7zazcvGEHkjOemb5OaIafMR8hOBGfOpsfHRj360EN90VXirceKHZ3ensRwYIkIRjBdccEEZF5Lkm++sFc3lTbEJsl2hgEHJwV46lN/PBgLp8TMbcuyrF0n89AXX3J3Mdd9hsegFKCnnFVdcUSqCqJgQFVt8H14tdRKoTgQhP9zPImXWvVnqOX7gp99CHOx06j9XcUZeHbe4pjVXUihdkkBzN/yWSZau97xDjD+72gxj4y/1YvL1AukhN4eEpIhzuW6Mf54UPDI22WST5eZExrFQDuSOxf92221X7bvvvoXoQaqYU3bZZZfiOSPslk4gg3jcMGiQMwxqhsp6661X9OTOO+8sBo+dfEYQkoYRwyhhxAuVcQ8JfBkdPJHqVbkY70ghRh6j1D0YvIwfzzDHn3vuucXY0GbhKLyAGMzCLsx3Ng20kdeR6+HCAGVk1Y1XHkBIHAaX5K0IEUaRkBvnaQvigDHE4EIiKRmOSIv+NtEM+daQaUJ4tFkSav0RwmHOhj9jGy7IGEak/jgXlnJ7eDeSg2crXR6EfpPnkyN5IPf0mZx5/8BOm/Qxno3cQLogzpxff7Y2kWcUWeAJAz9eI9oX+oN8bK3K1a2dsCcv1dpWWmmlordIOvMPg1TIlucwVD0HUYc4oFd0nVeEdjpcB1t6qX0IDF4Z2qb95MbgFqrHc0sIoCS5CA59i2OzzTYr1e8QQPRBiE3rmsL7dFgYxHMRH/rK4IchOVsL6atxGbjKyYPsMU5Cp4wlXknGatMDCUP3YEiuMDBffP/73y/YCXeEG2KvU0hku2d1micQbXSuH1ny+jZ+zHH1vhrTZBdHU3k0Pa8JhnfccUeRwfnnn1/01LyGkEHE8FpvJX482/zGi5DuOh/mftyHHtJdcxHPRzoX86150nlIaHNgVBk0V9NlRHev+dXzeZUdeuih5fkxZmPOa4KNNTp9cb2DHJD05vMs5d5Ea+brnCR+5kvepbdJ/Myh0PvociQVlkuBG64X14033lgWG3Y8LATjiFClTsSPBa6dQQvHfhbGfTR3Yk5treplgcbAsNvEaGGk1I/ArlMHYlGbRv7EiHgsDWn1+OFVgPgxhhgbSfyMRQwT9RBzBQMbsTPrBPpEAZ+NWTIEwkMlkjfne3DJRDETDx4kBA8JjDhJ8mQmVCA78T8IJPEzh6qQxM8cCr2PLofhibCxEyLUy4vPjp4dJgROPX+P8zstyuYp9KtO/IS3j91CBjuXXT+tOAXW7cSTC90+lHZGTqVD9ep4umWn2c4l4lCYDQ8HR+rHjAg9u5EIJALLITCIoZ4wJgKdEEh9St1IBP6FQBI/c6gJSfzModD76DIyAnGBtOAWy71eHgdu+eHZg/jJnedlQQ2SC0ZIsyjhLsQLYSa8oRtJ1oeI8tQZRKAe9lcndbjgI1+Fz3DhVtI3iZ8ZVIDsUiKQCCwgkIZ6KsMwEUh9Giaaea9pRiCJn2mW3oBtT+JnQODm4LLwQJGXRoI8btZinuV0kJuinog4iZ/lFSKMd6SPH2FeciJECffWMJ45UKnsYkMEkvhpCFSelggkAjOPQBrqMy/isXYw9WmscOfDJhiBJH4mWDijaloSP6NCdrrvG54+PFZUMpCAUXJHiete+MIXlnAveX8c4fkz3T0efuthKLePhIkStSLHhOjw9uHF0S6UZ/ityDtOIwJJ/Eyj1LLNiUAiMAoE0lAfBarze8/Up/mVffZ8WQSS+JlDjUjiZw6F3qDLQfw49corryzlVCUl5u2jKgjiou7x0+CWc3UKbBBjEgL6ES6H8BHmFZU/kviZK5Xoq7NJ/PQFV56cCCQCM4yAKnEqmimTrWR6HonAYhBIfVoMenntLCGQxM8sSbNhX5L4aQjUnJ0WxMXdd99dShCfffbZpXy7UpgqCYVhCpYM81peOZA+//3f/13Kt8uLxCvqAQ94QCF9/N3JsJ8zNcvudkAgiZ9UjUQgEZh3BJRFV9paYQmlwoVJb7zxxtUBBxxQ7bHHHvMOT/a/TwRuvfXW6sQTT6zOOOOMBX162tOeVh1++OFlXZtHIjBvCCTxM28Sz3Lucyjx/rp8ySWXVH5uu+226uCDD6422GCD4rniyFCvzljy8JHTB/HDiFfN64EPfOBC9aUkfvrTw3k7O4mfeZN49jcRSAQSgUQgEUgEEoHxIZDEz/iwnpgnpcfPxIhiIhty5JFHVrfcckspGy23z0Mf+tAFDx8eLUK+/s//+T8T2falbFSd+OHhI0zObqUjSZ+llMx0PDuJn+mQU7YyEUgEEoFEIBFIBBKBaUQgiZ9plNoi25zEzyIBnNHLeasI8zrmmGNKqJIwry222KK63/3ut9BjxI/j3/7t32YUhcG7xRsKbqp5wYeXFK+fIH78rpfpHvxJeeUsIpDEzyxKNfuUCCQCiUAikAgkAonAZCCQxM9kyGGsrUjiZ6xwT83D/vjHP5akzuedd17x8tl3332rlVdeuVTzCvIiQr3S42d5sUrczOtHYmceP3L7+GHQI3yS9JmaobAkDU3iZ0lgz4cmAolAIpAIJAKJQCIwFwgk8TMXYl62k0n8zKHQG3T59ttvrz7zmc9Ukituttlm1d57773g2ROJn5EXEjtncuf2gCJ/lHGPcLggyBKzBgo456ck8TPnCpDdTwQSgUQgEUgEEoFEYIQIJPEzQnAn9dZJ/EyqZEbbLoYlYsIRxI3//S0h8bXXXlt97GMfq3bYYYdSvv3Rj370gqeK83j71AmM9GBZXl5B/MCa149QLzj5v477aCWdd59WBMI7LMYqHTrttNOq733ve9Xqq69e7b777tVaa62V3mPTKuAlajcy//TTTy+521SzidxjS9ScoT4W0X7ZZZdVX/ziF6sPfvCDxVu1ycE7Ex4q/njn7bLLLk0um+pz/vznP1fnnHNOdfXVV8+cHkyiYOZRxyZRDtPSphyf0yKp6W5nEj/TLb+BWp/Ez0CwTe1FrcZkEBDhxcO4tAC2eBbm9cpXvrLaeuutqxVXXLEQRUHwWMQ4N/5P4qc98fOPf/yjkGRB/LSSbInb1A6lkTc8xqpx5yeIH4bawx72sGq33XZL4mfkUhjvA4TX7r///tUTnvCEQrxLCj/M4yc/+Un1kpe8pJCHvDiPPfbYmSF+fv3rX1cvfelLq4suuqjaZpttqi984QuNiB+56g477LDy4/jmN79ZKfE8qYcKm97Lcsfxyl1llVX6bqp3vGIN119//czpQd9gjOGCadOxMUAycY8YxrgaVqdyfA4LybxPLwSS+OmF0Ax+n8TPDAq1Q5e6VZNCTgRBce6551YXX3xxyefzvOc9r9poo42qe93rXiVnTXj5xLke5b4Z7rU86HD5v//3/xbcEDwwjHCvxGx+xt2gPU3iZ1Dkpve6D3zgA9Xb3va2av3116/OOOOM4mk57IOx/4IXvKCQS7NE/MDpF7/4RbXnnnsW78qmxI/rJOJ/85vfXB199NETT/x86UtfqvbYY49C2J111lnVdtttN5CKIJB33XXXavvtt585PRgIkBFfNE06NmIoJvL2wxpXw+pcjs9hIZn36YZAEj9zqB9J/MyX0NuRPxHy5bdkxJ/+9KdLYufnP//51ZZbbrmwa2rXiteBnzBKoRchYum98i9dilAuf//Xf/1X+fEZIs0Pkqx+TuI2X2OwaW+T+GmK1Oyc96c//akQPuuss07xWhlF4nxeP4ifxz72sTNn8CtKwJOFkd0P8UODePy8853vnHjix2bCmWeeWTYSdt5554Vqkf2OglnWg36xGNf506Jj48Jjkp4zrHE1rD7l+BwWknmfJH5SB5ZBIImf+VOIIH/0vE5CIK/Nq2IAACAASURBVChuuummsot41113VW94wxuqNdZYo4Qb8PAJLxXETz3sK71XltWhINIQOlHWndcPI85iHX6OyJOUxM/8jcEmPU7ipwlKeU6/CMyyQTEPxE+/8u50/izrwbAwGvZ9kvgZNqKze78cn7Mr20nqWXr8TJI0xtSWJH7GBPSEPQYRwbCMHWVkxT333FOdffbZ1Y9//OPqQQ96UPWqV71qIcdEED0R0lUvS173/pmwbi5JcxA6UfEMNv/85z+L14/PhCDIzRDET5y3JA3Nh040Akn8TLR4prZxs2xQJPHTXC1nWQ+aozDeM5P4GS/e0/y0HJ/TLL3paXsSP9Mjq6G1NImfoUE5VTdCRCAo/uM//qMQEsiJO+64ozryyCOrBz/4wdW2225bPfnJTy7EUFQVQvpEVaoM7+os7jrx4yxhB35gdu9737sQP+ENlMTPVA2bsTY2iZ+xwj03D5tlgyKJn+ZqPKgemJc+97nPlRxRj3rUo5o/8H/OXOz1fT9wgi4YJ/Hzy1/+srrggguqV7ziFW1zMJ5//vmlaMeTnvSkCUJovprSbSwMOj7nC8Hs7WIRSOJnsQhO4fVJ/Eyh0AZscp3Aka8HESHnjOM3v/lNdc0115S8CFtttVX13Oc+t1p11VWXCQWrhyTVQ70yVGlZgUSoV3hHwRrR5jeiDeb1cLnEb0CFnvHLkviZcQG36R6ZS77MKDvwwAOr+9///sucpVw5kp5H5qDHpBkU+nz33XdXK6200qJzGs0L8XP77bdXn/zkJ6tXv/rVjSqXtdOVQfXgW9/6VvXGN76xOumkk0qeqH6PxV7f7/OGfb4y2zbEJNfu9xgX8WOekKzc/OGZEV4e7VU1ap999infdapgt5h+9ovLpJzfbVwNY+5t7We3sTDo+JwULLMd04FAEj/TIaehtjKJn6HCOdE3qxM/kbPHAoY3yo033lh2h1RF2WmnnapnPvOZC6SQToWnT5AUrXmCJrrjY25ca+JmYXVIHzjz9kH8+B3nJfEzZgFNyeOS+JkSQTVspnlAGXXeEoiOH/zgByXn19Of/vTqXe96V5kj5FX74he/uFyJbYlHzzvvvOpDH/pQ9bKXvax63OMeV733ve+tGA5f/vKXq6c+9amlFb2egTDqZlAgrS+//PJSJtxmACLl4Q9/ePWe97ynWm+99Rr29F+nMaI+/vGPFxLLvXbbbbfqgx/84EL5cfrtfaNs/c0331yIBGHGfqsqybBGfiE3EOath9BkmMhJpyiBe+mbo59y7nHfMMo//OEPl/Zqt/ttsskm1Yte9KKCO0PasySB/spXvlLxqnjgAx9Y7bDDDkUeq6++evWpT32q/CDw1lxzzXLdwQcf3CgJM+PytNNOK/3yHHqy++67F6IFHr5/+9vfXjDabLPNlktg7XvPliCcbv3lL38p73Nh2zZy6kddD97ylrcUHD//+c+XPj/+8Y+v3v3udxfdjPeTvH/k99nPfraShLx+HHrooZW1ZLfqnk2vDx08+eSTq1/96lelz96dL3nJS6qXv/zlJfz85z//eal+pxKTA/6+e8YznlGdeOKJ1VFHHVVkA39V3l75ylcWgsz5KrfRs1122aXcY8MNNyzP6Ia7Z9C3U045peg0z2hrJ+PC56eeemq1wQYb9BwfTXXMjcifPPTVppw+BdEmFyP91A/P1yb9c5CjMWUc14/HPOYxFUyt85CG8Kkf9NQzrA179dPY/eEPf7gwZrWBXODxxCc+cUFn7rzzztIW54Yc6e9znvOc8mh6RF7f+MY3ynP/8Ic/VAcccEDR1yCrmsxJ5r1zzjmn9M9cSW94rKuSyIO919FtXLXOvXTMHG78G+M77rhjZc7opwJjk7Fw6623LiThbzI+o49N8OqFR34/Pwgk8TM/sl7oaRI/8yf08NYJMsfOzmWXXVYMCItc5V033njjAkw9l0/9Ot95UTtad5PmD9HlexzEmIUw3Bh1FhCwQvy0M2QSt0SgjkASP7OjD7///e+rt771rYUkQO4wwhkrX//614tRf/zxx5ey3JdcckkhGVpLbDP0nPfNb36zhNeo5oQsueKKK4rhpLx302d0In605xOf+EQhpBAbEvubuxiJDEKGcRMPD/dxDWPPfYSTMP4YfPp++OGHF+KbMX/ccccV0svBgNp3333LM/QN8fDd7363EA0vfvGLl1EGVScRQozVl770pcXodD+G8utf//q2pEgvbQqjHDGAZEC0MI79r/0bbbRRMfgCAySe6mgIMZ6ydS+sCy+8sBAhxx57bGlLk4P8EERbbLHFQp8QN8gv72rG/f3ud7+KtwYy4wEPeMAyxA+SaP/99y/G9DHHHFPaGZ999atfXWbNB/PbbruttB+xoL977713IUoQCgx496Gf9VAg7zD40lPrhSb6UO97r+sZ4O9///sL8ae/m2++ebn82muvrV772teWvxn366+/fpE3nfrIRz5S9Fbf42CQ65uQdbKTWy/WM/Tqb3/7WyHqfN4Ud2ukgw46qLrhhhsKMfaUpzylrJt+97vfFTk0CZnqV8cQGEirn/70p8vg7d1gbOy3336FSG2tYOc7xMchhxzS1uOnm+dRr36q9Ipc8kxYBuGBUDIWkUYIQ7iSie8RbIhIpDbZGlPWRrySEFxkaG5EZCO3VZbVr6ZzkrkJ+WIeRYqH3tMZ82qTo9O4ap17zTlIQ/3RTn2hD8i/JiRTtKXXWIh5up/x2RSvJnjkOfOBQBI/8yHnZXqZxM98Cd2CwcvBSzdICbsPdkvshlkQIn0sMGP3Lggi5IXPkBeRowZ6kftnvpDs3tu6d5UzYW5RCzfEj0VDevqkxnRDIImf2dAPC3wGjt1sRkKrcWBeQATzIOjmjcPQQgoxohhcDtciKBjBi30GgwxRg2h5xCMesWAof+1rXyuGDjLAeqHXgWRgkCKLEFIOngnPf/7zy7sFGRJhMhGa5R3EKGTQx6E9vIT22muvZYx3hBIiiFcqLMKodx1j0/nm22GVc4+wGSQVrxL9kqstDDdGMA8dBqfDhgj5kDPPhSig0A23uAbRc8QRRyz0iVzf8Y53FKP2O9/5TiEXOoWzMUK1D3FCF2JDJvSmlQQIXUNckUkQV+YdRArPi1aZ9zJWe+lGt+s9l7cS3UEevPCFL1zmHcnDgqcIgip06Oqrr6523XXXQnIgGyM0Mj4XPnj66acveKv99re/LYQhLMirH9z1LQgTZCusY0PHeqnJ+7wT4dJLx9oRbd3CGhdD/PTq549+9KMiI3oK9ziQc8ZekG0IsvBmRFo76LO20WPeQOYH93AvcyB5XHXVVYUsQhg3mZPe9KY3FVL8uuuuK3PI2muvXZ4V3n9N81B1wzPGEPkh8GNMk9trXvOa4iEZ47PXGIjve42lQcZnE7yazOFN+5DnTT8CSfxMvwz77kESP31DNrUXhBdKGJRRyt2Cyg6ql5gdWS/OWDTWFzORtNhnflpz2UwtMENueD0MLrBiiHjR+434sUOd1dCGDPwM3s4Yi5BAY9LCllGz1lprFcPX727hFTMIydR1iaEjPMBuNGO229GE+Gn1bnC/xT4jjBC7/bw+2h30rR6C0akfyBcG8UMe8pAF3ezUr27GVrtr5EpjeNnh98Pron6MKsdPEAmMUWFU4eUQZESdIBFyhnjh2bTOOus00tfoKxILidB68JDi3SKMpl0f5X1i/CKnWvUjSABrPRs78W7vpmudiINexmqvzna7HimD0KM/NqFaDXbhd8YPHQ0ju2548xahD9Yp5MFTggfYRz/60eKp411sg8t54e3TD+76ttgcPd2ub6dj3fAaB/HDw7CeA8i76H3ve18h6NZdd9227x5eWshKZC7PNCFLzn/2s5+9zPk8zXnPXHTRRYWslIS67gnddE7iEYVQp//0B4lk7un3aEL8tJt7B9WJXmOp3/HZFK8mc3i/2OX504tAEj/TK7uBW57Ez8DQTd2F9fAjjQ8vFK61FlUWTXZ27ZLlMTgC9Rw/cRcGvMV55PlZYYUVyldNdgkHb0leOe0IRDhleNVxJ5fvATkr3Afxk6GWky1loSYI9VYjql2rByV+FvuMMKoRC+2SwS4GYfMhneWtpBJUO48f82Krh047LKKdv/71r9uGGo2K+AlPIkZqXY5CwXg58ACKUA+eN//4xz8ae/vAVmgY74gmOtKuj2GQW8+1eva4N0+ZCAkMWfZrWLqul7HaS0+6Xc9jA7mI8GnnrQXT173udQs5lJAGjiDfIoxQeBTiR5iP3CiuQ5gLHUKeyXnEK6Vf3LsRP/rFK0dYkDAy4ZKey+sFGSfsrNv1vmunY5NG/OgbjylHfRy3kzud5A1HLsYJLx8Ezaabbrpwug1HRAScyF3uJPmarIv6mZNgh/jhKcabEPHq/7o3YC/dnHbipx+8emGR388PAkn8zI+sF3qaxM8cCv1/uiwhH7ddC1ZeKBYnEhTyRsljcATqSZsjL5LP7FYjfxjxDIUImRv8SXnlrCMQXnXhOZbEz/RJPHaEeR+MyuNnsc8IEgAxU8+JMija5jsGuBAoxp13CmNeWM5iiJ9oJ++QenhVtHNUxE/clxdJlDL3zAgVgj9PEgl0kQuMzqbePu4ToSRNdKRTH6NSk/e6+zCwGeoMb/MHDyR5VOKYNOJHiA/yq13Sam0OEuSEE04o/YuxFJ5C8roI6+Kt5JC3KDxBhC+6r/8l/A0c+sG9G3Fzxx13FG8TBCaPLaGScmTZRJN4XYL0XsRPOx2bNOIn2hg626S6oCTvPM2MG6SM3FDkHAfSRo4fBBl9jTA6eY2sSZvOSbA/88wzC+lHt8kj8mI1mcemnfgZ9hzeBLM8Z/oRSOJn+mXYdw+S+Okbsqm/IMgIMdYMSbunCB8vWS9m8cvpiTIcMdfD4+DONd1vLs1+MkxnODjP6l06ET8MifD4SR2abOmHcVnPTdKpxYN6/Cz2GeFtYGdemI0k/4MekWSa0SoHj3eLZLu8OeT5iXwe7t9vqJfwEDhKQMw7gAdI/RgV8ROePRIqC1uph5JELiKhKvLGaIPwk3488b797W9XW2+9dSEzEGORq6adDLr1EfmD8OBhxcNCEvFnPetZ5af1npNG/ATGkk63I/X++te/lrw6vEPq5BuMIr+R75GOQo14Qwq7E24k35I5k3zquYP6wb0XcdNkvHQLC2qnY5NG/NS9ruT+EsLa7iADSZsRvpFLUoikxOCRj8k6M3Kb1ZNVG2M8tHjr8KbrNSfZULPOCu8eIWaeIxRUvjG63+SYduJnmHN4E7zynNlAIImf2ZBjX71I4qcvuKb65HqOHzkYuCVLGvnIRz6yLDrtTNUJnyR/FidueFuQRCJt/yN+YM8osCjqxzhYXGvy6mlEIEhabTceGfiSaPImQPzIx5LEz2RL1o63MCeeCLwueIPUE/4ywHmLMFrrJXxbQymC3GmXZ2Kxz6h7rsjF4dmrrbbaArCMCjvwTSoXtQs7i5wxQjDkCIn+90v8mEN5bcjZIhF0a6WxYRA/7fAVTqRike8QCfV3Y+QqEday1VZbFVIC6dDPEV4rke+El04934nQIQax8d6pjzweYCNkRsh2r3lhMcQPr5t+k9nCo+6103q90HOeIfK9+O2njnNU6pJzRln5umdyEDwqrdUT8Nb1up1s+sF9mMRPUx2r525qDQOMPiM8OlX1UlWrnQdfLw/BbgRVkGwqWSFBN9xwwwVVt76RqwjBJuSQ100kPQ/SyFxljMS1Erg7jG1J0XltIYkkHfe/tnSbk1zr/DqhHISeZ0RIYK/xuFTET6ex1O/4HOYc3gur/H52EEjiZ3Zk2bgnSfw0hmrqT6xXmlKC1GLcrqmXs8UU1+So4BWG5tR3egk70Er8aIrFjx0q34V31RI2MR89wQgEURthXv6PUC+JNRE/xmwvA2+CuzgXTSO3Sy+9tJQqt3vNEJInY/XVVy8kHoOW0cKoj+pXQkVOOumkUtkmDsYSbw6luiPPRnw3yDMkKGZ0RDLheulvoTA8a+gYTws758iWJqXJwzBU7QbRJfRIgl2bDIxveTjkOPPjO7v6SAu6DZM4AovWdtbzeSA55HGRt0WYCIy803h3tEsQ3E3hwti1AaJKj7EFVzJSUv25z31uqXTVmjfEOYxrhB7ipWklr9a2IP/Il44IGWOwKiFPP3ym4hq5xM6+/kYVo/CukienFcdOfe6Er/PDcG4l6uq5hEK+yAltaUJ29bqeDsrNozS4su1IAfObPguhUxkP1q0JyCPpt+uEdQXZoC+RNJns6hWZApemuAcxgYzo5u0ybB2rEy1IMTpx8803lzAmeYX+9Kc/lTAp+bnojc2kIA2sN5AfCFukMtyCKEJGP+95zytV6swBQjNtAjr0sVM/6xXIrGHIiCefQ6iVe1pP0lfkVFQy5FluTpHDx1jRL4QVOdvIMBeQvXkhiL0mc5LE56qDIZSFkjr02f3du14psJts2o2rXnPvYnSi11gYZHw2wavJHD4XL+bsZEEgiZ85VIQkfuZH6PXcM3bb7C4qjetlu+WWW5YFQ+adGZ4+BNHGcA/jPBI8252xwLHznYb78DCflTu1kj76xfuHUccQDeLHQj4986ZD6na6GWvClBhmvCyRCTxIeHPIfYHUufzyy0uHeG0wZpAYjDPlqhEAjH/eJwws+S/qR7dnMO6QIXJo1J8hLMbuvYNRx4sGoSCEScjX7rvvXjYHECFNDoaonB28GugpA5NBdu655y5U3EGOCJdinNmtdyCF9Ndv3jMM/GinviIhVAxyIIqEAzHwbGA89KEPLQmMEUCHHnpoebdpOwJABSehPr0O+Mq9Jhmy5/J4YiTzaEBOuV+nuRpRAscwYns9q9P35BeYSNbKYGcs83jg4cLQh4u+B2bWcAozIEbgzrD2f92b1N+wI2d/86qQJ+cb3/jGgq5pP1LB8xGCN954Y9mcEAIupC48O4SI88ahr3An3370o9f1ddnSd3rC+4kMyLdTXhn6SpdgUPcGQkodfPDB1T777LPceAk59MJd+BAyAqlEvxGO9M04pONNj0F0zJjkgYfcgcd2221XSGREj3HEU8pcQdfJGFY+Ix9Ekb65hvcPUtP39TFKxsa4UEVEs2IfvfpJRsgvRCvc6QGSmNciTx3vJGGHZGGt6Xtjyzg255EP/fb917/+9ZILyViju8jPuox7zUnagqg1ZyGPIqwPWRtt6SWfTuMKnsaC+5uzzb3COHkzCWVr1Qll7uHcNE9mu7HgfSAv2qDjsxdevbDI7+cLgSR+5kvepbdJ/MyX0BmUyAcLP7vQjAovYy/IurGZZMTi9KKOpTuFcS7My0LFbwswSbXrYR+Le2pePSsI1L3zQncQP3ZI7erbmQ2PnyR+ZkXq2Y/FIsDzBSnivcb7wfw6jsO45DHRGsY3jmfHM8LzAzHk73bHjjvuWIxYFa5m7UB2eLe2M7oZw5FPZlb67X2A1ELc5HptVqSa/UgExotAEj/jxXsinpbEz0SIYWyNsDiyy2Chyl3Y7oqdzJVXXrm0wfcWEZl7ZnEiCeKnviALY55buh8G+73uda+xGSeL61FePU4E2hE/vMTC4wdRi/h52MMeVpqV5M84pZPPSgT+FwFeBrxthBI1DSsZFX7CluSC0RZeFuYFBMHPfvaz4qXDK0K+osirMqp25H0TgUQgEUgEJh+BJH4mX0ZDb2ESP0OHdKJvKOabezfXdKQE93khAOKkkT1J/AxHfBbbfiJ0LvL9BMa8rnj9cG9uzRkxnBbkXaYZgbq+RN6tusdPnfhxbu74TrO0s+3TjACiRfild+lSem8KD5ErSo6jdvl2ItcNAkg4Sh6JQCKQCCQC841AEj9zKP8kfuZH6DwGJLATK85FWMy+eOJ69ZDwHIiEsvODznB72kr8+B+pxjDwN5d0YQni3v3kkQjUEUjiJ/UhEZh8BKJ0tCpc9YTC4255VKdSvr21Gly0RbJYOWnkJZEDKI9EIBFIBBKB+UYgiZ85lH8SP7MrdEQPAxLZ4Pdf/vKXUpIX8bP22mtXz3jGMxaSZfq+lexJL4LBdaM1VKduyCN+hHrx+kG6CfcKrOO6CLWLkDEtSTJucHlM25WdcvyoiMS7QKUjoV6qIKXHz7RJN9s77Qgor66SkISvEgdLIF3fQBl3/yT9lfyYF6nk3HIctRLJEmFLqMszKb1Mxy2hfF4ikAgkApOHQBI/kyeTkbcoiZ+RQzyWBwRx42HxN3IB+YNYiDj/yAHw9Kc/vSR1vv/977+Qb0a4l/OCZEjiZ3Gia1eZyR1hbIEeYXWIOdg7yMuP/yPEx/8O8kiZLE4m03R1fUxHu1UNuuaaa0r1HRVukviZJolmW2cFAcSPSmUqTvGwWeoSyd4lKiQpV44QRkTx6PW+4JWkQhAP04MOOqi88/NIBBKBRCARSASS+JlDHUjiZ/qF3upNYhEY1UzqRI4cAJI625lkNG677bYlB00kGkY21Eu+Tz8yS9uDwDKItGhNED8IncgDZAc2vDx8hgyKsLuUydLKcamensTPUiGfz00EeiOgnLP356R4z7SWuNeDLbbYorLJ88xnPrOUIM+Ng95yzTMSgUQgEZgXBJL4mRdJ1/qZxM/0C52BiOyxCA0SqO4x4rM//vGP1YUXXljKuAvx2mabbcpCMMgGKGQlr+HqQifCJrx6EDz+thgP46FeDSz+rofhZfWm4cpoku+WxM8kSyfblggkAolAIpAIJAKJwPQikMTP9Mpu4JYn8TMwdBNzYZA90aDIBVMnCb73ve9VF198cXX99ddXBx54YPXYxz62WnHFFZcJ7YrSr5lLZvGi7eTtE2ROePsg7KKseyvucS6CyHcIoiR+Fi+bablDEj/TIqlsZyKQCCQCiUAikAgkAtOFQBI/0yWvobQ2iZ+hwDgRNxHD75DTRw4ZJAEvHoTB8ccfX91www3VKqusUu23337VaqutVs4NUiHyybjO+UtZlnYiwFxEIzqRPm5Z9+KBvQTPyB8eP8Lz0hV/EcDP2KVJ/MyYQLM7iUAikAgkAolAIpAITAgCSfxMiCDG2YwkfsaJ9vCfVQ8nEuPvkMMnCB2fKeH+sY99rCR33H333avHP/7xpYS4cyIkLEgJREQ92fDwWzz7d+yWk6depcvfZIJsQ/qQW51wy9w+s68r3XqYxM98yz97nwgkAolAIpAIJAKJwKgQSOJnVMhO8H2T+Jlg4TRoWj0nDM+RMBZ5+vDi+dOf/lRdddVV1dlnn10qkPD2WXnllYtnCeIH4VBPAI0ocm09uXCDZuQpNQR6ET9BspEPog3xA3PET8it7hkUXkAZ5jVfapbEz3zJO3ubCCQCiUAikAgkAonAuBBI4mdcSE/Qc5L4mSBhDNCUIAgiPwzyR5Uu4V6+u/3226tTTz21JHfeZJNNqhe+8IUL4UT1azwa2eN6R5YOH0AY/3NJJ+Kn7u0T2CN9/PgOCReEGzLOj88j6XbmXhpcJtN4ZRI/0yi1wdr85z//uTrnnHOqq6++ujr88MOr+973voPdaEau8t76+Mc/Xp1//vnVb37zm2rrrbeu3v3ud1ebbrrpUHvoXWlj5FOf+lR18MEHl9x3wzqM31/+8pfVKaecUt6r73znO9sWUOCR++lPf7oUXpCDT18POeSQUo1rGsj+3/3ud6Xtt9xyy5LoblOchyXXpbrPrMwR1jXG94knnlitu+661cte9rKlgnRqnzsrujC1ApihhifxM0PCbNqVJH6aIjW551n4eJkia4L4kTPmr3/9a/WDH/ygOvnkk8uC+clPfvLCwrlOIgTZg3Tolp9mchGYrJb1In7q2DM8/ES4F/JH+F14YQUJN1k9zNaMA4EkfsaB8tI/g8GMkGf077333tWxxx4718TPt7/97eq4446rDjvssGr11VcvBqJ1yvOf//zqqKOOqu5zn/sMRWj/+Z//Wb3xjW+sTjjhhGKAfvnLXx4q8XPZZZdVr3zlK6uf/OQnhcjRn9bKmb5729veVr3pTW8q72aeuW9+85tLxc3Pfe5zJSffYo7bbruttME75TOf+cyi79faFu1/yUteUikesVS62wTnxWA4CddO6hyhSMUxxxxTHXHEEdUHPvCBogu9jk9+8pNl3P3tb3+rPvGJT1T7779/r0tG+r211le/+tXqrLPOKkQzL3nHdtttV+2www7Vi1/84qGPm3qHrrzyyoLBE57whJKSodf8duONN1Z77rlndfPNNy/ZmBupQPLmY0UgiZ+xwj0ZD0viZzLksJhWeHFFOXf3CdLAou+73/1ude6555aX11ZbbVWttNJKy+wi1gmGIBmmYZdxMXiN+tpOxE89pC4wtnBC+gj5CtLHIt3ncTAWMt/PqKU2efdP4mfyZDKqFvH02XXXXavtt99+romfX//619VLX/rS6rWvfW31rGc9q8Bt3rzpppuqFVZYoXr4wx8+VBHYOedx4P7DJn409Otf/3q10047tSV+7rnnntLPLbbYopAzMc//7Gc/K++DRz/60Yv2+PnSl75U7bHHHoVIZNgyZod9ICxf8IIXFMN1qUjLbjgPu79Ldb9JnCOMH4QfwsS4RQL1Ii681xAcyJ9JIH5CnvV27bzzzsULUHqEUR8IM+Tv+uuvX51xxhll3Pc6JlEXerU5v59MBJL4mUy5jLRVSfyMFN6R3zy8fRAFUcXLb0TQRRddVF166aXVX/7yl7K43WyzzRZyyGiYa10Xu5DhNZTEz+LE1s3jJ+4cGDuXrCz0yQHpw/OqTsgl8bM4eUzr1e2In5NOOqm65pprqs0337zsRkZ1vhyz0yrlf7Wb5wTjWajRUhnPk4DgF77whRLi9cUvfrFae+21R94kyfVf//rXV5dccslIiB8bLzxt23n8+O4Vr3hFZUwjTUZx6N+ZZ55ZQr8ZszyBh31Mgu52w3nY/V2q+00Czu36zgOF15XQRJ5qTQ7j/EUvmEIE9QAAIABJREFUetFEET/aHe0ap/caDyOEzzrrrFNts802jSrqTqouNJF9njNZCCTxM1nyGEtrkvgZC8wjewjiJqpz1UO2fGYBbUG77777lkpe49i9GFlHZ/TG4a0l3MsR5E8keQ6CLg37GVWALt2qEz9BJnKT//73v1+895761KdWq6666qK9AuYP2cnrcS7kq0J+8wL41a9+VdFzRQhGfSwl8WOnn0eOn6YG86jxGOT+k6C7SfwMIrmluyaJn8VhPwljbnE9yKsnBYEkfiZFEmNsRxI/YwR7BI8Kj5/w1ok8Pz/+8Y+rr3zlK9Wdd95Zve51r6vWWmutuc4bMQLoh3JLcotwryB+ePyQY90rKImfocA9VTdJ4meqxLWoxuZCvioFCOQ6QviMy+tpqYifeC65M4If+tCHLkp/lvLiSdDdJH6WUgP6f3YSP/1jVr9iEsbc4nqQV08KAkn8TIokxtiOJH7GCPaIHoU4UIZdOXCEgaR5SB8JAVdcccXiTn6/+92vuJBGafARNSVv2ycCQdzVq6nx9qnLqV3IT5+PydOnEIEkfqZQaAM2ORfyVSUnnXw0G2ywwcwTP5EbRYLpJH4GHDS1y2aF+DHnS+ot9K/VC2yW5ogkfhan87OkC4tDIq9eLAJJ/CwWwSm8PomfKRRaS5MRP3YQo4T7XXfdVX3oQx8q/wsJ2XHHHReIhNaqItPf++nvQeRa0hOePXVvH58l8TP9Mh6kB0n8DILadF4z6oV8lLx+0IMeNLGen7xUVe7aeOONZ574UcJ9r732KvndRk38KJ0tdO7Vr371cp5FiCchdvRi0GPUutukXcMmfoaBS5N2t57zrW99q4Q7yvsk31f9mASc2/XJpqONRnMM4rbJ5uK0Ej/6ePfdd5ciKTZSh3G4pwTpEmQfeOCB1f3vf/+et51UXejZ8Dxh4hBI4mfiRDL6BiXxM3qMR/2Eejl3ieIk2+MqL6+PhbSSuJEseFgvq1H3ad7uHzlcgvyp9z+Jn3nThn/1N4mf2ZG7kFuVbH74wx9WjErG0tvf/vbqOc95TulkfSH/lre8pVRg+vznP18+N4+/+93vLslTW0M+EQif/vSnq9NPP70YD0j+I488chlvgTvuuKPke2NYnHzyyaVcsd8XX3xxebY2qCojHLh+eGdcfvnlpQz4b37zmxKKparWe97znmq99dbrKZy43rPk7Yl+K/n88pe/fJnqPxdccEH1zne+syQurx9yWEl8+qQnPanj85pg0OnieqjXZz/72eoXv/hFMbphs+aaa5ZqW0KlW5Mi6xsj/fjjjy/nqprlPFW66u/YdoSEHF3w/sY3vrFcs0477bSS5LvJgTRSRp2HCGP0Bz/4QdnsoSfvete7yt90TH8UdqgTTPp93nnnlQ0ihR8e97jHVe9973tLn1Q3kz/M0esZCKNuRuhidcg40U4VlmApJO6www6rnvvc5y4zFroRP/QOrmeffXYhuVSOI1sEy7bbbrsMUdGKyzOe8YyCL2IjxteHP/zh5Sov6ad8isb4P/7xj7IRZ6y84Q1vqDbddNOeZIjNug9+8IMVHYxy4qEDhx56aGWdfuutty4kgO9njliMDMj/nHPOKfOFPhnHkpXLT/XgBz+4+va3v1295jWvKWvOdhW6PPtHP/pRuf6nP/1p9de//rXoKa90R7trQl7k/ve//73o9u67717kZZyFXnZrV5Px0+6cTsmdvYvNDeSrjLoxhaiOuUK7kDbIVZ73cbgORtbjvPzoniTO7vOIRzyiInc6Ipl9p4TSv/vd78r8rlgL/fXcX/7yl+UR7a5ZjLwHxS2vm14EkviZXtkN3PIkfgaGbiIu9GIJA9FvL9mvfe1r5SWr6s8uu+xSXkRxTpPdmInoWDZiGQSS/Jk/hUjiZzZkjpjYf//9i7HI4GeQW+gjDI4++uhCgITx/POf/7xCjFjQM06RNYgWxqCS1UGA0A2GrMTADGGkjXsywpA/PDzsHPMGRZy89a1vLcbC8573vEK6bLTRRuV/BgnD9oEPfGAxjp/2tKctGFaMMkYaQmaNNdYomwfue9RRR5VzWz0S6tJivL3//e8vfUQ6qULnuPbaaws54mAMKmEcR7+72E0x6KZFQfyccMIJ5X15wAEHFKJNW973vvdV3/zmNwu+CJQg3chTlS7nqUzkf0bfV7/61fITZeg9txMhEfmMEBuDePx4JpmSG8MRQcZIpyMMZISU0u3Cvffcc8/qAQ94wDLPUb7eefonpEjFLwbtFVdcUZ144onFc6PpMzrJTXsWo0OIDuPlxS9+cdFpfdlvv/0KCUn3ESpxdMLZPYwJY4k8kRUwR6qq5macIVyiBHkrLkgxayhjFsFqvJL7qaeeWu4VJMRHPvKRcn96ZIw5fEZGcWy//fZlrJFVu6NXvql+54ho22JkYJwjuugTchAJYy4zhukXGR9++OGFmGolcWIOuOGGG8o55j9jyBxnvJjbWq+hcwcffHC1xRZblPLw5KIqrfNday6RtqBXuwZ9c3QifujMcccdVwhVB31UNMUcaNwg5ukg4o6+1vUSXkcccUS10047FVLwzW9+c9FduuVAGJpH6Ec9t5n5zQaA+d8cbIxay8MVYeuZrcTPYsfcoLjlddOLQBI/0yu7gVuexM/A0E3EheHJg9CxcFC+3ctLngQ7fxbc4U3ixZlJgidCbH03oi7Dvi/OC6YSgSR+plJsyzX6qquuWvDCYGw7GBIMBUSOxXwYdTxpLP4j9IYOMI4QEgwA72sHAoXXgx1mhr8Q3k7hQ3WDElG0ySabLLSREcEQYdQwWIMwQtgwNhgydqYd2mJTgSFcb0trh53HQ4ORfsopp5SEzfX3Du8JXkatRku/xE8/GHTSpDo2kVslzuXhwfuG54Z3KpmEp9Z3vvOd0rd11123nO5ahF2rITsK4kebyewPf/hDISKCgIh2kymd4nnUjWAKIxe5woh0uJb3gn42fUYnuS1Gh3hHMJgZssgUfaRX2ukHYRUkpXa3w/mee+4pBAXiASlaJxmjf/BrlVnggvBD3IQHF2yQSDzgyD9IWIa/sUMX6tXoApdW0q2JLvK66hTq1XSO8JzFyCCq7F133XUFv7XXXrs0Xb8ckYOoXdgWucEPEQoTpFH9aDdekNRki+hBlISXHVm94x3vKAQU3HmvmUd7tWuQt0e3cu4xlnjptOoTnHfbbbcSvsmbJ9rOM4oHJu+lwABxyfMn/u80fi688MJCwCLN9tlnn2U8CTuFxS5G3oPglddMPwJJ/Ey/DPvuQRI/fUM2sRd4oXjR2s2yQ2nXRCxyHpOLQCdCB6FXJ+qS+JlcGY6qZUn8jArZ8d5XiACvC94HCJFnP/vZy4V+dCM92hm1Qib8CH0Jw7STkd/Lk0D4GRKJ4XXmmWcWg443xGWXXVY8Jdodz3zmM6tXvepVhXBqPX7729+WXW9EVLtS5d5TyCD3rxvQ/RI//WAwiLHdDs8I+UAC1XNxdMpZMgrixz2FIPHCgGO3ownx0y7cpp9ntJNb6NygOoQ4kJtotdVWWybMDpmAkGxC/HQyxgMvhrXNMZ5eQez5rlv+mXbPp+MM9FYiM7A3rrp5+kR7eo3TfueIxcqAriMxkCzGMzLmIQ95yHLq1g4vpIw5gvdbnQiJi9tdE/1DmvDqaT3+7d/+raxrJb5u0q5BZvkmxE87L71OsgmSW+gkAjOI4nrb2l1rbuOZ6Z3Rbg4dxZgbBK+8ZvoRSOJn+mXYdw+S+Okbsom7AEnw3//93yWW2IJNTgcvazs0jIJ///d/n7g2Z4P+hQDZWWDVDajI2RSJnhOr+UQgiZ/ZkHu47PPMEV7FU4CnQT1UpV+jrh0yQiiER5hLWvO5IHKEFLTzJAgDVc4ZBrWQDITCE5/4xLJr329BgDD6EEjtwpiEO8iHgwTzEyEP/RI//WAwLOKn3X0ivIJ3yWI9fhjr5CTkSB4UoXbw4rXCK4sHEqOXLrWSH+3aNijx088z2sktyL1BdahdX2BjvSqEqgnxE30QltdOj8NrgvyEQ9L7QYifIMla8ygFBhtuuGEJJ2vNE9Xax2ETP8OQAfLWWpJ3G08wXmD+r/elHYmD5JAfqxP27a4JIq6JXjdp1yBvj2ETPxHuJuzVwXOTLgrRjKPd+AkyHvHZbg4d15gbBMO8ZroQSOJnuuQ1lNYm8TMUGJfsJowKO0r/9V//VVxq7ZJZcEuG5+WCWED8pMfIkomo64PJjmxi1z5yNpGb8L3MyTSZchtHq5L4GQfK43uGuVmOCLv/jCgkDI8Dx6DEj8Sfkn76ufe9711CChD+gxA/iCO7y+6DYIid9V4GayuCEdrWagjHefW8OrxTw2tlUOKnCQbDJn6QBULB4C1sA8Ei78xiiR+bNrwreBXwehBmJ78Sz11eA8LOwuukjl2n/g1K/PTzjHZyi88G1aG6rkhgfe6555ZQdnl+eBE1IX6E2Qhj60Q+RBs9q+5V0a/HTz1ckvxf8YpXlOYjS3hlCd00FnodwyZ+hiUDusgTUHine9LPyLXTiSgL/UHw8hSqJzzudE3g3kSv3aNXu3rh3e77YRM/nhGJv+mi5PXGMd1A6nSa+8NTUD6pephdtHmUY24Q3PKa6UUgiZ/pld3ALU/iZ2DoJuJCLxWx2JJ/SvjmsINqwRjl3e3YJvEzEeJarhFJ/EymXCahVTFm621B7qoKtNVWW1XbbLNNCfXJvF2TIK32bSBDlWkkKUXimq95F/DAUR0ncur0S/wwNuV+kOeGQcGzAgEhx8TDHvawZfIE9TIow/NBThGeSOYk9+Gd1JoTqAnSrnP9bbfdtkxui7g2whh4sdTz6vRL/PSDQad2d8OmE2mC2DrooINKTg+5N1ZeeeUFLxyhHT6PYxShXt2M09Z+Dkr89POMdnKLfFOD6lAk7kbe8BwRimg9I+cOsq01H1M7nFV9ElZJHqovrbjiisvAE55pT3nKU5YZL/0SP25qjPOGQfTYeBPSw2hHoLYL72mnj73Gab9zxGJlYDPRXBDEr9w25i2JletJzNvhFeFvW265ZSEukJf1o901PNa33nrrQgQjyzqVNW/ariZzVes5wyR+kMPIqUgczoNPDiMea/L+IMU6ET/mTuGDdLQ1YXynaxYr70HwymumH4EkfqZfhn33IImfviGbuAuUCrZ7bAHPXRnx42Wd3iITJ6rlGtSJkMsqXpMvu3G0MEIBPct4VlnGYtCC2s4h4ifH+TgkMdgzIhGvXfJI5hmhTjyAIvdHv0ZdGLV1D5O4hyS2Qi0iT0YYlEIp7NxvvPHGC52JRMxRkUi+k0iyatee4cwIi91pFzIwVI3sVGKdwcOzSXiD337q5GQkTZact15RqV/ipx8MhkX8BGklsXLdqyo8HCS/ln9nlMQPvVEFCNmB/BN6Uy8hD0dl2eUIkSSZId0uL0k3gqOfZ9TLjEdVosXqUJCHSl/HPbvpcTviBxEq746CF/BA8MQRSdOVRTeG5OAKHe2X+HEvz5CviizC0O93xqh7wtVzX8V9+p0jFisDmCKp6x47Qc7UQzTb4VXXn0geXtfRdtdEbjDei+YO4Yx1TyFhjxJlKynfq13mIF5JKgcK+VOBrMkxTOKHvMxvklJrtyNI9l133bXMizZl28k1ksgjiVo9hDoRP4uVdxN88pzZQyCJn9mTac8eJfHTE6KJPsHuh6oSH/3oR4uLv8U4TwDhXeFNIileevxMtBizcYlAWwTqxI9FogV3Ej/ToyzmYO9YCZ6jAlMYpEiWMNrDIEDc10kbPQ1ji0cBgoYBFYlrlRVWXp2xqQy3cAwJWJWb5mngXMSgnXr39RtJ4Xy6pfw3I4txpj1hnEXZZrvNQoYZ0MoJIz58xuOlW/iK6+W8ueCCC4rxxetCO5BGErQiThhk9eTR3TBoJ/F+MOhkjAcJJ69OKykWO+iMMHiuvvrqpepVVHbi1SCkmkGqT8KPlKImA5WJlO1uJ7sgz3hF1e/dVKuDaFBOGkGCUFTdTft4gCHWGOuwjT7wNmgNGYnKSsccc0y5vn7084xOcluMDgUJoH/mPB5tyBVjgKcYo94GF3kIg+uEs89Vl+OV5T6PfOQjy1oITkqE0+nWnDWdcKlXFasTfEgIXklClOqkX1N51sko49t8QceQery5yW6ttdZaIA2azhHuuxgZyDPD60SbEBUOGNp8MKajSlrgheCIqoWtec0Q374zJmCPEBGy11odEEGnOh65P+Yxjyky3mijjYpO+0xib8RPr3bVPWbkPaPjvQg5bQ78lVY35usV89rNByG7dmMgciyZIyTCN7eaI8iWpyfvpjoZxEu/7pmGUHWua4xxRJGCLcYGspJ3WWti8sXIu199zfNnA4EkfmZDjn31IomfvuCauJNN9FdeeWVJ/Ohl6GViAegIsofB6CfLuU+c+LJBiUBXBIL4iUTfFt5CvXj8RKhXevxMthLJS2Ln1i4+Dy05dJR/Fr6ClD/99NOL0Si5skO5dOWLGTyMLITNjTfeWPICCR0RIsATAtGDPBECwwMEkUA3GFM2BBi8DCebAEH8uL/7MKQRA8JRVN9hGLcejGphHQgDJIsy8IwYRlxr6EY7CSA1hOXQWUYbQsoOvnbutNNOCyXrFSZAoujP5ZdfXm4FHyXfPQ9G7Q4eEk0xaBc2ImQLvp7NuGZowlb/tAO22u9gYPGg0R4GMYx5JvAkgLMS28KSkGLewYgAhJDS3yE7FY5cRx8YbvV7M6yRa72M0zoOvCoQIOeff37xGvBcOsV7RdUxZFa9D8JDrffIHlnI+CQXxB7jGOZy8jR9Bo+yVrmF7tIrx6A6FMTToYceWja2eJ7RZc9kACMI6IdkuQghREQrzvIhORjs5Gyc0T/6xMgmZ1iEVwnvKGONzOAJl0hQLJQLWfHZz362hNUL5yJ3JefpAdkZ29rUWpHKONt2223bjrFWvea9rX88uN3PuCZPa7x+5whJpRcjA+MXFsb/PffcU0gQmCLM6Dtyk/4hK0KPjBHheOHhUtdRRIiNSbjJywVbGJvnEI+wc7iGvBBqcQ186YDx0atd3pXmBmQ2UkpYlTmnU5J671ghmrx9zHPmAgcZ85ZDvkRydW1yGEtIIr/POuusMs7qcxeC0nwpNxWdgo8Q3FVWWaX03/vbQc5IqbjW+HFfYbchO30wzui8e9IHhQEQadplzNIv7wye/oOOubaTbH448wgk8TPzIl6+g0n8TLfQLQjsCEiAaLeROzND0OKEQeDHi4Cx0WkBPd0IZOsTgdlEIBJ9R9hfa6hXPcdP5vmZTR0YRq/quUMGydkzjDbkPRKBWUVAWJGwQx46kve2OxAcjHxhO3lUhbBAhvBgQYbk+6s/rZC7y7ofAWQToB5G19+d8ux5RyCJnznUgCR+plvodgG4HXOFtctg189LwC5qeAkINwiX/+nubbY+EZgPBIL0id6GV094/ERIJ9f59OSbD50YtJe9ksYOet+8LhFIBP6FAM9rnho8U3hlhCHOi4j3Ck8voXntKlwlholAIpAILBUCSfwsFfJL+NwkfpYQ/CE8mjs5l27x0lz2eQFEFQnkD9KHq3/sqOTOyhBAz1skAiNGAPHDBT1InRi3QfyoCIXkRfw4MtxrxAKZ4tsn8TPFwsumTzwCQsl4WwtVEs7XeiB/hKmtsMIKC4mqJ75T2cBEIBGYCwSS+JkLMS/bySR+plvoFh3cZrkRi1UX7ysWGtkTZS/FRSfxM91yztbPFwJB/CB06mRtazl3eVOS+Jkv3ei3t0n89ItYnp8INEMgKinJhWUNFrlZ6ldHAnH5cXhld8o10+yJeVYikAgkAsNDIImf4WE5NXdK4mdqRNW2oRYeEuXJ8SNZpMSdkjTy+pFk0CJDDLr8PrngmG5ZZ+vnB4EI9aqHcfEAQvwI65TLS74IxI9z0+NnfnSj354m8dMvYnl+ItAMAZtrkhlL7it5tLVX6yEZuMp5UWmt2Z3zrEQgEUgERo9AEj+jx3jinpDEz8SJpO8GqXIgxlx1j5/+9Kclsz+XY1UJVlxxxRLuFfl+MtSrb3jzgkRgSRCIpM4e7m/jWBUj4Z1COhE/Qr3q5y1JQ/OhE42AKjWq5qgaZnNAaeA8EoFEYDgIRAlyd1PSXEl3XtZ//etfS5l5FaPe9KY3VRtssMFwHph3SQQSgURgSAgk8TMkIKfpNkn8TJO02rc1Sj7fdNNNpbSonD/CveQAeeQjH1kuinwh6Rkw/fLOHswfAsgdObvC40f51iB+5g+N7HFTBFR9lFj2u9/9bilTrLS05LMqENkYyCMRSAQWh4C5mVeP0ubWX6pVGWNKfe+2226V0vY24/JIBBKBRGDSEEjiZ9IkMob2JPEzBpBH+IggffwWyoX0OfbYYyvlQy06dthhhxLmVff6GWFz8taJQCIwAgQYF8IKePzI6YX4iXLuI3hc3jIRSAQSgUQgEUgEEoFEYIYRSOJnhoXbqWtJ/Ey/0HkC/Od//mdxL458P+ecc0612mqrFQOR50+EePH4ERqm3GiUHPW/7yWEdiCRHOkdNP26kT2YTgQitAuZa2wa39dee2111llnFQLooIMOKvl97n3ve5fvM3/XdMo5W50IJAKJQCKQCCQCicBSIJDEz1KgvsTPTOJniQWwyMcjaXjzMAYROZHsWYWJ22+/vXrwgx9c7bXXXiUXCGIHSRTGJGKHN1CUfY//NSkTxi5SMHl5IrAIBOpVvfyN0P3Sl75UxvQaa6xR7b///mW8G7Pxs4jH5aWJQCKQCCQCiUAikAgkAnOEQBI/cyTs6GoSP9MtdEQP8ofxF3+r4nXrrbdWZ599dvWTn/ykJBtUBWjllVeuVHiJhM/OF3vOYwD5w/PH/+k9MN06ka2fDQQiaTNvH+P5hBNOKDlajOUtt9yyjHdHjtfZkHf2IhFIBBKBRCARSAQSgXEhkMTPuJCeoOck8TNBwhigKYxDRM/f//73EvbBqwcRdM8991RXXXVVqSohJ8h+++1XDMb73//+hSRynSP+bv3fd1kBbACB5CWJwBAQCE8+Xj0q9V188cXVueeeW73gBS8oubuMY15+xqhzcqwOAfS8RSKQCCQCiUAikAgkAnOCQBI/cyLoejeT+Jl+oTMSGYHCtuz+Bxl01113lbwgn//856t11lmnVAHacccdC1EU4SE8fSKsK5JAB+mTOX6mXzeyB9OJQIR6IXQuu+yy6owzziheeYgfebt8HondYywn+TOdss5WJwKJQCKQCCQCiUAiMG4EkvgZN+IT8LwkfiZACENsQj03iFAQpUUlhL3uuuuqRzziEdW+++5brbTSSsU7yBGJnRFGPAfqiZ2T+BmiYPJWicAACPz+978vnj7nnXdeIW633377ar311luo0ueWxnzk7RrgEXnJEiOAiL/llluqj33sYyUfGxmP8xBKyDP0tNNOqw477LCSQ2rchxxWp59+esFBqfn73ve+PZvw5z//uVLE4Oqrr258Tc+b5gmJQCIwEQgs9bw4ESBkIxKBESOQxM+IAZ7E2yfxM4lSGbxNXpa8f+51r3sVrwB/WyC/973vre68885iPO6xxx6lIhBi6J///Gf1H//xH8UDCOnjGn+n98DgMsgrE4FhISDE65vf/Gb1i1/8onrzm99cSB+krXEeyZ2H9ay8z/gR4MX1kY98pDrkkEPKw8n6aU972tga8utf/7p66UtfWl100UXVNttsU33hC1+oHvrQh47k+d43xxxzTHXEEUdUH/jAB6qXvOQl5Tny0Pn7e9/7XrX33ntXxx57bE/i58Ybb6z23HPP6uabb17uGnns3vnOd5a++PHOyyMRSAT6R+DKK68shQSe8IQnFGJa5dhxHOZFJLSfpZgXx9HHfEYiMAkIJPEzCVIYcxuS+Bkz4CN4HCPQri2DMCp71Q1DL9FLL720hIzIF/LCF76wevzjH1/KvYeHD6InyJ4kfUYgpLxlItAHAlGpT5jmbbfdVrz0jFtV+oxP3wvNjBxdOWb7AHfCTuV1idQ7+uijx078gAKpiESR2H+UxI8NCMTO+eefX8gmJFAYktdff30JY2RgNiF+tJunz6677lo8pOrXGC82N3i5Wt+8613vygToE6bz2ZzpQABB+7a3va1af/31S7jxox/96LE1fKnnxbF1NB+UCCwhAkn8LCH4S/XoJH6WCvnhPZcRaJcT6eNH2Mc//vGP8ptx6OBK/61vfau4xsv3s9VWW1Wbb7559YAHPKDkDnFIDJ1HIpAILD0CCFnjUmU+pO4jH/nIatNNNy3GeT3xc+T6ycpeSy+zxbTAzjYvlXF7/GjzH//4x0IqMrRGSfx4Fk8dGxBPf/rTq0c96lELkPH6Qfw89rGPbUz8dLpG6ON3vvOd8izE0Kg8mBYj77w2EZgGBP70pz8VwseakUeg9eU4j6WcF8fZz3xWIrBUCCTxs1TIL+Fzk/hZQvCH/GgLd4teZA8iiDEYyZ69sO2EXnjhhdX3v//9EjKy9dZbV5tsskkxMBmQwsMyr8+QhZK3SwQGQMA49vOjH/2oLLYf9rCHlZDMIHiQP+Ht4+/M8TMAyBN0yVIaOOMkfjpBPkziZ4LEmk1JBBKBRSCwlPPiIpqdlyYCU4NAEj9TI6rhNTSJn+FhudR3YigicSLHj/bUy7QL/7r77rurT3ziE+W3XRwu9w984AOLEelaHgUZ8rXUksznzzsCxqr8W8Zl5PJB7CJ1eeYZ1zFO63/PO27T2v+lNHCS+JlWrcl2JwKzjcBSzouzjWz2LhH4FwJJ/MyhJiTxM1tCt/vPaIwQryB+wkhECvH44fkjt8Nmm21WPeMZz6jWXHPNQvzUw714EdSrfNWJpLrRGeXgZwvJ7E0iMBoEgqjxW5hmlGMP4jYq8/kOEevwt6Puxecz47Ae5hXjvT5ue+X/Me5dZ+y7Z7QvkrxHO+vjv+7y3+v+o0Fx+u6qwuIFF1xQveIyJ5LwAAAgAElEQVQVr1jOs3IpDZwkfqZPl7LFicA8ILCU8+Iw8fUO/dznPldymNVDXIf5jLxXIjAIAkn8DILalF+TxM+UC7DP5nsBIYbkkkD+3HXXXSW3whOf+MTqQQ960MLdwhgNgzNCwMKwDGOzXj4+DcA+hZGnzxUCMXaCQEHORCn2IHeMN5WW5PWRyHnFFVcsHj8RwlkHzDhuJX7i+9ZxG59HeFiEkoWnn7bEc5wb943xHW2P65wbCeEjz5DrMlS0vUqTpwTO97///UulmtacTEtp4IyT+OG19pWvfKXoswTMoS/DDvWC96c+9alqww03rLbbbrtlhOLZPF4lTB93zpImE94ktG8S2tAEq07nkD+PyfqaZjH3G/a1Ep3Tvfve977DvnXX+/WLCz2QeF1C9gMPPLDMX+M8xj0vjkrv5dd84xvfWJ100kklj1keicCkIJDEz6RIYoztSOJnjGBPyKMYjPfcc095oX/84x+vHv7wh1fbbrtttdNOOy0kia7v/oexFwahxXrkFEniZ0KEms2YeASC6KmTLfJqOXjiMYrl8fnyl79c8nGpVmRsCsWMcK9WDzwET93zp16dLwgm37vOd+4TyaHNA56nPc5hKPEwirxgztMuR7TTPYx5n0cied9ru+8yQfzyanjWWWeVUsiXX375Ml8+5jGPqb70pS+Vijlh4Ei+z1vzhBNOqC6++OLy94tf/OJSnYoetB6///3vy06yqo0S+v/hD3+oXv3qV5cQXrJtcgTxI5HrfvvtVzYFPJsn2JOe9KRi8CkxHySJzYLTTjutuvXWW6s77rijtDUSKEvcfMUVV5TEyve73/2qD3/4wwvG7be//e3qNa95TflOuLEy0XH0In4UJzj99NNL2Xl6+uMf/7jiQeVoLQH/xS9+sTrkkEPK9/Vk2fSWlytZKAPPCHMfv/WXEa6v8GvFDs7elTZLjBFYq4S2zz77lH4O42htH1zPO++86qijjirJsKOctnFJl04++eTqV7/6VSGJjb+XvOQl1ctf/vK2JbdDT+Dh+jvvvLMkiz/44INLnr+6B28dI+TZD37wgyJvGCGj3/72t5e+//Wvf61gbb5i2CoYcfjhh5dNpPomkHmGXmuv3IPa/OQnP7lSMcr9mh76CA9t+u53v1t0zrh57nOfu/A893fOhz70oeplL3tZ9bjHPa5673vfW9qnnU996lPL44YxbqLdTbF1vnXXKaecUnTpyCOPLGPqPe95T/n81FNPrTbYYIMin0suuaTIm57pk/fAG97whiKzVnLd8z/96U+X8WFNt+OOO5Z71z1LWnHh5W3eQMLGNcZqvWqXce6ZZNw6xuiq8ayaHhLLZoXUAdr8iEc8YkGkTXGmI9/73vdKm9zLnHTVVVct3GeQpPfa+MMf/rBgI1eed5b5kb689rWvXUb3FjM3dNNfGH7wgx+sPvvZz1bm1/phDHnPX3PNNWXusQH7ute9rpBr5nuy+dvf/lbGleT73gP+pzvHHXdcuWbfffctfVGkxTxgnCoIYY6EI09+hJP1fW7KNJ1p5uu8JH7mS96lt0n8zJ/Qw+vnN7/5TVlIe4FLHuvFssoqq5Sy8OEZUPf0iRCQ+iIRev7Pl8r86VH2uD8EgoCx2LfQtcAPA9PfFue33357pYT7X/7yl+IhsvLKKy+Td8t1EZZloWcx+dvf/rYYucat8bv66quXhWDkAopxy5C3cFxhhRUKoeCZjCnnIXvib+cxRBhoDA9j271dZwfdvYNsCm+fIJxyHmivEwxVxi5CopvHz+Mf//jqgAMOKAt1smVIM7yQJIyqCP3zFMTLm970pjJv77zzzkWXEDFIH8b3u9/97kYeLUH8MFI++tGPVk95ylNKJ6688spiNDO6GNG+C5IDecMYpAv1SmB0CtGFEFFRq15mne7qjzVHU+KH7rof41jVs+gn3Wfc62OrUeq717/+9dUnP/nJZYgf+s1gUt7dwUBmONmBRwS5Fzkx0mAaxy233FL6s8Yaa1Qf+chHyrsyPmOsxoGQgNOgR2v7eCp5pvlAIQZEkHH4/ve/v5AwDECVOR3XXnttMQAdCBZkYhzk+KpXvarIg77c5z73KUZi4EcmjEPzUrs20L1WjJ797GdXq666asGFcckjhIx4KCIz66QDYxSpcPzxxxcihreVe2pvqzdWJ+zourLi5EJu8EdSWsMwdBEijptuuqn0hc5qA30hW2TkiSeeWLzMhjVuYow0xdb5iNGDDjqouuGGGypj3VjzGWLTOPIZHXvf+95X5P285z2v9Mtnb33rWxfgsSlAT+kfvM0pa621VpkrkKswov/hodOKCz3dZZddCqGPGDn66KPLs5FPdTIOAfWiF72obELUx7JxQoZHHHFE2TD0nvC+IocYA01xRg6RmXeSsUnnjfvQaX3sl/gx15hj9Mu8iejybvr5z39eyF14wM+4cgw6NzQZ697r5iNYIh/rHj/e9/Al//p3+q/93gXGP+InDniZ8+BvTHv3wprcjUW6Q4b65FrPdj4CytjPIxGoI5DEzxzqQxI/8yV0L5QIA4ldATtFFlB2aizoGI5hNNYNuTAgIVY3/Fq9DOYL0extItAMgfC0CVLVVf4ObxxkCyPXDqyFm90/hl54Wjiv7vHz05/+tJA+dt6NZeOTYW7xxzhF5liQW1AjBezMWkzbVX7IQx5S7ut6hI7r4jnIIR4BzjUP2Fl0D2OecWFXuL6j7/MI/WqGxPyd1ZT4scu72267LQCEfNtrr70KEVc3qBnuFvqMCAZ0yI6MeazY4W41wDuh3i3Uq05w1AmRbtd0895h3DJ0mhI/PGwY68gJJEM9NIu3zvOf//xq4403Xq4EfKcQkTrJxUiuEyTIFNjDO0g2uo0Qcr+6AWasMbDakViL0e5oHwIPYUK+f//738tYZqQjlxAevEYYg/VxSHee85znLEOE2fVn9JlHXGvcx0FXGOnmnLph3QQjhEX9fp1wMi8x6q+77rpCSqy99trl8XTE0STfiXYychnzyBBzI/zJxU8rKRA6hijyvcN4MY8xwoc1bgbBVltCNxFRPLQQ7dplDjZukT3rrrtuIW4Q/4EXj5A60Wp+5r1ivPPMoSNIAfoLqzoh6x6Bi+cjkWIsxVzymc98pvrOd75TvPzi6DSWeWvxKuJdhcxzWEPCxP9N5yfkobab58wJ3i9xdJNxrzFGJ2CDjKr31XVXX311IUzoXh2jJnpfnxt6tSG+70b86KO5xhiBp3e+o/45HeH1Zww7zFPmYufzAvVu8A5AJrbOacgfGCDAWufcpu3P82YbgSR+Zlu+bXuXxM98CT12+aNakMUCo8QL3K4Y1287P7G4itCOesloLyWLlbqxl/l95kuPsrf9IxBhkfWxFJ4/kdvHrpzFPvduu6yO8Kgz5iI3jAUdbz2L1f+fvfsOsq+q9kW/XtUt9aCHIAgiCoqAyhHJUUAFESSLJAElKEFAEQQBpRATkowEFZFgACVITock4AEkiSKIgoKAAoogHq5X7/3jvfrMeqPv+m1279C99+4dxqrq6u69V5jzO8aca47vHIExYMFs0c9IlLvE/4wui3EGo3OQPHYV3Xe55ZYrpA5XcwaRsIkllliiLDi5wzOq7VC6DyJJO+0qcucXLuGeMTe4JgjinAea60WnxE+jETud0eB+22yzTTFe6l5A8XRGJOOsHnYxnca2InHqBghPopNOOqnsGg+C+EFoMnroXTMSqxXB1I74MX4aDeNm90M6IE54tExHMMzW06cul1a4Gr88XozzZngY68ggHiRhwPPmgCEvIQZgY24pRMo+++wzj0dZL2Vb1x9t5yFSJ586mUXNPTwjzE91XZ9OxtORi57Vy3EzE2y1oVXeGnJFdDZ6sYVMvCeEQyFMjA8/5u4gcVrJrhUu07VpujEWJKN3AR1CVNWPTnFGdNlsnE4/Z5LjJ0inq6++upCn4cEY7bOxgSxDntbJ3JnqfTsdbkX8uJZHGrKPfofHlbGODDL/+P6CCy4ohJpwNYQmci68fZoR1vU2Ic+Fim688cZlzhvWvFftcMzv+4NAEj/9wXWo75rEz1CLp6eNC2+fMNRiEejFZFFrB4phZ9czYuEtNBicFl/1EDD/R54fhmxUAOppg/NmicCYIRBjMLx+LOR409jxRLxa+Nm1NwYRMr53LpKGsRo5euzyMUadI6wHEcONnVHIMEf0MJbsCrsHAsd95BOwgHQOo8HC0vcWnRaGQgOQR7/73e9KjoV11lmneB04x+KTd5CFNHJKu4PoaZVoesxEOKPu9Jr4YWwJ/2gMHZhJ49oldxYKLCTi7W9/+xRZMlMjqRuPH/k57NrTzUaSRj8HQfyE0Qbvxh1znyHXtK3uJTETGcQ1rXDlNbPFFlu8wFMhruXdx2MAEeUHecDbgUfBdLv9IVvve94CQkV7LdsI5WFom68QUIzaZoRlp9iRi7WrMTAdIdesz70aN+bDmWDbjvgxTwhLUm21rvNB6klWbnNgOuy8AxC01mbTefw0w6Vb4ge5gqzx4xCS5B6Rh6wTnK0tydAYmk4/Z0L8CHvmmUPvms2PdU8i+aqEKHo3zlTv2+lsO+Kn7pVz8cUXV1tuuWXJ74MUE8rJq1ElSF6P1gnaC7MgUI1vXlPThRGHZ6R39HnnnTdPHqd2bc/vxx+BJH7GX8Yv6GESP5Mj9CBxotS7nlsg+JyhJwGi3ULu75J5WnxE4lcvDcZnPedP5PeI73K3f3J0KXs6cwQsPOMnqmkxwCzKjEXGLiPbWKsTKpFQGRFrkXrFFVeUnV/5YPzPe0euAGPaAlzOFrkM5AvitWOnz26nMDDnMxJ8JpeM3BxyPviOp5D54O677y4GrSTEFvoMQwYH4ocxHvOIcZ/ET2t96DXxEwZRY2jGTLSyHfETbRdqIs8HnZmpkdQN8RPP5YFaDxOKPg6C+PEs70WJkyXYFQ4jBwkDjKcMEhWRMRsSoy6zVrgiYu3cN5ICcX2dpOLJgEBGsMhrNJ1hHRgzNiO0qNey1T7GLeKY0UpuvH/kKOomMbb+yfdy6aWXltAoYYjWK90QP70aNxHC1i227YifqP4X92XwO5BmciQZf+RfP8z5vD/92JzjvS2krp/Ej+dHEmoeKDYUkIfa6d3QCc51fZUDiq42HjMhfrwHeU3ZHJmOGI/71j2NZqr37ebcdsSP68NrxxwrhNQPAs+GjXBMfZKSwXile+ae2LhFApHBdMRPzJOe02n4b7s+5ffjg0ASP+Mjy457ksRPx1CN/ImNxE/k7PHbwoyhyOuHIch110vIzr78IK6NEu+N+T0YonVSaOSByg4kAn1CIMZcJGnmwcPrxk6fXBsSZSJ9hGI1Jk6OMRjVSRg8PHQipwKyhkFqoSncy3l2PRE/iCBeQMYykkcOHzmChAr5nsEgBMxCk8cPo4q3kB1H51hEqxzlPpIU8wxolv8rkzs3V5xeEz/CPZARSAdGwmzKkrcjflRkEo5Rzw0yUyOpG+InDDieLrETXkd3UMSPMYv8YYAZTwxvefDsxBszjaSPcRc5W7rdDGmFa3gywKWeWyUwidA4uT7ox1prrVW8fXgD8AQSZtVYrSxkW/++l7KFhXkrMLLGkGxWCE4zmTYbPfCXwJmBy+BFjPNw5HEDh+hrXNsqpKmX42Ym2LYjfnxv/jWuET3mXmsx5Kf1WD2kCknEC8Q8zfDn+SnHDm8XBH6QtJ3g0o3Hj3eX9WIkCraZIJcS76vIU9MpzkFaCHWqJ6OONs+E+IlxgPRpzJnmvnVvrfr3M9X7dkuFToifCE9DjhqLxoxE18ZrhNX5XBvJup6bLMYwL2EVCr3f60d4CtqwadSJdm3P78cfgSR+xl/GL+hhEj+TJfSo6BWhWRFqYvfAToJdRYssySUtsLwsLHIdkdC5btxFwtkI+5osNLO3iUDnCISXj/Fj4WzsMIiQAkgchuyhhx5admsZNsjUSPxcz81hzFrc2u1G0vLAEAIgtAthg/xB0FgAInQs1JGzUTKelxDjwk4xTyCH85E87qXqDmPC/SWCRgZ5ngW+nDFrrLHGlCEXlcp4/yTpM70uBPHTrDpXK2NwOqMh8kKQNe8Axl7dG9PzGAed5HMIg4cHWOMOeYQh8LSoV4uK3DfIw8ZrInlqYyUg/eyG+PFsoRgMyro3QaA8KOKH3iPXGFZ0vxWZgyCVfNnOeiQX7oaUa2V8GseMQV4Kfvupt0VSeOQAb92o4CNcjveDNvAYeOMb3zilpO4HX22tVziaqQHcTLb0kCdjnXSK8LJOcyMF4SUMPSpLxbiQv4SxLMF3JwRHL8fNTLBtR/x4RyDYefLxgGlVhSkM/ro3V4wJY1+4Vd2jqlc5fjyDfvHSsZngiHAieWfopf+ROe3mp4cffrisM8k4kl3XdXomxA8MIwl6Y2JkbY2E+d55MLKJ4Zip3rdbAdQ9m1p5aAbB4/3MY48nryNye/HokoNTpcU6gRtJxukNgrqe0yiqg1lX0BMl5Lslo9v1L78fbQSS+Blt+c2o9Un8zAi2kb2IIRlJYhmTYYzGy4CBx+2U0ccAVElFng+eBRbirok8I3VDL18mI6sS2fABIVAnfozBSPKsYgdvHSSMEIgop1tPAq2JUQEsyFZEjx/5HyIMTA4N1zuHcY7c8R0DghHgN5JGW+QE4fnjM2EsPIcQURaqFscWke6DPHKN9vmRWwDhYy6IOSQr+7VWojDIYM4oEUInaTE8kXxRoUj4nhwfcUTeFom26wYu+Ql/4gGBmJAMnEcKkp6xTVc6zaMSBo9kqMIFYqc5ygEztpX+ZojEPF+v4qRkNmNEiAfSB1GDOKQn7qXEc+xQhydAY2hHGI4qxtUN1ihTjBiln+6HfGEMMWR4RTQmLa3n8Gjc8Y+qR/omn1ZsatSN13obnK9ijn43GtLNJG7sKDvvXGOpmWdOK01p1T7XeSdrz1VXXVWIOGQUWbsOiSMxO0+UIHRhgdiRzFaYmO/Ixbi+8sori46QuaTQQVB1i1H0J2QrAbjnOYIcQZwhBRz0X2LkxrLz0+EShi9ywLU8Wxi5vGJ4NwkZo/u8Jng6NmtH3LuX42Ym2NZ1s3GsayOSzJhm+NfngWbYRHiQ0u3eIeZx5IlwOjKm3zyEyNV30+HSqk0xLhH+4U0S+YYkl1fK3v2NT9XSeO3IB9Ypzt4rxjGS1IEY9+M9htQzT5BxY0nzdq9sumA8wIUXEkyRJT43lyFRVLoyN8UxU71v1xZYRAVAGPHSsslq3q5XMQuC08aPtkW+pEiQDos6IVR/LjIV4cxD3xjhMew687Dy9eboTt8H7fqT348XAkn8jJc8O+pNEj8dwTQ2J9U9fsKLoF4iWkft/DIe7ORya/ci52ocVXz8ruf3SNJnbNQjO9JHBIw9R4RwWfhZRDPGkCsW0rxu/B1JoOuePo1VtCxiLVaFT7iX6ywWET+IJSFcjHpGuu8s/v2OZOw+R/AgHiwYowS87xEOyCiGrMOiWfUYXkT+juTu6eXTmcLAy3zKWwNZt+GGGxYDB+YMKrljeG8x2BkpjHu74c5HHpAv4sPiXjl0MqMjDGtGtN1/57jvHnvsUTxkGsN6pmspHeHxgahwH148iEDX8x6JBMuN19M9nhwMePrm2dpnx9pOu74xSr07ECw8k/SVgUNPncMYicICN998c3mEXFNHHHFEuc5BzxmtCAxk5Morr1x2rhltrmcYCmtCTMmLgQjg3RB4CpFgoPJm1QbGtQNZxiDzW5ilcRht4K2AWOBlQk6u8VljfhVeeUIftSmIE3JBzPC+QdbBsJNDcnehL+TtQGhJ5iykT1L1OJBWzmHgwZKRT1a8voSKNvPyonNwQfYgR4xxBBrCR9tjHGs3GXWKEZKL8crAZvSHbCX7pcM2jOg2kpI3lLmJbjFGeR91snYIL5ijjjqqVDgSdojoQWQjAumEfEZkjEypt4M+kBv9iKNX4ybu1ym25mmeMsYa3RTGpd3aGCFcwt8k5TbX+q4xB5L5gZ6br83NiB56az4wL9ABudmQPwh/49F94E8OCGhjzxyD8OP52dgm18gtRFeQePVxabwgRuVZQm6St3HOa8Z1NgnrnoedzE8hD/qJkDGP0X3zg/+NCf32XPMC4q+Tg47TDeSwdpiDvPMQkI1zmo3ObucG7+pODxssdNU7gGzJyiaPfGFxBJmOtDEu62ND+xFYSKvpvDjNx94FPPvMB9boCDvPgVmn74NO+5TnjQcCSfyMhxy76kUSP13BNTEnW8xYKCCBLNAstL2wvEwZMRaiYcim8TcxapEd7RECxg7Sxa4mw5cRy1iKynk9ekzeJhEYOALeD4xS74hODPuZNhBhFWMHQdNNSFU3z2S0hXHMKG12MJQZ4BGaw1MC8cFwZuDnkQh0goCxg3zlFSJhcrMDcYNAiMqrndx3VM9ByCCwkN4RVjaqfemk3eZNmz0I5fph3Y0A7/ec2kkb85zxQiCJn/GSZ0e9SeKnI5gm7iQ7/nZzkD/CRRimds7sNMURi3pGbJI/E6ci2eEZImARZ3fv3nvvLbuMFrS86uzWG0sRNtVPo3mGTc/LEoGJQ8CYlIyYdx5vqjBAGeny6vBCuOeee6bCuiLpLk8Y3jr9IqQmThAT0mHhfDxreP7UPcmE7vLo4M1DD5sl654QiLKbiUAi0CMEkvjpEZCjdJskfkZJWoNrK8NUHDLXby7o3JR5/XB158pvMWwnxmF3Io3UwckmnzSaCNQToUvIKJxSWEUkUecZ0CyB+mj2NludCIw+At5zwsAuv/zyEmYReTfqPYukrLyPhG58+ctfLmGbQt+S9Bl9HRhkD4TrSOArPGvLLbd8waORP8LceH5EoutBti+flQgkAuOFQBI/4yXPjnqTxE9HME3cSZGIVp4JieMsau1gqtQiXjiSwCJ8GsvZThxY2eFEoAMEkDqRFBmZyo1dqVX5LriyS2gZVbySSO0A0DwlEegzAlEFSl4QFYbqObfi0d6PxrAcRBnW1WeBjPHtI8cL77LGSnnR7Uj2Lk+SHFTN9HGMIcquJQKJQI8RSOKnx4COwu2S+BkFKQ2+jVH9S4I45I8ke5LGSSzI8wcJxNW9nuh58K3MJyYCo4NAhHj5LVmtZLMqeBhPcpTkkQgkAsOFAGJWgmWJkHnnNXr8eAdKOmwcZ1jXcMlu1FrDg/qwww4ruaKstYTWNx6S/Er4LswrKreNWj+zvYlAIjA8CCTxMzyyGFhLkvgZGNQj9aB6mXcJ5x599NESX65SkOoK3I15+oRnghw/6aUwUiLOxg4YAWPKWLr//vsr4SEqu6juYTypflMv3x65fgbcxHxcIpAI1BCQr4dnhVxc8qooEW3Tw1iVA08p6qick56vqTqzRUAVKgSiQ/luJd0lDH/uueeK57X3xiGHHFItv/zys31UXp8IJAKJQJXEzwQqQRI/Eyj0DrscxicXZGU/eSjccMMNpUT0e97znpLwOZI9R0LaDm+dpyUCE4mAHA1KJQshMXaUwEX6cNk3znjYOTJh+kSqR3Z6CBFoLCfP60fZasnYlZ5XJjo3PYZQcCPYpMbS5shFCZ7XW2+9suZac801M7R+BOWaTU4EhhWBJH6GVTJ9bFcSP30Ed0xuzZ2dGzKvnosvvrjk+2Go8lZA/mQJ6jERdHajrwj8n//zf4rnXJR9XmuttaqtttqqjKt64ufwtsv8DX0VR948EUgEEoFEIBFIBBKBiUUgiZ8JFH0SPxMo9A66zPhkjEaZ9jBGn3jiiermm28uxuv2229fbbTRRtVyyy1XvfjFL86S7h3gmqdMLgKPP/54dfvttxePn3XXXbfaeOONS5hIHDHm/M+DIMbe5CKWPU8EEoFEIBFIBBKBRCAR6AcCSfz0A9Uhv2cSP0MuoDlsXlQYCkM0cpQ89NBDperEn/70p2qFFVaodtppp2qhhRbK0rVzKKt89PAjcMcdd1SXXXZZ8frh6aNCnrK8kSQ9PH8ibDLDR4ZfptnCRCARSAQSgUQgEUgERhGBJH5GUWqzbHMSP7MEcEwvDw+fIH0YoeGRIMHzAw88UJ199tnlM7kO3vrWt1YLLrjgVK4DpJGjbsz6P/IGpVE7poozod2qJ0MHgXw9dD/0X1Lnq666qrrgggtKYs7NNtusWmmllcp54Vn3P/7H/yh/x7iZUCiz24lAIpAIJAKJQCKQCCQCfUYgiZ8+AzyMt0/iZxilMvdtYsjKScIYbQw58bkqExI9/+QnP6keeeSRUl70DW94Q8n943znOFzPoyGqfvlcAtsMY5l7GWcLZo9AED5+18mef/zjH9WLXvSiov8+f/jhh6sLL7ywuv7666sjjjiiestb3lKqtThPNSDnBRnqXkG4zr6FeYdEIBFIBBKBRCARSAQSgURgXgSS+JlAjUjiZwKF3kGX6x4MYZAyYP2E146KE0qMXnvttaUktZwlkj3/61//mofcqRu0GcbSAfh5ysggwEMnKnBFaCQdj2TN/kaGnnvuudUvfvGLQu7svvvu1Wte85oyRiRN97ueyDmJn5ERfzY0Eeg5AuYOmymnnnpqteyyy1Yf/OAHe/6MvOH0CJh/rW2+973vlU2rI488cp75ObGbewRU2rPpeM4551THHXdc9apXvWruG9VhC+jUr3/965InU5oEId95JAJzhUASP3OF/Bw+N4mfOQR/yB9tART5RyIMhceOz1/ykpdUXr733ntvdd1115XQr7XXXrske1belrdDGMCM2iCSwvNnyLuezUsEOkIAEeqg441hWv5Hgj7//PPViSeeWAn3EhK5/vrrT4VFun666l0ZDtmRCPKkRGCsEPj2t79dffzjH6/++7//u/rmN79Z7b333mPVv2HvDEJhn332qX7zm99Uhx9+ePW5z30uiZ8hEtof//jHarfddisbjm9/+9urH/zgB3NC/Mh1SU9s3Jx55pnVYost1hYl6+cvfelLRdQJX7YAACAASURBVK8cKuRaM+eRCMwVAkn8zBXyc/jcJH7mEPwRePQ///nP0kpVuxiiXlwMWi87/z/99NOF/PHyFbKiRPXmm29ewliQPOEN0Uj8pFE7AsLPJrZFoE72BAkUek/Hn3322eqXv/xlWRgutdRSZcGKGEWk1seEB0WunxwbbWHPExKBsUXAvMAbAPmTxM/ciPnKK68suQuT+Jkb/Ns9Vej0+973vrLmnCvi50c/+lG14447Vv/+7/9ewrg33HDDds0u39sM+sQnPlF9/etfT+KnI8TypH4ikMRPP9Ed0nsn8TOkghmSZgXRw5hlrIaBGnl7LFJ5/sj3o8y7nCXKvK+44orVIossUozbeo4fxi0PhzRuh0TA2YxZIxChWcZKJHS2uDNeLFDPOOOM6q9//Wu1zjrrlIUiEjWSOhsHQQLl2Ji1KPIGicBYIMCY3WWXXZL4mSNp/td//Ve17rrrJvEzR/i3e6z36c4771xIlLkifnjwKtbA+12xBiRUpwcvMiGE6fHTKWJ5Xr8QSOKnX8gO8X2T+Bli4QxB0yJXSfxmpEZYS3goaOYTTzxRQr5uv/320mrkj3w/9XLVEfIVeX6GoHvZhERg1giE5w4yJ3L6IDtVv1PC/Rvf+EYhfbilr7nmmoUc8n0kg66HQiYpOmtx5A0SgZFHIImfuRVhEj9zi3+7pw8D8dOuja2+T+JnNujltb1EIImfXqI5IvdK4mdEBDUHzYwkzggeRmpU+Yowr3poC4P3V7/6VfH8ufzyy6t3vetdJZeJ0tVRxcs5Wc1rDgSZj+wbAuHtU0+GHqFekjkbD1dccUXJBSC/jzwAxkE9SXo9+fl0+X761oG8cSKQCAwdAkn8zK1IkviZW/zbPT2Jn3YI5feJQGcIJPHTGU5jdVYSP2Mlzp52pl6lyI3D68ff4ZkQn4XXgoSIp5xySgltUbJaaMviiy8+Fc4S4WI9bWjeLBGYIwQaEzpHMxBB5513XinfjuT5yEc+UirfxdipN7dOHiUxOkeCHILHygelkpAqTnKk5TG5CCTx01z25srvfve7JZfgG97whr4pyCQSP6M0/4wC8WMDdMEFFywbPo1Hevz0bejmjbtEIImfLgEbh9OT+BkHKfavD0JSHPX8PuEBFJ48/pcE2jl+I38YMGKg3/GOd5QQl1e84hVTlTEy1Kt/8so7DxaBelWveLIS7UIfJX9U+cMYeNvb3la98pWvnEp23pjjKsifuEfmwBqsHOf6aeZZ1V7uu+++6uSTTy4JQ3txMObMy726Xy/a1Ot7eP8Yb0o6z+W46WU7JoH4mQleN954Y0l6ffrpp5eNpcbDPPrUU0+V/IKz2WQaR+JHLkbrs4UXXvgFuPVr/ulkrLdq13TXDwvx88gjj1Sq8O23337zVBZTrn333XcvFeGaVe1K4qcTzchzBoFAEj+DQHnInpHEz5AJZMia0xiSYmFtcVUvQ+1/YWBB6PhblYOf//znJZeJ6hiSPQtz8T/voPRsGDJBZ3NmhEB4vEUYo9/KMEt0LueV/5VjZpRK/hgJnOsPizHVWPluRg3Ki4YSgccee6xUalLhjaEjKemnPvWp6r3vfW91yy23VF/84heryy67bJ62I2suueSSQpw7/vKXvxRvBwlB6ZF7yqN28MEHVyuvvPI8pMff//73Qr6feOKJ1Ve/+tViBH/2s5+tfH722WeXEFz6pj2M6AceeKB8x9PIeSussEL16U9/uvrxj39c/eEPf6he/vKXVxtvvHH1+c9/vlSlO+2008qPOV61Ol5K2qHK43T97EYw+sfIlx/LOILFAQccUDzn6psQ99xzT3XCCSeUz4466qjqO9/5TkmI7Fz4etfA+4c//GF10UUXFcNXOWhtRiBssMEGU++i559/vvr+979f/f73vy+5ub72ta9NkQvCmO3gB05wNaYd2lpvx/HHH1/aDH8EgvO0Td67xveea++///6SAP63v/1t9dxzz5V7mUMcM63q1Ql+3cjDufSDjl588cXVM888U/3sZz8rXoxkz8iNMNXQU2Guij3QCYaxioYS288EryeffLI67rjjqrPOOqs8u37A9ogjjih6SveQp9/61rdKW8lQ2LnP6XanuPSC+LHWgZExi4wiV4mAtcfYCgKmU/2EAT1+8MEHq0cffbT0MXRQCXrziAqr888/fxkTQfbagIMFvSSr1VdfvYxj4+v8888vMplu/vnMZz5T5O1ch3lm3333LfK2qcF+oOtkoqrVMcccU6222mplfvNMc0SMAWTHtttuOzVPtWuXDZO63llTGqMKJthcdHRbzt18qu/GN3x22GGHMlcssMACpS/mO2NvvfXWK8mjP/CBD5T/jXee7K7ZY489Co7wNHeuuuqqUwmmtY/OIYPoY/1wje/oYRA/2mMDlSzh6G/P1BZz7kwO4888eO6555b5eZNNNinvgH56yM2knXnNcCCQxM9wyGGgrUjiZ6Bwj+TDLJaiMldULdIRhoPv/Lboi4S1Xl6MEi+ySy+9tJA+FjtekFEdLImfkVSFbHQDAvXk51GdyyLfgtBC3WKL0RNHED91D5/wUoixVB9jCfjoI2AhjvxjJH/yk58sxt8555xT5kclfRkCDBlGCC+GZh4/t956a/XhD3+42nrrratDDjmkXMNgZHwwzhhciIwgRRiCH/vYxyp5piQUl2/NZ3/+85+LkSLZOEPK366PMMSrrrqqGOhIC3M2w1W73vjGN5Zz694C11xzTTFQtNfc3kk/O5Gm+yijrd0qW/n/ox/9aDFA/Wy55ZblNpKnM1gRAowklXUYsTztdt111/L5448/Xu2///6F6PnCF75QPE8ZpQieAw88sHr/+99fzovQOufLx4WEYRSHV4nxyoDda6+9ygZGvZJQYzuQeZ7/ute9rrrpppsK6UO+jGdyiIP8jj766CIj8iMDcwHiSX8RTTMhfjrFrxNZxDm33XZbddhhh1Uf+tCHClmJxEYEffnLXy64IDeEdCMl6CfjNeSBpKBTa6+9dtE1xnFdbp3ihSggM+GzddloI5kyzBEqDiTEkksuWeTM25Jh7ehEr5w3W+KHDOBFLw866KCCjfWRMvHGKUJTG+HVjX4idujsQgstNI8OencYzwgZc0R9DkFaeibC2PuIXJBjiKJTTz21hOO3mn/gjkRFnsETIRIHUsT77fWvf30pUU4v9Mk8RweQDrxfjJs//elPhXxFVjs6aZd5z/2RJnTIOK2P3zrp0qk+89Ixr5gLG8e48YbYauwnecLdPA5f41S/lJRvlIV2tPPoie/NcZ6HgEaemQe8GzwH3t1UCjNHwdf85/6vfe1ry73oFzkgoxBceSQCdQSS+JlAfUjiZwKFPoMuR6LnZpfWjVieQHb5kD8WF15Ed999d/XOd76z2mabbcpiLEifVvf0nMYcQzNodl6SCPQVgSA/LerpPKPGgvDYY48txvDmm29eiM/wiGsXftBuTPS1M3nzviDAaI5dfgZYGKqMS/kfkBWtDC8eKoyO+eabr+ygCxmMQygXo4jR11gaOIwLxh2DnQ4y4ngE8DJhjNFTZavjuPPOO6uddtqpGCIMDwdj2/3t4PMWcJjnGfGIFIQUve6kn+0ADk+on/70p4V8WnbZZcsliAVkSiMRErgxsJ3PAwIhwWDi3cNDCLHCAHrTm9409XjPYagi3ur3bEUutAoviXaEN1RdRnbf4c+TynrLYb4gH0QWgyxwjQZO199e49fufr5nyNM/Bn/IOq7zjkZgqd7pvc/IRJbVPbPoKOOdzjFKkQ/d4uV5rWTj+5APoolnjHaYj8PDGHnRqV7NhvjRTrrF04l+GSP1A17GPLy61c9OdLAZeRyhgwgZ49ahHTxYrMfaEc/wePe73128XcwZ2u+wxjv00EOLJwvyh6yRFvQb2abv3mme6adxjmrVLsQQ8miLLbYoRFKdBEHEmKc8p9ty7tpjbjMX84Th8eOof2686pM514Gk523m/PDEaSWLTokfHkbvec97ptQD8axf5rAYK52MUeeYu3lUGWvIRno/G5w6fW6eN9oIJPEz2vKbUeuT+JkRbHlRDQEvzPAIshNiwW1hYCfUYk+SW59zE/aS8wJnKAQBFOFk/ndePWF05gNKVRt2BMIjjk4LBbFI5Clhoczgj4ViVrUbdkn2p31CE+wMM6ARN1tttdULQn5aGV5BHPAOYVA2Vn5jYPFSadwlns74MF/zftEWxEoz70vhGsJnzNWME14ZdeJCn7TFDjWDz9FJP9shrG3uw7Oovjs9Xc6bVrgZh943DKlmu+c8loxPIWzhzTRb4qeZ0d2MRLjrrruKQct7qVnbZprjp1v8OpEHXeEZ0c4Q1U+bO4idZp4KCEeePssss0xLomE60qVT4gep10gGdIvLbIifIEl49dS9Yxqxnol+zpb4mc6DrB3xEwQzb7TQgyBKbHgEIWgdyKNmiSWWmEcHppuLptNzefJ4TCHw/NQ95eokXzNZt9PpIKy222670k6hrwgqecKQQfqK0LrgggsKIastiCckfXj7tGtDp8RPIxHWTsdb9U2YqB/kd2wwDUsupE5kkufMDQJJ/MwN7nP61CR+5hT+sXh45PiJnTVEThgTdtzEMYupZiBbGHJpl3zROUHyRLhYhLv438sriZ+xUJGx7UTk5Ym8VxbzFoyLLrpoyW1l4UiH60Tn2IKRHWuKAN3gMWMXVt4HBgRPgAh5cNF0hlcYQMiB6Yw24UTCWeTE4NkiFMkxnfER4RnO6SSRtDYjT+x+h5GEjOKxUPcA6aSfM1ERxqS+846YzuOnGeECM5gL74FFI2GGpJV3x/1tTngvDYr4CbJuurbNlPhphm8r/NrJgyHJ+4H3SjvPCn2SoLwxDKvZM1oRDf0gfrrFZTbET+hdo1Hf2IaZ6OdcET/aHu3l+cITB1GCnDnyyCOnyN9mOBtT7Ay6MZ3HT+O4FhaGNOPt2EyfZkto1D3+InwUwW2jEultXthzzz0Lsc0LB+mNtKx78vXC46eXxE8z7BF1QuTMfe3Gb7u5IL8fTwSS+BlPubbsVRI/Eyj0AXQ5qh0hchgOwgR4QXAJtzPN6GEQCz/wUopFOUMnDOUgkDIf0AAElo+YEQL1HFcWghapkipabEkQKbSRTr/oRS/KhOYzQnh8LrITLgeJMB4hFnSFx0kr4of3pF1o+UumI37CSOU9ImwI6diK+AmDxTmNeXuaoR1hXcgTeWokfhY2o13h7VO/rlU/O5UmskJiUu8Nxp82CxvuhvhhqNmpn45cCfJBm8KLYVDET5BywkzqoTOBz2yJn07xayeP0BX5ytp5/ESfhFM1K2Fdf9ZcET+d4jIb4idwaMwT04j1TPRzLokfXjC8ZMhWGJR8YMZmY/iffhpH1ntyPPpb+LMcY50SP6EfyKV6iGlgOFvix33C40oOM15tfry35cYRPit5tXc5XTAP86qsk8fDSvzIXXTttdeWH2Q9/OQbS+Kn3Ww3md8n8TOBck/iZwKF3qcuh/cOoiY8IBgNPpcs0840bwiLBzl/5FwIgijCYCIXSiSLdq/Gndo+NT9vmwh0jQBDgn4jdiwk6bjFsDh7IQ2RNNaN03uta3hH/gLzIK9HehAejrxL5M2RWycSbrYyhGOnfTqSgEel8LHG76fz+OGp41yhXldccUUJSWx3hJFkF5wXG6Onbgh12s92z/G9XEESUwvTkqwWkRUYNObEaIVb4OI+kq0vuOCC8zw+wq2EkfB8El42KOIHiSKpriTbvLQQxPVjNsRPN/i1k0fgwZunXaLpyEskBJAR3Sqf2VwQP93gMhviJ2QnL1Irj7qZ6OdcEj9yAsnhZC7g8ceLkawRJXFEgmGklvlBzhnJ7HkGISDoyFprrTV1/nR6LtwKfhKc1/Pw9JL4if5Yk5oPrUUR89IURHirz2GOQK7nCNOOYSN+9IeHklw/2iuZurUIb83XvOY1U3NcuzGf308WAkn8TJa8S2+T+JlAofehy+H5EAau316kDGMvUuEFkvV58YsJl+9HbgWx1YidCPWqJ4r2d1Y46oOw8pY9Q4CO8+hhIEUlL3lTGJtylNBf+u68zPHTM9hH5kaR6FVoRCTwDeKFZ0xUQwpDWChBoxeOkutIAoa0HWgVtuIwv/K+QSQIwRDyFUerPBORN0hVGQTQm9/85qnrGBC33357yasRpHs9iTRPNu2uG3yd9rOd4KYLLYq+NBJVnSTFVla8saKWdwsiQ2Jav+Vgivx04WHV6J0QOYzkr2ncPe+WyIjKQgiGSLhbJ0pmSvx0i187efheKAwjXK6yRh2DI8NZrhQ5fGzqCI3hocbgrBdy0FfGM4KtW7y0o05CNfMqamWId4vLbIifumwbq+3pR1R4Q7hKWN6NfgYh0lh1zn2NWTlobKo1Ek7t9KnV/FPXkSBEfHbSSSe9wAsmwkJ5AkYbQm5yatGVlVZaqS3xQ6+EwyKA6Uwk6+4l8eNe0R9V13hoSWrv4GlkzuY1c/DBB5cS8JHQupM2tPP6mm5unk2OnyAS6wRtyBWGyFtjNI9EoI5AEj8TqA9J/Eyg0Hvc5fDuCcM2KhNF0luGrwWghZnFiRAHi1w5UOx4xssovHvifq6LUtc9bnLeLhHoGQKMCgssBrTcVYz05ZZbrug8XeYNFBXqMmyxZ7CPxI0Qft6xSIOo8BNVuhDfUYJdDhXGtfAJJI5kyowoRrL50We8yISG8X5BENGpKA8tnElOjCAP6pV0mnn1IHfs1jPQhZ0hKuW1cIRXphLAMf/WK97oR2N4R6f9bCe02IU/88wzS5/lhLvnnnsKuYWIYYTJt6FwAGMt8vTIz9PMsOGBp3oZryHj07jUF7viSqYrbU0G9WTEdVJMQm1V+YS5nHjiiaWUuLLLcLOjLuwNOdaqHZGDqe4J05gPiZGpHfqkbUrMC42pJ9Ruh53vu8Wvk3vKh6JsO4LKgSSLpMW8OCSTJReeHbyXeHrY6EEQCplR6QyRYu4LrLvFy3MjKbnxxPMEqSIEx7OQkFHBSHvlovLcOLrFpZnMOsEq2onMUQHLGEb4GrvaQ7ZCGIX3LbXUUsVDtBv9rIdd0l2EBNLNukoOHfc3N/BcEU4fXirhjYWs0ZbGo9X8U0+yHuSnd9oZZ5zxglDPIEz023gzRmBB91XXM4boBHl4V7ZqF3nSF9X6JAxH0lozkrfreAItvfTSbUMQW8ktiCqhUOa1KMQQ890JJ5wwDyFUv1fom/bQe/eII4g2RKiwOHM4QtT844gqZ41zc2wKmGcaSbJ2+hdemeZtz+RlqqKjOYROGBM2pbwj6p7I7e6b3483Akn8jLd8m/YuiZ8JFHofuswIcdTDWXxmoWJh7HMvU4syCwbx3z636LE4kfsncqFEsmg7LGko90FYecueImCH187h3XffXdzY6XSQoKH3UbGupw/Om40EAvJbMMp4KTCS5V1gEAiDiAW4OY+BdNRRR1U333xzteGGGxbDUQhXnEPPGE7IHkaT+XWNNdYoRjgPypgr5WNBHPDOQFIwmhBJ8ldEeXTAmYsZHowoRoO2MSYl8+VV1Ei6M1JV+mpm8LlfJ/3sRGCIHsaK3XY4GE/aI3yE9wmvJqFyjEzGH7wcMEVg6SvDNA4GGjKHt5R3ig0FYZjIFoZp404+o5S3AnKHYRiycC7Ci5fV5ptvXgx6xrVwFEbu1VdfXR7pOwYjQxC2DMp77723EGxIEwYsg9URMnUPCW3lT9FfeToQKAxRxBNjXb86OTrFz1zV6cYKXeM1pVIVXXEELpKKB4b0mIcavHkgMIrr58HeXDlTvB577LFCatg8oq+77LJLkSOjmn4gohxIVVXTeNRYWzg6wQXmzkM8hszkzqKPIbNOZNAoWxsD9NaYpwMI3ZnqJ31GHBmHQuNjjCANjV1hPYx/3nx0ENkjpJQu0yfzgLFSD7nqZP7R3iAmJFNvltunfh9kqfkL0YP4IDc6RI9da+5p1y5zFJnSF+QhmbseAWSuNEeY+4xFJBgP8m6OINIQMubR+nigx+aX448/fh55uT9iBgEf+obkZEtttNFG5fHmXXM+7xvjHoEtTNaaF0FNv5yD/KNzEtcj1RDN7mnc6JO5gI4jVdsdvIUQPdrlfNfxurMuob/W1+5HHnUyr9198/vxRiCJn/GWb9PeJfEzgULvQ5e98CPcy45CPcdPVOfyWC9WL1S7mWLuLaYtiOzYOiLUq24wZ46fPggsb9kTBORvsYNrYWpHly5b/EXScnoc5GeSmD2BPG8yRwjYxWZgh5fSHDVjzh7r/cYgY8j1eyzzjmCoI/ZUaeuUoJkzcPLBc44AQpLxj+jql77wDIpKeY05bwYJgH4iSJBxvO7qRG+37XAva8zGexjvSOB+4tltW/P8RKDXCCTx02tER+B+SfyMgJBGoIl14kdz6wmeg7gJbyAvWgtbYQ12Oe08ia22+xHJne0MNlb8GgEYsokThgDjzC6m/D4S0cqLQo+jIl0QP3Xyc8Igyu6OAQJ///vfS7jVvvvu+4Ikp2PQvexCIpAIdICAcEvhZEK3WiXv7uBWeUoikAgMAQJJ/AyBEAbdhCR+Bo34eD7PblOQPdxzuX4H4dOY2BZJZOdUgkLuutyA5a7gAh0Gs+szL8p46so49CryWHE/F+JhQczFmns9va17qfVr93UccMw+jAYCafCNhpyylYlAvxBI8rdfyOZ9E4G5QyCJn7nDfs6enMTPnEE/Vg+uV+Ni+NZzmoSRHB1GDDlHmIySoLfeemvZPdp7771LskA5MHj7SLgZFb8QS/4OF3v/hweRz7Jq0lip05x3hs5GVTmx8f6OPBZ0M7zR5Fy54447Ss4B1VTkWaCL9d3QCFtMAmjOxZoNmAECcgbJqSPEIyqTzeA2eUkikAiMKALef0I9eWo3q3A1ot3KZicCE49AEj8TqAJJ/Eyg0Oe4y4xmCwnkze9+97tKmU+JACNxn2SkDsZzJIZmTMcRBnTdkA5yqd+5F+YYunz8ABAIXaNfdDQIIOGHkbtK7P+DDz5YEsYqsavKjHwDSEukZjPiR9OT/BmAAPMRPUFAklsV6iSmna6kcU8elDdJBBKBoUTApocKVJIOy+kjYXySv0MpqmxUIjAjBJL4mRFso31REj+jLb9RbT2DOozqSPYsZEYVDlVClCiNpLgRNhOEUZR9D0+KurdPGtajqhHD024lgukY8gbBI+mjn/BqQ+xIcqk8Km8ISZ1VE1JRxHnh8VPXxah6l8Tk8Mg5W9IaAcTP1ltvXUoBq3K16qqrJmSJQCIwQQggftgIqgQKy5fbhyd2HolAIjAeCCTxMx5y7KoXSfx0BVee3AMEGMHxw7hmaCsF/L3vfa9UpVDJZIcddpgK9fLIeiiZ/8OojqTSkWOIV0YeicBsEFCyFkGDxAniJ5KN++17XhBK6qpGJz+VkrJRFSRy/NSJn/Aiygp1s5FMXjtoBITj0tk09gaNfD4vERgOBKytvAcHUc1uOHqcrUgEJgeBJH4mR9ZTPU3iZwKFPsddDrImQmIsLP7yl79UdpivvPLKSg6gVVZZpVRIWnLJJUs5zcYjQsXq3j71HEBz3MV8/AgjEPmjkD9BKOpOePI89NBD1fXXX19CFDfbbLPyw9unTvQ0ep4l8TPCCpFNTwQSgUQgEUgEEoFEYMwQSOJnzATaSXeS+OkEpTynlwgwgsODJ5LoCuOyu3zZZZdVP//5z0vVL7HkK620UrXssssWwzqSODuX5wXiKIifIH0ylKaXkprce4V+Rjn2SFiOlLzpppuqiy++uISCCfFCUPq7MZyrfo8M9ZpcXcqeJwKJQCKQCCQCiUAiMGwIJPEzbBIZQHuS+BkAyPmIeRAQzsWgFhojbAaJExWT/vrXv1a33XZbdckll5TEzyussEKplvS2t72thBswvBFECy20ULkukjqLRXdEuE1CngjMBoEIRUQoRlWvl7zkJdWjjz5aSJ8rrrii2n777YteSursaKws5x70M8O7ZiOJvDYRSAQSgUQgEUgEEoFEoNcIJPHTa0RH4H5J/IyAkMasieH9gPwJ4idIHKE1vH0ef/zx6j//8z8riZ8ZzxtuuGHxrJBI13URhuM7hJB7Rnn3MYMruzNgBEI/g8zxOxKKX3vttdUNN9xQ9POAAw6olltuueqlL31pCQkLvQyvsyR+Biy4fFwikAgkAolAIpAIJAKJQEcIJPHTEUzjdVISP+Mlz1HpjXAt3jtCZBjKQdqEBw+jWYn322+/vXrggQeK1wUjWzJdZUUXWWSRcp3zIqFzEj+jIv3hbmedxKF3PHZ48/z973+vzjvvvOoPf/hDtdhii1U77bTTVG4f39PH0GU9jDDGDD8cbnln6xKBRCARSAQSgUQgEZg0BJL4mTSJV1Up1ciL4gMf+MA8lTvqHhRhjE8gPNnlPiEg3EuliPnnn788IQgchFCEgfn9xBNPFK8fSZ///Oc/l9LC6667brXaaqtViy66aAkRC8+KMLz71OS87YQggPhx0Cf6iPgRXoiAPPfcc0uy8Xe/+93ViiuuWM0333xTBE+dvAyo6tXnfNaY9HlCIM1uJgKzQkAI8Le+9a1q3333rRZccMGu7qVowMMPP1zycT377LMljNiGwjHHHFMqFQ3TYa2FWFbh0jx05JFHjm2oqIIO3/nOd8qcKq+fsNnDDz+8VEk0T3qvP/LII9X3v//9QrDvvffeZU4e9DHsOjNoPPJ5c4fAJM0Pc4fyZD05iZ/JknfpbRI/Eyj0IehyVPYKjwpeOxZ78bnfFnl+K/f+3HPPVT/+8Y+rW2+9tfrb3/5WbbXVVtXb3/724gWURyLQawTqZCK9fOyxxwr5KMwL6bjffvsV0rGRyAkvn9Df+L4x/0+v25v3SwRmiwAdPemkk6pjjz22+uIXv1jtuuuus71lz65H/m+77bbVgw8+WK211lrzbBj4DFmy8sorF4IgDp/9HC/uewAAIABJREFU5je/Kf8KG7bBtfPOOxeS4f3vf3918sknDx3x85Of/KTaZ599SruRIJ/73OfGkvjRv09+8pPVIYccUip4XnTRRdUnPvGJ6g1veEP13e9+t3hUfvvb364+/vGPl9Dvb37zm4X4GfTx61//euh1ZtCY5PPmDoFJmR/mDuHJe3ISP5Mn8yR+JlDmw9TlKJdd38kL47nuQcEokezZov2OO+6o7AAvs8wy1dprr11+JN51nfOCRNLPRs+1eF4m3B0mLRi+tkTFOKGIQhLp3SmnnFI8zt7xjncUj5/whGxG/uhR/fN6ha/h6222KBGoijcMQuTyyy+vdtttt0ICyV81DMcPfvCD6pxzzqm+8pWvlHk/xhbP0QMPPLB4AzWSA8bwz372s0KguA4xxNNn6623LgUDhpH4gTWCedNNNx1b4kfI7Ec+8pFqjTXWKCSXd7H50fvdJo9w7tgEIjfkz1wRP+QxCjozDGM02zAYBMZ9fhgMivmUQCCJnwnUhfT4mUChj3CX//SnPxUj/Kqrrio5V171qldVG2ywQdkpXHjhhUvOoMgbpJsWlBG64/NmuVhGGI5sep8QqFf1ksj55ptvLmEJKnmFp9l0xE+fmpS3TQT6jsC9995b2VUWbmNOHYaDV+hnP/vZarPNNiskf/1oRfw4D5FwxBFHlFD2t7zlLcWTZocddih/Dyvx81//9V8lnHlcPX70b88996xOP/304r3V6kD47bLLLnNK/IyCzgzDOM02DAaBcZ8fBoNiPiWJnwnWgSR+Jlj4I9h1xjYPjLvvvrvsjPrN22e77bYrRgEiKEpox06iMDGH3CzxWZbZHkHhD6jJde8cROFPf/rT6sYbbyzJxhksQr0WWGCBzNczIHnkYyYbASSscB/eR8j7bogf5wrXEQKmIMAoGPHjbtgJI/zRj35UftqRi0n8TPbYz96/EIFxnx9S5oNFID1+Bov3UDwtiZ+hEEM2ogME6kl3JduV+PH++++v7rrrruqZZ56pllxyyZIgcoUVVpgyzO34InvCC8j//q6Hg3Xw6DxlghAI4keXkYw8fbj7r7766tUmm2xSvfa1r32BATpB8GRXE4GhQaCdx09jQ5P4mVvRhbzIAaljo6bVkcTP3Mornz58CCTxM3wyGeUWJfEzytKbYduT+JkhcHnZwBCIcK3I+SMfEE8MRvnTTz9dqi0JT1ABTMUXYQrIH1W/XIvkiRxCqjT5u3HneGCdyQcNPQKRY0qICXJRhR269eEPf7gkE+ft46jnjxr6TmUDE4H/HwFJj4XK8l6biypJvRREEj+9RLP/94o8Uip6DhPxo13m+Q9+8IMvyGs1SLJwnMZm/7VpMp+QxM9kyr1fvU7ip1/IDvF9k/gZYuFk06YMbEY4AidCtZA+Ub4dmSMHC/LnF7/4RbX88stXa665Zknm+ZrXvGaeqiiuyZLaqVitEIgk4arHMZCFEyIUDzjggGIURGJwxE/qU+pSpwhISI+oUF2qXwfdfeqpp0pYUzNym8GtehLyslnFKPOq6onus+OOOw49MTQKxE+3cu+VYUfWPFzlvhuWQwn3nXbaqeTdGxbiR1u+9KUvlVDeZnmfBkX8tBubM5Fhu/lgJvec62u8d23E8Bbr9VpuWMYMItL8/e///u8vgLtX88NcyzGfPxwIJPEzHHIYaCuS+Bko3PmwGSDQrMoXIigqdMnxw2Bh8CB+TjvttPKd0Jy99tqrGEEWCK6Zb775psrE93rRMIOu5SVDigCD6fe//331hS98oVp66aWrDTfcsOgTXaM3PM4QQOGFNqTdyGYNAQKMiXPPPbeUSUcerrfeetUZZ5xRqmcxKunWYYcdVpLUN1Y3VMZcqKGQVvMXD0dlzVVFqpcuN0c+/PDDpXoVA1aVq8suu6z62te+Vjwgfa6kud9I8vrBO1K+FUb5/vvvX0nwPF0VpT//+c+lL3JemW/vueeeUp3pox/9aLXllltOEfWeoY8So+u/+Vl5+A996EM9rRQ2G+Ln0EMPrS688MLq+9//fpGDzYLPfOYzBa/GdwNjU5/OPPPMSoEBZI55QdLpN77xjU21bKZyb2XYkRF9IANFDoSefvWrX50nVw5MyP74448vHiwqECqRjtCLa0444YRSPat+PPbYY0U/6FzI7FOf+lT13ve+d9pRRO861VEEuhLuV1999Qvu98Mf/rAk3W48ItSLrOToiz7IDaRd++23X9NwMTjpM50nO31TNv7ggw8uG0Ih31tuuaWScwhe9YPBfckll5RE/nXipxudqd8PTjfddFMhlhj1f/zjH6vXv/71U1Xq6GGrsfmmN72p3K7TfnUyH9jEaKXXCOojjzyyYM4T6eUvf3m18cYbV5///OcLeW2d5YdOLbXUUkXX4GuO6laPzA9k4H70H6mDmDbXhay01XxDd5EiRx11VBkL5irzKl31Tqa79Mn9pAQwT22zzTalOlwzIgWuMx0zru30eZ2MXQVLeJ6deOKJZVzrpznG52effXbZ1GycH/TPuLr00ktLygOy2GKLLQo+L37xi8t757zzzit6bNyQ0e677z7PhugQvCazCXOEQBI/cwT8XD42iZ+5RD+f3Q6BeqLdIIDis/jt5YjosXjwgrQQufPOO6tHH320LBbf+ta3ViuttFLJzWIREV4aSfy0Q39yv2fcKQVtUamaECNjscUWm1qEhu4k8TO5OtJpz3/1q18Vo4MRuuKKKxYjhUHpQLgw0C3YGVnexzGf0b2vf/3rxYhivJu3kJFIFvc866yzSk4zh7nvlFNOqT796U+X/5FJcp4hNZyDCEIUtSIVzKHHHHNMaUMj8WOuveiiiwqRxMhAUmmnnXfP5HWp/Lvj6KOPrq677rpivEiE7jAfI6scCKEwZDvFcLrzZkr8wBERpXw9QwkJx8AiB0UDvDPigAs8GJ1kBFdG6Le//e2CByNTlbDGYyZyd49mMgr86QuD2LtMeXtEHfJHWyIEtf5chh6DfPPNNy+kNUOZTiG5GJJBHjJK995770IGka9z3Z8cnY8kaDwCl0511PUIs5133rnoazceP4jRAw88sIRvIx/pEFKeFzD8N9poo6nm3XrrrSUsd+utt64OOeSQ0nbGuXGG2KPjxmN4xLXz6Invu9GZRqzIFL6M8E033bT6xz/+UTzvkFHkM53c6/fppl+dzAcLLbRQR3rtPYiUQ3CSWd2D7JprrinzBUJr1VVXLcRUt3r04IMPFp1TeY8uS8Zuw8472JwDIwcPXCTdcccdV0go72XEhjFhLPsc0YPYQEbvtttuRfauM2d6V5uT5p9//pZjtdMx4yb62+55yCb96GTs8lr/2Mc+VjYwjdH111+/eLLTedibl6abH5CH+syjzjvj3/7t36b6af5HDJGT+S6PRCAQSOJnAnUhiZ8JFPqIddmiN/Kp1EmfKKcdhpL/GUcWpMgf1ZgkfrZYtKvtRWrBHF4/SfyMmCIMqLmMWPrDULcIRfowvC2keF3QGwZH5vgZkEDG4DHhuYCc2WeffaYIRHMWA9tnwgnD0KF7drsZh4zeetiWROOMWgZK3XgOoxrhHWQEQ8gueBgB7cIEpkum6zq7xAxXz67PnUG6m1ft2DPa7Foz8Ovn8RwwlpAtvSqlPlPihxGrDWHEkgNyZ9999y0EkHVRHMgPhA+ibZlllikfO/+KK64ohErj+XV17Vbu0xEAiDP6wMPloIMOKjJtFTYVz0US1fUHAYIs4rnk/RgE12233VY8nZB4SBEH8oDcncPAbjxmo6PdEj+NRGSEZ+nbO9/5zikSiycN/QpdfOUrXznVbJ42SBYGsrYHWdQp8dONzjRihbDgwcELheeoA7GhvfF/q7E5k361mw861esYY3Crt5/XKyINeYhoM0d1q0dkgigizyCnjS339VOXE8xCVogfcwzPIJt95jdjwjWIHvNUzHl07YgjjiieQnWdb5RRt2Mm+t/uecZON2PXmDXfnHrqqcVD0nqEDBBW5tPp9ISnFd2HqXfK6173utJFYx7xZa5qnLvH4NWaXZglAkn8zBLAUbw8iZ9RlNpktZmB3ZjjRyhOhHpZ5HkhOs/LOLx6vAAZSV7oFkFcvO0M2fHwMk7iZ7L0qNPe0hu5fSxy11prrWrdddctHgp2we3UIhf9ncRPp4jmea2qEylVzqBnyPCasWvLOBcSg8Cx61s/6ufz6EGwODrxppgJ8ROGH+8eniWI9GaH7+3aIySalepm6GqrHexWBlg32jJT4oeHTiP51AybuL82T7dTLqyC4Ru5v5oRP81C5xrlTgcczdrx3HPPVX4YukECtpJ3K30Lw7JuVAsTfN/73lfxvkDebbXVVi3zOwWB1A8d7RS/aDOPlGuvvbZ4ufFoYizzOkOaNsoEuYBkRTaEV0SnxE+nOtNMf4P0fMc73lEIjmWXXfYFp7UamzPpVyv96Favo/11khP+MOZBJWzN0a0eWcMpoLDEEkvM46HSTEfrxE8zWYQcET7NvHps1ggHW3vttZtOMd2OmU6fJzyrm7E7Xd+j0dPpCcKMTiNu6+8Fa2BzHeKrHh7czTyb544vAkn8jK9sp+1ZEj8TKPQR63KEeFkk+Dtyq+hGeANZDNeJnCCLLHDkrPCytBsl3w93YguwyP0zYnBkc/uMAC8fu5tyetgptHDjrt2YzDkTO/dZEGN0+3ZlqWOxf/jhhxfD1c4tAuX8889/QRhRfUecIcMYo4v9In7k9xA+wLhr5anDuxIJ0uiJFGJEmgpzi9wgEeIyGzH3m/gJsoqx2CwZdru2dyP3uH87ci6eKfQISeh92Bg21a0RS6fMebyJyJuXjxCuCLNp7GfoRD90tFPip65PiDUeaTyAGL/T5aiSZ0foo/c/rwjhu4MgfhBlyCg/Dp5l5M1zpZ1Bb9NrJv1qNR90q9chb5tsESKIjCKD8PaJ9Vg3etRs/BjT7BIJt6fz+GlG/Ag747XWeE27MRrfdztmZvO8VmN3psSPfsQcLAxOGKoNTu8HqQ7S26dTTZis85L4mSx5l94m8TOBQh/RLgfxE9W8ED1RgSnIoAj/YqRH6JfdFsa8BfXvfve7EvetLLckq3avGfUvetGLXoCKe8TRmMulnnsozgkSKgmB4VSwRpmRrx+6E7pFDyQFRRbaOWSc2mWPc/Ssrn/pNTacsh62VnVKAAgFE7rC+0IIQzPiR9/COKh7NvSL+AnDWNhMY46POs4R5iHXR7P8LXWSpr4jPRtZ9Zv4ib7z/GvMm9FJu7uRe4QAtiJ+5Prg3eKHEc4rUUjHbImf6AvvC+Fe5kDvRfrHmG48HnrooVL1rR862inxU5c9jxThuLwdjKHpiJ/AViLy8F4bBPGjT941119/fclnc8cddxTyiZcfbxfHdHLn3TyTfrWaD7rV6whrMu9I7C50HumsXeHtU5dbp3oU15Alzy15aPxtvcbLrhviJ8baTOeWbomfbp/X6didDfETnngIIAngET8INGM6vX06mbEn75wkfiZP5kn8TKDMx7XL4RkUlXHq1cDEedudtLiy6yceWgiP8C8LFy/FuidRLNSCLGhMCB2kUGMVHgSC+9Q/H1e8R61fdX2IylwWtFzA6Ycfh/h6MpSPhLePBOH+d714e7J1TZ0UHDUssr2DRaCVURGeC+YmeWSQ0rx+GN0M2ve85z3zNLbuAVD/vl/ET+SOEP7Yajc9vAKQAvVcINF4BLx+SVyKWECmzPboN/ETeXT0Tfia90U3Rzdyb5XrhUEnpEauH8QBDyR5X3hiveY1r5knX5H2dWPEmtfkgrIhYm7zblMFSDJl78h64uhGWfZDRzslfkKfhKfx3hGOi5zjtcSzTJ6XxtxEKnUJY6t/32/iJ3JgRYJsIX5y0TDI5f3RllbEj+9m0q9W88FM9FpOIHPRnnvuWfISuT+yMsLpZqJHkbRcDiT3kgtHGDUPJ3NI4zzRSlbhzSWclGdiJDvvdLx2M2bcs9PndTt2Z0P8aFeEBdIZ+FrfRsXFTrHI8yYHgSR+JkfWUz1Nj58JFPqYdrnuwRHeQOEBpMuMduWFLR5id0l1Gj+qz0TyPOeGV0cdqvD6CQIh7l0nmhrDgcYU6pHtFvlYiAsNJLd6snAGLqOUESEJuDCKSA7qPEZE/fwk90ZWDQbe8DAq5PCJXC7RCOWweU/w8pEzg9dZJElGlHDZ590RhzmMwS9MRL4Q4SqOboifeo6TdoY2nRf2o9qMBPmNVbmMJ8aGEBoeDLyQ7DD7qXvESZiuOpCkuirwMIRdq9KOezJU5Gnp5ug38VP3dEAYMCjDQ0M7GdC//e1v56kC1gzPTuQeJEUzz48gLOqeLGEEIzzoQT2vSTdGLAzpnfxMQT4FGclzg/G9+OKLzyMWOtEvHW2GnxDIxlC7SHKOOIkqXTGWzO88HiRkjoOu8VJB4NUr4rXzaGtFNnQSlud6+i7HikpajgceeKDafvvtS/iNcYI8iXs1G5sz6Ver+WAmel1Pjs1bml54T8YxEz1qFkYaY1oo1QUXXFDClOJoJYvIMcYbzhyEAKwTf6rywX+6XF3djBnt6fR51hTmjk7H7myJn3ruKySYubseUtjN/Jrnjj8CSfyMv4xf0MMkfiZQ6GPa5XqolS7WiaAw8i0quKcznu6+++5i6FsESbYo949SvXac7KpbNNSTQ9aNmCAAPCc+bxb+NaZQj1y36iGAQfwEORhknZ1jBqjdbwYuj5/QBeeE8d1IMI4cGNnggSMQRgWDicHMq8ch1wPDlWeFHe/YpbZLzEhF+vAK8J35KMpSM24ac7DELj7PNXk4Xv3qV7+gn2E4Mey1Qy4Xes8YEtrImJMAn5Ea1Z3chJfCoYceWn3jG98oIUDOsYtsrDCkkTk+Y2wq2847yFjiIWDu1Tb9Qa4ieML4ipAhoQmIVgRJs9Lh0wms7o3UjGxqvC4MbmXLG8mS2MFHgigVHkmUn3rqqZIM+OKLLy4GlPxLcmjwOPEZQkx4W7OjW7m7R7N2hLeFdxSdgJGqP/J3IKfJ2ztMm30XcmwknOr5oVQlEx7l/WcdyGCkU7xfo4rUxhtvPE/p83of+6Wj9WcEfsgtITyRc8i4UanI50ihMGz1jz4iV4Wo0TX4mLOvvPLK0hfnM4hDvnUdcq15HyGh4pvxOBOdqfch8ulss802U/lweM5J4M6bCmHqaDU2vYe67Ve7+aBbvYZtJA+mJ/XcPto/Ez0K8gTe5iOebDfccEMhIq3NkMLCremanIytZKENwtDMQ+4nHM21K664YqnS6TPevNORIN2MmZBvJ8/zbPNgJ2PXGiMqmsX4bJxXppun4jzzP/zMvwjOzO0z8Nf9SD0wiZ+REldvGpvET29wzLvMPQL1UK/I/WMxUg+9Ci8NxI4drMsvv7wkxFOS06LSD6NMaWU770H81L166mTP3Pc6W9AJAnVPncjrEzrienkUhFFwv2eEy7+A/HEOXfHb4ttRzx+VOX46QT/PCQM2kEAUIB/MNXaDhRQ2epDRM4YFssWOPyLHfGYhLySi7nlyyy23VMIlhEc4GOwSLTOChCrGgfQUnmNHnDcHDxukhl11RMLpp59eDCTGEW8jIRfhpcCgcH8GGu8E58hHxLgyVqL99fPci+GNtOKltOmmm06VUNcmRLzQJUYXgss5zapjNWrQr371q1LxDAHGe9OBkNIfhjtvinreNmOYBwjyQCUqh/LGkrczDHksIYLk9nIfnkkIuTe/+c3lXIan5/EGRMII+WLI85KxWTDd0Y3cPYMMGGzRDuQacofHje8Y3uahXXbZpWBl88L3+rfXXnuVvmujcu2IBDJCGiI7kHQ8TxiDzzzzTEnC7Rryf/TRR8vcp9qanGYM0O22267oWSsirhsd9a7l9VDXUbqMSJvuGYg172b9JDe6yLMJ5sgbREGzUvN0G2mA7EEYaOcaa6xRriG7xhBtZMNRRx1VEvrToT322KOQYto8U50JnTBm5a6hX8aD0DxeerBfZ511ptoy3dj0Loo+dtqvTueDbvUa6WDM0NFmuX3k5ulGj7xXA/v77ruvzIXmEzJG5Jr/6DTC7v777y/6T0YO+olQ8X19rMPIeBauiHRDbtMx926mZ9aBZNPtmIl7tXueOa6TsWs+Mj7q41PfEOJI3Vbzw9JLLz3PFGQ+pftB5OYbOBGYDoEkfiZQN5L4mUChT0CXw/vHoquep6ex+pfvGA4Wd7feemtZFFpsC/+SxyVKw9fj2MHXmOx5AiAd6S4GKagTsegX+ueHISXpt2SS9ODggw8u5A/yL3I5hR7US7hnOfeRVomBNj4IAIlnI4nvQBuQD5sTBFLucwJ7PrRPCNBn3tIRWtenx+RtZ4GAtQ5iX9J34cO5OTULMCfg0iR+JkDIjV1M4mcChT7mXa6HYelqPSdPveJWnCeMwWLGTpLKNFz47cTZMber5cVZJ36QSUH+NMsFNObwjmz3ggQMF/8gB3VIDg273T6zwyaEgNwjLCyuQRT53P9J/IysKgy84e2qOw28QfnAgSCQch8IzPmQASAgRF64plL03o95DCcCwjTlCeLBFjkKh7Ol2aphQCCJn2GQwoDbkMTPgAHPx/Udgeny70Sel3pOniCFuMo/9thjJdxHEkAuwsIvhGT4Eesfxn+9zLvOZPn2vou0Jw8I4qcuL8SOMqtco+U6EXogJGDRRRctJFDk/wniL0i/qPKVu2k9Ec3Y3yQJgLEXcdMOptwnU+7j2Gt5iayP5I+JtdA49nOU+xRJ1+VrE9aY65NRluZg2p7Ez2BwHqqnJPEzVOLIxvQAgSBzGsOxgviJR8T/jHkEgNAueRDEkkuWyQtI1Qr5MlQHkV9AWFDEk9fDhzL0qweC6/MtgsiJHD8eJ27+jjvuqC688MKSP0VeATk+IrF3Y8Luxv/73OS8/ZggkATAmAiyy26k3LsELE8fSgSefPLJ6sADDyyVsqLy21A2dMIbJceSnGlyIdUrrk04LNn9Fggk8TOB6pHEzwQKfQK6XDfQ66FedYImvDnAEQl7fS85qYoXEpgK/1KuVyJBSUC9TCW/bKzwVfciyl2W4VUwco6E336TM+NMdREJFOVfEc7FKygIvvDwakwImnIeXjkPW8uSABg2iQymPSn3weCcT+kPAryfd9xxx5IoXO67z3/+802Taffn6XnXThFQAUwCa0nbVfKzjukkSX6n98/zxheBJH7GV7bT9iyJnwkU+oR1eTrPnHrIViORw/gX+sX7R0URYUAqJ6y11lplxyuqfk0YlCPd3UY9UC2GfFVNkrNAhaKo+NLowdXMe6wxdHCkwcnG9xUBVWMsxhvLpPf1oXnzOUcg5T7nIsgGzAIBxI/wZ7liTj755BL2nsfwIaD6nETO66+/fpHTUkstNXyNzBYNJQJJ/AylWPrbqCR++otv3n04EGgWotOs0lO9tfL+IAd+//vfVxdddFFJ+rzwwguXEr8IAmVZlb2NvC+NiaPdv14Gvh5qhkhoDD0bDqTGtxWNOoD0ueaaa0pC780226zaZJNNShnZqPwW+jFdDqdM7jy+utKrnskfJcmmHVmlnIURKp0uQaqd9DzGE4GU+3jKdRJ7Jfyd94i8MXkMJwLWKpJvk1G9tP1wtjZbNUwIJPEzTNIYUFuS+BkQ0PmYkUUgEgCff/75hShACG2//fbVeuutV3ZWED/IAYSBBRJSpx5SFCSP86IseJ34yZChwasG+ajkddZZZxVDHOmzyiqrlDxPeSQCiUAikAgkAolAIpAIJALjjEASP+Ms3Wn6lsTPBAo9u9wVAnZThH6p9PXLX/6yUt2CJ5B8PxtuuGEhDOzkOw8pZMcFERT/h+cPUqFOCiGK6nljumpUntwVAuFd5TcCTrLKiy++uLrsssuqPfbYo4TwLbHEEimPrlDNkxOBRCARSAQSgUQgEUgERhGBJH5GUWqzbHMSP7MEMC8fewSCLOAlInnevffeWxI/Iw9e+tKXlvLfEj8vueSSU2VOef4gdXgLNSsjD7QIKRp7AIeggxHmpSnkKCZeiBcC70Mf+lBJ7Pyyl72stDQ9sIZAYNmERCARSAQSgUQgEUgEEoG+IZDET9+gHd4bJ/EzvLLJlg0HAuG5g8zxgzi4/fbbC/lz1113lbhqCZ95jSy33HJTYV88fOoJpHmaRF6Y9PYZrGxDDn7/4x//qI477rjq2WefLTJ717veVXI3hWyny+kz2Bbn0xKBRCARSAQSgUQgEUgEEoH+IJDET39wHeq7JvEz1OLJxg0JAuExgjj4X//rfxWS4L//+79Lta8zzjijJG593eteV+23337ltyTBrolz60SPz90n8gENSRfHthmBN08eCRAfeOCB6ktf+lKp0nbQQQdVCyywwFRCRB5aScqNrSpkxxKBRCARSAQSgUQgEUgEeLj/v3V/+IRkIhBI4mcixJyd7AECUeWJ5w5yAEmASBD6JfeP6l/+50Wy2mqrVW984xunQr+QDpE42HV+XvziF2dYUQ/k0sktwtPqt7/9bXXaaaeVCm3rrLNOtdNOOxUZ+Z58g4zLcK9OUM1z+okAjzQJyHkXHnPMMSWP2CQdxiNC/Xvf+16ZL4888sgyPsfl0Kdf//rX1Ve+8pUyD73zne8cl65lP/qIwKTPC91A673+yCOPVKeeemoJ5/7gBz/YzeUjf67qgueee26ZZybxHTLyAhxAB5L4GQDIw/aIJH6GTSLZnmFDIHL8aJcwoHqJdgsLiZ8feuihYqBdffXVxdtHyXfEgqpfcsdI+IxgqOcLimTPw9bfcWwP3IV43XrrrdVnP/vZatNNN51KzM2YJEOyRMblkQj0GgF6t/feexdSmKEvN1irA5n8vve9r7rvvvuq97///dXJJ588FMQP0vukk06qjj322OqLX/xiteuuu/Yaqqn7/eQnP6n22Wef6je/+U11+OGHV5/73OfGhvgx3+iPH4eCARtttFHfsMwbjwfwYaNiAAAgAElEQVQCDPidd965+vnPfz5U88Kwovvtb3+7+vjHP168s7/5zW+WOTgOazbzi3XYmWeeWS222GIddYMXNxL6Bz/4Qfl5xzve0dF1gz7JvGl+/tnPfpa6MmjwR+h5SfyMkLB61dQkfnqFZN5nXBGIkC2Ej0VC7DqHl4jPkQpPPfVU2Vm59NJLi+fPG97whmr99dcvvxdddNFC/NRLuo8rXsPYLzJ8+OGHq2uvvbYYrkcffXS13nrrVS95yUuKTMnFkeXch1F6o98mJMknP/nJ6k1velN13nnnVf/xH//RtlOI5K233rp4ggwL8cPbABElOfpuu+1WxlI7EqttR1uccOWVVxaSdtyIH13+17/+VX3iE5+ovv71ryfxMxslmbBrh3FeGFYReO8j2pE/jcTPj370o2rHHXcshPqFF15YNoI6ORBGrpPfkf306U9/emgJaQThDjvsUDYchuUd0gnGec7gEEjiZ3BYD82TkvgZGlFkQ4YYgSBshAD5CQ8RpE948ijlbjdI3h+LMz9IojXXXLNad911i9EX3kLuEdW+hrjbY9G0SOh8zTXXlN0vJJ1KXssvv/yULMkpq6yNhbiHshOqASJ8Xv/611dvf/vbp0JAWzXWjq1F+1ve8pahWrTzRuKNIyk6UrufhwT65s5xJH7gxuOH90B6/PRTi8br3sM6LwwryrxydtlllxcQP9ZqF1xwQdn82WyzzUqRjk4O67af/vSnJcQfMf+qV72qk8vm5JzUlTmBfaQemsTPSImrN41N4qc3OOZdxhuBqAoVxA8iKIibxtAvxILcFHZb7rjjjuJNIuSLwbfMMstUCy644FRun7jfeKM3t71D0v3pT3+qfvjDH5aQvI033rh661vfWi2++OJFhnJtkOE45Q+ZW8Tz6b1AIBftVamcmMRPL7Qp7zEuCOS80J0kpyN+urvLaJ6dujKachtkq5P4GSTaQ/KsJH6GRBDZjKFGIIieeo6feoOjclQkfnbe888/X1111VXVTTfdVEmyx+MnQr9e/vKXl7CiugdQMwAioXQSRJ2pR9QnqHtU/c//+T+rW265pYTgIXm4fSN9YocvzvWETOrcGc55Vv8RyEV7Ej/917J8wqghkPNCdxJL4mf4vEa7k2Ce3U8EkvjpJ7pDeu8kfoZUMNmskUQgiJpovPCvX/ziF9UNN9xQXXHFFaXU+wYbbFBci+ueP7xN6qSF63kZIZJ4rEg6nB4p7VUicvXAKsLz/vKXv1Rf+MIXKrJYZZVVStJcpA+SxzkIuPDoSozbY5xnDAaBuTTweCwirffcc88pcnowvZ73KenxMxeo5zOn24T57ne/W/Kl9DvEUS4t1exUoWrMoTWX80K3mmFNMyjMpmvbTIkfecys0XgHj+oxSroyqhiPeruT+Bl1Cc6g/Un8zAC0vCQRaIFAkD+R/Fmi58cee6y6++67CwkkqafQL1W/lHyX+Dk8TRAR4V2EhOAR5D5+p9fP/wU9qqPBCD48eZrl6FG2XcJtiQ3lV5HA0UIu8PY7MHb38MBKBU8EeokAfRX6yZj46Ec/Wi2wwAJtb9+rRTsj0tjotBw8DzlJh7WxWSUt89ePf/zjQlRLctrPMTOMxE+3eLYS9KBy/Jgjn3jiiZKPZDZejXRD2KzS2J0e9EThg0UWWaSj3Fad3nc2580EjxtvvLF4i55++ukl71a/Du+yL33pS6WiX7OEvL2aF/rV/vp922E2CN1oRfwo9a7y13777TdPrh5rht13373Mf82q7RkHp512Wqne2mlS6FZ493JOqT9nlHRlEPqYz3ghAkn8TKBWJPEzgULPLvcdAQvL+EFOWMz99a9/LZ4/99xzT8ULxeJ51VVXLRV+XvGKV5SS7w7nWhAF2RN/x/99b/wIPCBy84RnD2+eulcU8sx3Fj7XX399KeOu7KpF3Gte85riRcUAYhA7Gr2tRgCCbOKIIPDkk09WBx10UHXOOedMW1ZXKOi5555bqs7985//rB544IGSJ8zRrJy7ueXmm28uZYgZ4uaWpZdeuvrsZz9byGQHwpnXwIknnlgqR9F7xgryyTXvec97SnW7JZZYYgpJ1W1UwXHv+rHCCitUquCYt/bff/+S2LSxSk6cH31h9DH4zXdrrLFGIby23HLLcpr2+/4b3/hGdd111xVS6oADDqg+8pGPzEMODIr40a/vfOc7RQYIuk022aT66le/Oo9nx0zwDEzM6RLL83744x//WOR12223TUHcr+TOcIb/CSecUHA96qijSj/JDt6f+tSnyjzJkJUD7bLLLishyuS2zTbbFKKDbJB9dPMzn/lMMXQlx6fPCEB4KWDgfq4xD8ecqpIifUJifOtb3yr3/9rXvlYSg/ucN0snumx+FjKNCGEkwxCR7x7y5sVBjjD2npVr7+mnny5GvQp02tWIx/HHH1/0zziha4gxGG2//fZThKbxe9xxx1VnnXVWJUl7/XCuNXSvyE8hySoAwql+kMEll1xS8gTWjflDDz20VKT6/ve/Xz4nBzKCbyPB107GvZxO22F2xBFHlPmtE93oZJ6IOeX++++vzjjjjOq3v/1tZdOH7ivl7qjPV7Cg+0g8azDkENnTffqJDIr5N3DhfeU7cpBs3vfNxm3gfNFFF5W5nK7a6DOWeHvXdWU2cwrSytxen8/pab0sfRI/vdTq8bxXEj/jKdeWvUriZwKFnl3uKwKNeWY8LPLIWDhaBFvgMZ4sNiw8uI8jf4QgWRgEscFgQFJE2fHZ7Nb2tdMDvnnd4ycwQpxFyJzPYGVRz0CRU+m9731vSRTrsCDzPWMgq6sNWHgT+Djko8oyjaXZ6R7DDWGjupMQUDrJeGCUMuIaiR+6zYhh1LhmySWXLAYtY4VhwoDnkaDy1sc+9rHiZcggZLh4vnszGE499dRiwLtmvvnmm5JKK7LFs4855phi7DYSP/rC2HE/pesZOcgGniZKHpvHlH9nkDOctAkmjHWk0MUXX1x+ghzSoH4TP9FmpJbd/de+9rVlvkBuIX9gGt5ZM8VT/xh9QkrhQF6ee+eddxaiCyHUL+Lnb3/7WyESGITmwNAv/d11113L54zdgw8+uJBzCBJkjOvIxBxJV+Ic2DBikTzwQUhcffXVRVcZmXTsy1/+cjX//PMXsuiUU04pfXYgjPQdSfG2t72tEEELLbRQR7pMD/bee+/q2GOPrTbddNOiQ7zShO56pkM1zUMOOaT6wAc+MNXPRx99tPRp7bXXLmNJP+p4eCfAQQg2YgmRox/IBvn44lAB6sADDyybCOeff35fPX7aGevx/e9///vSdvMDmSAAzCPWGFdeeeU8IUp0sJ2MyayXRyvMOtENbel0njCnIbHNdeYnm2l0F0b0GDaN8xWvHmHfdDCIn+h/K088z6IL5obGcUsHzR3kIbzcmk5f6bxryMqYi/C9mcwp5mDP/uUvf1nmf+FoCDRElg0G/TfXONrpUi/lnfcaTQSS+BlNuc2q1Un8zAq+vDgRaIpAnfyJXD1RPcpCwK64XXWeKBbZq6+++lTiZ4YGD5aoNFW/V692FsdBbEHY1BNgx99wsiNnwaeMu5AUoXVhJJNJhHmFXBrD6sYBo+zDcCAw3QI8dNNiXWhBeKBpNa8fngcrrbTSPCEfyEwLfh4I4e1A7+UQ23zzzYvx573uCAOGR8POO+885QWAjGEgMwiRAPWcJe3IlulCJ1ynD4xzZY7rJLUxZt7TPwaKcsjaFCFDvDQYsY3GWbu2zFa6yJdtt922eIUwmhDHMNlpp52K5+V0BmGneNrRd9/HH3+89A2xFAeZISP89Iv4qRt/iB/tttmgXTYZ9NfzvYPILRLekxWvDJ5CZCU8NmSBcGHU1nUVUUJ+5tw6ecezid4hYIKQRL54rmd1qsvIGh5YPGG8Kx281nhT+J8xzuBGeNa9xngHkS1PkNDzGIuvfvWriwfcK1/5yimZ8IZChtbHkC+Hkfjh2ccDauGFFy7tp090bN99952n/bxfO5XxbMdT/fp2mLXSDe/iTucJ49Q8R+8QIqEf0Zbp5pZ4Pl3vhvipz6v1cWtM0T3kE4JUMY84PMO44XnZOMd1O0fr51577VUIduuaVu+KJH56qdHjea8kfsZTri17lcTPBAo9uzxQBCzIgvypl4PnqstNnucPw4ARZwdztdVWK7vMdm0i2XAkKk7i5/+KLnD1SeAUeZX8zxBGrFn8WygJheE5VQ+dc22d+AkyKT2rBjpExv5hzRbgQhEYmXaJG8mXusHOmI1cH2FM2Sm2q9zs2GKLLaoPf/jDZUxMt3PdyihrR7Y0I37ifgglxpe8Zc0O40v4D2O1nueoFZnUz3LuZOAHGRJExkwMwunwFBay1VZbFW8Ehl9j8vhB5PhpZfzFd0iYZh4f3kEMcB4zrfTC+8laEkFTJ4ZaYdmNLjN2eecI1+Up1JhjSNuEmSEwg7yq65++aZt3bCs8putjOxKjlxNYO2O92/Z3I+Ne9qMdZq10o5t54q677qrMeTwFeb40yn+6uWUm4zzwaTZukZjCZ5HGzdqB5BeCt/HGGxeiKQi7budoxDTvSYRlrAen04l2utRLeee9RhOBJH5GU26zanUSP7OCLy9OBFoiEN468RvJ4AhvHrtEdiPlSmA0KTNud9UuP+PJIqbu0ZLEz7zET4R01XP1MEJ4TNldgynDmVFg8V+v+hVYhvdPPeFzqnUi0EsEmi3AuerzNpFjp3HHeTrih5cDDwqGeLPEy41t7taocP1MiB+eHgweeVeaJaRthWWErtktH7THT7N2CQ8RHoSk6dQToJmRWydDpsuHNNfETxijnXgcdaoX9dDEVsZ1N7ocoTwINAevFtjxYnIggyRE7iQMq1vixP3bkRj9nivq9++2/d3IuJf9aIdZK91o1o7p5gmy32effUpYWLM5cVDED7KHd9907QgPTv0477zzSjiaYyZzdB0f68M77rijhM1KGVCff5P46aVGj+e9kvgZT7m27FUSPxMo9OxyXxFoFublgRF3Hd4/deIh4sAt0iyIGVHycdjZtFCoe//0tfEjePPGxMxCCYQWCF2wq8argkGKHHJuVALT1diBj4TaIaMRhCGbPMQINFuAhyEt143QAHlG2hl4cR8L/Ga7ynNF/ES77ELXd7OnE4nxxttR6E4kO5YfaK6IH6G3khf7ke9Iu8hjNsRPGL4MUyFT8vx0Kp9eqnIr4y+MYjlIEIqtjk6Jn049frrVZe9NOXbkj2Lo8v4RuoY4DeM5wtJa9aNb4mTUiZ9uZNxLvesF8dPJPBGyl3fKOz+Si0dfBkX88Cijm9MRP6F32lX38JwJ8WMdw0vcPMWrWc4g/RRim8RPL7V4/O+VxM/4y/gFPUziZwKFnl3uKwIRghQhRfGwIHrqHjy8TCxuJKvknSLhoLLvv/vd74rhYWffAtd5SIqo/NXXDozYzSO8K5JiP/bYY9VVV11VquasuOKKJfmnxaDv46fu+aO7/ieXet6KEYMhmzvECDQzNh966KGSo0GoQmNSY11pdk3kn+Fhw3hYeeWVW/Z6JkZFpwZ+naRRPYmnh3HXznvEuJR0WliEnEA8G2O3nOejz+No15bZipwnifxKcv0w2sy3iCjEuypo9RwqntUtnmEMbrfddvMkio52z7XHj4TGEi0jffS1Hn7XiG0rWUS+IomdkUiRoLuVV0enuhz5oSIhripNctbw8JH3h8EfeVya5R9q7MekET/dyHi246l+/WyJn07nCfNg5PBDoMvjVz8GRfxEWKf5S7UwSZfrR4SkSRpen1e6nVOMm8MOO6x4oZmzll9++UKiC3eTE65OfqXHTy81ejzvlcTPeMq1Za+S+JlAoWeX+4pAI/ETxER4k9QTEPsb6YD4EdYl9EspUkmJldRVcUKOC7kJ5KFoXEz0tSNDfPPAOMgeGCJtVOsSQqNiEW8fRo0qMPUcSUi0kIkuRohXPb9P5vgZYuGPYNOaLcB5+cmfwoCtey9E95pdE4laGQtyxzAg6uXYGQXmD+GiMyEqXBMGvipKnebMMHaEViJ0eDApqVxPbsp4lzhX4lVkCKKo7k0Txo+8XO9+97sHRvyEsVYnsQJ37eetU899062RFsmjEXVRRa0+t8w18RNJvnk6CaMSqlL3mFA5zjtIPqlWyZ2RZYi/5ZZbrhBp8Z5qRfx0qsuLLLJIqYTEa0pbHBE2w8NB1TD/I9d4Qagkhrirb7RoO3l6J8yG+KEPnXgVzWaKauc91237u5HxbNrdeG3d460ZZq10I/KfdTJPyJUozImMESFIwfoGzmyIn+k84ZqN2xgDN9xwwwuqwkXi7UMPPbR4NaomFvNAt3NKkOR1gn26sZnETy81ejzvlcTPeMo1iZ8JlGt2ee4QqIceWdwy8BANL3vZy0qjItQrQo98ZpEa5ITvGXCMEgkDLZB22GGHUvWLF5DrnD/J5ASMJDhEpgV5Bhe4WWQyQhkiDGphXo7GkDB4M0h5UgWe/nefScZ27kbO+D45DFUEbn03OMr/WsQjRRixymoz1hgI3/jGN16QDBQhjJThJSTHCT1Xppux5DPky6qrrlr0PapGNRIqiGaeEkJnLrjggpJTrJFwco6qR0gk7WT8I6fDu6IxfIknBsNGm5X5VuWJ54fQS7vyG220UclppH1nnnlm+UzuLeQCAgwGSk6rqKTKlHxn4a3QiSfHTLQnErIqTa5KDq8SBI02CFs7++yzS7itOUEIWLd4Rl4SBqmD3PzAR1gvDFUB6iTUaib9q5Mkcoo0Elm+r1fkWmGFFYqHJE9JXgQIKxXk6FkYlwgUGNEL86Q5l/y838jPBkUc4dXjHQhLlbTqRye6TA94JNEVScvJgq6o4iWROHKfrvP2kOuFHq633nqlH56n3eZ3oXb0N8ZiMzym0zf3V8nMRqnnIrdsMnhWvVLbTGVUv67uPWeMSGpNDpEQfSbt71TGvWh/3KMdZq10I6q0dTJPGKcXXnhhIS3hpFohWdMbxCvSUDL8xkpt8XwybAy1DbIImWheQP4iFRGbjpgHGj0U6Y9CErwYzZ3Oh4N2KCtvng49jDVJt3NKVJ4LPbRZyNPOXELvhT8ai34k0ucFNN3Y76W8816jiUASP6Mpt1m1Oj1+ZgVfXpwItEQgvHsit0wzAqJ+TlT9Qmo8+eSTZZHK5fm+++4rO/t2w73ELQIbY9nj3kFwNCaCRnQ0I4zC02XURIn8qS8yGRe33357IX5USrPQEgojPA6500jmNIbcBX5J+oyaJgxve+mohLMnnXRSdfPNN5eGKrnOiJR03MHIQaYw8hhodNaOsAp/jATEgJw+G2ywQSmxzXh1jfLYDBbkhWsYxoweoQ7CHXk+MNCfeeaZQtowyhkljCMEk/wQjB6Ek7GCXEakIiu0mQeI3fQNN9ywkBXIIfdDXLkHMkD+LGEH4YlhDLovo4fB7Ry5yhjhPIHMP4geRhgvE/fWJqWpeQIhrhjyDHjnMfyMZUQJEsl1qvP16uCVoE920VX84znAW0S4rWdJEq99iCEG1UzwNM/wQjzxxBNLn2Gusg/s/K/f5GNeJ1/hZr06GMT6FrrHkBWKgkyohw2TM4NS0lk55pA6CEVeZRFiFcRPtE0FLTpKHt5L5Fv3tLjllltK3+iDQ5+FoyAEYxMk9L+VLntvXXrppYW0ondC8BZbbLEil3XWWWcezx4464dNEzjTrz322KNsANBthjrdvPrqq6fGIoPZhooxaMMg9M0YRGSGvhlTxo2xgdyiKzHeeiWveAfxGjnqqKOK3KIPMOYJjCSst5/OIOr0G0bRfuMZufvmN7+5NK8TGfeyH+41HWZIlHa60ck8ceCBB5a50Ttb/4wxGIUO0xH5u8wn5iI47bfffmW+Mi5CNxEmbCHktMOcyRMT+W7uMbfuueeeZSzQF8RQzKswRkiaPxwIJbI499xzyxqN3iH86YqxHeu2mc7R9DrahpSmhzzfjBFhXogw/XaYP+vvHbpinOaRCAQCSfxMoC4k8TOBQs8uDxUCdeKnTtpY8FpcIH8sorkSW0RYPIjrtgC2KKmHKk1N5v/P//OCPjaGO8UJo0r8aH+QP/rAS8Ci3ILRThujxW5snXQbKsFnYxKBFgjw9OPZwLiO5OQJ2HghwBMBuYR8C/JsWHvYKtRrWNuc7UoEEOcIQ56UCMPc2EmdSAT+LwJJ/EygNiTxM4FCzy4PHQKRc6aeqJiXCrLG7r4dMtUbuBLbueJuzy3fLrEQBDvpro3kxZHHpk4K1cuWNy5+RnUxFOXc/VaG+ayzziphMkpDM5YlK230fBo64WeDEoFEIBEYcgT6nWh7yLufzUsEEoFEYOwQSOJn7ETavkNJ/LTHKM9IBAaFQOSriYpgyJ9IZMzFVyUgLsrcl4VHcGMXJsB1HrHDfb8d0RH3q/cpypoPqp+9eo7dcqSVkA1u28JeeEGJ6/c5LEa1b73CKO+TCCQCicBsEUjiZ7YI5vWJQCKQCAwXAkn8DJc8BtKaJH4GAnM+JBFoigCyJjxxIv9OPfdMXBSEEO+f+++/v3j/KP2O8JC/QPgXIgjZEeFiQRo1y/kTz3D/yCs0iiKK5Nk8osT3i58X8y+HhWO6fEej2NdscyKQCCQCc4VAEj9zhXw+NxFIBBKB/iCQxE9/cB3quybxM9TiycaNOQLNiJ862VMnaILIQNRI9mwhLvRLOJOcPxJdSiIo+SvSR6LNuH+d4AmiJ0iR+G4UodYHuY9+9rOflYSLEsNKnivBbVRNg0Gz5M6j2N9scyKQCCQCc4FAEj9zgXo+MxFIBBKB/iGQxE//sB3aOyfxM7SiyYZNEALNEiwHaVNPTszDxcE7SBlPFTxUm5HXRoUHlUhUIVF+VCJoRyP5E3mAxgFe2Eh8rSQ1DFS4UIGHJ5QqG/oKsyzRPg7Szj4kAonAXCGg/Py73vWuUilK9aBmVSXnqm353EQgEUgEEoHuEUjip3vMRv6KJH5GXoTZgTFFQMLiIHqQOEiM8NLxnZLvfitdajfWwhzJo3yyErCqfjUSHnH9KId31cX9/PPPV0oWK2ut3K2+C3mDS7208Kgmrx5T1c5uJQKJwIggILz4+OOPr5Rc/81vflNaLZx2++23r/bff/+pDYYR6U42MxFIBBKBROD/RyCJnwlUhSR+JlDo2eWhQQCx06zcOKLCd0H8BIETlbvqXjw68/DDD1e33357dffdd1f/+te/qiWWWKLaYIMNSvnShRdeuHgAOerEz9CAMMOG6ItSrVdeeWV15513VgcddFAhfSR3jjCvSPA8w0fkZYlAIpAIJAKJQCKQCCQCicDYIZDEz9iJtH2Hkvhpj1GekQj0CwGeKQiMICriOeHdg+CJUKWoxhX5avzP68e1zv/HP/5R3XbbbdVVV11ViCAkSJR8l/uHa34zz5dmYWb96m+v7hvJrnn63HPPPaWamRAEpe5hJswrSr1nVa9eoZ73SQQSgUQgEUgEEoFEIBEYBwSS+BkHKXbZhyR+ugQsT08E+oRA3YsnyB2fITAiL094AtXz9DgnDm75Tz75ZHXjjTdWRx99dLXeeuuV8Kf111+/Wnzxxafc8kc99AkZJo/PUUcdVQivjTfeuFQ349lUD4fLcu59Uta8bSKQCCQCiUAikAgkAonAyCKQxM/Iim7mDU/iZ+bY5ZWJQC8RCMLCb4SFo7G0e71ce5A39fCtKG8u0fEdd9xRvGGee+654gkj789//Md/lPAvB28h95iu4lXd2yiei4RyfrSvl/2Pe+lPeELx5Km383//7/9dPJyefvrpktfosssuq1772tdWO++8c8lp5HxHnQwbl3xG/cA675kIJAKJQCKQCCQCiUAiMHkIJPEzeTKvkviZQKFnl8cegSCArrvuuhL+9fvf/7563eteV62++urVSiutVEiSIIzqRE6EUNUJJt/XK4xFaFm/QAzCSVskta6HbCF+HA8++GB1xhlnFK+ftddeu9p2221LKFs9RK5OTo26h1O/sM77JgKJQCKQCCQCiUAikAhMHgJJ/EyezJP4mUCZZ5cnA4HwnJEA+fLLL69uvfXWkvR53XXXLRWwFlhgganQLyQJcgTpIjm0/xE8kXsI4YJM4lEznYdQL1AN4ina05h/yP/K2PNm+trXvlZC2YR4rbHGGqXtQfA0hsf1om15j0RgJgjQ2T/84Q/V9773vUJiHnnkkWUM5dEdAo888kh14oknlrlMJcO3ve1t1Wc+85lqlVVW6e5GefaMEXj22WerSy65pBQSOOaYY0oi/VE5JnUc6vdTTz1V/eAHPyjvzpx/RkVjs52JQP8RSOKn/xgP3RPS42foRJINSgR6hoBFnxw4f/7zn6uf//znJTyK0cT7Z9NNNy2hXwigf/7zn1NETzy8TqJEdax+h01FwurwQqpXMYsk13fddVd1ww03VD/96U+rvffeu3j8LLTQQvPkQnJuPQ9SzwDNGyUCXSLwk5/8pNpnn31KKezDDz+8+tznPpfET5cY3nTTTdUpp5xSsHv1q19dnXrqqWXTSklxBPBLX/rSQghdeuml1XnnnVc988wz5Qmbb755yXG2yy67lOqG9YMn5AUXXFDOR8wttdRS1XbbbVdtsskmJSw2j3kRuPfee6v3ve991X333Ve9//3vr04++eSRIn7mahw+9NBDZfzzXj3zzDOnQq0HpV/6vdtuuxUd78f8M9f9GxSOvX5O4tZrRPN+M0EgiZ+ZoDbi1yTxM+ICzOYnAtMgUPeW4WmA/JHzBwEk9IsB9YY3vKF685vfXPLkzDfffIUsQbZEnqH4PwifIGL6EToVIV5BMkXYVngByfWD0GGoMdp4LzHUll122amcQ9HO6HvkSAoPolSWRGAuELjyyisL0doPw2su+jPIZ/7xj38shutHPvKRassttyyPNlf86le/ql72spdVSy+99FRzjPevfOUr1cc//vFqs802q0477bTqla98ZUo2mGgAACAASURBVMvmXnPNNdW73vWu4pElV1g/5rZB4tXPZ/H02XrrrQuZNmrED1zmYhz+6Ec/qnbcccdCkl144YVzQir++Mc/rt773vf2Zf4Zhv71U+f7de/ErV/I5n27QSCJn27QGpNzk/gZE0FmNxKBBgSC9IhcPsiP559/vrLTxNiRJ8dnyB8LeTveds6DgOF1E8mSo5S874R/9cM4QuqEV0/9/j6LEDRGoNw+di/33XffQlrxWEJs1dsa+X3innZb+9HmVLpEoBMEeNoJsUzipxO05j1HiIoQr3POOad4KrY7nM/Dp1OvFJ5YiKVjjz22VD/MY3oEYLXDDjtUb3nLW0aS+JmLcSgPHc+yl7zkJYWM/Ld/+7eBq1g/+z0M/Rs4oD14YOLWAxDzFrNGIImfWUM4ejdI4mf0ZJYtTgQ6RcDiAvmB9LDg9JvnjLLvwicQQEKn5MuwKF1ttdXKAtV1yBMJk12DWHEfZFA/c/xEv4LsqZNWQtauuOKK6j//8z/L7unxxx9f3OflH5KXyO5/eCv53JHET6eakuf1E4F+Gl79bPdc31sIKu+dxx9/vPr2t79dLbroom2b1C3xI/RVyOgXvvCFQmjkkcTPuOlAzj/jJtHsTyLQGwSS+OkNjiN1lyR+Rkpc2dhEoCMEECAIkTpJUw938j3vGfkaJEr2+/Wvf3215pprViuvvHIp/44oilAvD40wqn56ztSrigVxE4lwhap99atfLaSUNtqlD1IKMYWkqpeB97cjc/10pDJ5Uh8RSMNrZuD+9a9/LeFXCJ9OQ4u6JX48Y6+99qo+/elPJ/HTRkzp8TMzPZ7rq3L+mWsJ5PMTgeFEIImf4ZRLX1uVxE9f4c2bJwJzggBih2ePsCxH5Oaph0Ahhp577rnq0Ucfra699tqSA4i3z3LLLVeIFWEV888/f8n3U0/u3M8OeVYQVggfHjsO7fz1r39dffOb3ywJqeXkWHHFFQuxFSFt2hjnhyeQz8L7p5/tznsnAq0QGFfDS8jlVVddVe25555TebZ6qQnCUuVHWX755ZP46SWwM7zXKBA/rXRyXMchcU5qv2eoynlZIpAI2ND9f8OvPuGYGASS+JkYUWdHJxCBqJKFBOIRgygJbyDfIYZ89vTTT5cwqhtvvLH6y1/+Ukqkr7POOoVk4fkTnkNBHPULymhbtCty+/BIUp1EWJrkohLl6g9SJ5JAR5gXskd7EUhJ/PRLUnnfbhAYR4NTuOgnPvGJkmOrX5XKHnjggVK5a6WVVho48RNlsBdZZJEpAr0bmY/jucNO/LTTybkah4888kgJVdxvv/2qV73qVfOohvfWE088UT6fqTftXPe7Vf+0TchmY1W9Xo6PZ599toxRIeBzdeinsFHFJjo95hq3TtuZ540vAkn8jK9sp+1ZEj8TKPTs8tgjUPeC0dl6lavGzke4FK8ahpbKJ34Lr1DWGAmkXLrzotpXPwC0APZTr8wlXItHklxEPAtUH1OdRKLc8EKK/tWvjbbWcwT1o815z0SgEwRaGZyI1u985zvVueeeWyruKScupFHSdYbEJz/5yVKmXIlyCdi32GKL6qijjirEp4TEqtwxyJ1/8MEHV7vvvnsZGzfffHNJhC4/DqNEHqxdd921+tCHPlSSuMehDPrdd99d3XLLLdU222xTvHccjKmzzz67eBKoonfkkUeWJPAO1YlUz/KM+rHCCitUqtW86U1vagqL8fjLX/6y9Pf+++8v5CzSedttty1Vu17xildMXWe8e6ZQ1Pqx+OKLlz6/9a1vbfqM2YZ6aePDDz9c+odwVhlMNcQf/vCH1XXXXVfa+KlPfaqUNjdnSjp9/vnnF9J8vfXWq4455phq7bXXfoERD//LLrus3I8+MPQRZvpOPvqq+hK8hdpuvPHG1ec///lSfdE1fugHHZCLjTfUL37xi4KBHG0HHXRQqXpGJkcffXR5hoM+aZPqZ610rRFMHqB0kjcow907QdscnSbONieTMz1k5MLTvczfn/3sZ6cqsrXCJsgQcpGXTsgf3RSqLDyZnJZZZpmOdLLVOCQDMiYjRRCeeuqpMh7kmApCwRg89dRTq6uvvrp4l9JdRQY+/OEPl82GxsM96crpp59erbrqqhXdDOIHNvTqhBNOKKSFnHX0S3W50A/jHPHZasOlk7EY/T7ssMOqnXbaqcgjdI1+yG+1yiqrvKD99OW73/1udcMNN1Ry7Okv8kqYtfmnVf+EZMNSvz74wQ9Wq6++etFn48R4sa5odsDl+uuvL3L1TPehu/RbG+tY/P3vfy94Sf5uzoQjvfK5uYunYDdzjnnOs8mF5/NnPvOZIlc6a15TEOPOO+8s1UT1yUF3jRHnWi+ZX80J8DVehc8fcMABRZdg5ugGt3e/+91FBnE/8qIzNuXqh356nu/M+XCkt3CDdXh/d/K+ynMmB4EkfiZH1lM9TeJnAoWeXZ4IBOrl3KPDQYQ021m0UPjb3/5WjEgLIISLxa2QKj8W13b3I1l0LHTD0yaeUSdkugE6KofFwg7pE5UvGL4Mjw984APV5ptvXqp5NR514qeT/nbTtjw3EZgNAs0MTvp+0UUXFYMCAYDUZDDsv//+xVjnIWC8OY9xx9hitDGI6pWBvvWtbxViiEGMFGBUMPwZkQwiJIGDwYJccTD8gpz5/9i7E2B7r6pM+Me27aKRbgYZpCK0EKFDGGQOBGQMCiESmQkzKKMMCRAZRCAYmQIIyKQoM4hAlEFIMAhRICEgg00AGzHQBNJMbYt2WVRRXfXVb/s9/955c+Z7zr3n3Lveqlv33nPeYe9nD+9ez37WWgyXF73oRY144Eop0HGOb3/726OTTjqpGcSCqt/pTnc69N2i6gnj2f1f8YpXtDowaIz1Cy64YPSEJzyhpWd/05ve1EiMHMsoTHZK/MDj1a9+dYv542DMwUTgZ8QFA0/djz/++BESCtEGdwQao/Nyl7tca1NEXA4GIwLP/KVtua2KK4TY0wdidJ933nkta9YRRxzRSIJeJYH8tl7TzkgEJIRyMaI//vGPX4wIc1+ZzcRHQvaZq+fpa8qb/qYu+oSg/zHyGfHqPw/xox8inJBo7sV12L2lhD/xxBMbwch4nhcbmKsvspPiEylAcQa7GOGz+uSk7xEcSNOb3/zmbZwhRr0L9UvvM+OIutTzkEIveclLGjmHxIAJIvMqV7nK2ClCWyMJbZ70xI/7P//5z29jz71saGgrOCG4kD76v2fMyjY3b731V/0O2aifKg/SB7Eyrs+efPLJrc+mD1gTwAexqR8gEybVz3hGmpk3jAX3MH4QzMgzLpzDwxwBW2UyryFYHD5DWuVAQCND4KMvIUARLHCiDEZaqpvPFplzrCEQSeo4zMCoPxt/5q5+njTW9B1zt3kAyWOMI10QhPqHcuqjL33pS5v7vGNe3FxnzcMNXz8zf6oXYitEuXHl+Y9+9KNbGb1DnJ/P/uVf/qU905yPNB+SRjt5t9W1241AET/b3X5Llb6In6Vgq4sKgX2FQEiXEEMWeHbaGRR2te2c2bFDADE6pU6P+1cCMvexgBKfZ1ESqCd/LOwtqhixFsKMD/OVxd1hhx22r/CvyuxvBMYZZogYBpgddLuyxgwDFLnDAOqNRDvtjG1Khz6tOWOEccow4ALpoAxh3DFgGP49yWvXmIE5NNxDlgyJH/dDSiEAdkr8uF59Gc+MuH4HGhmg/AzEvt57Qfyoc4JKI77g3SuYEGp3v/vd2zwE65/+6Z9uuCPEGcPweutb39qwd2gzhIU2Zcwy1sxzzvXT44roRrQh+qglzLn9vV1LXRLs0m52+RnZOZQRucdIdc0ifQ3BxChH2iC1+naa1/UOFoxchKRyUOb0h3rq7/rvvNggSag6ely8Hyh/gtO8BEhv1KfdEDFIpZCqCMBnPvOZTUHhPYjYgQu1kvO8j1xrk4QhjUgZd6QvuV/ft52b/h1VV/qS7xj51CNIM++9ace89UZKpOzup09SJCGf+j6rXZAHyE5kcfqAvmy+ouIKUTStfumfSE993eHeSJFxKibEELKHu1SfxS84Dcmzfn5CJsGLW7v+hWDRlxedc6ZhOWmezDXmNqRVP2YQdwg9arn3vve9TZXXzzHj+kWeYy7p58q0yxvf+MaLkb1cBRF03h89gZf3xj/8wz80griyFu7vdcYytSviZxnUtvyaIn62vAGr+IXAChCIisdvO5qXvvSl210tKOx2cgWxsI1k2060RSMCyALOdeTQdpkSR8j/dkkXCa5sx82izX0tWkjMPd/fdhkZyCTYKd8Kql63KATWjsA4YwKh6ofrRwyFSUYUooARz7jvDTSECQUI45SBP8kASAUZyggJu+K9SmTdxE8MFjvg1ENDBYMdaQYlsqqv324QP4wlO+UM7OyEz2OsM6KGmcbG4Wie5OaErO6VWpMItZBzvcFPNcOoRMb0JIrPqUmi3jAvMyQZizBGpiH+5u1rzmM8U+EMFSA9UTGu7v0gSrtRLyn3ODeoEA/zYhNcuK0g0MbFUpmXAOmJn5RV20SN0dfF+ws5QoXl/cetx2YExVJcd6ZNIMv2pVl16Z8569xFyQznc01CxPZ9Ns+EEyKOCnge4mccoTwOM30OuTYkpvMM6wxKH8qlHJPG0bJzzqJYKce0a5SZnQWvnhhaFrdx9UU+SngxdCcMkWzjrJQ+a3/Nb+UDivjZymbbWaGL+NkZfnV1IbDtCESx07tYMUQZDMibL3zhCy2osgWyXVHGkcDP5MauYdggbHLNMMjyIgGhE4zaYsnu3ytf+cpG/lz96ldvO1rimzBwJxkS294WVf79icAswyy15vbEzUD/HqoDjEH9n8vEy1/+8mZ0IgcEPo6Bn3OGypncn4rOrn9ixsRFZt3Ej91uSiYky7id514Bw8hWL/PGMsQPI4e72O1ud7tLYDiud1GxIAKQOIm/sqyxPg3H/tkMMmsvLixDJVWwQm7HnYP6Q9v1ah/3EyMJyYMUjEuQeZMyBjnRx0wa1n1cXxN/iUICSTXsf4sQP+973/uaK9y8Bv882MSFUb0cYuswgrlJ5Zg1zsZ9TxXCaB62w7i+cu6557Y24FpkjMFZLKZpQZmX7Uuz6rJO4gexpm/OoxJZlsAYh686cwEdEhghrLl4UyfNQ6AuO+esmvhRz3Hup8viNo74yTxpjujbLIS6zbyoDffnG7ZqtSwCRfwsi9wWX1fEzxY3XhW9EFgRAoiWPv4PoysBkhkXdpYtdqkELCLs9DGs7LqKh5Dze/evEEGLFDFBqSkXBFkkm2Yk8emnCLDratG3bPaTRcpS5xYCq0JgmjEhHgUVgR/GPlcWcT6Ghnd2sJE7gu4ifhhnYtHEwJ+085t6ZAeYEdAra9ZN/CQtu6Crk4zJGDQM+6hEliF+Ql5Qr/RuQZPaEknBtQrJnKDXyxrr03CEvRg+3J/8LcYH5dWQcOhdxpA5AmYjw6i9hi5T6hTXM2pILnlIQfGiQgb29Z7V19JPkfq9S2HuMW97BId53JTce15sEviX6xBXZOofKrG4/s4iS8Z9n7L242HauEdeGnfiQDGs42I06Z20bF+aVZd1Ej8Zi8PYUeNwWZbAGHevZCeDLdIwgea18Wte85pD8a36aycpfpadc9ZJ/KxL8ZPYSEhgJLZ3AtW0uUEMJHGGxB2qddOq3uj75z5F/Oyftpy7JkX8zA1VnVgI7FsEorSxsEbi9KSNxQLyh38/AojknjyfWwE5eOIb2G3iu2/BscwCI/F9gGxnlXFrF54Rwj2F4ieuZIuoiPZto1XFtgaBccZEgt+Kv8KQ5cooXgllzNWudrXW94cpkBP3g8LDeEEEJGYEMLLLzegZR3rElQeJy2XiFre4RcNw3cRPnov0MX+IkdMfvXKl/35eoqG/V/8sRiHSZNJ8FCJM3JY+HtKyxvo4HBPEm6sHlzKKGvMYI00b9e2QeoTMYfiKX6M8rh2ndIx7n/lXfQVxFhi4V8LM29diLCMX+3gkixI/k5QbwwE7LzYMWy5sIeYQLmLGIGCobqjYHLPIknHfRyGm/Y05AdUnkRLIVu9G5XYvsbTEnUGSUaUuSoxM69+z6rJO4kefFJdmXMyaYR1XSfy4t40lz0X0UFXZXLIG4DY4zr1vEvGz7JyzauInakYxr5CLi8T4WSTmmvGB9H3qU5/agkyLS0Yh5X1CFbrMmmxrXrBV0KURKOJnaei298Iifra37arkhcAqEEhcHQta8QwsEOw6J0tW1Dw+s7hgXNptlTZYZhluFRQ5FmnOCXGkbEnNPm85LfDd0w6fWCB27wWZZCwxgJSJ8VOuXvMiWudtAgLjjIlx7jAxBC3aqXKGMUcS04VyhKEqw0tv4Bs/dnupZvz20y/4pftlQMnOxWUihnRiawwz2RjvjDDPmRTcWXDeYaaxcQZ+gk6LIcNA6eN0ST/MQFEX9U6GpGWIH882dzDK3W+YKSxlSyYcRjsjU4DdHKskfkLGIekSEyiEEzej008/vRlm/YFk54ZHiSRFPEOcimfc0cd/Qrz3xmXOn7evaW9EGUJlqKZxr3nbIwGtxRXhktX3NfeRKh3u3Hoe/vCHNwJzGjae6x5iWSFaHAk0Tdmkn3snZJxN6pPjxmGIs8TuoZzqY/dI7e2Z2oAhHdIyBr0NimnxU5btS8sQP4vUO31jHFmZIMvGJfWNsZnNlpBe5ijE9CqJH/fm2k1pROGW+WnaHD6J+HGvZeacqCb1qz6GVz/OhoTMtODOyHwxi8QmFKMrQcCXxW1SfWVRe/3rX98UP9NcPDfhfVhl2BwEivjZnLbYtZIU8bNrUNeDCoGNRKBX+zASe3ct31nw9fF/ZM3gc4+UseCxQ8dQu9WtbtWyRlzxildsxmYIo0V2muxaC1hL2WAn1oKb4Sml8pWvfOUWTyjlWeS+Gwl8FerAIBBVQb+DHlUHCT4ihJHDbYR7jOw+4rvY4UbIxgAKESNTEkJjnDsPo1omnjPPPLNlVGKoGjNcVBj1AqUjauwK5+gNPcoURCtVBcOJUSseDPUJ1Z3MfgiGPq6E84x/QYHdd1xAWKoTz1dXKg0Klj5NOMMbwZTU5r1xT1U4jgib1IHME+rISEJmcxmVLQgRZE5jjDHqpJZWlv6Z7pnsavDWDj0pFMJhXJmilOA2xjXVEWIBAQQnyi7Grb5AeSV4PZIHPuZOR29kwmQY22dY72RFQ8I7f2j4LdLXzO3IdkQfsh2pIs25ejB4kWTi2gzTzQ/LxBBF8iEpbQogJW50oxs1Fzd9k1uamEr61CxsZCXSpylMg4XyKafsT+rdE1PeI+P65Lhx6Lo+8xLXOu2hnyNKlU1ZjQN1TpYybovKdJnLXOYSxFaPRfqS8TR0n5vWlyaVdVyfnzUWp91rXJ/t04MrN/IRJsaBd775BDFjnE+r37h7T5v0YWxeQF4iBWcdfWywD37wg5e4Zpk5pycCzVfK40COW5fov+Zd/dC8YcyG+EGGmcPNhdYnmXP1ESnfE0Osn2PG9YtJuE2qr+drH/0x884s7Or7QgACRfwcwH5QxM8BbPSqciEwQICShruF31H9hFiJaicEEUPUws/imvJHpp6vfOUrbVFjscYgshNoUbiIMsezLZQs+iwAGbCMYjv3FuOemThEir/IvavBC4G9QIDhwRBgLAqSjjAh9UfuyEzjOwQF158HPvCBbWddBj3fG4/6vgV9737CKDjjjDPGGvipI8KCGxHjl+GKSEKyuP+xxx57CRcy44rhJNUzJR9DXXn8eB7yg9HNoOF2wdhBrnDdoi7i+omcZdxTikzKdmSMM7KRB4hjhiSVIEMqQYXVAbnM0IKP8jgQN1LRK8c8mQLVybxkLhEvDMlCTYh8YNR7HoN2qKpCStg5d53DOYgjvylwtFdfJqQANQ5CCwkBbwQTpQtDDAmD6OF+hWAT9Fibei5SBR7qxZCGew7GunTi49KhD/uyeZOqAP7jyEAKo0X6mn6r3bWB8sFM9jCGrnLCkpvgHe5wh1bGcURfjFvGMlUMEsV9tB+yh2tUFB6zsBGnRFsi/+DLFdJmg/Eh0UC/MTGuTyKuEKXjxuE1r3nNBqc+rKzaHfmlr8NUeyFefUYJZezp/+qMAOMSNXTJTPvod/qLsZi+ZM1trHBpND69Px3HHXdcUzSJ7wV7BF7mDNhz4UlZh+0/aSwi7pBV3qne1f38Y1MF6aivp8/CU7+Fr7YxRmFCMYagUG4KrYzxSfVDbg7Hg6D1xnDcS8fNx9wLYW4tYUwMxyZSWZ+zCfTtb3+7EW7a1bg2dlzjOb1L2LxzTl8eWJmDtZtn6rPqrQ9rP3Mo1aTx4PsQP7mHsvhOe1kTmTP7FO+TcLvpTW/a+rh07cg88wjiiYrHBtuwvtrLmEdGhaxXf/j0h/4qgLn5tjbM9mIlsLnPLOJnc9tmbSUr4mdt0NaNC4GtQMACj2HQu3r538GAG8bTSSBo11lEWDSSZnPPsrNl9/U+97lPWwwn3fs8QHimnV0LLnFPGMYW/OJvWMgk/pDfjnmMv3meW+cUAtuCgDGHaGEcMgZ3YxHP4DCO/dSxewgw2LnaIFp6o3FcCRiJlFqIu7jJraOk3FMobRi13LNmlWsdZah77l8EEFhIJi5RyJdxBzIEuYd82u0j66Ih0TnN1Ws3yui9gCg2B4RIHD4X6YfoQ1TWUQgEgSJ+DmBfKOLnADZ6VbkQGCAwzOoVUifp2uPyZaHfp2tP3B8GAdKGSwE3CruJ0k5T6sxriLgOgXTqqac2NRHCxy6nnWELLc+KG5riV4Dn6sYHDQFjhPsShQQVTx37EwFuRNxMqC+4j0w7EsvEHNkHqN6fyFSt9jsClL4UdpQ/FGIhF8WNoj6yMUR9g+ScpCzcbYwWice0rrJR6Xk3yLZKFRWi3ueUipR5CFsKr8QZWldZ6r7bg0ARP9vTVisraRE/K4OyblQIbDUCCJ2oanr3rpBCPgvxo6L+72PuJNWuRRBZPgl03CpInpMpjKESYimKBW4t4lSIgcC9QNp20mULPEFgkTx92fL8noRyTso6bifad47eRWxYlpQrn+e5/s91/k5ZDu2a/NiPtT/jitYrMcZ9ttUdZc7C9255aa85L63TxiBQBv7B6RZUNVSP4gDNUtUUGXhw+sV+rymXRbFwuGz12QpT7wQ9pyzuAy/vNS57TfwgdyhBuciNy/6X2HBc9ygJ+1hDe41dPX9vESjiZ2/x35OnF/GzJ7DXQwuBrUUgBEqCN/fEBgJHSmAxMN7//ve32CR8+i3iuH6JZeIIcRIyhWJIHAiBVvnu27nmqy42gyNZxnKt33a0EE+5F9evH/7wh+1/ZFFPLiU+kfs4L4RRyq4cfTDqkGA+zzOyg+Y79/F/3M6cF7JoSHLknAS83tqGX6DgwbUnfxbN8LbA4w7EqeI4SPsuZsikDE8HAoh9Xknz30knnTSSXUqMlmmHuYlbDIXlpHTv+xyuqt4+QcA79ZRTTmkZ+bhySRQxPCiBn/jEJ7bYOUjRTYnzt9fEDyWUQOrDzIvBL0GhzS2zMjDuk+5U1ZgTgSJ+5gRqP51WxM9+as2qSyGwfgRC/ITI6ImfxAuSOUjGEq5bXMDs0MkuJKgqAsguNqPFj/sIYpkglAIzWsQIUioood0s97MbGIIFgSQGkKCb7oHwQTJZGCKfPE+AWM8hB/c3Ysd3SKbvfve7DSiS52T68T8/eEdIIDtlvSrJd4gjz/f5kNgIMeU5nu0npFOf5n79rbS3TxiqfVKa3YhJs7c1X/3TBV3m9iCAqWxRZeCvHuNNuKO04fe73/1aUFeqBy6vk1xZuILJaCWu2qx075tQtypDITALAe/Mpz3taY2YsAkkEPTwoFihbOHm1WclnHXvdX+/18QPzBDFcDn55JMvEfuNKlCsMN/d5CY3WTccdf8tQqCIny1qrFUVtYifVSFZ9ykEDgYC41y1ooKJqsP/P/jBD1pWEFmKGDNIEPF6kD928+xSI0OQK7JYyHIi643MQ/e9731HMly4jwCn0kQLIo3ccR+/EUSyfjCO4nYmEC0SCDkjVoC4FzJZIII8R6pWz+hVPNQTSRGvTMgkiiH3QDoxslzrOSGGLFKd4zNl9Fx/J5i163qSCFl2kBQ/B2Mk7E4tP/CBD7RAzre5zW2ae8MmGTy7g8DBeAriB9ktdpN2nmagmZNk9EEKMvoEbJ3lEnYwUKxabjMCMsgl+LAMZzJieR9bSwhebI2AvDjyyCM3qppnnXVWy5pFjbQXsYeoQR/2sIeNvvSlL7UAz9ZQ1jKCUQuSLa6PzbSkmd8o8Kowe4pAET97Cv/ePLyIn73BvZ5aCGw7AnGlUg/kB1VNyI1IsKWApfg5++yzW+weihxxf6TBZdhQ9FDgkHhb9CFqBDWVseOwww5rhIpFDUXQ1772tZbNCOGC+JFy1vOQP/5H9Hge4kdZkE0UPQIaInfEB3AvC0jXInYQQO7pGn9LvewaqiRkkXsiixA/vrOY8gyf+995cPjGN75xqFyuU27nOVzjniGotr3dq/y7i4D+xdA3Niqz1u5iv9tPM2+YOyelR+/Lg3xm2Jn/Skm32y1Vz1sHAuY6m0WyT334wx9umz3WC1RtFMPSos8zNtZRtnH3tMFz2mmnNfc06w0H13ZZTSnydjPz6Ne//vWGm40CZZFS/pa3vGWLlQg/80QdhcAQgSJ+DmCfKOLnADZ6VbkQWBMCyJM+IxiDhIuK3eyXvOQlo3PPPbeRMoI3c1+xkLO4s8ONPLnuda/biJ/rXe96bacP4SJmEMIGAWNRheRxuA9SiaGEgOG+hcCJQfS5z32u7Z7biXM/xI9FpQWlrBchfzxH+SiLkE12zn3HlUzAabuNDG4p5dVPOS2ynHvta1+7Pd+umt/UReIPMOColDxTVjNElu82JSbBmpr/UNuv6/5130KgECgECoFCoBAoBAqBnSNQxM/OMdy6OxTxhH+tCQAAIABJREFUs3VNVgUuBPYcgbh7UfpE5ZOYN70SyGfIGwQIly/p3v0IMohIQa7YwZPBBpFip8wPwiYZxFyHgKH4Ofroo9v5dq+QOZ/5zGcaaeN+t73tbRvpQx2BYEEKUfMgfsTxQdogbCiLkEdIIgSNlPPKR6GDQKJAohCyY3b66ae386h1kk5eRgwua85HRnk2csv37ksJpOziEimPuhxzzDGN+Kmd+T3vulWAQqAQKAQKgUKgECgEDjwCRfwcwC5QxM8BbPSqciGwQwRC/CBTHEn1HmKjD+6bcxEyFDcf+chHmvKHPzrCBYnjHO5fj33sYxuhw50r9z3vvPOaoubCCy9syhnkilg7hx9+ePsckUPaTEGEZKLQcc+LLrqoxUO59a1v3dy2uEUgaqiH4saFCEIOIWgQN9yyXOcz6iPp5RE/iCSybtdxUaM8olQ655xzGsGEjFJ35ebW5bx/+qd/aq5t/ia1dk/qooNwVHDng9DKVcdCoBAoBAqBQqAQ2FYEivjZ1pbbQbmL+NkBeHVpIXCAEWDcI36S5Ys/uyDJjmE6b59zzULMUNQgfgRqlPadWobqBnEjY1HimLgHwoUa6Pzzz2/n3fGOdzykBkKqyBzmO6obpBCSBsET1y+/ETiURbKCIXXcR2BoBBHySblcg7hxvgwYzv+5n/u5RlIhfHynnkgcbmruybWMGgkhheyR6QsplfhAnqVc7i8t/XWuc5123/1+hOgbkj8V3Hq/t3zVrxAoBAqBQqAQKAS2BYEifralpVZYziJ+Vghm3aoQOGAIxMhX7WT0CvET1y/uYEnb7jP/U/ogbLh9SUksm40fmYuSYSv3E6vHj1g/CBbfI2CQN+7jf0qaBHX2P0WQAMyII65ZMoQp6wUXXNCCO+c6LmCUOM7z475S0COF3BNp45mCUPuhGHJfLmLuy40LIURFRDXEfU2MH2VASjlfWe52t7s1ImlSeub91G3grI3zu+8blXloP7V01aUQKAQKgUKgECgEthWBIn62teV2UO4ifnYAXl1aCBxwBBj4vWEfgz9qnRA9SBFGv88TKwe5IgAyVc1QEdOrQyhrECgUOyGaECiIGAelDVcrMXfyXOoj5IwDgSN+EDIG4YNAci/lCaETtRK1EXKIm5a6cBnjvuUeCBzXI358j/hB9IRQcn+Kn8QTUm5qIdchfbiRHQTiI4SPdu77B3x2M8vJAR+aVf1CoBAoBAqBQqAQKAQmIlDEzwHsHIsSP33g1sAVSX8f36P/rA9oOjy3h3zSd9OumafJYoj0ioQYq373qoXeiM13+ax3XRgGaR2Hy7BseU7Kkf8ZROPqmHv25/X3jFE1LHPfLsP7jgsuO6n+fZ2GZZn0zHnao85ZHoFJ/WRcfx4qcPpzli/Bxa9k3Oc5IXlC/iA58hnFj/+dT0WDrNHvqXS4flHVIG98loDRfXl95tpeOeRv90mmLN+7Pn084yPuZxnPzuMm5jzXO9wj5/keUeUHaZPrUjbuar5DBqVOSCb3CoGkjsrnGiSV//29n4mfkHrBTv3Tlukj3ODqWAwBJOUf/dEfjd75znc25Zsg5k9/+tNb0PIKFr4YlnV2IVAIzIeA+fxDH/rQ6Itf/OLo8Y9//CEX7Fzt3W1eev/7399i9732ta9tytZNP7yT3v3ud4/e9ra3jf72b/92dPLJJzcX823KuGnNdMopp4xOPPHEpjCuoxBYFoEifpZFbouvW4T4CYHSx/HwdwK8xqjxfwy0GEIhDrILPNz57ZUCQ+MoRtOsiXkS+eKZXlKe6R5xQUk9YlSmDAy1kDGeHaOwr39vTLrOT1++Idnlf/dSFvVzbp6rXL2xHEPTZ4mN4m/l6sk1BlaM29yzL5dnJf6K63rjNl02z825MU79jjLDuSlLyuw76ohZbbLFQ2Pjip7+p2D9GIxxnbaIwd23d9o5blSbVLl5SNNVl3ceMnlauYbf7UUdVo3JTu9nfqNwQlRQX5lz9TvzW+bco446aqePOVDXC1r+jGc8oxknN77xjUfvec97Rr/xG7/RMs69+c1vHl3lKlc5UHhUZQuBQmD9CHif/cmf/ElLnPA7v/M7TcU67hB/7/73v//o2te+9ugP//APm+vzph3Iqde97nWjN7zhDS3OnkNiBjEFJZyQwCGfb1rZp5WHe/lTnvKU0fOf//zRDW5wg20qepV1gxAo4meDGmO3irIM8cPo92KIdN+C3wIf+dCrV1KH7KAn843PowQYqmiyMyzYam80DI3Y3KNXq2S3P58xgHNdT+C4NuqAlHd4n5AdqeewXj53z77OIcFCksQYDMmTusZAdz3yJkqHHpeeCErZXEdt4P+oKYJxDKv+GSGkQhSkzIln4nfOzzPcB27+D2kXsieEnP+DbU+i1e7z7ozaocomfbVXvGQc9cRfr8xJSXsys9pvd9pvvz4F6SNwdtzkEMPc5CihzBnmOlnW6pgPAUaJnXZukNmRNl5lkUOqCTBeY3Y+LOusQqAQmB8BhM9znvOc0e/+7u+ObnjDG0688DOf+czol3/5l1s2zqc97Wkbp2jlIv7gBz+4qST78iF+EFbmUHXc1myb73jHO5rq6o1vfGNzZ6+jEFgUgSJ+FkVsH5y/KPETOX+UJhb3CIwQJH6HWACP/5EEFv1xq8g5PekT0iML2eFucU9w9Of2hE0IlZQxZQqZMSSPfD6OqOqN4iGx0n8X9U4M77iChPDJ8z23j3eBUEkZYZeArz2GqVdfPveBi+/g3qs+hkRaSJ2eNNJmIcB65VOIhBA7IfL6nfrUNURPVCYhDnK/fTAkNroK8B8SP+lLIeP6fq4tHfmsJwMzXoZqtY0GoAq3sQggKkjQEUDmNIGy/TjMW9zriviZv/k+8YlPjB7xiEeMXv/6149ucYtbzH9hnVkIFAKFwJIIUGw+6lGPalkyH/OYx0wkc6w7kCaUPm9605tGN7vZzZZ84voukzn0uc99blP73OhGNzr0IJ8/9KEPHb31rW/dCve0SQhlc8B79dnPfnYp8NfXlfbtnYv42bdNO7liixA/IXIYn5QnfmKI+g4R4TMEAmKiJ0DiNhSXonHERe/GFFIo94/7Slyaol4I8RBXppAweV4IEeWKq1evbgmRMUSoL0v/XX9tH1uEgR2iZNIubFyz4rKVOsatKmUeximJK11ihSgPHGLEh0gb4tdjNPw7bdm75bl/T8ZFudQTW3lGfo9zczuAw2hPq5w2SHv1rolx3QvZmPZW4H4MlnJgT5twXzxcnCNqHyQPpY8f8xS3Lz+In2m7x/sChBVWgoSfu4Ufrl11FAKFQCGwbgQoSBA5XEl/9md/duLjoqbhbvqKV7xiojvYuss76f4SMfzqr/7q6PDDDx+deuqphzZYbUw87nGPa8rJWXXcq7Iv8ty/+Iu/aATdu971ruYOXEchsAgCRfwsgtY+OXcR4ifKAoblN7/5zTZxfv/732+Le4aln7hoRemTeDlIDbu/vWIhLkRx6QpxgiBhRLgHN6jevcn/UaSEgNIUniMDj+c4n/HBsO3jDoWMUkbfq0eemeaMy1oCyfqfUimBWxO0NYqnECqudy/39dPH2vG3urvWs6PYCGml3I646kS5obywiEudusSNAg4wUofUq1dXJZhuyp6284y+ziEGnB9c3C9xh3Ju1EJR+vRxihLEdp8MiY2tRkjTuPn1areekAtx6HzZpGSf0sfGxcrKGNTmRf5sbNNvRcH0JXOfHeO4GPqN8Mn/tTCdrynNxSeddNJIjB9BSI3hOgqBQqAQWCcCk8iScc/8y7/8y9Hd73730atf/erRAx7wgD1ZPwjOLDOocgzjTSofQkR8H65eOQSrvve9791cvTbRPW1a+3JRO/vss0f3uc99mm3kCAF3q1vdqql+ah23zhGy/+5dxM/+a9OZNVqU+Imx+dGPfnT0gQ98oC1MHVEZJP5PSAhGakiZo48+enSNa1yjZfAJseLaqFf8Zpx+/etfH33qU58afeMb32huYr2SIW5bURO5/qpXvWrbEf35n//5loXHdwnm3E+CninFsqBof/d3f9cCu4WE6YHqY/Io+/Wvf/3REUccMbr61a9+iNCJyqIPquylKbvBF77whUaIhRwKcRNMYgQlJbUJ+2pXu1rzM+6zFilTlESukUb6Yx/7WMPFvRFcyhr8QiSFQFLeI488sv3Yfc/zkUFxPQsxhsiTMeZLX/rSodhFPcYhjpQp6qre7atXCs3sdHXCUggMlWq5Se/yN2wzC5xf+IVfaOOudwVzbWI59e25VMHqokJgNGrzkTnVPBhSXd9EYsQdWEyFOmYjAEPBR+1OF/EzG686Y/8jwOg988wzm/tjv7G2rTW3frYWtv7blCMxe171qlc1MmXSYa4XZN6aca9UM3FzsplAwdMTP1H12LjsY/hsg3vaJMyt1xA76vbCF77wkILJWp4d99nPfra9Kypz5qaMpu0oRxE/29FOKy3lIsSPB5s4qVDIz0lCP//5zx8yIMfFColiRuCxE044YSSry8/8zM80Q8B9TNaYa7vCiWGDPDn99NNHXkIULr0RgdDp3YyQGIiNW9/61qNjjjmmZRWI8iZxbqLiYYB89atfHf31X/91I1AuuuiiZpT0qp0QUSFnKCWkzbVjgFiKe0wf2yYuZBYm0l+eddZZTQ2Ve+Rci5XE+/Gde1/rWtdquHCBMGHHJS04O88zfW6nQgYCE7zJvw9mHbInncM1ystP+w53uMPospe9bDs/sZaiXHIefBA+FiIf+chHmvGWe8dgc99khArhk/pNi5O00s56wG+WftqrzdIuGZs9Qadfyvpwz3vec3S9613vUHrxtK2+4J7DDHsHHOaq/pIImDeofczRCHgqR/OLud2P/ib7Sx2zEYCjHWmL/d0mfrxbtOFeGhCbUIbZrXSwztAm1kzWLOs4kJ02oswdw8OzEQ3WMb/92789NpaJ9yL1A3XcbqoevHNtyl3xilecO7ixzceHPexhrS53utOd1gHnUvf8/d///dHLX/7y5jY0jaS34Xvf+953dK973Wtp1UzURdaniJtFD4GNKXYQT7e5zW0udrmNY0GdkT53uctdDn1nQxahbqN124I6i/lGWSXLmt/9wR57whOeMPrzP//zjYy1tGjb1vm7h0ARP7uH9cY8aVHix8vVS/j9739/ezl4ASAAEAQhLVI5BmVi/lzpSlca3fnOd24kTQiOuJ5QviBgnO9eX/va1xoBgej4wQ9+0IyHpA53XsiK/M2dBesv+4kdFC99hkYfbNkz3JuyRQpK5IlApHGJSnDiEFXurexUOHZkbnrTmx4yWqK8GJI/Mtqcd9557cdCIEa4+ziSASxqHSocQdnuete7Npccz0qdXJvr1Fc5KX3481IrxZUtCijnIsGSWUxdqaBgIjBoMEsmshA6nuk790aGeblo3yiZ4qYRl7KQacoTF7wQX7u52NqYAbSLBenxzY6ndgzpF1JS++k/xpwgjcad/hWiJ/2wiJ9dbLwD8CgLeYSFvnn5y1++GXD6GkIoMX4Ocqwa2DBSzOHeARdeeGF7byFnBR7N+PZuksLdJsLwYOwwuNZxePcwHE477bQWG0OwVrExZPh597vf3TYRHPPWI2VUV+8WAVa9f81P3h0PechDRr/2a792sYw6wzIwil1nU8KmzXHHHdfSFzPcvGdtPn34wx9u/evXf/3XW9r7IXEAZ0aeDaU8+zd/8zcbIb7uA1bK+M53vrOpI8zFL3vZyy4Ws8m79H3ve1+rp/rDyEaWeprD13loG+37mte8ZsQ1BnZPfOITWza5qIG1FYxPOeWU0R3veMfWZjagBMhVJ5t5rrnHPe5xSIWQMlNv/97v/V5rP6QRFcmLXvSikbgwOcwPb3nLW9p5sPFcAXl9/va3v72tMbWfPtQflNiJf2UD8sUvfnG7Fm6UQfqs9Yw1p7LbwNMXjMGUXXme97znNUX38Eg/p263DkIa6GOCAiceorWqslmrCsJubeZ3sGSMuyYJPLjnI1a4H9ko7A9jznfO3Yv+YD2ASNGms8hmfZrtIDiy9of1n/3Zn7X63+1ud2vKlGGmLP3I/KKO2uuXfumXWtu6l7lG3/+DP/iD1hfNQbKFOayln/rUp7YN0lve8pajpz/96a0/DfHTlogrG6pIQuv7Yeyh3j2NGlq/lhFLOczBfd+0hvrkJz/ZysJTQF0T80hdzCH6xCtf+cq2yaFO+q11vb7sHeiA5bnnntv6mbItcl9rOuoe94h3RfoM3I0bRKx+bs5Qxp4U8rl+RfGtnv24W+e8UvfeHgSK+NmetlpZSRchfkJ0+O0F6qWHmPHC8JmXbh90OAqXFJZLVlK6W3D0MUqck9gljFkv3Riw/rcojrIkzzD5uo9J9wpXuEIjlEKEJHtV7x5jEkWYmKyRNL5LyvK4KiXmjTr5cVh8uX9csVL2KGiiKFIu9/UTVYxyJNip83r3Gtcrk0Wsl33irfQxWsa5qnlB9mqmuG0lnlLi9cBF2f2oS4JERznSP0cZ4e3HublnSLeQacEkGdrSLr0yaGWds250MQQyviwetZ321j7aLGMk40t/do6FCrWdsRH3xLh2jYtTVZAXAssiYD5mgFNphpCMCjTvgoOq+LHwF2/iV37lVxo54V1i3DIqGKUveMELRk9+8pMPGduMFgt4mM4ywpZtr+F1559/fisDYgpBZ0OCQXvOOec0g+x+97tfM2AWqYc6MngYXIwhGygOmy/IBQfC4zrXuU77uy+DTRFpohmA3jcMRIbcNa95zWaoI4UYj9638ENGUFAwyPLeTIYi6gVkmvs4T3nca11pnM2/73nPexoxoUzmYc+lbED+MPypVxzIPKQFg5cBzNBF2MMH0bKuAzaMaAbkAx/4wLbmQlS8973vbT8MeAfCBjmp/NoEyaMOSCLkpD7MKGVgvvSlL23GrbWGOiLbnvWsZ7UNOQSJtnnSk57U2itKUzFLTjzxxJF4LcpCveEzxra+b+Mthq3yDhU/5htkD6NdmahQYuxSd0tLrg7HHntsawd1VR73pp5wfwY0xU4OcWOMU6oR48C71uYY0gf5YMxaI4lvg+RwwOThD3/46AY3uEEbN85RboGS3ac/1AEuxtpQ8bNX/QG5pW2tL7l6pX8O+1+UOggOBIt21Vfgi4yljkes9a5i3/rWt1pfQ74hXOECE0Su690LgfLBD36whXlwDwSadtKHtCkCJPfMZ8r76Ec/+mIKMN9pY/ibbzMX9O5pnmXeMc9RALFnxM1BRpsD407lXsqTcma+MH8pE2LcPI2EUhbYIChT/7hhXXDBBQ1T8496zHvflF3/9RzzZx+oOm2DcFN+8waiMUf6mf/H9bV1zS113+1BoIif7WmrlZV0UeIn5I8XuxeFBWp2eUlsTdRxZ3Iuw9QR5U8f28fnITtC+vgswYoTGydkQybBqB2UoXc36u8Xw7f/zKTrHgmSm4DUUebEOOkJrt6FqierEkslRI5r3T/n+Ns5yaLEIPd3H2A3AZMtKvKd8vZkj79joGfXqI/rE2M+9e0Jpxj4zoe/lxnSwOdeYOrPUCOP9pndAK5yzrPo8hJDGkTCbOGD6NNWyCqLrCzeivhZ2ZCceiME3Ve+8pV2DjLHQjZKCwtgu0za0BiymNGWCECkqzY3XqN0094Wd/rmfoiZsDstUE+ZhIC5yFxtjmA8hGw2FybQvr550A5GD+OCcSP1cY9BjCi75f3CfC+IH+3CGGY0IUkYTg5ziLnee2KRengnqe8jH/nIZlgPA8AyjhiB7skoilInZWC09MFXE7fDzvXwfgnYKq5dH+fCjj1jk3HOoMtahOHJ4M87ddV9MoYhIwzR4R08zn3PfK5c3NoRK3bmHdndX5dCLoqFj3/844dUA55LDcP4fe1rX9uMyBwhXhj6yJKogXxPMeQaxm8II7+1O3UHwtAR45Rbe9/evouBimCkKEoiDCSStck04id4UcIJIzAcYwhD9xQbqHfv6fsTHBJrJ58jcHrlk7GqPbnFR2mUcfrtb3+7tV8ITGWKuoTLpucmGG9f36Exvlf9QZlSlytf+cqXaJ9+fCBCECqwQZBxWaM20U4Zu9oA+ebQL4wBpBi3K2sN2MAFOYg0somsnZAnbBLqmYwH5B1yByGmTRzwdG3/mc+t181bVJPDfuAZVENiHrJdhIZAKuvL+peyISCRnMhqpKs1lXr0ad8TW8j9jBdkKCJJ2dzLfTLfhEyDqbGDoJz3vn1GNQow8zJllflseMT1DvnWE6PijXque1EjrVtBuOp5tO63fgSK+Fk/xhv3hEWIH4WPm5LfJkALLhO7CY/k0E4cYzLKmywQsvM7dAfqiZ9e8RIiYxipP8ocZcm9oupxfVQs/XN8HxenPhBuSJKoW0L8JJNWyKiQK34ny1XIoTwvDRviJwGifZ5nJvB1jwnCJ6m23TP1TZ16d7WofFL3Hotgl3vEdc25KauFuxeEBQiSzm+xiHzmHC8HO/IWAF7oiANtajHNaLEba/HjOgsc51uYBfeN69z7rEDGmzaxq6Y/I3PsENvxNgZ9pz1I4BlRzvOd8agdtbl2tQC3uLVQ8TkCKP02ajDQxb2vXPj2WUdaY3VCoucRmY9CYA/n8zUWZWNuHcOTMWERPsSAewLDhqEdA3GviZ+h4Q/MRevBaLKrj/AYl5I+u9jUHb3hHeNxXBkmKSUm4RVjz7zHEDz++ON3heRGfvox5+Z9P66Mxoc2R/7AihpgN8hRz4WNzYNe2TEJ+2nES1QNjNoQQ9YJ3lHqkvVPjFPvnUnEzyRVwrzEz7h7T7t2XH9yPrc1pFtP1mRC8Y5VV+7T08bpMvXdq/4wL/ETYsWcxU0VmUCFYn4PIUIViBARYkA/MK/d5CY3OaRojPLG2jPkjJhH1sLWLrClxkFyaE/PoqKJ25ZxhcizyTWM0xPMkTdDotn8hdDWbn6HhErQZPMzMtocYX3koIAzf6Wc2gchZb7W1xHTrkdOIZSQ/IhO5Iy+Rb2HsEEoUQ0tct/MG3HBs+E3JLPSJycRPxvzEqyCbCwCRfxsbNOsr2CLED9R65iQuEvxuecPjAAwmZuYyA3tuiSOSE/OTDIgo57piYzUeBGjM/cZh9as7/rnpRxD8qgnm0KojCvfpGdNuu8iGA3rFoIohlWeHUIqRJ0XDiKAb7RAv3ZouK/ZSdBeDrtWFoHa0v3sZPDR9+Kh5KIOQgAhqix47Fw4J+RVqUbWN07d2fiyk0VtZfFjQZLYWnZyqLNIiLWRnWyGFbcIfcACJCSdttXO2hNBZDdK2xvf2pZCQ5syWhC5SfU+bQytt+Z1921AIKRPSPuQ1pmLDmL/yaKdgTKOyNCujAauDWLoMCoQsZtG/CxTD7Fq7KgzoMe5q2U3nDHTKwRWSfzoc9RUFAfIcaoOBiSjdbcP7h5chRB/PR7mccQPFZP5mEHp/3GkwzrLbM7XRyk5Jil+xrlaKVPabKje6gngT3/6080IRghsMvGDaHjJS15yiHiYhvmqiR/P2qv+kDhZyjBsn2AQspZCjQtb70pF5aX9/XC7swaBoxhJ1DnWLQ7xO/UDbpzj0qnrS1Q7iB8bUyeddFIjjpA91i5RHHlGT+6ENONiOcw0lroZY8Y/d9UQK1HnUaJp+8TBiYqQyivuZNZXiB1jJeRW3z/SH8wviB+KQ66GVIrWZ45F7xvyGnE0Kf18iB/qq2GGs3XOGXXv7UegiJ/tb8OFa7AI8ZOFvYW8RR3ih8rAhGl3z24N2SbVSIIsL1ygumBhBGJQRbXhBj3x4yWF+PHSsnNCKeLFZJF5xhlntIWYwwuQK5jPqXycI0iinRkvce1Kiu7l6z7iK3gxx6VsEZJu4UrWBc39jrsd1y2EnDEIc/Jw5Ks4FhbXxqQ2t9CQ2c1ixAIESeSzww8/vLWvcxG4ccfUR/QhO2nIP/3EDpyFUMifIveqI05CQJ9DECT2WlxZe0I/i9+DgmJcN8QCmUT8RJHg3clAQsRuGvGzTD0QHXa+GW3jiB/ugIw6xlYflHSVxE/6mfmS+wVjzfttksvEqvulOVsAWT8IecFtvUOHeBgzMplSUDDiqH/ERELWr/MwZm3eKRe1gn7HcF6W+OldwYx77yj3pgLhaqzeyIJNJn6iAupVaJPaYB3Ej2ftRX/IGOfKNimumIy1xjTSBvGSmDfGFzJHf9K2xnwIFbGSQpzE7dVGE+KIYnl49MSPsWqOoAKiMg+5YxwPXetSBu5c4+L+iMkj0HdP7kSRhEwSY0ucpngCIOv75yCOjU/qQeunYeBo9eiJH+c6x7or8dvGlX/WfamQkDnmSBnQxh15h/QE+jrnjbr3/kGgiJ/905Zz12QR4ic3TXYsTDTCJ8alwGx21EyujMY6dheBuHT1xE8UQRYSSAPuWj6z+LQQReDYbXYI4ukchgdVkCCGMrdZGLrGeYgAf8vqdrvb3a7t5oY42N3aHrynWZhZqGgjCyiGE6m+xQbVFuKHIoh/vO8QejJVWGQxPLh9aS+Ent+IWhJrfQOBx0ixM8Y49xt5i+zzo6+E4Dt4yFeN50FA/9RvkMcWu4lv1rsPmlcO2sGAoDgRv4IrzzCuDNUl94L++00jfrTZovUw74jjYYNoXJrhuGwI6tvvnq+K+PGe0hcZp1GfeZ8xJCle+wDLq+6TSHQBjBm/3Eq8S83Z8KB8YBybu5NIIeoemCmf2CV9gOVVl8/9bAZwQREwl1LAez9tPAzOO81dCs4UGgI7JxYK1Qp1gveQ+lsTWkdQgFGFD8fBtGDHyrqbrl6JczQuntGwHVZN/Oxlf8gYR8iMc830PQLGT0+c6uuwoiYPeaIePhP/KQQN1bF2tgFJSTwpnXpP/NicEqIgSpekY6c0dz2SClGpj8kAhywdEkLKrT6UOokhlVAUFEliVrmXOFVRAXkm8tWmtmDK1lzOEYhbgHLPE1MKuW0jbehyvnRjAAAgAElEQVTOaY2FHEP4UPwk9tOi9/UeNR+4znxlPCGT4NHH6/EOSRykYWr7dcwddc/9g0ARP/unLeeuyaLEj5e8Bb0FCqbaYsYkbvK3kEjacyqBUoDM3QwrOTEkT1wthq5qlCAW2RbDXIDsplhQaTMuPl6iyDyGCSKAKxdZrh1Ibe4z/tGk6twTLJ79v64AmSsBZR/dJLGXtJmA27D3W/sgaZA5FlraWR+wK4X80d7GJtIIIRsyh1FCzaVtkXh2zIxrCxkLLO3sfMY64qeOQmAaAvoX8pALTx90n2oh2RMj9z9ISMY9gHEgrXefOtrYY0gwTBhcIeE3kfhZtB597AxqGz/9OwkRwHhiTPXqgVURP4wkxicDLsqCuJeZ6xj469qgCpnXK2fijsEITNppczkyqidC4vq3zt37kG7m+V7dEQLGJp4YKDmmBXeOisN7BdmVDF7Izj5mz7R7zEv89HGw+jlkWjydRWP8xBWHWolSD1nXx4Z0P22YTZdJ2ffmifEzLv32XvSHvp21O/XZMNtYFHrWiUgWm03GOPIE4YMYSbDkYJiYS9YgiEGEiL6ObDHXwZcLE4IlR7KtGTvwQXyEOEkQ5mTI0k8pa6xBBe82zse5Q+lf3LzMszbDrI8QRO6NmOGC2btWUjYhglzD9d1YNE8b14gmJIy+beNbPKFcm3n75je/eVs3WU/32RoXvS/CyRyJLLWpDi/ulj1e6gJPa3XljarWO1hwdfXjruZ3rdUP0spjvroW8TMfTvvqrEWJH5U3oVgwMBqpROyoWdT6nBTRCyFppfcVWFtQmT7mz5B4s5CxePeyQhogfmRXSMYd5/vbrr3dezGAEHpeFow3RJ/vxYfxGTmvto4bUBF96+0g2s5ig5+9oJnaEIFHxZWdbQEWtZWFqp32ZPiyQDNOfU/hgzDSXsassUu1xxgyri3g9QGHPmC31niOomwY0Hy9ta67bwsC5hX9J/0kLl76WjLH7Xbckk3ADg4MDotvbhIMJOOSKxxXW4aBxTwDMjvHyQBlrMbI2o26RO0gS02fFtizl6mHXX4xY7gMC9hKXWL+UD+GlP4CDzv4OSaVIcoS6pIhMTEOrwQdZnzZJbdDHpKCm3JvkK0a22R04jrC+DL3UhswUrW9NrWRItA+tQ3DjQuUg5EpEG2f5n7V5eszWumbghlTimoT7xjGrLIa08ixkCcMcPVghHp/pB25H7tGXDhHAoFzUUEGee8w/KWtFwSXgeoaP9YP2nRcu6beIVEQd/DxfC43+o05JRnDqF5DquXaEGlDBc+k/hRSgILCe1B5ZXay1oGD/psYTNPG6bQyhdy8973v3fqHd7b1mXUXV6Xd7g/BKooU+A6J2ownBAPSxDqQ+kc9KWBsMmUNGIWNzUOZpmxGcfnyuf4gw5fPkIOImH7t6J4JG2E+TDyeEBxsFn0SyaSM+hyF2jOf+cyJ7mP6xLOe9aymPETIIFAQbK5HcPVZ6vp4ZjbEEPWeqYxI5Lh6ma/937/TrLkoiyg4Yamf2EhzLHPf9BNqPButCCzrsf5IZkjP6VO9e54xJWi1o9K5r3oW3R/3K+Jnf7TjQrVYlPgJseAFbGIjxSRHRASIDUI94nfFAlmoGVZ6ch9TIzf20rKIs7iI8oOKgwIoxpp2s1vgPOSCxSHD30LVd/yg7fr4zKJVXBkvf8qQau+VNuHYm1lgiTvghc6Q0C5e9gwbSguLRgtISh8KC6k8faadLRz8WGxpW4tt6gsLb4seiydqHwSSxbTr9CO7XfqE86eRiuuvfT1h0xHgSqgfJqMgYgPhaO6wONbP9LeDeiBWuSIge5Bh8LEzzIBg/GQO5TJht5uR4kBSIAUETU1MjVVjaNwzQO1kI/jN8XbBGaaJAZdnzluPnI+8UhcGu3ubt6wXKCkYhZQTDn0HqWCXn6GvDIxvpJjyUQVRRcVlFakg4Cv3VsZijxey6a53vWtzZaVIMG+a48yF6iTex7qwVBfvSXVBaplDxT9RX2VFqJjDpTv3ueDTDGnkCHIKmS+bEINznZspiB5l4QbMQFcez4QlNzOKDIoI7W+Dj+GZIy7DykohctRRR13MeNZGcNePrRXUUx/mIp7MZQx6z0DK9e16z3ves/U91+Uwj3AvYsTqf8pL/aNMVBjIwg996EPtdAoSBBN3dp+7v3ehjS5jiCLE+3HYn9TfPfUL7zobLQgs90cAeSbCQhB2/Vc2uhAInosgQtj4rU21PVd6hz6HeLI+dvT4KBfijWJFmWGxF/1BuRKDxhyFnBym/zYuEcLWkeYsJBVchmMJAaINzf3Oh5m+zN7Qt/QHWIYoTDuHjEMMUgchoBNs2ZhxvXhRCCPzovdK4vRYt/TERz9HIqCRMOYBm1zGfz/39OciuLSj/uaazBXGC+WNPmd+oboZjs+QfeZy7Q2fnLPMfdXfPMINWDn6DHwps3U5AkpfHMYAgqfg2rA2j+rfdRQCPQJF/BzA/rAI8TM0/CzoTKgWOSY3k78FbckJd68j9STP8CWU9lKafMfYsIhhyFv8IHcQeNqSUYYM8DfJqt0sZIGFuTaVVUpba2ekj88OYnrm3Wvdiz9JuyHpHNpI+9n5YhRZSDIctJXFmgUROb8FmkWIxZPvGFfGrEWIRaY29zfjxH1iqPsswcI9p4/Tslf1r+duNgL6JvJQf0tMFf3UPOEnZONm16JKVwgUAkMEprlpFVr7C4EESUbMIaV384grJvIbCY2cWSf5ueq6RV2G9EJ8Iq/XeXi/UulZl/fusv0zreMRnsgyitM6CoEifg54H1iE+BlCxTg04Tgs9BmIjlKA7F6nCvHjd16QPckT4z2ZCrRZduRDDDnH5/63I5o4TjHa7NS73o6LcxPkN58nptDu1fpgPilZkrSVNsiYS/vlc+NQG/ufGs/3zmV8+187xvVLG6ZN/c5Ydn76h3PdLyTfNi3EDmZP2Zta61veBwhHfcahD+V94Pdwh3dvSlpPLQQKgUUQmBVceZF71bmbj4Dg4tyjKG+4uO3WkdTl3K+4j22Ta3DUUlRmSKtxGctWjSO3O6q9l73sZReL+5PnKJOYRFxtKfnWTUStun51v/UjUIqf9WO8cU9YhPgxiQyJgxiLUQRY/DMae5/Zjav0PivQUNnTEz99XJbeENOOjDPf24nPDn1Ighj+7hWXjQRoDTEUAsl9iwxYf6cKwZO28cSMM+MuLpc+z7lps54ATJv2sXpCHKa/9OQgosj/NabX38bb/AR9B1lMZeZ3COL0Lf+LH1VHIVAIbBcCRfxsV3vttLQJ2kxFLE7Mbrz7vSe4g3IFE7y5j/u10/rsxvXih1H6iPHTZwhb17Mpt7mAeVbS0PfPotoXT4lrrXLFpXZd5an7bicCRfxsZ7vtqNSLED8xJocGP4PTwcgM8VMuQDtqloUujrEeAqbPQBFSqDfy48aT3zHqnTMk7kLyWAgkiHPu2bdxET8LNdlSJ4esg3vfrv7Xbonnoy2SSjvueMZuT+pF5ZOC9AqfBHzuVWLpP9XOSzXdgbhIH+QuaAGsf3of+KECSpYv8RXqKAQKge1CoIif7WqvVZTWGkKMJnO4+EPrjuPIxUxMHUofiUO26fC+E0tKfEyxfdatVELIiUPEdUtcn3HrMmu8rAm3Ccsq6+4iUMTP7uK9EU9bhPhJgbOIj7uJyc4hjWcdu49AiJ/srE8j3ZzDELODg8hxiB2jLcV7ietYH5DOOSEGqD+cIyZMiIEQCkUKrL/tYc0PPiotbZnAuVHkJcaK0oSs9TvEnfGbGEHO8T+CKOSQ31EKpUa9G9j6a1lP2EYEvAcSZFysN4E99SM7k8km16eh3cY6VpkLgYOIQBE/B7HV/81VN2uMVa/vEibC+kWsSbYIF69x6pVNQz+xMgXmtt76q7/6qxYMmjpqN9ypitTZtB6xveUp4md7227pkktxyIdX8K9pKZt7QiB/e6iXQa/4WbogdeGOEBi2ybSb9TFinJd4HOPkvMN2H6f2CeG0owrUxXMh0JM7xl7veukGQ+KudwPslWDTFD8Z1/1Cb3jfuQpbJx0oBJLOHYloE8D7RP9ELOs/5hdkUB2FQCGwXQicddZZTV3AtURWrkrgsV3tt2mllQiAzSEjl8x9MrLJ9CVD3LqVRavAImnWZcqSSVWmVMTVMAvaKp5V9ygE1olAET/rRHdD7/3sZz+7ET8m3SHx0xe5j9OwoVWpYhUChUAhUAjsEQJJ584opB6k9qEQJDdHIvpclsA6CoFCYDsQoMQ47bTTRoL9SuXtkN5dWuvHPe5xhxJ6bEdtqpSbggC1D3WMwMMyd3ElO+KII7YmVqSU8ieddFJ7z0mVfvzxx18ipf2mYF3lKASmIVDEzwHsHybfww47bHT/+9+/ET/9Ln8CwoIlwZtXLfc8gJBXlQuBQqAQ2HcICCYpnTsFoeyAifnGeIw7aLl67btmrwoVAoVAIVAIFAKFwBYiUMTPFjbaTovM1UuK3RNOOKEx1pFZ+t0H/w3xs9Pn1fWFQCFQCBQC+w8BcaOQPH6oexA/iYXgO39f5zrX2X8VrxoVAoVAIVAIFAKFQCGwZQgU8bNlDbaK4j73uc9txM9973vftkubo48HEtKnzx61imfXPQqBQqAQKAT2BwJcumT1SiaRBAz/wQ9+0D6jBLruda+7PypbtSgECoFCoBAoBAqBQmCLESjiZ4sbb9min3rqqYeIn6QgHGZpQvzE7asPIrzsM+u6QqAQKAQKgf2FgCDOgnU6BLz0PvHeEPQZ8UNBKo5DHYVAIVAIFAKFQCFQCBQCe4tAET97i/+ePD1ZvR7wgAccUvwkrXPStVP/CNLpSArwPSlsPbQQKAQKgUJgIxEQ40c6dy7DUtr67V1C8cPVy3HVq151I8tehSoECoFCoBAoBAqBQuAgIVDEz0Fq7f+/rs94xjMOpXMXoR7ZkxTQCeTcK362IdXiAWzGqnIhUAgUAnuKgKxe0vR6j0jbznXYu4QSiNrHe0Sa9zr2JwLa+jvf+c5IquN//ud/HtlU+vEf//H9WdkNqhUXyi9/+cuj3/3d321JOo455pgNKt3uFkW2qLPPPnv05je/eSTV9g1ucIPdLUA9bdcRsNnwzne+s42BF7zgBaP/9J/+066XoR5YCGwrAkX8bGvL7aDcYvzYhb3Xve51KLgzcifkj1v/+3//79vCvdy8dgB0XVoIFAKFwD5GgJvX9773vRbUGfnD1cs7gzEW92Hx5A7iIf3vox71qJYKm4FODbXfDgb3Qx/60NH/+B//oxndv/3bv13Ez5ob+Uc/+lHD2Y/jL/7iL0Z3utOd1vzUzby9oPJPe9rTRq985StH17rWtUbvfve7i/jZzKZaWan++3//76OHPOQho/POO2/0oAc9aPSqV72qiJ+VoVs3OggIFPFzEFp5UMfnPe95oyte8YqjO9zhDm3BjvRB9PSBnAXptKuUXdsDCFNVuRAoBAqBQmAKApQ93L0QPVyCvU8c3IS9Tyh+bnvb2x5IDJ///OePqGtlNXvXu961b4Nc/+mf/unonve8ZxE/u9jLuVH+xm/8xugVr3jFgSZ+QM6t9Nd//ddHn/rUp4r42cU+uJeP+tznPteS0yDVi/jZy5aoZ28jAkX8bGOr7bDMd7vb3Vogzutf//otI4tFukU7iXZi/SCC7CxZvJer1w4Br8sLgUKgENiHCITo+fa3v902CbwrvEeiFvX++IM/+IN9WPPZVeIGh/A5/PDDR7e73e3a5sp+PD7xiU+Mbn3rWxfxs8uNS/HDte4gK35AjnQ+6aSTRh/5yEeK+NnlPrhXj6P6Qfxw6yviZ69aoZ67rQgU8bOtLVflLgQKgUKgECgECoFCYA8RKOJnb8Av4uffcC/iZ2/6314+tYifvUS/nr3tCBTxs+0tWOUvBAqBQqAQKAQKgUJgDxAo4mcPQB+NWoyfUvwU8bM3vW9vn1rEz97iX0/fbgSK+Nnu9qvSFwKFQCFQCBQChUAhsDYEBG8+88wzR494xCMu4fpdxM/aYJ964yJ+/g2eUvzsTf8b91SuvbKrib3zX//rf11bwYr4WRu0deMDgEARPwegkauKhUAhUAgUAoVAIbB7CDCCBCH9wAc+MHrCE54wuuxlL3uxh8uIJu7PpqciljlJIGHlH5e1a93ET1LGS0ixH+MkwfeHP/zh6Kd+6qcW6pxF/KyW+BHf8n/+z/85koVQUPqDfiwz7v7qr/5q9OQnP3n0+te/fmJ2tVXMe7tB/CxT/3X0mVXgtY5y1T23F4Eifra37arkhUAhUAgUAoVAIbBhCAh2/aQnPWn0x3/8x5dIOfzP//zPo7e85S2j3/u932tZma52tauN/vAP/7ARRBdddNHo7ne/+0jmzcMOO2wttWLQ/Lf/9t9Gf/RHfzT60pe+1JI7fP/73x/d6173Gj3+8Y8fXelKVzr03D/7sz9rqeg/9rGPXawsEkP8yZ/8SctYFuJHWu373//+oze84Q0jmb6ohO585zuPfud3fmd04xvf+BJ1+d73vtfUAR/96EdH//qv/9rKIDuT9PCyiirn1772tfb8L37xi6Pf//3fH/35n//56OUvf/noF3/xF9vnP/mTP7kjjC644IKWeU1dHL/0S780+rVf+7XRXe5ylxaU3LPU47/8l/8yOuGEE0aPfvSjGzHgfG33d3/3d6Pjjjuu3eN617veCInzjne8Y/Se97ynkTnf+ta32rWMYVlU+0QZlCrqc9ppp41+9Vd/dXSzm91sdOqpp44Yz9KS3/72t29lkl1V6mpYuZ8sep/85CcP1XsY3PnCCy9s2Ghj5ZEB7Dd/8zdb5rXdOrSt/vXOd76zkZ/6wcte9rK1qECmKX6QOfB8zWteM/rLv/zLRrI+8YlPbP08JKJzPv/5z49e/OIXt8+e85zntLK/9rWvbefCTsB6dTJmzzrrrNF//I//sfVZfeJhD3tYS5YyPGb171W3hXlFf3rve987Elhen7nuda/b+pYyqoNjVrmG4w6Jo5/7HQwR2caqceow373oRS8avelNb2rP7g94/tZv/VZLJJN5T1+A9XOf+9yRcr/97W8fHXnkke2yr3/96w3nfj5076tc5SqHbrtO4mfeeWeReTQFD/bGrH5nrJobn/KUp4xudKMbXYxw7N8T8Lryla/c8P3Qhz7U2vDBD35ww9UcaA7t2+epT33q6OEPf/ih9ll1X6v7bTcCRfxsd/tV6QuBQqAQKAQKgUJgwxCQZeiBD3zg6JhjjrlY5pmzzz57dOKJJ47+9m//dnTUUUc1w8w5jHQGD8IB+YB0uPSlL73SWiERGLRIC+QAggMZgQBhzJ1//vnNuLjtbW976LmzFD35/qpXverokY98ZCOQLne5y43e9ra3NdLnmte8ZiNKetePv//7vx+dfPLJzXi5613v2gyUb3zjG430ueUtbzk65ZRTWma4V7/61aNnP/vZrSx3vOMdR1e/+tVHb33rW1v5EEE9SbUsUCFGXvKSlzRsHvWoRx26VdJGI23gxeB3MPqU8V/+5V8aWeNzdXrc4x7XiB71Vjb3Vl5Zpx70oAc14zhkFawRQoxA2MABwXXOOee0PnC/+92vGXjOkT0PDurv2X/zN3/TyAvGfU/8OF/5GfzIqEtd6lKNfGSwa/OdEmWzMFY2pJf2pkj62Z/92fZ8uCB/Xve6111C+TbrnrO+n0T8wOLpT396G2PGof/1ccSIH9ltHf/0T/80ev7zn9/a5gpXuMKh/qgOD3nIQ9rnyAjkCfz1E2Ttl7/85faZNsiBwDWe5+nfq1SvIQIRr+YNBJ/+iDh46Utf2ohZpKHxOU+5huNOuyERZNDSP/V79zRPGL85ZrncDee929zmNiOfffe7321zhXbSPxCWYleZQ4w5xBsS/QUveEEbB451Ej/G7Kx55/KXv/zC8+i55547esxjHjP6lV/5lTb3GYvmfMQvTNXPWE+/6PFCChnXCO/+PXH00Ue3vijDmb/hYu4xJ5h3HvCAB8waPvX9AUSgiJ8D2OhV5UKgECgECoFCoBBYHwLTjJO46dgBtziPawlXE8YUI3VIlqyipAwCxAzXLYZib3x+6lOfakYJEoIhRtnimJf4oY544QtfeGiXGcnEaGM490YIwwURwJDslRdcGqgIqJBSd+oW+CCFKGlcQzlAvRASZhW4pO7S0vfkRD7nZka9csQRR7THaSdlRSxQ6jCy1QWZh+ighMrBkIQ34mVILMEZKYGkYfw54EOZop4M3m9+85vtOiRKjhBPrumJHwQA4xBJxIh0eL42vNWtbrV2BQBCSv+CjbJHKUMJpj/0/WoV7eYe4wiHkHkf//jHm8rkWte6VnscAgSZM2yHjFXEj/P1fW2qj6kDnI3Zvh9rA0Y21UV/v0X69yowQOYgFY0TxEI/pqlKlOcyl7lMUygtOu4oeYb9GYlIlahNezJ0FvGjrpn3Qm7/6Ec/au1HMfW+972vEccIb6Sng9LoPve5z+iGN7zhxcjzdRI/njtr3ll0HqXU00aIfOTgT//0Tx9qevMespC6cqjem/WeQMTpk4jpHJPaZxV9re6xPxAo4md/tGPVohAoBAqBQqAQKAQ2BIF5iJ/hQn8e42nZ6sUg5SqARLHj3h/UKwx2hm9v4M5L/CBBhjGAQmz0hrH73eMe92gE0zjyhhFIgfFzP/dzhwwwhvw6SIPUP9i88Y1vbK5BsKF84IpCDQUP6glKLSQdI9V5UfvMMra4ByFkuJKpR+L5jMMnZfKM448/vrn9IY7iqpPvx8X44RrH/QgZwMB0fe9etmzfmfe6H/zgByM/iJMQEDGi19WG48ZM3HXg3MfWmoT3tLHKMGe0cz0ajtfcL0ofOC3Sv+fFddJ5IZ+4Bs4iihcp17Q2m4TVPHPXtLhUyG5EEFIkfXbSs3aL+BnXZ5eZR7kOUmNNGsvUi9xIqXp6Mm0SXtOwXjc2O+2zdf3eI1DEz963QZWgECgECoFCoBAoBPYRAptG/IhVY5eegcVQpJ7pj15FQqmD9GCArZr4YeRwlxlXhmHzr5s06J8nLhE3mbiVUNrAgJJHzAyKCeoHsUbgc+yxxx7aaWesuW4c+eUZUS5QvbzrXe9qrliOSUQE0omSBAE2VKdMI360IeWAsmhvKh9Ko3ExlnZrqCHOuPAhrtZB3s1DOKhr3By15yTFjzHxqle96mIB13N//XZ4nc+0kXrB2rFI/95pGyDZEAriY83CdpFy7QXxM8RCX/70pz/dFHGyhPXtsm5yY1r9F51Hn/nMZzZFnzli0lj+67/+6+a+Kq5X5hh4FPGz0xFS149DoIif6heFQCFQCBQChUAhUAisEIFNI36++tWvNhcKLiyTSJcYGv3O9KqJnzyDG06M5Umw7ybxEze773znO82tS70dXIOQJ1ynxDW5yU1u0v5n8HMNcvibcTeJ+ElfcG6vzJhE/PRkg6DDcdvqcZqmnhCThrsX1yZuY9qb4mi3DnFbPvzhD7cf7i2CDl/jGteYSU4sU75pxA+yR5wmz09gbDGIFiF+lIm6Sz8Qr4oqTKwfxCCVBlc/iqyo1xbp38vUt78m44NL1izFzyLl2iviB9kDV+0lJo44OMYIF9RNIX4WnUfFldI/xA2aRPxkjhV3iqupQM5F/Ox0dNT1kxAo4qf6RiFQCBQChUAhUAgUAitEYNOIn6gDkADULeJ09IfsXuL+2Jnuv1818ZM4K4whMVKmBbndTeIHFnHJoKJghNqtF1snLlQCNjP+Gft9bKa4ZcFUdh2BafvjM5/5zOiXf/mXmwsZA3YeV6+QSfe+973HBkUeEj/KKy4QY5lSS3wX6iKBpfvYRciQxBFatRuY+wpSK9YPIkygboQLpZkgtH3dVzXUJhE/4h1xzdMmgjAzpqPMGvb/WQoS2CJ/xGKhmEP+/czP/EyLPyMwe++yuEj/3ikG09RIw3svUq69IH7gav5RJ31Hli+knXED5z5+2Kz22imu0+q/zDyafjeMg5ZyZv4Yfl+Kn522ZF0/DoEifqpfFAKFQCFQCBQChUAhsEIENo34YbyKRSKA6risYXbaGehULNxCkj45xM8w/kSgmkYMjVO0CEiKzPA8u+CeGQJCGd1PcGTkyG4TPyF4ZGpidCUANterBPj9hV/4haak6YMtJ3irtMqJERR81MlOP3cxv8XgSTDvaTF+EiiZa0mC4eY69x4ahQxmZJrg4IgpB/c0xiQFkDLDlAuZgNvOk0VuXCryZYdBDNhe2ZBxoE31q1U+TznHET+TXKCC2Qc/+MGW0S7HLCJB/CskJRLp5je/+cXSbg+xWqR/L4tzf50MZWIQGbfDjHz63umnnz467LDDGu6rGHezYvxo40lqvmkqtZAjfRylzC1DknhWe+0U12nzzjLzqExl1JZI7j5IvHImCD7F1rD9ivjZaUvW9UX8VB8oBAqBQqAQKAQKgUJgzQgkrosgxb0KpI+lMzRAY6hLBc9gk81mlQdFhvg0Mue87GUva64qUqknrTDXnGFMmBhZyoY44p4leLC05ZQOiU8xTsETlcErX/nKFjjaof7iWHg2gxqRQklBQcHQQwJxbXJvKgDEkCCrb3/729s56zyiejrzzDObERYCxTOT4euxj33sJTKi+R4OSDXKEjhd+9rXPpR6nbuHdO2pV+owDp98l5g01A8OxJsfrluCRXMBk0UsgbgTFwh5pQ2pk0JICSrt2YgjbSF20T/+4z+OVX7tBN8EuZYCXB+jPkJaeZ6gvdpQhi0G8KpSy48bM32wbga1YOKf//znW99HLDzlKU9pZZLKXZrzjFWxl4bklD4oLhDs5iGuFunfO8E61xobAo+nnyAWk8aby5RA2+p7qUtdaiXjbhJWfZYz2cMov374wx+2MY4knTbvqUvUdrk26ej1c3OEoPOyk/nRx6mAxrXXKjCdNe8sOo+qu35oDuRyieQyHqjyzjjjjDY2uU8MXQAAACAASURBVIlqtyggl31PTOvLq8Cm7rH9CJTiZ/vbsGpQCBQChUAhUAgUAhuAgMU8dyoG9sc+9rFWouOOO64pBi5/+cs3lQtjmOGNPGGUIQwoO8RlYawxlpAOCIP73ve+o5/4iZ9YWc2UjyrlNa95zchONDIFaSCOhlTc1AH9gYBQH3F/KEfueMc7NgJC+ShWEA+CsCIkxKhgUKsnNQnCS72oEdQRacLlh1Hj2Yw9KhH1dd+HP/zhLcApMuqcc85psXPg4UBecPsQa4Xxt64DecFFSgDqnpxQRm3FbUiw2XEHg1Gd7Oqrg3ZD/FHXcHvymYNLFmJEPI/gIwAyRUZ/7+AES6ScMsCBYsv/8NGHGMDc0riYKTfFBYNffB331K59XT772c+2oLnUQNpyVQf1jb7NsEU0eAbizvP0C8SafoDo67NtLft8qiikR8bM9a9//VYneFPeeCac9C3PPeKIIxpmVDKC6XKDE9sJCZqxCi/KHoG+/8N/+A8jWb1gpE/4jptXfziHK92NbnSjixnts/r3snUed10/pvVfx3A8+WyecXf22We3OUp9HUgXc5ffAodr2x4rhO9Nb3rTdu6FF17Y5jDzhf6n/bUFjKjMkKnmPRn94KvPIwIdPtd3qcV85lpz0vvf//7m5oUo0YYOcZb6uVXfP+qoo1YC6bzzzqLzqMKZP41lZM8Vr3jFRvxQkCF89J8oHwVENz+bP+d5T5iXjHH9elr7rASgusnWI1DEz9Y3YVWgECgECoFCoBAoBAqBQmCnCCC6qCjGKVLs9CNvpsUl2unz572egY5IQcAh2hY5EFQILEa7uEN1TEcAoRHiAvk27njEIx7RjO5VKZmqTQqBQqAQWAcCRfysA9W6ZyFQCBQChUAhUAgUAoVAIbBBCCC1KC8oXfpsVBtUxI0rCqXMO97xjtFFF13UVGkh2pI1jOKEKxnlUe8euHEVqQIVAoXAgUegiJ8D3wUKgEKgECgECoFCoBAoBAqB/YyAtN9ir3CL4UbTZ6Paz/XeSd2QPlycPvCBD4xOO+205rY4PGQJ47rUBybeyTPr2kKgECgE1oVAET/rQrbuWwgUAoVAIVAIFAKFQCFQCBQCW4lAsnQhymRZ+vEf//FL1ENgb/G4BPAVv6aOQqAQKAQ2FYEifja1ZapchUAhUAgUAoVAIVAIFAKFQCGwJwh85jOfaUHFBeEVbHeo+OHu9ZznPGd0jWtcowUe34T4T3sCVD20ECgEtgKBIn62opnWW8hzzz139Fu/9Vsj2QCuc53rtDSJJMACB8r+4XOR9leZ/WG9Ndq7u3/3u99tWQhkBrBAELlfytVvfOMbLVvJYx7zmJbtYFOPH/3oRy3lqqwMyi4trGwtOz2k5rRo4gNPZi7bxrids50+Z6fXC94pK4s0y7JyyJ4izeY0SbzMDOedd16LAaD9jzzyyNFXvvKVloVC+k6pTLfhUAfjXDpQaWtvcIMbjC22+pK2S1n8oQ99qPVz2U707Z//+Z9v18hUI3uFDC+CYcpq9KAHPajJ4Tex3VNRqatlNJExRCaRO93pThObLhlSZN+QTUdqYPXWZ9RXEFjxNGAgQ4qsKJva7+fpnzKSyEIk24r3xLyH66TkFQPj+9//fguSKvtTHYVAIVAIbDoC1gRiIXkviO8jJbx3uveg+d47M5nbynVu01uzylcIFAJF/FQfaAgweKSNPfbYYy8mZ/3BD34wOvHEE0ePe9zjRje+8Y1Hf/zHf9x2N6QrveENb7g16EkzinRg0ElNuQoyo68845bvvHSKDEYpV7Pzw0BkJMPszW9+8+iqV73qRuNmhwv594xnPKOlXV3VgRCTtpK/vFSjm3Z85zvfaalgGaUnnHBCK6f0oogwKXPHHWImWAh+85vfbGlipeT8sR/7sZY2FXmEUJUqdhsypyAuHv3oRzeSSyrqWdlJPvGJT7Q0tuooheuQ0Plf/+t/tfZGgCAMrnzlK29ak1+iPIhPRB+ydtZYRYrDSSYXKbG1OcIU0dNfyw0AEbSX/T7GizZRvv/8n//z3G2hXgi+97znPe3dcKUrXWnua9XdNQjka17zms2A0k/MlVL81lEIFAKFwKYjYP40p3PlMu/b7Dj66KPbetncbv733q+jECgECoFNR6CIn01voV0qnwX6bW9720Zc9LuxCBPGL4OQscDI+/u///umCFjEANilalziMQwdRocXNnJrHcoluz6UHY5XvepVY0kCRrLggJN8xPcKn3HPfd/73jd62tOe1lQK173udVdWNAYyMmSWQb2yBy5wI/2cUYqkQAz6TZ2A2IHBuEUdoogKzjlveMMbLqGCoPZwT9lTjJdFU+4uUPyVnKof3//+92+7mvMQfm9729uayueMM84Y3epWt7pEGb761a+O7ne/+7UgosixbVgYI7opdihaxpFZqWTOO+aYYy6mhDTOkSS5Fmmi38NoL/s9xeGDH/zg0V3vetfRk570pLlVV8ofY8e4GBfYdFLn857wTHPJ8ccf30778pe/3O5xlatcZSV9tm5SCBQChUAhUAgUAoVAITAfAkX8zIfTvj4rxkl2NPZjcDqEC5cMqpOb3OQmK2vPWcZ/HsQIQkLd4ha3WNmz13Ej7n0MtX/9139tBuuqpMsxlLkCbSIJwJ0R2UGVxZd/1hEFBRXHW9/61tEd7nCHsZcgfE4++eSW7WPT2x7h96xnPWuuAJXpJ5/73OdGCKBx7otnnXXW6Bd/8Re3KtMJtRt3NHUaR2alkaOQRKIgN3LA5f/+3/97aNz87//9v1u/opbcxH4/q5/b3ZbJRj8+7LDDZp1+6HsYnHLKKaPzzz+/uU5uOuk5d8XqxEKgECgECoFCoBAoBLYUgSJ+trThVlnsGOWMfIqVVbtBrbKsy9yLmuOkk05qxAuXq8te9rLL3OYS1zBuXvrSlzYVz1ve8pZDu9orufke3SSqj8c+9rHNTWeeAw6MfIbh9a9//bGXzGtQz/O8VZ8TZc5FF100d/+gjBOz5mEPe1iLWUIhNO5AIIiJghyaF89V12+e+y1K+MFKfbi2TXLb4frGvXKaq9w8ZdvNc5CdSDrjWYyrSUfqf/WrX73FMprkOvWpT32qEUNI9XkIxd2s66xnjVPszLom33/ta19r7pLch829Ob73ve811R9y7TKXucy8t6vzCoFCoBAoBAqBQqAQKAR2iEARPzsEcD9cLojtve51r+a20S/S/+Zv/mbEYN/2oM4hM+5yl7usdNc9xg21wzbualOtCDbL/SMxaATt9dkiaUmDA7eme9zjHpcYElGUIYcmGdTIIy6FDGnuQbt5RL0hI0ff/yeVAW5iXp1++ukz47ZQSnCTnEb8cLNEkHAPmhVXZxW4jMM6bfj4xz9+LoKKQurud797U4OMmx/EvOL+eOlLX3qqcozrD7L5mc98ZguGvZvHEPdF1DlRtCB9EV9PfvKTL5HNRb/nHvXZz352oflhp5jIMvORj3ykEU2CTi9zuIf++H/+z/+ZSmy697h5BOFJ6dYrLN0TVtSE2+DyugxudU0hUAgUAoVAIVAIFAKbikARP5vaMrtYLqSFuBZk/SEAGEFcE7gpcI1KcDvuUgwCO7aOCy+8sBnssjZR1AhobDecUWjHlxpCQGVBocXNiLpCoFdBVGVGYCS451Oe8pSWRcczuc74jLHAKLYLz0BnRNtFXiReyLpcToLbMnGDZLpxnfgvMHn5y18++omf+ImGpc8FYL3zne/cDEaKCeRSH1cpGYVkynIP35966qkjMUYYXEguhjdMkQkJ1mvH3TXiDcFTNgqkhFSkaRvtOk3Fkq7p/I9+9KPNcP/CF77Q+gSiUMBDzw6JEYNaIGDEStpOn/Js7lLIR8Fe42r1j//4j3NjMWuoKCdCi9JAYNmf+qmfauSWgMz6oLYQj0awcqq3m970po2ImOTmFqJIkO5pyhDkgJhYlC/92NLn/a8dZH9jXD/1qU89hM0nP/nJFhvIeW984xtbBpFpY2SeLFnTsIYffLS5caovTDtCaMhyMsl1Mhghkvp4QX0mLMSLgNIygnm2ODRcp4yD9HXYOUd7nX322VP79qx+MAv3RdU5cfOk/hII3U9P3IkRRRXG3Q0OXOne9KY3jT796U+3+kkR7JiGibad1fYUm/qSgNTGt/77rW99qxFu1Jv6twDjiHzKI0GWZx1f/OIXW2pibTxOqTRpHpEZzpxFLeS41rWu1X5zH/6Hf/iHNj+Zc8SHE/vJZkP6JlyMQ219vetdryUROPPMM1u2PFny9A3jbRMDw8/Cs74vBAqBQqAQKAQKgUJgrxEo4mevW2CPnx83KIF8xV9hdDGQLNzFpbCIR+pwaWLAM5Ytvrn1MPIZ+Egei3K72wwC5EVif1DbcJkI8cDYe+QjH3nI9YExxGCxy+15SAxlcg1jyeJfxgQGgtgzFASLZISJkUqhMCkWyTJN8MMf/rDt8iMtFokblAw5MGKYITjgwV0ENkcccUTD/HnPe17DWbBdxhAiKC4zyDB1gZ3A1QxiBhp8kAbuyZ2N0Yh8YKDCX9vFQPUc+FIEBM9Zyp0eJ9mPkHGyXVF9uA/j/Utf+lIj5hAZMfjHGdTKhKBCDjKMtbM04lzxYKu882Axq+0YlbBkyDK29WEZy5BkgpiHnNFfZ7n35FkJhI40mqZciOGvT0dBpe20uzoi5bQXl6n0IcY5I959kTEMYGNq0hiZFoA45Z2GtX6yKOEX11CGOsP+3/27f3eJZjDuzSOyXCUt/DBQMFyQPvofwleb6FfIQHhwG9SnuVFRpckqNalvz1JKzcI9qrSPf/zjC6lzEtgdkTpU/phzjDF92t/mN6RLXKD0n2mY6J/T5kdtr1/IumgOMVfADmFjvva5QNPK5jzp5MXdSbbBaWNHH0XGjsvuhtSbNo/EDQ5B08c1Mv6Up1dHws+7wzskgbIRxMatuEBIf2pUxI+5xZgp4mfWrFffbzsC5nzjxEaId5PEG+YL78pFNr22HYdJ5UdmWzPZeAo+1hyyqY57H+1XHGbV67vf/W7rQ9bX3k8J4+B9iKS3rrQ5Ye6tY3kEbHp7vwmRsKjK9vOf//zI2ts70PrUO9+auW+v5UtWVxYCl0SgiJ8D3iviBmVh0RuxjFvuAowLRiryB/kS1YZd+Lh4mPCcI5aF+yBEGLQUEQ996EObeoELkHswhLyYY1CQ/TNMkQQW+hY3V7va1dr9XvziFzfjURkQG4gmBk12kedpuhjf1EaLEEaz7m2C9sJkoAwJJYY0ZZQXK0PVQeHECPKCQJbZgWesUsAw/B/xiEc0gwyWdsURXz7j+sStiPEbFY4dcAohBqUFEGMObhRC8NRODGjxZ7SHsiLTvJQQLD5DhDBAGXgxpBZRfQSfuAlqK4ZqlB7UP9Qu4wxq7a2MDDplkBVL3+Hi1atD5sFiWjt5Noz0H5hRs+lDlBbIKrinf4hVM6/7SeL2zFJ6eXlTNViM6u/iACH8KFu05aUudanWdlRzGQ8ULgiV3jieNEbUfVZ2pHmwXoTw88xgqD+NC1g8LmaStqAmQgQZG8qtjtqFCsXccO6557aAyvoEHChNKBGRGkgLY21c36aImnZY5M7CfZIqbdY84Hv9VzkvuOCCQ5nw4grGKKEwy1g0tqnxEDT64TRMzJ/T2t7c4r4WjHE1M571bcQZoomazFg3D88bZyhuetpi6MbHgJg1j6SOXCEReo5x+DJu3f+oo45qc6m5CW6IWgbKhz/84fa3ethUMFZtAqwq4Pw8bXuQz9EW5qUXvvCFbTwiFOtYPwIhVm2M6PsIb2soqjljeNacv/4S7t0TvEeoAL3XvTthYgPK/Ae3YVbavSvp3j8ZHsasdaj5NfE7rQ29J2y0mOvhl3l670u9nSXIOtiGuSQeifmXTXR2ljVmnwnZZ9rIoQ2826xJrRn69tpORKrUm4xAET+b3Dq7UDbsslS7w8nfIpuhRdHhsGONpGCoSG9tcY/MoULhlsUY5h7DsONq4GDYve51r2vXMM6oU+xCe2n3Bn7KYJFvgUOp4gWOJEIGeDkp4+1vf/uJQXQnQTU09FcFKQInwXrVnXE3PBjdzvESgIWDoYOEufa1r93IHd8jd3rjyO62lzSCBnlAoeJ6BA2iR7Dgww8/vO0suA+M8vzUFwmTrFzaUdtx4YGvxRMSrI89EmMd9osQZJ6h/UJ+RQ2TBVgMPoa7MiTOB/WRa5EfrmVg9G5GuW4aFrPaMlhxVQxphkyyYIzCJnghcWA2z0G9A/NpcXvgiRSxo5bA34hUn3HfsmBlRCM5ZNJKbCTjjHLDdUmBrUzjxsisss6LNcIPMWIsi7ND/YcM0j8QBxYzjD9KLkcwZJCMcwMKkXTccccdIobUVZp490HAhSwxd/TufxlXFj7mEdggSZEg4/r2LAx8Pw/uUaXpi/qL+Y36hwqNggVJcctb3rLhpM8Oj5CBiCw4RfWizPqWdrZTr8/rP/o6cnseTMa1fUj0BKzXbty74GYuSBD7EFA9uTgLM3XVBxExfWazeeYR91ZH74E+qPcQX3OQ94H3AwIMwWVMIYFsDCTYODxD2s4qd32/WgSyuUExhjgcp/5a7RPrbhnX5lVu7d7Hxgo3SfOFtddBVvwwsG2EeY+Yj3Nw50f+2ICiiqrj3xBAIngfISP6xC3WBtYi1kVF/Oy8t3j/e6d793FlzhiNR4U103CjECmElLNp6zrEUDYLKbD2Y6KdnSNdd1gFAkX8rALFLb1H3FzEG5mWeSfBbHvViYmOceE31w8GB8l+DJzsGiN8GG92b7kHiOPSG/ghHBhIDGnn53nKZ0IcR6rMC7kJl7HWu5zMe+208+Lqxf1gkgtZDFWKE4RPjHquPHb9h5LkBMyllIGlA0nB+FQPiigEkPrY+WOg9ovAqGsYVD0Bh4Rxz5B22ttO0BOf+MRDwYyj1BFfY14CJOQMdyR1THkpN5SPsc6ARm7Z/VderkyMSqoPRBZCgGrh6KOPvhjhNA8Ws9pxSGqmvFFWwVPbUUgsEsx62K7jyhGMuShZXDFk9QHua1HRIeHIfPuxl4W/8RPVz7gxMqvuvp8H6yxM4kKpnMahXWX4+E2tRoFh7OZ8EvJJAc0RSRRfWVCGBENS9MonqrWhm2RP/BhjiKcnPOEJrbrmgmHfnoWDNp+Fe9xBuUOFMGHsIqcQrJR55iVKE/3ZQcXVHz6nhkydE1eMioy7mj7Xz4k+My/OwmRS2wdj4wppaM60gEQqImxCplH7cKezuzsu8Po4/MwFMIc1gjLHPPNI+kfaC2Yhn4x1+HIn1i7IhJB7QxVPyEOYUvtMypo3q/3r+50hIHYbV2LGdN8XdnbXunoSAuYRSl9rBMZ6Hf8PgZDBSHVG8U7WhQcF16zruFsPiQTvJu+gIn521hv0yyRJ6clId51G/PjeGseGOcW7NprWXjsrZV1dCPw/BIr4OcC9QYwNE45YGtNUHtmtFZiUkSS+D4OE2wXjnZFrscKtJWRGf40XNdUAFxfkUQJJe7bPkEV+GBuIjLifcV1CWCx79ATSOPbcpGxHjUG7zIE0gAGSZbjLFBIGyx/SieEKw3EkQ4wjKoPEUIrxQ/KNNGF8M4JCNg0XPiE2xBGJsZTPGO+eb+fQbhmD0HMY/OK8nHHGGc0o85nFJ3c7ZMy0Y6hGYtjpB55NrRSDmmrHsxFP3JiQBp6jDzFI9R/++ggkMmSEEcJrGhbqHn/1SWW0sCELD7FigYOg9GztlYUkddsiuyvjiNC+DAn6a1fNfanmGOoMXTgzdhF5+oHxgwCigKLeMn6cS/1G6WD3KP2gHyOz+msIA9hPw1pd7AgivwQIh7nxOSlgdBYmxm6v1El58lykU3DPLpZnqIOYA0gj0mb9wjykngiBED/IGu0lbgPSZVzfnoWB7+fB/QpXuEIjQs1fVErK5/nGxvDQp+Ki2ZOuvZuk+RGxg9TLWHafZEg0B8Dd82Zhol8M58ch6WwsINRghLQzL1Hq9G6Wvj///POb2mqcYqmv5zjiZ955BLmF2NU/4iaW9wzXTotbZB+c/R+XyyHO8ER+9wT2PO1d5xQC24wAlzrvhUU2Ira5vouUfVJYgkXucdDOLeJn/S1OueO9Z10wjJ83i/hROutmLmA8AIr4WX971RNGoyJ+DnAvYFhZfDMKLNTHHX2sCuQDBUDi0XChQOj4v1evxOAXmBMBwJWJD7FnIHMY2nanGUiMFOqPqH2UIS94smbqFvGCZAZzzSLxHciCuQ8wnIYEknIjARiV3Grik7tId0jgYEYu9QI1R464Xbiv3TvGZeJvqCuyDdlBOcBIY9xz4UICcPGJ0cb4ZyCqN0PK7gDckSg+c08ucQxnhA31DIM77nZRp3Cts4OI+HFvZAvSAfnB0EcuXeYyl2nxkyi4GF3TgsCmje0Ga0MkB6k1tzQxRxjFfVYjyg0EkwUtnGCvDEceeWRz5eHyok20E2JoFhbqPCtILWxk8oKHfgy/xKhybV++edK4930jrkviNTF00/+psyipkBoIMC44IZio3qgotJ9yWOQbf+5lfCBIXAsXEuCQd+PGyKx+mjE0C2vuWgg/LpgMcs+cFkNiXAbAviwhqWRIi6uh3/oTFQ3CkXIAuYKg1C5IOPOEA0ms7c0Nxga1mL40rm/PwmAe3LWfWDnmMO0hWDuySUywcYdzKF/e8IY3HDrHWNcfE7MKma1PiIWj/MqhntoeoWo+0ufnwWRc24ccM3chSMU/E5hfm5vTE6Q8hIvvEHLKNNyRHFdH90HCU6pF5THPPAID/bZX+Ll/1E/mBeOCIkk/4eIFI2MPptoBkQ4vn5mPSu0zq5fX9/sFgRiJjL9VJqLYL/hYB3pX2LjiBneQXd7mbdMifuZFaj3nzUP89E8u4mc97VB3vTgCRfwcwB5hYY98EMuDewNigU8pw4B7R39QL1AqUFfYxeaH6oXLJUXQVcQGtRBiI4eFOwNexgXKBXE8uN0gBvhnuw47zhhBOHCniNrHPZKBx+46YoAxzE1hXrm/+lk4MWopTG52s5s1owzxxBB3UM2oL5JFWWeRCJO6Sfx0uViIU8FgVH6ZuARmZLwynhADJnUEDEOfKwzXtwSm5bIBI2QQTO0gMIIYkYxy7lfKmKxodv0ZyLBJwDiGGtKkN5ZCcDmHTzcjEIFmEeW+cPEshBGFAqMXCTML6xiVyAyEEkPf/Xp3ACSTMiLIEi9EnRAu2p0bFJ98xBgDkPGNzJoXi1lDV9+VBYgBKRg57PXFkDSMWe0QhcSs+w2/T+YV/RzBQl1DNYNIS6wS1zD6BSWn/lFPGOgDsI+qTXsiw7gXGW/GijE3aYzMKmsC587CWp+hukKQkitnfAzvb0wly4x+rL8gq+BHMYeMMKdQNMncpJ8Zb87zP5LDeNMe+gOFDayMAX0nRxY+rs9Y8N24vj0Lg3lwR8RQlejz5kDzVU/gDp9hIYe0QrwiroxVfUs9xeUwNyK4qHrinon40seMP/ON/ofQnYXJpLZP0F33RyAaS9oNiUU1loDbSFl9HtHUzxOzcEtsF/NEYvzMM4+Yn9S1J588y8YCct39Mo/rA8qJMEdAe7dkbAqSrdzUQCGwZ5W5vi8E1o2AcYFU1TdnZRFcpizTEkYsc7/9dk1i681KqrDf6r2T+hTxsxP0dn5tET87x7DusHoEivhZPaYH4o5UIRb5dpwRKyF4KpXmgWj+Fq/IApgRPC7A7zagwBhH2CUe0U7KnJg+3NXi3rWT+x3Ua6lDEIDl4rNYD4i6EVm203Tnif1GcZkA9vOUJotcbqXiWE1yF5znXgf1HIQY1dsimSsXwQq5gKCb5SabeyIfud1ReCKHh+/3Re+3SFlXda6y2wTgSrHsBk8yA1IsLuIWvEgdElTds/ZS8WMzy8YOYn6dqppF+473tA0DRDKSe3jYPNG+y7bxIm21zLm7hWtftnUTP7tVJ/Oi9t22uE5F/CwzUuqadSNQxM+6Ed5n97cooRTirmIH1yJfZhaqAYoFapN17IbtMxi3ujrLxsbZpEqnDtRAqzBSk2aWmoc7C7ceiq865kcg8YGQZ1RT6zQ65i/VdpxJjUVFtAoSU40pCykQF3G1ogpDFNkM2Cn5tB2ozy4lY16bUEExkmRXMy9QvkU96y76PvVksNP/qcqQLjLzUBBOUr4yirQ912outUgOyqqoBt2fQpdaBTEYl0MuntRpiCZueDZvuFjm0AcodAV4Hqoslrmf+yqr51pDiDVFLXfsscc2FaTYbrMO8yySU3+n2jWPUzVST3I17NMlO5dLoQ0qhA1lKVdcv21cIL8ojZEI0xSu55xzTnMDhW9/uN4Yud3tbtc+nretx9VRBkXqR+rI4ZFMgfoPl3dupmJ/wVK/QYboL/26S7u6p7LrC8h0B7KF67OxSvUruC+lo8P9qX6pcJEnVLpw1vb6HoXeJDI3fZDKmoHO/VVsO32wV9kO+yKXV8+iNtWnlI3Kuz8Yz/otFy/uoNMOrt0SZ6i/a+CpncxLUSRTFLqX8UXdSYFOmaw/pg2peCm49S39gwp3Uh/Rz4wVhCB81Z2KPRmehrjqS2IP2tzgwqy+xj03NvOD+SLjPuNynApV1lJ17McwZWzvqr0s8TMLh93qK9reuKP+tNGobXt8KKb1V5sUw2NWHZyvP1Gj6ic2PLR3VNmr2LjYCfFDfc/1nJJaO3oHpJ8M10aZG2xkms8psCmSjatpCuZZ8219vz8RKOJnf7br2molFoOXtUUkAzdH4gUhgZL2eW2FqBvvKQKJ42Ix6WW8jYeFL/ccboqrVCxZOHMdtOC2IOHeNMttbhvxW0eZkckhG4o8nh/hLC6523KPXcWClUFpbIjZNSne0bCE2s7Cc1K2t/lrtD/OlN0QocGVmjuePs1AZsRYwMOXYczwtVhHBjFGGcwMbUYNo5VR4pq4CnMbTUw6xo3rzGGMU89ApsR1Ou6ST3FjTwAAIABJREFU3P4Yvly7GRDmbQa/8jiH8YM84HqXoOY2eZTRfDYkfpa5X4LeM7aoNgT6zmfWFTk8bxwZrzzKgbhiVCczJkNefQUv52KZeGH6sPhXyTgJTy6dnosI0gYMb9dMinGYMs2KvbFIW0/q3YndpdxDxU/iCSKstFdcIMUXRHg5+rhj7oEEQOwM2447sRhaCKU+o5N+g5RwnbmEK7Z3Fxcr5JLPx8VY5AaKINRvEcXIN89nsHqODUHXZk4f9h0B533GTX2a27XvEDTatI/xY/4TG1Gf6usDT30aGSVpQdxWYcXNW5n1JYp1h3oYp/pC6s7V3rgSG01/Gacm0ofED0QmITERRsqD4DXOelyNZySlz69xjWs0wgjBZvy7luu/Ol7ucpdrWMBTuRO3TTmNA+tsBKj2da7xgJjjPmzMSpTgWIb4mQcHBPNu9BVj2hypXYURgJvEAEg67xntZz5DGPak7zx1kEhEO6mLWKL6POW2uda9p8U6nPcNtSzxY04z5owd4wq5h8Qxd3Kn7/ty5kVrT/1BTFVEkD5iPjfOzXl1FAJBoIif6gsLIeAFY0LxUu8VDYw2E5NAzfMaCgs9uE7eGATsRonJkWxlG1OwGQWxSLZjatHo5WlXb9Jidid1sui1oLNws3Cx42k327hgfNTxbwhYFCGR7UhxK9Cv7HL18cIKq9kIZHFv/hULbFUHNYVjUtZDO6RRGFE9UIBahHMJOuhHgvsjUShc+thZyZBmN7c3VBmQYjYxRhh8vZEZV1KENZJEOyfxAsOS0Rmj3PwjCQDiuTd4k76ZEZmg6dop8dqQSMNsUjG2x8VVWfR+CQxPWaSOISjzDP1nGnGZzSXXev/0+CRzIOOwJ01CpiA7kGr92gSJQlGBnE8g+kn9dpoBvUxbj3vOJOKHokQfokwZtp37mDfFWmMk9m5o87TdMJV36mkO9izzMiWOvjVuHvAd4gmhOMQ3Ck7G+bD/pO+EcGSEex8gNCcpPZepT/oc8s+PeydxhmeGeE2mTgZynzjCWKX4oS6blGkNAeI9RpkSEgmRo1/k/+Bqs3Q4H6SMNtL0wxBkKRMyvR/Hxr++wKjPXEvJhqQXL6/vA4sSP4vgsFt9Je2uz/TjfhI+89bB/AM/c675E8lpTqWEoyBCqO30WJb4sSbSjnFt02eNIWok7/k+WY15DOGDwJbkxeF86jck2fD8ndaprt9+BIr42f423NUaRBppUrGYlenLgkVMApLibfPB3VXwtvxhZLAWP4g/AaHtTFlwbstuAsPKjhH3RDt6FlpFMuxdp7Sotsi2qKVwSND3vSvR9j2Z4UUBYjeaoW832Q7hbhwWyYwPzxXg3XyQIPS78fxNfsYkkiNlFpgbAU0pENIhxM84AiRxlxiZIYYEz6euZZSPy0pp158KIJncYmwPjf0YJzZvhmT+Msb2uPtx/2FkU2sMSYDUe5LSB2Yx5qif7GBTifSH9xEDHVlhUyqxqaapaGapePr7Tzt3mbZehPiZRsy5D5JBfalmeoJgmbZbBBPPnkWeJaOfJBfKk/XhpL44bUwvU59gR4WDmKKG8Bn1G6VNiEB90PoVcThO1WR8GXsxrPtyhni7/e1v3wL6j4vPNQ3XaeN+HE4IWqSV9Xdibk26/6LEzyI47FZfWbTd562Dvmg9yMUWGW09uGp19rLEjzX1MJbYuH6S+xv7k977smdSnq5CCbzJ79wq2/wIFPEzP1Z1ZiFQCBQChUAhsBEIiAfBxYTLABeBy172shPVORtR4ANSiMQPQ+hMykBEEcglibHIIOVWMM0ABF0MoCg7kt56SORMgnkviR870FRMyJ0hsYUcsIFA/TFJLUbpRJnD6B2nNHV/5KcfZJddbkbxuomfZdt6EeKHWxLjbahmyj2QGohzShI/cb9e1GB2v0WNeX2ce9EktVaUKIkNmVgsu0X8RN2DdIxSDlHDLUY/iaGPsOHus4yKOW54yAMHVYb69ZtKqyR+hn1HHWWvRbwj4Hei+FkEh93qK4v240XqEBdNijXji3ILSbmq+ILrJn5C+iL3V+XmfUBe0we6mkX8HOjmr8oXAoVAIVAIFAKFwKoQmKZuyTNC8lBIUVBSIc5L/ETxQ33J2OsVLtPqsJfEj3J9+ctfbnHVqNTiKk6pgzhgaIlNMkmB+dWvfrWRQq6dZJynfr0r2bqJn2XbehHiJwQfdfW4bF+9cdn3hUUN5mWIHyoYQaknET8hB9y7d5XaLeLHc8Vzuve97z2SNIBCUQyXE0444ZAblnNSnmEsoHnnBDFVKOZggYRB6FKfJVj6/8fenYBtN5X949+pJGkgklBUSjJVhogyJ14ZSmmWJlSaRxqoFKJZhUJJZYgGUtFAIaXBkIokGpDK9DZQ7/s/Puv3ns9/P/u5rmvva7jv5x7OdRz3wXPfe6+91nedazi/6xwmTfwgewT45l6GvOAeZrzFExuH+BkGh2GJn1FlZVg5HqYPxheZjPRjjWg9CvfDSZA/U038xBgg/NrcVbvKcj439xFI4mfuj3H2MBFIBBKBRCARSASmCYGwhGCJEfEj6p8WCHvnnXculhrx90HET1i0cOuj3COMwmqImw9lj8XXTCZ+gvwRtJRyLECp2Gf64mdQ+2+55ZYSqBfpw2JDbJ56qVve1P8+1cSPNowy1sMQP2HthPyqx5GJOgIbVgtiblEClWEV5lGIn5Bj4yFbWjMuSlgrcc2rxyyZTuKnHmuIWyrCRBbaegKBSBXfK77WoDnFkkn9URfigNUZIoH1iPndhusorl5i3SAVEE2ygsn8xypMnJ/6ejOsq9cwOAxL/IwqK8PKcdc+sNRi8SVWmPXVOHA3X3bZZRe4BY67XUw18YO0YglpjUCsyhSZJRFoQyCJnzaE8u+JQCKQCCQCiUAikAh0REDGHRYqlIqTTjppoZS6lEVuJg7q9SxUg4I7RwDhRzziEcUyhoId8UsiRgXLmXqMCu4slJiI/bC4LX4oyAL9cqkQdDTik3SBtB7guJl9zPuUeQoQiyGuHpGRZ9LEj7gq9Vg1vj3KWA9D/JAXgYlZMtWDFEcdlH6xnrbddtuFsmeRLzLYtMapEyH9gjv3ijHSq80hlxIlCEBej70UAWkF7OfyyMomrCimk/jR7ohF5P+DOK33J6yCyBHLD7IU8hmkgHhAzRiWyA8JIhBK5poS7m2sbyI73SQtfoJo7BIYfljiZxgchiV+RpWVYYmfrn0wzqzAgkQOct16ffLJJ5cAz8ihyP5nXfH8MGWqiZ8I8G8+uUhAroaVmXYihn79618vlAVsmPbns3MTgSR+5ua4jtwrh4wf/vCHJSK8g+VDH/rQijmzjV1GAqbl0k6OGyhM/Uxu3dTZiMWpmO1FOlKbBnPh+u3WbO9XtJ85s83SrUI9neRc6V/2IxFIBBKBSSBAiaB4Czi83XbbFasQpIE1VEZBMUco5Kx1IjtVED8UTO4G1liKssM7omiZZZYpqdtlWopSz/a1zjrrlPgu6623XrEAcAss2wsypB4Dx94rFXqUiBHDVeXUU08tmYGixO05xVabowxbX1gnsACRetlZYthCCYMDdx3WFIJjI7r83lkCAYZYqmcbjRtxZEfzu6GgU/Aodb0CZEcbJTYQW+mss84q4yomEXwRAd4bdqx79X1QW6W9Fwjf96Vtp6wiJkI2tI+M1QO81hVgbjYCv7NIEQeIYitltIC20peTGanGh8Ek+sDyjKUEd0V1IyfJhyya++23X0mkQHYiaPIg2RkkEyGL0rabV11kMZ6JTHrOm82sWp7RJrG2yBSMNt988zKXyKl5Cet6H6LeiLEiMLQAuuYyQkaqeC6c4ngpg3ANy72mtVE/nCKYuG8ggSPAvzmq3VzMrBV+fvvb3xYroKaM96t7GBymQ1ZgN+y4d+2DepFK5tPDHvawgqM5BjdkHiuucLMkE/XYYV3Xrvq60Yu0bdYzipxYGyQJEMPKWm+dMudYAvqdQObcRLMkAoFAEj8pCwUBiyVfYYuEFJTSwTLDjhJsvYNqBA8cB7o45PjWXAlK5lDrQOI2tnkrOApWxsTG7UCHzd9mm20WqiYyrDHxduCTOtwGYNGP26pIgWvj6lU86zbOAUewWAdqRJ+bBN8nB6uuuuqCVx0mkVoOHIMOyqP0N99JBBKBRGAuIXDNNddUH/nIRwrZs/zyyxfiZ6ONNiqEDwK9bvUSxE/0n2UMEsPlC6Jm4403XiiFeTznG5RByjxFFGHk8G/PoLxY1xH2yCR7hr0CgURZR15QSLgQ2SPsx5R1ZJV9gfuOZygULG24mNx+++1D18f6QRYlLjCCp7IMqV8e+f8NNtig9LFXVqXoK/yQXR//+MeLpY19y16lfsRG/bZbphv9hotCKRZg2n9PO+20sq+ed9555W9iwFC8taFXsRe6/NIH72y99dbVXnvttQBj7wwz1s1vnHHGGQVv46DASJ+MY7gRIa/8HXFhTBCJiC/WKS7jmtYokdKZ6482kycXd34ovYgwhAV5gbtnmpggmJBcvVK51/vgPEcGXXxpk4xyMmAhlQSeDUu066+/vijVLN3Iojapf8899+yZDcs3XKghe7Q5ZNHzSBpyg/BAvIVsc69Cwiy11FILwaxv+hHvNccAXmRKP7glmQ8xzmL29Mr4RPa++tWvFuJQ25yVWJuZW5tuummRTfKn7TLSKazdtNllp98jKy+99NJCvBlvcwx+TZzU6XxHDswj8iKDmPEkK9phrMmFZxWp4EPGfdd5boUVVlgEM5ggPchaFxx6zZ9JywqyDq76wLrIGqSdCHNrUD98uvbBWgnHWJutO+YdV9SYS+QaLqwnjZN1sUtxFpd9EBntIl0xvuSJvCPj6nMKIWnuuASvy4nxQsqSSViEnLDwI+dhgYT89j3kJes2e4u5bf7JZJclEagjkMRPykPFysdGzF+YObGFL24hA564sROccRLpuy+66KKy+FnQLIZzoYRZpwPguMSPmz0HdRvsFltssUhQRybJNkGHWDdRxsuNrcOo92xQNk6+7DYJNxr14iYD4ea2ww3zlVdeWQ4LDrZuqSIbhudsOGHG7DDkpsmzafUzF6Q2+5AIJAIzAYFBrl4zoX3jtoFijoihgPv/XmX77bcvil64ao37zXy/NwIUZ4pnG6Ezl/CjXCvzqc9zafyyL4lAIjAZBJL4mQyOs7aWulkkU8YgEZodsmlKu4oUYAo5Tgm/VKw44idIhXHqnAnvTpL40Z/wod5qq62KhU0cWHzH7SQrrDp+YUXF1NpNhufvvPPORW6qmLS68XXrXCd53GrUM0JQRNw0sxqKgJHahTAiA695zWtmAuzZhkQgEUgEZj0CbVm9Zn0Hq6pY69hPpLzmssaVjRXPb37zm2J55Ma6V/DmudD37EMikAgkAolAIrC4EUjiZ3GPwGL+PksP5qXMAeuWHVPZrPCLZqI6CbexcduKiBIAjUl9L3PervVPmvgJ4qUZjDAyZbzhDW9YiHyJQJba28/iiHUXUohJPOLHwTvaLdZDnfhxAGfdw4S47iMcZs1zxUWv6/jmc4lAIpAITBUCc5344UrOFYU78WqrrbYIjKyAIyAul5YsiUAikAgkAolAIjBZBJL4mSyes6q2cOdh5SOoI5/QSRe+pwcddFCJOxMZHxAKfscvm493l9Krni7vdXnGLSTzc9YzTT/5Lu/HM5MmfrSJC14Tp8jWgRBC3kSJtK9uUsUB6JUelzsY/3WxDurpTPnQc/MTkFC8AOSceEViTMjKUSfEkEoRD2BQPIZhsMtnE4FEIBGYzwjMZeInMpCJG1i/XKiPt8CmYreI3VHPDjWfZSL7nggkAolAIpAITBKBJH4mieYsqysOY6xAKPP1bCH9uoIsYqrN2oQbEHKA2xASAXngv1yOBIUUsJC7kiB/kbkLgcOKRGBgrkKC3Amoh1jwfp0I6leP28K2NtTb75tIHd9BhoiPI0CcTAfiCbCA8S1B1ATVEwRPQLdeRfweQfUEbBN4WT2slsTYmSTxI5ZOZK5oHpQRNwJ3akf9ZjQshAThrLuGRT+uuOKKEtxPf5s3rvqPADRm0q4yvRcYDhnYtIJK4meWTfRsbiKQCMx4BOYy8ROXElyPBSFlXVsvka7dhQM35rxQmPHimg1MBBKBRCARmIUIJPEzCwdtUk2OVIX9iIJe35GiU8BhwRmRKLIqcJWSUhBxg1QRJNrPmmuuWQgUWa6CiJAVCrEgSLRsVDIYyDIQ8WYQKQrCqF89CJxBbahbsiB9WKzIsOC7XJu4Kkl5iYwSRBIB1SUgs7Sb4hAIUCmbgj6dfvrp5SCL3Jok8RPxfWSnaJq9ays3ObgihWRpabPegsPb3va2QhhFitEYXzEWWALJlCIlK2JHkE3ZaHoF2ZQaFjGVrl6TmolZTyKQCMx3BMTQE5RfthYuUeO4Hc80LMPF2H7P+lfSARlpZDWT6clebP+UVbSXpepM60+2JxFIBBKBRCARmI0IJPEzG0dtQm0Ol6Gm5YjqpQ2UvpBVkFs6ljDIABm/BHpGSPg9AgeRIIOUg5ugjZEZKkgeLksydwU5wcqHKbfDLdKi6dvPMmVQPdKNIzJ6taFpycKtzGFTZisBiZFUCJzzzz+/WA2x8ulC/CBHvvzlLxfLHpZO/osgOeywwxa4Yk2S+FE3q6pmfJ0Y+kgde/XVV1dPfepTK+lGX/KSl5Q/SxHKpD6KPh9xxBHln6997WsXSqMLR0G9xfdBZAm0LaMYbHfaaadidl+/fY0+SheZcRgmNBGzmkQgEZi3CFiD7SMuEBD+imD6sl6yjrX3zoVST0fOukmR2h7ZZa9h7VtPbz8X+px9SAQSgUQgEUgEZhICSfzMpNGY5rYgF1iONGPF1JvBZYsrUz0GUAQXRjggdRADDq8IlNVXX72YaiN5EAk/+clPFmSeuummm0ogaWSS7B3SiDsMIh7OPvvsQqCsssoqrfVoX682NOFDUCF9kBrRzuYzo5I1iCCWP2LpRAyeUevq124EGMuk5ZdffqBkhJm8FOu9xlIMo1NOOaWMR90aynvIPWPhx9gpkXWNIuK9ddddd8H3ubeRGYRQpnOf5gmbn0sEEoFEIBFIBBKBRCARSAQSgURgBASS+BkBtLnySrh6uW3sZb0RxMlPf/rTBTGAwmoHYYAU2GCDDQocrGG4EiEQxM5BNrAOYrYeab8jBg0Xof3226+4XXkPGRS/E7+mrZ5+behH6tx4441908YPQ9b4Llc2bb7qqqsqWbRYRk2a+ImsZ5tsskkndyoEEcsrmbcQMnVyR8p3sXu4qCHa6uWWW26puPlxGfvQhz5ULb300gv+jBRk9dNM5S5WkjhA9TTyc2U+ZD8SgUQgEUgEEoFEIBFIBBKBRCARmIsIJPEzF0e1Y58QItyDKP7iuQi4XC+sO8TF2WqrrRYQEFy6WAAJzigzlDgE8TvxYVjWCAzMjYurF4sVhAK//ZNPPrnEkQmiJAgLbmDi+SCa1N1WD8Ko2YZ+XdYepId2iG/Tjxxqi/GD9GH9pP3HHntstc4665S+1rNu9SORbr/99uJe1TVg5TnnnFPtuuuuxcpq2223HTiaiB1BoJdccslFYvJEfCOWWczpm6Uf8RPE2te//vWF3MYiGLjMK5FNzJixEOrat46imY8lAolAIpAIJAKJQCKQCCQCiUAikAhMCIEkfiYE5Gyt5oILLijEAYsRrkIRULLuPnTSSSdVu+++e+kiqx3PnnjiiQusfcLtChkjNgHix/usfpA6yAFBnlkW+R1rEsGhWf1wF2KRgjjoWo+MWs029MP/yiuvLBZFAki+/e1vL4ElxQjipsXaRYwh7mDi2nBtEnBS7KJmYE3vaKc2smqSAU2GrG984xsVfASy7kX8IL9gt/LKKy8Se6dXmwXBRFSxqmlLdy/9LYsqgaVZTC233HILqoQ/nMPiR0yiZokxRmDpe7h0XXbZZdXee+9d4kuIjYRoizhB/hYkoUxgLMWMpbhCD37wg2frNMh2JwKJQCKQCCQCiUAikAgkAolAIjBnEUjiZ84ObfeOcVlCZoizg8AQ4JdLkyKg8+abb77AGogrEUuhsPbxTJArsnOJ1yNgsuxcXMlk6Xj6059egiHLCIZMQFQItMyVCNmAWBimnl5tGNRb1jwHH3xwsaBB6rCmQdrIzKVop7hE1157bbFu0q4NN9xwkSrjuZtvvrmkfBfgGJnFmkfcG78/+uijCxGCRIuU8CxkZMdCmMCoV0GsyFSGSEL4KEiXXXbZpZBV9XLrrbcWVyuudpElpRkUE8EmexkXrn7fVCeiiXsdKyZjj6RDcgmuXR8bYyfYNMIsXMZkctM3pJbg0U2Lse4SmE8mAolAIpAIJAKJQCKQCCQCiUAikAhMFQJJ/EwVsllvIjBBBASTFmuJZQ7XOhlfEHK9XKw8+7Wvfa1YL3HJG7eE1RBCrJkKfty68/1EIBFIBOY6ApGFkSWnGG7W0QMPPLB67GMfO9e7Piv7N5XjZf922SKbqYQL9773vRcLRlzBZTh1pmAxvDgsdl0ispjm9t8Vi5mC32IZtPxoIlBVxaPid7/7XQlh4fKWN4ML6CyJQBcEkvjpglI+kwgsZgQs9GIFCdw8nSlvbS6suLgDCjadJRFIBBKBRKA7ApRrlpKUa1krjzrqqJLAAHnPIrMejL97rdP/JLdwrr3cubkHz5Z2D4vUVI4XgkN8PJc4XNA/9rGPLRbix2UOa11W3ltsscWC5B3DYtXleS7wFFOu53623HLL8tqvfvWrkgCE635XLCTTEHeSC33znX7f6dLG6X5mvsyl6cZ1tnxv3PH/7ne/W8IxmEO8K+wtSfzMltFf/O1M4mfxj0G2IBGYcQggmsQzchsojtCqq64649qYDUoEEoFEYCYjEAo2t19B9hUWmWKlcXeehEXmdPX/ve99b0nCwNVXogbZO+damY7xYunDhXubbbZZbMSPcYvkHayGETLiFk5FkQF1jz32KOcJhKcYhqGkIsC4tCMTu5Jg/fAb9J2p6Nc4dc6HuTQOPnP93UmMv+QrO+ywQxI/c11YpqB/SfxMAahZZSIwFxD4+9//Xi211FLTamE0F3DLPiQCiUAiAAEKtdhuYuitvvrqsxoUsesQPg972MOKlUivhAGzuoPTNF5u6ZEdYuh1JTumAlexHVkf/etf/5pS4scl0ve///2KtQ7Cq04wjYJFv3cGfWcq8Bunzvkwl8bBZ66/O4nxl2hns802S+JnrgvLFPQviZ8pADWrTAQSgUQgEUgEEoH5i0BkgpQoQdD/BzzgAfMXjFnQ8+kar1HIjqmAb7qIn0FtHwWLUd6ZCvyyzkRgcSKQxM/iRH92fzuJn9k9ftn6RCARSAQSgUQgEZhhCIRijfBZnJYdMwyWGduc6RqvmUJcJPEzY0UxG5YItCKQxE8rRPlAHwSS+EnRSAQSgUQgEUgEEoFEYIIIRMyRtdZaa9YQP4L5n3XWWdVLXvKSeefiO8nx4nb0mc98psSueeQjH7mQVCXx8//DMQoWo7wzwWmdVY2JwHxeY8aEbqHXk/iZJJrzq64kfubXeGdvE4FEIBFIBBKBRGCKEfjlL39ZMnetv/76EyV+pLMWX2fSacCl937jG99Y3fe+9+2ZJQaZIRivlPT77bdfeW6c4nvcq+5///uPU83E3p3keH3ve9+rXve611Wf/vSnSyyfepkpxMV0WvwY62OOOaZae+21q6233noBHKNgMeidft/xQUHV//SnP5UYQ3e5y10mJjejVDTpuTRKGybxzrBzuG2NmWnj1A8j43fDDTdUyy+//EixziYx/kn8TEKC52cdSfzMz3HPXicCiUAikAgkAonAFCDAakYK6x/96EcL1b7SSitV73znO6ubbrqp+tnPflY94hGPqA488MCS5QgJ8sUvfrG68sorqx//+MfV7rvvXr3oRS9a8P6tt95affazny3Boj/84Q+XTIuUaUTMH//4x2rXXXetDj744GrllVdepEfe/drXvlZ9+ctfrgQWlUJbVi71v/CFL6y+8pWvlBTt55133kLvrrPOOqVNyy67bPXa1762BKnulXqbUu3dY489thLTiIInaLB03S9+8YsXSv0u7ba2HHbYYeX7T3nKU4p1zJe+9KVCLG2//fbV+9///rGzhg3TpkHjJaD1E57whE5Scv3111eHHnpodfzxxxec68W4y2plfCO485ve9KbqtNNOq0444YSSmnnjjTcu8rDddtstQk5Ef4477rgy3ogbWeEOOuigas011+zUvvpDQfxo50tf+tLqm9/8ZnXOOedUd955Z+kvcm/bbbddoNjqmyyf2n/ttddWn/zkJxcEapZe+vzzzy8BnO9zn/uU8QtiksxIOc3SwzfUGaWN+Lnxxhurk046qaSdNz+Qc+pRmnLY7ztwM9e0CWFK7vTTXKI8I4KMDZJ2iSWWWAjHP//5z2W+fetb36pkP5PwQjp5c0Y/Rylw7DeX/v3vf5e5aB6ZJ+aSAL6yQK2wwgqjfK5Sp/lujiErYCFpBxmTYS2IV3PW+J5++ukFaxnuHvKQhxQCc6uttloIm1HmMDkftMawjKuPkzH51Kc+VX3iE58omWX333//sk52aaf10zw0dxVrqX6YX2TKmB555JEF0z333LN62cteVta4qNv6dPvttxe8dtttt/IueUbYyIanH5dffnmZA5790Ic+VPD0+6WXXro699xzC9mPpIejgPj+9vCHP7waNP7aat1Up7U95FO69qc//ekLrQlJ/Iw0HfKlqqqS+EkxSAQSgUQgEUgEEoFEYIII9FNqKaKUTgoHhdihPtJbUzyQA5QECg+FJArl+tWvfnX185//vCgwSBMpwb1DkTnqqKMKyUIJoXxEufDCC6s3v/nN5W9Pe9rTigKLCDriiCOKYkEhREi1KRLf/va3q+c+97mLpCH3fYQTZVo7Nthgg/JNBt70AAAgAElEQVRpypc09gpFVhp4RSp7ihQSgLKnH//1X/9VlFGKHlJL/0488cSRld1h26RdbSREV9GgFL/mNa+p4HXKKaf0tfi5+uqrCzGGwKBgI/CQOIgYqZrrZBPlnTxQjBGKD37wg4sFi6DhxpvC3rQsamtvED8UUbLwxCc+sbxywQUXVO9+97vL+BgbfwuSA7GjvZTkegp4baHYI0Rk7qrHtDIW8NDWrsQPBVt98NDfHXfcsbrHPe5RZB1xgxxrEj/9vnPzzTcX4gQRsNxyy5U5AHdZ9ijoCAZjz0orMIDDFVdcUfoD68MPP7wQrfE7REoUCnqdoG3D3d/7zSXjiKD6+Mc/Xm244YaFeLAGmEd1S6ku3/AM4src129kk3lOlsiXOeg76kXmveIVryhy+J73vKfMOwQEQtLYwRp+97rXvcaaw4PWmOY4xZgjno2X7yPCurbTPGTB+NGPfrT0Qwa7KMhDYwsDKdFZgMHq9a9/fbXRRhuVtVlftQkB6u/WNjKIMEKYKbAjH+p/0pOeVIigX//612XMDjnkkFI3slA7HvvYxy6Qk37jbxze+ta3Vs9//vMLAU7ekLKIXoScOqK0rdddZSSfm38IJPEz/8Y8e5wIJAKJQCKQCCQCU4jAICJh0KGdQo1gaRI/mookoggjjigy4bLChYWyQHmhKEVcGYoEpc2z++yzz0JuCZR1yvIyyyxT6mlTJHr1h4JO8aWcNNukvax4KNpNJT36qD8U00gNrz0UO1YtUoB3tbSpD+OobZpu4oeVDoIkLC6025jvu+++hfBAAEZBqhl3lkSsBhTPn3nmmYU0az7fRawHuXrVCQ7fJFvKoHcG4Rdy25X4YWGzxx57VO973/uKgh7yoQ2DXPLavrPKKqsUeX3gAx+4ACJkI1K0juF//vOfQi6pr04awBwxYmx6zc8uuHumF1aRVe7iiy8ulnWIqXjWf5uxotq+FcQH60JkatNiyFxDZCAmEEsIZd8Nglb9yB+khfeb/R1lDnddYxBV1hPWWEhqZDV8hm2necMSkoVdnRC3LvlbkFkx3ogehI3vRf8POOCAQsbFehRzgNVbEK6sg5D33kMyfvCDHyxWO8g7BXHD8if+3Wv8WQchjBBzCCTjRd7IoZ/m3GnDsk0+8u/zF4Ekfubv2GfPE4FEIBFIBBKBRGAKEJhK4qepBPSyMgklldVJnQzq19U2RaJXf/oRTvENCg/SibVSncjpQm41+9h1iEZt03QTPyx0mtneeo1BjC0MWWT0KjvttFMh9sJyrAtWg0gcssPqjEUE6wdWEywgpoP4ueWWWwoRg7TsJbeTJJjg1AtzSjiykhVWUw5Ddkex9Ilx6UeiBuaINgREnaDqMqb1Z/SLGyWrnrq1S7OeIEee/exnlzEP0iOeQ8JxY3ryk59crLyCqBxlDo+yxkQ7RmlnEMneDYuZsAxDLHJhU2I89L2XC9/d73734mq2ySabDJwD6gqye8sttywEzhprrLHI0PUaf4TPNddcU1x162PQj8xsw3JYecnn5w8CSfzMn7HOniYCiUAikAgkAonANCCwuImfUKDd+NfdciZJ/LBOQDqwRuj1DdYE4nNQkuuK8ihKY9chG7VNM5X4CfKM0ll3C+yKR7/n2oI7c4PivrLFFlssGNvpIH4uueSSEs+EAtxLpqaD+AmyjeLetHTxO1Yd2jaKRVqdaGiSfyz2kG2sXcSUYW3j300ypsvYI3G4d7URqPFc0+00vhEWVogJMXPEBlNGmcNtZMWgsR21nUHEsMKxFl100UUl6Dprsvvd736lL0FutWHl2bZ5E26m3F8VFnzmLSumKF3XGnLIuoyrYVr8dJH6fKYLAkn8dEEpn0kEEoFEIBFIBBKBRKAjAoub+KnHcJkqix/xg1gDPO5xj+uppNcV6LrLzChKY0fYq1Hb1FUZa2tH1xg/XS1+ol1Sw/eyyGhrz6jETyjp3GTCJW06iJ/4rjhPdZenLkpzm6tXV8x9S8wfsWUE0OZ6KJaLGDN77713cdlByoxCyAwifvyNe9Wpp55aXM+MPesf8WWGDSYdWDTj2zTlAYklrkw/4ifkz3v1dWSUOTwO8TNqO8MCEAmtzX4ErX/qU5+6AIroSxtWXYgfz3CjFccHrgL8s/5B5kXg/UFrjfVDDKmvfvWrJcA3t0vWfkn8jLrS5XtNBJL4SZlIBBKBRCARSAQSgURggggsbuJnkNVCr26OopQJkspF5KqrrloopkXUH1ZH4ocIIo28UEZRGrsOzahtmqnEDysQGOsXxfsxj3lMVygGPtdmuSC71M4771ysFSIO03QQP2SJGw7LLVno6gp6G2kySeKHuxvyR+BmY4DcFCNI9i9B1Uclffr14Y477qjEmol6Bd0WWFkcmV44tAlBzLFeWfjq78Y4i4XDEiasYOKZsKAT+Loek2qUOTzKGhPtGLWddbdFgbwRQf5bd6ML6zYucfp43/vety+8g+YAqyjEXQTBvu2220p8HhY7YXHUb/y1kzsaggu5yOpNwHtzT7yg+vqpjjYs2+Qj/z5/EUjiZ/6OffY8EUgEEoFEIBFIBKYAgUFEQlilNDMg1ZWUQcGdu8T40SUKI8WPm4EgvVx3ovgWywK30NyIQpEQYLSXZUm/uBQy3HBr8F8/EXDad6RnZzEihXc9K9AoSmPXIaJ8jdKmSRM/XIJ6BagelhCsBxpGxFBMw3IAJkgJmYSGdTsKBVZ2sWb2sQjqy/KgnpEtYt/4XvMdLjTkGSnSjF00DCHj2+KpUJablhLTSfxQ2gVyRojI9FSX666y2O+5XjJg/nGlEttH0GUlCIlR4gmJFyNIvHq5NXEZqwfJjkxm4gCxbPrOd76zSGazCDj+pje9qbi8SWUfOIwyh0dZYwJDwZGtZcO20/tSr0vpznpGvCrESj0eVlgFnX322WUt4yIXY+B92fRkshNjq438tM4JBu15JVzlzA3rku/2Gv8grKV+j/kT5D1XNGv1+uuvv0Ck+hE/6pb9cbXVViuyNKyl2Liyne/PfASS+Jn5Y5QtTAQSgUQgEUgEEoFZhEAc+MXEQALUD+B1RYOSSxFRWHTIMkRBoSgI2CuF7/LLL79QhhfZnChsUSKWDveCuoJAiZaOm8uBQnGLQK9ukWXNkcKYlUEoI+qiaCISBNil7Ph79EdWqbplgJTTsu2cddZZhSSgKC+xxBKFkNA3MYYQSfXAxG6vKZuUsJe//OUL+lHPYtPs4zBDP0qbBo3XMN+uZ36SoYzSLSMRIoEyNug7oehzI0I6hKIeab0ReUg8CrB01yyq/I6ixyJlmBIK7De+8Y3i5kMppexGGm/Kp9TpAuCGsl8noXxf2nckFNIHUfPjH/+4WFKoi9zKEFUfU/FWyEeUflhEenEEJ7cq9SFfzBsEhIDFzWDDo3ynTq7UMSe7ZFq/m3N3GIz7PdtrLoltxNLJuJv7inloPaiTb12/Dw8kyV577VWsxeBorrFaMk5IWcSAeUnuZOZ7wAMeUL75iEc8ooyb56QzN9bNWEOjzOGua0yvNTPGath2ei+ITBZczcxlgWe49sGKKxhLr/XWW6/g5Hey6pl7YYGnzhNPPLHgGSXice22224LsiiSYevA0UcfvYB47zX+sSf4ljFAxhs/cslikrufNokhZD/ot1aES5w2IbKknM+SCNQRSOIn5SERSAQSgUQgEUgEEoEJIHDnnXcWAueoo46qzjvvvFKj22ZpzSkEMsQoYj+I44GAoXz5GyWNoiGg5w477FAsZSjQiJQjjzyy1PnXv/61PI+woQRRFCjG6kEuUPAoayxtfEu8CUoNZVl2G4Uy4FssKuJmm6UMKw433qwFPMP6h5WQeBNImuiPFOIUVDFTQrHyfQqL9lD+1ctFST8iExCLEYq0mCmUQIoU0gvxICWy23KWSfooYLT+aUO4TgwzPBSzLm3qOl7DfPu6664rYwJP5BrLC6TbBRdcUNKDI1sUOEoXTcGk4MPm0ksvLYF9jZ9gtGuvvXZ5lsLH7Yfiahy5fJEZMWDEnxm2IH5gjdTjRsOKRzwb40buIsBys16KL8IAGQE7cmKcVlpppZKNa9VVV6223377SowebkOIR9YhIbf65DmEVX2OBBbei/4iF8wl8qu/MDQfkBCUYa6DiCmZxyjGze+QHQQiuaxjziJDunT1S1UemKufdQtrDe+ywDF3m6TakksuWW222WalTXUrmrYxMBfJRK+5RN7NC+Mrhbl03sbDXF5zzTVHtjgyl2EjQ5k5Zz4bW32NeandxpUMnnTSSUUGrB1IXvKFhIh1Ypw53G+NsQ4ZJwRxfc1EElo34R2lazubY0HG1Y2srFvz1J+DFQyMOxIH+Y1kZWlnDTr//POLK5Z1RUE+Cm6PxF5mmWWKq5610jy2DpoLK664Ypkfm266aXmn3/gjmxA93NBYKPkmoseFgbXEHICFYNGeM/9CbrlD2kvIC0sg76211lpFtuvEVJt85t/nBwJJ/MyPcc5eJgKJQCKQCCQCicAMR4B5vzJODJEZ3sVs3hxEgFJPdinAk3SLakKFsGJFgQDiFjMM8TIM7Mi7ICIRqr3KS17ykkJWjEJMDtOWfHZ8BMinH3FzsiQC8xmBJH7m8+hn3xOBRCARSAQSgUQgEUgEEoFEYAECXJ1YWLH8YB0XMVuQB6zyWGqJ/cL6g5VdlkQgEUgEZgMCSfzMhlHKNiYCiUAikAgkAolAIpAIJAKJwJQigPQ57bTTinuUOEdcEptFvCKuN81A61PasKw8EUgEEoExEUjiZ0wA8/VEIBFIBBKBRCARSAQSgUQgEZj9CEQWKEGWZSSrZ4CK3gmuK/6OGETi82RJBBKBRGA2IJDEz2wYpWxjIpAIJAKJQCKQCCQCiUAikAhMKQIXX3xxCdork5gMdk2LH+5egvAKEC2w71TFGZrSTmbliUAiMC8RSOJnXg57djoRSAQSgUQgEUgEEoFEIBFIBOoIyKAmjbZMeuL77L///tVqq61WMuTJ1iSlfGS8yiDsKTuJQCIwmxBI4mc2jVa2NRFIBBKBRCARSAQSgUQgEUgEpgwB5E89nTyrHym5d9hhh0rqeWmypzJ72ZR1LCtOBBKBeY1AEj/zeviz84lAIpAIJAKJQCKQCCQCiUAikAgkAolAIjCXEUjiZy6PbvYtEUgEEoFEIBFIBBKBRCARSAQSgUQgEUgE5jUCSfzM6+HPzicCiUAikAgkAolAIpAIJAKJQCKQCCQCicBcRiCJn7k8utm3RCARSAQSgUQgEUgEEoFEIBFIBBKBRCARmNcIJPEzr4c/O58IJAKJQCKQCCQCiUAikAgkAolAIpAIJAJzGYEkfuby6GbfEoFEIBFIBBKBRGDeIyAV9TXXXFOdcMIJ1QorrFC97GUvq5ZYYonFjssdd9xRXXjhhdUxxxxTvf71r6/WXXfdxd6mbEAikAjMHgT+/e9/V5/73OdKg1/wghfMyIZr4xVXXFEdddRR1ZOf/OSSGS5LIrA4EEjiZ3Ggnt9MBBKBRCARSAQSgXmDgIP/T3/60+qss84q/73zzjsrpMc//vGP6le/+lW16qqrVtddd1219dZbVx/60IcKOTPJcvTRR1eve93rqttuu636xCc+UYifxV2kzNamT37yk9Uaa6xRnXLKKUn8TGBQyNTb3/72ogz72XLLLSdQa1aRCEwNAldddVW19957V3e/+92r4447rlpxxRU7f8i6+oEPfKD65z//WYjje97znj3fvfXWW6vzzjuvOvPMM6s//elPZd1Fhv/5z3+u/vrXv1b3uc99Ks+84hWvqF772tdOlBS31r/rXe8qP8o3v/nNatttt+3cx3wwEZgkAkn8TBLNrCsRSAQSgUQgEUgEEoH/Q4By8e1vf7s64IADqs0337zaa6+9qkc+8pELKRYIkNNOO60888AHPrD6/Oc/X62++uoTxfB///d/i4KEaJkpxI8O/u1vf6te9KIXVZdddlkSPxMacYr0HnvsUV188cXV2972tuod73hHdde73nVCtWc1icBkEfjiF79Y5PXe9753WQeR312KNc1a6efjH/94tcoqqyzymrWVlc2xxx5bvepVr6p22mmn6gEPeMCC59Txxz/+sfrgBz9Yvf/97y/PHHLIIdU97nGPLk3o/My//vWv6o1vfGP14Q9/OImfzqjlg1OBQBI/U4Fq1pkIJAKJQCKQCCQC8xoBSsfBBx9crC6QLpSOu93tbn0xQRC5bf7MZz4zJZYv2vHc5z53RhE/bt5f85rXFHIsLX4mM10os9///verSy+9tNpll12qBz3oQZOpOGtJBKYAAWvAqaeeWi211FLVjjvu2Ndqp/npK6+8snr+859fCBVyfpe73GWhR/ydBQ9LokMPPbRaa621+rae5dD73ve+6te//nX1sY99rJBQky4sfljipcXPpJHN+oZBIImfYdDKZxOBRCARSAQSgUQgEWhBgCJx+OGHV+95z3sK6SP2xCDSR3VxKyz+w1S4AiTxk2KbCCQCcwGB//znP9WBBx5YXX311cWKZrnllluoWzfccENxZ73++usLkfO4xz2utdu//e1vqze/+c1lvZ4KsjSJn9YhyAemAYEkfqYB5PxEIpAIJAKJQCKQCMwfBNzqPv3pTy832BSTrjF7xJ+43/3u1/nWexhEk/gZBq18NhFIBGYqAkiaZz3rWdXznve8Eh+o7sqIdOfeyNrS2rvPPvu0ku76iUz6wx/+UOKtNa2HJoFDEj+TQDHrGBeBJH7GRTDfTwQSgUQgEUgEEoFE4P8Q4OLFxUCgUvElXvziF0+JIjEs4En8DIvY3HxeXKXPfvazJbbSve51r7nZyezVnEbgK1/5SgnmzC328Y9//EJ9vfzyy6vdd9+9/O4LX/jClLjNjgJuEj+joJbvTBqBJH4mjWjWlwgkAolAIpAIJALzFgFZup75zGdWN954Y1E8nvjEJ46FhZgtXBeWX375TjfX/T421cTPKO3MGD8LjxZShkvguDFGkI/HHHNMtfbaay8ULDdcECnHUxXLZCxhn2Evw1HGqPvf//4zrGX/rzmLu32Tktdrrrmmknnw5S9/eaubFcscQct/9KMfFeJnpZVWWmhsYp176lOfWuqsB3MeZRBHWdd6fWeqiZ9JtXMUjPKd2YNAEj+zZ6yypYlAIpAIJAKJQCIwwxE499xzqyc96Uljpyh3kOfSIOYERV3a86997Wsl3ft2221Xfs9iQ+aw733veyWzzTnnnFNIA9lpXvnKVy5EFIVC9KY3valaZpllqi996UsltbwsY0972tP6Kl2Uso985CPVGWecUTLg7LrrriVYaqRd7trOXsNWJ36OP/740t9Pf/rTpR8PechDihuHvjTTNHft83XXXVdwuuSSS4qSLI7S/vvvX/o7qHR5T32IPWNy++23F3Jut912K5nT6sRNl+ekkmaFA2fuKdxNEDd1zLmurLzyyq3SL8vRW97ylup3v/vdQoFkzz///Oq9731vaW+9aCsLii222KJv3VONtw+3yVlbx5FaP/zhDwsZYCx+9rOflYDB5grXnyBvpPD+1Kc+VZ100klF/rfffvuS1ck8iEIu4XTYYYcVy6gNN9yweve7313mmSDkW265ZXl0UJsRv8bzyCOPLCnD1YHYePazn13elc3KWP/yl78sRDE5R9SN0r6nPOUppd8xp/VJlqpHP/rRC8E2KbmuyyvskJUHHXRQSYl+4oknLgik3Dam5ob5aM6Lw2ONaouvc8sttxQrSmtCk7y0Fon944cb2DjkZtd1revcCOLHuFhHzW2XBI95zGNK0H1ydt/73neh8epSd9d2ts2f/Pv8QCCJn/kxztnLRCARSAQSgUQgEZgGBIJgWWONNcbKVIWkoDRSWhVpjh/84AdXJ5xwQiGWEEEKJX/jjTcuygOlcb/99qu+/OUvlx+33lGiXQKYyqTlJpxyKtWxINSy3yAyIrA0RdqNOdJENhqxh5AoFDXZx2TB8U6XdvaLcRTEj748+clPrvbdd9/SFwqRNomVRGHyzYi7oY9d+uw5AV4pv29961sLCYAUQSpRuPu5OXV5zzNcTTbaaKNqzz33LHXdfPPNBXvtpPDf5z73KePR5bnvfve71atf/erq5z//eek/JXCbbbYpZJW6wmUQ6bf00ksPlGLvGF9j18wgFNZo6667bmeleKrx7ipngzqtjeRakF+yyQpEvV//+tcLEYcU3WqrrarTTz+9EC5karXVVivywC0TUQKvULwvu+yy8h78EEJidSFfkWfGQvyuLnODUo4oesYznlFk0fwJEvOOO+4obSY7IZ+jto+8CApPxpFa5JscIWFi7k1SrpvyyqrR76wn1hnf7oKPMb3iiitKvJ5ll122E/GjH8izxz72sWWNqAfNr68n4xI/Xda1YdbfIH6MjWD/CFfkrH+Ti/XWW2+hjI5d512XdnaNMTcN22N+YjEjkMTPYh6A/HwikAgkAolAIpAIzB0EgmDRI2m1n/CEJ4zcub/85S/Vc57znOraa69dEK+CdYlgpksssUQhRHyDtQiiSXHzT7H4xCc+UZTNJvHT/H24/1BCkQ2hLCKOXvrSlxYLoz322KNUwzqBErv++usvRBwMamfTWqcORt3ipxmvgzUGS4iHPvShRSFksREWO136fOGFFy6w9qDEK97/wQ9+UMbkHve4R89xaXuPosmiANFzyCGHLFDk1X3AAQcUSwvtE3uky3MhH6EYGktjHkSXgN/SVlMEkRZ1y5R+gtXPrWRY4mc68B5Gznr1lwxJ6X3TTTf1DKSOCDPWLIAQNqxukEPmUJAI5kDT2iTmMVLGOCrqorB/9atf7Tw3YvxYIbEyWnPNNUtdrNsQdKywHvWoR1U//vGPR2qfsTZ3gwCpxxirrz+TkuumvAYpeeedd1bGAuHJgmzYtYOsdbH4CRneYYcdCoFXD+zcJJJj3Rh1AZ7k+ttvThov8ovkZ8lkvdWnYdb2UdffUXHJ92YvAkn8zN6xy5YnAolAIpAIJAKJwAxDIBSs2267rVjnUOJ7FQqhWBXcL5plk002KVYtSB7v91KKwsQfIVJ3EegXy2dQjJ/IksNV5uyzzy7WRZRiytwDH/jAQjIp/YiDUDy6Km/R30ExfnrVOUyfo09XXnllcZvaeeedF/RjkMi0vRcYILQouc3CCorSxvoEcdX2nLFW+imGo8RBmhTxMx14DyNnvcYNkcfViVVPv7nmPS5CfrgSBUkySG4HzZdh28wKh1LPLYpLl+J31oAgbSbZvl7jPym5bpNXfRsGn2HXjkHEj28j0pB1LGgGEaXc9rjyWeOaheUeK69BbRtmbgya3/520UUXVbvsskuxqjz55JOLq5zx6rq2D4vhDNsysznTiEASP9MIdn4qEUgEEoFEIBFIBOY2AuI3UEC5PlDyWIX0sy6BBGuDs846q7gviL3DRcJtNouPYQ/06mLRI75PV4sfbfj73/9e2oogab4Xo0XREVCVSxlrlnr8jGHbOSrx00ty+vVZe0877bRi3cGlgqUCtwouIoNK23vf+ta3iiVR042qWWfX5+K9mUj8TAfezW8MkrNe7eEmY4zbxqPXu1dffXVx1WNh0c/ip998qNfX1uYgXbhqmt9it7BCM0/FeOlXRm1fL1malFy3yWuvvkxy7Yj1FQHVtPjx7Zh3/l/MIzHJBhUWN+I3cV3lbmq8uQEqw65rg9bfQcGdw/IM6d5PjgfVPWw75/YOnL0bhEASPykfiUAikAgkAolAIpAITAgBSg6CQcyWrnF+4hYbASMmiBgsXRUPCgG3KMFo//CHPxRlRayQYYifuotEXVnSl9///vel7gsuuKDEI6Egu51enMRP1z7DUIBZcZK4knHTgS/ipq30ey8sQQZZc6m763NtivTitPiJtk013l3lrNeYhULdNh7xrjg0FGw/4iWR7dVXX31o4meYNstExV1MW7m2seTwX/9uksKTaN8gkmFcuW6T1/h7V3yGJS1kEhO/h0Vdr+DN/s7FleVM1zg/MVebz3dpW9e5MWhM4juIvrrLa9e6u7Szbb3Lv88PBJL4mR/jnL1MBBKBRCARSAQSgWlCQDwPygflTnyWCPbb7/OjEj/cyhBMbrVf+MIXloDNYQHRvO0e5LoSmXK4RQl4K+ZIBMxFPHCd4H6AYNppp51KnJ+6JdOoisewrl7w69JnSic3OUQVNzUWFhRBMVU222yzhQL51seky3sCMAuuzaqL4tnMxBP1RXa3tufaFOnFTfxMJd76Poyc9Zo//ZT25rMsO1h1iKVDnlmMIEpZ2smiZizradvbXL24aHWZG9GOcOcRR8t3zCMBp6NMsn1NkmGSct0mr8OO6bBrRwTF/sUvfrEg9ldzrLlxiXPG0i9iEEXMrGFkqK1tXeZGF7y0kxwKcM3qknvtMHW3tXOatr38zCxAIImfWTBI2cREIBFIBBKBRCARmF0IOMwjGsLdiDtBv0DHoxA/QdYIalt3Uwml78wzzyyxT6KEIit2UNNFIpRS7l5cUMRA6eVCI54K4kQw0npGnVEVj2GJn659joC/SDdptJVwZ2Px4FZd5qdm6fKed9TLYkSKdW5GdasNQYQpcEsuuWSn56StV6bT1Yti2SXw7VTjrd/DyFmvFcB4cj8km4idkN941txCBKy44orFUq1uCRfzDtEps1w9ZtMg4meUNteDLiMDWQWyWokiILI4VJNoX1OWJinXbfI67JiOsnYYGxZUdevIumwgur7xjW8UUpxr2PHHH1/Gvh/5M4rFT9e50SR+erkOIum5HPqbDGe33npriQnVdW0fBcPZtZtmayeFQBI/k0Iy60kEEoFEIBFIBBKBRKCGAGXvuOOOW2Dxw+Voiy22WCiVOGsU5BCLHQGhKTO77bZbUVIi9oOgybJtrbLKKgtqryuSgph6B+kgsLA4EdKIH3TQQSX7FJIjlBtKLreYiOrZHmIAACAASURBVHXDvUAwU79HCoUyGgFppbumUFNGjjjiiJK1avPNNy+ZxMQk8uNvbqx7tXOQQAQZ8+1vf7s69dRTS7awKL363rXPFCFZcsRWoWBLZ8y6gyuHOB5NciC+ySVHwO229+oWBeuss05Jvy6YLIsohN/b3/72gmPX5yiqFFk/TcJuEEa9sK3X1bT6okjCQEwpMvO0pz2ttLcZRDbqnWq8fWcYOesVK0t/v/Od71R77bVX6QuiT+Yuc4V1jzFhnXbVVVcVyzip22VOYg3GGsQcQYSZX1wzkZ7+FtnxPvrRj5b66mXUNhsPmDczt6n7nHPOmUj7esnSpOV6kLwOO6axdlj7WBtyu2srl19+ebX77ruXwNhI2H4FKXj44YcX4sfYWxOtc/UU8GTcnEfmSUNvbXz4wx9eqpzk+htk3JZbbln2BPGe4EhGrb8yzu27777lcqDrvIu1fVA727DMv88vBJL4mV/jnb1NBBKBRCARSAQSgWlGwI27jFkIGSb8lPm6i5BMQxRWZIx03bK7iKkjQ40YJArCgnsIFwZki4LoobhGJi4plKWL9h43My5JrI4EY2ZRQFH4yU9+Um7DWaWwcKCAsEDg+lJXrP/6178WpcktNIWYVYVbc6msKdKU5X322ae8jxAa1M5ecMOBAo2AoPQhUFgcUeTOO++8oojV63QDjty65JJLOvUZvtolpTV8xXOhLFKwKPb9yhVXXFH63fYepVL7uZCxKhA8GqnCaqNef9tzsrohqZAQMGdRQUE1logMZCEcYERGKImyhcke1izqkqkIyRd1wdQ4LbXUUkXRRJK8853vLBjL3oYwaba5Xm9XGRsV765yxr2wn8Wc9sKZS+UZZ5xRss+RfWPNggKxZQ7CmFzBgjwjK80Hc4gLEcz32GOP6thjjy3ugPBH4LHGIDvmkTJqm9XHWs78iQDCgXXX9iGOECTIA/3Uvr333ntBFsBDDz20EB3aaC3RJ26n11577UTk+vrrr6+a39AmGFknhsGHayrZj3mOUEbCbLvttgNXaAQzHK2jSDxze1ARNwm5bN3jzsr9sy5LSFuks0DbxsXfzj///Imuv1y4tFPwaXNv5ZVXLt9Ze+21ixz6dmRPHGZtd3GAmB92/Z3mLTA/N0MQSOJnhgxENiMRSAQSgUQgEUgEEoFEIBFIBOYmAog3BA+Ff1DMmbnZ+8n2iqUMwgRJh3TNkggkAu0IJPHTjlE+kQgkAolAIpAIJAKJQCKQCCQCiUAiMAMQ4L7Gok+w9UFB1mdAU7MJicCMQSCJnxkzFNmQRCARSAQSgUQgEUgEEoFEIBFIBBKBNgTEwuHyxU2LK2haUbUhln+f7wgk8TPfJSD7nwgkAolAIpAIJAKJQCKQCCQCicAsQwD5I7vepptuWu24446zrPXZ3ERgehFI4md68c6vJQKJQCKQCCQCiUAikAgkAolAIpAITAABAY7/+c9/tgZ5nsCnsopEYFYjkMTPrB6+bHwikAgkAolAIpAIJAKJQCKQCCQCiUAikAgkAv0RSOInpSMRSAQSgUQgEUgEEoFEIBFIBBKBRCARSAQSgTmKQBI/c3Rgs1uJQCKQCCQCiUAikAgkAolAIpAIJAKJQCKQCCTxkzKQCCQCiUAikAgkAolAIpAIJAKJQCKQCCQCicAcRSCJnzk6sNmtRCARSAQSgUQgEUgEEoFEIBFIBBKBRCARSASS+EkZSAQSgUQgEUgEEoFEIBFIBBKBRCARSAQSgURgjiKQxM8cHdjsViKQCCQCiUAikAgkAolAIpAIJAKJQCKQCCQCSfykDCQCiUAikAgkAolAIpAIJAKJQCKQCCQCiUAiMEcRSOJnjg7sbO3W//zP/1Q//elPq9NPP7363ve+Vz3rWc+qXvrSl1Z3vetdZ2uX5ly7TznllOrPf/5z9ZKXvKS6293uNrH+/fd//3d17rnnVl/4wheqd73rXdWDH/zgidU9HRX97//+b3XDDTdUn/vc56pbb721evvb355yOx3A5zcmisC///3v6oorrqg+8IEPVM9+9rOrbbbZZqL1Z2XdELCe/O53v6s++9nPVsZk0uuJvfaaa66pTjjhhGqFFVaoXvayl1VLLLFEt8bNgaemWs5vvPHG6qSTTipz6X3ve19173vfu6D2j3/8o/rud79bfeYzn6ne8pa3VOuuu+4cQHPRLkwS31NPPbW6733vW2299dbVXe5yl854/etf/6qOO+64arfddquWX3753J87I5cPJgKJwFxFIImfuTqys7RfDrsXXXRROYTecccdhQSYxMFIXUsuueQsRWVmNduB7vDDD6/+/ve/V29729smQv784Q9/qPbcc8/q7LPPrrbYYotCnjzoQQ+aWR1vaY3DvD5Q1hzokVddCMurrrqq2nvvvau73/3u5ZC64oorjt3v//znP9VHP/rR6pBDDqne+973Vi94wQvGrjMrmBwClD+KPDn3s+WWW06u8jFquvPOO8vcJr/KN7/5zWrbbbcdo8Z8dVQErCfWhV/96ldDrSddv3f00UdXr3vd66rbbrut+sQnPlH23PlSplrOjZk194c//GH1vOc9r/rYxz5WiB+XG29+85vL2rzGGmtULlEmcb6ZaeMGX/ufn3HXEXuZc4Z97CEPeUjBLQhKFywXXnhhtdxyy1Xrrbde2UMV6+vPfvazItuB/8UXXzzS/nzBBReUufH4xz++kOH3ute9xoZ7pq7/Y3csK1iAwFScwaaizhyy+YdAEj/zb8xnfI//+Mc/Vs95znPKBj/ORlu/0fznP/9ZHXTQQX1JCoTTL3/5y8ph+JJLLimk0+23316sjRzg7nnPey7AjWLvJvz8889vxdI33/jGN1b3uMc9yrO+o/6PfOQj5bbVd2666aZysHjxi188kUNF/Tsf+tCHqi9/+cuVg9j2229fDp2Pecxjet6aseL51Kc+VW4pWV05ZD33uc+tXvva15aDVb14Vpuf8pSnlHYPcwvXD7Tf/va3xcIL1rOR+NGvL33pS9XTnva0oRS1L37xi9Uee+xRFIPTTjut3GqOW/72t7+VA+8ZZ5xRDrsUjUkcWMdtV77//xBA9hlzygil5h3veEcnknA68HNLbs368Ic/nMTPdAA+4Btf//rXqx122GGo9aRrk+1F9lfkz3wjfmA01XJuD33mM59ZCIMgfnz3lltuqV7+8peXC665SvxMEl/nI3vYzjvvXM4j9bPYD37wg2qzzTbreVmEFHLx4aLqPe95Tzn7jbI/I5ze+ta3Vo961KOqk08+uXr0ox/ddYr1fW4mr/9jdy4rKAhMxRlsKurM4Zp/CCTxM//GfMb3+Jxzzql23XXX6sgjjywE0LCkAksUN02UaDdvyiALDAdgyjfl+N3vfnf1xCc+sXzzO9/5TrXXXnuVgwUlKMiPb33rW8XNaffddy/mw82ClfeM/x577LHVwx72sPKI73z+85+v3vnOd5YDN9LEzdXVV19d7bfffuUgyvx7pZVWGmuMHHTU/4tf/KLaZ599CoHDXQAJpVAmnvCEJyz0DbdaMHK4cgP54x//uLQdfqwRvL/yyisv9A5rgNe//vWlT5M4DP3lL38p4w2H2Ur8xEF0GIsft39M2Zdaaqlqxx13XOhgO44gXHrppcWlYLvttqse+chHjlNVvjthBKwF3//+9ytjtMsuu8w46zbrJ4uktPiZ8MAPWd0o68kwn7DOUqbnI/EDp6mUc3sn4sd+Wid+rPevec1rqm9/+9tzmviZFL7IcYQLcrxO+qh/EPHj76yBvvrVr5azD+vbUebTX//61/J95zjWyJNwb5/p6/8wa0g+2x+BqTiDTUWdOYbzC4EkfubXeM/43iJLDjzwwOorX/lKIRTcsoxaWPyw4GEuP0gRdxhAOLzqVa+qXvnKVy7Y2Os3og6I+++/f7k9OuKII0rci8c97nE9m8ac+xWveEUhjNxUhbvP5ZdfXsgipJY+1g8QcbMr3oK2jFNY+LAqQsrEQal+u+kQxMogCssjhBfLnrXWWmvB78UmYIHz85//vPrgBz9Y8KkXN2rwQn6JYRBm1qO2fb4SP6Pile8lAlOFwFQqxFPV5rlY7yiK6jA4JPEzdQRnEj+TIdYQZc6FyyyzzCKi3Ub8cPVyvnGuGZX4GWY+5bOJQCKQCMx0BJL4mekjNIPaZwPmBuTWgxXJVJRw82KhwGqlecMz7DfbDs51//Fet9tum3baaadq9dVXL0RUl4DDLJbc8H384x9fKF5LuPT0ul2NQyKz/q6xYfph4aCz7LLLlmCI9RLKHMsmZFgQUqx5PKufdeuqOjb93IW4hnEnIxdrrrnmsMOz0PNJ/IwFX76cCEwMgSR+JgblWBW17V9jVV5VxbIyLX6mxrItiZ/JED+DZLyN+Gm+O9Xzadz5mO8nAolAIjDVCCTxM9UIz6H6ESMsVVilIEKmorD04W40CcsX7Wvb6Os+s72InyCiuMwIPNwWf4W1D7ctz7GWqRMp0TeWM3zPI+6PdgbBBN9Jxcypj48MI9zTkDlIqa7EXSgG/YgflkVPf/rTixn2uJZK0038iH9zv/vdbxG3tza5JjPIshe96EWLxM1pk7e2umf630fFbKb3q94+ln5cLsXmGNdFbrbilcTP9Ens4lxPkvhJi5+plPSpXkeS+JnK0Zsddc/WPXbQuj87kM9WzlYEkviZrSM3ze2OYL4PeMADxrbECRcqwQ2POuqo6j73uU/pjUDHgg8Lmsy6ZhLkUpsizhRYoEWKPEsY/18vQUZ84xvfqI455pii7A8q/ax9vMMSx+2qNokZJP4Ody/uY4gTLlXDkDJdRUAfxeu4//3vXwIyS93btYRicPDBB5eAr80sVUGcPfzhD1+EzOr6jXhuOokfbmwvfOELi3XVMFmLIqMZt7163IboQ5u89cOEbHBLJH+TymbGvU8wS/NNIOF6quZIPc9Nr2vMglEx69VnBKmA62Sy39+RrgK8dy2j9KlX3d/73vdKwNtPf/rTY2XcacMLBtaUtddeu5VQ7oKBuWgsI210l3f6PTPVCts4bZvUOI/Thn7vtsl1872pWk+69m2mED+La0ynUs6n2uKHK/uf/vSnsl8MGwexq3yM+9xU4qtt00H8kE2BuhEMLvWaltSjYjTp9X/UdgzzXtv6Nt3zuG2PHaZvU/FsvzNY27o/qC2DznVT0Yesc+4hkMTP3BvTkXpkMWHRIp207Errr79+iWUj6K9gxILk1QvlAmlDoWwrkclKfQIub7LJJtUNN9xQLFDqLkeR1clNe9Mipu0b/f7epojX4/jstttuRRHjJhWlTvy0BcAcZO0T9SGQkC8yg4n1I/YQRRORgPxZbbXVFuqKoIIwkilq2AxnMaasiFj8IDr+67/+q2T1qpMA/bALV6/TTz+9Ov7446sNN9xwkUcjUCXighLRT5HvMn6BtWCKsqmxwEKkyUgmGLVDF5ImiIrrr7+++sIXvlBdeeWV1bXXXlt98pOfXECasNBCIAqEh1h8//vfXxRimdq4piFZjEG9IPX8rV/2K/XJ8PG1r31tkbnAmosLZMgbAlPmNwGykS++Jaua7CKPfexjF7xPZsSOQjKIGVUPak02zz333EIwUeqlvBdgkhwg2gYV74kzpf91uVWneaYOMue7stn5L6xhBGcEVFikdcWMInLeeeeVNQRpYzwf+tCHlsCa4QZIXuB32GGHFRKVTIkvZQ7IcLPpppuWdYjMsppj/YYEhqHD98Ybb1xiTZmr9Ux59T6RA98wlgJbx7xpax95OvTQQ4usk8F6sQaKi2XemFfqt1YYb4oXBYflGwWsC17kxdwnF70sDckF2Tb3EGTGnpUeQmqrrbZaaP6KtYW4likQobzqqquWtlFUjIN1BnHbDM4+SH5CYdNOsbtgSj78//Of//yCRTPTH3yNIxfXkKVm3DTfhK29w1pojZG1Z9999y1EeJNYrrexKbujjnO9TusiN1XttidJAb3RRhuVOfDUpz61PBr7V8wVeFsjyLW9zJg35VrgflZjIbfmvjWoHgR/mPUkYtRpowxDAtbCkUxw0SWf5oN9056BdGCtJs6bdb8frkH8vOlNbyoxVKK93rXn9COiXQTpnwQIkikYQ8+yDK1bsoYcmy/mhfabu+TYWjPKetRlL/FMl7EdRc7Vbb8z3+pzzNqx4oorLmjeKMRPF1kzz8gpebIXWkvNN2tArEfk4RnPeMYi+7xx027JJ7jRGzuWyWQkLuCiA13aEs9SZKWuJxPWKmt//cw4VUHiRyV+uu7P9gSxD+1BkRY+iPVx9mf19Vv/R10fe41FrGkSR9gLnTHjjDbMHtO2bzv7TGIP7ro22wNHPcfFN9r28Vj7J30G67Lu91vj+p3rxtlXu66n+dzcQSCJn7kzliP3xObm4Id0cOD9yU9+UjaJ2KyDAJCFxsbeJCcGfdjiaoF2EHj1q19dDvqIjN///veLBG926HRw5OYVh+6RO/V/L7YRPx7TFm1yiJNtw6EpDkEOShR4yuiZZ55ZMnH1K4OsfervRBYv31NsmpTzpltJkCoUHJYPXVO/eo/CeOKJJxblmfIteLRDPusfSpZDalt6b7eJlDxEHGWjV7wlhx9KugwlvrfKKquMPGRB/JBHJKHsagryETlAHpEF/hbjg9hwIEPW1UkTh2MkowOtrElN65xRbyL7Heaj0yFvMrMhr5AB3Mm0DeljLMR6qo91BNFu9kFdSELKnNhPDumsrhBHbZZnDuICblPQ68SP+ShbngOgQiGVuU7mGUSQsfRd5Iexr5dBmPme71BIWJeJhRXB1c1/JIZvXHbZZUXpM5YwkMXMdx2GkAHGPDLFUWoRB9rosI0ooOQYg7ocNPtE5n3fOvKkJz2pkBaw7dK+tow7SEZzATbaZeyMM4LFnKuTeoPwcui21iAgm0qRbyDt9J/MsNDTR/3xDnmvz18kp7WVxSBiDDaCz/sGJQ+uCDTjsPTSS3ean9F29VkvHLQpJGSK0kIu6zHYrJMUGc+zavRve4lA835iPYcvGUYCHH744YU8QroYV/HC6opzs6GTHGfrlvGCifHUP0q0Nc/cQDazAIWXdcT8NTeCuDnrrLPKXkXZtlc25doYINkpXPqFkIONNbJucdl1PaknJ9B2bfJ9e1MzFh55Rwx1sR4N4ociTLZY9CJMENZkD9Fn7tatIsnnG97whjIHzF9ED+JdexBhkbiADJjLiDR/s9/cfPPNRS6QZWTTu6OuR/0EuevYas+wcm6dM2e5OFvnrO3wR94jCOpJDoYlfmJc22QNhi4grAHmD4LuBS94QbGQphg6v/i2eRV7KKzCOsLaaO4hiON3SJsoSGN7Qhe5945xtqaTFXNH/foiM6jkD+qeacTPMPuzs401zZpaP0eMsz/3W//HWR9jLMxlckEe9ZPMOv8ZI6S8/XHYPaZt344svHGuGGcPHmX+DitfXffxcca43xnMOLWt+/3Wtn51jis3nQ4F+dCcQSCJnzkzlKN1xI2AQzwrEAdyt5n+HYocRd6ttAMmgqKZjWrQVy1GDicWcgdFB60gE1gUUebjdjCyTrnVH5ZcGtSGLsRPbJiUAMqV4laSwoOokpKVG1oor72+FwqjTF6DUtAjXhwO9Ze1gwM2hZZiSzFtxgVyM+e2HvYO0W1kjbY5VNjoKb2hZBgDxBUrK2PQS7Gv98vzDoCUtjYFwuGZAtSVmOo3XoNcveoH1HrbB70zaHOdauKnGcfJfKIcmA/N+FX9+uBwL5ua2/KwtkIwuFHtZX3VxLWfG0edYGtmzkNeOsT1UigHYeY9ipCxCWukkDkKcD2TXLSLwm09CZk1B1jUxJy1HlE+665olBlKjjWpTihEnyigMU+RCywdEJZd2zeI+GF1FWsj5drcCuJTP5qHzzYZ6/X3yJSHxGmOTT0zX9P6MOoyD+vrT6y3lLMm4Tho3Yz6kPHkIQqSnGxoZ9SnXWTbxYDvh3ueddxY1dt61VVXFStR62RYdVpjWQcgVSjSg8qkxpmMIYW1ATFcd5UxV/XJWouUROx5TpujUGrhgDAK4iXkGnaUr5DbyPLIEg5GrBejtCkA/fYvFjYIQDJZd4sOq1NzrtmvXrj2WyPCFUE/KLxBWEVfkLj1DJjaweLnF7/4RZELa4A5gaSAXT275AEHHFCsVQKLUdejfnLSdWy9P4yce96aQx6cFcLamcUk6xpnmjoxMCzxM4ysRd3OZ/bpBz7wgQvgQDQieutrbmRL1d/6/mP9ssY2Lwi6tgVBimCwLpjn9UvBQWvjaKfVRd8a1eJnmP253ziOuz/3Wv/HWR9D+bc2IJqbLv3mrvO2CyRzd9g9pm3fnu61uT5/hyF+htnHxx3jfutr27o/aH70qnMcuZnUXMx6Zg8CSfzMnrGaeEttBJQriqRNm1LpAO+WgBIXmzhzfxYxDgwOul2KTd/mwxSckhQ3uRQJt9nNumIhdLNYJ4S6fGvQM12Jn351IF7c6FKm9Kfp3hDvuWmjpLu9rB/C6vUi2Wy4lBvkj7ooGG7k4a64ZWsLID0qJnXFsVeA6Xq9iBa3zA6E/dLWx/PTQfzUXfLqgaZnKvFTv6EPnNqIGONTt1oyV9zmbrnllmUODRPvxjeH/Z53RiHLgixhedIvaDh3lHDlaYsrMmjO1jPN1YmhQXIwTPsQvCwf3PI2iUzKMBcPLlN167d+BM8oxM8g4s34xHr05Cc/eSHXyn7farNg6reWDFNfuOtwIajHv+g1zg7drGFYUCK0EdF116C2tW0S42z9QKIjxVhvsHLpVUIpplibe73cYzfYYIMKkUEeBsl1PzzbFIB+c6G+HtYVeXHzkA+IlS6x3Aa1OVyvWWxEYgPtcSnCWq+XBShLTMpSXJh4pulCBGvWIfY8FkKjruG9xizkvW1s63uXs05Tcew3bxCoyA57fMhDvzEchvgZVtYGyU0vmRmUxCJkIGIYDtMW65FkHP1iALatgW3zve3voxI/w+zP/bAed3/uhc046yMsWKSz6hmUaGPUPaZt357Otblt/g6Sm2H28XHHeLqIn3Hkpm2O5d/nHgJJ/My9Me3cI7dXbg3dXHHLYCoch7o41ARZ8Jvf/GaRm6VBH3Iz7waQCX+4R3HhcROlNG+pLJAUQ8oWomVSZRzip3641l4KQ69YCV2sfaIuBFtkDIo+1m9Xmy4Uk8Ih6kEgIPH6ZenyHIIKMeS2njtLW+BIBxhua+MG5G4L7oxcY8XE+ikIklGVhlEPpKMqaqMQMYhZB2o/Cgs07e5HPjZlZbqIn8h8R4nTvkFxWgbhEO1vm7PRr3rMhUFyMEz7hiVKPI8c5ToxCYsf1iNu0HspJvAJ6wJrhlgu4Xo0DFHTZU0Zt76wGEV0N62TuG5a6904IxAQ5oistnVGuycxzmHBKl5WrwDtgU8E/vfvQc/F89NJ/PhmZILkbsUCBYHGyoPlSRdrn7a5yDLAPmDvizG0f5D1NuvOICi73MSPuob3kuOuY9umOHZdB+zrP/rRj4orEJfoUS1+hpW1YYmfutt4cz4aU2Qd+WWN1rUtdRK+X/zDUffZLmuUZxYn8TPu/twPm1HXx9g72ubcqHvMOMRP1z14UvO3q/zEc/328XHHeLqIH/0YVW6GxSqfn/0IJPEz+8dwpB7E5s6f30bgRrNXdp+49WM6XjdfH/TRMKVccsklF1jJROYqSqzYCfWgzmE+btHnKjBMENK2zrcpkYPeDzcJiqybYT7xvUoXa59bbrmlkF7McOtWHVFf4Bw3x5PK7NSPDOh3Q2csxHvi+of4acv4FAdKxCBCi7XYqKWN+Imx5HrngM3CYFSlYdQD6XQSP3BEyLI+4RZFwWD903WOTBfxE5hQfJrxRnrJQtsBsm3OxvtdLX6GaV8Xhc8zrCDEUfH/rONYO02C+KGAGet+xE/0Ba51161xiZrmOI1SnzWeqy7XxAjwKo5OL6WQ5QQCgYWkvSjiELWRP13me5scBoasNshSv4D08a0gSNoC10838RP7JgJIgGrED0zF2ehi7dNG/NTJgnD5C7louqz122eabq291oMuY8q1rAv51nVsxyF+kD1cm8g5ZYtLoLFvxpIbxuJnWFkblvjR33CTFWeO26FYPBHfkOuw9dT5o2tb6vLBwkwMma7ryKhnhOZ7i5P4GXd/HnQGGWV9jPra5tyoe0zbvt1lHk9qbW6bv13kq+s+PhVnsLZz5KD2DxqHUeSmC1b5zNxCIImfuTWenXsTN8dctwZl0LLIiM8jbobDgdtZAQPrcQqaHw3zyIg34WbIoc3BQ2DjZuwK/uS77757iZmAXBKnwybSJY5JW4fblMh+70eMG4dopI/gur2Uki7WPr4RptZiY/QKghybpsP7IPeDtv4O+ntYHXFZE4uF9Uy9xO2Gg6EbzLoLhnf11cGwjkMQWpSiptJfj7HSpd1txA+XQ2bl9RgaXQ4bvZSGmU781OOMwI5yLGYGxc4cdBPfVqaL+IkA6IhbZATScNSDi/cGzdmIGyHAdz0I/CA5GKZ9g4ifCDrp4Iy4Frhb8F5rFiWwacnXJmO9/h4yLq6OLFLNmDdh5WENDvITZqMQNYPGaNj6xOgRYFq7xc7hPhU3y/U4QRFnAqEMT2MtZorg2/YFyuigMolxjvg4AjQPuh2vW7y0BfbX5ukmfnwz4rnAGp6smIZJjDCozbG2C4Qae3bEbeoVf6s+bmGdyeWEnA5KgT3qGt5LTrqObZviOMjVy3z3dwTtWmutVchOrqzi/NTPUsMQP8PK2ijED/lwBuNqaU3kwi1GkHaL4xSue8O0JUgE5zfnluY4t62BbXtY298XF/Ezif25FzbjrI+9LGF74TfqHjMO8dN1D57U/G07B7uQaNvHJzHG02XxM47ctM2x/PvcQyCJn7k3pp161Eu54tblJk9KZYeAur88E3KWOiwOHBT6WYLELaT6HRLXW2+9kr3DTocW3wAAIABJREFUgcCtuFg/ggnafDDp3MyYklNqKXKsfSzIMlPwpbc5UvbFOhmljEr8OCCJPyFziZusXvEMtEdMBfF6BsX28Vw9uGIzYKq/yxJCkfS9umWV9NgO2dzlHDTbLHAGYeQWnnsM0q6ZpStIHy5+vTJ4yZ6FLDJO9QDTcQDl1seiKUgh2Z3cgMoE1NV9LxQA5GDTlSBcDllaCIj9qEc9qnQ1CLVf//rXi7xjbLShmY2jrii33Y418Wy7UR4kb8MQMb4jELSbVEqxEmStPiEkR3WpGlXR6nejWJdtc5WiV7fac+gzPkEWtx0gBwV3Dhl+xCMeUeZdECOD+jRM++q32E2rhl5m6PE815ZTTz21uNk0lcp+Mtbr4B/9ExutmZWH4sZ6hkVeMxD8sERN21o6TH39rBmjjjpp4ndrr732goDRQeSxWKm7rvVr3yTG2f6G/EZUybRVX09814EfoeJSBIFhXfOcfUrbo1gzrTFIOHNxHOKnn/VR2/5Vj8PTFoeuF6bR5l4WZrF+IpntgfaeuKRhKWLPc1kTbuFB5Fmbxcqyl0UsJ+6L9YsE+4N1TUywUdejXv2J2IJdxpaV8zBy7nu93Gn6rVfDED/qDhKvi6yNQvy4PHD2Qs7KtDbIuq5rW5Bezi3Wxl5We/3wndS5ZnERP5PYn3thM876KP6cCzuY2BtjzsY80WZ7irMka+5h95i2fXu61+b6/B3mHNd1H5/EGLcRP21Wp4PW7Lol7Thy03YWyL/PPQSS+Jl7Y9qpR3FwcEBzgHOoY/4rq5QDr0NBPEMRF+gZ+cPlaxD5ENHlr7vuuqKgyPIhnoybcTeRYsYovuGWyPeRBm4VxTBhWYT4cDBxGHXQGhSPpq2zEWugLZhx1OPgKLW02BQO0trUj/QJMoJl0qBMXlE3HMW2oCjVlQiKsUCXbjv0NwLk/vOf/yybt/FxmO6iGFFGYO4msk7QRCBvddok6q5kyBlxSnzHwaGu3Gg75cK3xZFo9hOJJbgpUqhuoUUOWEVEIMFe1gvNsYuDgyxnxh65QVmIVNYIBTGjQj69X1fqxboQGBzpQGlhHSP7js1VXVJtB2EUGzIZ1C8BSCkzCIVBB+L6jRTrFoSkg0QEto2b7l434nFbjkAl81HiNszBPOIkhU+8mFtkxpxjnSAwupvVprVWr3kQ32ua4cf34Nq0PgtySewYsR/qgVkHYcZlVHwqccPEIEIwGg+y7ncUsQgS3g+H6EMc5o0VZQJhZExiniyzzDIlOG9dhgf1Sb2RvbCtffUsN7B2gDZnjA1ZpMwab/NXTCOHZ2MtXg2C2226ubb88ssvIAJ6yZg2IVH9NIlgMsQKhtWM75BJ7SLLUmHDtU5G17PnNC1T4vaeu2CTmOq3dg5bXz1rlTlBZin21jQya6zsHTI8IfzJEbKFdUpkMTOm9RT1/do2qXE2nvYngVBlk6MI2Z9YKeqDJAN+F2u8tdFzlGYXHwo8jW3EQesn14PwHGc90YZoHzytwV1j+wS+MafNNcqTNVKxV5E1v7cWR1wxfbFGWdthuPnmmxeZZzli3iKBQjbrGfjWWWed8pyLIGSBOSSosnpHXY/6yUjXsUXWxRzsOm+CEIm1gfyyPrTGwoKVM1n2Y98kK821tN+cjD26i6wNWqd77UEwdqaxjjbX9V44dm2L/ZcC6rJIsQf4MVecveBibawr5qOca/qNdcgv+UIer7nmmgOPhKPsz4G1THVxjhl3f66vCfX139iMuj6q03601157lfnlPOacYW7aO8w7FmnOl8PuMUBt27ene212JhrlHBchHNr2ceELzJmpOIO1rfuDhLjXuW4cuWnTofLvcw+BJH7m3ph26pEN2ybmBkhcFsoEpaZuau/wziLHYdKhrUtWoTCBpvBTXhBJlGLBf1nQOCQ7GMSNk4OTQ5S/UxYpuQJ+2sQo+g4ViIphD7RcD7hfUDRYqziIIK0EERUjBhHVLA47FE3WJg6ECIZemVziva7WPvXv6K/NinLh/2GjLQ6I3MmacSQQLg7ZcERqtKU7RirYrIwlRVS/HUBZUDkcGZO6OTaCBrHm0D6oONSGshbPhdJhzBFWzVTz/g5HcRB6xTVqfg/xQ3lBtBk3ViLczijcFDE3i73iPzlwONBoHysxWdH0k1y7rRebidy5SYWBAz+yCzFEvmBkcyefDo6DiJ84XMHTraVvOWixKkJaOuCKxaNOiiSF1822sTDfHDYoO9qHVER4wo6sKnBGwpE9MWRs6N7RB9Zy3mOxMEguWUE1vwcHhKpDOMWCXMX3rAG+K6OctuiXQqlFashcpLRhZv7AgGJo/nP5gmusK5RqJBviKnAge77D9z9KED/xb+sBhZQsuK00jnXyGVHLSjAwNMe5XlDcKWBR2toXzyGtEYXWAeQSMlQfjIGDtbFn+cC6ybqIHPM8RRcRSPHV5n54mScUInPCMw7iiGlrX6xLZJqSGbFbZEGieGgHwimsJ7TVeFq3oi5ECzmBsXbBhTJMEaDMW//U16uQR3PCJUDUZ/2xplhHxAar1+c78KEckfXI/uT35pJxQbYhKmVLs79QlL/+9a8XcsxcN17Gqi2GzqTH2fqkL8g1MmdemsfGlIzVExwgBhy4yTWZsF+aU/qI0DJPYeayRD0wQ5iQeYSWdQ2e5AI29kByMGg9CQUw9q9YT8yDetEuePZK4dx2GDA22v+Tn/ykQrhbq8izcULy12Ut6tJmFqrk0zpNtmIdZBFct+xhheA56w1lGYlrnzd39J8V8Kjr0aC+tY0tpW4UOUfaxL7hPET2nU2s1fYglwzGVyEPsZY6e7ggsfeQ/5hD9iNz37w2J7V7kKzBHlFAZo2Xom7rieQcZIEchMw4NyA4jSuZMw7W22amTvEYN9tss7Jmx9ra1pbYJ0Me7DnmP3kwp80P/7YGWOMQYDAgU8Oea+pjjThyfjIXnRvNK8XcMkfs482zqnlo/x1mfzaHWRg7U9XH0X6pL6Puz9ZsF1i91v/YM0ZZHwMjc85YwMZ6ZO11doqzeDzXdY/psm8vrrW57UzSa42or7mD9nGXVc6gkz6DmYv91v1YF3u1e9C5zhncujSO3LTtFfn3uYNAEj9zZyyzJyMiQNmhsCJyKPGyijVJjGbVw1r7jNi0oV9zU4sgcqBHFFD2KNUOh25+2oKnDvNBt0gOd5T5fhYoDqIOBV2C/g7z7S7PctmwIVL+J9nvLt/OZ0ZHYJCr1+i15puJwNxDgAKBjKP0U+xynZt7YzypHiEcgoREzvQqSJNelzijtgGxx6rbOSRclketK99LBBKBRCARGB+BJH7GxzBrmOUIOBAtvfTS5aa268GZ9QALCZYZU5WBaybDqv9u8FlBsAqp3/JGu1kTsfipu/nM5D5l22YGAm1xTWZGK7MVicDiR0BMKBaxrNBYm2RJBPohgCR0wcXyygVXEDGRjY81Ditv1kiTSKyRI5EIJAKJQCIw8xBI4mfmjUm2KBGY0QhEnAeuLcy4I/5DvdFMsbkPOGAywc6SCHRFIImfrkjlc/MZgcg8yV2uS4y5+YzVfO87WXFRxf2Hm1GvPTuysQ7KdDffccz+JwKJQCIw2xFI4me2j2C2PxGYZgT41gsWK5ZJrwPkNDcnPzfHEEjiZ44NaHZnShC44oorSlBdrjmSL2RJBPohENnYxCNiIdYrI6SAv2KAubTJy5qUpUQgEUgE5iYCSfzMzXHNXiUCU4aA4IoCQI6TWn7KGpcVz3oEkviZ9UOYHZhCBAT/FSBZYFOBZwWh7aXIT2ETsupZhsDFF19cAt5LqiHIcfPChrsXd0GxogRaz719lg1wNjcRSAQSgY4IJPHTEah8LBFIBBKBRGDqEZAGWIB12W5kyukVP2rqW5FfSARmJgLcdQRyfuITn1gyX8qYlCURGIRAPT079+v999+/WIn9z//8T8n+J8NZZA3kOpglEUgEEoFEYG4ikMTP3BzX7FUikAgkArMKAcqJ+BMCkEpDq8hI94xnPKN6xSte0TcF+azqZDY2ERgTAfFabr311oqCLg13lkSgCwLWV1k2uXKJz8fqZ9NNN6122GGHKcn62aVN+UwikAgkAonA9CKQxM/04p1fSwQSgUQgEUgEEoFEIBFIBBKBRCARSAQSgURg2hBI4mfaoM4PJQKJQCKQCCQCiUAikAgkAolAIpAIJAKJQCIwvQgk8TO9eOfXEoFEIBFIBBKBRCARSAQSgUQgEUgEEoFEIBGYNgSS+Jk2qPNDiUAikAgkAolAIpAIJAKJQCKQCCQCiUAikAhMLwJJ/Ewv3vm1RCARSAQSgUQgEUgE5jwCskYJKrzMMstUd7nLXeZ8f7ODiUAikAgkAonATEYgiZ+ZPDrZtgUI/Pvf/66uuOKK6gMf+ED17Gc/u9pmm20SnRYE/vGPf1Tf/e53SyaPt7zlLdW6667bitko77RWWlWV8fvhD39YHXXUUdXznve8aR+/O+64o7rwwgurY445pnr961/fCYsu/cpn5iYCMidJc/zZz362yO7b3/726q53veus6exf//rX6tBDDy1z7dGPfvSsaXe/hi6u9X9xfXfWD1hVVf/5z3+qI444ovrJT35SffjDH65WWGGFudCtifUh1piTTjqpuuCCC6rtt9++euYzn1m9//3vL1m2ZDTMkggkAolAIpAITBKBJH4miWbWNSUI3HnnndXhhx9eyAvlm9/8ZrXttttOybfmSqVuWd/85jdXH/3oR6s11lijOuWUUxaQHQ7kfn/IIYdU733ve6sXvOAFpduD3hkHF+OHsHv3u99d3XbbbdM+fvr1ute9rvrkJz+5CBbj9GsS71511VXV3nvvXVKVH3fccdWKK644iWqzjjERQJgaF2nlrTvvete7Zg3xc8MNN1RveMMbqmc961lFmTzzzDML4XnOOeeU+bfbbruVfy+77LI9UTJfTz755Or0008v7yCRHvKQh1RPfepTq5e//OXVIx/5yDHRHe71xbX++65x9zNT9x3E1BJLLFF+ZlqRMvyd73xnITIe97jHzbTmtbaHtdItt9xSXX/99dXVV19dLp78PPe5z6223HLL1vcHPXDNNddU73jHO8rcevWrX13Sqt/znvcsr5i/++67b1l/8pwzFsz5ciKQCCQCiUADgSR+UiRmBQL/+te/qje+8Y3l5jCJn25D5tBKUbvooosWIn7+9re/FUuAM844o9pzzz0LCXSve92rVNrvnW5f7P8UBWX//fcvVgiLY/z0+UUvelF12WWXLYTFuP0a9/0vfvGL1R577FHd+973rk477bRq6623HrfKfH9CCHz961+vdthhh1lF/CA5rZMPfOADy3/vcY97FDRYFyBxnv/851d/+tOfqre97W1F8WyzYkKWHnjggdUJJ5xQbbXVVhNCdvhqFtf6v7i+24aQ9Yx8nnrqqdWHPvShapVVVun7yrXXXlusPo0/d6s//vGPRQ4QC8stt9wi75GVX/7yl9XRRx9dXXLJJRVrydtvv7166UtfWi4JgqAY1EZkycte9rJCMiJK2uSsrb/x9z//+c/Vpz71qYqVzE9/+tNCSKr/ta99bc++eM8Yfu1rX6s+/vGPFwzinVe96lU9rZBcjLznPe8p86NZdt5553KBMCpBbx/U9oMOOqgQPvbh2Hvr3/rBD35QLitYyHax1O2KXz6XCCQCiUAiML8RSOJnfo//rOq9m1cuF4uDOJhVQP1fY7ltveY1r6m+/e1vL0J2XHrppcUNbLvttlvoBn/QO+NisDjHbyr7NQ4u2kV5W2qppaodd9yxk1I1zvfy3e4IUL4222yzWUX8fOELX6g+8YlPFOX4YQ972EKdpTRzkz377LML0cgK0PwfVGDwkpe8pFgALW6XscW1fiyu7/YaF+PAfYrbqrLFFltUn/vc56oHPehBPYfx3HPPLa6trD+tL4hA5PeLX/ziaskllyyE0GqrrbbgXaQPMtplAAvNJz7xiYUs+s53vlPttddeZT64fOlFGEUlyA2kyT//+c9SRxeiqMus5A7F+g75ggz58Y9/XB177LHFKo8FDrfMlVdeeaGqWM8gWNZbb73iRoXEQmR+/vOfL9Zw3ll++eUXegcxhuBaaaWVynce9ahHlXoRRubN3e52ty7NXeQZuLB8RaixhHrGM57Rt67AUFvqFzMjfThfSgQSgUQgEUgE/g+BJH5SFGYNAjPpAD4bQBuF7Bjlna5YLM7xm8p+de1/Pje7EJhtxA9LHpYcu+yyS7HmaFpZ/OUvfylWG8qXvvSlotAiigZZFLD4YKnHyqEfuTBdo7q41o/F9d1BuIqbw9KF5Uk/4ufKK68sFiUbbbRRceutEzDG/2lPe1qxykFGxN/I/HOe85yKNcwrX/nKBcQEQshzrFDgQSb6BWsmU9qEsECWTKJwjUIisexZa621FlTJ9YpL489//vPqgx/8YGl3FJY+LGuQVUieaO9vf/vb8o6Yc9///verJzzhCQs1kVUQC6H3ve99Cyzmxu0D/D796U+Xixhu6y984QtbCSRzjzWodnCzzJIIJAKJQCKQCIyLQBI/4yKY708bAjPxAD5tnR/hQ6OQHaO807Vpi3P8prJfXfufz80uBGYb8UOZP+CAA6rjjz++2nDDDRcBO4gf1h+sft761re2kj+sKTz3kY98JImfGRRbzlgiaJAb/YgfZB0CkAUYgqdeBC5n/XXdddeVWE6PfexjSzBmLoDivvWyqr344ournXbaqVp99dWLxcyDH/zgRWQMESM+DTdDCRhYmYklNa7VD8uc+973vuX7dcKp3uam2zKrmd/85jfF8q1upRPYcYFrzhUEDTcvfYTvpEoQaiyTED+DLKbim9w2X/GKV5S2c+dbeumlJ9WcrCcRSAQSgURgniKQxM88HfjZ2O3FSRzMRrxGITtGeacrNtMxfuIW3e9+91vkFncq+xX9p0ydddZZxTVmUsFWp6LOruM135+bTcQPFxaEDteQj33sY9X973//vsQPNxzKMOX8yCOP7Osmo4LpJn4Gyft0rB+9ZH5xfXfQ/GsjfrhZsc4xvr2IH0G+xX9DqAj0Lf5ZPfZbL+KHbCFDuAgjDpvxyBAVLFrIFvIHiSSweD2xwFSsKYgv1k9N4qfft7i/saRBhpkDdVIqYsGJu8ONjjXcIx7xiEI6jVpuvfXWYj0lhptYWcNY7yDvxCbifjfdQdVH7W++lwgkAolAIjBzEUjiZ+aOzbS0zA0XP3h+7qP6rk9LQ6uqmJhPMsbPTOi7w7JDei9FbVxcB5EdbopZCMDAITiIiqkkSCY9fk183DYzofedZjaUqeyXdkRQXQrCsBmguDGI+0ARq7vTjFPnuLIzW96PlMjmj/gbkyyzifgJpXzzzTfvG7Q5LH4QPxRa6z7l98tf/nJxEWPVc5/73GchCCdJ/LStt23yPtXrRz/ZWVzfHYf4qVvCIDdYsdT391gPEQvctrhEwT/IIG5a/r9egmz6xje+sYAsir8bWwTS+eefXyxakCn94stNco6qK4ifgw8+uBA5gwJJX3755YWQQmBJmR7Bz6NNP/vZz4qrJAKyXpBcXK5kJ+vn4tavX1zHdt111xIvCUYCr3ctYjmJw8UySR1ZEoFEIBFIBBKBcRBI4mcc9Gbxuw5qfN357TsMOZA49PDPd1BZYYUVyoGQL7xMT0y73dxJ0Uq5cAjaZJNNFhyCHFAEEVaHGzIBFB3AkBpuq8QbEIxx9913L7eLzXLjjTeWbBfqp5CoR2yC/fbbb8ENWRzAv/KVr5T01w6t2ur/KS4OdF1MqCfd9+iLgzP8mM7r9x/+8IcS48DNq4w4dSsQB29xBA477LCCB9cMMQz0H86RLpapvACcgmv+/e9/r2666aZyIHe72Ty0NjHtR3a48WRCLsBz8za41zvGRnYRt5UUQWMoUKiMLZRteIpHIIaBbDBuON2YUibqMtJUoMiLZ/RZecxjHlNuipE30pwbz0gnHQfvDTbYYBHZkXGGKTzypHlgh62/wT4UEYdosq+9keWFS4T4EE2XBCl9tS8ywuhvM/6Fm1zz6Lzzzluobeuss06RfbFUehXyYo5pB4Wi7rIxSp3mBRn60Y9+VMZFMFNtRUbBEtHnpt/8pfiYM/5N4WcZ4B0BXN1Oc89ASPkbKyrEAsVDVrZ6RhvpiMkGZZCyST6N4T777NMpk0+Xb/RbZrlqRPsEedUW/zWmihgm3JTqwWv9vsuYem4Q8dPMLiSGiBgjvW7lzQdzHcGijWKLCJRMNsm6dbLrHOqHRbjhIHWabj3xTpP48fsgS7WpF/nTj/iJ9goi/Ytf/KIEzTX2T3/604v82D+iNNdb6zY8zEtKrbnDwqRtDo26/nddQ7kGwcF6a+2GVwRR1pemFQw5soZpt7XZ2vnQhz60xKHhOtW0+vO8NeK4444r80n9nrcGrrnmmkOdJtosflQWcXw23njjsn9zX4pSJ34ETIat9kYcH2u7M4F1oC4/1g1zvblvmCvcDCN1exvRLki1Ndcc9c1ema26ABIElz23n4ujeuBlnXVuQXq67ED8NINB1/GRmcxeScZjbfe+/bzrJZn2OQvB11okqDNyzFphnXJeMV+dc3phYP5Zx+FkDc+SCCQCiUAikAiMg0ASP+OgN4vfZfFB2YuUpRRrBxCHIkSQw4rDnAwasltQUJAYlEAHVe40dfNjh1pm4wiJOEjGzRsF16HFAa95YKQUOLRRAhyMECQOVQKVatudd965IKtFHPwdZCmXnqVIOYw52DYDVfYbnkn33XcQW8gUGLldpfj4DrIE4SDIJqU5DncyqzhAUiYoi4gUuDsUUqQdTNX5hje8oShkkZGFsgtjhIoxGnQA7Xf4puDAzJh0IX5CQYQ5ZRXxU08TjaRAWmhPZP7h8qSdZCIyB/W6OddG5AfZgFU9rkK4I4RbSluciEE383VF58lPfnKRH3LkYG28jEMzaCmFkSx7jiuBfzugU+D91E32R7UOieCkFKxmrI5R6kSkaCuyru5iYZ4Za/1u4qxf5NP8cdtNWYlUzizszHXjY5wotWQH2QpTN+yIt4hbgSRDZlKWBqU8JoNdvtFvDmsj5ZF7E7KPTMpUJHuPf3N3osBTrJCxYQE27pjGemXtIy9IJWuPuY/80ae6WwjiQBu1jfJGhhFBMjMZX21kAdB1DvXDg4L6pCc9qbjWPOUpT+n5WC/ix4PeFfQ5SJ76utKL+DF2ZEl2J3Lhe0iDq6++uswPaxslXHuUXuut+DDk0DOIIOtlm7yPsv53XUPJhfWYXNt3tM9Yu6xAZCGE6sQPDMi8tUP7yZ/id8Y7ijg3xlj/YOZCw5xSvz2TvNj72oJsNwe0C/Fz8803l7Zon/0EKRNEB6IKKYzccQ5AwrBk+f3vf1/+3z5v30JUhBVYPStcXc5c1CB6kX4uitQziPipr8VrrLHGWK5gEdD88Y9/fDk/NPcIBJs+upBA9Fg3rLPIK0S3MYk2DzovnHjiiSU7mvNGc+0fdAx0aWbuW4u1A7Gu/7I4ij/0pje9qcz9fhZ3gTkisWm1NYuPn9n0RCARSAQSgcWEQBI/iwn4mfDZODy62aK81C0T+pkn12+wmgrkoIN7mGP3uilEKsk6Qumsm1E7XFMagiyJg7+bzLrZs8OqQJUUqq6+8JPse/jwyyzSxFH7KceUpGbfAxMHVsqWgiRzIHU4pEwi4urZVcQgYPHjlr2tr4MO3/3Go9c7FGlKv3FCttXHCFlFaTR+sqdEoTAZE89H1ph+xAy5oTw6FKsnSCV1OxhTjJqpqXvNny7Ejxt6ihhFIcpPf/rTcqvq9h0u3IaMmz7L+oK8oqAo3pXqt5ccj5L6e5AC16YI98Kgnn2nnuWm/nuKSD1YqLlOUfc8ooRiY0w9Q2FUKE7SD6+//vqFVCGjrLL8Xb9j3KwPyA4EIMKoX+n6jUHrZF1WzQUWY1HCbYhSSymnYFO2xh1Tck3BNQeRYMjtUM6sV3XyLrIqITMpxnWSltKvjcsss0yZy13nUD88Yj73is0S7/QjfvwdYUeuzXXEMxkxz3sRP74BA+saYqHer4suuqis48jsOhb1gLpBciAM4VfPKDVoDg27/kdw3LY11MWGsbSPmNfN9ObWZj91bK1N5Mq6QLYe8IAHFJjDQqNJ5JpjCB/z7OEPf3h51pxEoCAkXKYMY9HRhfiJ/QThwGKRnLrIIYvWOnLpogEpEeS8dzxn7tvfFdY/CGNzO1KixxjGJYL1sk68tFn8fOtb36q4Zomjg1AZxeIn3MusJdakXhnEkJHIdQRc7Cva5tusI1llsjRus7jyLXu41PBdL5hgV4+L1Gtu1jOM9SKUYpzJV6y7M+HsmG1IBBKBRCARmJ0IJPEzO8dtIq0edHiMA6xDc/PAMYjE6Xdw7/VOHA7d2tUPz/0610+xbztk9qpvkn0PkgzRUU+NG991yHWwZmkSxIK/9cPR3yj9DtwUqF6WLm5hZV8JJaJXHydB/LBecANO0eVmVSd9IgMKxYIC1CugsXe4AOhDv/GLgJoO6UFmBVHhBr6pNA8rH54fhEUvWQj3FCRQ3YJjFNkfNFknTfz4ViilbvfdVLM2MMdYNMDa30899dTiXshFh8ImpXEQrxQ/lnYsUWJMe60HMW4CvVKkBLVucz8MLLp+YxB2bfOe+yGCgsKqv6yBKFrjjKkbfD9iMQXh0U9+3NBTqgcRtMPOoX54jEv8aAfSmrUHS7sgf379618vlNUryBQWE5R/cUvqpR40uH4x0IWoaCM6h13/u66hiDeESL8YMb2+a0yRnizl6vtj9JPMIYmRSiGngiL3S28uW1VX90h4d8Fz0NyJuWGOa2fTHbLXu7GPIYyQIEESI8sQS/U6wqIoXJedIyZdEDosMhFmXGWHKXXCpXmR1K+eWAP121wZZNEYdcQ7LoV6ET9tsZiS+BlmVPPZRCARSAQSgTYEkvhpQ2jMT0OhAAAgAElEQVQO/32S5EeQFcMQP5FSljVHl9usYQ/+oyrcw5JeyB43xk0Xt/h+WEu4HeWeEu5Qg4gf5vncBsbJiDIO8eP73Mu4bUgj28sVIZQ8/Rxn/LwfGLoRZ/aOqGBN4Ja8i7WPOrpa/DQx7apEhYsLC6yZavEDh7qVWdwiU24ouIg4ljtIGi5brBxYGyAR+wUdRQqIG8SFjKVUfawvuOCCorBSbJCUrIYQnMMGQB30jX7zuI34qQej7WcJM4kxRVhya2S9ElYu4eIh7k2/dNv6Newc6odFKOWjWvyoFxbmoXmkmCeIino691izEXe91ibjGBYyETQYedhljk2a+OmyhtYV717Zr/qtK2Gl2IzNFRYea6+9dnHtRXjH77jnDhv4vd94d8Fz0P4X8X+QJsapjbCtWwwi+sk7S1dWoNaYLkVsI1Zlkyjcy7iqqY+L5bDrTa+sZm3t6oU5qz5zT332eWNtbiCGWYpaoyITWr+5GVakTRJRe+KbLJLq1rBtbc2/JwKJQCKQCCQCvRBI4mcey8XiJn6CYKFw1i1h+g3JTCV+KM2Uo37ET/RTv+q3/4OIn+grVyPWGKOUcYgfLlEUO8QPKwCEgYNsPRhmyI+2jTN+3g8rFX3lZiBGkACrXa19por4oQxzBROMNgK+ikk1k4kfWIQVGtcMlid+KGtu5cVp4qbFxYECKxC5Ma5nw6HoIYX0G7nDFcMYswpqknwUHSQlt6q6tUibMjbMN3rJf1fiJyzJwhVsEmMqhhJLJz+IUTgJnhskT92VdJDFz7BzqN86ENl/xFcaJrhzs76IXYN05c7H2o87kCDalNlw76P09yOlY+2qW9B0ISomTfx0WUPr8WbEwGEV1yy99p26K6G1AJGqWCNZv5gjYYUS6z/StJdF6Chrexc8+9UbVlvWNcHQ6y6S/d6JWDrWCNa5q6666sBm1y1+mm6Yo/S3/o72cwHWbsRP10DL9Tpi3AXE72W51quNQeAhuGMcZT8jNyxeuW2KxYPsY13oEoxFZcT46UcsxjkAkdUkd0J2xJMzFwdlLBsX13w/EUgEEoFEYO4jkMTP3B/jvj1c3MSP23C3XJT8QTfV0YGZSvw4PHIVEHdI5pBmbJPIuMMtgkIQqdsHET9xC9grFW9XkZ0E8ePmmruQGA+Ufib+0b96gNBBQWXbxs/fQxlBWAgMLOClvndxQehS/7CuXuqkTIvpYFzdbIuzEJZJTfeANqW135hNhatXHU8uThQKlg0Uh/+PvTsBt7ca/wb+GDLPIkPIkD+RmciYylSGZEghZco8pswyJrMQmWVIA4lkKFJImQsZQmSojJkJ//f6PO97/971e9r7GfbZZ599zr6f6/pddPbez1rru+51D991r3vZ2Y/dfn/XPtKyrO+FyBH4w8xnm222WU1+OY4iWyiCE3PmfQIvJA4M1KpR38RRCAVsxz1922iT9S7iJzLtHDOJoylLnVNjliml1g9sZHEgBB3zFAzH+i4JhXEBn7ENXUPj8IhMHNkP42rFmGvknyw6x/zaiAFrD5HnUYelmcmE9Bl1REagS3ask/LzPkRF1xoaqv/76tAg7qMWVHm00/jHtatGEZwQPcgAwb9C8MjWqAnm91EDyhxNiwTpg+e4+Y0aTchaeq2LOIlaOvQH0ude97pXZ4ZN19rsa8Oa37P+EIpqFMlALDOV9FO7iJcu0jmOqaq1JTOsz7Et9avoP+13FYSOfpeZUqOIHd8Lm1LW1orfh++A0C0vPpgUv/xdIpAIJAKJwGIjkMTPAs//tImf2HVuZgWUzk8ZBJUFEznMdh/LANTuMxJAgWCO9FDHv21qpzl2gR8Cy5XrahqUdS/iNiU7lM0bRNqIn8iAkXUhABNYRr2VCLJhFSTSqLFOg/gRNJdZAM3bR8yPHU3z5wgAoigeTjpnGR52KtuOYvlNEBL+v53UZhZK11KN9zeLjvvdUOJn3FGdaKNJdEXQOqTwp371IX6GvjNwCjzVGYGJdeSJ3XvZKgqrKnJaBlARiJRkbIyvJCJhYb6j0Hoc85FJVB5pHDVvfdtom/OYU0ctEFwKT5cBF3mMW5ccP5t0TstMviB5Sz0Wu/LWoyAybkFyBIZeUBOkvOVKH2GlzzLoHMHru4bG4RFYIJLGHbsMcshNTXHL2bj3WbuOAMm+K4mfIAEQfM0i4d4VhfaNuQyo+xAVXWtoqP7vq0PVe1ELqlnYOrAZ1S4c6HsZmbKE2ooTlxci2CAwP2XmJGJILaUhmZ198Bw1t+riIHtkIxmXeep62DQZTXS/sXbdrtilb33uenS6RFF/BGoX+eQ3Qfqwg6Nu8Dr11FPrdeaoYVexaLqNDJuLPkRWFPtn65HI6qb1faLIuxvBmllycTEEGRxVa4mPQIc1j1rTOTYlbIwg4kPn9O1Tfi8RSAQSgURgMRFI4mcx570edexEcmpkdWy88cbr0IjdcvVoymDGF2InVXCu6G88ZUApaBC4e+xyIgg4nUghx3ekRG+44Yb10RCkiF1TRwukbktrtpvqdwIUf0McRO2IZtAdu+aOJzUDwHHTO+2xx5XIskIEnNe//vXXXQfsimP1cppO8zgcIzAsi63e8Y53rI/omCMBEue3ywlvwyXabh5viN8IcB1ficwATrfrfe34CoQje6Q88mD+kAB2RT3mwi66LATPuPmLOYqCmxe5yEVqErBvbZ/4fRBp2hSwcoYFouZCYGzHdZSMjJKFyEBSl4IcKrTtKmZyLWhAmKiN48pkxEoE//Az/4I4Dr8aKW2BUrRtHZhvx4XimfSd8fsI9L0zMl5CthAv5r4khOJ3Qea5VU52S1w/7vvk0HEWxxoEI7CJuYogxmfqm7QFX33b8K5x9UfKrBqyKZDVpl38o48+ut6ZFyAifQSWQ+c0rkgvya44QkemyZj27NSTBUdW6VEktfb8c227PnhkCcSuvbXl6BQ50t/IsGlbQ11ZDDDVp3G3FEVBX+ug1NvjdGSsbcRUWaeoJIXUdKLnzZG/y0xAKJI3Oj6eNn3bR97dyDZU/zcLVo/ToQrII/JinhCt/pkLpCK5V8OqJJQRm8btb8iLrkdNGu9EBiJbEIJsAjLS3wTxQwoUx7Eja6CpN8b1hU0398h8OryL9IGfY35qmpFbWZ99SB/tB8lqDZV2xGeOlrJdNjSQpV0ksd8gTWSy+Y1Mn3KDwedsh/eQf321VuJoru+WFw/wQ9wgiciSAdc1JuvTurYGZIeVBHPXvIe+ldXM74lbERF/NlQQVcgn66Z5Y2bUakPylfrbOyNLzf+33rbeeus+XcnvJAKJQCKQCCw4Akn8LKgAcEQcS+IseTjFdpb8r2M2AkO7ch6BtOMBdpc4VoJ/QSXHkTPIMYzrbBWBFQRx9gS9AmZOlqMiHDe7a8gcQUHccMLB8X0BM1LDe12/iuiQSfLjH/+4dswF4RxAv+N0a5fDJ8Dze8EzosJOHudQsDDqWa6xC24EXwIvgZCAwq1bHExHQiKARWo1ceSAwrm8ZpzjLVjzTkSM8XHw4LnVVlu1FuR0FEXQGbi4tpbT77gOLM19zKGde8cz4DzqN7AUnCD6QiYcbRBs6wvHGBmHTBIYC2gFNd6rKKU5EjwhCZrzV5IDQToJTIbU9ok59m7HF4xP0Eb27FQjZ4xX+zAMLMyL8ZB1OHmQBPrtt7Any+FYkyvj4XTD4853vnONgTmzq283lyyeccYZ9TwJ9NrmCQlVtm3tWSORjSEwGPrOUt4j0wDxFcFQfG5sgnYBRzNrrMQRiWH+EbYf//jH691lBIf50V9BC5IFiSuAgh+iti0TLQK5mKu2NpCI4wKzkvjxTnNundEP9AZZD70U40bedc0p3eJ79I0sAu9FRvsdkg/RY97oF9jIxvvGN75Rf+6oEzmhuxwZsjZkTCC2rQ3PqDVMB7atoS7SJ4Jf5BKdTLbjOeuss2rdSi/FePSBvvGPnhr3ICwQLm7ms67jKcdFlhDS5I2cyJ4pM1qQB9ZMucbMDTlB7MUzTt4dobN+J9H/fXVofE8tI+udnghd4L/1n1zZCIGFGk/IG5jsuOOO58u48F2BfCl/iDFkKaKGLKhRQ8+Yq7ZjkeXcmEskhGyjwNM6ZFet8VG1d8gWEt5aRfjpb1cxZ30l5/SP+TeWUbc2NuVG/4xRpmdpe4zRuor5DuKMvMo4bB6PLt+rrhT7yDdoe+BQktDWIZ0fR6jIZ+hcmzH0bFemETlAfiPa2Eh2b9KHXUDgsB3WB72mz+PmPzZCEPBN/Q0LOsYxXO8sN+0m7V/+LhFIBBKBRGDtI5DEz9qf47kYoSDN07W7NhedzU6sCAJqPsXtaOWRvxXpzBpp1LqTLSeLqnwE7oI7gVgfUmEe4SiP702rdso8jrNvn+LoLGJbVhYyLp+lI+AadoSeTQX1qzxIKmQ8UsBmx6jHBgbiBPm7Eg/SDgkjQxHBhJTrImRlKQZxg9S/293u1nlsaiXG1tWmtYBIRdAi2cwB0mb77bevyZa2o1H0ik0QG2B+i0ByRK/r+FhXn4Z8HmsZwde3BtGQ9+d3E4FEIBFIBBYTgSR+FnPec9SJwNwhIECRqeTYS9dO7Nx1Pjs0cwSWq4DszAcyxQZlHco0k80gw2K1knpThGTZXoVYkSUr80f2TugshYNlacoAQ56s1DXcZOG8886rM/T6ZOsA6swzz6xvqUNaLaLsIL1k5Gy55Zb1P9mhTdJ82QSqeLHjaLJVZYDKPMsnEUgEEoFEIBGYBgJJ/EwDxXxHIpAILAkB9WHUz3FMJbN9lgTlwvw4iZ/RUy1oVDPGMT7HJvOZPgJIFfWZHJtyDLD5xK1RMurGFduefq/yjWsBgWlcV78WcMgxJAKJQCKQCEwfgSR+po9pvjERSAQGICCtXeFMBVSbN0wNeE1+dcEQSOJn/IQ7sqMujRu8+taPWTDxmXi4UTtLdkjzlqZ4adQrc+24DEbHLfNJBLoQkKGl9poaQOqbZeZrF2L5eSKQCCQCicAQBJL4GYJWfjcRSASmhoC6GQqHKogsy8cNJ3GL2NQayRetWQSS+GmfWuvLsxJHVdas0FVVXe9HoV/1YxTMViC7+Sh4Ta855hWXGKxlTHJs00HAJgi9phbiIh61mw6K+ZZEIBFIBBKBcQgk8ZOykQgkAiuCgABKDQNXf8tMsDOexb9XZCpWZaNu3HFL0ac//enzXRm9KgeUnV41CLipza1kHjcWutJd8V/XmLvC/CMf+Ui155571rcu5ZMIJAKJQCKQCCQCicA8IJDEzzzMQvYhEVhQBNyOo6aBK7P7FiBdUKhy2AUCJ554Yl0817XGCCBZFQrsumVpKVcuJ8iJQB8Emte//+xnP6vlz41RO+ywQ7XFFlskid0HyPxOIpAIJAKJQCKQCMwMgSR+ZgZ1NpQIJAKJQCKQCCQCiUAikAgkAolAIpAIJAKJwGwRSOJntnhna4lAIpAIJAKJQCKQCCQCiUAikAgkAolAIpAIzAyBJH5mBnU2lAgkAolAIpAIJAKJQCKQCCQCiUAikAgkAonAbBFI4me2eGdriUAikAgkAolAIpAIJAKJQCKQCCQCiUAikAjMDIEkfmYGdTaUCCQCiUAikAgkAolAIpAIJAKJQCKQCCQCicBsEUjiZ7Z4L1Rrf//736v999+/eshDHlJd4xrXGDT2M888s/rMZz5T7bbbbtV///vf6rTTTqte97rXVTvvvHO1zTbbDHpXfnltIeAmsJNOOqk68MADq4c97GEpD/9ves8444x6vR111FHVr371q+rOd75ztc8++1S3uMUt1pYA5GgSgURg2RFwc9nZZ59dfeADH6j+9Kc/VS94wQuqC13oQsve7iQNsAnpI0yCXP5mmgicc8451RFHHFEdffTR1W1ve9vqsY99bHW5y11umk2siXfRLW5CPOiggyprd551Sxvgf/jDH6ojjzyyOvnkk+sbRd1Om08iMO8IJPEz7zO0ivsn+Nxll12q4447rr7q9kpXutK60VD6P/jBD+qrl13FHM9vfvOb6pvf/Gb9n29961ur3XffvXrNa15TPfvZz67/hgzadtttZ4LKWWedVb3vfe+rPvGJT1QnnHBC3eYVrnCFarvttqvuc5/71Nf2zqsjvFSAONFPf/rT112XzaDd7GY3W++KYsHAV77ylZnOy3nnnVcTgC996Uvra7xnKQ9LxXQ5f3/88cdXb3nLW6qXvOQl1cYbb1yTYs9//vOrBz3oQdUb3vCG6pKXvORyNp/vTgQSgTlFwAaMwAqB499WW23Vq6fs9iMe8Yg6QGN/6ZZZ2LvTTz+92mOPPaoNNtiges973lNttNFGrf1lE/TNv1n7CL2AXPAvTSp/KwkbMuKCF7xg/a/Pw2/lp1oze+21V7X11ltXl7nMZfr8dG6+M3TdLaXjcLLGxQCz1C1L6XPzt3xk8Y14xQbkm9/85mUjfhBMdKFNvWOPPXa9WOSe97xn9YAHPKDWl/kkAn0QSOKnD0r5nYkQ+NKXvlQ985nPrAP129zmNusZUU4aZ7Sp9O0E/OhHP6qe/OQnV095ylMqSu2f//xn9axnPat64xvfuCKBPqX7yEc+svroRz9aO5d77713deELX3giTFbTj8zFO97xjuoxj3lMdZe73KUOGq52tautN4TvfOc71aMe9ajq0Y9+dI3RLB5O2XOf+9xqv/32WxF5mMUYh7Txy1/+sg7QnvSkJ9WEpEeWnLm51KUuVV3nOtcZ8rr8biKQCKwhBAR0O+20U/X1r3+9JoNf+MIX9iZwPvKRj1Q77rjjTIOzD3/4w3V/bTawuYLormelfYSu/i3y50uRv1njxteTrXP44YfXGyY2UdoePtLnPve5as8996zufe97137rFa94xfV+8q9//av2GfnBXY9NRRueXe12vWeSzydZd5O0E7+B873uda+Z6pal9HfUb2X63O9+96uzzpeT+Im2FzUWmfa8Lfr7kvhZdAlYxvEznNe85jVrxXiBC1xgvZbGET/xpVe84hXVrW51q3XZPfH9lcjwsGP1tKc9rXrb295WG2Xpu4vyIO/ucIc7jCV+4PDOd76z+sc//lE94QlPmBksKykPMxtkz4YQco54fehDH6qufe1r9/xVfi0RSAQWAQHB6Re/+MXq1FNPrW1xk7xvwyD0/yx35dlbgffFLnaxOrv24he/eK9pSpvQC6aZf2kp8jerzh566KHVa1/72nUZzOM2usr+GBeyRGb0M57xjOrxj3/8SFmV+f7Qhz60uspVrlLd9KY3HTkkmS+HHXZY9d73vnekvzwLHCZdd5P2bSV0y6R9Hfc78/bgBz+4uslNbjIT4meRY5Fpz90ivy+Jn0We/WUcO6PoKBCn7SIXucj5WuoifqSXe+IY2Eo6dYusbPsQPxybr33ta7WTPoujAORiJeVhGZfN4Fcj3Didv/jFL6q3v/3t1ZWvfOXB78gfJAKJQCIwCoHVFJylTUgZXioC3/jGN2qSxvHCURnO5fs/9alP1ceVHPN5znOeM5ag/PSnP13X3PO9cZniNs++/OUv18fFFqUm0GrSLUn8LHVl5e/nCYEkfuZpNhaoL13ETxOKlXTqkvhpz/hZCbFdSXlYifGOa/N3v/tdfc4c4TOLVON5Gnv2JRFIBJYXgdUUnKVNWF5ZWIS3hz11dLCN+FGOAJGDpJEFvskmm0wMz69//ev6OL2yCC5kWJRnNemWJH4WRSoXY5xJ/CzGPM/dKJP4mbspGdmhtowfWV12sq561av2LoI4rVGnk/9/kYz6CZtttlkSP9MSrnzPRAgoPCkQuv3tbz/R75fzR3SVQv1u2nGhQD7/HwF1I9yuo0Zbswj8agrO0iakVC8VgT7EjxqD6mS9/OUvr970pjfVWT9LyXSW7SPTSM3CRbqEYbXoljb9OI9HvebZDi91febvp4NAEj/TwTHfMhCBJH7WByyuzt1www3nqnB0G/HDSVJ021yOqhuhwLDdLJ81azwNFJfzfX01OPl//etf69pHzWKPSx17+fvvf//79c1dblybVsZPV7/nVVanietqede8zIUbTnbbbbdaF4y7dZED7ajDSlx5+4UvfKE+Evmud72rrscwrWclxzRkDNa0Qv03vvGN1yuWLIh1vOS73/3uSP2xUsHZGWecUR9dVTeub02iebAJ87Ieh8jGNL7bZevHyZ+25wmzPsSPtfLABz6wLmGgrt4Nb3jDiSHsyvaZNTZt667LLxgKwrR0y3Lq4C79OG/ETx87PHSe8vtrD4EkftbenK6KEU1K/Bx55JH1tYUKLbvW0P9/+MMfXt9W4qr18mE0TznllNrZFyCrOWRH5cUvfnF1u9vdrjcZsZSjXgypwrtYeNkxroC3sxNX1OrjT3/60/rGBw6Fcbk+XmHsu93tbvXf9TkcJ0UIFb384x//WN+I8LjHPa7OuGk+vn/wwQfX7/rLX/5SnX322dX973//OvgZEniFcb7jHe9YffCDH1x324R+w5/j8/rXv369d3ICv/Wtb1WvfvWr60DvVa96Vf1du8rex5F/0YteVBMWo65LPeecc6pDDjmkEqzpt3e5Fc6NGXFrVZuT72pVu/sKgevLmWeeWd3iFreoU6lvfvObrzfvDDuZeve7312ZZ7VyFLNWXFx9qve///3VT37yk+qrX/1qPScRNLoxy5yGXJnjCFC8B+7GbRf91re+dX39vPEo4BjXKUc/P//5z1d/+9vfqt/+9rd1oOOGrote9KKd61iNATfj6Vv5kAdyIvPC+E844YR6fMZGLqSx77rrrvVtbOUOY1e/FbwsZVUgaW7Imfm90pWuVN+29pCHPKQ699xza9kwXuMmP/vuu+/51l0b/t7X5zEeeOtPyBf5cMVpX8KRPB9//PF18MuRdFPada973Xr9Xe9611vXDW35njGTTYHCD3/4w2rLLbes65EpSG/+rLlJZEdD5gxmBxxwQI2r9eqGQ7e2RY2Ivnoj5t9VsPSP/rrljQ68wQ1u0AfeqmuNWBeC9KjLFi8l+z77z3/+U699a4SuMAbt08d0iv91Mw5Zuv71r1/ts88+9Q460lTxVMcq1BATbDVvDjS+733ve7V807V0qN9Zw9q4xCUuUetbRVN///vfrzdeOshthHSNNn7+85/X+jfWsSuH1d1QFNnVzPRZ6E59bhuTDLyl2B86UEYB2/XnP/+51iGOg1hbbroyJv1i8+DCDigcSyfBWV2R7bffvr6UgJwqzmx+yssRjI2es3bKxxjpROs99L9biXbeeecaZzd9edc97nGP6mUve1mtW4c89LF1xTaHPqI33B7mv/1/477lLW858rgNeTzppJNqHW+dkumvfOUr67ow6gKIPrq2rV9d42uux2noRm32teN9dGCXjiM7Mk/IBV/B2vDQh9apOYczm+MWo9BVpa23pmSwOP5EZ5lL62uU/DUxCz/N/4beY/PZxKY9NJ/k/LOf/Wxtp9lPawP5vJRr1PsQP8bHdvI79QEu5PljH/tYjYm/q/nTx36Ny/ZZLnkaJ8dt667pF7hp19qjB1xlTg/QjTe60Y26lsl6n7cRP33sVqmD3fh7jWtco/YBSl+bDr361a++Xrvezd6YM3JjfGyiIt10WfikffRjSfzstddetW5m9/19iy22qG0ZP76vH9IF4LhYhL/RZYcXKZusC8dF/zyJn0WXgBUa/6TED2Xq9oS73vWutSMvmBRgummLIo8bQBhOStg5bco3jJJgWWDGaaeQ+zyTED+cU8EQ55aj5AiE/nGEGBj9Rlpx2N7ylrfUqcMeV9e6CY3xcN5bIMJQGZ/xSi1GPnDm/S2cDb+Nq3p9D8mBLDFWCh9RxIligDgrfZ2jMM6CAVklge95551Xffvb364LOjczTbQloBCcCEw49IgGN04JmjmHDKPg9k53utO6KTBnRxxxRG3AOE7mWJBoVww+2jR+4xlH/Jx44ol1EOT2GlesBmmGhCEHcEd+RQAtgOe0CLIFV4GrINtcIEukcgvukRhB/OgrbARjzUKQSCFtCEAcK4GRgJQjceCBB9ZXFQs09Y+T6HOOrcDTfCEl9XVcIchSZtt2nDhzHB9OtDlHSngE0cbnEcjFjmVXv5GWTVklgzAxPn2GyX3ve9+ajOSEI0M4YoJwa0AgXx616cK/a33CkazAkQNqx8ucIDnIUt+gVL+N5ZWvfGVNqHIIZbP5fZANHHyB9OUvf/laHq1TcoC423333c8XWE8iOwIaQRI9p8io/7ZurXP/gvjsozf0UwAmMKOD9JcuoZesMdj3yX7pM0dtRCwC5alPfWqtL4zLmvc35Ab9TN7pY7LfvD2KDNNrdGfzRkWfWc/ISPJFv5gPV+xqT+Bq7kJ/c/bLNRyyhUBRrwNeZV0PWLEh5Jg+KfVc15gQgUu1P8YioDGWJi5kCxGD2NLnMqtQUOaqZL8VfMKJ3Jr3JinStWMd+t96tq6QqdaxNpE+Aqbmmm5bs+TZOmOPrVubGOw3HaW/9LU1LIhvzof3+j3dynaWazB0GkKoOcY+uha50dWvtnGNWo9L1Y3G2seO99WBXTrOGNhsuqK51s4666xahuiCEt+mrQ9bRibYfO+zjkbJXxMz+psebdoTpC39Hk9kNdBnstUE/PE38x8PEqBJFHfZky7ip7yaPfwt4yDHfAcbPGykzR06rUk6lO23Zfsshzx1jX3cumv6BTBFKhsz4sq6pdeRg33IrujHOOKH79zHbjV1sH4hJOk7/g5fC0HH1tGTnsjgobv41khzDzlCbsfjPfQocqnt1q7QnzYHyTs7Uvo8fHG6eFrHn7tikXnIeuySs/x85RFI4mfl52AhezAp8WOXQQAaTzjAFHTpgApEOaoCObu/8XAQOcxIhZIoapuELmU76reCNO0zOgJ9z7hjOeFsCPwjGMPg2/VGtMQOkyBeMBrnyTnfgsMyKLC7LgDnkBl7EDUciec973k1yZm72/gAACAASURBVOFq376GqO2ol90eRAwcm0RSGMSNN9643oVxlWk8MR7BGuepdAQEWfot0Cp3SRhsY4hdi1EGzu4vw8vIN9vk2HMMBGPhuMaNWF//+tfXuwpd3z0Iiragsc1JjLkR3JgPD4cEgeadT3ziE2sHt8zi0Ee7mzIY+gZT4wI3QSMMyCAHVAHoEk/rCCEHrzKgbeu3nbAYs0CgmeYueLM2BfYl/iGT5gyhqS+ePvi3rcsI1sgGJ47Tadzw9m/Uzv+49yEqZaPIfkAAepBHZMp/R8CKEGoW84xxcPjLNofKDvlGDFuf5mzTTTet+8EB5VQ2g7EuvWE+BHECp8hags8nP/nJ2nFvrr9R2PSdoy6HMz4PZxyJCx96g1y27f6GTJbjJ1OuX/74xz9ek5eys8rHu+lJxzG6iJ+2ddxGjLSNyRqehv1BaiFBjMV6E+x64u8C3ZJAp2MQhcjXIAl9f9z89CV+ZG/Qy5F5Yc2RVYF9uaa7nBkZIzZckDYIHA+5N/9skvePmw823qYJm99cg+PWPTz66Fq6pKtfXWObpm7sa8dlliGY+ujALh1nfKPWWoy7S4Zs8tBbMuaaN7qO+20fzPhr4auNsyXmXzDPn2jqya55Kz/vIn5k37HRxjmqndLPYE+sm3EPrK3dyOpufq8PNn1tbR8M+vgz5hFBEptSsb5klA7xK/VnnM4fYrdCrpo+DlINWchuN+MCZA/bWt6CGnqwSTZ36cf4XPYsPyoIePJIPmxS97GzfebHd7pikS473Led/N7aRiCJn7U9v3M7ukmJn2YwN8qpDydA8EnBjzpOJPsBERLESBtQXcp21G8ZHMENwiPaH2dE2gxuGVQ2HY0wnLHzJDiINoxrVFaPnVIOu132Pk8b8cPJQWwILpvHzdoM5iiDHxgz2H2uJR9l4MYRZDFO5IDsncgOs2PF6RKAcBIENiVBVRraUdkCfRylUc6h8UulRyyNkj/zxkkvjxiNm6txOI9zfOI9SA0EjF2z0mFrc/z9dtIgedR7rdMu/NtkVLDjeI9d1RLHSZyfIMLs1JKTIF2i/fi8Sb62BUVDiZ9I7+c8Xvayl1039HFz0jYX0bb5tQM56rn3ve9dZ8e1FSbtO0ddmHd9PpT4Cbm3G1uS4aPGudzET9MmTdP+lIFumflA1znmIoPSkdkgZZDYduAR/OXue1fQjoQeVSNs6Lx02ZQgrGSpsM8IqqZ9HifXjp/5/pA12FfXWgMItrZ+dY1tmrqxrx1HSvfVgV06zviWQvyMkyHv7SJ+Rt2iNcq28TlsVsgiba676PskmT4xt13ET3zuKOU4gin8DBt+/v8oP0y2IwKJ/rUJOeqZpjx1yW6XbZ9ELrrabPMD+9qtcXI1TucjgcxLc8MrsKZvbbSEP9uX+Bkl+9OqYVTi2BWLdNnZrjnJzxcDgSR+FmOe526Uy0n8xK6MQU+j4G2Xsu0DrmBALRYZOm6WKfvVZuDLnaxmuj/HX9ZGHB/SD3+zczkk26Gt/23ET9vvhhI/jtHY2bNz32fOmgauTMEe55AJkhyfE9zbPXdEK44O2DGSjSOIRAQFkTA0eA9M2hwlzqDU4lHHTvrIUvmdcTgLAAX2yKVR19LKXLEbyUkuHeVZEj/G0YX/UDzMFyIUvkPWQByLE1R67NSRMbvYnEHvRMaNk61RDtekslOOOdLeZYaNy/gZFTQFsYfg1bel3DrTZ466HM6uz4cSDEEC9NndnzXxM2374+iaDEiZq0hxR2foKCR21IFyrFH9MkTqla985fNl+M0L8RNHsGXu0PmyfBBV5ZHMUfZw0jXYV9f26VeXLppmoL4UOz5OB7bpuD52a1IZmibx0+aLmWs6mg3rm9HcnNMu4qcr48f7ws9QI2vclfBd2T5dREybf9Vlw8fJ8aQbWV26fVx7o3T+ULs1lPjRphpFzfph0a7i97IYw/9L4qdL6+XnqxGBJH5W46ytgT4vJ/ETBgxMzfoHk0A3KfHDmZSW7viI2jOOKelPs15El7MR59elT0ur5yRzQDjPjkmocxGFrcPoD0m/nwfiJwysjJs+c9Y0+G2ZUTG+cDQcgSizigTOhx9+eJ2Sqx9RtNFO3aTBe58dsqGp0aPmaZxjEkcqxhVILWW6lJUup3GawU2Mpw3/PuvVWBx5cezH/7de7BgOIX60E0UfZbEhaaNOg7WlRoXAQiZFHFEp+zZN4gfZ4xglvRHFawX2Q4ifkAskc98jrW1Yd81Rl/Pf9flQ4ifktE8a/ayJn2nbn/I4haMhMkkVbLcRIPMB+e/olKNl/uaY4yabbLLedE4atA+dlz7r1Xdkqeiz3XWEOxI8au6N0jGlvhqyBmPcfXVtW7+6xjZN3TjUjvfVgeN0XNSi6WO3htaJmibx413WgKOv6ks5YuT4Y9RTkwFl86ZPJveo+ezyxcoNpuZGXNPPkI1YHv+Jz/tk+ywq8TPUbg0lfuhS8uFYNnsaBcxt/CHRzRefKZ4kfrq0Xn6+GhFI4mc1ztoa6PNyEj9lNoN6Fhj+pTx9iR+7km6kcO5asOgstN8KJJ3FF8zJwihT87sMfPRbMMvZEZDazZKKisDwrzwWErtNjvEwYuVnk2DQN+MHyaWInR0TjtjQjB83Wkm/VXy7T8A+yuALcJFhzXoUMe7IEojPkWbmLJzEsoBlFNJdDuInarZwQNQl6FPEedzcjcM5MqhOP/309erWxHvcuqXwoYK7+oMg8MyS+OFEd+HfJrNRDNwur+wHhWcd37PukCbluNre06wfhVQVPMsaijoNIVvqAyANm+tqWsQPwk4xX7WS1LuSvRFtN+ubtQUpsnRk0JED6e2yQSZ5+s5RF7HT9flQgmHczu2oMc6a+Jm2/TGmqJ+leK4NBMdVBblRU8SO9bbbblvXyClrcAQe80D8WK9q1+m/411ICLcPIlUjm8m6GifX1jlbOmQN9tG1ffvVtX6mSfz0teN9dWAfHdel/yeVoWkTP8aM/FGzj54TqKslyK9SlHdS0qevLxZH5uho/p5i5+UTfkbU92va9z7ZPl19WasZP0Pt1lDiB650EN8L0SMj2rFuxakRdc0j3kn8dGm9/Hw1IpDEz2qctTXQ5+UkfsAT9V4odEdZEBLxYP2lzyNo+hyBKIkfxYydzR71MBLqBgkWXWGKhChJjAhumgF/1y6T3Xbp8IyUoqyjahZFf6K2yzHHHFPXQtCH8ipUN/woYDeu7kdzXNHn5nXuze8hpjg6glS7zUOJn/IGG3NW3jalLY6rOXUennEeZfDdoOb8NkcL/uV11VGMVBCsVoYjX8Ym8CiLlobDHcefxhXu1aeoV8HRbKZ0txEoCo8LXuxS2nkSoMecxm1hbtoqb+oZt+TH4Wy8dtTJgP/1ryzujITk6AgWpTZH0exZEj998G9TdaOOB8ZadVRCFpeb6LoeGMJAJoG14YlC7LLzYOe/zRk5H1Use5Q8DpWdIOOQoKU8xbubJHab3ihrw6iLggQub5jhYLuprutIRN85ij6OyzTsIn4iQ62ZDVnWGCoznqKwt/XrWF4pw+bPDTtx26P/joytUZkfUTekeXOf38UxKwFl8whq25imaX/0oywaa5e6LAgbbdEZdFsUJy/lvitoH5dpOZSQa1tr1ibbJ6My+hgkmUybqK0xTq5dzIDcte6jSHip00aNsY+udRucrNmufnXpkWkSP33tuD41j0iP0oF9dBxfKGqgNLNZ+CDmjh+y0hk/iHkbJogXN5dO66rsLrIl5j8K/ZcXRcRnYXd9NmotWsfq+sjOG1fbJ941TXnqkt2usU+SCdbV5ijdMtRuDSV+4hZOdkDmbtcV512Z6EP9XJiIP+IGVFnEZWzShVnXJnSXHe56f36+GAgk8bMY8zxXoyyVV/O6xVEdLW/saAY/4TgqvlsGemVKp1RyToIdIY/vCeJcH9rHaSid7nHXdHJG9tprr9qQuNJTAGRsbhThVDqm5RYawSUSRfB4qUtdqv7nM84b58qVmHav4omMITVbmp+Nm9RIheYgb7755vXO2E1vetM648jfFGOOo2FdghEG3/dkUbjquomZ4ygCK2SSsSOaInB2bW+zwGGQK00CLDC0E2POZDjJaLJDwyFFUvgbBzVubirlgZz4HmLOsQHBkYDGzrJsJIaeQysbCjkURBEnUsDpQfgIpEriqQziECmwFFC4MpTcubITgaOeCrz1L3aaRxGF+ikolaVizOTBHJl3zhASqKwz1DZHbTgLftWGkUVlPNaAd3NcFfhGMMCoJAHb+q0fsSM3Slbb+jLqvX3xHzf+CI7ItHmDv6vVyZVMJvMDV7pgww03HAtjnO9XcJtTTjYEN9au7B4kYSlbjtpYQ96NKKIftKkPzaBoiOw4uiAbzfEFcqw/iFpz5b2udna0yY19Mv7a5sJgzb/MENlr1ruMOhkjCCZ/k1lUprWPAqjvHIWeoFfdZOiYJGLz+te/fv3aUeu1bK8MdI3X2vDAAYYIN2vU/Djqaj5dM0zHOuaHFDdWmU2+S+bNkfGVddJCHyPlrD0kdRlswIcOQ5IhfWR9IRzoEQSgthEsbTYpnPs4UrBU+xM4Wav6wLaUN3YFAa3A6Kgbgsq+NrPGykxLWDs2Zj1FgfFxulqfunRFU56iTo/+xlXzcRPj3e9+91rnWXsh1+aHnkTMeKLelQ0Gj/n2D76IXrbVui/Jxz661jqg17v61WUrp6kbtdXHjtPDCKsuHfjjH/+4tgVtOk6bJVEmwwrRZh7oNiSra6sRj9pkB2Hfpve9s03+hmLm+8bBBxlXOLlrnto+D1vA7yplr/kb/lhsAMbGonHSO3wMa5+/2cz2sf58Z9xNXmU7Q7GJ3w5dl/G7ceuuba136cE2rMfplr52a5K4gAyzLXREn5MAXfpxEj83NjmsK7aOTW/bzC0xLPszakOvzQ73iXWWsnbyt6sHgSR+Vs9crfqennnmmfVOtmwUqevxbL311rUju/vuu9dESPm4ZcNOr2BIgC1IpbgZf44ahw0hQYnaRbSTooCyIx+cIsQAQ6g914xy7AULskG6FKGjP8gWwaQ24uHsyCSIlGLEgn7qXzjl/r+gQd9lqOiTwEUdkrg9ShDjWBRCKN7PAXYcDMEBi7ji2bt81sxSQjK4oUyWTJnibAdVwMTQcWbs7Av87P537XI43oEc+8Y3vlH/nlMZD/zLm9I4SIJTj7HLSOLccIbcfOHxN045B95ccPpPPfXU2ml0kwrCTNDrMV5Y+D0SRMBqt12QbYzG5V2ClKY8xLh8R9CP7BEgmh87gwgfgWEYWW2RKw4e8s0tOPrhOuRSPhAHdvuRO7Agr2QV0WAOBSTGSP78zpwjDHxX/x/xiEfURGMcpwpnWFBtjqSGk994L3KxzNIatfCRDzCw863eh0cbAjfOvdvbmnjqjwDWuxGNSLzIKkKuCdjb+s1hldpOJjwIK6SZ/7XDyZkt+yLwFlg33ytDw/p1rKMP/uMUX+zevehFL6oDFrJNTpAOnCKBEzwElIiBcY+A1LoUSMDoGte4Rl34my7Zcsst18vG4uiRTToBkUqezBenGZnbJH6GyI51jLTgCNKR5EEfyJQgDFmDhEKykmmE8ji9EWPV/sEHH1zLOB2ov+RD4BZXg7cZlr5rpNR31rU2BIiOQbzqVa+qd799xzyYE2uimVbvGKuxGxM94x3WGZwV1yavyF/kS5CVcLeGZPjFfIwaH9tDJtSSYQfo4xID76GXEaTWVmCPYGMvyISNAjqInqCPu8a0VPvTnBcyjpQKQjs+D0KF/kHulo9xw5/dDX2JXKS32MhyDVm7oYPoXHJDp5sXc8pGmx9kJ/1KF4SOI6fWNZzaHvINOzvu5uESl7hErbcQDPQ3It34Qq7pFnNv3ku9qX1rhN5kF82R/7ZOyIYNB9m3dLQxdunarn61Dqqq6mB+mrrREU9Plx3vqwORWzLa+ug4PpO1QB6sV2vFP7abP2R98SesBd9p6n0yaI1f5CIXqdrkTwDMpva1J8gUlz8g+/yG3DSJa206NkjPDTlCPcrXI3t0Dr9hlFyH7mHDrAl2R/bGOP9ySLbPcsnTODket+7YJDJjjLJb+DP8b+QWn0GmZakH6QHz0+Zjskn8Fro2/MDQLeEHdtktckV2vCf0mo0R7dNJdH0ZF/DpZDiTbX4w3UNGmzeu0R0ysWL9jdOPSCP11ejH0s+lcxCibBLcYnzapnfJR5CX/Ga+cNQ2a9MxZIdvxre20RFP2Cn6k187zg73iXe6dFx+vnYQSOJn7cxljmSNIhAZJRws/3/UIyhhnAWs+cwGAcG3wENQ1HfHZjY9y1ZmjUDXUaZmf1J2+s8QctmzlNod/Vtb/5tIXe0j4bs2CiZto+/vyIyAaFRf9NEmgMB3UR8F3W1aIMDiyOaiYrEc4xbok6+VljFBfxAO7O+op3kccjnwGPrOIdk+Q9+d3++HAH1uo82mCUJ71IPcskFgQyefRGAtIpDEz1qc1RzTmkNA9oJsAruqdisEIQIBKdx2N+zoN9P41xwIOaBEYE4RGEr8zOkwsluJQCKQCMw1ArIwZKPJZJYRGCRf3IYo60I2hYyPUfWuVmJw+iwjTYZbV121lejfIrXpKJlMZZk/ZWaYrBqZOrIayVVZ+3GR8Mmxrn0EkvhZ+3OcI1zlCLgKnhFSNLp5Ta+hRQFSBJA023wSgURgtggk8TNbvLO1RCARWDwEECiOFTtm4wjjqFqFcetWn9tBFw/BxR6xY1aOhDnmVdZJC1SinqesymYx/8VGLke/lhBI4mctzWaOZc0hEEVP1ZoYZ4jUHVEzQ/qzGkD5JAKJwGwRSOJntnhna4lAIrB4CETxafUS6dxRt7IqGqymixp4bbXdFg+9xR5xFPGXLeYol2L4zScui1FrSE2pPrf+LjaqOfrViEASP6tx1rLPC4NAXFmt4CiDFcXvAgA7YIrNSntmqFaiDsbCTEYONBEYg0ASPykaiUAikAgsLwJu03L5hcsaFNNuZvw47qXYv4skXJAxpMDz8vY8377SCKj/tffee9fFyF0GoDh481EE3oUxMuzL205Xuu/ZfiIwTQSS+JkmmvmuRGDKCHBk3ILCYMVVw24GUEzYTRRuFVDY060dbknKJxFIBGaLQNyq5EahrLM1W+yztUQgEVgcBBQ3t8HlRid1WFyH7fi7eoc2ydyoeb3rXa++sS83wRZHLvqOVK1MhKDH7bBu53ID2bnnnlvJFGO/99xzz2qzzTbr+8r8XiKw6hBI4mfVTVl2eNEQaF5xbvx2vFwDafdLOnPeKrVoUpHjnQcEXEnsNj3XC7txzw70gx70oGqfffZZdyXsPPQz+5AIJAKJwFpAAPnjanlHuQTydO6WW25ZX72+/fbbVxtvvPGK38C3FnBei2OQIS+rZ//996+LbSMLFXi+4x3vWO2www7VFltskYThWpz4HNN6CCTxkwKRCCQCiUAikAgkAolAIpAIJAKJQCKQCCQCicAaRSCJnzU6sTmsRCARSAQSgUQgEUgEEoFEIBFIBBKBRCARSASS+EkZSAQSgUQgEUgEEoFEIBFIBBKBRCARSAQSgURgjSKQxM8andgcViKQCCQCiUAikAgkAolAIpAIJAKJQCKQCCQCSfykDCQCiUAikAgkAolAIpAIJAKJQCKQCCQCiUAisEYRSOJnjU5sn2H94Q9/qI488sjq5JNPrvbdd9/q0pe+dJ+f5XeWAQFXsh933HH1bRXPfvazq5vc5CbL0EpVX/0+i3aWpfP50kQgEVgPAbeUnH322dUHPvCB6k9/+lP1ghe8oLrQhS40E5TSfoyH+d///nd10kknVQceeGD1sIc9rNpmm23qL5svN8kcdNBBle/Mcr5mIhQDG0k8+gFGlk477bT6mvIhN3i65tztV7e4xS3q2z9zzfbDeyW+ZW6OPvro6ktf+lL10pe+tLr85S+/Et1Y023+5je/qd75zndWhxxySPXNb36zuvOd71z7227IvcAFLjDR2FfSBk/U4fzRwiOQxM+CigAnYpdddqmVH8f0zW9+cxI/KyQLrifde++9qze96U3VpptuWh122GHLQvzMqp0VgnFFmz3xxBOrxz72sdVtb3vb6nWve111yUteckX7k42vLgQQskgABI5/W221Va8BIHEf8YhH1GQCB/YlL3nJTIiftB/jp+e8886rdYDg7c9//nP1mc98ptp2223rH5ivPfbYo/rBD34w0/nqJUwr8KXEox/ob3vb22q5cXX5TW9602qDDTaof0hvfOtb36r//81udrN1V1GTwW9/+9vV73//++oud7lLrVPOPffc9Pn6wT3zb5166qnVQx7ykOq73/3usvnji+6j0LnPec5zqj333LMmQo844ojqWc96Vk2I2nDdaKONJpr3lbLBE3U2f5QIVFWVxM8Ci4FMn/vd7371bmQSPysrCJyyJzzhCXX21XIRP0Y4q3ZWFs3Zt/6KV7yidipueMMbVoceemh1oxvdaPadyBZXLQKnn356tdNOO1Vf//rXq+c///nVC1/4wt4Ezkc+8pFqxx13nDmRkPZjvLjJ5nnuc59b7bfffusRP35hV/9e97rXzOdrXhdH4tE+M8idpz3tadVVrnKV6ulPf3p1mctcZt0PBLMPfvCDq7/97W/n8xv8TkB7wgkn1P7dZS972dq/SJ9vPlfCcs/NIvsosmGf9KQnVbe5zW1qAlVWrEydH//4x9U//vGP2l+bNOOHNK2UDZ5PSc5ezTsCSfzM+wwtY//CaXCsKImfZQS6x6vDufvc5z63rMTPrNrpMeQ19RU7qwif6173uvUO64UvfOE1Nb4czPIiwAn94he/WNn5FZhd7WpX692gowF3uMMdZk4kpP1onyLZV7K4yowfv1ip+eotUDP+YuLRDrhsvte85jU1IXylK11pvS+3ET++iFB+wxveUL385S+vM7pzzc5YuAc0t9xzs8g+Ch3z6Ec/unrXu95VZ2VP+0kdNm1E833LiUASP8uJ7py/e7kNzZwPf666NytCZlbtzBW42ZlEYA0jsFJOZ9qPJH6msaxWSn6n0fdZvONf//pXfaRLpk8zK6GL+PnnP/9Z1waSiXrRi140iZ9ZTNiEbaQ+nRC4Hj+T7aTWlX+Odk37SR02bUTzfcuJQBI/y4nunL87Dc38TNCsCJlZtTM/yGZPEoG1jcBKOZ1pP5L4mcbKWin5nUbfV/odXcRPs3+5Zld6xsa3n3OzPHMTPi981boakk3bt0epw/oild+bBwSS+JmHWVihPqShWSHgRzQ7K0JmVu3MD7L/9yYdtQ6k+C7Hbs88jTX7sjYRcNzjU5/6VJ2u3rzVZzmdzra1k/YjiZ9prLbllN9p9G+e35HEz/LNzlFHHVVd7nKXq25/+9svXyPFm1OfLg/MbktzgY3LTZZC/KyUDV4eVPKti4xAEj8LPPtpaKYz+QyKAnFXvOIVJ37hrAiZabXjmthf//rX9e7JUoriDQVskna/8IUvVM94xjPq893qWS3HI0B2Qx5n8clPfnJdSLN8piEjy9HvtndOgnXb++La0w033HDFaiDN8zzo2zve8Y7qxje+cbX11luvg9Lf3T5Cpkbd2rWcgXPb2lkt9mOl5G65a/wIaNQSU7tlFs9ytbec8jstXFZKhrr6v1qJn2nbli6chn7ueNxuu+1W69u4kW/oO4Z+f7n1aZePMrS/q+X7rnDfeeedKwX3JyV+VtIGrxacs5+rB4EkflbPXE29p6Wh2WuvvaqPfvSj1fvf//76HPgWW2xR7bPPPtXd7na38wX2zo1/4hOfqIMUTpvgn4F8wAMesO67jMzxxx9fF43mMP7yl7+sC9+65vZ617te77FQ1kceeWT17ne/uz7n/otf/KIuZOrMbhQ61NYpp5xSB/bf//73KxX8Xaf94he/uA70DzzwwPqfccn4cO32Ix/5yPrMvEB9//33rz796U9XD3zgA6vHP/7xdXHetnfe7na3q8epP3B41ateVb/v1re+dX2Fr2DJzVxxJTPD8853vrM65JBDanLgHve4R/X6179+veyTaRAyjNPBBx9c9+kvf/lLdfbZZ1f3v//9a9IjgoO2dvqMmcPm+thXv/rVddBhHmQiGC9Z2GyzzdbJzZlnnlln2rjxwLh32GGHusjkDW5wg/PNP4x89/Of/3x9Q8lvf/vb+pYzV1WrTdBsF+bHHntsddBBB62TwRe96EXVgx70oHUZEWeddVZ9q8573/ve+lrb8vFdxTK9t0u+uoRVO25b+dCHPnS+q1ibMnLPe95zPUzIAiyXcgvYOeecU8sWuTPn5sftFQio+9znPnX3Y27J4fe+971K3QgYW7NuuyiLhk57jrX905/+tF77rqulN/SRrJpDbbsByXW2bp2DI3kynjve8Y7VvvvuW8Waa5Jp3uFaVsQrHXOta12rlve73vWu62XGLMc8/OQnP6lvclM3wHP3u9+9etSjHlWZY/pGUVW7hPpkbG4ToSt9/41vfGOtq7bffvv6HYo6u47d98tiwHQy3NzMUz6bb755/R61OyJw3nvvvWsHl6605ryLfL3sZS+rr68d8vRZOz/60Y/qG4Xo2CH2g3wZz3ve857qV7/6VfW73/2uus51rlPr61G6oa3fdAx86H/6j20iS245Wy6566PP9XkS4qePDmff6D12ix2hh2Hn7x/84AdrHdz3Gdoeub3GNa5Rr2G20/yFXr/61a9+vmb1iT362Mc+Vuvgk046qdZ17KXA2u06bcRPyAqZZvtjjnfdddd6rbHz8XT5HPr7jW98o/ryl79c20XZcx7+Cdysl6985St1QW43nYbeLHWXa9WNx9rmG5E9fZimTPedO99bCvGzEmt22rYlsAr/ge7UBr1A5z3zmc+sbn7zm6/nw7b5lBe/+MXruX37299ey0P5kFmflTLXNVdD+hVzaX1tt9129ZqxNjbYYIPaO6EbQAAAIABJREFUtrDTspb5nqXfyrfbZZddqqc+9am1T8kuvfKVr6ztKH36mMc8piav2JdRPspQ/2CSdaQN659d5Gv/5z//qf0P/vbjHve43jdYDu2r9c6+arP58B3Yr65nOW1wl9/bF7eV0j9d2OXn84lAEj/zOS8z6VUYGoaCIyUdUpBCsXMkKWpXrZaprpx9ivThD394HVTYGWFYOIACsAgwGCwECwPk6lrBvF1rnzOgfR/KWWB8wAEH1MSKwNZ7GUG74pw9ihmTj6iKABoZgTTgIHPQOHuCXEGK75bZORE4uDnjCle4Qu93fuc736mDTM4Gg8tYC2y1xcAxKjARoAkCNtlkk9rwPvGJT6yx41xEZshSiR8GhJMj4Dduzskf//jHOvjnKAgSEF3j2umLo3ciexAqHA6Yms9rX/vaNdGHUCEL5tx4H/rQh9bp0jAXgJIlcyLrIx4yteeee9YyBUNEz89//vN6HAJ+84rIinbNkcCOzJbtkmdkwZ3udKd17+7CtUu++sqp29iMVcBQ3pDXlBFYCfYvdrGL1WSgQArJKvBo3tjS1bY5I1+cUWsS2SEIlInlOvDzzjuvetOb3lTj+da3vrVui6wjJhwXsu7Jhz4ix+585zvXTU57jgXjb3nLW+o+eaxba9hatF7ML31x3/vet7rqVa9aB4SlHiI/zaKMZMY68j1yBTvtIK5dfUyXkdFw0pdrHoJooDtgbFzxIDvpAPMCd0FFOK7G/Oc//7kmiv1dQKvfdMLQW6AicIYdXWxNlmsOqTJJUcuutTOJ/RB0wQnxJ8C+5jWvWQdqxk2Orce+WXl0HrzpfPJvTdGvyESybi1MU+5ivfXR5+Z5KPHTV4cfd9xxdZD37W9/u9Yd9J2/IYDp2b5HUyZtjw6j58gsu8LWIWHM3yUucYl18o9EQUb6jL4m54ig1772tfV6R/ST2XHEj/fbKDCf2rnVrW5Vv/trX/tabf89CCHkp6fL57BW6QRy11yriE7rj/yV62+U7iKz9Ax9iQi6/OUvPzWZ7tL5zc8nJX6G+HzTXLPTti3wOPHEE2vywG2I/Ag6n+zYHKJnbRzw0+KmzT42f9zaHTI/Q/sVc3mVq1yl7jM9SP6OOeaYepPKeie7/r+xIMytLT6AGyHLdf/1r3+9to/0IL/ZM85Hifnt6x9Mso7YEv4/Py78bL6aOeIHbbTRRr2gHdpXL4UTYky/J8346cpKnMQG9/F7+XBduE1zffaahPzSqkcgiZ9VP4WTDyAMjV0BwWqQIRxcjhE2HgHE0HjsjHG0KRoOj2DLdxlX/0qHSZBuN9LuWBgehIBd+fjvrp7bxWewGTEOvSDfo98eZIvAUbCDYJIJFA/n0O53BF2CC4bQLnNJDhiTzBLjisC37zs5sgyJgF/gAQMPpwMpYrdBEOb9MkLsbo5LO+0KstqwsnuibU4VHCLAZOie97zn1cRZOAbj2hky5pCbjTfeuN755ajEw4hzRuymxm5oYBL4l04KrPydk8OZD+cs5kV2SgStfdot5VW7bbj2ka8uGY3P29K0Q0Y4kwKhGGOMnUw2Hbc+7XI2kCTmnNNbHrmzRs0/J9i6JIcciLJ9bZx88sn1b62l0inqg3XfOS6dLwGWtRzBms8EdrIGBLClPIVcw02gxXnzCB7JCke4+S5jNk5ObDO4W655CAzpn5LMjb8jOWVkRTYLYo5OsANb6sKhREHISDidT3nKU2pZQPR5yIDsF8FuiV8f2epaO6GHEVt97UfMteAF0RiZn2zIJz/5yZoQba7ftr4iFpD6CEV2wmP+4SEIgkM4/dOQOzalrz7XlyHzOUSHl+8O0kWAMO7mp1EYTtoe0t46DF1DlhH27FpJLgpqkK++KygPnacvbDHdd6lLXap+z6igikzQBWx7s03vkNGGTNJGEO19fI7QAU3d0DZfIUM2I4KYFMCy52wt/TUtme67Npt2x8aaLMku0nSozzftNVvqjWn4D/xJMoBwbPoifAgkpY3B8E372vylEj9D+1XiYg7LzSOf8VltdMlCKv3X8LfoQP+sJ2uH70UnlITXOB9lEv9g6Do6/fTTq5122qn20cNG0UF0OOLeRkWfZ5K+zpL46WuD+/q9dEwXbiupf/rMWX5n/hBI4mf+5mRmPWoLVkc5YwKJM844o5LSHeTCOIcpHDPHnZBEm2666eBxhQFjvDiXDEZJMvjcbj+D7/3NoqcatEuI/AgHTYApYLWjIoWW0jz00EPrXQhB8tB3thlAx1b8c7wjHN9xRmgpxE/MozHK6mk+xikAlD0zqp2hYx4qN9GfUc4UOZN2j3goZSp+YzwcekHiJO12HW3jII2TryEC24f4GRJsdLUd4xJ4IRuufOUrj/xJOBhSnQUtZTaUH8g6QUIIrkpyYBKs+wRPo3bdhmIXRBFit8ykCQA++9nP1oSA9Pgyu2+os9o1B/F5SeCFU86pRWLYWYerLAdZGhxzRwt9L7J92taHz/ruNiKSmjWA2sbcNb4unTRURuJ9slNkao167n3ve/dO/XcExxE6JAMbIGOsaQPanP6hcjdEn7ethVHzOUSHt727a07j82m112ZPEBF9Ms1G4TGOUIr+20RCKpGlIM37+ByT6IA2GZq2TPedv+Y8DiV+RpELo+ZhOcY3VG+06ccgPmSGIfwFyuXD93TE1sYeWyErsI/NXyrxM7RffJ82XMoNDb4c20LXxTox/zZBZKP5G1sj+7rcYBn1/kn9g6HrKEg42Uvmig8eGxR9ZX7Svs6S+Olrg/v6vTbjkZfjcFuO9dl3PvJ7qxeBJH5W79wtueeTGuCyYYpHRhDipMz4iTRtSt4je4gxdUxnyGMnUWAuMJVFw7j7b4Yyglbva+6QjGojjI/jYoyk9FJG1NETx188Q985NLASCDrCxEEpMyy6gqw2zCLQbR4RGfWbUe0MHfOkcjPKmeKYkZ0hu5V9nVbj78K1Tb6GyOnQILLNme3Trp0/xIe6WW2yH98zzlEYlxl7pUM5zTk2nmkG4Bx3GXSjnCxtqZ2j1hOiGqkbxz+HOqt95iG+E0GnfiGV1SPhnMtMUksjHPPQOY5CykYsnyEZIuXv2oihofqpqdsdf3FEYJTsDJWRCNYR0KOKVA/B23fjeCrMybksH5leZT2jacrdqP6N0+e+O2Q+h+jwtnf3xXBa7Y3SrwgyWZ9qePQ5WjFKfmX5IgGbmYgxPuvJ7jrCzz/BUR+fYxId0CZD05bpvvMX35v0qFdfG7oc4xuqN8bZSnXqZLCyB6M2VfzO8XOZ3DYgw+frY/OXQvxM2q82XIzF0cgoyRA2v9wcVRNITT+2yFFa9rwkV0a9f1L/YJJ1FEffZOpa104E2JzpeznIpH2dR+JniN/bhttyrM+hOii/v/oQSOJn9c3Z1Ho8qQHm7CnS+PGPf7wOrNX5sfPWJB6kdAsaHIP66le/WhtfBM6oIpBtg7Lbcfjhh9eBlD7L/nHmXyprHP9o1u0Z977YiWF01NlRl8DOexBSYST8vs87+wRWai9g7P2Tkuz4m2Nr0yJ+og99jnOMctSHjnlSuRnlTMXf+hx1mqTdLuLHPI+Tr1HZU+PkatbET7QnA65NTiPF2vGoceRazEG5azoJ1m0B6TQDcBlgdMo44if6rj9lxsEkzmpfZRs7r0hlx7oEsx6OOjICWe140y1vecv6v42hSYIPIQpWI/ET86JA6ahMrb5YN78nC9UxB4GRzQFyLuPLM025i3b76POhxM8QHT4N4mda7bXZE8frJs34iWN81sso8ijaFUCVdq/L55hEB/SRoWnLdN+1sNzEz3Ks2WnZlji2pY7XOOInSEWESJkZ22Xzl0L8TNqvLuInZLd5nMgxfReTuA2SP6tujkzIZkmFUe+f1D+YZB2RaaSbjT5zZsMxjqr2IX8m7es8Ej9D/N423H74wx/WdQRXSv/01VP5vflCIImf+ZqPmfZmqAGO4paCFumz6h1InbXrgszgeFNAZX0RA6Lg1aCh8BEuDFefx86JIxNxBKgswGh3Q4HJ2PVTIyKydtreHccD1Bdw3tgRorJmQbmT2OedbQbQDqTdf7UhBKp2up39lqnh5oayrlIfgmLcuGJXyzi8s3mVePm7Ue0MHfNQuYn2RzlTsYslk8uxvbIWRHO8k7TbhmuXfMWNWH1kddbEj910tQ0UMW/L9Irdd8GwnUBHHcun3J0sP58E61kRP45KOdZjLG7ya9YHiGwBx9rKNTaps9pn/n0nSGXZDnSlI6YKnIfOURNNoWUOealz2taHz9bKUa+ob2bnFiHgtp1JH/iqs+J4riMPAn7ZXTKUylpLfYL2UdkPo2RliD4fSvwM0eHTIH6m1d4o/VqSMuMC8nLeR8l37O4L9so6gfG70GuyB9gQR7qjplmbzzGJDmiToWnK9CRrYbmJn+UY3zRtS2R/NsmQwDJsRXyOYGjzKcPmL4X40fbQfsnM6SJ+4p3NmlflMTD1HGWb2sxs3j426v2T+gdD1xHdaYz8O7rbmle/S2H0OKLWJf+T9nUeiZ++fm8XbmIj8cQ0bGoX/vn52kEgiZ+1M5eDRzLUAI86XhJOntRxWTk3u9nNagOmoCgjRLF74viFQrJ2Z5tnsUd1nnHgzJcFS8NhjfTuCLbcbuJvdj3ioTQVWBUARntlwVhXRVPAgrPyGfLONgMYTkfp/Abmzl7brYyskqUQP5FtEOeAHX0oU3yl/ZoHdTXGtTNkzEPlpi2wjd0qzopdIEYs6nSEgwArZ50nabcMQppZRX3kq++imjXxAxuZI87yk/3ydht9Rr6aU1l26slwskbdvAN3mMs+IY9xu8YkWM+K+InCmZ///OfPd4tbFKZ3vMq6s/MZu4lDndW+cx/fC4JHNmRZyLuPzulDFESdimYtrOU+6kUuRmXkDZWREgfEHVKuzP4UZNrB7HMrlXWNLJb9GTvbQWDLAIobo6ZJ/AzR533ms8xYG6LDp0H8TKu9cfbExgximl4pbwzUd2uUr2DubYaMqyfIT5CFWBaujbUWN+a5ppqvQY/18TkQjoqlNrMFy+C5SaS3ydAQmeaPxA2G1lTpqwzVNfH95SZ+hoyv7xiG6o02/+GUU06p5xOhUBbQDxvouJM5Dxnsa/OD+OmTRT1q3EP75R2BC1+tmeUWZQoQ3KWdjraj7p3/1udRm1ajcC+LqA/xD4auI3iS99h4iiPm5qw8jt0mQ5P2dZrEz7RscF+/l0/chpuLFegU+C7VpvZdv/m91Y9AEj+rfw4nHkGQMWpglCSEFwbBUmZihLOIAEKycNoEX75j583xK2ftf/zjH9e1LRTtjRs9OFNub5JuG7dndXU8jKdMEISRR7sC2gh0OVPapyCl+TMs6nt4OJdSYB3pKlNJ47YddYeatxz53ZB3BnPv2mxFcssnjHEcKbMDI7XVkTVHdFzhrSg1p0X/7Eo5GhcEWhc+5eflrQ+bb755PQ83velNKw6y+XLrCCc8gqNmO0PGPFRuwtmP29/KTCrG3I6PDDKZYcg4fXfjBycNCRQ1nSZtl/yoQ0X+ZGBJxdaW40+cxjb56jsH0TcZZM0slHEyUtbX6ZNd1uyLMSA4DjjggFr2HSvi8MmE4JgJivwtrhyXBi7jDtaIwbjyFmHYrI0yKdaj5li/Y+dYX8i9+Y2nra1x2NFPyCxFremE61//+nVAKbvOFfXbbbfdOrmJdpZrHuL9kT0lC0ugUabad+mcUhaamVllcGesiBEFjRG5SKBRurprzH3kOoq+j1o7yPJJZMRROM4zYoA+Qg6YK7u5/obIdLyn6xGQ6heyjezKpgpCUN2IuM1mmnI3RJ870jtuLYybr746fKl6I7CdRnvj7Il1rqC5TFcPAjaOZcvgceHBM5/5zFb5JSv8COuJvWfb2QNzKqCX9SgLwjqIWhddPkcZcMlclrVMj1pXAlA1mxSeRSiyn/RqmwwZW1+ZjuNr2ivrqXXJetvnbKRMZ+8sb3sa95uVXLN99P24tTFO5v2dreN7Od5JHvhWCJKjjz661gNIPrLHz+rjU+pnbBLwH9lNG3TIRXamz7Gkof3SZuh5vrRNC3JI3sNOq/ViE9TmavMJYogNat5u1sS96aN4P3kc4h8MXUdsPkytY3UJ42ZOmfcI22Z20jj5naSvXeu3z/qbtg3u6/fyWbpw66t/+owzv7MYCCTxsxjzvN4oGQdMu50Bt/14XKXraAJnB7GCCDr11FNrx8cZUqQEggjR47YAih/DLEhnFO3KcTxcscp5t3PrHUgHx5pkEgjUttxyy5G3b42aBs6jq64RAwxFHJUQ2GG6wwD7nsCZkuSccyoFE3Ywyu9FG4IM4+EsjLtavuudDBBDicgyRkGMos0cBcfdPHZDET1xm4Rr32VXuOYd+WMeYKIYqe9xiDlwiBv943y6kavvY6fb3HFgOcICRIGVeWJYBcWc8XHtdI05iuXCuZQbmV1qFvm7ICzkRtuINWNg3AXDv//97+vCfsYtAIyb1Dhk+m5XHQYKbu++++51xorfC4Y5NH3aFWQgRByr8Zx55pm1fDruRDbMA2zJZB/5asOfg+m9iL8TTjhh3VpCJpF7a0AbHAcygnThiCJn2jDpO+fmzHzCRhCgDUcgrUuZQJE9pZ/WJ5II1ogXwTNCVfATmRfqZpGfac4xXJBh3utB7sHH/7pq1/oI7KwfJCViobm+ELUCwbjBjENHZugyRBY54dSaW6R0ZL1xipd7HmK+mrcExt/JtEB3t912W6cf4jPyqS4DB8/6EMha/0hzR2mtOzIm+8EatzasHbrLb+hxNdToasQf3WLXGBEP99BP1hwMyWXfZ9Tasb4EIUPtR2Q40J1umKPX4eXIl4DdvLmVpu+jtpzjw7KRrGtkC/khz/QKwmCacgffPvrc/JA3AWnMp3VPn4UTHzoy5it0VZcOd9y5qTfYXLZnkpszu9oz/zZVjDvGQo7JErmiV8OekEe2mb9gLZY6xzx7Sr1Orr1XMDgOj1K/aU9Qb12zowqkywT10GVqDnb5HAIuvoIAms5hi9gD/+g8ASpZZDvpT34MgsgYPUhFRacR6oLWePrINH1Ff8nAZSejDlVfeY/vwRVJKsvaWODioTdgYh2FDxK/mdTnm+aaXQ7bEoQBOabvkD0bbrhhLXu3uc1tasKHfgk72NenJOt0CwLGuicTiJhR/mTb/PXtl3fwEWzCkCXzaq2bU3pN+6W8j2qTHb3IRS5S+xhlRn2bj+KYq6evfxDtDl1H5A+eMT82LKwl6yjWcN91MKSvRx11VD2H5frl8/BN+5JN+rUcNhiGbX4vPceP74NbH/3TF9/83tpHIImftT/HOcIRCNipFFSNugI+AUsEEoFEYBIEmvXNyneU5/UneXf+JhFIBJYPAWS8wNm/fBKB1YYAcsWz0vKb62i1SU72d9EQSOJn0WY8x5sIJAKJQCKQCCQCiUAikAgkAolAIpAIJAILg0ASPwsz1TnQRCARSAQSgUQgEUgEEoFEIBFIBBKBRCARWDQEkvhZtBnP8SYCiUAikAgkAolAIpAIJAKJQCKQCCQCicDCIJDEz8JMdQ40EUgEEoFEIBFIBBKBRCARSAQSgUQgEUgEFg2BJH4WbcZzvIlAIpAIJAKJQCKQCCQCiUAikAgkAolAIrAwCCTxszBTnQNNBBKBRCARSAQSgUQgEUgEEoFEIBFIBBKBRUMgiZ9Fm/EcbyKQCCQCiUAikAgkAolAIpAIJAKJQCKQCCwMAkn8LMxU50ATgUQgEUgEEoFEIBFIBBKBRCARSAQSgURg0RBI4mfRZjzHmwgkAolAIpAIJAKJQCKQCCQCiUAikAgkAguDQBI/CzPVOdBEIBFIBBKBRCARSAQSgUQgEUgEEoFEIBFYNASS+Fm0Gc/xJgKJQCKQCCQCiUAikAgkAolAIpAIJAKJwMIgkMTPwkx1DnSWCPz973+vjjvuuOp973tf9exnP7u6yU1uMsvmF7Kt//3f/61+9rOfVQcddFD173//u3rBC15QXehCF6qxmMf50N+zzz67+sAHPlD96U9/Wq+/yzmBK9Xuco4p3n3OOedUhxxySHXaaadV++67b3XpS196Fs2u2jb++c9/Vp/4xCeqd7zjHdWXvvSl6mpXu1q1++67V0960pOqi1/84qtuXNa9uX/d615X7bzzztU222zTawzxuwMPPLC6+93vXm2//fa9frccX/rvf/9bfeELX6gOOOCA6thjj61leMcdd6ye+9znVle4whWWo8l8ZyKwrAj89a9/rY4//vjq4IMPrl7ykpdU17zmNZe1vXz56kXgX//6V/WVr3yltknPfOYz58p3Xsu+0+qVmOz5UASS+BmK2Br6/umnn17tscce1QYbbFC95z3vqTbaaKOpje7EE0+sHvvYx1a3ve1tayf8kpe85NTePe8v4uTsvffe1Zve9KZq0003rQ477LC5Ml7zjt+k/UO0kecf/OAHNdnGwUT8zOt86O8jHvGImqwq+9s1/qWurUnbXe5+db2/63Pzvuuuu1YnnXRS9bCHPax685vfvCaIH6QlEhNB6N9WW23VBUWvz62L5z3vedVmm21WPfShD61++tOfVk972tMq8nXkkUdWd7nLXXq9Z16+dN5559Vr3j/PZz7zmWrbbbft7N6kv+t88QRfQECxl3/729/quUAIP+c5z6nJbDaafOeTCKwmBH75y1/Wdu6YY46pdQodhmDOZz4Q+M9//lP7qq985SurV7ziFSuqY9ikZzzjGdXb3va2ufSdl8t3mg9JyF4sCgJJ/CzKTI8Y54c//OFqp512qoOjj370o9XWW289NTQYEA7rDW94w+rQQw+tbnSjG03t3avhReeee271hCc8oTr55JOT+JnhhB199NHVve51r/MRKfM6Hx/5yEfq3fwhxM801tYk7XZN4zT61dVG1+ff/OY3qwc/+ME14bxWiB8EPT399a9/vXr+859fvfCFL1yXydaFx7jP7VzaUZVZ8sY3vnFdJsnvfve76sc//nG1+eabr8qMHxlMz3rWs+ox9SV+YDTp7ybFf9zv9PnlL395TfJssskm9dcEQ6eeemptSy972ctOu8l8XyKw7AgglR/ykIfUOiWJn2WHe1ADf/jDH+qNkqOOOqom6JBAK7lRqz+PfOQjq+985ztz6Tsvh+80aMLyy4nAEhFI4meJAK7mn9tJPvzww6uLXexi1XbbbTdVR//3v/99Tfhc97rXrXd5LnzhC69mqAb3HbZ2bD/3uc/NpfEaPKBV8gPHVe5whzucj0iZ1/kY1982uKextiZpt0sEptGvrja6Ppf1g/hxtHKtED9Imi9+8Yt18H+/+91vKrvlv/3tb2tn/x73uEf1xCc+cclEUte8zPJzGT8ypIYQP/o36e+mNbbQUeyx3feLXvSi03p1vicRWFEEEMq77LJLTbAm8bOiUzGycbZFNsvd7na36n/+539WtIPz6qsFKMvhO60o4Nn4wiGQxM/CTXkOeBYIzLvxmgUGK9HGIhA/08B1rTova5H4mcZ8N9+hhgInXx0ZAdlaeiYlcCb93bSwi8wuGYCylqI+2bTen+9JBFYKgSR+Vgr51dfuvPvOa9V3Wn2Skj2eFIEkfiZFLn+XCLQgMO/Ga61OXhI//WZ2rTovSfz0m3+77ur6DM2K6ff2lf3WpATOpL+b1mhjTb71rW+t6+PlkwisFQSS+FkrM7n845h333mt+k7LP7PZwrwgkMTPvMzEAvXD0QW3XanDsdJppcsF+7wbr+Ua90q/N4mffjOwVp2XJH76zX/UY0ri5//jtdLET9TcS+Knnwyvxm+pX6JQtxomK1lHZdbYzZr4Ua/mcpe7XHX729/+fENdBP9z1vM7tL22OZh333mt+k5D5zC/v3oRSOJn9c7dVHp+xhlnVG9/+9vrQsTTvGmBYldolQF+8pOfvF5RSgVFVe5/17veteK3XSmc+Y9//KO64hWvOBU84yXzbryinxxR9ZfWyrXXi0D8tK2tvkK8HM7LNPrVt//jvjdvxE9c/7rhhhsuqc4ZPaUY841vfOPzFeF3/fevf/3rWn9f4AIX6IRQn/bZZ5/637SIn2mNs7PzPb4wKYEz6e96dKnXV2yGuLVrpYmf5bKJvUDo+FJX35ZbDoeutXI4bmx7zWteU333u99dlfXHloLtLImf0047rdptt93qml2jbvXr43+uNb+oa+2pvaRosTl2kcAFL3jBdT9ZyryPa7dtDubdd14O36nEiY750Y9+VBf3zzpvXZKbn0+CQBI/k6C2Bn7DgXruc59bky+3vOUt1yu4R9Eff/zxtXPCALqOU5Fm18xe73rX6xz9WWedVT396U+vPvShD613rbK/77ffftV73/veSiHY8nnRi15U31hD6blK+N3vfnfFAPziF7+oi/Xaob7Sla7U2bYv6P8pp5xSj+373/9+fSWu3bUXv/jF1e1ud7s6OPLuT3ziE9WrXvWqevftnve8Z52FxPghrBQ9ffWrXz3yNjJ9/N73vlf3EXHGkUMe6ac2rnOd69TvH1fcOfr3zne+s37Pv/71r0qx1Qc84AHVk570pPONE1YHHnhg9elPf7py9abvPv7xj68e97jHVb/5zW+qgw8+uDYUP//5z+trMIPAU6zvy1/+cl0U9jKXuUw9niB4YGLncf/9969e//rX10Gpvvv7Bz/4wfqK5z44jpsQVyTDE76C8Stc4QrVYx7zmLrfZIrswd+z/fbb13KitoWrzRU2JTsMnyMP5uciF7lIfQORmiTHHntsPY6nPOUpNV5l4fDlJn6mPS43NZGbvffeu9p5551rmSKDcCCDL3vZy6pb3OIW62Aet7bKeTCHsP3Yxz5WrzPXm7tVD44cYrVDAqe+7XYtvLZ+CXiWuqatuT7zP4746dOHoeuyDRPvcpMNnUk/WJfm5A1veENdW8ff6STjOuGEE+pbnH71q19VAiRaIzrDAAAgAElEQVT6w1q8wQ1uUDdhLbj1jUyURI3ffutb36rXtTVgrVkb1rX5pQfo1Qc96EHrHHnvJ1NIpD//+c/rDcHaFJgqLkyvWL/a086ZZ55Zy+Ezn/nM6uY3v/k6gqnvODXURy59L9r+/Oc/X19rTt/ZmHDjTOkIm1OyrZ9slLGpXRTPUFIriB94mgubFuTJeB2Ls37cqvWXv/ylLh4d65Ruu/vd71699KUvrTbeeOMaW//YkWtd61r17+DmRqNRD1tBD9N7Tbt43/vet34X4pDNpuuPOOKI2t4Ys/fbRLnrXe+6bo717/3vf3/1k5/8pPrqV79ay5xi5x435RhX2EXthr1o2sRb3/rW9Zisu8MOO6zaaqututRA/Xkf+xjfI/t0HjtvfAJQ5NejHvWo9TJiuvrmAolyvYXt979hL2xAkaNmMNXHzjXXmnXFfiPp2CH2rK0mEzvMhwmbF0CyY3Sj/nv6zLHvmxdz6/eK2esD2eRDkUtr+453vGNdv+vhD394/d/m+i1veUv9m9133722nZe//OU719uQNT5OQIL4Id/8AGvTvLCnsnLMDZImbDl7MtSvIfdk3UYmXVk+1qBbZt1Y1eZ/esc0/KI+PjSdyg7wVUP2yRE/KJ6QB3Kjb2effXZ1//vfv17z4cv1sW1tC5evr8A/P7EknZvzPmRNjWuvTwxAB4TvbK6s61jH9N0ee+xRy3tTn/ZZx10KrM+8Teo7sWt0xiGHHLIuxuB7x6kHbdPL++67b+3LW6tsSNhzdoYdMvZmLNTHj+gae36+OAgk8bM4c32+kdoZccUm41/etECxCbg5oq7G5nwrNsnxZ0D7PG6zoqS22Wab9Xa3uth8xp7jLcDneDJ0+sJJ6XPdPOXpanrjsaMd18h/6lOfqgMHSlTgxQFmPDkgFK9xISAEPZSz64C32GKLmgQplSxDTDEzRoKza1/72jVB4tr2pz71qdWjH/3o+l3jxslIM67ez+gjnOyucNI5P/rF2N35zneuYfYe2DP6gjLKnyMuyNPPjTbaqDbYiJPmPDIGsBDsuw2ovOUIKaS/3/72t+tx3ulOd6pvdTjnnHNq7LbccsteOHbJwte+9rWa0IJTKWNw4OQgAt1YVKZkM35ILdcaI+oYTIGvfpIp/w0rxIZ/97nPfdZ1Y7mJn2hoGuPyrujvVa961dohhpUUdVgJ0JEAjoCURyLHrS3vE/gicwROHEjOkYD7ta99bd2WIFlbk7TbNdfj+rXUNT1k/scRP119GLouu7DgvHLcXL3uobuuec1r1gG5tY0Isl7pAuQNIsHn1qzARQCjzwJ2Oocj7O8lmfHHP/6xDiatIXrBfAuarTXOvOAUHvSF9V0+bdktJ554Yr3+6Iw999yzDsD1gc6hU+k/ulOQ1mec9GdfuURga1Ow6qZJQTonmO6mC7SvXTKhDxtssEGNMezoYeuSrUAITUr80M1wFFgJIENX3/SmN63XT5Ao2hB0I+is1zJr9LOf/WwdhNO5Nlb6PFF3aVTGD1wEZwIfegGmsCdPZIP+JwdxfAiRIkD64Q9/uN6tkjCy9ukatqPUyU2bCH+kJdLCxoNMgK6nr330Pfpd8I+QuNWtblW/OubP/0cIucLe09W3HXbYYb31hjRHbpgrYyA3xs22kq14+voLzbUWskk3kxXYjyP2oq2ubMQhc2zDiS1kr5FyIZPGQ36QuGSjLNxuzZAT/pS1bQOsz3qz2dSly7o25YL4EfizRaGP6BoklrXKb/KZTSrPJH6N37Xpti7/c1p+UZcPbS7MA/8UIcXvRPBbD/SNdew7COPb3OY2tf7zN3LI9zF31g2sumxb15pl++h0+qrUPU3d3ndNdbXXNQfxORuJUCfLfD/rh+4jK+aY/xgZrn3XcVffuuZtEp9N35D1dIV+29A01/Q5TNl1pG2JN6KWDbZ+bbbTf0giBGDTDoXv0uVHdI09P18cBJL4WZy5Pt9Ix6XfCiZCySBfPHZA7TDGf3fBNs7JaVP6djE587IgKEYBjMe7PH3qAXHyOLVIK5kU8XAoZVTYGUW4cNLC0aaMBcux28QppZTtwpekBAeIY/Lxj3+8dkplQZWPsdn1k50ybpyMluAemVO26T3IIw6ZcYZDHje9GEtc8asfAilOA5KgLY26zdkMB4lTjyiw+6bfnAmZSH1xbJMFxsxYOTMlSVP+XeDmXxhxhBbyh0PoYeDNA9Ju0003rf827ljErIifpY4rdp2jv3ZxyiucS2Ks6cCPm1NOPMees8BpKDOhEArk+lKXulSN8yTtTrLml7qm4Txk/kdh06cPQ9dlFxY+j3WJuAgSB4FLR9A/nHyEj2A0Mik5iZ/85CdrEhqxzBlvC2ZivJFpcpWrXGVd16wj67p8T3w4Ljii48nQJS5xiTrTpHyfTD3BGTK5JFW6xtlXLm0w0LuC2DKTT7syNegkzjPiUkYpckOgwpGOZynH2MZhYt3QYYJfeCLl4BM6Hh4c8rCN9DOiQTDcXIdtcjOO+EHcwgNJzy4GGeJdpR4qg7Y2O9tmL6IPglFj8Bg/Eqw8/jFqHH3tI7KObLEvdDp9VR5RlLGCxCSH5WZFV99KcqGJk7WGHOIDhP03hiH+Qqw1JKt+y5QyN9Yym9/1tNnioXNMzo2Dv8RXYz885d9LWfUZDOga3zeG8HO61ht/pGuNd429TebiaBYitSTmlurXjCJ+u0iHUtcuxS+CcZsPHbcq8nvMYaxldtkmGNtt/SF6+AVBKlrvz3ve8+rNUT4RUnmpPrO2x+meSdZUlyx0zUH5edQCjXfKgEG22xAryfYh67itf31in6G+U2wSsmHsFvuP1KOL+Hkl+R54s4U2ndn1eGITnB/tPcg6unSIH9E1N/n5YiCQxM9izPPIUY4zrOF4Se3GukewPQSqSYif0mmxK8fglYFHV/t+H8cY9HmUo2pnkeEsiZ9RO6yjgoAYE8PTdd3uKOMWjpYjWwLB5i48lp9x4FRGsB/B1jHHHFPvkMooaqaqT9tBGopj17yE0w23CJoYakGtHUvGL4i+c889t3Zi7YbZ4Y90Y7vpdkXiGeeozIr4CUdaMDHJuGIcbefFx41x1NqKObP728wQGjU/k7TbNc/j+hUByqRrWnZd3/mfpA+TrMsuLHzeti5DP9hhlsUx6rn3ve9dEwccxXGkRFsw2TbH494XZBFdM0rHsQcySazPCKDbxjlELvXXMQaB5qjsCYQ0xxwB5AjUuD5OWqun7XdByiPaDz300HWZpGErS3KNvMKOY97cHGiTm3HrfRxpEe+SXSSL1e54BENLJX4mqTPU1z6qR0UXCH5G6SqbTMgga6PceGnLiOpab206EwnVx1/oytjp0gltv59kjtnQBz7wgdXVr371dZnJsEUE8Bt8fvjhh9eEpOPkyDykQmT79F1vSOml1ujp0hFhI2S2OI4lu2Xafo356SIdSuKnSRwN8YuOPvromrwc50PTEbLtkeLkjz4r/dWQFXowMqBK+RLw2xBxQcpS7GuXPzXpHLStha45GKq7hsxLV1Zen9hnqO/Ep/UPURybceNw7Vpnoesd40QM8YtkfPb1I7p0VH6+GAgk8bMY8zyI+Ik0bI61R6olp9guUd9nEuLHuyOFH/lhl5EDzZHpUth+G8SJ/1/uFI7rc5sjOSoIcLaege7jFI8yXo4NYPmNsUzPjv6Vu9WMumCCMxBHL+z4CorsJHHyY5d0UuM8LtAZimOXTAR5ZedDyquaGZyVK1/5yvWOtZ3J2LUUYNn1K48tNN8fqa12wZtzMUviZxrjGupEwGLU2uJYwFE9lHIHadzcTNJu1zyPW/NLWdOj2myb/0n6MOm67MKjbV1GcIvctA7b6oO0BSPTJH4Eh7IQrc1xOs4RMkfVBDTIWseF2sY5RC6RSo6zjtKNgbWsEoQxAmhcH5eD+IkdWgR8GRCG7MgAimPByDM7tkOyfYxvnD0yH3Z4HXcdJSuyI9Vxsi6ClBoaPHUFgF2y7vO+9lFGL1KzzGwt3w875H/USorj5dMmfobaueUkfiaZ41FZpwJXxKgNLjJhowgBKTuOP2HdxGZan/UW89JFYjvm6zgKTB05MYf8FVlyNka6AtrQK2odhf2atl9jLF2kQ5uuHSIvXT50HE2yrukQhJys6KjnFwF+n+Oq07CvXRk/ZK3pV0y6HrrmYKjuGjIvXXqsa978fhq+k9IOSE52f1TGzyi8S9/P+mIn1X5Dkvf1I7rGn58vBgJJ/CzGPI8cZZthdTSEMbdLpIggRx8ZY3epzzMp8ePdlJ6dKo6K99gdjPPMbW3HeMKJ7rqpayjxE98fdXSi2a9RxiuObUnrHhfcRNDS3M1m3AVFHCmGLtKQkT/TdpCG4thHHiKTQGqzFP8o5i1YsfOF5CNfajtJXy7r9ni/70nzdaQiCrkikVaS+NGvpY5rEidi1NoqU7LnKeMnZGPSNR2/7zv/bc7ouD7IOlO/ZJJ12UcftTnNsWPbRWzPIuMnjsTRMeNIlZBX61NtAuRtm/4ZIpcxxmbNrxLjsv6D4w5xTKL8znIQPzEODnt5/CCOdWlTLaXNN9+83onXryHZPm3Ej2CdHR5H/ITMe0es/aHB0zSIn772MY65NC+ViD6Uc1wec5028TPUzk0a6Ma42n4/yRx7b5lNK9vZPwGl448IMz6HYrLWrfUtWy9I5j7rrQ/x4ygrH42ek50iQ0jNLUEpv9GxnC7iJ/QKksimHd9t2n7NUomfofLSx4dWq4lPRKfwgfiFsvdC1pvHvMfZm6Xa19VM/Aydly5/tWveJvHZtMnPsHHgn40Cvmyz9mXXOgkdYp3ZaEBUWTN9/Yiusefni4FAEj+LMc+9iR8BFiMSRSKRDM4aIx3Ks+RdsE1C/Nhx5khHEKQQoDRGx6KaRXxHtV/uFKqToXBy2zOU+KHwvXOcwzoqQEGeBckTu9/+286cY0LlU+64x+cUu6NdUkTLwpwKw9px52BN20EaimOXLPi8TO/n2MTtDDKaIlUZGcRRVUS2POInUFCIGl4KVQs2Y4e0ieMkGT9l3ZU+Yym/s5Rxec8kTsSotVUGS30y0iZptwubUf1a6prW5pD5n6QPMlhkSw1Zl11Y+LxtXUYGid1ewbosuLZnFsSP9mNdNWtORd8iq6P8vCsbgA6XXdAll1G3S5anALasUVViE0GyYy5RGLP8fDmIn8jsoXebtY8i+JZd4VgNPMoAu4+s+M44exSY039ut3HcrHwig8bR4QiaV4L46WsfA0u6vqyNFGMKOyljpCTZpk38DLVzy0n8TDLH8IpjqjbKrEn+EyKBzxDHVvydTCIPy/pQfddbly7rI99dAW2Mv6y3OG2/Rj+7sk18Z5z+6CsvXT604sx8Dj42/wfRIFOPnlTLkU4j++ySbA5rujzm3vQZl+Izx7tWM/HTd1665LRr3qKO1lDfKQrey3i3BmXn2LyU/X+Na1xjnc7us84iM07RbzUwbVZ5T18/oguD/HwxEEjiZzHmeeQoRxlWzo1jNnZTObmeSCV3NpxT0XUswW+6iB+BQHNnl0JlAMsit6HoONt9bhSLDAy3APjNjW9843Vjp4AdJeIgR4qlmzH61vhxtEdtC310/K15HEnxNWSM73ia17kjbqKoZbPwou9Lx6bEHamDj2MUnBBjCJIojoPZxYu0fv1SCLN5g4t3Rm2K5u1qbQ6Oz4bg2GcJlfWb3EpQFt+MWgWKPDrfXwZN446KhHPWJPiGEj/S0sm1a2Zjt63PeOI7k44rfj/UiWhbW8hRckB+ypvh/EY/BQcy9jgek7TbhcuoNb/UNT10/ifpg9t/hq7LLiy6nLgyU8TxUc59mU2JGLKe47a7WRE/rhaW/YR0oWPiSnnjiYLjiKpSvrqCur5yaRcTmUMPyjqiC6PuRZDeAlf1MRTI5+yWmY8xJ0slfkbZA0G0TAqfyVAsixGXRa/VXhBQlwWn+8iK74wLvqLgtuvtmze0xS1Oe+2113p9K7O3msdFor5I1LmL69zb+tBnDH3tIzvu+JGs1mZhf+1EAVfXe5c2dtrEz1A7Ny3ix6ZGWZhWPyaZ45iTIHgUPZch4gILT2xKyDCIQLGsDxh2t2u9dWXf9JGNMmOume0cR9YUdy5vcluqXzMqW6bcIBmXWdimP/r4Rfw2G6XjfGjEtuw9WVJRED7ICxlA9IfH51Hb0ZGwcu74Lfxzc7dUn7lt3U9KvrXJRNccTEJa95mX8PvH9a1v7DPUdxp1BDZ0CXvG1486ToH3qOLO7C99aaOBHbrZzW5WE7025slsHz+iz1rN76x9BJL4WftzPHaEsessqyeK60btCUU2o0YBx9FtK3Yi4prxLtiCLJL2W+5SRiE2dRq8kwPISdUH7LWgw26vYNwjIKPUS4egre3yBhapswgTZ909Al+BhSsUOe6x44VsUFQ5nrLWTpNYcI4dacNJUaMAyWO3Hmnhyni39MgICkMu40e7lLRH/xwFUORYBhWSg0GP65IZ+vKsN6PASYxbxOL2D7czhVNcKn/XzNoJEEQifTggdho4m4yGM+SMTdsYo59xk00Xjl2yEJ/HzrRdLH0MRyYcP0FN8zaW8oY1ASe55PTAkFxyaB29c/sFxzeIwmbWwLj5sOtsDmLXftSOetf4JhlXvHNcf30+Tj7HrS04unXOrpJHgBrX+dpZF+DBS8A3SbtdOIzqVxAJk67pofMffXDjXThUffowdF12YeHz0K/mpXlDh8/LWzqQdUg76xfZhSyR5UaXlGu1meE2arxdstW29n1mndGHMvNkANEddqUVLHWESdBCriIjp2ucfeUyrjS2HtkDJAqSwM0mnG0kUFzhzvENOaeD/aOn1MYQcNkx73tMIvCKgM/xFDc6llfE26VHNiH8m8fySvKX7h5a2yfaH7fefW69OiIr25FNvP71r7/u+np9IzfNWnhlMIRkQbgL9h2bZpeQ3Qg2RLAjajZD2vrQR+b72keyr0Ybm8m2sdPmlyzR7WqVkb2y8HlX39rkcNw6GeIvtK21PtgYkzVuzNaY4r/IyyhcP8kcazcyqBwbIX9RizHk0nooCaHSz2Fvu9Ybee9a413jj4DWxRb0R2Ql0Q36hviW6Yu0ClJ1Er9GP4Ig5OvxswTVCBJrxsMWjfI/kbXT8IvckmZDcZwPLatH+whY8+X2vyD+1G60julW/tCuu+5az6/1SRdaw4hRf+NrGtdSfebS12gen51kTXXJQlsMYA7G+WptNnXIOh7Xv76xz1DfKXxLcQd5lOllw4LfyrbyDRSXN+diIbbVOinjg1gnSFPz7mhXrJO+fkTXvOTni4NAEj+LM9frjZTjx7ESEHo42YwRw+u6ckET4yIV0Q4Gp3PLLbfsvNJVgEA5IVNOOOGE+t2uJmZsGUTPmWeeWRt+3xOMMpJ2N7TD4eaMIDgYROfDObZ2nstd1rZpoyQRNhxFSlcbHGOEjfcgCYxPW5h3jhLnh0MiBRehYkebY4zcMXaBRRx/Yww51XbEGWHEDyNvDIIFRIsAHLYCGEZbmqjP3cYAI0ZdPRtBqcCGk4PsElyUO/+MEfJG0OXMPCeMc8AhKGsY6ZNMKU60a9m33nrrut/IEOM2jwyPTCi4emc5Rk6oHe3yBrcuHPvOR8wV4ywLiqMSu5LxmYDtqKOOWi/bKz5D9DCSSLEYl3l05EOAjIw0f75nTk899dQ6CFSHxO/MY9t8GKddE0W0+xRGbsreJOMiZ0gmTq8aWmV/7eQJznxuDZJPc2mMCMe2tVXKFtn3wExWi4CWbAxtV7BLfsY9bWve+lnqmu4z/4JIu6XI6VLvuMEP6dqnD0PWZZfZ+PKXv1zLZ+hXa1ZBW+sWaVuuCUdZ6Tzz1dQldKWAiFySY4Fw3HpHxyEBOImhZznuAkC6T1ARawEJKCvE4zsCz9BvdA75oGvjgSUZDL0Dm9vc5ja1U6qPkYnTd5xdchkksKCATqRf7ZTSn6X8Nr+nj/SC78GYrvPfsIcVApAMIDe6HrKj9gJdRIboYfpWxqXso3LczXcJBrQTBH1XW+Xnaj9Y0+Ys1jtdbM4U6Y2ntDtwYEtsrLArxte87ZFeElAjd7w3cPRd5JQdZLZZ1gF9ikyDQdkHwbMgY8jTZR/jXfSu9UGGtSkIMgZY3+te91pn3+hKAVNb39xqY5yyHzz8GT6H//3oRz9a+zqhF4zJxkBg28fOjXoHsord7HOVuz6RbVlbjjTrS8yHnfpRvkWfOfbeIEgQG9ZnaZetJQEkHTKq5mGf9dZ3jbfJCOKHv2E9WdeyGekbY5TZ1fR7Spnv69cEeUmv8W/IM7vKN3MMM3zIcf6neWz6fpP4RXRdlw9to1AfZR3xT+kdcgmHkAUY0MN0IbnmC8oARR6GzJDdPrZt3NzIqmr6GnSoIv9RnHuSNdWlL8bNgTEaL/vU9J2tmTJmCX1vftmjPuu4rV/WUdu8IaQm8Z347Ygefbe5Id6h477xjW/U/qnj8Pw7xB6dHMSPvvL96DAywn8z5lG3vNH1bX5E13zk54uFQBI/izXfOdoFQ4AhkTor2BxK1CwHVGXNovL9zfPVy9F22zsFXRzcuKJ6aPvzOq6h48jvJwKrHQEkAGcaoRHHlZd7TIg5u++xW7/c7S3l/QJTQZWguLxCeinvzN+uLAJsvIytJgllrtmmebH/00Jp3vyaaY0r37PYCLQd9VpsZHL000QgiZ9popnvSgQSgVWHgONeMn7iaM2qG0B2OBFIBFYMAdmpjifJjCuL565Yh7LhRCARSAQSgVWHQFe9vFU3oOzwXCKQxM9cTkt2KhFIBGaBgJRiKbeOujiWlE8ikAgkAkMQUGvM8V7Hh8bdRDbkffndRCARSAQSgcVDIImfxZvzlRhxEj8rgXq2mQgkAolAIpAIJAKrGoGzzjqrrlvm1p24oWdVDyg7nwgkAolAIrAiCCTxsyKwL1yjSfws3JTngBOBRCARSAQSgURgUgQUHFek3uUAo67KnvS9+btEIBFIBBKBxUQgiZ/FnPdZjzqJn1kjnu0lAolAIpAIJAKJwKpFAPHjFkY3Ubk565a3vOWqHUt2PBFIBBKBRGDlEYgr5RVrd9OnGzrzSQSmjUASP9NGNN+XCCQCiUAikAgkAmsaAdeMu0nJFdX5JAKJQCKQCCQCkyJw+OGHV/vvv3/1hS98oX6FmpN3uMMdqpe+9KX1BkM+icC0EEjiZ1pI5nsSgUQgEUgEEoFEIBFIBBKBRCARSAQSgUQgEZgzBJL4mbMJye4kAolAIpAIJAKJQCKQCCQCiUAikAgkAolAIjAtBJL4mRaS+Z5EIBFIBBKBRCARSAQSgUQgEUgEEoFEIBFIBOYMgSR+5mxCsjuJQCKQCCQCiUAikAgkAolAIpAIJAKJQCKQCEwLgSR+poVkvicRSAQSgUQgEUgEEoFEIBFIBBKBRCARSAQSgTlDIImfOZuQ7E4ikAgkAolAIpAIJAKJQCKQCCQCiUAikAgkAtNCIImfaSG5YO/573//W187eMABB1THHntsdelLX7racccdq+c+97nVFa5whblD4w9/+EN15JFHVieffHK177771v3NJxGYBwTOOeec6pBDDqlOO+20NSub//73v+vxve51r6t23nnnaptttpkH6BeiD6tNVy/EpKyRQf7973+vjjvuuOp973tf9exnP7u6yU1uskZGtvqGwcc5+uijqy996Uv1FdCXv/zlV98gssfrEFgEv6A53f/7v/9bnX322dUHPvCB6k9/+lP1ghe8oLrQhS60ZqTir3/9a60vP/ShD1X77bdfdbWrXW3NjC0HsnoQSOJn9czV3PRUECeA+9vf/lY97WlPqxX0c57znOqggw6q3vOe91S77rrr3PRVRwScu+yyS/XNb36zetjDHla9+c1vTuJnrmZofjtz4oknVo997GOr2972trXMX/KSl5xqZ3/wgx/U6+Wkk05as7J53nnnVS95yUvqf57PfOYz1bbbbjtVHPNloxFYbbp6Nc7j6aefXu2xxx7VBhtsUNu/jTbaaOrDmEUbQzstiNl7772rN73pTdWmm25aHXbYYUn8DAVxSt8/9dRTq4c85CHVd7/73TVrR6YE1ap4zSL4BaMmAinyiEc8ovrZz35WE8l8hnklfobq5F/+8pf12I455pjqLne5S01uJfGzKpbjmutkEj9rbkqXf0ACt5e//OW1k7vJJpvUDXICOR83vOENq8te9rLL34mBLcj0ud/97ldnGiTxMxC8Bf76K17xiprUJNeHHnpodaMb3WjqaCAkH/zgB9fk0lqVzX/+85/Vs571rOqNb3xjEj9Tl6DxL1yNunqG8EylqQ9/+MPVTjvtVG8mfPSjH6223nrrqby3fMks2pik0+eee271hCc8oc6kTeJnEgSn95v0caaH5Ty8aRH8glE4f+QjH6lPD8w78TOJTv7pT39aE7QXv/jFk/iZh0W2oH1I4mdBJ37SYUvtluVzsYtdrHrlK19ZXfSiF530VTP9nR0UwbVU9LUaXM8U0AVp7Pe//31N+Fz3utetd2kufOELT33kiyKbdu+kbmfGz9RFaOQLV6uung0602sFzocffnhtE7fbbrvaqZ/2M4s2JulzyNjnPve5JH4mAXCKv1kUOzJFyOb6VYs6n44q3uEOd5h74mcSnfy73/2uPn1gIywzfuZ6+a3pziXxs6and/qDk95odxMjbwd/XtMwmyNfVCM6fQnIN04bgUWRzSR+pi057e9brbp6tihla0tBIImfpaA33d8uih2ZLmrz+7ZFnc/VQvxMIjlJ/EyCWv5m2ggk8TNtRNf4+0Ipv/Wtb61rn6yWZ1GN6GqZn0Xu56LIZhI/s5Xy1aqrZ4tStrYUBJL4WQp60/3totiR6aI2v29b1PlM4md+ZTJ7tjYQSOJnbczjzEYR51rnkfhxI4DbRdRK+Z//+Z/1MFlUIzozwehoSLG+T+J7dpIAACAASURBVH3qU9WjH/3o6oIXvOC8dGsu+rEosjkN4qdtjc/FZHZ0Ypb9n2ddvRrmKvvYjcA8Ej+LamtmaUe69Jgbxlz28chHPnLqFyJ0S+Xa+MYs53PWiLXJRxI/s56NbG/REEjiZ9FmfInjRay4hWgeiR/Xyz/jGc+o3vWud53vdpGlGFFGSm2XvAJ+tPDEFZwbbrjhyBo4Cn87Fqjo91JvaXA19a9//ev6NoQLXOACS5Tm7p8bmyKLRx11VPXkJz/5fIXLje0f//hHdcUrXrH7ZWO+sRTZnLjRnj+cpuxPg/hpW+M9hzS1r3XJ/aiGZtn/edHV01gjU5u0//eiaeuRM844o3r7299eFzperpta2tpYKYynRfxMaz6maWumLXN93rcUHGZpR9r0mJsEX/Oa19Q3jI2rp7iUcfbBcS18Z9rzOS+Yd8nHaiJ+hur9POq1Flbm6h9DEj+rfw6XNAKO0sEHH1wdccQRdQDrysFrXetaNYFy17vedV12Bgdv//33rws6K3hbPve9732rd7zjHZXAv++juNknPvGJ+ncUPWdZYPiABzxgcEB/1llnVfvtt1/13ve+93x9e9GLXlQ9//nPr370ox+tK+6811571bevvP/9768Y1y222KLaZ599qrvd7W7rte2aertWxv3617++JjVe/OIX19fXf/CDH6w222yzSvB3yimn1GTT97///fozV3773u1ud7t17+v7vT74we7444+v5+3ss8+uGJMf/vCH1ZZbblnP3a1udav62si//OUv9Rh/8pOfVF/96lerN7zhDesIse985zs1mRF9NsZmwMKo+bvv/epXv6p22GGHGue4rtiY3FLgmnNO3v9h707A96vG/fFvQ/E3hGhARSgZIkXGSpREQhRClCFTJEUUFSGFYzqlyExEhkSoZI6IEnGQKVNl6nA6ZLj+12ud3/291nf3PHuv/Xye5zOufV3fiz7PHtZ6r3vdw3vd617HH398GlPfgaW/K+Trf7/85S+v1rXNN9+8kZHgtKwSbDgt559/fvPa1742jYNxPfHEExMB+bznPa855JBDBteb4oA4Rl2ADEfvV6BV2w877LDGMeQHHHBAc9JJJ13tiFzzQV+POeaYtKp5j3vcoznyyCMbDrHTbbbffvvU375vIIy6HDz9hp0T9IyBsb7NbW6T5GuzzTYrEZer3XP55Zcn7E4++eREaj34wQ9O8p1nyeWy7ySuDTfcMM3VXBac7HfLW97yau/P+0yfaPPXv/71VfdNUty5a447JUM9GzKOnFXEnUwgGs19p4T85S9/abbZZptUWHGvvfZK/022jz322PTMPvvs0+y3337NTW5ykwY+ZOLss89urrzyyub3v/99CujNKcXs23Ifc9//nnXWWel9SELPRPH7rvbTtb5JnuhWc/hhD3tYknHP07kKjJMTY3TggQc2e++991h5L9XVpbp/Uj1SOkdKhBjmdJ5AEhlJrhRcp1tud7vbrXpF39i19YhT+2QimrPsEJ0etuCSSy5JckB+zBP6j8zn8w6GdI+x32qrrSYq2NmnI+ikcd8oxbjvG+yjAs104KabbpowUL+PT0BP+/1b3/pWs/vuuyd9F1cX8QNr+vC4445bNS/MS/MsiuRPU6+z6X22RrtDRugh3zfOW265ZZpXd7vb3ZLONu50uzm39tprN09/+tObZz3rWUn2jIW56tpll12SbVDzUKaRucpeOO3UVnhYmcN9PsI0cAg7QlcrMv6JT3wiyfQaa6zR7LTTTgl32dCxYEInDx3zPl/LiXYwCHxCTujEU089tdl2222L7HjoJu+hf9jn3XbbLfmlsQBnnLzzne98Z0MOf/WrX6WiwOb0Ouusk/T0NHSGPpARsmUctY0PRg6M+9CrZF54Z4lfoO/6HW2yKPvUpz51tSyrtmyRa3aKbxu+N1uzxx57rJaNHYtefC7f8B7Y84n4N5McdPG1r30tjc84+XCARhA/Bx98cLPnnnum8aWDzS++yitf+co0X9tXicwMGauuMS/R+3wo/aSXyDBf2Zi6Rh3nXuIHT1sWh+BR710+CFTiZ/mM5eCecOae85znpECDMmUsGTRkgZO7ODQCfURGXCrRP+EJT5hTxo/vOiJbAEaR/+AHP0iOlcAWATVKqfd1rm/lMYwoEoRx1Df9FsgKogVcp59+enPf+9531ae+8IUvNPvvv39zwQUXJHKI0+Jvl112WXLwES2Uuv/PUY6jvgUSgkSGFYlAoZfc19dHvzN+xkaAipzYaKON0vsFqYJXv+eBNYP9jGc8IxFD+XG7nmFg4Y7IyU8Y4FBZvebkOIXpxje+cXJ6ODqM/lFHHZWcSbIicNYOF6dPe8jPdtttl4ggMtW1glOKzZ///OfkMJBHjjjHlkMtKDGe/j7kNB3OP8fCu/Tp5je/eXL4yQDnUrCiPxxj8r7DDjustnqJOHMfrAXj2oP84ticcMIJqQB66TfGOXjag9gSjBkH2HK+jA1yDfHnlLrSC9bmF8yQrIITQQodYB56L7LE1ZZ9AQwMODwIE33kYGrH9a53vVVN0Ge4kI9cPgWNAg9E2yTEjw90zXEkpXEyN9tyDkNBG7lE/MSlrfSAAO0Rj3hECojopoMOOijpppCxX/7yl2k+I3LN83/961+ryT3szD1jQQbcQ+YR0d4TV1f7Yx74DmfXfMvl2Vz65Cc/mWSQ3iq5unT1UN0/iR4pmSMl/XAPPI2ToPIhD3lIIuRkEbIVQUSUjB0HPPSIIMZCg+c33njjFCQKgNgh3zA/yBT9B0s2kn2g1/NFDvYL+UgnDz2ppVRHjPtGCcYl3xDI6Rf5ax+jbM4jUMlkO9N3nEz7pvewmzD038hQZIR/u+66axr6aev1vmyBc845p3nmM5+Z5rt5zrfRP8Gwecu20V+CWjqLfJCNtn1kC9mcr3zlK6v5DBZSvB9BSF/Mp30LO7L++uunftBHbPSZZ56Zxo8fw474//rHlkxzzGMudxEWJeNtjiLhtt566ySPxshz5IeOZn/WWmutZP+QEmy1hRfkEB3BzrDd09IZyD7v5d/xWxGx7CbyxKJI7h/36bPSeeE943Akr+TL92Fhoc8VNtb/R5ZYVBs1x5BVfKZc5/kWkpaP6yK3+sh3JC98hOi3v1k4cfmGRYnwffv639WveDbmMJ+Mf2oO5jrYwhcfJl+ogmuJzJS0zz3e1zfmXXqfnrHww7aEDOexVXuRoFRPlLSrtI/1vpWLQCV+VujYY6MZSM4ABR9GAhwUFKeaUWs7enMlfsKICmqDGKD0OF3+zSIozI2N1VrBU2zN8e0IDBFAjFx+xfaUCHRlgXB2OR4XXXRRMkyCEStNcTHAgjcZU5xlZFPJfX3ERSh9QY82C0zisjLLYUXE5Bh2BZvj0k455torqEdguDi0VoS22GKL1QiQeIfgOIgIjpvV4uhPlzMuUC7FJhwhZA2HVYYSOfadNddcs3gmw4R8y+Qg48ip/OJYIZU4x11ObMwFziDZdXlWQBlzaC7f4Nhx1BEIkdVAXj/96U+nleZR8toFQgQyHBJklzEiU2TVfGwHrSH7sEaYxEqxrXYIDc/mDpix8F4kQVs+Zz3Hvd9cMwdkL8ksCAc2/t4mquALW/eTKWPHwRUw5VkJdBbMzPfob8i9FfC2/vRe2SFtAqePnCYriCjf806OeciUoMeYB0FVIuzjdPUkun8SPaKNXXNkSK0vZI1xsoIqyHMhaGT++O8hYxdzeoMNNkhZbALluGTCkRO1yMhNBHXxfpl37WB/0vT9IXqo6xvT0kNdenqcLI2Si8iGgBPdsckmmyR4x209nJZe942uPpAV8wtR3R53c06QZoEm7GfuB+VkVf535LZ/oRvJD1sp+5MNmU/71mWrBPWCfQtDeYA/rTHP9VHfFqWu8WaT2FJED78qfAiYH3rooYnoIVcCZ7r+vPPOW01XRkYFUmBaOoNsRBawb4aPDDtEcGR19unkSecFexRb5tg5sstnattl35cZg9gh5/k2uxKdl/sT42x82KiLL754tQWWvr4PkY+QSTacDAS+fJQgXPNFHAsxJTKTL+r2tVc2XN+Yj9PJFkz5R7J2+Ya5Xz/O3yrVE+K1vnb19a3+XhGoxM8KlYFxwUnAccYZZyQFI0WY0xdEyVyJH8rb6rwtIrlCnGv9j76gqssZ6XJ+xrWLAbYCzAhzbEcFMVZiGKrXv/71vfdxavqInzDqVnsQF5yk/BrV1kkCNsYJwSUgin6Nw68k6BmHbymGgU2fQ1k6lbVn5513TiuFeQbIqOdLiJ9R9a7m+o0YN5k34zI8OBZWl9tyMA6HK664ovEPYRZp2l3jN072x8mUtHvbPofIZ+mYua9vjnOebEWhW2zFROhxYDnrnHe/n3LKKYkouOqqq5JTxhkMMsWY2U4gaBg1F5G9ggkkXBdu42Smr/05eZU7tueee25y4gU9bZKyC79xunoS3T+JHsmJn7nWhAvdJzPFgkGQCdH/IWM3bVtQogNHjdMQHVFC/MxVD02LBIitkHyGyCDskoVp6fU+4idIvXH6iVzJZrDSHxl3MVdsH43sRnrEApHsQv5MkLR0q2DV85HtU+IjTMu+deGYk1V8EkE+2z6tMR8S2He1M36jf+nb9iWTVPttWQtCX5CNIMgJ3JwEmavOYF9l9Mko5O+xcUNI6+jDNObFOEImvoEM59PwG3KCeqjOC+KjnZkSdkB25NBMn2hj33wfKpOlMmNOll62ZfWN+SidzK+QSW4R1L/IoIrvjnpmiB9soamvXaV9rPetXAQq8bNCx57RtDrfTusOOCLDg2OTK/i5Ej+j4GZMOFIKAs464ydfPcmDBhk7o7AYF/xKdZUF4BpXwNBvpfdR/rb0MNjwuPDCC9P2Myt00pallXMiBZ7jgqhpET/tMdI29VOk7HO48v6WBD3jDHkpNqUOQ+lUDtkvkbVJiZ+5fiMcOM7KXAtid+EiG00qMud2XMZPG6dRJIBVN3N4qHyWjlkJ8TNqhR5hIFMHCStjTSaHbRCykgQ/2hsBg8CPDsq3io1r3yyIH9+ygo3Qs81MoGm1Uztl2gVBBX9bEG3zMYfoDVmAVgNl/AlSuwLtSXT/QhM/sb1B0O6ydc+8kKnlGjJ2Q4OgkIFxtmCULJSM0RAdMSnxM+QbQwOukjkZ2MW2VZl0bfvVFwgO0RHj+hAB2ajtavF+wawtyogCZI4t0JEJJFvSNlk1gLxj3XXXTVmdssMiwxBBK4MwtsdP074hHSzGeSffjH2wQIPEl/lhm2EfjpFxlWeDzGLM+9rR9XssOJbY5thWrP+ybC2GIfmDtJ+WzohtOPxl/pjFApnCk5QkaMvy0HkR9sHixKhtpewA8hFB5V9sgx2q8+J+78vtYci0rO7I2B8yP93bJx9DZXKIzJS2tWTMR+nk8NtkF47yI0Y9M0RPlLSrtI/1vpWLQCV+VujYC3iseI8jfkI5gyffzjEt4odjrN6HuhX+v/2ySI8Sgz9qyPpW04cavlJnPwKscac6haLvu49jKnCWUi7DQ0CjADInRvBvD7WaBIytlf9IOc6xmCbxw8AIjm2tsF/ZlgdjL/icFvFTis20iZ/AqV3zZZRcTUr8zPUb8d1Y2ezLBhuixqxUq/vgn20Pxrhdx8L7hmT8xPwbKp9D2t03x70rX6FHlPqH2LItkhOsCLSi1pxL2yOt8EfGVPS3vZVnVBtnRfzEliIOvnYifpBRtpNEto9tlVa5BZ5WxWUgqf+k7oygVQ2ELuJnEt2/0MSP/qhJgvBitxDRUZdGhteQsZuVLTAeEYyVjNEQHTEp8TPkG0MDrj7iR1CrKDb9EkXekScLQfzkW6HHLZxE/9UfUu8MueOKTCFz0BabODBC/6y+Ix2QDzJIZUhE/aJp2re3vOUtye7LdLvBDW6QSAc24a53vWvaZu7/9wXU4bvlW2imPeYlgX2JTS2xzb5lzsniRI57L70YNYCmqTO8S6Y6GUCgGXOBvaz4oddc5sW4TJxoQ26HcwyH6rw4eUv2ihhBv22nZ1/VvVQTS227SU5W7ZPToTIZcl0qM0PGq2vMR+nk6JvMrHxbcnxz1DND9cQ0ZXEIFvXe5YNAJX6Wz1gO6klsy1CLwokkiqflV6wsSFXMa+LMlfiJArOCD0GXwm2KxjEwFCWjKtgdevUFhUMNX3x/XPCbr6youWLr0Kir9L6S/sbqre0seSHerrZOErBFMVDPCrKcdMOBl4kgayLfdz2XjJ+h2PQ5DCUY5gFxex/8qOdLnNRRgUTMk0m/EXvBrTAiXq00z/VCKsh2sXptXBGKAjK1aJwEk89z3xpC/Lg/CIUh8jmkT31z3LuCOBEMCHBkInFaESixXcjfyS0M8tpmsSJu5Rhh1HVqyayIH32IQNN8py+dXhXB5BC8xunqSXT/JHokn2tz2eolCBHgRb0dK6RqOiDEIttiyNhN2xaU6MBR4zZER0xK/Az5xtCAS5/GyYUAVYDIv3ACHRIl7Jd56O9xTUuve19XH+L77doh0Y6YF+3f8+01An0LM3wX231iuxEyCKksII4Mwvm2b304Rv/z2jDTHPPS8exqZ2Rd2a7EHuVbBfM5ZKGMbo8FEVtgHHphe43FM8XZp6Ez6F/ZLXSP8UY+y4D3LYTbKD+sS0fPdV7wB9hrsjaKWLDdUBaa7M/cl55E58FP1qlTcMk8W3nnO985fV8G6iSkD2z65HSoTJbKTKntLB3zUTpZhiCfz6Exea3B+PaoZ0r1RGm7SvtZ71u5CFTiZ4WOfRQ6dBpUXuwPHFHwmMLnsFvVCiU/V+InDJdgJjJHwnmUsilgY1SGXvlKx6gV+0kMX1fwmwdoTi6RVssoxiUAlfqNOFMQlDHuu6+vVkvUMJEdNaqw36hAfVzRZ+2MfcycpzxteNT2gDDG7aC4JOiJZ/PaCYFTBLkl2PQ5DKUyEydAaVd+ikvuuJoTxkyKva0zo7YIds2FuX4jChYaUzUFzJX86HTEkJPahhQsjMAmD8IDU06dbJ28rsJQ4ieKR5vjUQw9dw6nVcdLO7uycoLgcSqIVUBF1l0RwMl0cgJIFGCNcY/5JdPNlikObtRyiFPw4CS7by7ET1/7Y17KiBQA2VYQW5pKZbyLdJlE90+iR7raMKQfZNT2GRkPtrS4YiuyDETEnv9GOJaM3bRtQYkOHNXfITpCQEEW8qyieOe09BB7hdhoZ3XmtadKTvWK4FMh2NyuxPxvL5RMS6/Do8vWKLrqsAKErmw6Bz3EFYVjkey2a9nyFVfefxk2eTH33CbLyskzCIf4CGz/XHGI50edLhdb1hAX9I9tbK7IIJlkzMfpsWgHAiyvD5nb13E2NdfRtnXaXpUXT7atVf/McwRMvggVBABfDCkzDZ0hE5aPIJMoispHoG7+IlfYmZJrGvOCnNJ3sGkXFtcGC3Sw3XHHHVc7kXcSnWcrsUVhGT9Dasv1YdEnH0OJn1KZKT0NM4ru9435uHo97DXSm6/QPnl1nK0o8YPJn7Hoaxd8fV+Ws/kxqlZW3xjV35c3ApX4Wd7j29k7hlLqstU4xnLTTTdNpI8Aziky6kzke6a9LFZWOTlR42YIhKGkBYe+KesA+YRQsEohTdeWDMRJfmRu3zeiQFocPclYC1asDlOAESjYMtUOcMNhaJMa+UlEo7J6tNEzgkSpv1YxZcS4EFgCEemwcfRw3319KyjawzGFu+LLTnyCFUeIY6ctMG1vl8uNCoeB88phhbWtE2oJaZuxsL0siConHMHRKUAKVAu8ttlmm0Q6STf3z28CZAGJgrpOymlfYejhoH3ICoQKQ8wRLcEQNl1j2Ccf+e9wJHOO4CaHDCpMtZ3sc54YTO2Lb9pO086M65oLk3yjLZtxPK0VTIG/lSRzkgPpb4y7rQWlV2yDIpNW8qxiImikyXPSjZ+tBAIjW8DipL227IfjS3ZyojbqFcikcSH6/DM3kLrkxxyfNCW7b44HDkEuc9pz0iQCOO3ICaE8wIsjbOkNsm5+kQvOKBIo9GFkZI2S+3FyWtr+qFXkSF5B6JCTvHJZ6JLPSXT/UD0imJ2rvdCfqJug8LZi5uSTjqOfrLgL0mFbOnbTtgUhC2QmP42tb14O0RFd35iWHsoDKAV0kRguNsfYW3Agi8bAViP2eZQuyE9A86xxE7B7p3FDutI5Tm4SNE9Lr2trl62RWRz2E8FlgYPeY4NOP/30NLcFVgi2drZfZED7LSeMY65aKGif7qc9pT7CNOxb9J2ORdCpZ0ZnxXH1tmyza/nC2iRj3qfH4uSnz3zmMwlvp0zRyVHsu2+88xPI+CN0MJ+FXfYefg/iB4knM5NMuvgW5JTelClkrOaqM9hYPhMyPk4ADeLcwSdkpiszNNcB05oX/AK1suCrr/xO40xHmGPwJ9s50TFU57F3cPedSfz8Lt3XJx/j/PGu+KNEZkoXT6JeYd+Yj9PJee0ptZgsoMtAYx/oaplA7SPpS/QEMo/s97UrMq/hZZFLjdB6VQRyBCrxs8LlgZJiLKOehFMTBLlYZURArLaoC4LsobgYX0pU7QzZQAqnll7h7EqNRj7IZmBgsNJWMChwjgKDSmkOuS655JL0DnuvFT1UjFj7ODwCvc9+9rPpdY5FdpIGZ0LfEUGKKQtQrZZI9ebUWjESeCFGtEW79Dk/UYbjJzCGi8DadwXnskWsKAaZU3pfX3/hx4hzcpAXnCHbgNS7MJZImTbxw6jIGEHuRLFopIfx5cQL2GGCADGW7reNgvOor3DkXKnHFKdneE5dEYSQlGMXR8h2MMfGIoXi8n5jwoGySsYQIQS0mXyVYOOYXc7Ml7/85fRapBqHx5gMOco9x1dbkF/ScjnNAkhbD8kMMk2byXx8E0YcTUYbcSLozOeCNrW3KXZ9g8xzjJEv+TfIpgyoCBysGgkqyJex5syan/AfclnJ8i04CoKMK9Lu29/+dgrEpM8jghFD5Mi9ZJ8DKVjzm/6aY8acI0NmkMTmDd1BPq2sw5XT4R5yYT74b06J9yG59HPISRv6OmqOt7GIbClEdn4Mvee1jeNlS8aoulzRfnpBhpT2k1fzJeRVLTJzyYqzC0FELvzvKDlFbIaOLGl/OLiC0Qg2hoxzqa4u1f3x7SF6hO6jP0rmSF/fjCfdQ0+TP9sSZSyQx/vc5z6rZWUZ33FjJzgyZnR1bgsQgUhCf4d32AJEqy3I5LptC3ybDpOVZT6FDiQDFh846aVXl44gowjWUd8wd6ahh/J5oHYSXaA/5ildQ/bZGf0SwOgb4of8hP43TwTpbKf5yLZ7TwQe8CIT5j/Smq61XQbxYD5OS6/32RpjEnibX+w84mfrrbdOuoJ+HXViE9nXXmRDZBDG+CK12ZA8+yQf+/myb2wYvLWVT2L7kzFE4htHYzdK5w0Z8yATuvRY7uMZ19CffD2+SYkdN0bmsfmK+LVYZD56hwULmFqgYhctPslIYZfZInJmTKehM/gnCE/+kCxT/h082Xq+Qmw/LZ3rCNC+eYFs0X+6c5xfoP/mKD+QTkRgait7no8zHGTAuq9E5/F9EBXsvv6Z13zeqHcV/TRvkKcWRfoWLNvYjJOPHXbYIWXI8NXJJH/cFmd48cf4FBbfwueiUxT5Zw9iXnfJTOkYua9vzMfp5ND7+fgg0cgNX9XYiH3MU7qG/4RIJr8leqKvXdoepJ0SDezZqMXYIVjUe5cfApX4WX5jWnu0QhEYupWGU8CwM7CTHE+6QmGu3Z4QAYQJcomzE1t2JnxV72NILhknbVKQzAuMEJNDHdbej07pBo4xkhQZkW+zndLrp/6aqkemDumie6H55JpmkflF18meBtEbgut2hke7BtVS69e49tYxXy4jObwfbJDMG0RtEEbtt/AbkTEW+upVhoA5hbBDUiLKJ120LPtavasiMBqBSvxUyagILBMEhhI/y6TbtRsVgWWFgK0E5rKVwSgUu6w6WDtTEagIVAQqAosaAUQnO3T/+98/ZbkFSeHvMltl7Mr8G3U4zKLuWG1cRWCFI1CJnxUuALX7yweBSvwsn7GsPVmZCFhplZYvs6K9TW1lIlJ7XRGoCFQEKgLziQByR9apLUrtguXaEbWtbK3NC7jPZxvrtyoCFYHJEKjEz2S41acqAosOgUr8LLohqQ2qCAxCwB5+xbHVwVCUvl4VgYpARaAiUBGYTwSikH+7XmS0IQ4+UUeKrVrJW0Dnc1zqtyoC00CgEj/TQLG+oyKwCBCoxM8iGITahIrABAgoxqp4qaKao46FnuCV9ZGKQEWgIlARqAgMRgCZc8ABB6SC5QcddNDV6uHZjuwAFr8NOVl0cEPqAxWBisDUEajEz9QhrS+sCMw/AnEEpWJ8TnFw4lW9KgIVgaWBgFOBFHLedttt0wl8+VG8S6MHtZUVgYpARaAisBwQkHm69957NxdddFEq8Oy0MAcyKE7sxC11fZzU6bS1xXpIwnIYh9qHisAsEKjEzyxQre+sCMwjAl//+tfT0aaOPpUxsPbaazd77LFHc8QRR1ztGM55bFb9VEWgIlCIgNR5xxJLma8nfRSCVm+rCFQEKgIVgZkg4Eh5p3ZZlPiv//qv5va3v31z73vfOx3zvs022zRrrbXWTL5bX1oRqAjMFoFK/MwW3/r2ikBFoCJQEagIVAQqAhWBikBFoCJQEagIVAQqAguGQCV+Fgz6+uGKQEWgIlARqAhUBCoCFYGKQEWgIlARqAhUBCoCs0WgEj+zxbe+vSJQEagIVAQqAhWBikBFoCJQEagIVAQqAhWBisCCIVCJnwWDvn64IlARqAhUBCoCFYGKQEWgIlARqAhUBCoCFYGKwGwRqMTPbPGtb68IVAQqAhWBikBFoCJQEagIVAQqAhWBikBFoCKwYAhU4mfBoK8frggsTwSuuuqqxkljb3/725sDDzywuctd7rI8OzpBr5yU4bju733ve40jU9dffrLSZAAAIABJREFUf/1m1113ba51rWslrPzvfFyXXXZZc/LJJ6c2HHXUUc0Nb3jDmX/2T3/6U3Pqqac255577uBv/s///E/zpS99qfngBz/YvOIVr2g22mijmbe3fuD/EPj73//enHbaaWk+f/WrX21ucYtbNPvss0+z3377pVPIJrmcYnbppZc273//+9NpZi972cvmTfYnaW99ZjQC//73vxs67X3ve1+zzjrrNPvuu29zzWtes8JVEagIzAABdvALX/hCc9JJJzVHH3100sVL9ZqLP7BU+1zbXRFYDAhU4mcxjMICtMHxjC996Uubs846Kx0BLvDbYostVnPkL7/88uY73/lOs8kmmzQf+chHagC/AOO01D7JMXnBC17QHH/88VVuWoP3xS9+sTn88MOTw3b3u9+9+etf/9occMABKaB+8YtfnAiN+SB+zP0nPelJzTe+8Y3miU98YiKiZk38XHjhhc3jHve45vvf//7gb/76179unvzkJzdnnnlmc//73z+RBUvZ4V1Kc9p8PvTQQ5s73vGOzROe8ITmZz/7WfP85z+/OeeccxKJZzwmuQQvxvQXv/jFvMr+JG2tz4xH4G1ve1vS93/5y1+at771rYn4qVdFYNYI0D9k7V73ulfzH//xH831r3/9WX9ywd+/nOygBafHP/7xKb6YLx9kwQewNqAisEgQqMTPIhmIhWqGIIpDPyqgsip79tlnNy984Qubd7zjHZX4WahBWmLftZLzlKc8JWW1VMLw/wbvxz/+cXJwnvOc5ySH5xrXuEb6+xlnnNE86EEPmvfgl8P1mMc8JjnO80H86KtMn0c84hHNDjvsMPibCAfEkQyTSvzMj0Kg/5GSCMs3velNzdprr50+/Ic//KG5+OKLm80333zijB/v+ehHP9o86lGPmnfZnx/0VsZXyIjAG/lTiZ+VMeaLoZevfvWrm5e85CXNHe5wh+bDH/5wc6c73WkxNGvmbVhOdnAu/sDMga4fqAgsYwQq8bOMB7eka1L373e/+41dSf/Xv/7VvPKVr0wBW92yU4Joved///d/U1bA5z//+Ur8/D9xEBy9+93vbj70oQ81t7/97VcJScy/+cz48XFZP4gfc3q+iJ+5fBPZgDCz7agSP/OjY37/+98nsvLBD35wIiynnY22ULI/P+itnK/E4lElflbOmC90T2WpI3xue9vbJt/12te+9kI3aV6+v5zs4Fz8gXkBu36kIrBMEajEzzId2NJu9RE/3iMdXyrtzW52s9LX1vtWMAKV+Fl98G2DePazn91cccUVja0R6667biV+Bm4vW04O71JRDep0yUY77rjjEuk27asSP9NGdGHeV4mfhcG9fnXlIbCc7GAlflae/NYeLw4EKvGzOMZhwVpRQvwsWOPqh5ckApX4WX3Y1Mrac889m5vf/OZXy65ZqOB3IZyuuXxzOTm8S2VSR0D/uc99rtlxxx2n3uyFkv2pd2SFv7ASPytcAGr35w2B5WQH5+IPzBvg9UMVgWWIQCV+luGgDulSH/HjhCbXmmuuOeS1y/5eWVCf+cxnmqc97Wn1FJPWaFfiZ3VAuhychQp+F8Lpmss3F5PD+6lPfaq58Y1v3Nz3vvdd1nou6mjMhfhR7+u9731vqvnVLsC6ULI/q0FbKXLRxm8+iZ8uedKuapdnJd1L573qTr3nPe9J9evybdXz1YNZ6oH5tIN9c60Ez653zMUfKPn2UrpnGlgvpf7Wti4sApX4WVj8F/zrfcSP2iR3vvOdZ7Li29d5ytDe7VmfONTXjvbvTrpR8PpGN7rRvJ3ENLSNC3n/YiN+4uhoWxUXohbAD3/4w2aPPfZIp+a16+lMK/glk3/729+am970pkVDvxBO11y+OZ8ObxeATiPZe++907yfRRZM0eDNw03mzBFHHJH+TUr8/POf/2xe97rXpZPcRtWRmpbszwMcvZ9Y6nIxVH/kgMwX8dMnTyV22fHzv/3tb9OpgFFgv3dw6w0JgcWEHf3kgAIky3Of+9zki8WlGL1i4wtxIMms9cB82cG+uVYyJfreMRd/oOT7C3XP0HnSh5N+LLQPu1BY1u/OBoFK/MwG1yXz1nC+t9lmm+YDH/hAs8EGG6xqu+KeBx98cDKseWFnW1esqAgIKLlLLrmk2XLLLZsDDzywudvd7rbKofrd737XfPCDH0wnGv3yl79MR3zHMcyO8/3a177WOOZ5rbXWal772teuInj++7//O60Sv/nNb27e8IY3pGD95S9/eePv2uho4ZIrnAPv/tWvfpXaikRyhPb2229/NRLA75wGNS0cc+/e5z3vec1+++236t6Pfexj6RSTL3/5y6s1wQk3Cvc6ZcJ3v/vd7ybHQ9Cv3Va79eHe9773Knzg5l3u5bQqXHvIIYekk26mcZW2w7d+/vOfJ7w5Ur/5zW+aRz7ykenY8fXWW2+1psDooosuat75znemZwR1CAcFwvXvNre5TZMTPwoaO4kCFjC91a1u1TzjGc9IuDqhaegVfTrxxBNTO2SkkdNHP/rRaZzWWWedVa90r2/DWDtjPKItxpdsq79znetcZ7WmDMGuqw+ywl72spc13/zmNzu7Oqq4M3k47bTT0slK5qm5g3DQ1whaYO2eY445JmVV7LzzzmluOjGJY6wwL/lvn3oyyun61re+leYoOV5jjTXScdsPfehDm+222y4V9jX25P5d73pXkhFOqPE27pttttlq/bvsssuak08+OR3BTj7MA6vxrkmObw2HV1HPpz/96Un3kKd//OMfKfPGOCJi6Aptc+LLJz/5ycb9ZO5hD3tYc/jhh6dxfs1rXpMKg8LAijC9hczpKl7817/+tXnjG9+YajRFP6LDtvHJAKKz1HO6xz3ukdroFDL6wjyi55yKtfvuuzfPfOYzm7ve9a5prplzn/3sZ5tddtklFUR/wAMesApnc4zeCt3wpCc9qXnqU5868dHF3kMff/zjH09j4nhg2AiSfPea17xm6hKsFfQnd/qTX8961rMSmXPd6163U57pdhlDZDO/zLk4Bj5sDxsDQ/0lt/Alt9rArrSv6Id3G5dLL7202W233VI/YpHAuJ9wwgkJWwcU0BHaDvsY5yHyPK6zXXJhPpIZur9Eb5kzr3rVq5KemqYcdc3Xtv4gu0ceeWSyg05kZCf7riB+XvSiFzU3uMENVukec4sto1/D7nuX2lEK/59//vnNpptumshFY0Im6R7+Al1krsDQ1SdPFom67LK2+B5dSEfQBWyIgtRsEburDdOQLYEcGSfP8DWH2UfzIexTqX2ZtY9Q4vO4Z1rY9cmS32HzpS99KZHFxpWeUsTZ+N7udrdr+JV8uJNOOmk1W+LvdC2fw/zPL+PNPvA7h8hdvKPPFpfqgSE6h99Ix7Eh3s+XYbNco07hLcHWPX2+Xt9c8+2+q+QduQ9Cd+jn+973vtTHe97znkkvqDHXJmhL5mhf+/Lfw1eh89gS8rH11lsnn2LXXXdNt5bM1/Y84ZPxUfgF4b+RQ4uAYWv7cOJ75T4s/4xMsCuwMSfYlyFyNQSbeu/yRKASP8tzXIt7Fc43h1lGQh6Mc8AplPxI7nPOOSc5z075Ouigg5LSoYgpOYr6qKOOSg54ZFYIeAR6N7nJTVY7jcd7KXoBl3flK8KM8/77799ccMEFyQBsu+22yWBT0JzMki0WFDXHAMnw0pe+NJ1KI1iJv0VAE8eBKrgr+PY9x9sjtyj+T3ziE+lfGADAdq1U+65+aSc8IuBGAAikGQEK2/v33Xff9LsgNdrGUDg6ub0tonhA/9+Npe3gpApmkU8ICgEsY8IR5lwZTySAyzj7b4ZIsL/xxhsng+hYTuNl2xtHPYgfRmqnnXZKARdcGXTBnKAdgeEbQ1ZdtZWjDh9tRHIwoD/96U/TWDk+ntPHWLo4a8cee2xz2GGHpf8WTO6zzz6JxEQEGR9j6Zm99tprFcSl2JWOySRbvQQ/5EK7tNtKIjIBqSFwj4BYn803mApu4I9EIE8CG1jBHmGak2Kj2hRzhowap5zEDew5ReRko402SrqB7HBCEApwDezIh/sQR8iWXEfMhfjh3L/+9a9POsFFHwlU9V/f/YZIjnaYc0gF8pLrNrKJGKJ3kB+lF7nVr3YWjO/B2jxok3gCP2243vWul/RCnpWFpDv99NPTs8YHToJ/egApdPe73z01TSCM2HQJKOmtIRd5ogP11dj6lvnB0UY4GRNBU653xvW19Lt9K7qhR9W+ItsITfoHRtqIVGyfgkdvIuo45sZWe//85z+n+U+XwIy+kpEpWEJSIdw49WyUOYHMLpXn0r52YTVEb01Ljkr719Yf5ivdKCBBnD32sY/thSCIHwQeWWJL2WpyahyNB/0QGXL0Bh1j/Npzhfyz1+Zr+5SwUnkaRaKTEcQLGScPoZfIF0LV38nLNGRLXxFMFpAQaYJJtt78feADH7hKNy20j2Aulfg808KOXi656AV4Iegf8pCHNFdeeWWaz2xeEIGIQ37aDjvssJrv2JVtPKncldpifSvRA302NOwawlR/Q8/l+nqrrbYafLrlEF+vb66VjGPfO+J3/ps5yAaxTxZE+A/IO7Yx9/dL9H+pnNG1fCn+C1/L4oe4RUYgn9Gi0lve8pZkt0t8+vY8QXrrFz8ZkYn00We2KPwXOHbh1PZh6Q++F7vNz+XHiK3oyhK5Khm3es/yR6ASP8t/jDt72LXVy4oDcgfRgxSy8kI5U4RWg9dff/1V77Yyw0hRkHlQ1JWa2qXwwoByPq1yU8KMOqVeQhZQ3oJmhiIPHuKI4osvvngVoRWZNl/5yleSQ7rJJpukfgnKKO62A9pF/HCaBTGcFqt8cQncBH+MC6cWqYUAYmAE7i7t8G6Grp2BMlRMS9thrLSX8Qsnf9TWJKvmgmrBMofeClx+GRsrpmpB5c5X7LWPe2WhOEZcUNcOgvv6qK2CQ06gICPftoV8QiAiP/LjvkP+EAZIvzxgFlzLbGoTA6XYlWYsDSV+zCWOL0eNYRekd229icDLnMlxEUQJ9q34k+3cgWq3yUo9clKWDqdrww03XG04YIXwQJJZdXVp06c//elENHlGwHbGGWckOUIQInXzMera8tY39l16JNLrv/GNb6xG4sVch6ex54C54IIo0G4yU6JPon1djj1CVJaPeeB7HDRX/F37cqcv2vHwhz88EcvwpFfNR3rISVp522TDcCaHEmf0uKCTzmnPATrHfEI8tfXcfBE/Mi7oy9B55B4pLBjn4MaJYnQQspaD7f6Yf/pw6KGHpmCbnCN2yCD9G+/1rEwTRDtyqVSe++SyRC6G6q25ypE2Delf6A/BD3xjjlgMipXpLhzGbfWKLQx0kgA9J5+7bOi49/UFkn1bB+N5xI/5JQvJ3CBH5uw0ZAvhzp6fd955q+mcyNRgn0rtyyx9hKE+zzSwK1mwI2cIOpneMhsQZy4LHvzP+O9xstC3zXyo3A21xV06s3ROWoTju8pSNSdzPyMOijC3cj+nRE9ZwCzx9byrb66VfK/vHfG7bGELMLEgwg6yRRYMw6/wvVL9XypnZIGPwka0/QD4miMWFkrnq3GKPtk50Y6RLDqIZfI+lWAdvo9dE7HAhqSms3yzVK5KxqzeszIQqMTPyhjnsb3sq/Ej8BSkW60LxWVFWrDQ3hrhXhk2gtZYYZ8r8TNpfYk4iri9MhKOAQbedg+BQGwJYnjyveLjHNBxzoP3xBYJ5NEop9kKviAFESFItJrEQAj+SpzsEnEd0g4GBKmGxIvvjzLY8Tekzaixb5NAVn6tyuXZYu6ZdI96kBi2bjB++YqJ98aR6Rz6PFgcKn9DsJsV8cPpkI59y1vecjWnb5xT2VVjY9wz+Rhb1SLTSBzkTp4ZBNuYM7LuxmXHcFIRaOY+mW5napQ4OF2y3TWOxoy+EXBZHdWf2F4Tf89lAknI0UQUtPvaN7+6HPtwTN2TZ5HRmwgxOkead5ARgkOES7RjHFkdbRL8IEGMQ5vI62r3OIIzntE2JLTsvJyMnS/iZ1SGxiiZDpk170at6sosQRgJJCxC2GbIVslEzIn0UnnOt4VNKheT6K25ytHQ/s21Rk/X8znpaTysWLuGBuAl+qOU+JGZ2K45NS3ZynWR4N1czxfIhtiXWfsIxqbU5+kK4kuxs8295AqC2zZDPmUsxOXPzhfxM9QWj9OZpXOS3qLD+Dij/JxJ/SfYIY1KfL2SuVYyjqXEz6j5OGouT1POYjzYXFnLshRHXUPma078lPapBOuuMS+VqyG2rGRs6z1LG4FK/Czt8Ztz6/uIn/iAWipW7kalYMc9Ahvphwy2lWUrr0MD73jXtIIOacI5+RAEAcIjsilGgRip8lbKSzN+4t3eN6qYaf6d2IpiO5UtdVYpBIGjaloMHeQh7Wi/W7vUo5FG7VSM6IeaBcipNhaj2ta16jap4wIjxALnpU0maUOeEcNxsqqCyBoqf3PBbtw4Dc34GYepjBpbV9pk6FyIH9kTirdLrxao2CrTDqqDcOC4m5fjauFYqZSRhbAatRrZ5wh2yXmf3ITuadc+QK4gpWztkNWGACAbMhiHZvtoX59eiswz2SYcStsLEFII8agdJr3cNjq6lMMZmT3R1nbWWuBCl8mOQRT7F9se+vSD79AzowgWz0YmFp0XZHhJX/u+2zfeQ4P/IKhKFgNiS7KsCXjKIEBsyaAqlee+/uW/j5OLSfXWXORoaP+69AcSF+70IjnxbjpYtgySPbZwsxejbEMus/nvQ8e+JECaC/EzLdnSTviY8/CRNWWhxH8LDIfYl1n6CEN9nq65PAS7kjkV212Rti6ZH+aXTK245ov4GWqLx+mB0jkZ98luGuXn9NnBEnzjnnG+XslcK/lOn/4f6hdNU85CL8tc7/LVh8zXPtzG6ac+nLrGvFSuSsar3rNyEKjEz8oZ65E9LSV+FF7kvKiZMi74j3fZthAs+tDAOxrZF2D1DVueZi7gsaXKNiSr3+pwqPegdkq+lcIztiJJMWZ4tV2QVkr8RF+1rXQbk8wObbMlipPI2Ft9n8s1tB0cAHVI9FvAJFtC+/PaSxEctNNUxzlG0874+clPfpK2b0jNH+UQ5YFqnpE2VP6GYlcyTkMdnHgnAs32INvr/H9bmmR7TJP4sTJlS435Zm7Hdo98i1a0HxHYrpWT9z/mv5pC+daqPme9BMM+hze+LSMtTxuPjAukim1siB/kmTk3NNsnl7Fx5EO+vc62LiusCmLTQcg1W7V8W8q9v9lecutb3zpBMC5LMZcH8wphnWcw9eEXx7KPI35ifL0nz9Saqw7uc2iHBv+hg0r7LgA31uSaAx/bhn/0ox+l7aZ98tyHa/77OKwm1VtzkaPS+Rrt7yJ+ZM/JSJN1YTuohQkEhuLkyE3/v+v5vN6bTA5ba11Dx74vqOp7Z9/z05Kt8CdsEznllFMSyWw8glSnD2Lr4kL6CDH2pT5P11weil3JvEKYyxhmjyxEWUxEpFlU6BrLaW/1GmqL+zJs+3RO4CwTJd/qFu3os4N92Jb4en1zpe8bpfZ+qF80TTmLb8vG65qHQ/3BoX0qwbrEh+2Tq9Ixq/etDAQq8bMyxnlsL0uJHy+IleN2TYZ4eWSF5L+XKK1RaZFzDTq0ifNlld+JAbaoqO8iu0HmiBX/nPQRdCGEOKb2/VqJj/7mDmuXg5mvbto2o/jwqIvxlXGEYJGVwsmx0i6oi0wBW844ZQKA0loL8a3SdrhfcCSTi8PEyXJiGvJLlkS+LYWc6E9JUcFZZPxcccUVaX800qc9HvqRZ6Tlvw+VvyHYlaqOoc5AFB0UsMsUkUWjdoRx4gy26ybNJeMn5p6+mCeyUhCdtsfE1r+oK2CVDDEgW2XUFUEukqVdEL3EwenCs8/hDd3TrnPknbFF1XyGrVW+vFh76Ti6r0QvxdYqWUbmuO1valNEHTSrdLbOIqHymkyxCgnHUU5/zAFZLG0Z6OpDYEO3OTFKjZv8ikwj2ydz0qykr13fnTbxE1ldAmftzLfl5u2gM2GLvDTedBeiTXYKQhJZwQb0yfM05GJSveXbk8pR6XyN/s1yq1f0X+ZQXl9qsRE/05ItgaSterEN2HYtdt22HTpRraPI2ltIH8HYD/F5uuZyKXYl8ymvreJ+hC1yHIEraw92XbZk2sTPUFs8TmeWzkk2Qg03iwR5fwO7PjvYhXGprzdXWx1t6NP/Q/2iacpZ1P9T17Arg3SoPzi0TyVYd415qVyVzL16z8pBoBI/K2esR/Z0CPFjK4esCw611fP8COcoyCkwzE9WCkNmlbWdqRHp7O2TGUoDrL6hc2KJQMdKd9fqfjinjEG+RSWMeNtBC8zyWkbRlggyZT3YjoFoiktAos+CQG2yChjFCsPAyAAS1Nl7b2uPbIxxW3C6+l/SDoGe7WW2geTGL/onRV3NIuMdRQ4RVFKv2ycAObmEYw8T17QzfvLCtwgghJ4i43HFyUnSwWVExDH0Q4kf7yvFruv473xshjoDo9KQw6GV7mwlGXFZErj1rUDmpGucPiNAiewI5Ghec8R2P0F3rLxqA+fD/Fa/yjY7Tnp7hbbEwemS5xhHJ4C09UgUKJYdNerEq7zOCNKAzOfbBvr0SP574NmVdZIXukegxZGruWwhoenJmP9+o0NlA8lY87/+5eR0FEZHGrXnX1cfoij/2WeffbUTRaKQJtIP4afuWHxzWsTPuFXVocF/1ECK2j30Vl67x6kmyB36k96N7JLYBspm0V/slmBS/7rkubRIaG6v2nIxqd7yzknlqHS+Rv+mRfyMyigLGy9gz0/7jOy29omeeY2ccad69cnTKLvcp3+mJVu2zpKxvFh5BKyxPbPEvszaRxjq83TZsFLsSk5P9B26TZaZueyKrahkhU5kd/u2evEBRtVBGyp3Q23xOPtQOifvc5/7rDodko2IYr6h3+dC/MRCZp+vl8+VvoyYLrvTl1Uz1C+appzlpyfy1dt+A1tsnjqMxfzlc3b59HzpLrmEU99Wr3FYd415qVwNsWVD/KF679JEoBI/S3PcptbqKKS3+eabX43MaX+EskTsOGbSdiSGhLKSseLYRY4d509wFVtFcsVkBdzRy4JGDqEA0WlX3sGgSyNn7PJ6LV2rYl0gULJqYKjRo71dV55Wr3+77bZbOhpREMtIOuJVyjanztHDYbCQNZw5StWKJscGFggT2wtk6gg+ZM64BOy77757Wu1XRFdAGsc4R3CmDgUcBV/S7ONYy1FZLn196muHrW6IMUbN6U9OYrKVyuldHK9tttkmpVdL8fdPH90rwFY3g4Mt+8MWJCsn+iQjKEgsqdptkiJWKATrTnlx+kHpZZyMCdLHaphsmPyocAFhu05S1/fCoVTgm6MYtW18pwS70tOgxn1HvyMoyEm2cHA4neRLbR1Bu3tke6jDQ7a182Y3u9mq0+fISy7rXfMo2uSErjwLxFgK/hEs5kJsh8xJIaSJVUnzWQCBKJItZ+zj2HDzRvBiXjt6W58EcjKK2kWES8Y/nB/FvWPrprGPI26RUbZvctTa4xLEEOcO2TJJbZ9oYwTJ5jE5JDNIx0033XS179KN+o4IyLOLgoRCuOWEULwfznSW+aS99IfMK3JM9pHTnisJonJcyZmsF5mMZEp7yQf964QzYxl1SDw3DR2cr6qSJdvcyHQUlB0l+9HmOFGxLdO2zzlp0XvYLPPAtiOkmL/RQQJv4xSnD8apZnRYEGal8lwim+7pkgv6cKjeiu/ORY7oZ3Oza776zjish/ad7SbvUaeODiFb/m7O5mRrHsTBhi53kRMBFz1knipK6n30XJ88ddllGThdeti3pyFbTgu1OGbBRPtd5ps+RXBZYl9m7SMM9XmmgV0J2R41S/hgxp4fyZbwT5QPUEPSNc5+RTFei2bh0yhTIHPIltqhcmdrnoW3UlvcpQcuu+yy5DP1zcm8RhQ/CynvWHt9MFf5Pg5cGXWAQtecDcKxxNfzLTaeHRqlu0t0Q998HeoXlc7REjnzLn2MLGe+OrvCVsvG12dz0N/Cf+jy6cNPmqRPfTj1+czTtmUlY1vvWdoIVOJnaY/fxK238kGRSSn94x//mN7DyDh1g8K3Z3TcJStF8Ins4ZAhOwR3CB9EQPt0KorLChjHhyH1DUEIEgWR4OhoihOjLjMHISRA0y5tEjA4rWfU6Q7j2iigsUWGcvdsu2q/diOvEA8CRUQPkiVOHtE+K8O22zDUHA5ZLHBBZsk6sDIPC/1h0GU5RDCKsGKkpesrhCmw0lfv9D2OrX5alfK77BXBpDbbHhLXt7/97VRo2YppZNOUDjqD1dcOGGuHoBy+vsVhVVcmTiThgCGvOM/GkgNh9VywZbw5aZwjx1eTK78znLAXnGm739U6EcjYxuJCAMDE86UnmpE1DjoCQQaa8TMe2hyFhQMf9XDIuEDQhcjikPvfj33sY6kt2uSCPWJF1oqrBLu+cSDrcJA9k3+HM6EIsb+bExdeeGEiCTkdZNCx44ieww8/PB0lKitBgItkQCbovzkhm4R8Oa5d0MPhEUAJsjgvgtx8HpHpffbZJ+Gft8mx5k6aQwaY14ggjq6LbFvFRD4JFqxAyuzy3fbYBx7uI/v6rq3uQyYJ4JALyCvzCEnjuyWnoyF+9MW9ti7JMOL8mm8ctPbYt8dGe+irIFr7xm7c7/l8MWZk1zjEvI7njBuSO8jx+DtZFZQgxSIjpf0tsmeMBIzGATGun7YnCQDi2Nuhfcjnrvc5BQvxZ24a38ieEbAjfo1f6GD4kh2Yl16CsJBj8k+WvEOGJzlCEqjfkcu+Vf5cBsk0uZVlyE646Fw6xrwWKCLe2SzzhO70Nzot7BOZoWvMuxy7Unku6W+fXAzRW/n35iJHff2jI5CXAmpyBmu2ki7ssv9tPNhHiyJsFWLWGNJV7AGfIJet/FljT9+RdUSmuUQ+2BVzhKyb2/SG38fJU4y7VfpxdplNf4WVAAAgAElEQVQdbOt7848eVfsvrrnKlrlLH9ORCEf+jDmDAMt1RIl9mbWPUOrzIEuQDbkNmwS7knlEP/I9LMSQSXNe9i4dIBvGZYwRwtEe9otdR6a7LrnkkmQn3ce34tOEf+L3IXJHhktsMbvGV+3TA31zMjDKbYBFTP0gq+YEv4Cfyq6yI+xMSb26Ib6ereWjdHfMtZKxHDdflQwQd9D/9IUrfBAkPt1u/MMvUo+NDxnZ831ztKRt43CmA9kn/pZ4JPzSvvmqrxZn2ey8T+wof47/wfeIPvGHkE50Q5de4yuJQXKfWRkGtsxCRu5zlfhmQ7Cp9y5fBCrxs3zHdtH3jKNmCwsFVpo9UdopytSKMqUZirj9rIBDkEGJLtZLsKbmEFKifYT5Ym1zbVdFYBQCyBurtwI5dXbyAtKzRIwuQNJywPKtTLP8pkCfkz9Kt9F50sLzgHOWbanvXroIrEQ5Mj9cJYTw0h3Z6bW8+gjTwXIpyJ02IgEQBhbVqg2ZztjXt1QEVhIClfhZSaO9wvoq8JKtILtCdkEYSX+X8SHbQBA6quDpYoDKKoMsBytuiJ/qCC+GUaltWGoI2EZJD1gplT1Tr4pARaAisBwQqD7CchjF2oeKQEWgIjB/CFTiZ/6wrl+aRwSQO1b5pcja/tIuxBv7dm0Xygs6z2MTOz/lNBA1d6Sb2sZUSZ/FMjK1HUsJgSiua/7YdjLtzMKlhEVta0WgIrB8EKg+wvIZy9qTikBFoCIwXwhU4me+kK7fmVcEopDduKMao3gp58ne/0qszOvw1I9VBOYFAXUyXvKSl6Q5rrhnvSoCFYGKQEWgIlARqAhUBCoCKxGBSvysxFFfAX2OoysVKD7ooIOuttJv+4eCfH5zGlG9KgIVgeWDgGKuCv4qaKkQ6Kisv+XT29qTikBFoCJQEagIVAQqAhWBikA3ApX4qRKyLBGw0q8o8kUXXZQKPDsRx2kjiuM51SGOMXciTN3+sSxFoHZqBSPg1BCFnBVEd9T70OPPVzB0tesVgYpARaAiUBGoCFQEKgLLEIFK/CzDQa1d+j8E4th5QaDjrh236WhZRxM70tuRs/WqCFQElh8CtnI6TtkWznryyfIb39qjikBFoCJQEagIVAQqAhWBYQhU4mcYXvXuikBFoCJQEagIVAQqAhWBikBFoCJQEagIVAQqAksGgUr8LJmhqg2tCFQEKgIVgYpARaAiUBGoCFQEKgIVgYpARaAiMAyBSvwMw6veXRGoCFQEKgIVgYpARaAiUBGoCFQEKgIVgYpARWDJIFCJnyUzVLWhFYGKQEWgIlARqAhUBCoCFYGKQEWgIlARqAhUBIYhUImfYXjVuysCFYGKQEWgIlARqAhUBCoCFYGKQEWgIlARqAgsGQQq8bNkhmpxNfTf//5388UvfrE57rjjmrPOOqu54Q1v2DzqUY9qDjnkkGbttddeVI11ws+ll17avP/9708n/bzsZS9rrnWtay2qNkZj4Oo0shNOOKHZZJNNmqc85SmLrp35aWm/+c1vmu2226454ogjmi233HKitl511VXN17/+9ebtb397c+CBBzZ3uctdJnrPJA/985//bH7wgx8kvHfaaadml112meQ1c3rmsssua04++eTUjqOOOirNpb7rf/7nf5ovfOELzUknndQcffTRzS1ucYu+Rxbt7//7v//bvPnNb07Hr2+44YaD2nnJJZc0n/vc55q99967MZYLJUeDGl1v7kXg73//e3PaaaclnfDVr341yfc+++zT7LfffumktqHXUrIBQ/tW768ILAcEJrVpi8GGTwv/6Mt//Md/NHvuuWezww47TOvV9T0rBIE//elPzamnntqce+65xf7kCoGmdvP/IVCJnyoKgxFgnBimK6+8snn+85+fyJSXvOQlzXvf+97mXe96V/OkJz1p8Dtn+YAA+clPfnLzi1/8onnxi1/cvOIVr5gX4kdAi2RCOPm3/fbb93bzbW97W/OCF7yg+ctf/tK89a1vbfbdd9/eZ+bzhi996UvNsccemzDcYIMNEmHy0pe+tNljjz2aN77xjc31r3/9Qc3h7Onv8ccfn4iuj3zkI/NG/PzjH/9I/fDPhUDYcccdB7W/9OZ//etfzVve8pbmNa95TfPqV7961Rz5r//6r/T/v/GNbzRPfOITm//8z//sJX5+/etfJ3k+88wzm/vf//5JtoL4Gfed0nYuxH3Iw8c//vGJyLrb3e7WrLPOOquaYc7C6Pa3v31zq1vdatXfL7/88uY73/lO+m/z5AlPeMKCydFCYLacv0knHHrooc0d73jHNK4/+9nPkp0555xzkkNL5odeC2UDhraz3j8bBH7yk580z3jGM5o11lgj+SjrrbfebD60zN86Kxy7bFoXpPNpw2c9tPryute9Lvmos/ZHZt2X+v6FQeDCCy9MC2jf//73i/3JhWlp/epCIlCJn4VEf4l+W4D8qle9KjlQt771rVMvOOuUzh3ucIfmRje60aLr2Uc/+tGUkTSfxA8n6bGPfWxz3nnnJXLksMMO6yWcrEwj1ZAhi434CefMqvuuu+6axliG0ve+973mBje4QXOb29xmonG3QiGzyXvmk/jRWJkFL3zhC5s3velNMyV+9BGx86lPfSqRNkigIMkQGI95zGOae93rXkXEj3YLhhl42Q858dP1nYkGZx4ektEh04vcb7311s01r3nNVV9FyiFP2/PWPPnxj3/cPPe5z22e97znNTvvvHOzkHI0DzCtiE8YV1k+sknNycge/cMf/tBcfPHFzeabbz5Rxg/wFsIGrIhBWwKd/NCHPpRssWzKj33sY80DH/jAJdDqxdfEWeI4zqb1oTBfNryvHdP4fTn1ZRp41HcMR0CmzyMe8YiULVaykDj8C/WJpY5AJX6W+gjOc/tlsVh9ve51r5uyF65znevMcwsm+5zg8n73u9+8Ej+CmK985SuJEKOIS7fjCOStdC824ke7bMmxvWjjjTeebCBGPBUy9fnPf37eiR/NCXJhlhk/vkMOZB486EEPShksccloQfzY4lZqqAXCsmQ4ijnx0/WdqQ3YlF8kU2yjjTZKc+Qa17jGam8fR/zETbKn7n73u6dMrYWWoynDsiJf9/vf/z4RpA9+8IOb5zznOb1E+RCQFsIGDGlfvXd2CNANp5xySvJbHvrQh05MHs6uhUvjzbPEscum9aEzXza8rx3T+H059WUaeNR3DENgEn9y2Bfq3UsdgUr8LPURnOf2RxaL7BmZEou1Vk4blqXk9C9G4udvf/tbykL61a9+1diOtu66605N8hY6YF9oR2sSQz0XJ3lqAzeFFyFHbRWVubTmmmte7Y19xI+tYC7bwBZajqYAx4p/hRpNiFG14xCb07yWkg2YZr/ruyoCSwGBudi0hbbh08R3OfVlmrjUd5UhMIk/WfbmetdyQaASP8tlJOepH+E8L7ZslL7uLyWnfzESP+GUIXxKs1L6xiR+X+iAfaEdrUkM9Vyc5NJxWQz39RE/eRsXWo4WA15LvQ2h+2aRfbeUbMBSH8fa/orAUATmYtMW2oYP7WvX/cupL9PEpb6rDIFJ/MmyN9e7lgsClfhZLiM5T/2IPd6V+Jkd4IuR+IlMLwVXJyF+ZHa85z3vSXVs8m1OUFzogH2hHa1JDPVcnOTZSe7031yJn8kwVUvqxje+cXPf+953shcs0FO27jkoYFLiR50nhwyoGdYuNL8UiJ/FPm6LvX0LJLb1s1NAYC42baFt+BS6v+oVy6kv08RlId8ls/gzn/lM87SnPW21GoQL2aZx357En1yM/ahtmh0ClfiZHbbL8s2Cd6cQVeKnbHgVvVas9M53vnNxQcnFSPz88Ic/TCd3bbHFFhMRP4q12ir2jne842qndq0U4kc9HgVmkWAKjUYR40kMdZeTPO47JDaOtb7ZzW7WXPva1y4T4gW8a6UTP5OM1w9+8IN0vD3sxp1ShyAx/ordLpZLX4844oj0bxLix2mTTsVxoskocnqxEz8l48ae2HZ705vedN6HraR9kzRqvmTx5z//edqm/OxnP7u43t4k/VlKz5Anpyo6UbP0mhWOlfj5vxGoxE+pJE7nvj4ba44oa+HQmvk6ETh6NolunMSfnA6S9S1LBYFK/CyVkZpROym1D37wg83HP/7x5FA6uUm9DEH6Ax7wgFXBqeBcYV8Fnf/4xz+u1pqHP/zhidwQTPZd8b3TTjut+etf/9pceumlzW677Za+lwchglf3eC+HXWFkSvfRj3701QrAqhHi3k984hOpbY7GvtOd7pRWfQVA6hCF03/wwQc3e+65Z/POd74zBeGYfIVEX/nKVzZbbrllX/NX+923HGf+2c9+tnGMtsKkz3rWs5pnPvOZ6ZuKIDuNyDdGBTJOxLroootSW370ox81V1xxRXP++eeno9xdo8i1Uvz6OuLbX/7yl9O31e3xXpgj9Z761KeutlpupcPJSt/85jdXe+3Nb37z5sMf/nBnVsHvfve75uijj27e/e53X01uDj/88HTame8qGK64s/uc7oEgOuuss5IsOobXyU3qwORX9MHpcpxXjqOTxV7+8pc3m222WR8Eq34PR+u1r31teo9VbcbT0eKKbJOjOKmOzL7vfe9rfvrTnyY8FCZWlNnlVDLPIsnIpPkSBb2/9KUvpWK1Cjy3x7XPUId8O43G9+HjGVf7OPdx3+HceM7JWQJj+Gpn4GzuOSFLUNQu2B7kpbFWHPXPf/5z85CHPCTJORmY5TUp8TNEjmDz3e9+dxUm8JYtQo7ufe97X03fdPUX+UD/IMjpNvMZZurWONUvAva+eTzJeJEN8ii4jdpH0VYy7Dd6SkYM2XzDG96QyB/91OcPfOAD6Qj1aeJRal/MXTqYvg/9F22nUxE6cBx3fe1rX2tkC7ED+UWu4wj4SW1A31iVyD+50A76li2lcx02oM30Wt+4IYn17Zhjjkn66B73uEdz5JFHptPPnIToHfQnedt0000TecYGsemydJ2A961vfavZfffd0/Pt67LLLmtOPvnk9L6QWyfs0Qn8gK72ydDSN9/45S9/2Rx//PGr9J5i9saG3ltrrbUaOjbsPJmbD1k0foccckia31tttdVqxfDJOp2JKBRk8X9ue9vbJj15u9vdrmRo0z2lcp6/sMRvcX/ffezzt7/97YQzX0pWgkt/zGm6QO0sNtxJPy4298wzz0xy4oQzNp+/widyyuQ973nPZHO9L+xBF47eOURvDLFpJYNQasPpSDiE7+fUwJ122inNpQ022CDpH/9gwPcwV5w42fY9RrUJIUav8gH4EY985COT77PeeuuVdOFq/og5tcYaa6T5xBfy//faa6/kM8Vph5P6Iz7Gf6IzyPqVV16Z9BL/6YADDki+cH66Zi7jfb57SWe79E2cGBvydOKJJyY/+aqrrko+thjAybLrrLPOqk+R76H6r21j4axvdB17DRd+u//lK+eX0yX5hmInsuLabrvtEnba734nH7M5LjHGUUcdlfAtkZMS3ei9gaO5TNfz6cL2OyRhkuz8kvGr9yxtBCrxs7THb06t56gJRhk4TjdFyiEQ2ArEKQ6GK0+Zn0s2yuWXX56MKIfSkdbeK4jkXDrNh9HkHGoXZ5KRozCtND796U9PxhRBlRM0FD4yh+Oi4DQDTWm+/vWvT0pXACY4Daff//cuxsNWCP3RdwqZg9zehjQOYEbSKgDDKyhhiDnNHHOGirHnKMFRINYmfvzGMFxwwQXJICCqYIBQgAfnoU0QlOLXJxTxbc4EzJ2K5BIYMKguAcod7nCHVa/qIye6vtmX0RO/M7ycMIEex9M3jQ3sOHac9zj1SSAFH4EOR86pUBwZWDPcDHIQMn14hNPo+GjEl8CE8fTfjP5d73rXJEfxPkEbMgpZlx8/z5EgZ+TL+OenbWmvcea0DSF+zjnnnETGcEBjzuRztB3IjPuOZ4499thEPoQjss8++6Q+IYIEANqOMDHv4hIE7rvvvom0cwS9++NviNa49Mu7p13sfRLiZ4gcGTOEmrGCgXnoEkzBW2DKCSy5zE+6iC7gANI1xuP0009PxLaCxYKsknks2JpkvLSza8VYIL7//vsnvWOObbvttumkOQ4kDO5zn/tMDY9J7MtcVrv7dNQkNqBkrNisvos+QnqQAaRNzCH6No4W7+o7UpkM0YVslJOpzFvBvsUH2ZhklcxabMhXpul785Mua+se8s+m0plsLpIHGfjb3/42zed//OMfad6z1V3tQ+zwF25yk5uspvfoZPPLAoxT+/JAZD5lkQ/xuMc97mrtIxP0mwUtZLYAmF3nY4wiyEaN8yRyXuq3lNxH3/DT2MH2+Fp44YOQv9wH4UvxxZA9/D8kD1+L7bOQxY8xn2DAlwoZH4fjED061Kb1za1c55XacOS8kzQtENF7eQbdGWeckeYLWWVf+y46nt9h8cAY8CvNNf4KO8DuI21Kr5hn9DNfyJxkf73HeJFX7w8yalJ/hN/Kv2IvEcIuf2PD4kIU8n3ohBLfva+PpfqG/SPL4YPtvPPOiYgK/5g+5KsgW1z0zFD91/aJ6GF+pPjHe+EiJurKFDUuxoMf6ATffGu1OYYcckgBv9JVKielutGiDZljD2BG15u7fJlK/PRJ48r9vRI/K3TskSOcTgEAY5IH+RQi54fSbTsSkxI/VpopI0QPJyuMlm8deuihySmmOK04U6SMaSjecVsAOFyUG8Uq+yDfusIQUII3uMENElkQypuDkx9D7zsMNMeJwi89SSZq3li1jffpI0dN8Mj4jwvCfJNxFzgzBAKB/Bq1na4Uv76aHrC0ooWcYCj1Nz9C20oYAq1tNPqCqq5pVEr8WLGJOkDxPqspHDTEXO6gIa0YPMY/Vmb17dOf/nSzyy67pCwGzlvJNS6giRRfAThiUXB0vetdr7MmUVe6+ri5Mw5bjiQS5mEPe1gKyvJVRwGpzDWy1D7Ofdx3om2Cgfach6cVSu/MnUokpr4jKfNT/OIb7SCzBO8h90xC/AyRI8GzuWAOm8txIUFhwenO8RjX9iCCrUjSm/lqpGfIEsfMXCvRg+bxJOM1Tufk7Q5MEQbGVnCv/YI7K6vTwGNS+zIfxE+pDZiWzo0TEc8777w07zbeeOM0HJG1F4sNfX2POUcXkKGQK8G6oKgrQBmnEzyDlCH/iJncFtAt7HMs/HS1r0vvddmO+ZBFOI1rn4wrmW9W+sMOC9hk/rTt8qi5P4mcl/otfIxS/6bLLxs3biEv9DoCIPefLGIJVi2A8FMiC2McjqV6VN8nsWl9NmNSG46UzMc+5jz93fYpx7UBPnQm/8AWbtdctsZHX/hibHJcCB42iczli5Rd/lXXeCF7bPHLT2mNuZoTuNPSg/pRqm+QlBZnySYiKpfNc889N+kqejP3fSbRf4GPTMVYLLSYawEr/K2+LcIx98QwyPm4+FQWUPkP5GmonHTpRhk+ZA0ZSH/n+MxF9vrmWf19eSBQiZ/lMY6DezEu0IsXWfWw0i0DIw+4JyV+wqBQpqNWSK2IIGA4W1Ihb3nLW64W6LYNuyCfs4JpL8nUmcQodIEqjdpqGAUsKJZe3d4iMy4IEwAI5jlTo4LKURiX4mdrStdlJZfjhTgYhRunFxlkxSFfwZgv4ifPoBnnsIejo41WK0dd8I0td32ToyugCScDkWerE1JvEkdLG4YQP9KaOTycEf9kZuTXJATT0OAsAlbEV5sAjvk0q0yf6OukxE+JHIUOQYRygNup7dogGw4x3ZfqDw+rkn3HkA+Zx0PHq43ZuDo54+R9mnhMal/6yI+uudyno4bagCFj1dUuuNLzggK6F8my/vrrX+2Rvr732d6h/Qs9xibkwd+4vsyS+GnL6jRlcZwd8fdY6Nh+++3TQtOQWjeeHyrnsnNK/Jah/s1ciJ9R5L1gn25HjOXE0CidVDpW3oOwnMSmTduG52OfLxLZDq2dAmpb/kouvhTy3JyeS92+Pv09zu+YxB+JQ1raC3wxvsY/suWnpQdL9Y1FEjsRZJ6N8n1sBZYFbeEyX6wdqv+69EI+7n3ED5mRTRg7CGSPIcz5b/y2INSHysk4faskhAUbJOooH77PDpbIdL1neSNQiZ/lPb5je8cRlYY6bsU+WGOrfhHwdgWvfTAGkTRJ0U4GgxMiDTWeD+Vnhb2d8TCqLZMYhb4+SVlGLsiasvpg5RBRlq+ajlLeHExbhcZhP8qJmwt+eT+CdGqvlsQ9Ut2tiMde90h3n4sxGZLxUxKwBzmF5Mq3NPSN1yQBTWTWIPhC9iZxtLrmzihso49WntuY9DksfRk/nJL2nBnVhnDozb22rJJHmWGyRmKVc1L8u56bJfETDqTvz3UvfOjTPv02ZB7PN/EzCzyG2pc+8mM+iZ8hY9Un+/QI4kewIkNHcOm/c0Kxr+/TJn5kc8ggEOCWyP98Ej/TlMUufRnbni3euGyt0c+oodI3rkP9KHVkBG19fstQ/2baxE9ur3JyYJROKh2rudi0vnHoks1RNtz7Qv5l8aqFJCtDhisfqDTbZ1S72E31/2zzcYppydzK3zOuL9MkfmKhor1VPMbIYSSy4OmnaenBUn0T9xm3Ub5PvgPAYjHibtKMx5KC4n3ETyzS0QUy5ZA9MuDEA/RKO/s3xrpPTsbJgUxw2VAWx0fFPnPx1fvmWf19eSBQiZ/lMY6DexHH5o5zzEN5eHHOKvc5n+MaEs+Vbqdi5OzD/uQnP5kyLOwtl+ERgVW+DWIhMn6in4wTQkpWBAcotk8E+TNKecff2lsO4p2jMB6K37hxsBVNJlfb4Mf9eb2dfKzmYkymTfxEWzhVJdtw+iZHSUBjb3lsQ5sP4if6aDU+T0WPvsxHxo9vxUk+0svJg9oX5BxpTMatjJYGSX3jMOr3WRI/gWEEOXM5KSna2affhszj+SZ+ponHpPalj/yYT+JnyFiVyDbC9ZRTTkmBivkt+yfq2nm+r+99tnfo4kboGJkK7TonXXNxFLk5bVmdpix2ET9+iyK3ttAJ2GX/IOgEVn3XUDl3AIaMWtttu/yWof7NLImfvoyf0rGai03rG4ehNtz7YguTZwXsCvYiEhCypdk+eRBvKxZbbUHQ9khj0q5r1dePLj0wTeIn38YumzcKgpN7Wat5faNp6cFSfRNlFPgco4ifHKN8C/pQ/denF2Ks+ogf90XmH79ICQLb/m5961tfbfsssqdUTvq2aKoBlW8djvbOxVcvkc96z9JHoBI/S38MJ+qBEwOcxmUPsdMuoiZNvCwyQ7DXjEAERX3O57jGODlDwTROj/fFKUnt+6P4G4dKVgxm22ku0iYZ1XbwLXum5Gj5SYxCF7BRs8Pe2ryor73RlLEiceOMeKTZKqSa3xvfG4VxKX59whCrKYzrKEIhVhplMeX1duZiTKZN/MQKnr7A0ulbc7m6nMbAy7jKghIkzQfxYyuhlVZFvq0cIQnza76IH99E/qj3IChSe0bRYtsU/Rs3j+cyHvmzsyR+8uw2taFs1Zr0ijnbV1BxyDyedjAdfRsn79PEY1L70kd+dI1Pn44aagOGjFVXu6wICzIjuycvuJvXT+nre5/tHdo/WSfkVSHzvky1roC0L4AqqfHT/v40ZXFc+9o1jBDatiJZyBmlc0eN8VA5l12i2HKf35IvwJT4N9MmfiKrQmFnZHZXjZ/SsZqLTevTy0NteLwvAnbEhzIDdC6/c8ghBVHU35ghD9WpVJvQdnNF1/Oakn396Jpn0yR+fEctG6QeokcGuG2OyAQ1FfMtj9PSg6X6JnxQpE+7zpF25xk2+e9D9V+f3oqxKiF+ooSCuUAWFcx3am2+KDZUTsbJdBBjYrTcfkR7++xgiQzWe5Y3ApX4Wd7jO7Z3tpBw+s4+++xV6YlxM6PP2XjRi16U/tf+1chg6XM+x30wFGPUxMGM5zVxnM4kuHa108/D4Ek5tWK6xRZbpPsoPX2gXPMK/37TB/datbMlaBKj0CUalLJ02Ci+F46SI3HzrXGjlLcaRtKAtSkKdebF2UZhXIrfuJo30RfOrtNarJT4X//yrWlRTHnHHXdc7US3uRiT3Iltn3ygXUOJlHylDnmJSMxXZxlYJ271FbpuB8KjHGyOhZNy8nmQ175pByyx31uQ107DHVLjhzwpEuwEJoXX26eUzRfxI0tBOziGimaPqoOTzxPHmHImkShkO5frSVTtLIkf7Yni1RxexJ45HRdyV40n5HdfIJDPaVlQVo3zvps/VpWdvkGe+vSgeTxX4mdc9lFXkDQtPCa1L33kR5cM9a0oD7UB09K5vssm5AFgBFNkLrbT9mWN9dneyOZsZxnkNYZyHZfrGPLfPsmRrSAPCpwLBLvaF0F9+6RD4xV10pwQ1N72Mh+yOC7AIy+2syjKGr5HbHGHYckphZPIeanf4qS9Uv8mFpPaGdz5QR1tW9VV3Dn6temmm6aszlgYHKeTSvTGNttsk8Z/EpvWZztCjkpteLwvajUq8qx9Frtkagy5Rm3z7cK2791Dt3pN4o+Y+3x//hhblZ/c227ftPRgqb6RccdWKpidH6oR7Yoi1/x+BKoTVF1D9d84vdDuf4xl+zS1/L5cx9rKm5Olcd9QORknB+a0zDQE9ajsxLn46n2yWX9fHghU4md5jONEveB8Uq7rrrtuCnoYeQrMiTaOFBektOsQxIlTjnhVYG3IlZ8UIa2Ww+uobGSDzAopkpSaFHj/rU1IGwZKMCkLRWq85wRlFKwVKQGmC0EVp3LJZrnFLW6RjqAUhIejPeoEi0n6xOBwxDnL0oLjdA+niHEmGdJ8L3K+MhFHnyK/9FN/4SyTAvaet62tfTJVCX4l224cJexENyu92o+8EtAjTBgUKzOMVE4ihUOsuLG+lxxhHLKR14pRtI8jyVmxwsrJihVDpzHlxJ7nI7uHXNiHr0aCKz9SXJ85yOTVahHHmnNZchSrd4WBZUTf9a53pWytfB7IOg+sqvkAACAASURBVFP7Ia/HkTu6SDRybF83+dQPx3za/kd+yTriIOSsffrDOGzzuiCIF0SsI4fh5l1WpZ121t4yMO4747CEwag2xAqmlaUc+3FzPndAkVU5ATpET8S9OWE4ygFsv3MSOcpT3ukTc8EqrYssOvnEMcc5OTqqL+FI77PPPmlOWz2mH8mrOU3HCfzNqdJ5PHS8ol1BEGi7lHNzlbNMv7tkNfg3KstpWnj4zlD7kuvLSTKw8hVlc0INKmMhW1Vm2iQ2oHSsuuRbTQZ1sBT1RSi42DY6JCdbusaN/PXZqTxAo8dlLrhg4Vsy93xf/RJbNm07okvoFav+5F9mn+wO2QCeswDgb0jMrvbZLkWm6FJ6+Mgjj0xkPNJHgGIOyJZEpvg2/dA33tOUxZhL+hvbI6KeyW677baqpgtyhI1S7DqOiu7TXUPlnC0r8VvY5JL72CW2x3w3z2VLs1n6Ss7oYVuVZbXwNdgqYx0BrbGwRd1CCTkLP4Avw3/iR8U1Cke/lY6VORq1robYtL4xmMSGe2cesFvgmKS2T/gC4dvwBY0bO49Msn0Klv6NOgAk71vXnOiyb0P9Ef4o/YCgKMl0nYYe1M9SfRPkBvvFz9HW/LhyCyfGiy6JaxL912Vj471BpMDffDJPFFZmy3OfMAhuemPUyZ5D5GTNNdfstNO+T97oK74Gvbr11ls3MEB+0uftg3n65lD9feUgUImflTPWI3tK8VFIMlUoVqdrOR6bgyBoDUNl9QnZw/nkTAu2rVwjW5x8U3pZGfc9zgjHixIVtMvcCLIE0SNNkjPj74gewQvlxgBx6DkPHAcOp79RdNJ2XQ984AMbAZhA3mkLtrIxcLaqcHg4tkgVq3wCdb9HnxBhgvwNN9yws0vazqE9/fTTkwPNAFC0nGSBxiWXXNIcc8wxyVlGAjAStutwLGxdc8HC923nCSx8H9YMHYw5aQJIfY5nuvArHQeGFTnGkOk7p9xYy7ZCLsTWPvgJADiGsjlcHEzt4TCTl5ILHsZP+i5HUsYTGdNv/fENTgGSBE5+8z0ElHa64IsA8F1OMWdTJgxH3tjb8uU3z8ZWu5K2cfKl4Mso8804UU72Bzy8t53p4ttWL5E78AuZM2eMsdVyGTKMMmIQfrmc6QcZZrhzbD3jFCkr8K58nDjqsIO9MTJHOEDa5zucdFi0v2ObJNJUW807F4dUIOp/rXbCOR9fBGnUPCDnsG9nviCzzH1tDQfI+8kuvSD4a28hLRkPsmLe6FvM6ZjX5q65zYnOL6t9k8oRjBENdJvvwVjwaow222yzXtInb0c+pzmMnEBBGDzyGkJ9ehDxO3S8Qg/TN8aMA0jfmROCPmNBJ8mOdA/9SZbo8Ty1f5p4lNoXgalAiR6ItsHNWCM3S64g38wLshxzUqYJPTGpDegbq762wROhbG4KChX71CeLK7l8jRs35KFAgp7KbS89rM5ZfrFxbBudyeYYexgiHhVppzeQOQKmIPbbOobdgRm7a26H7hvXvuiDsUZuIrPYDfizZxY0zCU2FYnqnTAgo/Mhi4j43I7QebCQyaSGoIUMuGqf7AFttg27L7sxx71UzuOZPr8l/K7S+8g+HQZ/sm9us7H+0WuIe7LA34I/nyWIn2iTZ8gF2UQGuC/PWhyHI3kKW1WiR4fYNDZkXHHcHP9JbHg8j7hjc2MRr28+t3/P5wU9CnMEK9mKE/z4BBYUuk6HFMzT2XRF+IxsqUU6mcQWmMxrfhJ7T059iz85xB9hJyz68bvDn2gv5NEN5odF4bjmqgfjPaX6Jpd95Dk9KNsbtlHcuD0WQ/SfrDYkae5f2p7Hh8/9C74cvxX+MKDXZP+IL3Iijw6Aqd/iJK+8faVyEsRRn2405uY2mykG4gfyM8xhviWfj30wjiUnkw6V+3r/0kWgEj9Ld+xqy5cpAhQ2RxSDzxHtyzZYpjAsyW5xVjhmAu4hgcPQzsqG4bBw0hE0VohmcUXmksDJ/x91CeY4q5FyPYt21HdWBCoCkyNAX7i6As/J3979pMDJ9wVT1ZbNCuXx75W9xT60bcRctiPNohfzZdPabbfIIFOqvT13Fn2c73eO80fMSfWpZF8jS0ZdCGCEB4JjqV/zof8s9CCSkH0L6QvZjmlBEQFk0XGu2+2X+tjX9l8dgUr8VKmoCFQEKgIVgbEIWE3iSMiEs0IoeONQXnzxxSmLSybDqCKMFdKKQEWgIlARWJwIlBStXZwtn16rZODZFsm22fK2ki7b5WX9ylKRLRIEgbpHsmdlDsoWHFqceiVhGH2VcSd7HrGu3EQluFeiFCydPlfiZ+mMVW1pRaAiUBGYVwQcTcvxs89+VNHL2NeOAJLiXK+KQEWgIlARWPwIVOKnSQsa6k/Z2rySMiNsS7I13FbfOLEtl9goei1Lr12QffFL9vy30LYxdaZsM1Y2oV4VgcWMQCV+FvPo1LZVBCoCFYEFQiCKJarRMc75UxRajRgFydUAqldFoCJQEagILH4EVjrx87vf/a55/vOf3zhkQ82clXLFqajqntnKdZe73OVqXY9C0raSI8X6TrVcKdiN6qdtc7bMqRmqJlPFaiVLw9LoeyV+lsY41VZWBCoCFYF5RUCdKcWtFWrlJLaL7EZ6swLdnMOFqB8yr4DUj1UEKgIVgWWCwEolfs4///x0yp6aLLJeFJDuO21rmQx56sZVV13VOPBB3T6HuigS374UU1bMOE6iXE79n1ZfbBN0spZT2xSMV2h5VFb0tL5X31MRmBYClfiZFpL1PRWBikBFYBkhYCXLyTucxDii2UlnilZbLXVKkqKJ+++/fzouu14VgYpARaAisDQQcIrlgx70oHSK5kqq44L4ceqSLTkyWbfaaqulMWBTbGUcz+6VTlN0iptTda+44orGKWdq9h100EHNHe94xyl+dXm9CvHjZDUn2SHRnAa2krYLLq/RXFm9qcTPyhrv2tuKQEWgIlCMQPvoVQ86bU7A4OhTRwDP8vSy4obWGysCFYGKQEWgFwHHQB9zzDEpi1PWi8uxz44bl8Gwxhpr9L5jqd/gpDNbclZqlqpsXVk9b37zm5szzzwznSKrwLPMlUc+8pHNPe95zxWLzRDZlj1l8WuttdaqBZ2HAFfvXVAEKvGzoPDXj1cEKgIVgYpARaAiUBGoCFQEKgIVgYpARaAiUBGYHQKV+JkdtvXNFYGKQEWgIlARqAhUBCoCFYGKQEWgIlARqAhUBBYUgUr8LCj89eMVgYpARaAiUBGoCFQEKgIVgYpARaAiUBGoCFQEZodAJX5mh219c0WgIlARqAhUBCoCFYGKQEWgIlARqAhUBCoCFYEFRaASPwsKf/14RaAiUBGoCFQEKgIVgYpARaAiUBGoCFQEKgIVgdkhUImf2WFb37yCEPj3v//d/PznP29OOOGEZpNNNmme8pSnTLX3f/rTn5pTTz21Offcc5ujjjqqueENb9j7fqd3OJrT6R2veMUrmo022qj3mXrD8kbgG9/4RvODH/yg2WuvvQadxkW+P/ShDzVbbrllOslrlpdTMr7whS8073nPe5oXv/jFzV3ucpdZfq6+ew4IXH755c2JJ57YnHzyyc13vvOdZrvttktj5tS3a1zjGnN488I9upjl75///Geav44P3nPPPZsddthh4YCqX54qAtVe98M5iR/U/9bRdxgPduikk05qjj766OYWt7jFoFd16UanajlS/bjjjmvOOuus5M896lGPag455JBm7bXXHvSd5X7zZZddluwLvVfq+y53TLr6N59zZCXjvJT7XomfpTx6te2LBoG3ve1tzQte8ILmL3/5S/PWt7612XfffafWtgsvvLB53OMe13z/+99vnvjEJzb/+Z//2Uv8/PrXv26e/OQnp6M673//+zfvf//7BzsuU+vACniRYPFlL3tZwtm/7bffflH2+vjjj2+e8YxnJOfyrne966qje7X//PPPT23eYostVh3l+o9//KO54IILmj/+8Y/zIkec7YMPPrh5y1vekgjUj3zkIyuC+PnXv/6V+vya17ymefWrX9086UlPWpTykzfKUdAveclLmoMOOigRgh//+MebF77whYkYRNqtt956g/vwk5/8JMmnI6Xf9a53TfSO0o+ec845SU87yhqRcv3rX79ZzPJnLiLw/XN97nOfa3bcccdV3R3Vn1IsltJ9S0XXDsF0JdnrSXWdwP/xj398IphL/aAhY5Df2zUeJe3v0o3veMc7mg984APNlVde2Tz/+c9v/vu//zvp0fe+971J5y0F3T8prkOfgyM8LFjNesyHtm0x3j9JrLAY+1HbNFsEKvEzW3zr21cIAlZwBA/In2kTPyCU6fOIRzwirfCWED+e+dnPfpYIo//v//v/KvEzYzkUsD72sY9tzjvvvOalL31pc9hhhzXXuta1ZvzVYa8XMHE0119//eaAAw5o1lprrVUv4GA95jGPSc5om2zxnED+y1/+cpK9G93oRsM+PPDuK664onn2s5+dZH6lED9W6Ti2n/rUpxJhiwRCRCzWS7Cy3377NVtvvXUiasg6HXjxxRc3f/vb35o73elOE2X8yCozj6yAf+xjH2se+MAHzgwCBJuA6w53uEPz4Q9/OLXZtZjl7+9//3si1970pjddjfgZ15+ZAbhAL14KunYSaFaKvZ6LrpvED5pkLLr8p7729+lGpJK5iuS59a1vnZqHcBa000Wztq+T4rFQzyH6+CYI+lLfd6Hauhi+O59zZDH0t7ZhOAKV+BmOWX2iIjASAZkeT3jCE2ZC/ERgbttLqfH7wx/+kFbIBAs142e2Qivo/cpXvpKcNwTd0LTw2bbu/97+i1/8onnd616XiKl11llntU92ET9uFGy98Y1vbF71qlf1ZpvNtS9BUH3+859fMcQPzMiOrQW2Sc16O91cx+irX/1q87SnPa2xes0hn9Zl7E855ZTmute9bvPQhz50VebZtN6fv0cWG8Lntre9bcpmu/a1r51+XuzyJ+NHdmE742dcf2aB3UK+cyno2knwWUn2elJdN4kfNMlYeKZrPLra36UbQ7fQb7I7r3Od60zavBXz3HyO+XIAteK1HEZxtn2oxM9s8a1vX0EIVOJnBQ32EuzqVVddlYJamT7t+it9xA/yUKq9FclZO6uLPfBegkM/9SZbsZad499iJ6mGdn6xy9844mdoP+v9iwuBlUT8TIr8fAa1k45Hl26MbDX1fGTuLbas4EnHZZbPzeeYz7If8/Xuitd8Ib10v1OJn6U7drXliwyBSvwssgGpzSlGoI/4KX7RFG5c7IH3FLq4pF8R40NmlmMm4WKXv0r8LOnpM7bxkxINyxON0b2az6B2kvHo042yge53v/vNJCt8ucrBfI75csCw4rUcRnG2fajEz2zxrW9fQQhU4mf5D7YaLDe+8Y2b+973vsuqs5X4WdzDqa6E4p9OC1zo2j9R40Jdikr8zL/cVOJn/jGfjy9OQjTMpV2L1ZZ16br5DGonGY8+3Rg1zGZRB3IusjD0WdvGP/OZz6Ttvte85jWHPj7o/vkc80ENW6Q3V7wW6cAsomZV4mcRDcZyagoDqGbCuGPHHQ/929/+NtVCWchjf6fZjkr8zEaC1XTgaNz0pjedaX2ZPlmw1WnvvfdOp+rkp+lErwXCb3/725s73/nOMy1KOwuUK/EzXVTJ7KWXXtrc7GY3W1U7pu8LttN99KMfTUWSFTgOh9oR3mozOdWvtL5X37fm8rtjih0lrl2zIH5+/vOfN05JVOC7XSvLHFM8mi6Y6wVnhUMFwM997nNXFVWdVsZPnz6ZtP3jiJ9x/Ynv9NnkSdvT99w0x2xWunahsMmxm4Ro6MN+3O99tmzS95Y+N6mum8+gtms8xrW/Tzc6JMEpVXMlfiaxL+PGZqjsm8+2qSlCTRcN3a7m+d/85jfp1M6Sa1pjPgs9VNL+knumOZ7Twquk3fWepYlAJX6W5rhNpdWKQZ5wwgnNZz/72cYRlb///e+bZz3rWc0zn/nMhgH74Ac/2Pz4xz9ufvnLXzaOgQ4nXAHSr33ta6kYqXohr33ta1cF5E40sDL95je/uXnDG96Qgp6Xv/zl6chKR1huttlm6dhoz/jt8MMPb0488cRkCJ/3vOc1hxxySDIknGanCL3zne9sfvWrX6VTDxhbRvOpT33qqlXvv/71r8373ve+5qc//WnzzW9+MxWgVQDZ9b3vfS859T/84Q/T97Up+uD9eTuOOeaY5qyzzkptl47rPm3bY489rrai4dmLLroote1HP/pROgXGuxzl7hpl1LUfnqeddlqjzYLC3XbbLZ0C1ibHLrvssubkk09OR7ELcrQf8eEacqRlOC7G+elPf3oqBqqPjgWWsSLYQWAYB4bYCTef/OQn09Hdt7rVrZqHPexhCQM1XRQiVAiVUVHT48ADD0wkSJ/RF8TB3Tj4xiMf+cjm6KOPLj6mmezF8/DWNv+rHy575bU7TseIicGQfve7302yZazUtyHfj370o9NpRHlx47YstGWSXDplSTAa4xDfkYFB5k499dTmxS9+cfq9XXTVvbnMwEQQb2ylfZsft7nNbdIrS+V+Kgoge8k44ocsKuisiC/5vsc97pFkyWlxTl0ylvSA4+F33333pDscE2+8jRvdsssuu6TTxB7wgAes6p8TTcgDGdV3GNANrlGBd/4+80XR8v333z/JorlPPk866aT0Du1TZJ3ckgFtDx0gW8a37n3ve/cSzl//+tcbBabN7U033bQ54ogjkrwbNyu3dOO3vvWt1G9y4CJ3Tudxwp8xjm/7XzKr7eYdUiOvlfSlL32pec5znpOwzPUHPatmBL2RX95D5hQl7tLjffMz2lw6V7797W+n+WZc2xf95vSVruuSSy5J2Phe6HQ63zz23/4/rLbaaqvVSCUyAQN6Gtb0Fj1ALtTNIGNw2nDDDdPRv+Y9/UlmYe3I+VzP/u53v0sn25GZtk7tIn7Mzy9+8YvNcccdt2o86Qc6JYpD9+mTsHF9cxixpi+CRScBmStkMq5cz3T1p22T11133ebd7353GkN2fq+99koF382Ns88+O+EfsvqiF72o2Weffa5W1yv0VN88zsds5513Tn1BbiLcHvzgByc/IE5Ti371ybMx69K1+uQ78NFOMrflllsmm3W3u91ttXmfY+OkNPKDvM/tFf13y1vechXu5rj5ioQVNBsbBcLJ9e1ud7u+YR37+xB77SXGfKiPxvdgr7ps2aiMQj4DTM0/toK+p2f5izAg06GjzEVzypxmD0M3s9H77rtv0tnm3iS6Lg9qySYbxP/z93ve855JRyuOP3QxkRxov/fBiA73ThcdmxPc43R1l26EnYVOWJDv/Hr4wx+eZM4iQciueeiETT4L/eWkR/aibV/45dptTPWbDBq/kvk5iezDxzf45vm1+eabJ5uoBuC4i/9OJxsjpzXy483l0AfGjy7lF+e2sYvI8E79h1/47cgofl7IQNt2TEsP9U30Elsxqb8Q355WrNDXl/r78kKgEj/LazyLe0MZYu0ZOavJDDmHlmHnNK+33nrJMDPgN7nJTVYzfBQaAyDwd4JRvgqNFBKQXXDBBckQb7vttumkGgqK8eTkcdAFjL7p5BZKntFA6vi793O2OJ+Cx7vf/e6pX4IsDraL0x9GBjHkSGEkTH78M6XKGHBQ9Cc33n/+859Xawcnxfc33njj5NQJ/hkcmOhDXIITbdO/o446atWxxYJPAR2HsU38MOacTkcfM+AMs++7n3HSRwSa9sJVYOrUlsDGN40LgzkJ8cNBfP3rX7+qH+ecc05z5JFHJsdYEOW3/PvaaEWfgXcUfFycDMSQ8UYMdV2CFs6lAE9fbI/yPg4ipw92a6yxRuc7kJHIpoMPPjg5kAJszgJiwX9rB4eKHHGAIwvHt40BR943GXrZEzFGCEGBz3bbbZe+35aFUTIJh64tFsYIuaHPbeLHb/rLmTS2ZMxYO3bTXJEubRxCtkrlvniyF9zYlfGjrbDUVgFXvspn7pGV613veml+5ZkYxub0009PzyLaYlwQKWRio402SnMdZhxXY4i0HRd4C4yM/8c//vF0glq+3e68885LxIlvIadiLmmTeRPBpfR08o3g5Sh3XdrmPve3+22sBMvkK5/vHNFjjz22Oeyww9KrBbcCZ/1CBGkLnUT+BNxxwYaMeGdbf3Q5viV6vG+eDpkr3jVpZgI9KPAzFsgjJ9tw/Mm7caMXZSIgFds2x5xFkptbdI+AEzHtHeyV5xGIiD96YKeddkoBFkx9g8zSPXlAiNRDEO6www6r2bBx8qf95IBd85z/psM/8YlPpH+77rrrIH3SNS7erb90JFkyV8h02ECEUFvPjOtPbpMRH8aA7JNhtsfiz33uc59EeiDu/H8y98pXvjJ9Q2CNaM1llcz0zeN8zAT7dBxSIB8zWFoQCiK+RJ67dC3bhnzmlyD7yFRuP8kDXIOka/sr2kgecmzoHPqJjnOZvzAUxD/kIQ9JATpfCrkUBHCByr3aLTGvSu21F0zio3lu0u2C5E9QzYbl/hT9ZX7x39q6GeluTPhNCPdJdZ12hy5ky/lr/CH6gN/FtprzbM6QrdhkBrli7MI/o8fJPZveJqG72t+nG7uywi0kkFl2IXwQC1/aBDe2g0+U2xcECt2grfwZPhrdWTI/J5H9kH8LVm2b2CfzFnr4wfSxMUPysI8IeSR0kIq5T5qPeftEW3ixI/DyHraDr+87fATz0TUrPdSnv0tsxaT+wrRjhb6xq78vLwQq8bO8xrO4N3G6AAUex0oyKlYUOeYC9S4j1hWMhFPBoeQ0WS3KTxOKZwXsAivZNVYfBNccXew9Be43DmfurFsdQNLkBEjXCm1JHzbYYIP0zfXXX38VfoIJbedMCMZcDL6+cfIFqwLM/BqVxgtTBhu5AOcgUij8Qw89NK14hqN0xhlnpC0enFOkWjinvsF5kn20xRZbFG/36Op7pHoLIPIg1AoTbK3iMdAcPBdHWJDDcedU962owcgYcpj1adI+5GOLHBS4xBUpxxwhpJAxkX4sWOGccsaRRjmOyBbtF4jkjmuXTK655prpk33O8qjfjT9iDWGGrLQynF/6JytjErkvnuwFN/Zt9UJaCci1lVxwNl3xd3KUk6QhL1YzIyAW4CN8yFusjHNgPv3pTye5irnWNZ9jXgqG/SOH3oGAoWciqEOykD9zjo6LS+CCqJJ91CY2R8EUxThHObnjnPg8gINVvgoKA1lvo4jVce/r0rUlerxr+CeZK33BzbjvsS0IB+NmnFz0IIwFahYAut4d+Jhn+bwma0g/2Sdtm0EO6Aby2iYmx+E6Sv60U2BLV/tGbFMYt3WjRJ+Mw4ktRI4jVQVweTYjWWdP/GsTPyU2uY2PLASBE5wEj+ZFXONktXQee0/JmOVEQak8j9K1Mm/YLgRN256zZwJKCytt3OJd47BBwuWn11m4ks0s0yB8AMGm77d9ggLVu+qWSex1iX/TDphLbNm4dpsH7CqiNSc787/nutl76Gz+i8WmyOSYRNd5V8g4gtfCTyw0mBfmCkI499n68LcwRf6RyEiEfKGra9tWn+6Hx6htsOOeCx1mrPLsQXKLlJK1HDIYY44UisUSC7hss/YPmZ9DZR+eXTaxD+94lgwhlnPfjP+AzLOol8vWKL0GF+QrnxzZhTju0o2z0kOj+jvUVkziL0w7Vugbt/r78kKgEj/LazyLexOOkNRLKzGyDtrHNM/KqehyUMMRbTtb0TEOFjLIakU4jHMlfkY5RqOMm6wCDoJAdlTQOMqoR18ZZFk17UvAL6C44x3vmIgmqxijjkieZN9u1/hFsCwAs6JkK5PV0fzv+UovwoSjhajKt0mNEzjjJxBHpkWtkkn60Fdvg+OG5EGwnHLKKSkgEwRaQeIU5dla2hpbPzj5ef9K2jYJ8RPvtZLedXzrJHJfPNkLbuwjfoLAhEFOFHLqOSGy5BCTQSKbK4KDkJcYR/N2XLaYuWVl2LY8K60yGPIMPt0InKyyBwHlb7KRZOkhWcgwp1LwRx5GFZ+URYh4zR39aRM/o5z/LjmbJBgq0ePjhj+CjaFzZVLiJ0hCOs7YIAXbY1NC/IzaSjtubk5iw0bpnEjJF2gil+OaZMz6pqMtfLBhl0fpjHF9LSF+2qRHl34d9b4h81gg2pXhMKofpfI86tkghcfhJkCUGSxgzO33ODzHYROLT9tvv30KOktrlfSN+yT2ehL5ngvx49kgBNm0yIRCHFogk9ktGI9FI9vgZXbAXNbKXOdNl4wPJSTYGQQyP2GUrzCJLurTjePmg7bb4mRBapRN4jsiHC2YdH1j6PwcKvvTIn5GLaTwMciQfubE0KgxJ2O2zNuCmeM1rj+z0kOj5vRQWzF0DptT044V+nRT/X15IVCJn+U1noN6E2nRti0xOFaxpMhHNsdQhRQf7wuQu4x3kCvtjIx4t4CPIyFw8M8q3nwRP+E4jktxHWVcBMVWuUfVfckHKwgMhmzUSlEJMdEe/D4nRLAuPbi9hz3GQLoxxw4haBVNtlFJts84Y6gGky0S97rXvYqzlvqIn+ij4BXGarHIpkA8tUkD7cpXhRBu+iX4LMG3T65H/R5BXF8xx0nkftBk77m5j/jxeGRLyaCRXWUrFOJQMBU1T6RYy8oSWKklEhl7Qdhy/vsKQnaNeU5MxqqgQMy2E+NJVoPc0+a5FkOeS8bPfBA/+tinx8cNvZXVSeZKn14Z971IT5fN4tuyfJCDkZLvuUmCra5AdhIb1qdzon+xddEK/ZDteV1TMQ9+xumMhSR+hsxj/RwacJXKcxuDCOLbWy9zrMPeIWwQE7Z/d8nOODmILbkIJpcsE+2RwTyXq29ejbLXk8h3V59L2h/knOzJtr6n8wSlfEl+GpthocAWsLx20KSE6TSJn5BlmVqjfIVJdFHfGI7rN99SyYVR7Rji1w2dn4uJ+Mn1RZ7RvTX0mwAAIABJREFUX+KbedZ8RRzBse1vz0oPlcwX93TZiqFzeBaxQmk/6n3LA4FK/CyPcZy4FwJkitJ2GQFTbM9C/gxVSNGIvgC5S5HHdoD2vup4dzhjDGVkbMwX8RP94tBEZkMO/CjjEn9r10loD1gEmGoe5Fus4r5S45e/t88JiW9aucvTpiMTABmhyLRgmoxI4S7J9ok2CPRsV5ASLzjl+MGjXReqS3j7grDooz3/MqXsF7e1zHaJcU5UjGO+MlyCb59cj/o9xr8v/XwSuZ940o94sIT4ybfUSMuW0aXIIyJUjQVbMMmILVb+ZjtKbFOJ9yP9+rZY9Y15bN9xehpiUm0A29Bim0XIRDiSczkBaikQP/rZpcfHyUlsqxk6V/r0Sp9cWqklJ7ZJma/madRbmiTY6gpkJ7FhXfLHgVeYmE6LgsuC32kRP7l9ky0XW+JyTBeS+Bkyj/NAbkiWVok8tzFQcB1W/JhxhFnMZRm7iGvEdJfsdMkB0ltGou1BFjSQSbJI8yLQffNgSEDv3lH2ehL57upzaZvzLbf0vWxLQbf5QReb1/CwIMCXi+2+8f7FQPyELMsYzbftRRsn0UV9uvH/Z+8uoKw7qnVhLyRobnB3SQ4WnAAHQoAEC+5uwSE4wSU4IcDBXYJDcDh4cEjQIMH9ECy4XQ6cXOAfz7p3fn99K3tp79699+65xuiRfN1Lqt6aNeWtWbPa+h3y3KyPNGs8hoz5EDs7VfbHZlaVfeh7NvDpy/gp4wHbzG2lN1+VMJBVPA/iZ4ge6povQ23FkPEsdyVsRqwwdN7nfeuBQBI/6zGOo3shiBPQ22NbFkFWGC62UIxVSNGIvgC5K8iOVWhBySxjHGmOspQEDgzcoogfxAJSQfHLss5JlzMTq3QyH5Ar5TaBctAiCEO2lPub454hxMRYRzKyUZo1M7wnHDtBOvlQm6bpvHUJnUBUGrWx4RzbyiZgsp2n3BLUJ7h9JEDUPmIYZQ/YXmDFUTApE0Q9lfIqV4bLvw/Bt0+uZ/2dkVZcuo3IjLZNkfs+7Mb8fQjx432R5i8bDJEnhR/hEqvAVhwV16VbyjosUS9BP5u1mprt7Bvzsp6E4Bi5qH5ErCiXWYHqB8F/6rXsxM8QPd7W99ClY+dKX3Az63t0iDoUxkiGncBZ4XZb+iKDjG6cEmx1BTBTbFib/CFnbSmkU9RgQxzQjzKYmrpmiD5pGxdbHejMsm5Zee9WEj9j5rE2j11pHyrPszCIsWhbmAl71/z7mKwHwRz9E7rGYhmC28JIZLnoNztDjmzR6auHF2PbN69m2esp8t01X4bqyXJrMtLW9l2Zn+a2cUDCIYP4NYj5sn5il1z0zZt5ZvywWTJLLFqUYzdkPOZd4ydqhc2qfTPGrxs7P8fIfrSjj7zpkqGuZyMbW01EC6Xhb84ac/ci3OlKcme7v6LxfA5xQ8QGXb55/G0WBkP1UFtfx9iKsXN4M2KFofM+71sPBJL4WY9xHN0Lys6KeQTGoXRleHDIFXgOw9g8LcvHYttH80SUIU5Fl/HmWFkNlo3RLBLo3cgDGSqCy0gfLlf7mkx/1JWwD7i5hWqsE2Gl2lYlxotjzuEri9PNcgbCQYpaSoKEspaSLSrINo6RrSocyFmrh30O0SwBKLNhmtkvETxbLSlPSIv3lEV7kVZIlTGp7OGEl+PRVdivTYAjCLNlTg0f283iIrO2+6nnIgPMNsX4nVXI5mksnotTqPTFM5HuPwTfcBDasrfaalYgR8wpWwKaKe/HHXdcTSLasqio9xi555zEKVH6Yj5PvYYSP2WRVHXB4vhY3w2yUJ0d6f1lodOyRpD6JUjQcnWcw0rP2P7TR/z4VhBQ/r90EqP/0RYZdGSkxAZu9Jf6T33HnUcmVjNLrdxy1swwGOvI9TmnMTZ0RLNA8RA93iYTU+dKX4A663vGVFCjkGrIRRB09CpH/WxnO9vSEj9Bkil+X9qRmPNNgnGIPmkblzg5CUlaZuB2BSr+togaP2PmsTaNJX6GyvMsXWsLhIUZNpkfowBwXHHqFNK5PNGxy1+ZpYdgTIcjnNltVyw+0BF8FvqF/fGtWX5C27hPsdcb9dH6MpG7dEcQPE7ZLIvYR0am7Au1AwXmTT3bl/EzS9f1yfhYQqI8rZLNikLJ0ecpJHSfbmzrd2DGP5G1Zgtu1D+LhVltlL3a9Y2x83MjxE+zVtYQ36PLB4zi7Lbr84UcMNM25rFQZkEytnN3+YqbpYdm9XmsrRjrL0Tx6HnGCkPGLu9ZHwSS+FmfsRzVE4EiZRgnDUn3V6tg11133RGclkbECr9VdcGaoInS4aAy0JwddRqisGqcOtK22h6OEnJJO5pFjwXD2uLoZe1DTjGCgkPkCOeb01EWiS0DPcEzZ4QxdVytlGzHfDKoaozsueeetSPS1Y7I1ClXYJo1KgQxVrYELLDgEEozbW7rKU8r8G1BvvYhsRgwJx0hIhQ9VZgYWSI4gqsj4JFHgktp08iNZvDX50iqf2PrjfchneKoUgbTapyTXJqrkkEMwZ+jPLa2T4yH/jDi5MtKDod57733rtPAyZqfZlHxsj/l1gfZARwVq60yBhzbaqw513AJEo7jTU5sA7KSx/H0jTjWFwnXrC3SJ5NlEGMl3rvJLUeNo+IKuW+u/jtOFAmFZFO7isOkDg7HmIwbfxlBY+U+SAmrzmW9olGK4P/dHJlJ3lWezjXrXeYeWWoSLkEWyr4qCaF4h/7pu4w28m61lV7hKPmdbAo4BCFg3jbJvnhXEFBW1psn+LinPPHNtgM6RKaZyzuNoSNg+1bjS+IWxmTJJagj48bQ3FCUmg484xnPWOspjrs55KhqpwbG1SVnserb3OITJ+2RFd+1pY7eEAQIVvr0eJc8TJkrXf1r+1bUriEj5p4to+Hom7txGlu8mxw2t7wGPoJJJ93EVdbtatqcIWOhYOorX/nKHYHGLPkrtzkaA4VYo64Ufe2YYnrf6Y3swRB90oZV1IOg11zmjB9yjAAnHzJem0F7fLPZny58uuZaWx+GzmNtHztmQ/ySsj+lrvV7Y0M2ZKHQQfyTsBVkjB20kBG2Yiw2UUPF+Jvz3mP82Tnbx9TMY7PodH2x4DQrc3nW2EcAOMZeT/HR+mxZn06MtkddOniWJ3aF78CONE81jGen6DoZgWN9tj5bSD+QC/4I2/ywhz2s2n///euyB9rIfzj/+c9/ggM32trfpxu75gOs2Bff5iPxE9kOtpn/q53kqe8bQ+fnWNkPLMtFIrbXYg3flT8+9LAEsQJS27PkLXx7/iBd6qTfLpsZdpkd1AZ+/cc+9rF6cYFu5PfDj95mkzdDD7XJ1lhbMcRGNWOleccKffMk/75eCCTxs17jObg3HBjkjeCZYqSwOeCOUyxrYlBK6tkgANT02HfffevVLM6tYPZc5zpXHUBZWefMeyeiANHCkApSnBoVJ184TpVDpjaISwAmKHNfHJvt95wHDhOlTrlz4ATvAiqGuVm3g7JFZCB33K+dBxxwQG0QOGicaUdGI1QEaNJ7vZuT5fI3DrXjyxkJwckxxxxTO9v2rHMIOAAuK9QMi3fAkfGCiRMtGG5BLWKHA6pf8YxAUeZHPCPwlf1QFj3UD9/nwHKcEAS+r80MP6Nmexuypu9UIo6ksTC20sRlVOgDHGVMSY/tqkmgHeQjArXBwlVV9fiTBYSVsZcpJUC2F5s8GU/jIhjvchZK4sf3jYcx5WSQOVvHolZD2T7OPvyQZVaCOVCcZG1o9nuoTJZ90g7Ov6wX40d2BODu0TbbCfRP+rHLPDL+VqIRfsbV88jDOBp9rNx7J4JUAGqMok7K0HGCEcJFMClgNm9c2m+OaRtZa14IVY5+BFbx9wjuzbHmFru4h3wjKzi5snaaOCBQEYTmPgcYUQpLbXECXnn5Pp0xa0U5sNQvcuxbnElEE70lG2BogKOGh6Bem2Bj3OgW46iuBazMJ3MUsUEHmecuDryMNP+dJWccVauW9AnywRjQH9oobV1WAQedU2vrBL0Zuo3uQJoN0eNdMjFmrtB55jQsXGyGOUWXlXps1veQZNqqjoWxcOw2/W8+ehbRZ0zj3TCDL10qSEB0CDrgY8wF8baPIdxLmyMIh9/RRx9dbwUo22q+2PonAxKBFHaI/jdOiMQ2+SP35ABxHHaQHPmGeSToR04LSgSMfTaua0yMOb1FLnzPXIC1fvm3b5JFAQGCCIk2qz8CKTqQbIVuElixV2QNgRtzzbz1N+OhP007TVadhufqm8eIWcTHYYcdNmjMtAe51SfPxx57bL1Y0aVrwz6Hb0O+LaAgKOibyKTwLnOVbA3B5n73u1+NDQJW3+DH/5E1qv22gJdZGu6TnYxoph/6rqn2eoyPFotebbZsjF4kA+RdlhV/pLzYFLqiWQuRXEzRdeas99EBpc/GB6If2FZjEj4b3NmNIVmwpa+JZKGb+G30Op1rvpGbmB9s1yxdfeSRR7bqRliZn2xR6Hh+Md8u5lTMeX3hr5nzoetlgfPbfKOp0/hA/HZzfaidnSL7MGWD+dL0p0U3c00bzd1oY5ecR8ZP3CNGYDf5pcaYTxekrHiDH2x+lnramJvPYRPpZbYQ0WMxjk7j+xlD/hnbP2891DeX+WRDbIXdCvTzGH+h1MHzihX6+pN/Xy8EkvhZr/FcWG8of0E5YzM0gFpY44oPcfoYUIH6rGOd59kmpAyjzihxBueJC6fQyiIjKVAst5jNsw/xLk4Iw44I45zMsy9j2lum2/fVhhnz3rx3OgLmFEd21tw3XrLpShJ3+pe6nxSkuxbxrVkt0VdX3yrnZvU/37s9EZBVSvYForHdaHsisdy9lp2CaBTwC3AXfS3CRytroZT9a9ZCWnTf5/E9+h0pipRAmG2VnZlHX5blHVO2+y9L21elHYuOFVYFl2zn/49AEj8pDYlAInACBKwg21ZlxatZmHGRcA2p97LI9uS3EoFEIBFIBBKBLgQQIrY4O9VQNsZmL9TkaCQCq4DA2DpMq9CnbGMisGoIJPGzaiOW7U0ENhmBKPoqk0F6/FZl++hmEj+bPNj5+kQgEUgEEoG5IWA7ou2CtoTaBpOkz9ygzRetOAJJ/Kz4AGbz1wKBJH7WYhizE4nA/BBQi0PdCDUerFhu5ZXEz1ain99OBBKBRCARSAQSgURg4wgk8bNxDPMNicBGEUjiZ6MI5vOJwJogoBCuIq0KP7Ydw7roribxs2jE83uJQCKQCCQCiUAikAjMF4EkfuaLZ74tEZiCQBI/U1DLZxKBNUTAqRkKOV/lKlepT0hzasxWXwpzOx3NSR5Dj8Xd6jbn9xOBRCARSAQSgUQgEUgE/n8EnPbm9FEnrjVPfEucEoFEYDEIJPGzGJzzK4nA0iOgts+f/vSn+pSiZTjB4qijjqqPxLRKhABCRDlWVdHMrTglZekHMBuYCCQCiUAikAgkAonAEiGg2Pmhhx5avelNb6rUwHJd4QpXqG5xi1tUBx54YH1MfF6JQCKwGASS+FkMzvmVRCARSAQSgUQgEUgEEoFEIBFIBBKBRCARSAQWjkASPwuHPD+YCCQCiUAikAgkAolAIpAIJAKJQCKQCCQCicBiEEjiZzE451cSgUQgEUgEEoFEIBFIBBKBRCARSAQSgUQgEVg4Akn8LBzy/GAikAgkAolAIpAIJAKJQCKQCCQCiUAikAgkAotBIImfxeCcX0kEEoFEIBFIBBKBRCARSAQSgUQgEUgEEoFEYOEIJPGzcMjzg4lAIpAIJAKJQCKQCCQCiUAikAgkAolAIpAILAaBJH4Wg/PSf+XXv/519YpXvKI6/PDDqy9/+cvVPvvsUz3iEY+ornnNa1YnOtGJlr792cBEYJ0QcPzpxz/+8eqNb3xj9fSnP706+9nPvk7d27S+/POf/6x+/OMfVy996Uur3XffvbrLXe4yl2/961//qo477rjq9a9/ffWnP/2peuxjH1ud5CQnmcu78yXLiUDOweUcl2zV5iDwf/7P/6m+9a1vVf/xH/9R3eY2t6n222+/zfnQEr31v//7v2s7+5rXvKb2dy9+8YsvUeuyKW0ILINubpMdvsJ//dd/Va997Wsrcyp9hZTjZUMgiZ9lG5EtaM93vvOd6pGPfGR10EEHVZe+9KWrd77zndVDH/rQ6t/+7d9qg3iWs5xlC1o1/pPf//73q3ve857VLrvsUh122GEr0+7xPc0nNhuBf/zjH9Xzn//86pBDDqme+tSnVne84x03+5M73v+zn/2sutOd7lQdccQR1VWvetWabEjiZxj8L3vZy6oHP/jB1Z///OfqxS9+cXWPe9xj2IM9dwkOjAmHToDwxCc+cRDxkzppLvAv/CU5BxcOeX6wBYGjjjqq1mNXuMIValLm1Kc+9dyxOv7442ud5sf1oQ99qLrGNa4x9+/M84UbtdHIg4c//OG1nbdI8Na3vnUpiZ9ltCFb2aZl0M1dssNXEIeIq5q+wlbiNs+5l+9abQSS+Fnt8dtw661e3/e+96322muvWllZxcZY/+AHP6j+9re/VRe96EVXJuPnzW9+c3WrW92q+l//639V73jHO6p99913w/jkC7YnAr///e+r29/+9tV73/veOuDnHG6Gw92G7o9+9KPq1re+dXXKU54yiZ8RIkh3CY6QP/MkfjTh7W9/e3XTm950FPGTOmnE4C3ZrTkHl2xAtmlzLDxYmLvwhS9cveUtb6l9ss24/v73v9cLfs997nNXgviZh43+4x//WN3nPvepPv/5zy8t8bOMNmSr27QMurlLdt7//vdX+++//wl8ha3GbTP0Rr5z9RBI4mf1xmyuLf7MZz5T3e1ud6te+cpX1itKq3xJvXzb295WneIUp6iue93r1kFzXonAVASOOeaYOg3cdkfZb4u8fvvb31a3ve1tK854ZvyMQx5et7vd7eZO/NCVV77ylUcRP6mTxo3dMt2dc3CZRmP7tuV3v/tdTfhc4AIXqDNAT3rSk24aGDJ+bE1ZhYwfIGzURtPPD3zgA6uPfvSjS0v8LKMN2eo2LYNu7pKdNl9hq3HbNMWRL14pBJL4Wanhmn9jrSZhof0sOridf2/yjYnAeiCwDI7NqiK5TMTPqmKY7a6qnIMpBdsNgVUjfjY6PqtA/Gy0j+v4/DLo5inEzzqORfZp9RBI4mf1xmxuLQ7FZS9qZhXMDdZ8USKwYQSWwbHZcCe26AVJ/GwR8Gv22ZyDazag2Z1eBJL4yeLOvUKyBDcsg25O4mcJBCGbMAmBJH4mwbYeD8UeaYXKVoX4UcNDwWnb0jJDaT3kMHtxQgSWwbFZ1XHZCPFDJzqNw2lgzZpOU7Z6rSqGm9XuLnw365tT35tzcCpy+dyqIrBo4mer9cE6ZPyoQ3ja0562utKVrrSqYje63cugm5P4GT1s+cCSIJDEz5IMxFY0wxHuju105OA8iR9EksLQZzjDGeberU984hN14VY1iWYdvekoZyf7KNi30ZOQ4gjnM57xjJu6r37uIFVVxaFSC0Ch62W6thLTsZior6OgrzYrGn7iE594YVAuyrFx/PkvfvGLeq6c6EQnWlj/mh+ap86YSvzQg8985jOrb3zjG9ULXvCCE8ydqcTPPHXSlg3QwA93jWMfvgM/Mem2KfK1qDk4qUNVVeul4447rlpF+zS1z6vw3BRZ6+qXcf7yl79cHzRwv/vdrzrNaU6z0+1j7VrXtxZJ/AzRB30yvlEbvRXEzxT5aLMh3/rWt6o73/nO9Wlsiz6FbSvt2jLo5qnETxduU2RjFXRitnG5EEjiZ7nGY2GtOfroo+uTIj74wQ+e4JuOQqfUfvjDH1Zf+MIXquc85zk7SJavf/3rtQPy7W9/u3Ii2POe97wdBItn/vM//7M69NBD6xXz61znOnV2juCZ43Lta1+7esYznjHzVAoB6De/+c3qVa96VUUxCr6QR4qpPuEJT6hOdapTVU9/+tOrV7/61ZVih+V18MEHVw960IOqxzzmMTUhdJnLXOYERBYH4mtf+1r1ile8ov7O//zP/1S/+c1vqpvd7Gb1qWZnOtOZdrzSvU4NcDqQdnin/vrvRz7ykTog5IAhl05+8pPv9NwnP/nJOmjkjDl2UkFG77ngBS+44bFF1Gn/4YcfvgPPZz/72TtlPhkTGQvGxd+QP/Dz+ze84Q3VRS5ykTpggEX0y99kN7jvile84mACYCOYvuQlL6llhWwpnhzH1DJ8L3/5y+tilop0/+EPf6hPR7jXve5Vne1sZzsBhmRFX8nkz3/+8+rGN75xLSdnOctZdtxbYuLEknOd61z1N8pnnvKUp1TnOMc5djxjHA888MC6eGTzdCgO67vf/e5aVsn8T3/601pO1csKORqDsfbBwkl0f/nLX2rZs/3SNeU4d3MJQfqiF71oh7ze//73r+U8CoO65ytf+Uo9H/3OHCJb+ureRz3qUfUJf8bjTW96U/XOd76zno9k+jznOU9Nvl796lffQYZp9+te97ot0xnf/e53K6ds6JOj3F1jTvU68sgj6/EzDuVlrhtr4xDEjyOAEebGn25zxDvd9uQnP7m69KUvveNx2MFxlk4iH/PQFWTxc5/7XK1nkQD6b96YU4973ON2kO9Dx/GXv/xlPd7f+973qp/85CeVeRoEukLncDIndtttt1p2glhu6v7LXe5y1ZOe9KRaDh2TTE+24fv4xz++ete73lXf67rUpS5V3fve964DGsff0uv0Lr3vpManPe1p1WUve9lqiD7sa9fVrna1+ptj5qB3sp3mC91zxzvecZRuH6Kz+oiA0j7RZcbduMGJDiJ3TgU0J974xjfWYwDfvffeu8Zvlp6nEz71qU/Vck2nkRmBtf7d9a53PUEG3LHHHlvrbbYk7vVdJ9/F5Z3kk80iU3Cm2/bcc8/6lCqy5SQpmE7RH/EdsmAOfOxjH6v++te/1radfXYiY2mjRw1UcfMUWRvj/7S1y3zk2xhDp0yWhPQUuxbfKfUGnS6Q/uxnP7ujGWVxZ3aSv2ju3+QmN6kPA3HxcfgU9J9nFYXeb7/9dryjSz769O0+++yzkw82y1/40pe+1GqjNWLomI0t7rxIW9dmQ7SB72SRE/7lxff2t42cQto1drPaROeYf77LPpz+9Kevx4afTG/77wc+8IHq8pe/fC3H2shODbmG6GY+DB+OrWX/2Z+73/3utQ7kV/EJo103v/nNa3/yEpe4RO0D0uHioOtd73p1oW9+TehCsRC/0vw4//nPX/vIF7rQhepmjyV+uvyBqbFTkMJsMZ2t3WwyncG2bWYh+CFjl/csJwJJ/CznuCykVV2sOSXieHcBFacxsmsoGgEQpSq4LjOFkEICQk6DbViUO2VKwXOSBd0UP2ehJFooRM4oZ5ZiPd/5zleTE47YfMADHlA7Gt7Vtzpj9YOiP93pTrdTuzg5gkDf56hyyGRvILYYJO1GKHE2XJzdF77whXXg5BLUHXDAATUGiCCBCgw8c4c73GHHWPndPe5xj+qQQw6pyQoOKKdWMKj9Uy9YCLwV4Layc97znrd2BBlWbWP8YxVQcAazr371qzXWV7nKVeqTqX71q1/VmPz7v/97bQj9v37E0bCMMicZaSRo7Ls2iqkA7tznPnft7MOdY8dowY+j4Ph0eAtm/U5gGJdAMAJqQQeHU6qzsfV7Ro887bLLLvUjTUyMBQeV3DH6L33pS+vAhtOCYHTpn3f4VpNAEGAxtIgVDka0EbGiX8ZrKMZHHXVUHaBoE/w5a+QPLpyQWSRm19hwdh/xiEfUY+9kK/8m4/Dzc4Mb3KB+HKEmEOcQcdKcgidAImMCPb+nA8gYogepYc6WbePAuS8czEXrDI4eOTdO5FjGUsxpDt0Y4gcmAtJb3vKWtdx1ZfwgIOk/pDG5M5fgwzFsFslv00nz0BXGFgll/Mi8dpFbR8nSw+STPAq4x4wjB9nYNvWo+UmuETI3utGNdsKoqfvJE10pwDO/ZMx14Uu3m7vmMNl3ol1cHHlzBIlOn7InQ/XhkHaNnYPRD7LXDMa75qaxoauH6Kyu9zTtkzGmI5v26YY3vGEtE8bLHDYn2Fcy25RTutB8QhzRiYg11xe/+MWaMHYhhJA1LrLnm+YdEsyYsEmeZ2fpBHqc/hSYlnPUmNC3CKFyjk7RH9pCvg866KDaFoceQ1rSpwgudm5qADTG9k71f/psrROn6HI2q9RLU+xajB39wD7ycdhh/YyxNi4l8UPe6Hl2tqlTEVPsFJtYPjNEPrr0wSwZb/oL9NMsGz1mzPp8yraxmSKrU+WjzYZo22ZkaA0Zu7Y2hS9EZtkKuoneI2cnO9nJav095rTdMbrZuNM9/F8+EGwsXrmMl8Ua/h17Xe5GQFixmZ7l44Rvi0wn8+SO7aO7+Yhkna4dS/xoRxtuU2RDf+lccRo9y8aHHva7WACjsy2khq/fp2/y7+uPQBI/6z/GrT3sIn66lFrXc7HNgtIVlITDxbGkmDDon/70p3fsR/7HP/5RPetZz6re85731I4l5768tIPyZjT6jHRbuzgkgjRGp2yT7yCXBDGIqpLEindxbCjXcHg9w7mVWcKQCFTCkAmkZdnIGkAIuKwWWFGLf08RNw6Z9gt+BHjw6NqmF85AEBrHH398jZ1VetlOglbklCyVuHxDf6x2lH1qa+9GMOWUh/G0cqU/MEQOCggEIMYqjHbIVGnMkRj6wRALKl2ysm5xi1tUl7zkJU8QuAcmiC1BZWxrss1JwADPZjA0a8uQrBdOs9VGcoGkdEWGDjkS8A7BWMDi29e//vXr4Kl0iKZsw+QsC57NL/3cfffd67ZxbJA5Tac9HG/Egfutvltd0w79FPAJbpvy7zvGh6NUvnNROoNjZjzJAGesObfa+ts394YSPzKizJ/IJNAeuAuOmqRFm07aqK6AtTGQ2RAOa9k/+lb7kM9jx7FLv3dhFPOFLAu2XdphBRLRPgRfpDySvcSx8UB6AAAgAElEQVTXfHrYwx5Wz3X2Yaw+7GoXh3vsHCT/9DyynCwgWIZskxyrs7rkdYh9QvrLBjrrWc9av4qtNS7mTimnAgj30VlN/eg5WW2yeEqSS4ZHZJXRhy64IDTVGhEokU8ZRLPmKPknJxvVH+FXCMTKjEbZKOwle7eRE0unytpQ/6dPJ4VtaSOkx9o1+p0PIRCGvUWkuMgB+fDTPM69a/vsLPKhTz7opj59EDLe5i9o96x2jRmzPp+ybXwWZet8v0sfbwbxM2TsutqE2OaT0Tv0iXF+29veVusdvsbQy3vG6maLxxZ/+Y78FqSNK36P1JT5SDeGfbIwRofHohj/HuFjYTcy9c2N973vffVCNvIc0TKF+Jln7NTmu/IJ6Oof/OAHOy3aD8U971t/BJL4Wf8xbu3hZhI/s1bbZxmpMP4cmzLYn9XoPiM9qz/hGErlRDaEwo/3x2oyA1U6w1OCn3CQpVjKYInAe6MiJl3fj8A8iLQpzgDjJTOBk69ts2rWWOl99KMf3bkqsxmYBqEi06opO7HFhrG1chTEF0KLcxH96HIk2xykLpma5VTCEDEm2OGUCFAjsDLOQzEm6xxsMjlLLqfsYY8tilazyjoQbU57F15t5GbI8oc//OE68LvWta61YwVto87wUJ2BdEOWcdRmkZRTa/z0BSJdNX7avtk2jhvVFdqCJJHVU2bHNHXNlHGcovvagrCyPX34CtZlvsnaimA95pvsBOn59N9Yfdg2Nrb7WgiY5xzs0vXI3DE6q+td8xyjLvJbGyxekDEZJrFoE4EU8po9ETiV9iQWVMbM0Sn6wzyw/QjhPiuTwGIHkmnqVut5yRocpwbp87Rrtq0aq+biSshaWxvHEj998tFHaPURHtHeWe0aM2Z9PuVmET9DbV0fDlNlqku3DBm7Lv1TZqKoO2QO8ttKkrHPJ56qm0tyu8zIt6jIZ7G92uJgLCzwJSycyOCW7RPyQNfJkpx18T3YIm1s2ybY5isMIX6GykYQdM2s8OiDvmamT5+kbc+/J/GzPce97vUyED/hiAzZltFnpGf1R5q5TBZOd7llLYa9XOWyao/N58BOcawjXZ5T5VKnYuwqx1BxFBxJZUeCNAtztzkDQXL5xqytLEO/vRmYBmGC3Gmm6TLYVpxjy8isdnpePSop8U58a/ZvXsSPb5MlxA+yUDYDEse/BR5DMY5gSjbYLLmcQvzMwiXSlq2Gt2X8zNrahFCxMtwci/hGZFd5fzgXUwK3PsJg1rghVaUyt7VtFYifjeqKGJ/mynxTBqaM4xTd1zeOQwI990R7w2lHSiBnrMA2s0HLvnbpwzZ5WNQcbNOrfTqrSx/Pc4yCSG1mvcb3ZY3JbELw+EHOxXZWOoI9kOUjgIoaV1Pm6BT94TsKss/SoUPt2dj7psiab0wN0udF/AiK2VdEWJu/NS/ip08+huiDITZwqK5vG7M+n7JNNqbIap+ObMN+yiLfWJku7x8ydn1jE9nH5iaSxVbMIVmR0Y6N6OYgnWW0yzaUfcg/4zNE3UNbhdWSY2/OfOYz78gCj+/aIlpuFZuF52Zl/AwlfkIv0M+l/gsfVDY9/ViW1diIXOSz64NAEj/rM5aje7IMxE8Y7kif7OpEn5Ge1R/FQaWdSnFucw7D4JarYFMda0bG/mZp7IgI2T8IgrJw8OiB+n8PqNNzxBFH1D/2KttSZqvRUOIn+hQOyNRT1zYDU22KEyqMlewrQQQjJrjgNNjPX6YKc1CkrMPBXnB1JWDRrD/S5XSPzfiJsePYSF8mtwyw7B+1MazoRwZGcy95Oe5htAW25dbAuKfPseqSIWSMYureG4U7OTpjiJ/YitFGrkT7tSOyMxblDMd8bW65CkyGBgNNDPsyUuaZ8ePbG9EVgUFza1mzT1PGcaru68O9D19tt61L8U1Egq1dtlOR4cj2Kfs3VB/2Zbxtxhxsm59jdFbXHJ/nGLWtHMf3Y14LIpryplC11XzbK5HgbKxMwClzdIr+iO+U28en2teu5zYqa102qK+98yJ+ynGU4RBb9Mrvz4v4iXe2yYe/9+mDITawS+cMGbM+n7JtbKbIavhdFqeGBveeWTTxM2TsxoyNMgmxtb9P1uPvG/GPyrIStnXxyWw55cuoc2YRkc6ytdXvZF5HNlJ81+JhX8mDrSZ+4lQ8CyP6EXWUZPmqc+SQHTVAxxBuQ8cn71ttBJL4We3x21Drl4H4iS0LQ4rY9hnpWf2R9qtuDIfU9gq1ecorUkop+fLvYx1rShgZEIVuERYMihUP9SAEqS7fi3o7QxVyFL+2dx2hZDVCMCSTyQlVsltKEqfNeStXbu1XtlVkyrUZmEY7kD/q0SDNBH+Kk9ou4KfcvhSFbWEJE6eVITuk4ZapvPHeeWX8GD8rp7GtoCxuqYaHApyxOt6FsW0t9mFzREr5iPYOcaxmjZ0gjtEn54q6Ws2KLIqm/Hc53pGJ5z1OylAQtrwiS8DWyZC/RTnDiCZkrkLl5T7+aF8fAdEm832ByLyIn6G6omtuRh/7igtPGcexum8o7n34ek847ZxX6fkKhMqoK7cJjNWHbfKwWXOwbdzG6qyu8Z/nGEUGJ0J/Fgkd+l69LwSPwvFWk9k62bEITFl/tj3EKruAy5aiMXN0iv6Iel5kxDbmriLOi7C9Y7dEDbG/8yJ+fCuIYORqeShEn50c0y/kZp98sOV9+mCIDZzVrjH6oc+nbBufKbLqXWNwHOIL9GWRlTUUh8ja0LHrGxt+nEwfC58ICXqBn1D6cF3t2ahuji3Oir3TUwrRqwUY24ll9tiGptZUWfczaivSifwMWUFTZGARW720S8xhgUQNPFvTkGwXu9jF6thArcuhMcYQ2ch71geBJH7WZyxH96RLeZc1V5rbCWIPsOC3mW0y1rBRxJQyx9HWqPKUIB1ySoDgzj0uzqWVx1krfLP6UxaubJ7c5H1R7V8miffGMeBjHWtOjLZbSXPahCu2w8hAYfw4JFYZGJQogDrktJFZ2+HCaaLotds+6j7nzd+jgDLnXdo+IxGX9kmTFcxHYeVZQrUZmIYRs13AlgNF9GbVIIr2zNrqEsZ2VhAwL+LHN8hqWXzWXmonk8U2iCEYO1aZI4SkmbUi1udYzRqXCNAU9yvnZfS9SUR1Od6IRaSC45HLYoi+a/ytWHI2/FcxRQ7GonSGVWSrpsZi1jzaKPGjZtOsbK15ET9DdEXX/DMGJQYy4azel7rEN4wbcheROmYcw+lunujou5FG3zxhqC+o8feQtzZ8Q6aj/pF/O91Pin6Jx1h92CYP5SkwY+Yg4k52n8MI6CEn1wy5xuqsrneOtU/xrllYxKk7Ml7ZKT9lwIBQV4NPoMTG0ct0rCzHKKweiwrkEhnj8nfZqRZA1I0r9fmsdkzRH5Ehxo6rDyfgie8YX3PW2KoRtQjbO9b/GSI38yR+ovCxwDYOfyjHus1OBtnezAAtC/2Hn4gU6ZMPCzp9+mCIDZyF9xj9MJX4mSKrfTpyI1u9ZmV+OpWK7+l0vcjE65O3oWPXNTZ8dotf7A6dQe+Rh7JGY187purmeG8QPBYOnAqsDbEoG/4ZvWBLcXk4RFkjCHHNRyuz9RFD7KJFya3O+NFXhxNYmDMvc0tXn1Tl3wOBJH62sSwEu814O2L9nOc8505olAEsp/ASl7hEnYrP6bWdiUHhbMlA2XPPPWvnPFbgOOxO1YirrKXTDEDL410F/UgeTLtVA6n+6jvICCrrwDghTMDDAMuusSIc/fHv8sQlhIb6PZhx2RUCCUy/30uH5JyW9Qm0uQubIHQcjxikS+wNVmgytiVwhLTTyhpigKHQF88gzWatrs4Sx1i9kLapDwwYp802I0GUsVOsWeBnC1iczDEr40SfGWHjJjVfRocMGZetS1YCh6SHzhvTyNyRSTJLFpu4hGyGHNge5nQ4xBtSxfa6XXfdtf5xIlwbJhGwkGf9t0oSV8hymRYfJ1ZYXeZUuRA+2hPHHQ/FGEETtYLIPSJl//33r+XZt8nqrCPC21RWmeLMUSeLnD+yTxYf8pCH1DLjKHeO9yw5Lt+N0BIsyRrSxz322GPHsb9OwrCaFrWN4rlF6IxmDQIBpnbok8BGcKo445Dto2V/4zQMOgd+UsIFSFEsOwi+WcRim96bpZOG6Io+swQDZI4TsLSR80rf0uEwEKwjJ60Cjh3H0vk1xk960pNq5xfpI4PR++kdBIHtmHHiYRsG0Zc+fOO+WFgwb2ed9DhGH9KVXe0q63UNnYOx1ZWuUmeNrYugomvcxuisODGu7X1j7VNTpzXts2BNHTCyD3N2AYHiO/SHsRM8kaeoFWOc4kS5IIoVew8SMuROgE/3ILkdUMBms7vkp7nlZaz+0MY40pjepPvVIDIPkD7+HluaNtv2dslal//TN9dDTytQXWZfdr2zza5FzTeEuYuv5YcvoJYeWyezq0kklASbrCGnjMKbXbAQooaOAJsutphEB/fJR58+6PNPtX+WjR6jH5BeSIpZ9r9vXMbK6lT/uM2v1b4gvvhtfEMLgEhQttqpTnzdwGNW5m6zj0PndpevLVYw7+Kk0ljcpVuGElDhg2/EP6Kv6BiyHCd2eW/YF7UNS0IosIgj6WVwWxC2AMYOWljzO3pMPNLlO7b5Cl1jOTZ2ot/oOnq7jLX65Db/nggk8bNNZcAWE04X8sHFYRPIUnLhxAokMd5IAsGFlU2BBqIHucGJkJkh6FB401Htfjh6FGYUYJVuyhHAriOLONgCSg5HfItCZEgPP/zwOmhB/AhcORJxJKN2HnvssbUyZ0A4kVb+3cMZp8SjPxxAKwxWHFzS0a2AK+4meOcYMnL6zIkpWX1Boz5zaFzeJdD3XysIvmPPsIvBFQhqryPpkTqwsgVL9pB+SncvVyEZQCuoiIZoX5cYIkUQPb57ilOcou6zlc2jjz66Dm6lsPuOsTCmJc6CV8FJecIYog8pxNBwCuDIsMmIutCFLjQ4PXQMpkceeWSdZl7Km21ZVoWQM2UxQLLYzDriNDlxTKYS0owcCUL1V99gYiyNQZy0RUZhz+GBn2cELoIQeBknsqRNnFhyjNBQo8J7PecesgwbKcGINTIu2EA2WWVBzniuxG4oxu7zfQ40Q24sjBkC6OCDD65JSbKlbQLwvlUdRA+Z8Jz5qp/aBXtOCwJS1py6JoilUo4Fe74t4I6rnJeCUSvnAhBzjh5oBqiL1BmyC5DQdBkyxSqc/qrtQPcYN2Q1p0i/+q4gU+AOl9B3slvUKOBA2oIoSOJIwll2nzaUsqINshedeDRLJ1396lcfpCv62uvvJQb0rvGlz2Rhlds/x46j+80jJIAaCSFLyDVzgX5DEJuP6owhEhDcMV/oHLpRrYS42vC1sloSJ+FQc8xn1fYZqg9tB9T+vnaNnYP0laAmyFm6uC9DCwZDdRYiftYJVYEj+0HehtonhIeFEYFhiQUZFTQgdl0lDsYRuWd+6x99VMqTRRn6V+YtnUUvGm+yV46lo7jhZI7ahsr2s6MwpH+axM8Y/cEeaB+5YtP5D7I96PKYu7aahI5y32bZXvqFTZjq/8ya6+wrP8fcCj3NxvNF6B0+yhi7xuegvwMveoudgBeba177N1vBTlrYkqlFz3uGz0AnaItxZHP9GF+LNfw1OphOoD/65KNLHyCfuvwFZEJT74aN5iMN8ZeQ1u4L+2/xEgnEtsGp7xojq1P9Y8ePd/m1pU5hl4wBAi58EXPaopcaiM3s/Lb+9c1tJFmzTTJOZAHBk3zwV+gb/SYf/PqwnWyTRS5+U981VjeX/hGyks+kreXJq0FuaWOz9EO0x9iy+eY0H7kZj1j8sNDYlB16gM3xc8wxx+zkK7DVs8aSHhM3jNUdxikIWPY29Hj04YxnPGPty4p1cstXn6Rtr78n8bO9xnsuveWQcBYYmq7tOHP52Bq+xAoeh5tDx4HK6/8iEBlkjKP/n3UJNhnI2JK3rtgJbjkVnCMOaUnGrGKfF6kzBA0C17322quWk3R65icxyH6yKXDfLFxlAsSJcpFNNL8eDH/Tus3B4T3f/DvHbsecl/5I29s9tha9LCQJimPLep80WNhjn1bdRvX1c+jf5yWrQ7/Xdx/ixcJbX7Hivvcs09+H6GbjgMCZZas8j6xfZZlFnMosQpB+8IMfnDk8YjQEqQXWvBKBQCCJn5SFRGCBCEThQSuwlPGQGj8LbN6Wf0pWlm1JVqOtJAsuGXBpy7JzrMDMKtK95Q3PBiQCicBcEDD/rajKpEz9OBdIl+4lY4mfeXQgbe88UMx3rBICMuFl/MT2pFVqe7a1HwE6TW2oq171qpVM4iCy/N7uBBl7MtuGbPPr/1resS4IJPGzLiOZ/Vh6BGzFkB4qHVcqegY1Ow+ZdGSp5LYAlKf4xF1RWBYBFMW+l37Qs4GJQCIwGAHbJ9WUQfxuZbbP4AbnjZMQWDTxk7Z30jDlQyuMgDp1ygEoz5CZ5Ss8kC1NR+6op2SBtHkAgkei8LptsEO3+a0fStmjWQgk8ZNykQgkAluOgJoz9tarIaKulBTV5iVN315m9aLUAMorEUgE1gcBqescVFv11GboK3C8Pj3ffj1ZNPGz/RDOHicCicA6IxDFxZunLkefo/j7L3/5y7Xa5rfOY7qoviXxsyik8zuJQCLQioCaLIqIKiSrqF6z8F8cIa+Iry0gXcVPE+ZEIBFYHQTUFLEdwerlrCN2V6cn2dKhCCTxMxSpvC8RSAQSgRMioGaTWniy5A866KAT1Nxz0qJT0fzNKWR5JQKBQBI/KQuJQCKw5QgoGusUECdnxRHSjoVVPNyKhROVFOSzV/00pznNlrc3G5AIJALzQQDx4wRGmXxOVEtidz64LvNbnGJje4Ljw+O49WVub7YtEUgEEoFlQsCpXne+852rb37zm3WBZwunCrLzk52gpq6Pk+6ctLdZBzEsEx7ZluEIJPEzHKu8MxFIBDYRgebRnT7lZCZHUjr63T71PEVuEwcgX50IbBECiF81C/KkyC0agAV99nvf+1595LOj6GV5Gu9rXOMa1dOe9rRq9913X1Ar8jOJQCKQCKw+Ao6Id2rXe9/73kodMz7yFa94xfqY97333rvabbfdVr+T2YO5I5DEz9whzRcmAolAIpAIJAKJQCKQCCQCiUAikAgkAolAIrAcCCTxsxzjkK1IBBKBRCARSAQSgUQgEUgEEoFEIBFIBBKBRGDuCCTxM3dI84WJQCKQCCQCiUAikAgkAolAIpAIJAKJQCKQCCwHAkn8LMc4ZCsSgUQgEUgEEoFEIBFIBBKBRCARSAQSgUQgEZg7Akn8zB3SfGEikAgkAolAIpAIJAKJQCKQCCQCiUAikAgkAsuBQBI/yzEO2YpEoBMBp944vvE//uM/6mMb99tvv0QsEUgEehBwUtTHP/7x6o1vfGN9XPjZz372DWH2+9//vnr3u99dff7zn69PInIqUV6JwHZCoG1OsVGf+9zn6lO7bn/726+NjfrXv/5VHXfccdXrX//66k9/+lP12Mc+tjrJSU6ynYY8+5oI7IQAHfDJT36yetOb3lQ98YlPrM597nMnQolAIrAiCCTxsyIDtcrN/Mc//lE9//nPrw455JDqqU99anXHO95xlbuz8LYff/zxtXH14/rQhz5UH4G7Wdf3v//96p73vGe1yy67VIcddlh1lrOcZUOfmvf7NtSYiQ//93//d+3wc/79XO1qV5v4ptV47KijjqrucY97VFe4whVqsvHUpz71ajS8aOXPfvaz6k53ulN1xBFHVFe96lXrcdsI8YN4ve1tb1t9+ctfrgPbF7zgBUn8tEjFOsjPygn8AhrcNqfYKHriSU96UvXnP/95023UlK5O9UMQx/SI4+cf8YhH1HY4iZ8pI7B9n1kHHyhGb952tSkVU+fp9pWu7HkiMA6BJH7G4ZV3T0DAKrlA6b3vfW/tQCGBVjGQnND1uT3y97//vXroQx9aPfe5z910p/rNb35zdatb3aoOat/xjndU++6774b6Me/3bagxEx/muMHkS1/6UvWYxzymetzjHrfWzj+C9pGPfGR14QtfuHrLW95SXfSiF52I3NY+9qMf/ai69a1vXZ3ylKfcMPGjJzJ9bnSjG9XZDEn8tI/tusjP1krvcn69bU7J+HnUox5VZ9Zt9uLEFGQ24oe8/e1vr25605sm8TMF+HymWgcfqBzGedvV8t0bmacpaolAItCPQBI//RjlHXNA4Jhjjqm3XFzzmtes/u3f/m0Ob9x+r7DSKOtks51q2S1ve9vbqlOc4hTVda973Tpo3sg17/dtpC1Tn5Xu/+lPf7oixwL/jWSOTG3DIp/73e9+VxM+F7jABepsmZOe9KSL/PzcvvXb3/62ztJBnG4040ejvvOd71S3vOUtq4tf/OJJ/HSM0rrIz9wEcY1e1DWnFmWjpsI51Q/5zGc+U135yldO4mcq8Nv8uXXwgcohnLddbYrH1Hm6zcUsu58IDEIgiZ9BMOVNicDWI7DsTvXWI5QtSAR2RmDeDmoSPylh2x2BVSZ+po5dEj9Tkcvn1hGBedvVdcQo+5QILCsCSfws68hkuxKBBgJJ/KRIJALjEJi3g5rEzzj88+71QyCJn6zxs35SnT0ag8C87eqYb+e9iUAisDEEkvjZGH759BwQsKf3ta99bXWXu9wla/904LldiR9FNT/wgQ9Ud7vb3aoTn/jEc5C42a+wnes1r3lNXdA4tyN2w6xe12lPe9rqSle60qaNxzxePMVB7ZKDJH42Pio5zzaO4Va+YV2Jny4/ZNkzflZFH29Ebpddb2wnP3aKXd3I2OeziUAiMD8EkviZH5bb5k1xvOkZz3jGwbU/1NhQINGziuRGAK8g5DOf+czqG9/4xlLWzHBs5d/+9rfqDGc4w5aPbxfx889//rP6xS9+UdeeOdGJTrThtv74xz+uXvayl1X3uc99TlDPZgomXe/raqxvKWp9mtOcpvU0lSntmfXNT3ziE9WDH/zg6pWvfGVdw6V5+c7LX/7y6mIXu9iGC15veIBGvmAsRuap06sEFPe73/1q/ONyutWd73znejw263Q5TrS6Qhs9Ln2Kg9olBxshfubVp5FDP5fbx7a9S3765tlcGryAl5AttTvOec5zDv7alGcGv3xBN64y8TPVD1lm4mcR+nisaI21N0Pe36c3pvilQ7475J4hfuxUH2jW97eyr9ozxa4OwTHuaZun/r7VfR/Tj83U96uEwxjM8t7NRyCJn83HeCm/8NnPfrb66Ec/Wn3lK1+p9thjj+rxj398fUoRksMJBN/73veqL37xi9XNb37zOhMnFK5q/o5tRdQIkL/97W/X//3IRz5SB2mCRGTByU9+8h39/uQnP1kdeOCBdWHcF7/4xfUx0a4jjzyyPt79P//zP3fCyHve/e5310VlFQl96UtfWn3wgx+sHPP4m9/8prr3ve9d3ete95p8qhKj4puCeA4dskQQe7Ob3WwHacKhd8+hhx5a9/8617lOnQ2CvBIQX/va166e8YxnDD7tCDHDcXnRi160A6v73//+1X3ve98TkGeciM997nP19xydyXgYr7jK4s7eawy1RaAMT9kxb33rW+u+XeQiF6nHVlHtY489dqc+3PjGN66e8pSnVBe60IV2vJvD5mQWY3qZy1xmp4K4UzDpeh/DRTacjiSw1FfFhMnXBS94wfpEMf//qU99aif52HPPPWsZPe95z7vTGF3ucperjxOGs/7Hkeu//vWvq1e84hXV4YcfvmPsnv3sZ+/I6vnlL39Zn0Tz6le/upa38jr44IPrU7x8z1G+so8Cf6TI8573vFo2yawiwg94wAPq9/7whz+sDjnkkOqNb3xjje/d73736na3u11dMFt7jO3HPvax6q9//Wst0+aME+/KeVO2Qxvf9KY31fPyJz/5SfWSl7xkByGnaLq5ZH7ttttutSwEYTJlzHzrQQ96UN328tjyv/zlL9VznvOcmhCEQ3mZI/7WdVofxxdecPv5z39ekT+4n+UsZ9nxqj/96U919p/7nGB3rnOdq56n5TNk9hznOMcJ9KpnzVlyo610FaLGNeQ49yFyAP8o7vywhz2s/tbrXve6+juXv/zld8y1knwt+0TuzNMnPOEJld+/4Q1vqOeoufC1r31th071N1i674pXvOIOvTT0viY4U+Vnyni0yc8QfOkzuv9Vr3pVTar89Kc/rYvq0mtnOtOZRtvSPh1Dro4++uh6/tzkJjepswpd9JGxIed0r6L6TnJz0Wl0iflNh++99951e72LHDgF8eEPf3h19atffccCx5RnorOhL+gd+NDjl770pauHPOQh1aUudamdiP4h9tI76NTDDjusnofsy/nPf/5a1kpb4Ptj51RzccLceNaznlXrXdc+++xT65Yb3OAGdRvMZXbKxaY+7WlPq9sS169+9av6HvbIMfF0PF3qpD5zj/6g905/+tPXvgq/4BKXuEQ9FqGbr3e961UPfOAD63k31Q8J4se43uY2t6nHmy9APrT7yU9+cj0mzcu409vvfOc7a9+KjTvPec5TLzCU8kFfwYrd+MIXvlDr0lh8+PrXv173h69lPPSLz7JRfUwOvvnNb9Z9oZv5dNpovpGFGIehfdD3KfbGc11yS/677POjH/3oehzCL2Ub2QEY8nv8no0cO89jLEt/7Ljjjqv9LXbcu53uac53+bFkts2n8o3Q6XwU4/E///M/tU/AH+UflnrPvVN8cH2Yp14N4se4mY90kxjg+OOPr7OAxQEWhZqHQgzRPW3xwtS+h87mRziwwtj94Q9/qPbff/9aX5ztbGcbZFfGjNM89H2bf7gRHAZ1NG9aewSS+Fn7IZ7dQQpYgCXYFNBy2BA/oSQFuwxmSdQgTF74whfWxi4ctQMOOKB2UDgNCAYOkgD6Dne4w44PMzocOu8s3+eGrhV0ToRsDw6OrCDOnaAeGcNIlgHj0GEUuERbYJkAACAASURBVDmmWvs4bFbLGC4OMOcsnDfOFueMQRPIC2w5kIyGbwtKBXqCg76AhOMCY/cL/v2bYXzXu95V/3CCSyffd3fZZZca53Of+9y1Y4CE4wQghErihwHjdHCMBPucBW093/nOV5MqiAt9Y+QQJb5vi44TjjirjDQ5kL0VF0w41qc73el2In6mYtL2PrKCBBRAaR8SxHgbgyAbu1Zam+1xAhk5FMQhCwXoxhRpQ771H5nB+Tf2CIzIZCFrggNkKNKomfHDkPu7Z0r8OUB3vetd6+849avc+uTod98iK5w/F/k76KCDavnTXkQPIsc8FOCbQ20naAlwEDHNcTGXBUGycJw4Vh4zPnXM4EBWZh1bPnbLofkPN8SGAJr80S2cYUEg3UDeXRx05NlXv/rVer6QA22Av4DHuMKbU3+qU51qh8weddRRNXnmflgiTegrwZRxa5KYbfqiTw5CXwnQ7njHO9bjIZATmAmWOMLvf//7d5KDZp+ucpWr1P0U1JqH//7v/16Pn/83/he96EXr5iFw9cX8FGTQA0Pua+vbFPmZOh5t8tOHryAZcYkgN2cEWnQE3YdQGXv16RgyQneSy6ZtQlSRHW0q53w5p5AMyB/EoouuYZ/IgXeyeebzlGe8j1wLTsxreoNcmwu+QVbMHfbCN4bYS3NRPwWv2se+0B/mpzmlr6H7psypWboBFsaQXm3qSLaJnkGam0+zdB+5p0PphaavghhExNAF5k+ZmYtcNxc9y0ZP9UOMQ9ghQSJ/gZ0t7SiSxNiXW4TpevqffmBrtaHUSXQH2QuyXF/uec97Vt/97nd3skH67/u+y+dpnk44Vh+Hj0d2kAj0Fn/Bdz7/+c/XOCNA6dKxfZhib4bIbZfeaPql9AS5pvsRjYggCyJj5zmc+GrIPr4nW2X8yRG5Mu/oKd/rywRt84FiPpJRNtECo2x49oWPCE/+tH64pvrg89arQfzQkYhdNi30lcU3+pL8+BvsXUN1T9s8ndr3sCH00POf//xav8Xv+N9x0dV87oiDSlszdpym6vsh/qEF8Clx2FjbmfevLwJJ/Kzv2Pb2rCuo5lxwyJrOcKnwBdEXvvCFd3wH428VnyPGiJXHgLe9r8tgfv/736+3hVmBQg4Ikik9K7CCI47XmMsqLgeUEucMcMQ4OxxoP81j0qPNHCvGP5xSjjeHzopp05FttoexEuC6TwC3++6717dwSjm6Jb5W8zgXHEC/R1TE1dXOwNCWA6saZz3rWXc8h6QSKHPkjEk4mV196ErjnYJJ2/sQVjIgrM4FMSIQsCoa/+5LsY/2IPOMYTi1SDArfBx0hABcGXSOHPkkA6UD3ReQem+bgx0Ycxr8yPYwXvC2AhaBWWDO8SgzvcilNlrtawYPpTx1jUvXPJoyZl3vGxtocK4ELQJL89ll9foWt7hFdclLXvIEWzzj/eaLgDCyZ2xlRJgZwxInhJLfX//6169J3VLvtI13m97ok4PARWYEgi0CTeNtzspGFEhxIssr+hTEFbnwLU6xcYcPHUfXxYXsJasyA8iSYGDIfWX/5yE/Y8fDN9vkpwtf2QbmCsKUbRGMxrv8d0rdrSE6ps02dc35eIYDLlgPGSUH2u537FO5mDD2GXoQOYDUaOp1OkNghQgMuzXEXrLRCB/BpKxKlza/733vqxc2Qnanzqk23RB9R+oZ47i0R8YJ+e5aQEFQWIygw+ErsHfF7y2IWBSKAJSuFTjf8IY33GlhZYof4jthh5B84Yv4PTvCviMVEA30lYstp+MR2E0/iU9ggUOwX9r/rrkxz+11fCgB+Xve854ae1m25aUdkf09tg/eM9beDJHbPr0c+FhECfLSgqF+hD4cO8+DkJJ9E+RhiRMZ45PyC/uIn7bxM3f5KOSh9DF9BwmH8KX3Sl9lrA++GXq1Sx5j66E5WS4CD9U9pQzNI/4I/0zmIJyD2Al5aJLJs3yDKeM0Vt+P8Q/HykCbv5O/354IJPGzPce97vVGiB/OS3PlaUjwOSbjJ5zbI444ok73Rl60bYUZMoycNCnNtomUwVGfs9psc1dA0GxHpGUKEMs6KbOcEKm4HNWmgYp3trWzC/euMW573xDiZwwmbe+TKn/Tm9603pKFiAtSrMRwKPEzqz1//OMfKz/S4oO0a2tLn2PZNeZBSMhYiqDE76ycyrgKclRfbCfhyM0KzpEAAtUIyJqytFHiZ8yYzZP4Qb4gOhCSUdtryvtnjZG0eA4zZ99PBH6B3dhaBH1yMO+5Rj/IBhDYk/9Zxcsve9nL1sGlYK3vPtseNov4aRLjXVhNIX6CLEUMIPIE2CWJPUTHN+8ZomPGBoRdgYm/2ZKEyEVcWmH2/1OeaQtYoo90JoLJYgbiRICHDGqzlzFesrhkocy6kKfeQd6mzKk2mxIETWTJsId8CHPXnBXgdtWmQ1Yg9r2/DCZh9OEPf7jObkUkBymDPBSsI5pKQmmjxM+sIHHWO7sWweCuzbL4rnWta+3IVFoU8RNzU0ZsGQg35WFKH/rkfJZ8DPHz+vTyED0/dp6z1zJwZPUEodemg6YQPxHo2yo+y3aVeqQkFcf6AZuhV7vaUH5PxiodyK7JnuzTPVHCoW/heWj8EaQXgr7p/4Rv2ZXpY7ynjlOXvM2yEWP8w7EyMMV25jPri0ASP+s7tr09W3biRwci1d3KmYBZhghnaR4FjL2fQ0Hx20rWlvEzJmDuBb1IebWaFu/m2GqHwH/W97qIh3kHo4sifhhUJJcfl2wJjqG06rg2QvzMGgtZE5wRqz7zyvgpHZ3YuifgtJ1CABVkpUCNnM3aSjZEbqYa+7EOr7ZMIWaG9ME98FLHQkahE9TKrWldcj7L+ZchximXHTEL1yEBQdnuvgBj3nMtHEBtaOJQtmvofV1jMFV+2oL5eRM/2o4kRPwgTWTtCUz9u43M6pO5ITpmyvzoeqaU4ZIoGPMMW0B3NLdbl/1FdtgCgjhHONsG1GUvY67YUlpu7W5iuJE51SYrQdDqT2Tm2JbLntP/fdultTEyIGTF2ZpmixrZQH5F7TwZVuoe+c6Zz3zmnTIGu0iJvsB9rK/k+7JM27IJIuPRYpS6IzKYF0X8xAJTm58R8jClD10Yd+n2Pj+vTy8P0fNj53n0v+kXztI5ffIzq33qEsnopPNm2a4yy5sukI2HQJmix+etV/vwDt0UtfVgxk736Z7Adl7ETyys0KfNuYh8tfAoCzcykWeN7dRxGqPv6U2LOkP9wyky0Gcr8+/bB4EkfrbPWJ+gp2OdGS+YqnCmrrRFMEAhYu0FQLFdYir5w4mQhirV2f9LTbUSsZnEDwdPgUvbmqJgMyc1nK9wbJADzXT4GLh1y/jRL867eiC26CADBDGCvijeOw/iRy0Vq+B+bJswBraRzIv40Q9BjOKiTvyypUkNDlsTYsta6fT2bQ9sU0nznntdjvi8iR8OmC2MsOfk23II/2ZNorHET7RThlW5ZTAw7HNQm1j3BRjzJn6ifREwtZ0eOPS+VSd+tN9q7tve9rY60IG37B/1naJWxFiT3adjxgaEfcFtKcPlVrChgYBnkNOKN89aqY7+h25UIw4Rgujospdqx8jyQLY2t2KXmG5kTnVtA40MEoSI7Wb0pO3Mfdk+0bZyezLySBahAtECOjW2BHG22toO6XcyhMrt0l3j1he4j/WVLOCwaW3ET3xPm2Lb6qKIn5DDWVtSSzmY0oe+udElH8iJNj+vTy8P0fNj53m0tcy2adM9ffIzq32xxc22wLbFoGhDmQU+1Q+Yp17twzvmC31jQcN2uSG6J/CdF/HjfbH1DM7GUg1JcQQ9JIZQ66pcbGyO8dRxGqPvkddqI9GLQ/zDqTIw1nbm/euJQBI/6zmug3o11pnx0qkKZwrxU+6hLgscKm4bW2r8nkK3Inyyk52ss9/uRbZwaChae6sVa5ZuLmhUd4dT3Gd8uoLTWQ1Qk8i2H/WPFODloMdqkswQv3eFo4VAKAsPxzvXifhBhHFEouYQQ8xR5/hZBVZLwbUR4of8MOpqpXDCrTYh3ayyOS2qrNHS51j2jXlZtwFxh+RgyMtTrqKukywG23vaiji3CfG8515Xn+ZJ/ESBTBgbB6dYIUFtKym3Z/TJ+awxsk1AHRSBXyk38a4+B7WJdZ8czJv4sT2QrFvtU2fF1oJZ19D7uhTgVPlZVMaPrBCZj5HdUxZXLovgN2t3tPV5qI4ZGxD2BbcxVnHQQZC/Xd+Z9UzYiGZdmehvZG7E3/U3ao7MspdwpfusYCMbZMbMujYyp7oC+3JLrPvYYlthu4KuZvuCPFIYn261zQ2+sV1ItpLThODQrJnSNW59gftYXynGhm13IlmzHqGtaPSfbW5hhxZF/MQWpr6C91P60Dc3ZsnHED+vTy8P0fNj53ncX55s2aZr+uRnVvtsQ1d/EelT+oHxjTJLrvz7WD0+b73aFwf4e8hO1Mc0P4fonj7fe2zf433IHzU1LS46gEORboS5n7IEw6zxnTpOY/X9GP9wKg5d/kH+bfsgkMTP9hnrE/QUIWGfeXPVvdy60lZcbege2z5FHgZTLQeKslzxZjRkUAQxEqmvjtKN9GgBn8wKhY3LE0lmDWukbCpmGNsqwqGQ9mmVWbHZvjZ3BczN74bRsOJRZpiEA1QGewgKZJR2zspqWifix7griIkkQeS5Iv2dPMbpCuFwRx2L5paPLuM6K6U95E3dnTjtw7fLjKu2FZe+osYRlHiflaXytDa/i6wgpJCVfI5Q1HSJQE272rI+IiBrnvri3bENYtYpXGMdXu8bQvwMWQn1rlkp8zGus0iwMURDeeIP7Jo6YEhAUM7ZPjmYN/Hj21HLxSlmCCA6Ly5BkbEVIComL1Dou2/WqSTeN1V+xoxHtLuvxo+515xnZIJeL4vnxpYBuKg9Y/sk/eCEFgET+9V2DdUxSBCp/s3sjJLMbcsGLWv4RDsURvY+dol8x1bPmIdDn4n3IIjZvPKo9SgqrO1x6k+fvfR81MlRS44NjMxKbUfQ0i1OmYtTtMbOqS4dWfoVtvHN0pF97lhZ1Lp5YEHMI22GSZlt2WfTu/wQz44lfqIwtyOZy6LT3hWF4B/2sIfVGb/kROZBWY+kKW9RI4n9K/2I0hcZqo/jkAtzzfbq8mQx73PikYU1xBSMx/TB82PtTZ/cltvgZukN3xyi58fOc/UgbUc29uXpeaWOM7Z0stOYZLTM8mPb2kcO6DUZarNOqowT6xCj+h2n2I4N+uetV8v+2DrfzFYKvSmrXvFw87Gs0dWle+JU1Hlm/GgPfaZUhAL2s+rodemdqeM0Vt+P8Q/HykCfXs2/by8EkvjZXuO9U29jBc4WGHuIZcG4GEhOFJack63gmvRIR37HKTmUqaPMES5xReDOUJdBtb8Hm93cxoQQsaLi6GLfla6N+BD8CuIozzh5Ik7K2HXXXXc4K7aNIAUcVdy2Mhrti/56P4MrA4RTwzlXQ8h2AsGFYEtfo81NR73ce921Su+7ZXq6/inuG7VfOHfS+aVcO5ZdnQOOoKwIl3754SQjpmCnnU0Hrwv3CJyaAXZXH2KMZeGUp+uU4zgGk1nvizoS8CBfght4OC1NtlMcXxoOuRVxY8Yx4GQpTsoJbhsjbQ0ixtHtthVYIUaowZuDRn4V1PVtW8Bk4dgLrg0cPY44DGwXKPGatTrnexGUWGFrnsITDn+c+OO9e++9dy1v5hDnjEPSVc+kdJ6seMsoErghBmRKIQ71C2lmvkZR6SlyHDKl0HRzxTocGplpcLUFh5O6xx57zKy9FQFZ4GoeK1RMnmFga5857UfWXpyy15xbkRVha2BJ0pb1Czh3Aqr999+/Hjt9lwk067jlWaq/rAkwSw7mPddCR5ifyEBzHdEtE8qln3Amw/o/5L62LbBT5KdLT7SNh3a3yU8XvuQCYWIesjsu84j8RAAh7Z6dirk9K5sixnWojikdblmXyHey49uCY8GNANiWM8e3G6OYA+TXfWTf5V52SB0a7ZxV0H/oM7BiMxSHRnAhUM1vW9fiOGlkldoZdBib22cvy2OMBZRsL11igUJWlcxUmSBT5tQQuxgENf0+66SkIe4YHOi4JnEU5IhTE8sTLMt3TvFDjGGbHe2yiZ4R1MvwDRmBET3txDG4N/V9SQLb3kPeyCffhN5DeNITfJc999xzR606BMVQfazNjptGNgjO6Ux+hgwwPh9fzJYTcjClD2PtzRC57dPLXX5pjP/Yec4e8Q8POOCA2idFJJqL7LUxlLWKpOaLdPmx5KfNp+If8r3ZUXaKzkAU+73t4nxz84Q9j2usDx4E8rz0qnYE8aAwNR1kPmq3uMC8RCprvxMpwx4N1T1d8cLYvkeWsQy7ZrwyRNfEPVPGaayNIOND/cOxOIzpa967/ggk8bP+Y9zZQ6mPAmFbnRgwgThDx6gJggVQUqcZHo4Vp4Mz7OLAMib+61hZzpY99y5OiCBFdg2nhYPOeHI2ORzSsGV6UHaMq5Rvz+677771960KcEYFtJxcRIxAX2FnKZtlVgTShCPl6iqQWn6LE+AbAm+BK8Nl9QbxxMkXWFhhRzxoM4PMwNlmYIXMiiInjNPEueM4ldt6StARPTBmxPXP/VZfBRmcbU6wEw9imxlDDTP3C0D0GWb+7RnjhFyD4bHHHlsHtwywy4qGgFoNG7/nNCDFBCucfM/ssssurX3gCBpH8hBjTA6cLMRBG4tJ2/s4BGoseSe5sPXKihZsrDjHqoyVbStKnGArcPCL9H4kGZIo5EpdDHIXODL6iB79saWPcyzLxjHvxgNB43tkgHMGS3Lge04Cc79gj+PCiWHIjTn8BXcIK+8tL99CXpCXWZkXZND4cvBlJBnfkHn1jfpOrWPwOZsCYTUuQp6kLpMROCIJZIVwUAUcY8aM7JtviL2Yy2TKPBdQuWBgXsKfXNEZniPTs0iH8n5EG1wF9sY/Tm6CpXGnJ4xZ4IwYNUbG2NiQS5hxws15q6zkmcPpb/qLRDN+5jL9RbeYOwIbzyHMuorJzpIDq/JIZk5tOdecoiU4M55kOeaadpERequpL7SLrJan2Gk/osucpXu0X2BoTEtch97XpvTHyI/tKfo0ZjzMPzqtS37a5pn5T1Y5v0ggY4SwM85NDJCDxqOZ/VD2G9E1RMeYk7Ani2SeTiejfoyHgIGMI53NK2MaTn18T5BMJyOA2BXbGZsry1Oe8X56jz0IO4j42WuvvWrCh0zHdxBdQ+ylIMaiCpzJmnfoH10Xx6T77pg5Zf6bu4iqmLt0oAMMSrtI/tghOnxobZ+mLLPd5nAQYfH3OCDBHI8s4fgbUn6KHyKDElbmPV+JvpPJyX7wX5rvpKtk0dDDLv2lG2Rs0e10FTId1sibpr43NnwYfhadF7bBvXQke0gf6yOb7Pmx+jgwKdvG32uTg6F9gPEUH2Gon9emNyw68IvCZ+EvyVbiJyJv4poyz8v5J7ucP8hfQw6zCeGHdvmxbT4Qv9plPvM9FSjnG7DbZNn88J0yK08tyrE+OIJwnnpVmxE/fGA+OT9GpiBdTR71q9nuGIM+3dM1Ty16Tuk7Yo1eJBcyZ0u/zP+bR/R63wECY8ZJf6fo+yH+4RQZ0Me8EoFAIImflIWZCAiaXX3KcBngi5VGRqfreNJlaOtG2kDhIys4fbE9aiPvy2fnj4DxcfXVm5r3lwUE5ixHd2rR83m3aRneBxMBAaeUA7zocVkGDIa0YdXkByFz5JFHdhYpHtLvvnsQ/WSmKTfh1JfFm/veNeWZvnduxd83MqcEzoJ0JFtsXRnbBwGYAHKWrtM2wdy6zXN9RngjnsZuVRmL73a8v22ebzcsFqVXF4lrZMkhiv3/rMtiGXJsqk6a9c510feLHKv81mIQSOJnMTjnVzYJAaSP9HErzFYBZWPklQgkAolAIrCeCNjuJeMntiVtRS/7TmzpCgT6jtHeiv4s4ptRK8NikmylJKgXgXp+IxEYhsAy6NVhLR1/l4wqpQRk48mmpXuQqT/4wQ/qTGLZj21b+Md/7f8+McVGTP1WPpcIjEEgiZ8xaOW9S4WArS7SY62EOS2LQs8rEUgEEoFEYD0RsJXIVk3bgW3J2qprilM/5Zmt6t9mfFfBY4V8bb1UqyivRCARWA4ElkWvbgYatgTLMFRDSb3G5hV1xxBAtqDO69ru+n5eOOZ75o9AEj/zxzTfmAgkAolAIpAIJAJrisAUp37KM+sCn62ECubbotxW/2xd+pr9SAQSgeVAIA50UQOxrf6ngwjU3FOLTw2geV3bWd/PC8N8z+YgkMTP5uCab00EEoFEIBFIBBKBNURgilM/5ZlVh06RbqfjObnPIRBqiMxadV/1fmb7E4FEYPkQUCDdgR52ByjSrtZfecX2U4Xx1QedZ03T7ajvl08CskWzEEjiJ+UiEUgEEoFEIBFIBBKBgQg4vUjmihMUHck95JryzJD3LvM9iB8nXTk1TXFVJy05ej6vRCARSAQ2GwGZhk70cpqtUzLVAb3YxS5WF0j/5S9/WZ/WpyC8enFOdp3ntR31/Tzxy3dtHgJJ/GwetvnmRCARSAQSgUQgEVgTBH71q1/VNWoQGVaTnbJ0yUtesi4aeqtb3WpmL6c8syZw1d1w0qHgarfddsuCzus0sNmXRGAFEPj73/9en+z58pe/vPrMZz5Tt3ivvfaqrnnNa1bXv/7161px8zwpb7vr+xUQiW3fxCR+tr0IJACJQCKQCCQCiUAikAgkAolAIpAIJAKJQCKwrggk8bOuI5v9SgQSgUQgEUgEEoFEIBFIBBKBRCARSAQSgW2PQBI/214EEoBEIBFIBBKBRCARSAQSgUQgEUgEEoFEIBFYVwSS+FnXkc1+JQKJQCKQCCQCiUAikAgkAolAIpAIJAKJwLZHIImfbS8CCUAikAgkAolAIpAIJAKJQCKQCCQCiUAikAisKwJJ/KzryK5gvxy9+K1vfas+9vU2t7lNtd9++61gL7LJicDGEGieQnH2s5+9OuCAA6r73ve+1SlPecqNvXyBT//v//2/q49//OPVG9/4xurpT396pR95JQKJwOoh8OMf/7h63vOeV733ve+tfv7zn1f77LNP9fjHP7669KUvPbkzTvv67Gc/W5+285CHPKS6+MUvPvld+eD6IPDrX/+6esUrXlEdfvjh1Ze//OVa1h7xiEfUpzCd6EQnmtTR9C0nwbYtHnIKF1kTezztaU+rT2rMKxFYZwSS+Fnn0V2hvh1//PHVE5/4xPrH9aEPfai6xjWusWU9+Ne//lU7Hc9//vOrJz3pSVsWtH7/+9+v7nnPe1a77LJLddhhh1VnOctZtgyTsR9eZNsdF/zYxz62ev3rX1//XO1qVxvb3KW4H1ny6Ec/urrIRS5S3e52t6t+9KMfVQ984AOro446qnr3u99dXfWqV12KdvY14mc/+1l1pzvdqTriiCPqNhuTJH76UFvfv//jH/+odekhhxxSPfWpT63ueMc7rm9ni54tUgduFqCf/OQnqxe+8IW1bT7nOc9ZvfSlL60e85jHVLe4xS2q5zznOdWpT33q0Z+m5x784AdXL3nJS6rdd9+9eutb35rEz2gU1++B73znO9UjH/nI6qCDDqpJxXe+853VQx/60PrI7de85jWT/B++5TOf+cyaPNoK3xLB+ba3va16z3veUx8r/uc//7lux7777lvtv//+tS48wxnOsH6D+f96pP9I45e97GWV8XUZz/Oc5zw7+vzPf/6z+t73vlf913/9V3X729++esELXrAQAkZ74P+5z31uod9d28HOjq0EAkn8rMQwbY9GynRg5J/73OduOfFj1UnWkcB1K0moN7/5zdWtbnWr2gi+4x3vqJ2FVbkW2XYBFpy+9KUv1UHJ4x73uOokJznJqkBVtxPZaPX7E5/4RD0HTn/609e//+1vf1v94Ac/qPbcc8+VyvhBWt361reu25zEz0qJ4twb+/vf/752rGWMIASRQFMIg7k3bJNfuEgduBldCQJXtuENbnCD+hOCtK9//evVrrvuWp3//Oef/FkycZe73KV+VxI/k2Fcmwf/9Kc/1Vmte+21V73YxX6ziWzf3/72t+qiF73o5IyfZfAt9UU2O8Lzute9bm3rz3rWs67N+PV1hC5hAz72sY9VL37xi6t73OMeOz1ijJ71rGdVH/7wh+ss4UUtclrgveUtb1ld4QpXWBjh1IdV/j0R2EwEkvjZTHTz3aMRsKooc2MryRaN/shHPlLd+MY3rldnHvSgB9UpoLJuFn3JZLFadIpTnKJ2FlZpq88i286p+vSnP10dc8wx1Y1udKOVzC75zW9+UztG1772tasDDzxw5Yir5txAWN32tretOHRJ/Cxacyzf98xNW/9s2bDiux2uRerAzcDTvLVaLxA73/nON9dPwEY240c/+tEkfuaK7Gq+7DOf+Ux1t7vdrXrlK19ZB+HzvpbBtzSfZPIuMqtl3jhOfV/Md1l+s4gf7/3FL35RPfzhD6+e/OQn19mFi7hk/SB+bDVdVKbRIvqV30gE2hBI4idlY6kQWAbjLDVVujGSBemy2267bYrju1TAZ2O2HAH1LgTFL3rRi2rCZNWvJH5WfQSz/dsZAVkWshN++tOf1ts0znzmM88VjiR+5grnyr/MFlAZcn42gxheBt8yiZ8H1ts724gfC3jve9/7qotd7GI7bQXbTOFO4mcz0c13LyMCSfws46hs4zYtg3G2ReUJT3hCvWVIUVqG6u1vf3udAZRXIrBZCIRTuNXZbvPqXxI/80Iy35MILB6BmL8In81YCU/iZ/FjuqxfDFkQhG9Wdugy+JZJ/HQTP1shn0n8bAXq+c2tRCCJn61EP799AgSWwTg7USJSThXUvelNb1rvR7Y/e5W2Wq2jeKkRctrTnra60pWutHbds+Ip0yyJn7Ub2kkdWmdZnwRIPrRQBKJumkLzGyF+2uQ4iZ+FDudSfyxqnKhC9QAAIABJREFUgCn6vRHip0tnLoNvmcRPO/GjrILT1053utMtVFaT+Fko3PmxJUAgiZ8lGIR1bAIDLlV87GkFW22cOSAPeMAD6horl7vc5epTlRSo1Ze+FOSpfe4bf0fpSrW/z33uc4LaNZv1zb42xd/7vt/Wdim9TnAgH0OPz3Tc5p3vfOf6dJlZJ75pi4KJ0oTnUQSbLJz0pCcd3L6hmM26Dx6OR/az1cTPvPq9VRk/82r/RsZzo8/2yfqU9yvKi9B2utrUY5GnfDeeUetJ5iRZV4j9xCc+8Y7X+d1xxx1XnfGMZ6zn3LJedIzjzJ1ENfTq0t9D37EVY/ftb3+7Prnrkpe85GTip0uOl4X42Qpsh477drkvDtMQ+E8lfvp05lb7lsZyEcTPstq/vho/sPnLX/5ygqLPMQc2q1+rQPysin3cLvpq1fuZxM+qj+CE9iumaCuT04Ncl7rUpap73/vedVBtlc8WJ8WNf/e739UBtMLGl73sZesirY6jFFwrxCeAYExvdrOb7QgkKHf3HHroofWJHcgTx6H7lpM74phtBt4Rio7oVO1fkKjGSVzN4PfYY4+tM26+9rWvVZxvbXnUox5VZ+PM89Lvt7zlLfXxn06dUe9HsTnffvWrX13d4Q53OMHnmn2+znWuU/dLkOPEAMV6n/GMZ9SnUoy59FMfFTu8zGUus5NDNPWbxtRxvB/84AcrRywrKGzs73Wve+1UTPhXv/pVdfjhh9fjJiD7yle+Up+2cb/73a8+3aVvnN3b1vaf/OQndcFQq3OvetWrajnzX9i7jKnMl/Oe97z1vzkDjg1GfiGLyouM+ZvMLMe1+vss4oRjaUz8jaNPnhwX+5CHPKSW/zIQdrrIa1/72rqNTtc617nOVcu89gr6bPl7ylOeUp3jHOcYM5yt95J9xQx9I456jZuNDVlU3HtoH8wjc9yY7bHHHjWZ5ISUIC8dm/rFL36xuvnNb17P0bg20m/PmvdOnjNeCNM4unUjx7kP7bM+bKT9QwZSAB9yG3JgK+jY00foPvJK5s0jNVSufOUr18ecyyjsk3V6iQx/6lOfqt/h+dCJjqa9613vutOJWe4lC3QQUoVuNtfIeOjxgw8+uA7ySzIGJvGdww47rJZ9suokJ/bjQhe60BDY6nscCY5MV+C5rO/AoSUr9Os3vvGNWtchHPxXG5HCdA7S++QnP/ng75U3zmPc2BsnPJpLbCKMFTwOHX/5y1++uv/971/d5CY32dHOLv0d7Qv5dtLNX//611of66uTz/S3OXbGSUYqDH2Pjh16eiGs2U/Pf/Ob36xtm++x305TOtOZzrQDtg984AP1IQtf+MIXdsL8bGc7W20f+zIuh+hsshbFndlWchDj7qhnJzvpYzPLNvoRsmLemxNk8opXvOJgUrOJrfmn3/wU80Kmk/FWd429KG162IBZc2CMzurSBeV4mHfqDTrxKPSrgYn+qsXEv/jlL39ZvelNb6qPxmZnbVPnp7kUVj/yyCPrOahuIX1QLrrMa6771hhZO/roo2t7zydpXvqi8G7XNUTWyEcQP3SvgzpgQ8f4f34dvzdO0ozvzUvW4n1TiR8yZd7yycKnfPazn71TLaTS/vkbXW9O+P0b3vCGWp6NMd+AvqVv2B/63AEm/KHN0v/6XxI/TnWk5+KKQ1TYoOai3kbsehlnhB/LlzKnnfxq4bGL+BljZ/WlK06Z4pc17SOZ5WfxEfTBOJb+wEbt9CQDmw+tHAJJ/KzckM2nwZQwp5HieN3rXrdTMVlKmFK+wAUuUB+vzvHiSDDODCQiw+rK3e9+9zoYeOc731kbDZejWTkhAmwF+pxExaHncCAcrPQyYu5hcCnfc5/73LWjIBjlgCKEyuDd/bZacWy0geLmdDPaAvN5HQscR34iqxTXDTKAc4+M4OxTuKc61al2GoRmnwXT17ve9ep2MtbaKDBgfEtnbshIwlnGkfTXciVsyjeNufHkKCETODmIHYGgdgpgjYPx1E9YX/3qV68dCJkCxur444+vj2LmpPeN86y2I5sEDsg0JA3yAa6XuMQl6n/bUsDB1jZOX+kEdK3YCbIEEcihJvFz1FFH1cSW074OOuigWl7cr98ce8SmvkSmAQdZ1tdXv/rVetyM53777Vc/I/Anx22yMGRM2+7p6t+YPnBWBPWCR2SY90ZwqA8cXPO+WWBxar+1jb6Ak2/C11yiV4xJk7QcitGYPkdgsxnjxnkkV4JmwbCthvCjP6ec+EeuBV2KeNM1HFL6je6LTLU+WUc80n/kESnvCv3p/xFCF77whevf/+EPf6hJJSSVeUWXIYic0oSQQSZwfumCq1zlKjuGR7/JCNJIv+lpsgUL+kE/nIQy5PIu84zslXJHTl74whfWusXFthxwwAH1e9kN81MQ3ka6d317nuPGziGJ2R2kBEJCWwXOAla6BIbmgCOJBdauNv3tb2wqfcSmspOIHsG6OSSg13e6uhy7uE/2qTE0pkO2H8dYskVk1+KEIO+HP/xhTayxJzDeZ599dkA6j5XwLjkuA8FrXeta9QIEfeu7iHB63PPmWdhi9gm5zBbCJxZTEDZwo/cEREOucl4YRwSY8SvnhXHff//960UIpzGZ+76tfcgv35OlFtdYndWnC/SXfJE9NqzUr+SMjW4S64gdp0Y1fQZzF3YW+NjCcvvevOe6OT5G1uaRHdqX0RN/J2NkjW9j0YleMq+b2/nnKWshH2OJn/DHzHftJ4faikSnf+ji05zmNPXrm/abLvc7i3i+q9/8PrKLQOB7ufyOPxYXX4cPxledl/737nK+iw3o0bj4+AitWYt2U/0S79QvNo+dRlqT8/e///21v8f+srdteo6vNMbO9sUp9PRYv6xpH7WXHeZb0dXG0Tyf5zgN0Z15z2ojkMTPao/fhlrPoeYAcrQPOeSQHSuVHO6HPexhtXOP/JFiyShSmhQNg9C1NSWMG6eEc+aiRDlXHFlK2Co1ZRVZHe5pe2ecdiQ4oLBdFKL2c76mrgQ3wQsDIOCfde255571isusVb7oM+PM2ASJoN+MNCbeceN9K6XN73Y5RGO/GTUbZBfEeCNi4MuB5tTClGPo75zDMhPG+MM9iLaucRZUtLW9TPHn0Mi4iQteyCnBIMekdGyGOnal8yCbjBOMrJNRc9aznnXHt8g1R58z3HQ44lsMdUkCIsAEaox839a/sZOzrX9T+mAcjXOT+NGmGLdZJ2uM7TcyBB7Xv/71d5yEVzpzt7nNbWq9MTZ9f0qffXds+4eM0bve9a6a5KYPEdeuqdtg4qSkL33pSzudFBjZUXGaTZss0JHkWHuasqldQVI3jwsO3eaI3OY8QPoiMqOgfWCCWEL4IAQueMEL1r+OU1cQ2837+7Bsk7vQE7IVBDVBWHmfNsiuIEdja6zNc9y0JeYU/SR4KrekIc0QMchr35UV6WrTgWEXEFwIv3gXnYRElZET+iXGTgBjzGVwWAUXSJzsZCfrg73+O/2G2ND20j752+c///la15O9cp4uiviRgSDQLI/wFgTK9JCNoE2xZZxvQvbZJ/otLqQnGRHMj5GTIfPCEeOxsu57bTZ9rM4aogvIHPtjPsdJo9HnsOf8qnLcunyGtjGd51yfImuLJH6aB3XwRcmOOVXa9HnLWml7hx7nTq7NWzqB32wBp2tbXNiNWJyyUMffQkTTKXwq21TLU/pCJppE4TxlQt+7tnrxERC8SEwxSfMaa9djkVNGIwKyueBqDosb6N1Zc2KKnR0Sp0zxy2JuWBSIxRZxFFlgA+Y9ToMMSt600ggk8bPSw7exxkfga9UvDB6Fx8mRjWOFiWKklKXL29pSri62BSddgaU02xve8IY1k84Jbaapz3pn1NmxQipo8XwzJXVjSPzfpyMF3ta0sp9hlKyuth1DOSSYnlK7ZQjx0xXAl9+M8bZlAf4c2pI0C8OM3BhyfG9Xn7uCnr7aDsgEzg5SSnq7GhOuKcRPBLVt8obItKWgudrX9q2+tm9EDtu+OaUPUxyMLoxn9Tu2QXJG/JTZIl3jPwSjKX0e2/4h7XAPR5sDjTQMvTM1KA79isBGmAlgSzIy2tQmC33EowwFgaJV0pJo7mrvLFmJ8faecmW2xAzZ19wi2oVpH/GDVG4ShFNxnve4eV/XnKKrZDPJzimJoTb97V22hSFbZmXsCNS8C+G2EQxKokLmyKx5Ghm+SKUy+3ej3+3T2V26dBZu5k5siRW8zvIBZL89+tGPHpQFpX1j50XX/Byrs2QE87XadEFkIMuQHaNfxxI/85zrQYqNlbVFEj9NP2yWHG6GrE0hfv74xz9WfpC9QQ53YdXlI/HxLVw0Sad4Hx2GgJUZM0+ZiDnTV+NH+xAa5fbzPnvYpkNiUVtWD3vYdc3SAVPs7JA4ZYpf1jXemzFOQ/2ivG91EUjiZ3XHbi4t53hYSYhU+jjNykqvbJ+2i8Lh6EoTbRrSNge/dI7bCJRZhitSbrXTiqqsGSx+bC+bBxDhsFipnXVsexBWbSs1q0D8wClS0WU1CTrsBZdmL7MHtla+jPuQU1w2i/gJQ8d5LGVrLPFT1mdqkzdbXaTMqj0l2yDqtSwL8TO1D1McjLHESZAMVrrVxWhu+5nqzE/t89j2T9Ub9JHaJ7Z+yFIYMlfKb8VWV4G21XpEgeBvCKkuUwjh0szOiPer22AbEoLcTzjRYwPcGFtbjsqtglMxK4Oe5lwcG6hObcNGx61rTrUFdW19QziznbPmTbN/GyVgQq+Tu1nfKzNtrbrL5EKqbPS78yZ+gqDy3rFzrk1mxs6LtkB0qs7q0gVT9evY+TTPuT5V1qbainJcx/oHTUJC5lnMj82QtSnEzyy5tVBry59F0yZR3oVBkCHNrdcx/g7FiK2j85SJocRPl14f649FXDNksXWWDphiZ4fEKVP8sq65sRnjNNW+5nOrg0ASP6szVpvSUums0j+RKbYy2CsvkItsn/KjyB71d97znvfUKwLqF1gRHkr8lIy/GhexbWuo8ZZ1ZLuXVQkBEyM9dD9/H3jS3QVgamPY49+8wqFRvK2saRT3rQrxo72cTUGH7VQcnEgL/u53v1un18tAKNPr27DbbOInMtFiK9hYxy5S6fWzjfgJQ4zwK7OcxjoaffI15O+zvjm1D1McjK5AbdbKWjhMyGIFB9WrKa+pzvzUPo9t/5AxiXs4dbYE6Cfy1HZH8t+slTH0nVbzZbMJsuEo+0e9nqgN0yZ/kU7eVjep1LFDszdmyUqMLWJrzNaZrv4vOuNHW+Y5bkOJnyEZPzG+Q7b/bpSAiS1BtrK0EU3RnjIzcqPf7ZqP/jY24yf0SQTQY08MnSWb8yJ+NqKz2nQBvcoej9WvY4mfec71qbI21VYM9R3H2obNkLWQWwsGQ7d6Rf/U6ZGp7ce2dXaInzqG+Cm30fOHZHy7LEDIjEGmsiuuecpE9KEv46fLdoz1x+L+Zv3SoTpgqp31/q44ZYpfNmQ+z9NOD/Vh8r7VRSCJn9Udu7m0PDJd7BOVqqzeCce1WXsH2SH13LYY23CkKasVwAA19+d3EQLeYa96s35LdKap4Dnu0j8FWlYhFSiU+qxorD3+ZQ2YqYDE9gvER1uQUxotWTJW1ctrFYifcl+zPjNC6iXY2y3bhUPBIUH+DVkp2SziJ+qnyCCR2RUnbYwlfoxPrPwYr7KOVYxdZHI1/z7W0fA+q76xn37Kcdlt35zShykOxljn2NZB8uK0s1lzYiPO/JQ+j23/UH0RRSKNLd3ldBQ1SGTeOIVklly1vZuMyHyM7B51begyWznK2jBtshAEtABrFtlmW4B6PTL6Sr08NsCNOhK+16zDNRS35n2LJn7mOW760jWnImtGwV3BRl+NH2OjJtCsekFN3DZKwIRMIH2a9U1Cb8XJleXfN/rdrvnob2OJnzKb7X3ve9/MWiBjZXPsvGjzU6bYGjaiSxfIRDWXjdsY/TokUGRbI2tqnnN9qqxtxFZ0jUkpD2Ns+mbImrYMLe5sccFCg8Liik+r9cP2yMC0MCsz22mjxrAkQPt8JL40nYPokTVqy6SizwhG/x/XPGUi3jmG+JHJEqeXyWwaM3ZjcHbvLB0w1s7CcEicMsUv65obmzFOY3Vo3r96CCTxs3pjNvcWR0FQL3ZiE3KnrL0zawtQKHHHi5Z1WEqlOyvLIorVeWdkmpRBclPBR5E2K+KRURBGGbMee5Ipbyf6IKwEYrFyPgSs2M8rfbZrP3Ds4Z9FWq0C8QNb6byxlS2CFQWrkWkCWkQLHBmy8mQgOKp1BAMFNDkJGyV+ZslOFNWLkydsQ2s6dm2rOLOcA/WC7Gu3P75ZmDtqNwlsmyfajHU0rKYj0bwripqXxV+HyGHbN6f0IVasmhkpZY2ZobWh2oI07wp5UZC3ecrTRpz5KX3uCjQ3UptpVtp4V6HfrrH2nLlWkkWx3bDcmtW2YklmZT3KzPBfP6X+jKK4TsOTth+F2McGuAJShfm1Q001AYYab2VggCgfU6x+0cTPPMdNv7vGPAr77rHHHnWgplC+q20ORKat4E5GokAuatYEKW9O9R03PESvlIVKZ51GGMVtEey2oMV213kSP7N09ljiR1/DBrNP5gt7FpeFDZm7ao0NPeJ+7LzoIhnG6qwhuiD669TLZuHzNtkKQt78bGZ4RSFvJzcF8TPPuT5V1jZiKzbiH7TZts2QtdI35pOYa7P8VPNCWQN+mkwy+re01SGz9EPzHV3Ej7H52Mc+Vtd+k23fdRruPGViFvHTPM691GNxAqQFyYhFxvpjYgOZVeZY89TWIHsU5KcP1Q5FfJVk6Fg7S3cj1PrilCl+Wdfc2IxxGmJT8p7VRiCJn9Uev7m0PoqSOSFEsN+s7RPECLKGs2XVgQGh6Kws26KglgTHy9GmsZo5S7nHsaGCY5eiun5s3UIE2ALmneEoRl0gbYzq/OFkIwXiGO7IJPJO6bBxLHIfQIyhgMSWi2bmUvPZ2PcLj+aKY1ufy/oJU1Ypg9G3JYvjV25DG/tNToK+xhgjK5wos+uuu+4IEn3HiW5WhIyJVWmr11YzkBoCSr9DanSNM+za2l6u/Mh2YNQ5IbK5HLUpqCUfxrckTyJwRLzZlshpErQItlwCVT/lqjX8tdupGLYFCgZtZYtvkR8nXyH84ltdYxako3oAJeGpT+piwVg2x6xsjC5Z7PrmlD7EnDUX1O3gQLlgIZiwTRMpZEunWlnm7ZR+lzUqrCCSHauU5Ih8WKl2Ms/YE9Cm9HlK+/v0QxkAOJ2PE2neyOygq/bee+86Vd4c8tN3wmAEh4hN+LvoVGNSEq1dsi7t37yVmecZAQLH01gYayeZkPOyKHNk0Tm9rxksBPHUzD6JY+ZlIiEFZHc5Ttyqvt8hiGNrwBAcQ180t/mGnrDl5Q1veEPl5LG4utrd980Imucxbr4VxI+Ay6IF0gvpFrgbf8duK8QaV5sOJKv0uXlprpAjNlTffcd4Rt2njWAQ7WCbyQa9aU76Lln1e0fR0xPNunnz+G6XHNOZMi2burS0HU2ZKLersE9kX9adiz5mGxxzPTTjcsq8aNMzY3XWEF1Qjhvyh/6x8OLwDc+zxc3TmMpg0Hx1WAXSFulji7fFNzYQaUz3k+d5zvUpstalA/rmefx9qH/Q9MPabPq8Za1cdGkrVcAvoQPZBCfB/uAHP6hlnEybu/wkuoe/agzdaxGO7yJjO3ygWb6mBQfznm896+SsJs7zlAnvZpcio/zWt751TTyS3fLSfwtIFi1k81vsnWLXg+RyYrG4xXv4gPQr+bdAYvGFjWzTAfo/1M4OjVOm+GV9c2Pe4zR0vuV9q4tAEj+rO3Zza3kYPoz3rNo+oUQPPvjgykqlFQhOqsCb84A5v+lNb1o/y+BQ2JStYEEWDWesPKrV+zgtCCMOJ8dXkI99928kDoUsSHFCh9VTDouVCk41A+edtpzFqgVnWZsia6UMHtqAEjgxnLaq/O53v6vbYJWAI1kek8sBYIRtg7MlzqVvnCr941D5u5UYv2dckQnIEgZMNon3C4xlhSC6ulZbor0cYgEcEsElOFBQ28klgrex3xSwwRG5ItBHUOgz57FMF+Zs+ybnA676ZIUQvlZayQsnpGuc29qOOCqJH/3iBCETjbn320Jz5jOf+QTDBkPtt/rlGafi2KcOS8Ekx8893iOgII+2JLqsAJG36DsHY6+99qoJHzWEYrVdDScr8JyreJdgzriRafIOGzLLmbjf/e5XrxZxxMk1mfJvQYi+DrnUMtJ+5EjICdnmtCBN4hrah7hfAWIOovbCBF7eyekhRwgabeT86//UfjflxRylD7yfzjCnYQwvQUjzaNUujIb2eSPj1jdGpdxxsukIpI1aZ3EqF1mjN2ad0FS+H1bmraAfgQQLY0yOLnShC+0IWNtkPe4pMSeXggCBvMwRuMd8JueIUHNZsXSXo9jJGxIZGSPgP+aYY+o5xSFH3oXc0X0cce2l+4wjObKyee5zn7sPuvrvMhDMvVe+8pU77AJdb3sRkp/cCUpCxyHF6Dr6lv771Kc+Vf+NzkdO0X9DrnmOm+8F8RPfps/NHVgJpOiukqju0oHeEXYQQWXLKZ1iwcIcVWzeeM7CQCBofg09yj3aSxbYaqQ++8tGCljIMn0TGV1OsKOL6MASe9809nTd0KtNjv/whz/U8uA7+r3nnnvWOptc+WZp98I38G16iuzzM8gumaRv2GIyVc6hrjbqI5nzjiHzQsBKXvW9z6YP1VlDdYH7LLQhedVYhCnbJbMJDnROs9aLYJFu8oy+kis2zIlNcLJNCJlAZmEvQ2oec32srLmf/8Wmh59jvMkkzIf4SfHNNlnTt/CXwqbz0QT1FhQtNJU2HU50PN9hHrJmey9/wNwjc9oQF31a2kPjxj7zOdhKc9Y8NB+0R7vo+KOPPrq27d6tvXQ6DEtf03zln8YWLmQ9TMM+N7ON+AhIxdL3modMyKjRb9vXYoyj/+KCsh1sGT+aX8Yu+f5Uv8Q3Yi6SMe+1fZKuY+d8t6nn4CjmMC9cQ+2sey2m9cUp7hvjl1nkFg+Vc4N/zGe30BDXPMZpqE7P+1YfgSR+Vn8MN9wDTLzUUmSF1Z+tvBSLZswEic3VgK1sV357fgiUKf7zqh8yv9Zt7E1WjziUst0Ehst4wd/VR1JstO2+w2ERGAsuxgaqG/1+Pp8IzBOBqdv75tmGfFciEAhM2R4l45peFjQOzYpKxNcDAWOPYJY1hnyYdVnksz0Q8ZzXYhFYlF+22F7l15YRgSR+lnFUFtwmhXylP1pNHVuXZMFNzc+tAQIbqbeyzN236sKpUmcqtsMtc3uzbYlAIjAcgb5TvYa/Ke9MBDaOwBTiZ+NfzTesMgK2BcmolPkj2yj8fVmZMg9lEck4HHNgwSrjkW1PBLYjAkn8bMdRL/psu4G9//e+9723PNtnmw/Ftun+OhI/0ojVfbEdQVp9EqjbRpyzo9sEgSR+tslAr0g3k/hZkYFakmbaRmYLmS1gcepg2TTkj+38ssGi8PeSND2bkQgkAnNEIImfOYK5aq+KwsbqLNhP3FeYdNX6l+1dTgTWkfhZTqSzVYlAIjAvBJL4mReS+Z55IJDEzzxQ3B7viILf6rU1T3oLBKLWp63Zsv+Hnoy3PRDMXiYC64NAEj/rM5aDe6KGjur/itqp6aMgXByVPvgleWMiMBGBJH4mApePJQKJwJYhkMTPlkGfH56BQBI/KRZDEeDzK06uSPThhx9eF8pvXgq+iwnitKuh7877EoFEYLUQSOJntcZrLq1lBJzq43QKp+5g9ze70OtcGp4vWQsEnOLiaE2nqYw99nwtAMhOJAKJwMoh8OEPf7i65jWvWZ8+lTUwVm741q7BP//5z+vTjyykOHXPKX15JQJtCDhVTO1Bl1MdnUTo1DSnvX7yk5+sT3886KCD6pNx80oEEoH1RSCJn/Ud286eqfCvGK0jfOMo620KRXZ7gQg40lMBQavnCCBHiCoyqCjysp6CtUB48lOJQCKwZAiwk4ceemh9rL1aXi7HEN/iFreoDjzwwFHHmy9Z17I5K4iAhTtZG07EjGOe2c4HPvCBdWFeR87nlQg0EVDaQVbP8573vOqII46oHJ3O99p7772rG9/4xvUR5rkAnHKT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Dco3ZAAARn0lEQVR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QgEUgEEoFEIBFIBBKBRCARSAQSgURgmyKQxM82HfjsdiKQCCQCiUAikAgkAolAIpAIJAKJQCKQCKw/Akn8rP8YZw8TgUTg/2vv/kJ+uuM4gH/8n4miJG6k2QgXTFoSzQU3LBdb0xI3/l0QSfMvDcmfLWKxi2liJlOkSCG5QPRgLsQ2lHIzoiEka4l1TtGe4Znt4tPznPP63Tqe9/m8PnfvzvkeAgQIECBAgAABAgQIEKipgOKnpos3NgECBAgQIECAAAECBAgQIFB9AcVP9XdsQgIECBAgQIAAAQIECBAgQKCmAoqfmi7e2AQIECBAgAABAgQIECBAgED1BRQ/1d+xCQkQIECAAAECBAgQIECAAIGaCih+arp4YxMgQIAAAQIECBAgQIAAAQLVF1D8VH/HJiRAgAABAgQIECBAgAABAgRqKqD4qenijU2AAAECBAgQIECAAAECBAhUX0DxU/0dm5AAAQIECBAgQIAAAQIECBCoqYDip6aLNzYBAgQIECBAgAABAgQIECBQfQHFT/V3bEICBAgQIECAAAECBAgQIECgpgKKn5ou3tgECBAgQIAAAQIECBAgQIBA9QUUP9XfsQkJECBAgAABAgQIECBAgACBmgoofmq6eGMTIECAAAECBAgQIECAAAEC1RdQ/FR/xyYkQIAAAQIECBAgQIAAAQIEaiqg+Knp4o1NgAABAgTqLPDs2bN48OBBdOzYMdq3b19nCrMTIECAAAECFRdQ/FR8wcYjQIAAAQJVE3j69GkcP348tm/fHjdu3Iiff/45Pvzww1iyZEkMGjTopXFv3boVp0+fjl9//TUuXrwY169fj4aGhujXr19s2bIlRo0a9Uqiohg6ePBgHDp0KNatWxc9evSoGqV5CBAgQIAAgRoIKH5qsGQjEiBAgACBqgg8evQoVqxYET179owZM2bE22+/HceOHYspU6bE+++/Hz/88EN07dr1xbj37t2LmTNnxp49e2LIkCHRq1evGDx4cPTp0yc++OCDGDhwYLRq1erF9UWptHfv3ti2bVucOnUqHj58GGvXro0FCxY0uq4qnuYgQIAAAQIEqi+g+Kn+jk1IgAABAgQqI7Br166y7JkwYcKLIubOnTsxadKkuH//fuzcuTPeeeedF/MWpdC+ffvK8qZz585v7FAURrNmzYojR46URdDo0aPf+P+6kAABAgQIECDQnAQUP81pG+6FAAECBAgQ+M8CP/30U3zyySfx2WefxfLly6NDhw7l3yieDpo7d25ZCv3X4ub333+PyZMnx5MnT2LHjh3lE0Z+BAgQIECAAIGWKKD4aYlbc88ECBAgQIBAKXD58uWYP39+DB06ND7//PNGT/WcPXu2fEVr0aJFMWzYsOjWrdsbv651/vz5+Oijj2LatGmxbNmyaNOmDXECBAgQIECAQIsUUPy0yLW5aQIECBAgUG+B4mme4hyeM2fOlIc69+/fv1Gp8+eff5aFz4YNG15A9e7dO+bNm1eeDVR8zaup37ffflsWST/++GOMGzeu3timJ0CAAAECBFq0gOKnRa/PzRMgQIAAgXoJ3L59uzzA+fvvv4/ffvst7t69G+PHjy8PfC4Od/7nr/hse3HNiRMnYs2aNXHu3LnyFa7NmzdHly5dXolXHOhcnO9z9erVMuvdd9+tF7JpCRAgQIAAgUoJKH4qtU7DECBAgACB6gocPnw4tm7dGgsXLixLnuILXMVhz7Nnz4733nsvdu/eHX379n0tQPFZ9+ILX/v37y+vnThx4iuvvXLlSvlvI0eOjK+++upfnw6qrrjJCBAgQIAAgSoIKH6qsEUzECBAgACBmgo8fvy4fH2reDVr06ZNZQnU1O/o0aMxduzY8jWuVatWRbt27V66vPgK2McffxzfffddTJ06taayxiZAgAABAgSqIqD4qcomzUGAAAECBGoqsHLlyvjiiy9i9erVsXjx4iYVnj/NM2LEiFi/fn289dZbja5/fjZQ8XTRnj17YuDAgTVVNTYBAgQIECBQFQHFT1U2aQ4CBAgQIFBDgedFTfF0zpscxFx8BezTTz8tP/FefPGrVatWjdRu3LhR/luPHj1iy5Ytrz0HqIbURiZAgAABAgRaqIDip4Uuzm0TIECAAAECETdv3owpU6ZE27ZtY/v27WVh09SveI1r+vTpsXfv3hg9evRLlz5/FWzjxo0xZ86cN/78u10QIECAAAECBJqrgOKnuW7GfREgQIAAAQJNChRf7Cqe9Ck+214c1jxmzJgmr7937155uHP37t3LQ5s7derU6Pri7xXn/hSfgD948GAMHz7cBggQIECAAAECLV5A8dPiV2gAAgQIECBQXYHiVa7iAOfi0+t/fy2rKGmKc3iKL3wV5/oUX+Fq3br1ayGKv1GUPSdPnoxvvvkm+vXr99K1xefhi0+9P3jw4F+/EFZdcZMRIECAAAECVRNQ/FRto+YhQIAAAQIVElizZk0sWbIk/v7qVfF619dffx3Xrl0rS58hQ4Y0+UrW9evXY9myZfHHH3+U5U/v3r0bCV26dCl27NgRBw4ciOLw5+I3fvz4GDduXFkE/fPJoArxGoUAAQIECBCogYDipwZLNiIBAgQIEGipAg0NDbF06dI4duxYjBw5sjzDp3///uUTPgMGDHjlUz5PnjyJO3fuxIULF2LXrl3x8OHD8lyf4kyfDh06tFQK902AAAECBAgQ+F8Cip//xeY/ESBAgAABAs1NoHgt7Msvv4xffvmlfApo8ODBMXTo0OjWrZtDmpvbstwPAQIECBAgkCag+EmjFkSAAAECBAgQIECAAAECBAgQyBVQ/OR6SyNAgAABAgQIECBAgAABAgQIpAkoftKoBREgQIAAAQIECBAgQIAAAQIEcgUUP7ne0ggQIECAAAECBAgQIECAAAECaQKKnzRqQQQIECBAgAABAgQIECBAgACBXAHFT663NAIECBAgQIAAAQIECBAgQIBAmoDiJ41aEAECBAgQIECAAAECBAgQIEAgV0Dxk+stjQABAgQIECBAgAABAgQIECCQJqD4SaMWRIAAAQIECBAgQIAAAQIECBDIFVD85HpLI0CAAAECBAgQIECAAAECBAikCSh+0qgFESBAgAABAgQIECBAgAABAgRyBRQ/ud7SCBAgQIAAAQIECBAgQIAAAQJpAoqfNGpBBAgQIECAAAECBAgQIECAAIFcAcVPrrc0AgQIECBAgAABAgQIECBAgECagOInjVoQAQIECBAgQIAAAQIECBAgQCBXQPGT6y2NAAECBAgQIECAAAECBAgQIJAmoPhJoxZEgAABAgQIECBAgAABAgQIEMgVUPzkeksjQIAAAQIECBAgQIAAAQIECKQJKH7SqAURIECAAAECBAgQIECAAAECBHIFFD+53tIIECBAgAABAgQIECBAgAABAmkCip80akEECBAgQIAAAQIECBAgQIAAgVwBxU+utzQCBAgQIECAAAECBAgQIECAQJqA4ieNWhABAgQIECBAgAABAgQIECBAIFdA8ZPrLY0AAQIECBAgQIAAAQIECBAgkCag+EmjFkSAAAECBAgQIECAAAECBAgQyBVQ/OR6SyNAgAABAgQIECBAgAABAgQIpAkoftKoBREgQIAAAQIECBAgQIAAAQIEcgUUP7ne0ggQIECAAAECBAgQIECAAAECaQKKnzRqQQQIECBAgAABAgQIECBAgACBXAHFT663NAIECBAgQIAAAQIECBAgQIBAmoDiJ41aEAECBAgQIECAAAECBAgQIEAgV0Dxk+stjQABAgQIECBAgAABAgQIECCQJqD4SaMWRIAAAQIECBAgQIAAAQIECBDIFVD85HpLI0CAAAECBAgQIECAAAECBAikCSh+0qgFESBAgAABAgQIECBAgAABAgRyBRQ/ud7SCBAgQIAAAQIECBAgQIAAAQJpAoqfNGpBBAgQIECAAAECBAgQIECAAIFcAcVPrrc0AgQIECBAgAABAgQIECBAgECagOInjVoQAQIECBAgQIAAAQIECBAgQCBXQPGT6y2NAAECBAgQIECAAAECBAgQIJAmoPhJoxZEgAABAgQIECBAgAABAgQIEMgVUPzkeksjQIAAAQIECBAgQIAAAQIECKQJKH7SqAURIECAAAECBAgQIECAAAECBHIFFD+53tIIECBAgAABAgQIECBAgAABAmkCip80akEECBAgQIAAAQIECBAgQIAAgVwBxU+utzQCBAgQIECAAAECBAgQIECAQJqA4ieNWhABAgQIECBAgAABAgQIECBAIFdA8ZPrLY0AAQIECBAgQIAAAQIECBAgkCag+EmjFkSAAAECBAgQIECAAAECBAgQyBVQ/OR6SyNAgAABAgQIECBAgAABAgQIpAkoftKoBREgQIAAAQIECBAgQIAAAQIEcgUUP7ne0ggQIECAAAECBAgQIECAAAECaQKKnzRqQQQIECBAgAABAgQIECBAgACBXAHFT663NAIECBAgQIAAAQIECBAgQIBAmoDiJ41aEAECBAgQIECAAAECBAgQIEAgV0Dxk+stjQABAgQIECBAgAABAgQIECCQJqD4SaMWRIAAAQIECBAgQIAAAQIECBDIFVD85HpLI0CAAAECBAgQIECAAAECBAikCSh+0qgFESBAgAABAgQIECBAgAABAgRyBRQ/ud7SCBAgQIAAAQIECBAgQIAAAQJpAoqfNGpBBAgQIECAAAECBAgQIECAAIFcAcVPrrc0AgQIECBAgAABAgQIECBAgECagOInjVoQAQIECBAgQIAAAQIECBAgQCBXQPGT6y2NAAECBAgQIECAAAECBAgQIJAmoPhJoxZEgAABAgQIECBAgAABAgQIEMgVUPzkeksjQIAAAQIECBAgQIAAAQIECKQJKH7SqAURIECAAAECBAgQIECAAAECBHIFFD+53tIIECBAgAABAgQIECBAgAABAmkCip80akEECBAgQIAAAQIECBAgQIAAgVwBxU+utzQCBAgQIECAAAECBAgQIECAQJqA4ieNWhABAgQIECBAgAABAgQIECBAIFdA8ZPrLY0AAQIECBAgQIAAAQIECBAgkCag+EmjFkSAAAECBAgQIECAAAECBAgQyBVQ/OR6SyNAgAABAgQIECBAgAABAgQIpAkoftKoBREgQIAAAQIECBAgQIAAAQIEcgUUP7ne0ggQIECAAAECBAgQIECAAAECaQKKnzRqQQQIECBAgAABAgQIECBAgACBXAHFT663NAIECBAgQIAAAQIECBAgQIBAmoDiJ41aEAECBAgQIECAAAECBAgQIEAgV0Dxk+stjQABAgQIECBAgAABAgQIECCQJqD4SaMWRIAAAQIECBAgQIAAAQIECBDIFVD85HpLI0CAAAECBAgQIECAAAECBAikCSh+0qgFESBAgAABAgQIECBAgAABAgRyBf4CR2UDT6/nzqUAAAAASUVORK5CYII="/>
          <p:cNvSpPr>
            <a:spLocks noChangeAspect="1" noChangeArrowheads="1"/>
          </p:cNvSpPr>
          <p:nvPr/>
        </p:nvSpPr>
        <p:spPr bwMode="auto">
          <a:xfrm>
            <a:off x="201000" y="-10182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7173" name="Picture 5" descr="Les décors en stuc du bâtiment E à Qaṣr al-Ḥayr al-Sharqī"/>
          <p:cNvPicPr>
            <a:picLocks noChangeAspect="1" noChangeArrowheads="1"/>
          </p:cNvPicPr>
          <p:nvPr/>
        </p:nvPicPr>
        <p:blipFill rotWithShape="1">
          <a:blip r:embed="rId3">
            <a:extLst>
              <a:ext uri="{28A0092B-C50C-407E-A947-70E740481C1C}">
                <a14:useLocalDpi xmlns:a14="http://schemas.microsoft.com/office/drawing/2010/main" val="0"/>
              </a:ext>
            </a:extLst>
          </a:blip>
          <a:srcRect l="4151" t="4295" r="12681"/>
          <a:stretch/>
        </p:blipFill>
        <p:spPr bwMode="auto">
          <a:xfrm>
            <a:off x="683568" y="117695"/>
            <a:ext cx="3802455" cy="6426791"/>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2339752" y="5344157"/>
            <a:ext cx="3840361" cy="1200329"/>
          </a:xfrm>
          <a:prstGeom prst="rect">
            <a:avLst/>
          </a:prstGeom>
          <a:noFill/>
        </p:spPr>
        <p:txBody>
          <a:bodyPr wrap="square" rtlCol="0">
            <a:spAutoFit/>
          </a:bodyPr>
          <a:lstStyle/>
          <a:p>
            <a:r>
              <a:rPr lang="tr-TR" dirty="0" smtClean="0"/>
              <a:t>1. Saray	 </a:t>
            </a:r>
          </a:p>
          <a:p>
            <a:r>
              <a:rPr lang="tr-TR" dirty="0" smtClean="0"/>
              <a:t>2. Kasır</a:t>
            </a:r>
          </a:p>
          <a:p>
            <a:r>
              <a:rPr lang="tr-TR" dirty="0" smtClean="0"/>
              <a:t>8. Su kanalları </a:t>
            </a:r>
          </a:p>
          <a:p>
            <a:r>
              <a:rPr lang="tr-TR" dirty="0" smtClean="0"/>
              <a:t>10. Hamam</a:t>
            </a:r>
            <a:endParaRPr lang="tr-TR" dirty="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6391" t="26804" r="30258" b="11477"/>
          <a:stretch/>
        </p:blipFill>
        <p:spPr bwMode="auto">
          <a:xfrm>
            <a:off x="4788024" y="253661"/>
            <a:ext cx="4231245" cy="62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268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887" t="22268" r="12938" b="11890"/>
          <a:stretch/>
        </p:blipFill>
        <p:spPr bwMode="auto">
          <a:xfrm>
            <a:off x="395536" y="548680"/>
            <a:ext cx="8359843"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83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onumentsofsyria.com/wp/wp-content/gallery/qasr-al-heir-east/qasr-al_heir-east-plan-dec-20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8591550" cy="582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4751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png;base64,iVBORw0KGgoAAAANSUhEUgAABH4AAAWjCAYAAACuYvZcAAAgAElEQVR4XuzdCZxN5R/H8V+lDfW3lX1JhMoaCu0LKWRNSkpSZDf2bez7vmtRSahUQpGytYfslELJmmylkIr/63f0XOeeOXeZO3fOzJ35nNfr//rn3nOe5znvc+6dOd95lgvOnj17VlLJtn37dpkxY4b0798/lbSIZiCAAAIIIIAAAggggAACCCCAAALhCcTHx0vjxo2laNGi4R3gwV4XEPx4oEwVCCCAAAIIIIAAAggggAACCCCQ5gUIfkJcYnr8pPnPACeIAAIIIIAAAggggAACCCCAQJoVIPgh+EmzNzcnhgACCCCAAAIIIIAAAggggEB6FyD4IfhJ758Bzh8BBBBAAAEEEEAAAQQQQACBNCtA8EPwk2Zvbk4MAQQQQAABBBBAAAEEEEAAgfQuQPBD8JPePwOcPwIIIIAAAggggAACCCCAAAJpVoDgh+Anzd7cnBgCCCCAAAIIIIAAAggggAAC6V2A4IfgJ71/Bjh/BBBAAAEEEEAAAQQQQAABBNKsAMEPwU+avbk5MQQQQAABBBBAAAEEEEAAAQTSuwDBD8FPev8McP4IIIAAAggggAACCCCAAAIIpFkBgh+CnzR7c3NiCCCAAAIIIIAAAggggAACCKR3AYIfgp/0/hng/BFAAAEEEEAAAQQQQAABBBBIswIEPwQ/afbm5sQQQAABBBBAAAEEEEAAAQQQSO8CBD8EP+n9M8D5I4AAAggggAACCCCAAAIIIJBmBQh+CH7S7M3NiSGAAAIIIIAAAggggAACCCCQ3gUIfgh+0vtngPNHAAEEEEAAAQQQQAABBBBAIM0KEPwQ/KTZm5sTQwABBBBAAAEEEEAAAQQQQCC9CxD8EPyk988A548AAggggAACCCCAAAIIIIBAmhUg+CH4SbM3NyeGAAIIIIAAAggggAACCCCAQHoXIPgh+EnvnwHOHwEEEEAAAQQQQAABBBBAAIE0K0DwQ/CTZm9uTgwBBBBAAAEEEEAAAQQQQACB9C5A8EPwk94/A5w/AggggAACCCCAAAIIIIAAAmlWgOCH4CfN3tycGAIIIIAAAggggAACCCCAAALpXYDgh+AnvX8GOH8EEEAAAQQQQAABBBBAAAEE0qwAwQ/BT5q9uTkxBBBAAAEEEEAAAQQQQAABBNK7AMFPer8DOH8EEEAAAQQQQAABBBBAAAEEEEDAQ4ELzp49e9bD+qgKAQQQQAABBBBAAAEEEEAAAQQQQMAjAYIfj6CpBgEEEEAAAQQQQAABBBBAAAEEEPBagODHa3HqQwABBBBAAAEEEEAAAQQQQAABBDwSIPjxCJpqEEAAAQQQQAABBBBAAAEEEEAAAa8FCH68Fqc+BBBAAAEEEEAAAQQQQAABBBBAwCMBgh+PoKkGAQQQQAABBBBAAAEEEEAAAQQQ8FqA4MdrcepDAAEEEEAAAQQQQAABBBBAAAEEPBIg+PEImmoQQAABBBBAAAEEEEAAAQQQQAABrwUu+OGHH856UWmRIkW8qIY6EEAAAQQQQAABBBBAAAEEEEAAgVQvsH37dk/aeEHv3r09CX769+/vyQlRCQIIIIAAAggggAACCCCAAAIIIJDaBfr06eNJExnq5Q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IAAAggg4L0AwY/35tSIAAIIIIAAAggggAACCCCAAAIIeCJA8OMJM5UggAACCCCAAAIIIIAAAggggAAC3gsQ/HhvTo0IIIAAAggggAACCCCAAAIIIICAJwIEP54wUwkCCCCAAAIIIIAAAggggAACCCDgvQDBj/fm1IgAAggggAACCCCAAAIIIIAAAgh4IkDw4wkzlSCAAAIIIIAAAggggAACCCCAAALeCxD8eG9OjQgggAACCCCAAAIIIIAAAggggIAnAgQ/njBTCQIIIIAAAggggAACCCCAAAIIIOC9AMGP9+bUiAACCCCAAAIIIIAAAggggAACCHgiQPDjCTOVIIAAAggggAACCCCAAAIIIIAAAt4LEPx4b06NCCCAAAIIIIAAAggggAACCCCAgCcCBD+eMFMJAggggAACCCCAAAIIIJB+BXbu/ElmzX5DOsW1k8suuyzFIbQ9S5ctl+ZPN03xttAABJJbgOAnuYUpP8UF3p03X/rED7TaUarkjTJx4mjJmiWLX7v0i7/lc+1k3/79QffTN7W8r75eLf3ie6aKH1opDkwDEEAAAQQQQAABBMISWLNmrTRt1sLaN0/u3DJl8jjrv7dv3yFVq94TVhmBdhozbqKsWb3W9XfdcAvWMqZPn+HXvsKFC/kOP3XqlMT3GyQffPBhyN+Z7XW6/f4cqi493u711FNNpEO71glOxbRJ33D7/TzY+9quuXPnJcksXFv2QyAlBQh+UlKfupNdQL/MdatTu5YcPXZMWrfuKOUrlEvwQ0N/8NxWpbKUL18uaJtMQFSmbCmCn2S/elSAAAIIIIAAAgikHQH9PbJX734ycEC8aJhiAon16zZaAZA9YEmJs3aGIBq69OzVz69t+jvzgQO/+H4PDic40XLeevtdv9+d9bj8+fJZv3sHcnB6ad262cMf+x9vH3igWoLfz0O9b8IlZ/tSwp86EUhOAYKf5NSl7BQX0B48+tcUs7n9tSHcbqcaHA0dNspXFj1+Uvzy0gAEEEhBAedffe1NefmlqSGDdGfT7b+ca+/MgQP6yJdfrZK6dWr5/XXZWc+nn39h/XXa2aPT/CVZX6/+QDUZZvv+NmXY/3ps/jiwcdNm6237e/aeo+Z1+/k7HzbcftbY/2pt97G/3q1LRxk6fHSCq+r2MJOCl56qEUAgQgH9bvhp189+wYV+l0yZ9qI8+UTjBD3SI6wm4sOcwYp+L2rw06ljO7+g6pabK1h/VNVNv7tHjh4ngwbGu7bffFc2qFfH93NBy928aYvcdlsVX1vNzwAtxx4G2etytsd+oqF65Ad737TRXlfEiByIQCoVIPhJpReGZiWPgFvPHns302APK+ZYfciw/6UjeVpKqQgggEDqF3D7hd6EJIkJf5y/8Dt7aLrVo4GJbvqAEKhH56effi43lrzBehhxPnDpMYsWLZFHGz1sPbjocF/zwKHluv1V2/nApvstWbJUbr+9im/or7b1tZmzZfuOnfJs82YJ/oLvNhRD6z958qTccEMJa1iD/S/P5tzy5c9LT9PU/5GghQgEFdDvoalTX/LrQaPfGXPemCtbtmyVxR9+LPag1x50vLdgoV/IvWP7Tl9vnCNHjljDx8zQMXvPIRMu63txHdvKqNHj/b7rnOGJTo9gvr/1WP29197DRr/DFi/6yHcO9t71bifv1tvHbT/zXdehfWvre93tezlYQJOU4EfbE+p4bm0EYl2A4CfWryDtD1vA3qXUHKQ/QE6eOmU9FJgfjG5/WdX3du/ZY/11w/kwEHYD2BEBBBBIYwJugUxif4EO9Iu8vv7JJ59bc14Eqsdw6gPDihWfWPM0mIcGfS9Y8GO/FG7DB5wPIW5/qXcLfsxfsg8dPmxVYf4qburToGjV6jWSKXMm38NUsOBHj3O2JY3dRpwOAulGwN5T0C0cdw6tcn73mSBGpycYPWaCZMmaxdfTxq0Huz1ovvyyy6zek3t27w06n439D6Juc+o4e3v279crwfdcqO/XcAIit2Fmepzb93U4P3dCBTvOYWXp5qbkRNONAMFPurnU6fdEnRM3B5oYzv7Ldf36tX0/xPQX7ldenSktn33a+osuwU/6vZc4cwQQ8BcIFMgk5hfocPZ1e/jRlph52UzYcvnll8uYsRN9DzWBgh97b59goYr9ASPc4GfLlm9F26Gb2+o1GvyULHmDdOrcwxdShQp+gj3scE8igEDsCZhwxfk7qVsvF/v3mB6XOVMmyZQpk9Vb0b45e95ocGL/PjTfI6F6rduHvYazKEqwoajmuztXrpyukzLb2//Ciy/LPXff5eslmRLBj7PnZ+zdWbQYgcACBD/cHelGwPwgO3TocNAJ9JxdUmfNflOqV6/qG7dM8JNubhlOFAEEQggECn6CzcPgLNIt+HGu4qLBu30VGS3D/tdy+3wR9r/qrl79jd9QL7PCox5vHriCBT/2sCfc4McM/dI6Ro4aJ482aug33Mu8v2/fAd8kr7pvoKFexitQ/dykCCAQmwJmWKy9x4zz+8j+3Wa+V6+4IrN06xqXYD4d+3QGbt9r4cxjY5+v5+iRY9YQWOeCJvbfkzdv3moNMQu12laouXPsPevN1fQ6+KFnZWx+jmh1+AIEP+FbsWcaEHD7S4rbQ4j5K63+Ym5f5t25b2LmsEgDfJwCAggg4CcQrR4/bn9ltQ9b0Eo1+DGTg9rn99H37A9H9oebHNmzu87xE0mPH7e5LrSut995T+rVfcjqEeqcIFrb5hwGYZ8TyIRUTRo/arm6zfFjwAMNb+CWRACB1C9gH7pqb61zzi/zHWJ6ntv/+GgCcbffPfU4XYDEBEJuvX1C/Q7sFgy5BVG6Qq59SG2wXpvh9PjR45cuWy7Nn27qdyG9nuOH4Cf1f45oYdIECH6S5sfRMSbg/MHo1ny3vzo4f0iH6iYbYyw0FwEEEIhIIJpz/DiHAgQLfpyNtQc/+p55ELnrrtulfv06rpM7O7/X9d/2CUwDza3h3MfMQ6THOwMptzk37MGPqeOKzJmt4cWBgh8eSCK6PTkIgVQjECjccPYit4cvutS5bmZIa7Bef85g2hkUm3KDze/jDJ3soXOhggWs76hgYYx91a5Q36/mfed0CvbjAgVR9lXG7PuHmsMn1PvhDDtONTcUDUEgAgGCnwjQOCR2BfQHofnh5XYWoZak1GMY6hW715+WI4BAdAWitaqX+Uu2vXdMqODH/sCgk/Q7lwbWX/J1sueJE0cHDH7MnBKqEmpVL7fwxblSpHNosPo4h3s5VwFzPkixqld071FKQyA1CAT6jtPvnRYtmvnmlTTfqdrm0qVK+ubxCTVMy/x+a8Ii+wq0WpZ+D23d+p1UqHiTlC9X1tcT0mnjXLHLGYa4BUhuvYvs5QZ6P9AfY529nOzzFAXr+ej8zneeW6j3w119LDXcT7QBgUgECH4iUeOYmBBw63Lv7B7rnPg52AR15qQJfmLi8tNIBBBIZgHnyi6mOudywua7ONRy5M7vY1NOnjy5EszvY+rSoKh0qVK+IbnOYVXmAUJX/LLP72OOt3/nh/PzwLmPqc9uYZ/rwj5XUe9eXeWbtevlgw8+9FuuWdtiegrpf+t8Gc4t2KIEyXyZKR4BBKIgEOi7yG3YlnP4l1YfznAq/W4x3xX27yr9Lh09aqjMmDnL+v4JZxWu6dNnWGfttjy887s/0ATQhs3tDwTO71I7sbN9zjnf7L0u9bhQv++Het/++32wPw5H4TagCARSVIDgJ0X5qRwBBBBAAAEEUpOA24Srqal9tAUBBNK2gLPnYFo421C9glL6HOntk9JXgPq9ECD48UKZOhBAAAEEEEAgpgQCLbccUydBYxFAIKYENHjW4VpmXp+YanyIxoYaapVS55raQ6mUcqHetCdA8JP2rilnhAACCCCAAAIIIIAAAjEgYCZmvq1KZdm9Z49vvp8YaHqim+g24X2iC4niAYEm3Y5iFRSFQKoRIPhJNZeChiCAAAIIIIAAAggggEB6EjDDS5nLKz1ddc4VAe8FCH68N6dGBBBAAAEEEEAAAQQQQAABBBBAwBMBgh9PmKkEAQQQQAABBBBAAAEEEEAAAQQQ8F6A4Md7c2pEAAEEEEAAAQQQQAABBBBAAAEEPBEg+PGEmUoQQAABBBBAAAEEEEAAAQQQQAAB7wUIfrw3p0YEEEAAAQQQQAABBBBAAAEEEEDAEwGCH0+YqQQBBBBAAAEEEEAAAQQQQAABBBDwXoDgx3tzakQAAQQQQAABBBBAAAEEEEAAAQQ8ESD48YSZShBAAAEEEEAAAQQQQAABBBBAAAHvBQh+vDenRgQQQAABBBBAAAEEEEAAAQQQQMATAYIfT5ipBAEEEEAAAQQQQAABBBBAAAEEEPBegODHe3NqRAABBBBAAAEEEEAAAQQQQAABBDwRIPjxhJlKEEAAAQQQQAABBBBAAAEEEEAAAe8FCH68N6dGBBBAAAEEEEAAAQQQQAABBBBAwBMBgh9PmKkEAQQQQAABBBBAAAEEEEAAAQQQ8F6A4Md7c2pEAAEEEEAAAQQQQAABBBBAAAEEPBEg+PGEmUoQQAABBBBAAAEEEEAAAQQQQAAB7wUIfrw3p0YEEEAAAQQQQAABBBBAAAEEEEDAEwGCH0+YqQQBBBBAAAEEEEAAAQQQQAABBBDwXoDgx3tzakQAAQQQQAABBBBAAAEEEEAAAQQ8ESD48YSZShBAAAEEEEAAAQQQQAABBBBAAAHvBQh+vDenRgQQQAABBBBAAAEEEEAAAQQQQMATAYIfT5ipBAEEEEAAAQQQQAABBBBAAAEEEPBegODHe3NqRAABBBBAAAEEEEAAAQQQQAABBDwRIPjxhJlKEEAAAQQQQAABBBBAAAEEEEAAAe8FCH68N6dGBBBAAAEEEEAAAQQQQAABBBBAwBMBgh9PmKkEAQQQQAABBBBAAAEEEEAAAQQQ8F6A4Md7c2pEAAEEEEAAAQQQQAABBBBAAAEEPBEg+PGEmUoQQAABBBBAAAEEEEAAAQQQQAAB7wUIfrw3p0YEEEAAAQQQQAABBBBAAAEEEEDAEwGCH0+YqQQBBBBAAAEEEEAAAQQQQAABBBDwXoDgx3tzakQAAQQQQAABBBBAAAEEEEAAAQQ8ESD48YSZShBAAAEEEEAAAQQQQAABBBBAAAHvBQh+vDenRgQQQAABBBBAAAEEEEAAAQQQQMATAYIfT5ipBAEEEEAAAQQQQAABBBBAAAEEEPBegODHe3NqRAABBBBAAAEEEEAAAQQQQAABBDwRIPjxhJlKEEAAAQQQQAABBBBAAAEEEEAAAe8FCH68N6dGBBBAAAEEEEAAAQQQQAABBBBAwBMBgh9PmKkEAQQQQAABBBBAAAEEEEAAAQQQ8F6A4Md7c2pEAAEEEEAAAQQQQAABBBBAAAEEPBEg+PGEmUoQQAABBBBAAAEEEEAAAQQQQAAB7wUIfrw3p0YEEEAAAQQQQAABBBBAAAEEEEDAEwGCH0+YqQQBBBBAAAEEEEAAAQQQQAABBBDwXoDgx3tzakQAAQQQQCDFBZ56umWKt4EGJE3gzJmzcuGFFyStEI72VOD4H3/KFZkzhazz7NmzcsEFXNuQUDG6Q8x/ds+eFUmD9+fVV10lQ4f0j9G7imYjEFyA4Ic7BAEEEEAAgXQocM99D0qjJ5vI0481jOjs31v8kTx0/30RHZuYg37eu08K5M3jd8iJkyflxMlTkiNbVteivtu+Q4oXuTYx1Vj7rt20RcqVvCHRx6XUAZ+vWiNVKpaPavXTpr0gvx78VXr17hHVcinsnEDXAUOlf9eOcukll7iSbNu+U4oVKSybvt0mJUsUizk2/Wzu3rtf/jx5UjJefllEn8OYO+kIGvzDjz/J0aPHpMg1hSRb1iwRlJCyhxw5ekxOnDol+XLnStmGRLn2B2vWlfcXvBPlUikOgdQhQPCTOq4DrUAg6gLvzpsvU6e+JFMmj5PChQtZ5R89dkxat+5o/ffEiaMla5bY+2Uj6lAxUKDbtQyn2WPGTZQ1q9emumut5zN37rxU165wTNPSPhr83FvzQWnSoK7kjeCX93/+/Vc69hkg4wf1TVYWDXFyZMuWIOQJFu5oWJTx8ssDBkOBGqzH6eYMmpL1BCMsXEOq4kUKW+cZza1rl+7yysuvyiuvTpfqD9wfzaLTfVlHf/tdsv7vSmnZpZdMGT7Qz2PfgV8kT66csmXbD3L8jz/kn3/+kRzZs1vXOLVuJuQ5dOSIXP7ffahhj35+on1fplYD2pW2BAh+0tb15Gz8BQh+uCPSrIA+XPaJ9//FynmyDzxQTfrF95TLLrsszTkECgtOnTol8f0GSYN6daR8+XJp7rwTc0Jr1qy1dk/NDhreTJ8+Q/Lkzu0X4oVznqkt+DH33gcffCilSt5I8BPORUzGfTT4WfrR+9I8rru8MGpIRDWtXrfBCo30gdVte//j5fLVmrWy98AvvrevzpFdiha+RjJkuEieeLheWPW69cQJFe4kpddPcgQqYZ1omDvpA/d323cmW++kEsVukEOHDsvsOa/LvffdE2ar2C2UgLmPP/1qlZS6voT878orrEO095zpoaa9fYaOnyJ1HqgmBw8fltturhC0WP0c6P1w+MhRK2zR46MVuphgRxug4U72bFmtevT/tccdPXpCXXHejzWBB2vWk/cXvB1rzaa9CIQlQPATFhM7xbJAoIdfezDUv18vqVO7ViyfZqLarj1/Fi1aIo82ejhRx6W1nfXeuK1K5VQd/Kh5pD1+Uuv1Sm2BVGp1Ss52nTlzRu6rVtMKftZv2So/7tptPWg6t7/+Oi2XXuo+JMXs22voKNHeCtPHDrdeGjPtJbmxeDGr3OPH/7CGtbhtn6/6Ri655GKpUKZUyFM9dOSo9eDpHL4VbKiTHqNboOFgwSpNjiFUIU8yETt4MSRt6JDhMmXyVNm1e2ciWsauwQTefn+x1HvwXC+qEZOfl87PPWP99+Pm8XkAACAASURBVMAxE6VXh9bStkdfGT+4r3TuN1hGxPeQoROmSLc2wefict4LGniaUEbLtgc1J12GR+rnJHu2LNYxummYY47Rf9N7h3s6PQkQ/KSnq53+zpXgJ/1d83R3xsEeMs3Qp42bNsvLL01N9QFAurt4yXjC2tunabMWMXHd01rww1CvZLyxwyzaHvzoIUtWfCpV77wtwdFHjv1mDTnRXjrBto1bv7V6Lfzzz79yz21V5PZKFcNqyVPtu0jLJxuHFf649eAJNdwp0gAnUNAU1kkl806mh0ckcxgltmnV768hmzZulD37fk7soezvIjD/w4+lVrV7rXc0GM2bK6dclT279dkxc2bpvFn6udAg9afde+SSiy8O2KNOy/EiBORiIpBeBAh+0suVTp/nSfCTPq97ujrrUL0LTADgHHpiXjdYJhiy9xRye017D9155+3WXDoaKOlmyn7l1ZnWsB3dIu1lZB6aR44YLGPHTxIdNqObM7gKFBbY2+82fMg+HEfLdQ6HC/X+zp0/Scvn2sm+/futc8yUMZMUKXKtb56hxNx8znNdv26jb7iTPbTTMp96qol0aNfar/hA19AMn7Lv7HYt3c7fHlrYr6fTP1j73IY8XX7ZZdYQPL2ezuvidi3tztpOt2vpvPdNm+rXry358+Wzgi+7W7B7w95mvSeaNH5U9u7dJ1WrJn4YiDEcOKCP9Ord3/c5cRqGutecxvbPgf3am8+a/TXn/eL0dPt82u8bu3dirqfbNXC7zxLzOYlkX2fwow+aOldP5kwZExTXud8QGRHfPZJqwjpGh4PpcJYrr8gcdP9Ac/0Ee/BNSoATKlQK6+SSYadIw6xImrJxw0Z58olm8vfff8umLesjKYJjbALH//xTPlz+idSvUf3cz+05b0nTRxpY/z3llZnSoNaDVg+1V998Wwrlyyd3VL5ZZr87XxrVce+RHGq4I/gIIJA4AYKfxHmxd2wJEPzE1vWitREIhAp+zEObPVTQB9Ofdv3sCxLMA58zHLA/qJqHSvPAaH8YNPuZh74O7VsnuneRvTx96NQJmzt36iB58uSyAgN7+wPNC6OvFypYwBrW5nbezvaZh+H7q99nWej7PXv1k04d21n1m/fLlC1lzZWk28hR4+TRRg2t9yPtqeJ8kC5RophUrFBeRo0eL4MGxku2bNlk5Ohx1n/rBNXG3hlifPX1at8cTnruixd95AuOTNu1DDPHj5aj52cmxLZf0+r3V/ULZrJnzyYdO7SRG2+83np9z+69vjlrjGP5CuUsN2eAofeIKc9+nPo526mvOR3t4YFeS/PvfPnz+q6DCZFM6Lhj+04r6NGt4cP1JGfOq+WPP/+UAwd+sY6ZMu3FoPeGtkE3rc/YtWjRLKIhkiZgMm0zoZcz2At1r+k55sqV08/Y7un8TGr7nfe0vqb7jRk70Xf9TPvM59ZcP1OXuU4a4jr3CXY9jxw54rsGt1apJNcVK2q13e3+jeCrLlGHOIOfWe/Ml1xX5ZC7b6ucoJzV6zdKqRLFQw750gMPHjosm7/bJjPnzrOWrL44QwY59ddpadX0cSlxXRHXNmqPokFjJ0l8p3Z+7+/as1cK5svr95pb6BGqx0NSgpJQZScKPQo767mULXlD1OZwCadJL744XYYPHSGjRo+QmrVqhHMI+wQRmPXOe3JNgfxS6b859p7u2E1eHD3U7wjt6TPjzXekT1xb37AvtyIjnceKCxR7An/88Ye8+soM2bJlq+TJk1t02F73Hl0lc+bggbnbma76epXMnv2GDB4y0Dcpd1JE5r71tuzc+aN07hInFyRyiXedSH7Xrl3So2d3ufjii5PSjKgcS/ATFUYKSaUCBD+p9MLQrOgJhAp+nA9x1xYp7BduuD0suoUGbg/D5oFcJ8nUMOG9BQuTPKeMWzDg9jDrDAt0H3tYYh54NQwwYZWWrZu954y+ZsKBRYuX+AVixs4EKlmzZUlgt2TJ0oh7/DgDN3NX2AMsfc08mJuH7qNHjkmv3v1k4IB4X08j5zVzu4aBAhYT4DjP16yW5jzObRiZM1TSstyGPLmFZW7XUntV2YMXt/vc+ZozqDOTmod7b5jQ0Hwmtm/fkaQeP/aV5ZxhmTN8dbvXtFed/dqECsi0DGc9bmGsM1hzBkP2cvS/zXmEcz3dPquB7qvofQsmLMkZ/OiQrt7DRsmkIf0T7Kyrdz3bqYe8NGaYa5MOHPxVhk2cKhddeKE0rF3TGr7inOxZH2QnTZ8hjevXkdI3lEhQzpdr1krmTJn8lq9etW6DVCxb2m9ftwdd7dWjk9AGWokrKb1+AvUySs5rE6jslFxxbOCAQTLv3fdkzdpVKXHqaa7O4ROnSZfWz1rnpfNjaS+gpo3O9fzRTT9Pt5Qra/X4McO+nAjJPcF3mkOP4RM6/ddpGTx4qJS4vrjUq1dXMmTIkKSzSU3Bjwb///77r1x66aVJOqdoHUzwEy1JykmNAgQ/qfGq0KaoCiQ2+NHeJGaokrMhZtjTvn0HrH3svUUC9YJwDn1K6iTSbg+XJvjQ9ppVygKFEW642lOm5bNPWz1Xbrm5QsBeHG5DpEx52vPB9H7R4UqRDmWzty/YuZohbvb9zfAb7Vlh78Hhds5uwY99v0DDghLzcO/sTeScUyicsrRNwXpO2Yc7OYcrBhvqZb8PnUPi7A6mF5XpBRONlfDCuYe1B5IZFum8fsGGhNmHYDkDHC3HGfzofeAMCe31uX22zPvOEDac6+nWJi3P6zmnnMGPtiHQA6a+p6HDxJdelQfvvVuyZvmfFeJckTmzXHjhBdL6qSZSwNEzJ9CXuK4gFteyuesS1WaOE3OsLmm99fvtcnO5Mr7iAg1tCdUzJym9fpJybLR+mKWGh/xGDR+THTt3yqrVX0brtNJ1Ofb7/dU33pY7K98iBfOf6+Fm/ywG+lymhvsyXV9AD0/+hx+2y7gx46X/wH6SLVtWX83682nmzFmy9pu11h/A6jeoJ7fcfLN06dJNunbrIvnz55NePftYYdHevXtl9qw5kiVrFqvn3tgx4+Wmm8rJgQMHpGLFitKy5bOy6+efZfy4CXLo0CEpXbq0tGrdUt6bN1/Wr99g9Qxq3eY5yZnz3AqOa9Z8I5MnTbF6YO/YvkMqVa4k7dq3kTmz35BlS5fLqb/+snoAlS9/k7X/kSNHpWP7OLniv5XsLrroIundu6csX77C6i2kPZfOnj0jrVo/JytWrJQPF30ojz3+mEyb+ryvPc+1amGVv3v3Htm5c6d07tJJChQoIF06d01wvjeVv0nOnPk30av2Evx4eGNTlecCBD+ek1Oh1wKhgh/nkKdIQ4Ngw1+iOZQjnIdm7cnhDAv03/ahT87r4Hwgdr5vnIIFQ/YHazO/kdvcO+HeA27nGs5wuXCGmAUKfuzX6sknGltzNTl7lcydO89vKXK3+pz3XaAhXOGU5Va+cVBL7XGi8w2tWb3Wr13hBj+h7g170GHCmKQsxx7qHu7eNU6GDBsVNITUNjk/uxs2bpSpU19KMA+Uzmlkgi7nfR4qcAkW/DiHhMV68LNk5afy08975JnHGwX8iGoA8evhIwmGYP399z/ybOcevuNuKFbUCnjctva9+1urGeky8Patz7DRCVYAG//iK9L26Sf99nMLeUIFP7He6yc1POSvXr1Gnni8qWTJkkW++OrTcL/G2S+AgAY6upnV8F6ZM9fqyXH3rZVkzYZNvkmgnYGoHpMagkAurHcCgXroLFz4vmxYt8EKQA4fOSzxffpJmzatZNy4Ca7Bz/JlK2Tw0IGy7bttMmniFBkzbrRcfHEG6d61p9RvUFfmzZsvTzVrKsWLFZO+ffvLXXfdKbNnz5HWbVpJuXJlfSd87Nhv0qtHb3mmRXMpWfJGmTplmrWCY5mypWX1qjXSuXOcbN6yxQpp+vWPt0IjDX7iOnSSdh3aWscMHTxMSpctLadOnrKCn3vuvVtefukVGTh4gEyaMEmKFC0iX375lV97atasIZUq32K1Q8OhJR9+JO3atZGePXsnON9t27bJzz//LN26d7NWjwx3I/gJV4r9YlGA4CcWrxptTpRAqODHPPiZngybN28NudpTuEO9tKG676zZb8g11xSSocNGJXkVqVAPzYF6/IQKQ5zDpXTuHPsW7AHY7YLYe6JE2vsnWPBjD2Oc9bvN7eLcJ9KhXuE83GtdzomH3SZfDresaA31CtTbJNS94bQzPb8i7f0T7B7WeXRM7zOt19zPzja4BZWRDPUKNPTK1Bfsc+EWroYK8lJzjx895z7DR0v/Lu7Lr7t9zvf9clC+Xrtevv5mnTUBrRnG9dfp09J1wFApdm1ha9Uu59Z90HAZ0vPcg6/ZNm79Tv4986+UvfEG32s7ftolf/x5wm94mFsIEs6DcFLmQ0nJ4CUl5vUJ9EO2c6eusnjRh9KmbSt55ln3YC9RP6DT+c4a6ixevlKmDBvok7D38NE5s3QoZanri/tJJeVeTufkMXn6W7dslbFjx8vQYUP8evyMGjla8uXPJw0bPmz9IUR791Step+8+eZbrsGPmYdn9arVfnP8aDmXXnapLPrgQ7mmUCG57PLL5PChw1Kvfh3Jmy+fDB0yXMqUKW316MmYMaPoMO+hQ4bJsGFDJHuO7GLm+NGAZcXylVZoc/r0abF69fTpZbVZgx/TM6do0SJi2n7RhRdZwc+zLZpL9249pU6d2jL/vfnSuElj6d9voF976tR5SP49c0YWLFhoBdBnz561ehX16d03wfmagCixF5zgJ7Fi7B9LAgQ/sXS1aGtEAoldzj3QEu/6Q/Xtd96TenUfEjPUyz7HSqA5fjTs6dY1zpqE2K3XR2JPKljvD3vPhkBhgdZnJi82AcWiRUvk0UYPW+3THh3OXjpmnh7tUdEnfmCClb40aNFN50cyZZnzcps3KNxzdgsI9NhQ7dR9dChesHN1Bj9uwVagcCHUw72WpUOVtMeQM0Czn7vbtQzntXB6GBkney+gQKGDsQjmNWv2m1K9elXf+bjNe5OU6+q8HoGGlpl7TetyGzrn1uPHHhIGmuNHe6jZh5DZP+86t5Xe984A0z7/lVsvO21joDDKGVwGutfDNU3sfv/8e0aq3V9THmrYwK9Hjfa6uevWSnJXlUpBi9Tl263AZ+2GBBPTOg/U1YrKlynlt2S7rhLVbdBwGdX33KTwZnvx9Tfk6cca+r02Ztp06fDsU77XAg33CvUwrL1+dNNVkxK7pdQKXyk5r08gow7t4+SHH36Qhe+fm/CdLWkCGv78fvy4PN6gboKCAvX20Xs50JxWSWsNR6dGgRMnTkjXLt3l9ttvs4ZzmQmUtcePDvPSiZEPHvxVevfqY4UzU6c8L88910IKFCxgHdekyePWUC978DNhwiQZN36s1eOnd694qVnzQXn99dnSoUM7KVmqpB/D77//bpXTtOkTUvHmiqI9fjrFdbZ629xo6/FzTeFr5NutW632OOchChX8aIAz6/XZMmfOm3LLLTdL82eaSbeuPfza8+OPP8qggUNkyNBBsv2HHVbApRNc943vn+B8GeqVGu9k2pTSAgQ/KX0FqD/ZBQIFP+bBUhvgthS6Pug5N/Pg57balX35dg1O9KHfviqRluUcnhMsFAgEY9ptD2ecD6B6rNvEyIHm6DHn71zS2rTB9Ow4eeqU3zL15n0z7Ef/rQ4mgAp3eFigcw0UlIVqpz6Eh3uuGt7deeftsnnTFlmzdp3fyl9269q1alhj43VIlX11MDfrQO3Tfe29ZJxDhUItP2+uk7NHk6kvR47sokuk65Y7d8LV3oL1bgnl5RZyBBs6GOyDbc7buQKefdUst6XatUxzr+kE3hru2Vec03tPJ1IfPercCjl58ua27ke31c7s18IEO4E+724r4AXqMabfG87rZMrV1zUcNe00AWyo+aaS40tSJ9SsVv0hadG2lTSo+YBfFW8vXCyF8ueVIoULyf+uuMJ6b8u272XUlBelWJHCUrzItXLrzeUle9bwA5Q58xbKI7X9V4TSng26kpd95a4WXXrJoO5xfmUv++wLuftW/9XG3EKecMKZpPTcCTWcLNrXKZxeTNGuM9zyqld7UAoWKihTp00O9xD2CyHQf9R4yZ4tq7UC3nfbd4qu4vTb8eNyz21V/I5Myj3MRYhdgYMHD8rkSVPl14O/Sv4C+eXff/6Rlq1ayOszZ8umTZvk4gwXy8OPNJBbb60iCxe8L7NmzZECBfLLD9//YPWGcQY/gwcNFQ1q/vzzT6lSpbI0avSIbNy0yZq3p3Dha6zeNLXr1JbpL71s9dzJcNFF1pAy7eGj2+effyHPT31Brs55tRw7dkyKFi1qzQmkw75++mmX5NbVZ68tLI888rC1fzjBz7Zt30vr59pYwU6FihV88wiZ9jz62KMy6/VZcvCXg9Zwx+zZs0vffn3koyUfJzhfhnrF7r1Oy5NPgOAn+WwpOYUF7MFOoKYEG4LkfAh37msvXx9GdYl2DXo0SLAv/e1csto+KbEzcAqHzPQMeKLJYxLXubt1iD1McC4dru/b63G6ONvgfOB2Dudxlm+f60WP1QDl0OHDVg8J3SKZ4yfUOWi5odqp+4Q6VxN2OMOEffv3W23XnlraE0SvWZMmj1qhgv36TZ44RhZ+sNjvNeck127X1Bl4mDLVSlfOMr1W8uQ5F9447xn7JNrm+us5aO8y/f9Bg+KlZ89+Vtt102FmrVo9Kz179fU1x22YVjAv7fWVN28e6RjXTdQnKXP8aCNCfb50n2D3mr5vD6u0PeYzYR9WZ69HX9cJt3Xib2ePm1DtcbbFbeiecx/n9dRV4Mx9q/7m3nJ+RsP5HkjqPib4GTpiiGivgoHd4hIUqQHQp1+vtnoj3FDsOolr+bTfPmaOEn2xUP58ckelm61ViAJtumR7z/at/N7u3G+IjIg/9z1mtiUrPpWqd97m+/ehw0es3kH2Ja8DhTChwpmkrNIVquykXhPn8an5AX/z5i1yf9UH5PY7bpdZs1+L9qmn2/K0J0+X/kOsFb80YHVuev9qT5+Ml1+ebo04cQSSU4ChXsmpS9kpLUDwk9JXgPoRSKSA10NCEtk8dv8vsDDDAs2S6QZGe3dEugw6uLEvEGi4nddnZoKfpR+9by0nPfmVma7hj71dOtfIkPGTrSXW127cIqP6nR+mpXP6fLTyM/nl10OSIcNF8sTD9RKc0vc7fpShE6b4JrPVHZ7u2FX6dmov+fLk9u0/eNxk6dHuOb/jJ7z4irSxTfIcaFhXOOFMpIGK/oVZh165PZBH+/olJaCKdlsClVf7oXqyccNG6dW7hzUBK1vyCug9oYEPQ7yS15nS07cAwU/6vv5p/ewJftL6Feb80pwAwU/qv6TaE+W2KpWlfPlyCRq7f/8B6zUdisWW/gRSY/CjV2HDlm9l5tx35fDRYzKsdze5Kns2eXn2W1aPH+t+zXm1FC5YQB6pXVMyZQze20CDFe1FNLyPf08eLWfajFnybJNH/S58536DZUT8+RXBXpg5R267uYIUL3q+x8PKL772600UaBhUoPl/7BUmpddEqHmEonFH67mt27RFqlQsH43ikrWMqvfeL0ePHpXV33ydrPWk98JT0wTf6f1acP5pW4DgJ21f3/R+dgQ/6f0O4PxjTiAaE0TH3EnHUIODzeNkVnjrFNdOnD2BYugUaWoSBEKtIpaEohN16Jbvvpe2bTqI9vixbz/t3iMrv/xaNGhp2qiBFcDYN52oefX6jb6XendsK9cUyJegbg1+dHvo/vv83jt46JC1ZHzFcmV8rz8T1136delghUtmcy7jfvTYb9Zwr2kjBvn2iXS4lxYQTs8gN1Avgp9I25aoGyCKO997d1XJkye3zJj5ahRLpSgV0KFf27bvkLIlb2B4F7cEAh4IEPx4gEwVKSZA8JNi9FSMQOIEwpn3JnElsndyCbhdK60r0uXPk6udlOutgHMeoZS8HzZ/t03atekoc9+aJVmz/M8VYu3GzdZS09t/3OV7X5dmr1CmlO/fk15+Tf7884Q0rl9b8uTK6VeODiHTkMgZ/mgoVOO+u60JQ83Wqe9gGdn3fK+fdZu3St5cOeXq/yYS1f0mv/yaPNf08RQNfvRBXHvkJNdwm1gY4uW8WXbs2CF333WfnPjzhPx6+FyPRrbECWjYd/LkScmfN491b2nPtd1791mTPXsxtDBxrWVvBNKuAMFP2r22nJkIwQ93AQIIIIAAAulMwMzxM2T4YNn/y0HZtn2naOhg38qVulHuv+sOKXJNwZA6vYaOkueebJwg/Pnx593WkLH+XTv6yjhx8pQMGjtRBnXv5Hvt2c49pX+XDpLzqhy+16a++rq0eOIx378/+3q13GrrgRQohAknnEnKilnJ2SPHix5FIS9mBDvMm/eePNu8pbw+6zW59757Iighdg/Re2n33v1W75zs2bIkavJlDXj0uOJFCls9ekwPn2JFrpUc2cJfNS929Wh5YgR0GXVdsv2RRg2lcuVKvmXdQ5Wxb99+ievYSXr27G4tv262uW+9bS3xftNN5ayl0UeOGi5X/LeSo9nnzJkz8s/f/8gll14Sqppke3/zps0ycsRoyZotqwweMlAuT8bJzWvUqicL57+dbOdCwQikpADBT0rqUzcCCCCAAAIpIGCf3Dla1QcKf97/eLlkzpjRb46eFV98ZQ1fMcvFaxvi+g6SUX3PTxi9at0GKXV9cbns0kutJurqYjrca/LQAb4mB5qoOZxwJpx93GwiPS6Uc1LmHgpVthfvN32ymSxZ8pHs3fezF9V5XocJeP48eVIyXn6ZaICpm/63faUtvT/MVq7kDUHbGelE456fPBWmCgENcP7665QUKlQo7NDHNFx7lF166aVy4YUX+s7FBD9xnTrI6dOnXQOVsWPHW3MSNmx4bln2lNj0vNd+840sXbqc4CclLgB1phkBgp80cyk5EQQQQAABBMITOH36b6n+YO0Ec/yYo3VJ9SUrPpEjx37zFZg5UybJ+r8r5Z7bq8jtt1R0rShQ+LPgw4+lZrV7/Y4ZPnGatWy12Vp26SUDusX5ejr8+PMeWfbZF9Ls0fMPHM7JoQOFMOGEKOH0DHI7yeQKftJCCHDj9aXk6NFjsnd/bIY/ek8c/m843+X/hTsm5HEGPKE+aaZXmR7nNlwrLVzvUAa8Hx2Bs2fPyprVa2TKlGnW0Nr7768qjR9/TD766GPR8CZbtmzWCnvNmj8lF114kdWLp3OXOFm9arXMnv2G9d99eveVrt26yG+//SaTJ02xjtmxfYdUqlxJ7rjjdpkz5w0ZMLCfzHv3PVm/foMVAtWsVUPGjB4rWbNmlQdrPCB7du+RPXv2ys6dO6Vzl05SoEAB6dg+Tq648grrRHX4bu/ePeXCiy6S56e9IPv375esWbPIM882t461t//xJo0lQ4YMYQOt+nqVdS7a4+fkyVNWvZkyZZI//vhD8hfIbwVae/fulbJly0qLls8kqmx7I+jxE/YlYccYFCD4icGLRpMRQAABBBBIioD+dbf6g3V8wY/2rlm8bKUc++13Ofb779Km2RNS7L/hJ856Pv7kc1m3eYvcd/utUubG6xM0Y96iJdaxJYoW8b2nk0Zr0DN52PneOlpGzhw5/IaHxcUP8lsm/rOv18itN59f3erLNWulkm21PH1QP3TkSMQP1pGEOJEGRsGuVzirkSXlent17N49e+XmipXlumLXybLl5yb49npz9szRuXJ0GJXOl+O22Xvu6PvRnlPHBECm7kzWkK4jwnAur++M2K1Pw5ahg4dJtx5dJXPmzNZwr/oN6svrM1+XPvG95eqrrpK+fftL6TKlggY/z7VqKdNffFmeadFcSpa8UaZOmSbHj//hC366dussPbr3ktZtWkm5cmUtsFEjR0u+/Pn8evysWLFSlnz4kbRr10a6de0h7Tq0tcrTNpYqU0r279tv9S7ScEcDGbf2t23XRooWLWKFSAsXfOB3cS655GKpXechyZXr/OqnzuAnrkMnq95cuXJKXMfOVhCl/92rZx/p06eXFChYIKILTvATERsHxYgAwU+MXCiaiQACCCCAQLQEzKpeBW84NxSl3oP3y4P33Z2o4nfv228tzz6wW1yC4+YuWCT1a1b3e/2DpSvkgXvu9HvN2YOnVbfeMrB7J8n6v3MTTutE0L8f/0Meb1DH+vefJ07Ijp92SanrS/jKCTQvTjihTjg9g9xQot1bI9rlJepCRnnnO267S3RoxoZNayVjxoxRLt2/OA1VdH4q0ztHh7MwIXKyklN4CgisWfONdGjXUcrdVM7qyfLrwV/l3qr3yrq163xDn0xAE6zHT6NGj8js2XNk2LAhkj1Hdqu3kPYOMj1+tDfNd99tk6FDhkuZMqWlXfs2MmXyVCv4qVevriyYv1AWLFgoWbJkEe2FZO9JpCGOtiFnrpyyft0Ga/9KlW+xtNzar6GNzi0U7uYMfrp07mr1YMqePbu4/be2J5KN4CcSNY6JFQGCn1i5UrQzWQXMEsstWjSTOrVrJWtdXhRulhQvX6GcdGjX2osq000dY8ZNlDWr18rEiaMla5Ys1nm73T9mZa/16zbKlMnjpHDhQgmM3p03X6ZOfSng++kGNQZO1FzjQQPjpbytx0kMNN21ic4eP5Geh/Z+Gfv89AThj/YeOvrbb9Kozvnv003fbpNFy1ZIl1bnh3ft3PWzDBo7SV4aM8zXhI7xA2V0v16+fy/77Eu5+9ZKvn9PefV1aWmb9DlQb5lwJ3COJHSJ9iTM4YRUkV6jlDiu2n3VrWEeGzevj2r1ZjJkU2igYVRRrZTCEEhhge3bd8iAfgNlyLDBkidPbqs1P/74o/TvO1AGDRkoObJn9/X4+d///icakvTo2V1WrvhEFi583xfQaI8fHealPXV0kmdnjx8zcfLvv/8uXbt0l6ZNn5BPP/3MCn4qVqwggwYOkSFDB8n2H3ZY52T8eQAAIABJREFUk0G7BT+67/79B6yeSc2aNbXmInJrvyGNtMcPwU8K35RUH5MCBD8xedlodDQF7Ess9+/XK+aCHw0Y3n7nPalX9yG57LLLLJpAwY+eq26p5cFVH6b1F4KqVVP/KjD2JdpLlbzRF/yEun80KCpUsECC+0pfnz59huTJnZvgJ5of6GQoSwO6PvEDrZJffmlq1D8/bp/hZDgNvyLDDX60x40uya5tvLZQQet/c+YtkOljh/uV5wxr9E0NhHTp9yoVzw/Vck7YrPtpeY/Urukrr22PvjKsTze5/L/vMy3n+uuKSNU7b7f26TF4hDRv/IhcUyC/75ikTPIcSYgTSVgU6Jpq6GNWdUru6+5l+bdVucMaxrF3/+5EVbtyxUo5cOCAHDp82Pr/XHnySP6C11gPnzqJcqjVrlatWi3vL3xf+vXvm6h6o72zzpnSp3cf+f6HbVbRGoTlzn3uoT2x2z133yt9+vSWO+68I7GHJthfffv3HyBLl32c5LLcCrjrzrulYsWKMmz4UOttrS8a7U6WxsZIodq7ZtGixVYPneuuu85q9bMtmsvSj5fJ7FlzpEjRa2XD+o3StNmTcvfdd0l8n35y8cUXW6txZcqcSdp3aOub4+fgwYPy/NQX5OqcV8uxY8ekaNGivh4/cZ06Wr12dK6eDBddZA2f+uabtdZ8PU82fULWrVsnB385KBqqa08be7mmx49+Tu+95x4ZPnyE/PvvGesPZE2ebCKbNm3ya/9zrVrIlVdeGfYVoMdP2FTsiEBAAYIfbg4EAvTYiBUYDU9mzX5DOsW18wU/gdquYcNtVSpH/cE1Uit9oNYtlnpZhdvjx5gEe6inx0+kd473x5mALzmCn8R8hqN15uEGP271/fDjT7J46QopkC+vPHT/fb5dnmrfJUEgNOnl16RV08d9+/zx5wn5YOlyebjWg77XDh89JoPGTJTR/c/18jl16i/pMmCIjB90/sF98fJP5P67zgU/us18e540rlfb9+9gQ7ZChTTh9gyyW0Szh04kwVO07oPkLEcfSKdMnib3V69q9T4Id5u/YKHUfaiOVK/xoOTMmUuOHj5khQe33lpFnn6mudSocf7ecSuzfbsOUrBgAenQsUO4VSbLfhr8PNv8Wfnt+DGr/AwXXmzNx9Invk+i69NjNaiJRoCilhok/XPm70S3I5wD7MFP/379pX+/cyFTNNoeTv3pdR+3uXjSq0VSzpuhXknR49jULkDwk9qvEO3zRCBWh3qZXiiK1C++Z9DgJzkfXCO5SLFqntjgJ5gNwU8kd07KHJNcQ70S8xmO5pknJfgx7fjs69XWBJ7aq0c3nRS6Y5+BfuHPocNH5PnXZkuP9q18zX9z/vvWHD3ay8Vsi5aukOq2+X+cPYi6DhgqTz/WUIoWvsY65LmuvaVflw5yVfZsvjIChTHh9KhJbJCT2P2DXbtolhXNeyQaZV2dI7dUqFBe3l+0IGhxOmRQh3HptmPbNmn0cEO/YGL37t0ycvhImT79ZVn04SIrBAq0aUiy78Beufrqq6NxChGX4Qx+fv31V7nqqqsiKi9Wgx892Q3rN0jpMqUjOm8OCl+A4Cd8q2B7EvxEx5FSUqcAwU/qvC60KkoC9oe13Xv2+IZrPPVUE7+5b+whRPX7q0p8v0HywQcfihnSo0MOzGvOoTlmyI7uO3BAH/nyq1XyaKPzyw8HOhU97sCBX6R921bSqXMP2bhps+uwHzNsS9/XzbTdtHnf/v2+Kh54oJoVAJ08dUpat+4oZo4f00Z7W0zPBfsQJn3flGGGjdnr0aFwmTJmkiJFrnWds8Z5rvZhUPqeqdM+dMYcE84wu3DNnOdrv97Gs3792pI/Xz5p2qyFz9RpbW+zaWdigp9A52/KChT82H2c91tSrkeoa63tcrbZeV3cPlO6z5133m7dc26ubuXae87Y26X3X5PGj8revft8QwDDve7O87MPybNfP/3cdesaJ0OHjbI+527D7ZxD+zq0by09e/UT5xw/4VwrPUY3vdfC/Qybz1+UvgoTFBMs+Nl34BeZ/MpM0f/XLVPGy+X664rK9cWKWt8t9991friJ9vJp+WRjX/ijQ8MyZcwo995+/sFce9xky5rFt8rXmTNnZM2GTVKx7PmHwX/+/dfq9RPfqZ1VpwYBujT81OHnhtjptmDJUqlpGxaqddl7HGnPmRzZsrkOBQrV6yfY6mBu1yBavXSSY4Ww5LpnIi23ceMnZMumLbJuwxq/IrSnlYY9unx6/rx5rGFcugXrkdKsaTPZsWOnrPhkuWtzZs+aLfPnL5DZc2YleF97n2hvm+enPS9vvPGmNGv2lDz62KMy9625snLlJ1aIqUNd7MOxtm7dKpMmTpbvvvvOWia6dZvWUqhQQatsLU83ew8e+2vO4Mf+nvlvXZnptRkz5ftt26Rtu7YBe8WY4Of773+QOXPmyBNPNJEmTzQRncx6xPARQdtx5MgRGTxoiDVMp/oD1aVC+fJ+PX60LXfccYds2LBB3ntvvtU7R89bXXQJ8fIVyic4R93f9ODR67Vy5UrfPvYeP873tKGzXp9lXSMNwXTOmbfefMvX/lCm5qK+8PyLlkO1atWkTdvW1tLjbAhEQ6BGrfqycP7caBRFGQikOgGCn1R3SWhQtATsD2S3VqlkPUTqkCLzuv2B1tn7xDz07dm9128SX30AXbzoI9+cLPqQ/OnnX1ghUrgTKtvDhZI33iBZsmaxHiZ10wdn3czEwdqukaPHWe/rOGnzUG4PMsxDsenxYw8G7Pu59VjQtujDbKeO7awgx+xTpmwpK0DSbeSocfJoo4bW+4npoaL7/rTrZ1/AZsIY88BvD2BCDfVKjJnWO3fuPJ+hud5ar27m4bvhw/UkZ86r5Y8//7QCuO5d42TIsFHWcqB6PYPdA+FM7hzq/LUtbp72OYGcE0TnyZMr4uthDDXA0DmezLW+v/p9vmvktHPeb/bPlN5buoSsCSQ1QNHN6ar30aLFS4LeC/Yhf/bPogmTtI5QnxXn/eS0y5oti/X5MmVpWwcOiBfzer78eX295syx5l7QsjUk0om67cFPsGu1YeNGX9Cs3z/XFStqOdvvRzPXlvMzHK3vwGDlnPrrtDxY4/xy7rpvhz4D5LrC11hz+vSJayuF8udLUMTXa9fLomUrpeOzT8mVV1xhva/hj25m3h9nIHPm7FlZ8blO0FzZV97wSdOk+t13SskSxXyvadBjXyGsc7/BMiK+h+997WF0fbHrJFuWcyt+rVm/0QoMcl6Vw7dPoIBHAwadG0aX9Q60JabnTbSCn8TU6cV9Ee06NNyZ/cZc+WDBQvnh+x9kwIjzk3jrtStX8tyqcvYtWPCjk9GOGDFCduzc7trUmg/WkmdbPus6HEzDk27du4n2HtqzZ48VMM2a/bq8/PIrUqnSLdaQJB1GNm/+PKts0w4dnlXupptk5mszrTBk4+YNcv3111vBjwZG9rlydAiVrpCkYZAz+LG/Z4499OuvUrVaVfn22+9k8aLFMueN2dYy3c5N265ByS2VbpFsWbPKipUrpWrV+2TK1CnSrk07eePNN+XAL+f/CHRNwcLWHEda1u233SH58uaV5s80l+XLlsvyFSusXjhmqNfVOXLK4KGDrXOrXLmS1fYaD9aUe+65W3LmzClDhwyTavdXkxEjz83r5ex95LxezuDHPqxs0qTJVnvHjhsjV119tbz6yqvy119/+cxCmWqvqUcaNrLaoXMevTz9Zfn+++/lo48/suayYUMgqQIEP0kV5PjULEDwk5qvDm1LsoB5cLWHPG4P9G7DjpwPwdoY54O68+FeHxAXLVoSssdPoFDB2V7nxMBux7k9NLqFUG7Bj7P9eo72cEsfiu3BkL6/ZMnSkD1+nIGSHucMGhIT/OjxiTGzBzPOa+sMt4JNiB0omAkV/IRz/m73kzPo033s94QGIZFcD3Nd9f/tq7zZ7x3TS8wEQ+bD5wzs3MJH+/U1oaHd1dlm573gvM/tk36He931Wn319Wq/IY9uQab23HMLdO3X1K0s51DJUNdKw0y37x+375oUCX5O/SUP1qwrSz96X3oPG209gN9UuqSv10WwL9/Tf/8tOjTrriqV5MorMlu7frlmrVT6b7WzdZu2yF+nT8stN5X1FTNyygtyz62VpaztQd+5vPs///wj73+83NeLZ9eevfL78eNSskRxXzkTXnpV2jR7wvdvDaGq332+B5LpRVK8yLUJTiFUr59Aq4O5WRD8hP7xbFbg0nsr51V55PHHH5MHajxgTT4bbAsW/AR7TyeSrnpvNdm+8wfX4jWweOyxR+XV11613tdAQjcT3GjwoaHCrt0/WRPXlih2vdx8y81WGGO2QgWukaeaNbXCkVAhRajgRyfqnTBpvNXbRreKFW62Vk6aOGligvZr20ePGWX1CtJt7JixMv2ll60QSifNLVu6nG8eHV06u/ZDteXHn3bKkMFDrEDry6+/kAoVKljHjh83QTp26OgLfirfUkUuuuhC+fTzT13dJoyfYE0g/MVXn1vvRxr8aMBT/LoS0q59W2nfob1V1k8/7ZIihYv45j4KZTpl8hRrguCly89PTJ0nV16rhxdzCIX+TLJHaAGCn9BG7BG7AgQ/sXvtaHkYAoHm5XA+0Eca/JgHO7chJaGaFyqwafns077hZc6y7ENTQpVjHvTdLNyGgJm6tIfMjTde72tDOEOxzLFuw9DMe87haDo0KFSPH3NsuOdq9rf3UDHtDydwsg/zcRvaFyr4Cef8NRhx3ofOYVb26649bOz3RGKuhzmfW26uENA6UG8uZ3gR6DMVyDUcC+0RpKtmOYcZhnvdn3yisd/QRnNcuEGpffieGdZpevs472nT4yfUtdLPnZtV6gl+TsmDNetJwyaNpWa1eyS3Yz6U2e/Ol49WfmadvvbsKX19cWnaqIHfV9G4F16Wds2bWq/99vtx0cDnziq3WP8eMHqC9GzfSi688ELfMTq3j31SZ52np0vrZ/16Fulrk4cN8B3Tpf8QGd7n/MTAn6/6RopcU9DXy0eHpOXPk9tvCFigOX3CGc4VKhwyDYtW8BOtckL9vPH6fb0G2sPKDN/S+q/KnkuuvbawfLXqi6DNibTHz8ABA+Xvv/+Wfv37uZbvDCzcQgazz1VXXyWlbiwtEyaOl5bPtfSVp8FQhgwZZObrryU5+NFAxj7Bslt7TMWhwpb7q1aXwtcWlslTJlmhzgVygYwaM0p0aJwOc1/y0bkembo5fe09kcw+iz5YZPUAWrd+vezbu08OHTrka2uotgTq8fPDDz9YYZrpMWU/NzPpdajgR8/np127Elxf7amV0pN5e/0Zo77kESD4SR5XSk0dAgQ/qeM60IpkEkju4EebHWyOj2CnFSrEMA+zzh4YzjJDlRMo+AknDNC6As0xFOzc9KF4zNiJfsPknPuHE8BEeq724XylS5WSls+1kxYtmlmhR7B6ncODdLjO1Kkv+S23Hs4cP+Gcv7l37OW79TQJ5Oac8ynY9QhnGGKg4MfZOyexwU+4FvYQ0hmkhrrHAwU/auIcnulWlv2a6jH2+bGMq/O8w7lWqTn42bT1O2nfLs7q8WPfWnbtZQ330of2CmXL+CZg3rj1OysIeqzeQ5Lr6nMT1GrPn7cXLpJGdWpZ/+45ZKQ83qCudYw+gC/77EupZluJ65sNm2T7T7uk4UM1fFW++PocefqxR3z/PnHipMx5b4E89d88aVu//0Euu/RSKVywgG+fuQsWSf2a1X3/dg4t0zciXd49nCFhWn60Apu0NtTLTNLstjy9zts17915kjtPbqlbt07Ar6xgwU/zp5+xhoy5zfGjgcTWb7fIdcXOLXft3BIT/GiPnzKly8q056dKs6eb+Ypq8vgTovNjaS+gUCFFqB4/0Qx+3n13nnTt3FW+375NritaTGbOfE0q3lxRateqLTp/1sL3z0+uHSr4+fjjj0WDpGHDh0mdOrWtoXH24VqRBj9rv1lr9Wr67vtvpUiRIj5T+2pnoUz1fHJcdZU8/njjBNeXHj/BfgvgvXAFCH7ClWK/WBQg+InFq0abwxbwIvgxjTFhQ7i9f5LyMGsHCFVOqOBHywq1IpjuYw+AQvU2CWcFseQKfpzBjLOHRaB63cKRSId6hXP+auo2dNAZNAW62RNzPQINl7KX7Tb3jL4faKicc5LjQK7hWpi2mADI3vsn1D1ugh/7PD328uw9tKIZ/IS6Vqk5+NF7Qnv8mODn5z37ZNGyFXLP7VWkyH+T17rde+17D7Ambq5x393W23v2H5Bt23fIPbdVER1m1X3QcBn335xlcX0HydOPNpQS151/yOs3cpxvAmc9/qOVn0qGizLIXbdW8lXXpke8TBh8vtdG535DZET8+V4/Gjb9ceKEPPFwPeuYnbt2y8AxE/xWE9MAR9vjHPIVbCiYaUA4YUw0gp/EDC0L+4deCu2ort9t3ykZL78sgbm9SW+9NVcOHjgo9RrUs+ZTc9sCBT8aCowYPtJ1Va+Plnwko0ePkUWLPwgokJjgp0zZMpI9aw5rEuWXXn7JV+b1xW+QOnVry6DBg6w5f7p36yG79/5svb9//365ocSN0r5Du7Dm+Ilm8KP167w+r8x4WUaOGCULFs632tSjew8ZPmyEX9gyftx46dghzteDx9njR983kzxrGc7roQZ33nWn1btINzNEzvReCtTj5+jRo3JV9quteYmaP/O0dawJg0yPHzV98ommsvW7LXLdddclMNXz+WbNN/KhrQdTCt3yVJtGBQh+0uiF5bQsAYIfboQ0LeA2rEJPONCEyKZXiO7j9tDvfM05343W16t3P2vSWJ0MOdgWrOeIeag2D8HOVcjs9YZ6KA421Ms87DuH2OjDum7XFimcYM4irU83+1wxzvO0hxLO1Zvefuc9qVf3Id/KY4kd6hVomJWaaXudvTXCDX7cAopIg59wzt9tqJdpq3pOmTzOdw+ZuaOqV68a0fUw9/z06TN8K5iZa2buJf239oxyztGjLjpHj2lPYnv8hGPxzrvzRc9NJzDXzdlLKDGfFbfVwuzDtkIFP2aol3MeoEABWKBrpSv7xULwM3nKBKv3ioY+U4cPCuvnQVz8IBnV79zk77rp5M4aBNV98H6ZPvtNX2+dAwd/lRlvvmMN5zLb4mUrJV+e3HJj8fO9MpZ++oXcc9v5iZ+P/fa7aE+gTs89Yx32TKfuMqBrXNBJnN95/0OpXf0+v6Fl2utH5xRyTuis56tDkAJN9BzO8u/RCH7CCZjCuiApvJM666pKbhM1uzVNh3zp9uvhA64tN0HD0uVLReSs/LjzR1m8+EP59eCvVqhSs1bNBMdpWHDvvfdK48cfC6iRmOBHe4+MHDFSunXtLm+8OceaY27smHHWylimx4oJLerUrSMNHm4gr782U0799ZdUqVLZk+Cnfr2GEt+3t7Ru08o6Z23vrl0/WxNA61xGZtPz1kmetZfMN9+slfXr1lmrapmgxhn86ITVDeo1kEmTJ8rx48dFlwnftm2bb38d7qZhT+cuna2JmVetWiVfffmV7P9lnzUBdbDJnVu2aCnz31sgffv1lYwZL5fp01+2giUT/BjTkiVLyphxo6Vtm3bWKmvG1Lyvq7Hde+891kpsuspbj57ng2E9bw0it23fKWdtd4OGks7txMlTfi9luvxyKVakcAp/oqg+JQUIflJSn7qTW4DgJ7mFKT9FBcyDV44c2X3DjpwPstpAtwlrnT0g3Jbm1rHz9hWkwh3WonWaUMf0nnGuJKT7BJofxdkbwoQhmzdtkRtL3iBHjxxL8BBvf3DVSYLNvmalI/uFMr2W9DWzRLcOkwp3eJgeZx8CZy/bOdeOLjmvc9d88snnvuW7A900ocwCzemigYfWe13RonLhRRdK+/ZdxL6ald3avG4Ci0OHDsvoUUOtJl177TXWnEe6upM9mAl2/zjPxd5byjlxsv2+cB6ngYYJtkxYlpjrEc69ZB8iZ7/e9uDEbcJiNz97+0PdC84wxjmMKtR117rM9dL/NqviOT/rbveHc3ifBrbmHM3nTMvU625WLjNBbKA5skz45GYVaGU+52fYhGDJ9QVqhnqNnzhWbihWNFHV/PXXaVn22RdS/Z47fceZ+X50OFemTJl8Q8Q2bPlWSt9Qwrff0WO/WZNJTxxyvkfPtBmzpM4D1eTqHNl9+8WPGCv9Op+bAFY3Z9ikc/vkvvoq6zjdTp/+W4ZOmGKtRmbfAg35CjWXT6hQJtTx4YCGqiOcMlJyH324Ng7BVktztlE/c1MmT5XMmTP7en7Y99Eg4L1578nZs2clf4H88s8//1rz19Svf66Hl3P7/bffJVvW7PL3v6flggsuCEiiAYeuBGWGBAUaVmTf5+OPl8pbb7xp9TzRZc01QNEVvcw2beo0efPNt6yhS7VrPySrV6+23jKrer2/YKG89vpr1mtuq3rZVwQLNsePs+1WWNInXipWvFl+//13iY/vLTqHTt069eTw0UMJDDrFdbZCq+LFi0vHuA7yTPNnfZNaO4Of48f/kDGjR1srll1fooS0eK6ltG3T1m/1Mg1wdGn5Bx54QOI6dbTObeSoEdaS948/9rjkyZtXhg0faoU6/fsP8DtWz1OXidfhdPXq15PaD9XxBT/a8GCm+r5OCD1l0mTZsnWr1StIr6eupPbPmbOivejMFm4QaccyPdf0NZ077Krs2VLyI0bdKSBA8JMC6FTpmQDBj2fUVJQSAuZhN65jW3l1xuui86I4J+t1PpSahzr7BL/adn29UMECfnO+fPrp55IvX17p1bu/a9nBztk87GrIoktFmzqcPWmcc+w4e+fYH+g1VMifL59vyXIt0xkSaQhiH47mPE/7e1q3BkSHDh/2LU3t7H0U7BydYZlziJixd16TQGWGY+asc9SIIb5r/1TTx2X6y+d+CXfa6L+d88w80eQxievc3bpnhg0dKCNGjrGus26mzfZlu53XMND5O831OHtPFec9ad5L6vUIdS9pO5x1269ZoM+K8zzdJmkOdi9or6O8efNIx7husm//fr/701yXAwd+sV5PzGfFeS/bQ069ftpLTOeicl5Te/hjrrV+h4waPd43V5S5hwJdKzcr/f7QSazNZj5Lzs9wuJOdJ+U7Ve9B/QX34yULIyrGGcys2bBJypcuKX///Y90HzxcRv63DPvoqS9Zw7jK3nj+Yfm1t96Vxxucn+PlzxMnZP3mrVKlYnlfWw4eOiRjpk2XIT3PLRXfqlsfGdC1o2TLeq5XmG6frVojt9qOWbtxs+TIns1vQuFAQ75CTfQcqkdPqPfDQY3l4EfbrlskD9d63LJly+X7bd/LbbffKjfckHBJ93D8zD5bt26V3479JpUqnx8umJjjY3lfDceWL1shHTt0kgsvukBq165lhU6xtNnn+Elsu83nWI/LkS2bNTcZGwJJESD4SYoex6Z2AYKf1H6FaF+SBAINS0lSoVE62G3ISZSKTrPFYJZmL23QE+O6R/+6nzx5Smo+FHnws/m772XHT7t8S69PefV1ua5wIWuuH3uwc+bMGdGVuG675dxS0rpNn/2W3FT6Ril9/fmeQPM//FhqVTu3vLbZxr/4irR9+knfvzv3HyIjbCt8DZswVcqXKWnVabYZb74tTf6b+8e8FmjIV7DgxfzlP1CwEY0eP9EoI/p3RugSQw2VC13CuT0GDhgs//zzj/TtF1tBRbjn59V+X3z+hfSN7yfr1m2Qrt06S6fOcV5VHZV6Igl+TPDoXDkuKg2ikHQtQPCTri9/mj95gp80f4nT9wkS/KSt608AkLauZ7hnw3UPVyr8/U6cOCW1akce/Px+/Ljo5M0v/DcMUmv+7OvVcuvNFURXAPv3zBlfL5+35n8gDWo94Ne4sc9Pl/bPPOV77f2PllmrDz10/32+1/bs228tCz9t5GDrtRZdeloTQ9uXnp+74AOpX/N82YePHpOh46f4TQatx7qFLKHCnWDBUDR6/ESjjPCveHT2VLN1m7b49c5KSskD+g+Siy/OIN26d01KMen6WGvZ9XXrpU2b1jJgwGD544/j1tw/hQvHxlw1OvRLt1A9lezDsCLtaRbtG0XbrpN0mzmKol0+5Z0TWDB/gYwdO85vqKb29Hvk4UZSoWIFeWn6i9Z++tqdt98ljzRqKOMnjI+Ij+AnIjYOihEBgp8YuVA0MzKBQPORRFZa9I4KZ5Wl6NWWNkrCLG1cx8SeBdc9sWLh7a/Lpteq3SDioV5aS5f+Q2V4n26+CnWS5+ljh1v//mL1N1K5wk3Wf3+5Zq3ovEB3VrnFt2/r7vEyun8vueTii32vLVyyVGpUvcfvBGa89Y40aVDX91r3wSNkSI/Ovn+PmDRN7qxSSSqUKeV7beWXX8tNpUtK5owZfa8FGvIVrPdKsBXAkhraRKvXTHhXO3p7RXt42oYNG62JgUuUKC6333F79BqajkrS1bKyZj03xEl7UK1YvkLi4/tLly6d5KHatdKEhN53oVaM8/pEzWpmOk+TznG0cfMGv/mfvG5PWq3vxIkTMnHCROnStYsVshUqVFCaPNFEtKeYrhCXL38+657XOaVuKldeWrRoYQVAO3bskPkL3ks0C8FPosk4IIYECH5i6GLR1MQJBJqPJHGlRH9v5zwr4c5vE/2WxE6JmMXOtYpmS7nu0dT0L0t/ma5V++EkBT/2oEdL139PGzHY6sEx/oVXpG3zc8O0dN6fya+8Ju2aN/U14puNm+XsmTNS3hbYLFiyVGo6gp8WXXrJ1OHn50V6umNX6d2hrRTMn9dX1oSXXpU2zZ7wO8FJ02dIq6ea+L0WaMhXsCFXgYKOpAY/0Q5Qku9OOV+ynnNyzKMyZco0OXnipLRp20outgWBXpxTWq1j/foNUu2+6tKmbWvp1btHTJ9moM9tSp+ULi2fLVs26dS5kxVI6Ap0oXotpXSbY71+Nb/kkkt4jsNRAAAgAElEQVSkfIUKMnH8RFm8ZJFs2rRJ2rVtL/HxfaRnj17y2Refyo8//ij33XOfbN+53XfKGs7pKnBLPlxivaaTtGtApJtZ4U7/u2at+rJg/txYp6L9CLgKEPxwYyCAAAIIIJDOBKIR/DgDlxGTn7cmVm74UA15plMPef6/IVpKa+8BZKhbdu0lU4adD3Xi4gdaw7/y583juxqvvvm2lLnher+VwZxz/Xz7/XZZ+NEy6dzq3PLvuu3as1eGjJ/iFxrp624hT7CJngOFHekx+EnOsKp9u45ycYYMMmLUuR5jsb7pfaZb9mxZpXiRa1PkdPbu3St9esXLH3/+KfF9+8j1tjm1UqRBEVT60cpPrWGFiVk1LoJqIjrkoVq1pfkzzaVGjQdl5szXZeeOndaQL7bkE8h5dS5ZvmKZLF70obXS3oiRw+XkyZNyRaYrrZXjFixYaK0up5v2CLIHOhr8TJg43gp89D3TQ6v4dSXku++/9TWaHj/Jd/0oOeUFCH5S/hrQAgQQQAABBDwVSGrwM+WVmdbcOvbljjd9u01mvfOetRLX86/NlkZ1a8kVmTJZ5zV3wSK5oXhRKVG0iO88NThq+kgDyZzp/JCsLv2HyHDbBM66szPo0bl+xg7oI5ddeqmvLA1+7qx8i19Z+lqN++72c9UhX/oQ6Vz9J1io4fZeUkIQDZp0GJmGZLGyJeV8wznHPXv2yvz35kuu3Lmkbt3zK76Fc2xq2kfvL72+Zg4as7x4Sl3r06dPW6t+jR41Rp5q1lQaPvJwauIK2pZAn9XUcgKPNGwktWrVlEcfe1RmvDpDDh06LB3jOqSW5qW5drRu1Vr+/fdfa3jXlMlTZMP6DTL1+amy66dd0rp1G5n2/FRp/VxreWfeO9a5Z8uSXY4cO+xz0OBHwyHdAv23vqeLHix4jx4/ae4G4oQsAYIfbgQEEEAAAQTSmUBSg5+v166Xm8uVSaBmhn+d/vtv6TdirAz6bz6eP/48IYuXrZT6Nav7jjn+x58ydMIUGdS9k++1l2a9Kc0e9X84dQ4p0x4MulJYtbv854T55KtVcvstFf3a5DZvUGIneo528BNrq3l5FV68+eZb8uvBQ1Kvfh3JlStXzH0iAwV6yR2ahQO19pu1UrNGbWn61JMycNC5yZRT+5Ya3IIZxfeJl4wZM0rXbl2toV41a9WQsmXLpnbWmGzf+PETZO+ePTJs+DCr/drL5+EGDWXBwvkyd+7bcvDgQXnuuZZSIF9B+XnPLtH5lzTs/OKrzwl+YvKK0+jkEiD4SS5ZykUAAQQQQCCVCiQl+Pnt9+Py7gcfypOP1A8Y/OgbvYeNlgFdO/r2cRvu1W/kOGulLrO5hSLO4Ef3dQ4T09d0v6p33CaP1KnpK69Tv8ESH9dOrsh8rueRboEe0AMN33LbP9LeCMk1T05y3WahVj6Ldr1XZT8X+Px6+EC0i07W8jSkCLS0eFKHBUar4bt/3i1du3SXv07/JcNHDJNrr03dq36l9uBHh3Z16dJV5r07z5rbh2Fe0bpT/ctp07qtHDp0SHShh1MnT4r+UUF77mjYNnzYcClWvJisWLlcrrjiChk/brx07BAnpcuUltdmzvCbbJseP8lzfSg1tgQIfmLretFaBBBAAAEEkizw54kT8lCEkzvv2X9A8uV275FhD2kWfPix1Kx2r6+t4154WR5vUFeyZfmf77UPV3wiFcuUlqz/vaYhiw73MquD6Y7f7/xR3lm4WLq1bek7btW6DXLlFVf8n73rAI+q2rpLf+GBBSmi0pGu9C4dRBAQpffeq0BIIJSQkEYSUiAYEKQjvfcSepciIGBBeu+hKtje+7998Yxnbu6dW+bOZCY5831+L5k5Z5991jl3Hntl77VRrJB98Bo+MQGjhwy0w2fAiEBMjrTPclDLulELNq3I+jFLFjl92E4YcHd2Ev0l/+tp06VMil69ezrhufumOiJ9yAt3Y6i08//+9794+eWXpUwJ6oA0ffosNGnyObp07eQ+oAyu5Am4GXRZDE8FCIhSr1RwiGILqggI4kdcDoGAQEAgIBAQCKQxBH799Tc0aWa8qxe1Zp8+f7EdMcNDxxM/PX38ETlmhE1PJ+nBQ5w5fwFVKpSzQ3twQAjiwwJt741PmIbhA/vYjZFn/dy9fx9Xrt9E+VIl7MaRb706trV77/ipH0B6QjyZpJbJopadoUb8EPGkR3iWCC0ifpj2izdcN9qz3v1ZuZ/t23fg3NlzqF6jGooXL26lacttaZE+tGBKZ67s338AS5csQ0RkuESo0evIkaNo2bw1WrVuiRgPFdROadwsvyzCoFcgIIgfrzgm4aRJBATxYxI4Mc17EGBt3UOCA9Cs6eemHWetpVu2bOqUHdMOGJhIe546dSa+mhKPAgXySzOZ/xUqloPPYPu/iBswbXoo+bR8+WokJMQhS+bMpu3QxAnxCbh16zaCg0YjQ4YMpm1duHAJ/foPRt++PTz+TE1v0g0TXfVssPMpU7aU02dtFgYr761ZH1wx7+nTX9G0eRtD7dw3bNspZevIiRvev6GBYQj0G4TMmTJJb+8+cAi1qla2DVm2diNafd7IbkuLV62zK89as3krmjSoZzdGqdyr59ARmBEXmQyeQaPHYlL4WLv3fQJDMSHEvuOOUmBJhBARNPJOTGrlYXqyEsgmkU/UnchbXnoIDVfuhUq+smTJgl/O/dttx5XrmbGtFyNPKPUi/aShQ/xw8vQJ/PXXX3j77ey4dOkSfIb4UhdyTP4qATlz5jADg8vmeAJuLtucMOyxCHzWpBXWrVnmsf4JxwQCziAgiB9n0BNzvQaBo0ePYdmKVaaDR5rfrUdfab/OEkiuBo1IkVmz5iFnjhw24ocF0Ddu3kT37p3dSvxQXXZQcDg2btyCUiVLOEX8MILh5KnTaNToE9Pnyc4gJYgfwmPFyjVo0byJU6SV1feIsDh37jzq169ryLSzz4ajdYl0uXT5ilvvK9u8o3vLyGR3P0uGDkZjsBHih4SZt+/djxLFiqBg/nwOLRNpQy9G3Eye9Q0GdP+3nGTr7n2oV6u6nY2LV65KWTPvZH9Ler/PsFEYP2Yk3sz0hm2cEvHjMyYUE0KTt09WGkulYZRt88orr9hsGhXjVSKK9JRv6SGHrDxbZ225S8xZy8+ypcujWfOmHqmdoufc2f6IwKCuXnoyw7QwcebzH07/gKE+fpg9Z6bUHSlP3jz49ddfpa5fixcvQY2aNdCnTy9nlrB0rrc9N5ZuXhhLMQQE8ZNi0IuF3YCAIH7cALJYwjMQSEzcjkKFCtoyYIx6lRIkgVEf2XhPzPghQurokWNOET+0PxaQ08/OZvyYxdeZeXSPFi5aAj/fwR5F/NCdoZeZrDhnng21dT2FIFO6t4z44clVZ+5ESsx9+vQpmjZv6zDjh3RBqCV64q69iAsJQPp06TRdffj4MUJiJknj6dXffwwiA/yR6Y3Xpd9/Onse6xK3YfgA+1KuiPgpGDm4vzSG9Id+OHMWlcqWtq2nROYMCx6H6KBRyXxSGktt5injJl/uXHbjjWj3ONL/URP2JYKAMn7kGUSaQKbQAE8hfWj7sdFxmDQpAUePHUL27NlTCJHky8pbtms5RgTjvaQkj7gD//vf/yTyJ2/ePGjc+FMULlJYcv/Qt4fRoX0nNGzYAF9Ojtfakls+Fxk/boFZLCJDQBA/4kqkZgQE8ZOaT1fszVIEXFXOYqmT/xjzROLHypIZq0q9XIG9I5ueSlo5Q9zQfs0+G86u647zU7u3dJZfTZuBrl06Ol266I59yNdwRPxQWRK1a096+AidWjVDHoMlIHLihXSB+PKwsdETMXbYEDuXNm7biUYf17G9N2/ZSnRu1dz2+7Y9+3Hn3j20b97E9t7QoDDEBb8gmPiXEvFDnyu9r9baXancy5HmCI0n8kcpq8NbAlijhIY77m2B/IXw3//+D5eunHfHcpprmO1y5ml6NdO/nolx4RFYu341Xvm//8P7H7wP6lI1oP8XSJcuHeZ+M1sqtUvJl8j4SUn00+7agvhJu2efFnYuiJ+0cMppfI+s9InBYKQ8gy+bCg8LwoSJCZBr/PClLrTG7JlTUYETL2U2qMwpLDQQB789jPbtWjs8Fd4m2fvl7Dk0bFjfFmBq7ckI8cOXT0nBkawUTMsXtY3Iy8vy58ubTOOHL6chO3rLtxjx07ljewz1HQEqYVPKvtDCSYl44AP9OXPnS2VzSueqtm+1Pd24cUvSEyJf2UtrvzyGVGL42quvJcta4/eohIHWflj2Cr8fPeWMep4N3n/53dJaV+u5Ssl7S3uh9TdtSpSeZaWysIwZMthKHPlz4Umy0qVK2e6E1l2w+mucJ37OXbyEH385J2nb3L2fhKoVyqFmlUqgPRh9Xbp6DWs3b8WgXt1sU+WEy6JV69COa7lOA6/fvIVJM+YgaswIad7oiBiEj/SzW15uRy4KTYN/PncBazYnwn/gi9Jc9tq4fSceP3mKtk3/bfX+Yvx5xUwMpfe1ynu27t6LerVqJIPM04J+pTNV0zYyev5Wjz9+/ATatGqL4f7D0LNXD6vNG7andsZahjzxDhzYfwC+Q4dhUkK8pPtTpcqHePz4MXbt3I3ly1agQsXyGDT4C62tuexzbyFMXQaAMJwiCAjiJ0VgF4u6CQFB/LgJaLFMyiAg/2s9Czbl5IySd3xWCX1Of93fvGmrnRCwXIOEBcPMPgWve/cfkDRK9Ior07jIqFiM8PeViB55qYmePeklfigwj4mLB5FatBYLthn5o+WL2qmygJ/sEglGdmfOmovHj5/YSr3I9uiAYPgNHSyV3xkR8mU4s2D52fPnGDhwqOQOE4/WwkmuTdOwQX27QD1btqwY6vMFSpT4QHr/2tXrmmVqevakN1uJyISY2Hi0b9dGwkd+poxsePfdd2waOPz9Y36TthIRD472YzRjR8+zQfjS+TKBcaXzVVtX67lKyXtLd0y+Pr3HzkN+Twgr+t4gHJKSkmxaYdWrVUGmNzNJ5YqnT/8ova+HcLPqm/Te/fto264LQsKDkT1bNmR/K6tNkNmZNUJiJ+GLHl1s7dnJlpywWbBiDSqVLYXCBd6zWyr2q+nw7fdCY+Trbxbh45rVUCBfXtsYuZ0BI4MwOSLYzoajbJ/g4T7JspfUsgrUAnytYFTJntYcZ/C2aq4nZ1fkypFX6kZ19vzPVm3XlB1nMPJE4odAePjwoUT+NPq0IbJmzYo6dWpL2Bw4cBA9u/dGtWpVMX3mNFN4OTvJK56b/QekbRJO3vj6+eczktvFihX1Rvcln6lrnZX4C+LHa6+CcFwHAoL40QGSGOK9CMhJE72lJRS0UnYP34FKPlce5BNKbEyDhvWkYFwewPJZAmqoKgWVCxcttWX86NmTXuKHbFEmDtN1kQevD5Ie2hFD5DPvi9IemI0PK1e004tRIrDkwr18kMy6kSmtoUSeyM9HD05K90HJByU8lfxSEiOW29NL/CjdL16nSumOMiKFfGN3V89+jBA/ep4NtTsg77CntK6e5yol762jb0OlsjD53ZF/R5A9vaSwld/ET54+RTMNjR8z6xHxE+g7yG5qb9+RGDl4AN7Lm9v2/sCRQUiQkTbb9uzDxzX/FX6OmzoTQ/v+m+UhJ3VIBHpa9Di7tdSIH6U27zRRLSBXCzq1gn8jmkFm8HXFHNpT2ZLFU1x82NHe3i9aAk+ePMG1G5ddAYGmTWcFmj2V+GEbj4mOw4YNG+Hv74fChQujYKGCOHv2HIYM8gFeegkrVi51uyadNxA/0eNjUL58eXxU998yVc3L5EEDiOD779//RfUa1TzIK2OuBAeFICg40NgkB6MF8WMZlMKQByIgiB8PPBThkmsQ4EtLtP6yrhScy4NUeRkL7zXLRGF/yTfSzYovYdHKTFLbkx7iR16SxPvPSlOyZM0sZdJQFy0tX9h8ebYPe18eFMvLsPj1tdZydD5K7erVcNIq9WJt5/USP3r2pJf44c9Hfl8daQXJiR49ZIQR4kfPs8GyqeTnKCc9lNbVeq5G+vsiIipW6hInf7nj3jr6djKLdYoQP0+eolkLx+LORr+JHz15goCIGHw5zj4LZ8WGzbh5+w4Gdu9sMzlh2kz49LEv3blz7z5Gho/HzAlR0jjSGSpS8D1kefNN6Xc5qUNlXcUKFbBzU4n4iUqYik8/roMSsr9qq3X1clT2pBWMKn2uRRYZxdnK8eTvW1mzSvpEnvx6L18h/P7774iOGY8OHdu51VXCiLSbqDOX2ZcVAs9Uanj1+g1ky5oFvz17jmfPnllK2G3auBnDh/kjNCxEKv1q2aqFlBG0NXEbNqzfgA+KfyCV3Lnr5elkGeFAxE+JEiXQsFEDd8Fi6TqpgfihjLXYuGjLcBHEj2VQCkMeiIAgfjzwUIRL1iLAZxkwTY2+fXuodi9SC6rlQapS5oOS5zzpoLcLkDz4lQf+WnvSQ/yw/fgMGWinSSTfg5Yv8vFqQT8fFDP9E3lWkN6T10v8aOFkJfGjluUi35Ne4ofmqenYOCJ+5OWMZskIpbMw8mxQ6ZKc+GH7yZ0nl1TixEr0eN0srecqJe8tIwLV7qlZrFML8aOU7cOwkhMyYRO+RIBPcv0Q0vkZ1LOrDWJ+3L5DR3D+8hV0ad1C+ryP3yhMi/k34+f+g4eInDQlWaev6MlfY9iA3smOTY2QcRRwahE/SnO15uj93rN6nCd18NKzt6ofVpfIjuPff6dnuCVjrCBsmCPOEIBq5BPdt1czZrCsY9jly1fg50t6Sj1x984ddOzUQXJ/3979+GLgYJQoWRzfzJ9rCbZaRswKaWvZtfJzIn6KlyiORo0aWmnWbbZSA/HTu2dffD1jqmWYCeLHMiiFIQ9EQBA/HngowiXrENBT7iNfzdng1lFQGBgUBiPZPzzpwoJoPXsyQvwoZcgo7UHJF6VxRogfmm+mJbuerBM9OLmC+NHakxHih+HLE0BEAjI9IiXdIfnZmyUjlM7W6LMhJyzlBIdSxo/a/ZFjkRL3NjURP6S31bxlO4ft3PV+ExOp079bJ1QoXVJ1ipz42X3gEI6dOp0s62f3wUOoVaWyzc7OfQdRu9qHeOmll6T3eDvydu5K2T5rNm9FtiyZUb1yRTvfHGX1OCJ+HAXvahlEau/rxddV47who4Lf++nTP+Cj2h9LZUgHv93nKlhsdumOUIe7apUqWLKWMwSgo7nkJ91LJWFxs46PDQrB5cuXJe2UTxrUR548eXDm5zMYNmwE/vzjD2zassGsaUPzPP2OEvFTpUoVry2VSg3ET9s27bF4yUJD98rRYEH8WAalMOSBCAjixwMPRbhkDQJKf0XXq/GjpIuiFrTKy6AoOF6xcg1aNG+CPXv223VhovUDxgQjLDRIEuxVI1jOnTuP+vXrSh/zmSS1a9eUSq/4oFeNvJg6daZNWJfsKOHBSpPknbyYlgzNU/OF6QLJ96CkYUJjlAgJIsLk3Ywo8KcX3xlNvoYSecKLCbMSNS2crCR+2B619qSX+FHSg6K59GL6UbSWnFyR27eS+KG1jTwbNF5JJ4uJfqtp/CiVF/LPFQmtU7e1lLi3jr6dlAhX+XuO9qyXzLLiG9IK4odIlas3bqJDiya2ciw134aHRGB84Ei7j78YNRZfjhtr997Dx4+lcq+vosKk93//4w9Q+/eI0cOl3/kW7iPCohAZ4G+br0T8LFq1Vgrc5WU6agSOI0JIq/OVM5lCVpypERvOkBBG1rF6bMf2nbFz5y78+PMpvPlPCaDVazB7zmToKPlkFnM95XiuIH8WL1qCkSNGw9dvKChLs2nTJrh/Pwnr123Arl278N577yEwKMBV8Et2iTSll6eWIhLxU7VaVUvFhV0KqMx4aiB+Pm34GTZsWmcZbIL4sQxKYcgDERDEjwceinDJGgSUuuwwooOC5SIkYFjwPUXBQkYIvPVWNjuRXNbam5EVmzYngoJv+YsF4/KgW6uMhezINXL40halDlNKe2KBMV9qo9RVSU1Phe2PtSCXB+pa5WG8T0QQydchvwoWKmDTD+Lx05MRxeyz/cmDab1nzzSYeAJBidiQr6d2Q+WlWWwcvyc+E+n0qR+k1HmlTBK1PbHyOLbHE8dPJuucxc6L1tezH54U7Nenp0RYMuJRvle9z4Yatrdu3bZleamty5dH8uuz5yol760jQlJeZqfUkp465/TrPxhMAJ5/5suULWUqA87MNya1bW7esr2pjJ8+w0Yje7aseOX//g9jhw3RXJ60ewLHx2Hq+HC7sWpCzFPnLkDfLi9KTOi1PnE7Gv9DhC9fv0nKLMqfJ7cdCUTjlOwNGh2MSeFBdus6KiFxhrwxmymkCaALBlhNarjARVWTH1aqhqxZs2Dj5vUuW5bOkvSjSNvHqpfZ7BW981iGUtFCBS0jSk6ePAX/YSMwzN8PRw4fgf+IFwTsnt174D98lEQILVu+xCqIFO2YJcxc6tQ/xgXx4w6UHa9Ro3pt7N23yzJHPm/SCmvXLLPMnjAkEPAkBATx40mnIXyxHAF54BUbHYG58xZIYsVaAs/y4JLNlf9VXr4Gb3fv3v3InTsXAsaESGvq0fihdUnHIHHbdimrgV68TUd7GhPgj++OnbATviVyhF6kucJefJaNnKzgP9PyxdGB8ULHZJPIj3nzFtplIckFpvWQPmxNOTkg15PROnuyw5N2nTu3x7179+2wm5IwAes3bk6Gp6PgX2tP/L1ydAfpXIgYorbbzE95hot8Lf5+KYl3O9oPw1PvHSXy4sbNm9Jx6H025P7TXLV1HT1XNC8l763avZdjTvulrnks+45v50426Llo3KgB+g/0UXw2Lf9C5AwaIX6uXLuBp7/+iif039NfUa5UcWTNnFm3e2fOXcCpn8+gZWN7HQw14ufg0WOoUqGczf7MhUslsqd08ffx999/o+/wAEyPjZCIHsoEeif7W9JYKh+7dO2aTQPo6W+/YURoVLLuYWqkh1ZJllYA6ohM0Ru86wbViYGuIDWccMfwVFby9cWgARgTaH3Giau0j7TujxoQRu8O+U93mbR/7ic9kMSg7yc9tJFB9LuRDBp65ob5+ePNNzNJLvbt1wfvvPMOfvzxJwSMHoOnT39F4tZNhs9R7wTaDxFwRnzWa9vZcYL4cRZB5+eXKVUeJ05ap/sliB/nz0RY8FwEBPHjuWcjPBMICAQEAgIBgYBLECDip0Wr9ti65UXWBAWKFCTeS0qSfqYSrt9+eyZ9lvnNTOjdyXwnJbluD9vQF6OCEBkwAq+9ap9VsffQEbzz1ltSRy/2mjR9Dgb1eiH6/M2yVejUqpn088CRgUiICLGN48kkyhwqmD8f6tX6t0U8DVQLpB0F2FqkENnVCuyJGMqYMaPlmSRGL4g3Z/uwvZYuWQ6PHj3C96eO2wgJoziojTdKtOhZ15l28Fr3Ss/6bAwrV/z39+e4n5SEPP90LKPvALqjr2XMiKKyjnnTv56B0aPGoEfP7qhZszoaNmqIu3fvYvmylThy5AgKFSqEUaNHGHFH91hPvbOC+NF9hC4bWOC9wrhw8axl9gXxYxmUwpAHIiCIHw88FOGSQEAgIBAQCAgEXInAjZu30LlLT7Ro31ZaJnfOHMhD/+XKgWxZrGvtTXo9t+/ew6yJ45NtR56hww9Yl7gdn/1T3kXv84TOwJFBCPUfiiyZ34R/aCSixvwbbPLjaG2mDcRsq2UPaGmJaAWeRgJ7GkvtuOlFktVlSxZ35VHb2fb2bB9+Mx9/VB/ff38Sd+/fsgw/rXM2u5BZu3RfiawpVqig2aVNzWPlkDS5HHc/9+7Zh1GjAtCnb29cukiahaMk+7t27kZISBhee+01rFu/2tSajiYZeb4sX9yBQSJ+xkfFuHNJsZYCAlZ+BwjiR1yx1IyAIH5S8+mKvQkEBAICAYGAQEABgUePHqNl6w7YusU6UUz5MvsOH5WyhurXrqF4BhTUfv3NIoSN8E32eUT8FIwc3N/2PhEzC1essWX9bN6xGw0+qpWs3IsnfpRKydQCcEdZFXrEdc1mifABttWaMkqgmyUgPPEhypUjr9TtrUXL5oifNMFpF11V4mX2bnhCiRO7n1RmxQTSSeB5hP9IVK1aBSQOPD46ElmyZMHpU6fh5zscf/31F7btSHT6POQGrMx8stw5YTDVIPB501ZYu1po/KSaAxUbsUNAED/iQggEBAICAYGAQCCNIeBq4ickbhIuXbmmmOnDoB6fMA3tmn8uZRrJX6QLRFlIfBkYT+QEx8QjyG+wNG1wQDDiw14IOM9atBRFChRA9coV8OXMuejWtiVef+01m3ml4NGR2DNN1BO46xmjdcXIBh9ga403+jkRCWTfSsFioz5YPb5K5Wq4evUart247JRpq1u3M2e0OsGpOe0qf8yCpHQ342InYsH8hfig+Afo2rUT6n5cFyTev3DBQkn/p3jx4vAZ+uIZteKVmkhLK/AQNlyDgCB+XIOrsOoZCAjixzPOQXghEBAICAQEAgIBtyHw8NEjtGrd0fKMn0PHTmDVxi0Y3KsbcrzztsP9zF2yAl3atFAcc/3mLdy4fQcVy5Syfc4TP5QBdPnqNZQvXRLDQiIQ/U+r+AcPHyFsYgJix47G899/x67930qZQeylFDw6Im30lkZZQfy4OsMjNWZMHD92HO3bdULOXDmx3YksE1dhY+ZeuKI1uxVfLErkz8aNmxAwagxatmqJV155BcP9/SQB9t279yA2Og5//Pkntm7bbMXymhpaliwijKR5BATxk+avQKoGQBA/qfp4xeYEAgIBgYBAQCCQHIGHDx+hVRvriJ8bt27jyImTIG2eGXGRuiBfsGINOrRoojj20eMnWLlhM7q1a2X3OU/+zFq0DN3btXJY7rVm81Y0aVDPZkMpwHemhTszbCbA5zemlXWkC1AHg/QSWM6ukxLzSxYvI5UX/XTmtOnlXUH8mDlTT0fyyvgAACAASURBVMv0kQOqdI8uXLgokT8tWjTDsmUrMHP2dEnrh/SXunTqhixZMmPn7u2mz4ZNNJs95fTCwkCaQkAQP2nquNPcZgXxk+aOXGxYICAQEAgIBNI6AlYRP0T2HD1xUiJ9xo0ehnezZ9cNbexX0+Hbr5fieMoa8AkMw6TwFyVc7MUTP/OXr0bHlk2lj4aMCcHE0EDpZ37MhGkz4dOnh22+EeJHL5ljRUC6dfde1KulrIWkG1CVgVb456wPrp5fqkQZlK9QAbPnzDC1lJ6ubUYNmylNMjPHqF/OjlfzMXhsKE6dOo2k+/cRHDIWNWpWx40bNzBr5hxcunQZFSqUR99+vZ1aXu8z6dQiYnKaRuDzpq2xdvXSNI2B2HzqRUAQP6n3bMXOBAICAYGAQEAgoIjAw4cP0apNJ8OlXn/++SfOX74C0uB5+eWXUfqD95E3d07DKI+fPA0NP6qNku8XVZy7bc9+3Ll3D+2b22cE8aTOwpVrUb5UCantNF/uFT3lazT++CO8X6QQps1biD6d29vWUApa1bI99Abhzgajrs7G0bsPw4foQRNaNGuFK5evYOr0KShfvrwpz6zGyWgWkavvgSlQFCY5ykpaunQZAkYFom7dOiharBiG+AwCfWfs2b0H8fEJePjgAfbs22XaFaOYml5ITEyzCAjiJ80efZrYuCB+0sQxi00KBAQCAgGBgEDgXwT0Ej///e9/cfbCJZy9eFH6XyJ8qPyqcrkypuF8/OQJ9h3+Do3q1la1MXPhUrRv/jkyZshgN4Ynfi5dvYad+w+iW9tW+GLUWHw5bqw0lrKF+g4PwPTYCNy6cxekO8TKveSBo1qbaCMZIM4QP+4QdCYxZxJ1Tu2vT+o1RI2aNWwtxo3ul86cdJb49uVGbfDjjdwLuod0TqxzljPrumOuozI2KvEaExCI7t27YeWKVVLpV7p06XD8+An07zdQ+nnP3p2m3LSanDPlhBsn/fnXX7h2/Qbey5fXjaumnqUIP/r/m2xZ9H//CeIn9Zy/2ElyBATxI25FqkbgwoVL6Nd/MMLDglChQrkU2euDhw8xcOBQVKhYDj6DB6aID1YsyrAsU7YUgoNGIwMXkK1avRZTp87EV1PiUaBAfiuWS2bj6NFj6NajL7p37+zVOLoEHANGvQ3H1PL8GDgitwxVI34ooPvp7Hn8dPYcHj58jNt376JCmVJ2OjnOOrj/yHdSgKvUzYvZ3rp7H+rVqp5sKXmLdv/QSESNGYFvvzuOYoULInOmTNIctbbucuJHLTjXG7SbFWQmP3579hyubuGe1gJlZ+8mzWdnQz87cz567xBbs1ihgla47zYbdPfppURW/fHHHwgYHYj06dNj1crVmDV7Bip/WEnqwDZn9lxcvXIV1apXRZeunQ35awRTQ4Y9eLCnin17MGR2rhn9DhTEj7ecrPDTDAKC+DGDmpjjFQgQGREYFCb5OnvmVEH8OHlqhOely1eSkS4T4hMwa9Y85MyRw6XED62TP19eNGv6uZM78f7pCxctRcOG9ZElc2ZTmyESLyYuXiJEzdowtbDBSYxsvHHzZqom/J4/f44VK9egRfMmdoSqQbgMDSdCrXWbTli4cM6LjJ4Ll3Du4iV0bdsKuXO+i/+kT2/Int7BpMVD5VuVypZ2OIVavQ8f2CfZGDnxw37/4edf8NprryJ/ntzSHL3Ej1rpiN4AU+84thGWVULBsquzcIwGPHrPMC2NYySQmSwgvWVJRKDQXaCMH297aZWnzZo5G2MCglCmTGl82vhT9B/QF/R9t3fPPkyb9rVUnnf46Le6t60XU90GvWSgIH/MH5RRkXVB/JjHWsz0fAQE8eP5ZyQ8dAIBlt2QksSPE+57zFStwNTVGT8UpG7alIj27Vp7DCYp5QhhERkVixH+vk6RNvRs0CulMuH04pcWMn6I4Fq4aAn8fAe7jfj5+ZezGDjQB4sWzUP2bFn1HodT40h7p3LZMqhZpZKmnW179uHjmo4zfp7++iuos9egnl0lomfq+HCkT58OpA90++49qWPY7gOH8O2x4/Af2Bfy8i0iRsqWLK4YcOshdLSCXrZJCuxp7WfPnqFooYIuJ3xoXVrvXlISvC2LRPNipMAApmmTJ1dOu+yWn376GUlJSahWrWoyr4igeCtrVl1nreeupcC2dS9JwuTVKlVQJa727z+AwIAgtGrdEufOnkNUdCT+7//+D8e+O4bhw0ZIRNC+A3t0rZdWiR8CJy2ItOu6BCYGGXnGBPFjAmAxxWsQEMSP1xyVcNQMAp5Q6mXGb2+b42rix9vwcKW/lPl09MgxJCTEOUX8uNJHK22nduKHgp6g4HAJMnkJpZU4ym09ePAQrdsaF3c269OiVWuRNUtmfFK7pqaJr+bMR9OG9ZHjnbeTjeUzeeYsWY7G9epKwfXQoDDEBQdI4/v7j8GUqFDp57HRE1G3RlWUL10Sx0/9IAWoeoIorUDBUZkL2af57OWO7B45UCLbR/OaGR7AsrXYxODRgVizdgWyZ3sXd+/fsrOnF38jWlKGHXbjBK2udPfu3Yef7zAM6N8P/v4jJfKnYsUKuHz5MhYuWISLFy/h44/ronWbVg69TsvEDwHDSGQzGWhuvA4et5SR50wQPx53fMIhCxEQxI+FYApTnocAT/zs3X9AKkmil1wnhi8poc/lZUssONu4cQsaNfoEnTu2x/XrN1C/fl3JHit3KlWyBMJCA3Hw28O27BSlwJX3i+aTdo2SX3oR5f0PCQ7Aa6++hkKFCuL7kyeTlbvxJXA0lpVO0R5u3bqNIYMGwG/YKGlpRi6wzCnmjzyDSo344dfiMeXfJ5vMD7XSHjU7evFh4xydE41xtA5/ZlevXZNw7d6tE2bN/sbmBrtX7MxPnjot3RcK6J89fy5pPdF7SjiyOS1bNkXpUqUkbSoqcXI0n+6bUQJIjj2zz2s26cFV7c4xjSf+mSF7ZtdRI37YWTJflbCnz3iMlMoS+bNSegYdPRd6cKIxamvIv3ecwUmvL2xc0oMHaNO2s+GuXkbXofFb9+zDb789060TFDYhAQE+ynpoA0YGYnJEiOTGiLAoRAb4Sz/7jg1H7NjR0s/hExMweshAnL90GVEJ0/B1zDiJiOGDJUeBuZZuj5YIsN5MIDNY6pmT0uvr8dHbx1AWi9/QYTh37jzOnP0RWbPaZ81pEYds/3rHeQNeakLpvO+VK1bFmMDRmDFjJho1aojefXrht99+w969+zB39jycPv0DTp4+rrrdtE78EDBGSAxvuDfu8lEvGSuIH3ediFgnJRAQxE9KoC7WdBsCfGDFyAoW+DKygQ+4iQRhv+fOk8v2F3iaQy/6nNns27eH9DuRIkQqkXCzPEhVIjL4wLt6tSooUrSwNJe9b7QsjQLsmNh4tG/XRhJWlpMwSnYZkUMY1K5d00ZI1KhRDTlzvItKFSsgNm6SpNlD5BGv7cOCZ95PJeKH1+RhJMCJ4ydtOkC8D7xuD2G2fcdO9OrZTcJcy47ey+TonLTW4Qk0Ihjezp5dInDeffcdNPmssUTSNGhYz07/iO7CnLnz0a9PT8lFyuqg8XTWDI9rV69LxM156pT0D/lHdyLTm5mku3f69I/S+zxBR1gvX77aMOFDPhAGowOCNc9AC1OtO0d7p3X8hg6W7qQjYXCttZSIHzkG8jsux5fXMZo+YzbqflTH5hevdcQLX3ft0tHhc6FXxFyup6Qkrs3IJXdm/CQlPUCbdq4lfqg0ISAyVmr53qVNC62jlj6nOeMmTkbYSL9k49ds3oqc776DimVKSZ8dOf49KpYtjRu3buPx018lIV4q8aJMICrtom5e1H1MXnbjqAyHSB/yQa1EylEra/IppfVavK07lK5L4YGDfIb4olOP7viid1/sP7g3mYd6CR294zwQAkWXKLh2VM5In4cGjkX5CuWRK2dOnPz+e4yPjkSmTJlw9Mh3CA0Jw507d3Hw0D5F+4L4eQGLIHeNPxF6744gfoxjK2Z4DwKC+PGesxKemkBArdSLL5d5kPRQCtwZkcNIAL6cRi4sTHbpL32U8SMXPZbr0SgFrkqkh5xQ0rtdeZBN8xITt0sZP3zQzXc2k6+lRMyQHSXbbC5PdMiJHyXxYPme2ZqMDGH7lfsuFyFWI4y08HJ0Tnr8ddQNSylw5zV01MgLvhOaEq56SA+tffOfy8/JbBmV1p1TEgInjDZv2mpYAFzJR3m5m9KzIye52H3mtaLkz7WcMKJW4kTY8YSlEbzZdwkvSq5ESqVG4odKsqpUKIdeHdsagmzVxi1o1ugTxTlyYecJ02bCp08P+AaFIzb4RbbPzv3fok61DzF4dDCaf9oAtapWTpbtoxYA6BEB1coUSkmRXj0ZF4YOQwxWRCAsdBzy5MuHV9K9gprVqyHPP4LibLCRoDy1ET+MlKDngO/2RfskjStWannz5i34+Pihao3qmD97LqKiI1CnTm1cvHARy5atwJkzZ9C0aRN89nljuzPQG7ynhaurN4MlLWChZ49amZzMhiB+9KApxngrAoL48daTE37rQkCN+FErTeJLMvgSEZZRoFSuwggBtbIbrVIvJq5rlvjhS2r4zBAGkBIGSmspBZ9KpSjMLo+FHE95aRh/WHyZnXyeXERarx09l8HROelZx5FelJKIuFrnLf68+PI3eeYZIyqoPKxCxXK2bCJnMn54nPg9y0sftfDUunPyMizentGMNi1ySq10UY1wJV/omZOXovE+8ufiDCnjjjW0zkrtc1dk/Pz511/49ugxHDh6DG+/9Ra6tW1pyL0r124gPD4B06LHKc6jjJ8mDepJn4XETkKnVs3wXt48dsRPwsy5GNijCybP/gYDunWSxvLBtSNyR0unxFFAryVwawgIE4ONkA0mzIspHAINGzTGNwu/waCBg7Bw4b+lvjRED3nIg5laiQwqRzpz7rwk+EyYMMJHfpGqVa2Jz5o2wc8//IhSpUpgqK8Pnjx5gv379mPRoiU4cfx7fH/qRSMCejkSZE9rl1Qr+zCt4aFnv3rIsiZNW2PN6qV6zIkxAgGvQ0AQP153ZMJhIwjoJX5YkEi2qfSGSnTkArp8MCsneRxpw7ia+CGfHemUOEP8EDkwYWKCZlmRUnnZt4eOaIrVyskOPpOK9kV29djReyccaQ5preOI+JFnL8mzvsg/eVYVlY/xGT/uIn6Uypl4Ykkvlmp3ju3zw8oVbfpRem0qjVMjfviSTaaJxGftsfvDl8XxZByz6zNkoMPOZs4QP+5Ywyy21I2obbsuSNyyzqwJ2zwK8g4ePSb9167Z5yj5flFTNucuXYEurdVLwoYGhiEu5IWAM2v3fuP2HenZKpAvr/Q+ZQXRmJCYSbaxfHCtFmhr/TVYTcyZBfpUZpaS7bhTY+aIqUvk4kmnT53GkSNHUap0KfTo3guTp09DxowZ8WrGDNLK95MeqJIccteMdP5y8bZS1DxlUD16+hT/SZ8ely5cQHRMFHLkyIHDh48gfsIknDt3DoeOHLT5qCd4T9ENuXFxo0SjG13zyKX0fE8K4scjj044ZRECgvixCEhhxjMRcET8sIBQT6kXvztGACll/7BglCeG3EH8MP/4YFwumOyo1Ivmq5UrkcaMVpaGEvHDkxqObgdftkNlOA0b1rd1q1LLzHL2tsnPadeuPXYkjJJ9R8QPjed9pTJAVmpHn+kp9XIH8WNVqRePj/zONWxQ39IuVWZLvchHPrONyCFWnql2JkrnbgXxo0WsObOG2WfhflIS2rXvgsTN5okfEk8+ePS4RPiEjhiKrJkzm3VHyuAJ9B2kOp+yfT4sXxbvZH9LGpO4ey/q16qBIWNCMDE0UHpv36EjyPTGG7h45ar0O2UHyYNrtX/4awWTSvMo6KJ59WrVML1vqyam1swRq/Cxyk75shWxa88OEFkRNT7CKbN6glCnFvCyyX379Mcbb2bG+rVrER0dhcaffYrz589jzeq1OHXyNDp0bI+P69UVbc1l56rVYdDLroFL3dXzzAnix6VHIIynMAKC+EnhAxDLuxYBpWBdnp2hJkzMZ/zIy3b4TJgjh7+zC/JpzYAxwQgLDZI0dlxN/Chll1AgSS8SElYq69Jb6sUH9Tz5Iy/JUtL4Id0kepFANBPCVfKVZaDERkfg3v37tm5ofOCux47WTeK1g5htdk70u5a/WsQP+7xz5/aSKy2aNwHrlKVUCqZGwlBXLyZ2baXGj1LbcK0yKjVMte6cWmkkr3ukdV7sc7mPjp4necYPv+cqlSuhVKmStrtI9hmJKy914++Ks6SMO9bQiyU/7v79JLTrYJz4ISHlKXPmI8fb2XHt5i1EjB5uZnm7OXLtHiWDfLZPVMJUNG1QH0ULFcDwkAiMDxwpTZk2b6HUun3Nlm1oULsmihcrIhE/vFCzGsHjKCBQKqPyJNKH9q4noHH6oIQBREZEoW27tqhT6yNcvHzeKUQEWZccvkYNP0Otj+rgzM9nkD9vHgQGBeDRo0fYv+8AVq5chU6dO6JWrZpSZysiPERb8xcY0vMv11Vy6nKm0sl6vicF8ZNKD19sS0JAED/iIqRqBJS6Cck1UuRiwWzOW29lk1qz02v12vVSq3PWdYcvQdq0OdGuy5K8PErJByWBYkfiwY4OSZ4pIi+1kYsGK5XoUOcpErFlXab4Lkh8eRTvh7wV/KxZ8+wyg9R0XuTZQ7wOilJmkV47WhdZ6dz5MjatdfSISjMbcq0ltTO4d+8+4mIjJdepXEDeHUzt/rJsKhLLpHl6O0zJBZbZ2RLx0fTzxsicJbMt28qZOye/Y8yWmfbzcgzIlvyu8rgXKVwYBQu+l4x0U8rQU9OwYmOV1tK6Z/LPtdYgcpDPejt96geUKFlc1zkY9YUfb4T4IbJn9aZE5M6ZA+leeQX58+bG+4ULObO8be7ug4dQq0plh7Zo/eXrNmFQr67SuA3bduLTj+tIP/Nt3Ddu34VGdWsjMCoOvTu3R+4c7yYjfpSCba0yLyWySCtDyBJwDBjRE9AYMCeGKiCQO2c+Kdtn5YqVGO4/zGmMxJkpQ7hxwyZcvHQJ1Dnz2pWriI+PQ6HChXDo20P4rHFThISORd9+fSTih8orifAQL0jfdYQHL6rtSlyIfKPSRkevbFmzeNT56LkzTZq1xppVQuPHlXdH2E45BATxk3LYi5XdhIA8CJUHgHIBVvqcAtTIqFjpf0nzh7J6cuXKiaG+I3Dj5k3b+0SQ7N27H7lz50LAmBDpHyq8MKxcNJhsly9XBqFhUbbdU9BNXX8Cg8Ls3qNsHT0v2h8Fi5Qtw2zIMxh48ob2RLom1G6bMiT4du60Hu8/W1++D0ZsKInXytu88/tSKxnT0vKRk09apWdKuDk6JzZebR35+2piyI40keQaUV06d4DvsJES3gMG9MHogLE2t+meNG7UAP0H+ti9R8Tjs+fPbW3GjYoyy0mIEf6+0p3duHELjNjSc+fkd8MM6aP0/PBt7hk4lC02d94CaS9y0k1LZ0ft+4HHWe250PN80hit7yD+XJQE2vWuY2TcC+KnKxI3r1WcdufefalNOrVHP3fpMvLnyW0jW4ys42jswpVr0L55E01zlO0zdtgQZHrjdWnsN8tWScLO9BocEIz4sCDp5xM//IgyxT/AoNFjMW7UcLz+2qu6Mn6MZvt4YvcsCsLoJYJgzetkegC1cJ8wMRbly1XCd8cOm7bDJgrixzGEQ4f44fGvT/HdkaPwHzEMbdu2wdmz5xARHok3Mr2B4JAgXLh6HSmtr+X0RbDQABEb9F1A5I8z3wVnzl2QvLqXlAQib3579lzSsSKih35nL1pHTduM/KD59GLzyA77nnIXQSWHV+u5E8SPhRdSmPI4BATx43FHIhwSCAgEBAICAYGAaxG4f/8+2nXoloz4GRoUhvKlSkilA0N6d0eenDlc4sjkWfMwoHtnXbYnTZ9jy/ahCXu/PYIaH1aU5vb3H4MpUaHSzwtWrEGHFk0kgedZE8dL7/EZPlSeRYERX/pFY7SIH3k5iadl+zAQPdUvXYfs4YNaNG8FX9+h+Omnn6Ryo/Tp0zvlsVbw6ZTxVDR5yCAfFHm/GH766QzS/d/LiJsQAxKmP3DgoKSzNGFCLJ7++ackqJ2S4uqeBjl97xHJQlnBb2XNKpE1jAii78Gr129KLhM5ky1rZhsxwwgamuMMcaSFByvVo3HuLlHTKrEUxI/W6YnPvRkBQfx48+kJ3wUCAgGBgEBAIGACASozbN/xBfEzd8kKPH76FB8UKYSKZUrbMmtMmNWc8utvzzBlzjcY1r+35lgacOjYCem/QT1flHnt+fYw8ufOhby5c0m/9/Dxx8wJLzIo/UMjETVmhCrxo/YPfkeBgDxA9+SAnUgtCqJEAKzrahka1L5dRyxcNB/16zVE4tZNhuYqDfbke+T05iw2cPPmLSRuScSWrdtw7co1TPpyAsqUKY2DB75F82YtET4uFGUqVRJ6Pyq4M8Kb/9idJWFa14FlBrnLJ61nTxA/WicmPvdmBATx482nJ3wXCAgEBAICAYGACQR+OnMWX3zhgzoNG6D5pw3wfhFrNHscuUKZOFQy5qh7Fz//+fPfETFpCoKH/1vyOGBEICZHhkjDHj5+DBrz7tvZpd9HhI1HZMBw9B02GlOjw6X3eFJH7R/8au8rlXRpBQ0mjsLSKSLrx1I4JWPz5s3HG2+8jpfwEv748w+0bt3KqUUoEGflOE4ZSmOT/YePxMNHj/Hjjz+iffu26NevD3458wvGjg1Frpw50KDJ56hbs3oaQyX1bJeeiTPnzqNsyeIuJa+1vsObNGuDNauWpB5gxU4EAhwCgvgR10EgIBAQCAgEBAJpDAE+48cdWx8XPwXNG32CYoUL6l5u5YbNKF+6JPL9k91DE2OmTIdf/16SjbMXLiFv7pz4zz9lN5S51KVNC/gGhSM2eLQ0ZuvuvbZ2644IHnn5F81VGq9VJqB7cy4aKG9f76Jl0pTZunXqY/vORLRr2wGLFi9weu+efoec3qALDUxOmCIJ9x89dhxPHj/BjBlT8fTprzh44CCio2PQrnNn9OvV3YUeCNOuRsDVHcq0NNoE8ePqExb2UxIBQfykJPpibYGAQEAgIBAQCKQAAnfv3UOHjt1VxZ2tcilo/ASUKFYEzRp9gldeeUW32fOXLkvZPjPi/hXCp8lL12xA6yafSnZIxHlS+L+i6IePfY9K5UpjZPh4W5t5rYwfR0SJNxI/hIvI+tF9zTQHPn70GAsXLkbx4u8jNHSc02VeVI5Hr5QSttXcsJcMWLRwMb75ZgGoDCxhcjyqVauK/fsPoE2rdujcoxvGhf77veAlWxJucggwkWq5vppVIDnK+hHEj1UoCzueiIAgfjzxVIRPAgGBgEBAICAQcCECd+/eQ4dOriV+xkTFSVk+lLpv9PXljLn4omcXu2k3b98BEUlfx0ZI7w8LHofooFHSz2s2b8VH1avijddfs9P44f+Br/SPfUcBgFJmhjdka6iJWBs9AzEeKPFBaezeuwNBgcFImDzJaUgEKec0hDYD4WERuH79Oq7fuIkPP6yMkSOH4+eff8ZI/9F4N1dOTIqPQ7p06axbUFhyKwJMANoV5I8gftx6lGIxD0JAED8edBjCFYGAQEAgIBAQCLgDAVcSP9PnL0b69Okk0ueN11+0YDfyip8+G4N7dUs2hUq/SI+IXqTvExARi4SIYOl3vpMX/7MW8WNE2JnW8Qbih/ykfYs210ZunfLY4LGhaNWqBWrXqos79150QjL70ioxMWs3Lc9L3LIV58+fx8GDh/Do8WNMnjIJ/0mXHrPnzceOxK0YHxOFUqVKpmWIvHrvrsqQE8SPV18L4bwTCAjixwnwxFSBgEBAICAQEAh4IwKuIH7+/OsvbNy2E9mzZUXViuVNwRI9eRqGDeiTbO6cxcvxXt48qFW1svRZQEQMwkb6ST8TUVSm+Ae2z+KmzsDQvj0lAV3KfmFlNUqkjaMMDKXxWsKgpjbtokne5KuLIHDKbPZs72L33p1YsngpgkOCnLLlat0Sp5xLBZOXL1+JSfFf4u6duxjk64OGDT/BtUuX0LlTV0REjkObtq1TwS7T5hZc8T0m//8GHllR6pU271la2bUgftLKSYt9CgQEAgIBgYBA4B8E7t69iw6delim8UPZOLsPHkaQ3yBkzZzZFM5B0RMRPGyI3dyfz13A0jXrpfdYN7ChQWEI9ffFa69mlN4fnzANwwf+SxbtO3wU1StVsBNnVtPycZTB4+3Ej6v+Wm7qcL1w0oB+AzH5qwS8X7Q4fjrzg+kdiHMwDZ2hiUuXLsOObTulbMMcOXNg5KgR+PHHnzDczx8VKlbA2OBAQ/bEYM9BwBUlkmqEkiB+POfchSfWIyCIH+sxFRYFAgIBgYBAQCDg0QhYRfxs3b0Pa7dsRedWzVGxbGnTe+7lOxLT/9HuISPfLFuJW3fuolqliqhasZxk9/ff/8CYqFj49OmBHO+8Lb23c/9BrN6UiPiwFxkZX82Zj35dO0o/88GCGsGj9j4F65QtJO/25S2lXuwgCANXt0c2fegePNFniC8+b/IZTp08ha7duiBTpkymvCX88+TKKcScTaFnfBKJPS9dshTbtu1A+vTpMWFiDP7zn/9g167dWLxwCSIiw1Hs/WLGDYsZKYqAK0pXBfGTokcqFk8hBATxk0LAi2XTDgIT4hNw69ZtBAeNltqQ6n1duHAJ/foPRt++PdCs6ed6p4lxGgg8ePgQAwcORYWK5eAzeKDL8Fq1ei2mTp2Jr6bEo0CB/C5bxx2GXY3Z8+fPERQcjhPHT3ocXnSOy5evRkJCHLKYzGRxxxkZXePO3bvo1KkHtmxea3SqNP7C5auImfI1anxYEe2amf9+Snr4CH5jwzFr4njJ7uWr17F5525UKlvaJgr94OEjhMRNQrp0r2D8mJE2f0nQ+cnTp+jYspn03p1797Fi/SaJz0X+0QAAIABJREFU+CHi5q2sWfBqxhdZQWqEjdpfktX0WLyxXbor/lpu6tJ40aSWzVtj+cqlqPphDRz4dq9hz5kwrdBZMgydJRPWrl2HceGR+OOPPzBmzGh89nljHNh/EC2at8LX06eiWfOmlqwjjLgPAVd8jymRPyLjx31nKlZyPwKC+HE/5mLFNIIAC5ZPnjqNRo0+8Sri5+jRY9IpVajw4i/tqeXFyLQbN2+ie/fOhogfIidWrFyDFs2b6CLwUgvx4wxmeu8NrRETF4/wsCCPIVcYGbVx4xaUKlki9RE/d+6iU5ce2LLJGPHz/PffMTggGBVKl0Kvjm31HrHiuMWr1+HilasYOag/Vm7cIukDvV+4IHz79cLla9cxZfY3ePmll3E3KQkz4iJtNuizE6d/xN37SejZoY0dEdSkQT3pd3mQYDTjx9H4t7JmlUglb3lR5hKVzLmiO463YGDET8oOuX3rtpTx9fTZc9Sr/7E0XZ79pWaTSJ97SUm6xxvxTYzVj8Dx4yfwZXwC/pPhPyhQoACGDffFrp270bNHb7Rt1xph4aH6jYmRKY6AK7J+lMikps3aYPWqJSm+X+GAQMAVCAjixxWoCpsCgX8QYMEj/Wo04yclQaQspRrVqqY64ocwNZu9QuTEwkVL4Oc7WBfxk5LnZ/XaZjHT60di4nYUKlTQIzOj6Fk4euSYIH4A9Bw6QhJt7tiyKdI72SaZOm/1aN8G1SqVx7xlK1Eofz7MWLBEEob++++/4de/N959O7t0hZ48/RV379/HhGkzkT1bNmlO3RrVbNfrzLkLiEqYassa2rp7L+rVqmF3/ZTeowFq6f5GiSK9dz2lxgmdGf3I16hWC7v27EC9eg2xY0eiNJFl8NDPjgg0wpnGCpJNP96uHhk9PhYPHjzAzZs3MTY4CBkzZsAI/1E4d+4cZs+ZhYIFC7jaBWHfIgSsLrVVIsUF8WPRYQkzHomAIH488liEU6kJAbOlXimFAWX7dOvRF7NnThXEj5cTeFbdIVcTP1b56Qo7qbXU6/adu+jcpSe2bFqjCdvpn3/Bd9+fQsO6tfH2W9k0x2sNINInLiQAt+/ck8icmKBRIGFnyiDKlycXBoywF2Et9cH7+PTjOiisUDJJtqjTV5fWLaRl1TRt1MoEKFCncjB5Bg8FGPQ+6wjG9qRGIGnt2RM+d8VfzD1hX1b7QN2hihQpgonxX2Lz5hfC4uxFgSLdmftJD1C0UEHbvaH3j5/6Qej5WH0YFtmLiozGxYsXQVlAwcFBaNDwEyR8ORmREeMx9espaNz4U4tWEmZciYArSm3lZJIgflx5gsJ2SiMgiJ+UPgGxvssR4Es2aDGlsitGdjBnQoID7HR1WLkLlaLQi4gReimVC/G2yM6ly1dsGj+bNiciMChMmsuIFQos2Xv8ukoaP3zZDY197dXX7DIliGSaNWueDVO5f4yEGuHvi8ioWFAZS84cOWy6KvL5vJ9GDoovc2Pz2H7l+JB+Ef8e+dyvT09J84X8oxfz8fuTJ21YGS3VYn6okRj8OfD35MaNW5LWEpWHsRe7Q3SepP8SEz0OEydNttOoUSr10sJf7iOVCSrdMx4vwvWXs+fQsGF9w2VSDIuWLZsiT+7ctnstf0aMYsZrWcmfLTmhKL8rSufKnw1/Xwkb/vkmvzt3bI/r12+gfv26Rq6sbay8tC1/vrzJNH7U7grbN08WzZk73/ZMyvfOnjcqJQsLDcTBbw+jfTv3tB2+ffsOOnft5ZD4uXbzFjbv2I3f//gDA7p1MoUnP4n0fOK/noXg4T5SuVixwoVQ68NKmLFwCbq3a43te/cja5bMaNv0MymwPn76Bxw/9SPOXbykunarzxuh4Ue1pbIcCrzVhIwd6UM40vmRl/eoEUVOg+MmA0Ls2THQRQq9L2X7DPPzR0R0pENRZroLV6/fQLZ/yv70loK56ajFMjIEjhw+im7deuCvP/9E7z69MNTXBzt27ET3rj3RvUc3BAYFCMy8AAFXa/0I4scLLoFw0TQCgvgxDZ2Y6A0IsKDSZ8hAKXuFBXUNGtaz6bvI/6LPAlUWgPJBXvVqVVCkaGFpLnufD+Zo7uiAYBuRQiUsFPjlyZvbVuqlNo/IJEb8KJEjFODGxMajfbs2UkmMnFiQ74Nfp2ChApKgMREJJUsUl44uLDQIWbJmlt7PnSeXzT+e5DKj8cMC8XfffUfCif1+7ep1W7kM258S0cWfDQuM2Thm68PKFU0LXiuRGPJzU/KPz9wi/BgxRUH7++8XRaWKFRAbN0nSqdm7/4AU7DOSguGsF39e70Z+H8l/Iu2IvCOxYbOlSPwd4++1fD3aq1nM6A5+e+iI7W6Rr5s3bbU9H3JtH6W1aQ6RL0QQKolA0xr0os+dFUSX333yZ+asuXj8+Ind3eWfcf6uNGxQ33Yv6OyzZcuKoT5foESJD6T35c8A3RN6RlIio8oR8fP019+wYdsO3L57D4N6drXkq570fJ7++it6dmgL+pk0gr6cOQdtmnyGK9ev49CxE5gQMgYzFy7FmXPn0btTe7zx+mvSf0ygWckRVoLzasYMDjVV1Eq6yKZaJozaHEe2LAHLxUa83X9XwjN61BgM8RmMsqXL49qNy65cSthOIQQ+qlMPFStVwP1796UW7+leSQc/v+G4du0a5n0zB3ny5Ekhz8SyehCg73wi+uXZmHrmqo3hySRB/DiDpJjr6QgI4sfTT0j45xQCFDTSi+/exAfwz54/l4gPRgyxxRjhIM9ScZSRIyeZyJaSxo8SseIou4d19SL7FHD6DR1s00LhtVHkBIDcphIBQz6qzSMCwwzxoxTEykkqPtOEdSxTmsdnc9BZXL12zRbkm70YRvzjO38plezJ7wnvk3zPevHniQ7+DjHS4EHSw2RCyAsXLTWV8aNEhLI7wRM0ZjAj2wFjgiWCkXU1k999M3uVk3JyG7TGuXPnDWf8qJGK8udD7S7L7wqPH2GqRNRSNiD7biKMN21KTPGMn43bd4E0c3z6dDf7iCWbR+VYbZo0xid1amJc/GS0b94EsV9Nxxuvv4H//e+/CB/ph+EhESiYPx+6tW2FDBn+o7o2/aOfsixIp+O3Z8+hRfjQ+OOnTqNapQoOCSQl7QhHxI+3d2vy5pI1yy6mzFC5shUxa9Z0zJ+/EO27dhE6Pa4C2gPshoWOw8MHD3Dg4LcS+VO/fj1Mik9AzPgYzJg1HfU/eSESL16eiYArtH4og4+y9po2b4PVK4W4s2eevPDKWQQE8eMsgmK+xyKgJztErfOSPLjUQ9bIs0Z4Eolv567HFs1VI26o/EleiiY/BLXyMTXyghevdTbjh/eFJ274Eh29xA/Z4kuBzJZ38T5pZVfIy85YYK6EnSP9F0elXrzQN08sZMyQwa7EjfdbKXvIWR0mpXOgNeU6T2YwIxsTJiaoiiLLSzCV9pqUlGQrP5PfcXlGnpnOebxNtXvv6IzV7orSHPl9YHNTqmPY7du30blrb1up17ffHce+w0fRv2tHhwSJ0S/8dYnbceDId4gYPVwSh6buXP1HjEHlcmVQsUxp5M+TGzMWLJYyi4ikoWwfKp2hUi9WQiNfU6ukhoirX589k6aRdo/WX4bVyp8cBReuKDcwiq0z4+kv5rQHuQi2Mza9fS51e5ox82vkzf0eVm9aL4gfbz9QDf8P7D+AoT5+Uim+z9DBGDxkELZv24FOHbtgqO8Q+A3zTeUIeO/2XKH1w77TBfHjvfdCeK6NgCB+tDESI7wUAa1glbalRvzIMyH0kDVqtuSEgR5bSsSPnASh3+VECCN8iBgqXaqUpE3DMoZovLuIH3lJDmnzTJ0601biY4T44bEoU7aU093R1O4FX2bUtUtHKRNMK+PHauKH9qqUgSZ/BHkdGvpMiwhUe4SdJX4cYabVzl4pQ07up7xUTG0fvDaVWSJFTdRc6Yy17ooe4od9/zB9L7l2kau/dhnxMylhAtZu3oZOrZrZumhZsfajx0+waNVa1PiwIooXLSK1Zu/frRP6DQ9At3atpKydj6pXxdfzF8F/YF+p3Eore4f8or/KPnv2XHKRiCLK/KF5lP1DL/qZiB5H5WH8/mhdNXLIUUmUlqaQFRi62gYTKtYi0lzthyfYnxA3ER988AGOHTuOHj27I+nxY9GO3RMOxg0+1KhWG5U/rIQnT54gOCQI//vf/+Az2Bf37t3DgoXf4J1333GDF2IJowhYTb6zErJBX/iIjB+jhyHGew0CgvjxmqMSjhpFQK20hrejpLfDEw2MNNFD1riD+GG+81kwLOjXKvWiue4gfoyUBZGosKNSL/KZadrUrVMbvsNGmiY55NjxpI7e8h0+c4sF7iTunJAQl0xY2UzGD9mUE06O7j1PAJnJ/nGG+NHCTEknid+LM8SsGiaMADKT/aOX+NHat9q9cESEse8hs6SV0e9GGv/jz2cweLAfJn81CUUKvGfGhOqcH385i8Wr1iHEf6g0Juar6fDr1wuDA0Lw5OlTvJc3D3p0aIOv5y3E2GFDVDV2aC5rj00/E6lDL2eJCit0gdjmHRFHloLqImOi/fgLYD9r3BTr1q9G2dIVsHXnVtxLSnL6nrnoyIRZFyAQFDgWwEvYsX2nVPpV9+OPED9xEmJjJ2DevNmoXae2C1YVJp1BwBVaZUQmRUdGC+LHmYMRcz0aAUH8ePTxCOecRYAFgvLMGKaNQ/YpK0aeSSIv29JD/KgFunoIGb0aP3INEKZhpJShomTTHcSPUgCtJ1hW0/iRC1pThoQZkoPdJfk6SjpMSr64o9SLiTWTMLSjO8tr2OgpaVR7jtTIF3nGihnM2P2jtb+aEm/T+eG1bPQ+n45syPWNtErM1LBQ0zvi727OnO9KpXj0YuV6akSnnBCUPwO8PhfZU9JEcvb7z9F8IjG7dPu31MuqtRJ378XhY98jwGegZPLLmXPxRY8uGBIQgolhgdhz8BBqVqmMqXMXoG+XDhKxQy+lcizSoSlbskSyVutmfWVdmPLkyqlZ/mWk9bm3kyfe7r/Z+8DmXbhwEfv27cfzZ89QsmRJZHk7u6GsMWfXF/M9A4Fdu3YjNCQcP//0M0aM9McXgwZg69ZtaN+2I4JDx6J//xfdXMXLMxBwhcgzfe8HB4ZgzSqh8eMZpyy8sBoBQfxYjaiw51EIyEtimHN8RgBfHsV3DmJdqWiOEqkj70AkFyImYWReA4SVcpA9IptY9yo+e4c+YwG/UjcnygZhWTJ8wM+6CfFdg/iOWEUKF0auXDkQERVr11lIqUsSTxjVrl0Tp0/9gBo1quk+V3kAzfZ37959xMVGSnZy5sph102M3uPbt9P5jPT3lfxt1aKZTWRayV/djv0zkPnHk33yblPsTtBZNP28MTJnySx1Z2NaSIRJiZLFpffkIr7MH7nws1IGmiP8+fbxZJPdWdZenolv6ymZUsOIPxtGzjgiOc1gRiSW/MWIOz3PJ1/GxdthNuSEnN7yMCVM+GeG7xLGzoLWpE5c/Jmr3RX5vZDfBzm5ZpawMnr/2fibt26jq4XED7V8X7RyrSSiXLhAfmmZ2YuWSWVdfYaNloigE6eprCqr9P6oIQMkfR+1v9pa3TbdaBtzo39NprKpn89dkAgDKh3ztldaJn8qVayC3Xt24LNPm2DbjkRYLRzrbXchrftb5cPqUpfOP//8E2HjQqXS0kEDB0vZiouXLEDWrFnTOkQes3+j39N6HG/SrI0gfvQAJcZ4JQKC+PHKYxNOG0FATqwolYHwYshkm9dMkX9GZAC1l2baHDxZIxespbH04sWT6XfeJpV3UFcx6tjFSsuU1qSsHiIc7t2/b1ubzwrhSSZaIzY6AnPnLQC1EB/hPxQbNyZKP9OLSCgiDkh8l3+PBf8sSDVbeiLXXOnSuYNUpsXrmMhJMeYPK8FiNvg5chLAqLaNHCM5mcICfGqVTriQkDbDmCcpxgT447tjJ6TP2YsREUqixV/Gx2D6jDm68Xd0Z8mPZ8+eIXHbdqllvPy+mnk2CAe2XylgnznVRrY5g5n8rstt0+9mnk/eP8qcyZUrJ4b6jgCdn9k7y3Dj7xjhQvbmzVto14KeiFulu9K5c3sQwcnfiykJE7B+4+Zkd4XOMHfuXAgYEyJh726Nn5s3b6Nrd2syfi5evoqFq9Zi9JABtuu3YsNmlCxWFJRdMyYqFsP798bqzVvRu1M7rNywGc0/bSCNVfuHu5XBt5HsHeaT2a5d5DfpDZUrWdzIo+gRY9Mq+RMTHYsyZctgzaq1+HJyvCB+POI2pqwTI0eMRpYsWbBxw0aMDQ5C7Tq1MCEuHvET47Fg0XxUq1Y1ZR0Uqzv8/w9n4GnavC1Wr1zsjAkxVyDgsQgI4sdjj0Y4JhAQCAgEXIuAmsaPa1cV1j0BASJ+uvXojc0b1zjlzt5vj+CXCxfQo30bm51R46LR4tMGKF+6JEaERSEywB/+YVGICvDH6IgYjBo8AK+9mhGOxIWtFO40YsuK8gFvFn5Oa+RPvrwFpGwf/2EjsWTZIukOW0k6OvVwickpisDWxG1I+HIyDhw4KIk+9x/QD4lbtqJjh84YFxGGnr16pKh/YnH1Pxw4g40gfpxBT8z1dAQE8ePpJyT8EwgIBAQCLkJAED8uAtYLzN68eQvdevRxivghAedK5UqjQL68djv+7uRplC9VAt2HDMeowf1R6L38mLdsJTq3ao7wiZNtmUEUYKt14LIy+Ha0jtJRGc0QUjtubxV+TkvkzzC/4YiOGY+ihd/HmbM/CeLHC7673Oni33//jYaffIoCBQrglXSvIDJqHB4+fIj+/Qbizz//wrLli/H666+70yWxFoeAK0q9BPEjrlhqRkAQP6n5dMXeBAICAYGAAwTUBI0FaKkfgZs3b6Jbj37YvHG14c3evH0Hy9dvQs8ObZExw3/s5pMgM+n4lC1ZHH5jxyFm7CiprTu1SP78k3oIn5iAiNHDbQE2tV1XEnZ2lKVDWTn3kx7g12fPpLJHWq9ooQIO90F+kf6Q3jbvRrKEHC3srSSKt/pt5DI3a9oSI0YOx9zZ8zBlaoJtKhGFdKe8UavJyP7FWP0I+PkOx3vv5cfKFasQFByImjVrIC52Ar6clICly5agYqUK+o2JkZYh4IpnVRA/lh2PMOSBCAjixwMPRbgkEBAICARcjYCadk+GDC9aZotX6kbALPFz9MRJ3Ll/H43q1kkG0C8XLmLF+s0YOagfjpw4iby5cuCd7NkxOCAY8WFBOPXTGaRLlw6kn8Neapk9SsQL08+hgFxOFtFn9FLLIKLPjGTgWCku7a3Cz6md/OncsSvmzZ+Dt9/KgTv3btrupKMSxNT9rSB25wiBjRs2Yf78BVLLdyr96tO3NzZv2oIunbshOiYKnbt0EgC6GQFXPKuC+HHzIYrl3IqAIH7cCrdYTCAgEBAICAQEAimPgFHi59HjJ1iXuB03bt/G8AF9FDfAWrfTh6x9O/1MJV+zJo7H8JAIjA8caTdXLVVf/j4RQUULFdTMwtAidyhbiAgNPeLNVmX98CQX/VysUMGUvwA6PUit5M+K5SuRPn16HD50GL369ELevHnsELGy1FAn1GKYFyBAHb46tOuINzK9gcyZM0uEz61bt9Gndz/838svY+Xq5dK9Ei/3IWD1syqIH/ednVjJ/QgI4sf9mIsVBQICAYGAQEAgkKIIUFey7jpLvQ4cPYY1m7Yiaoy/qs/7j3yHlwBUrVgez54/x55vD+OT2jWl8Yz4Yf/LG3Gk0cA+M0rAUCCgVkLG1qbSr3q1ajg8A1f8NdkbhZ9TI/nzSb2G2LJ1E4oUeh+/nHuh7aP3XqbogysW9wgEBg/yQbFiRbFy5WqEhgbjwyqVERMdh8mTp2DV6hUoU6a0R/iZFpwQxE9aOGWxR6sQEMSPVUgKOwIBgYBAQCAgEPASBK7fvIkeGsTP7bv3sGrjFnz6cR2pLbuj1+pNiWj0cR2kT5cOO/cfRPlSJZHpjdfx119/of+IQHwdMw4Tps1Ep1bN7bJ2HAkp02ek4UPaPEZfNJfKvhzptOghlKwSepb7T2sTpkr6Rkb36o7xqYn8oTs5Z/ZcPH36FKXLlEadOrWTQWh1MOmOMxJruBeBNavXYsP6jdhALd9DgtCrVw9s2rgZXbt0x8RJcWjXrq17HUqjq1n9rDZr3harRDv3NHqbUv+2BfGT+s9Y7FAgIBAQCAgEBAJ2CFy/fhM9eqmLO2/bsx/nL11Gn87tdSG3ZM16tGnSWBrbd9hoTI0Ol34+e+Eilv+j+3Pj1m1s2rEbPdq3trPp6B/ulCGjV5BZiVxxRBrp7QjjKvLH28gUb/NX7eKWKVUeu/bskLo1HTy0T3GY3ruh6+EQg1ItAo8fP8bAAYPw+/PfkStXLsRNjMHly5fRpVM3ZM6SBatWL8dLL1EupHi5CgFB/LgKWWE3NSIgiJ/UeKpiTwIBgYBAQCAgEHCAgBrxc+nqNSxfRx272iDzm5l0YUjt26nTV+N6H0njB4wMxOSIEOnn0RExGNi9M3K88zb+/PNPbNy+C00a1EtG/DgSZdblhMIg0vMh4kgtq8ZIKZeeDCIzfnpb6VdqIH/CwyLQrFkTLF26HGODAwXxY+biijl2CPTvOxAlS5UAZQGNiwxHuXJlET0+Bl9NmYb1G9figw/eF4i5CAFB/LgIWGE2VSIgiJ9UeaxiU6kRgVWr12L58tVISIhDlsyZPWqLDx4+xMCBQ9GyZVM0a/q5R/nmKc5MiE9AjWpVUaFCOdBZTp06E19NiUeBAvk9xUXhh8UIXLhwCQsXLYGf72B4Wrc0JeKHyrry582NsiWKG0Ji0ow5GNSzq23OgBGBmBz5gviJSpgqEULFixaRfh8aGIZAv0HInMmeVHJVhoWWXT3lXmxjWsLRhkCTDXalbWf8UprrzeRPjndyY/eeHRjq4ycF5GovCiZdQUZafRbCnucgsGzZchzYfxAkHE6EYvce3aRSsB7de2HylC/RomVzz3E2FXkiiJ9UdJhiKy5HQBA/LodYLCAQcA6B58+fIyg4HBs3bkGpkiU8jvjh24KHBAcI4kd23IwU8xkyUCJ9iACaNWsecubIkaqJHyI9+vUfjAYN68Fn8ECHDwEbS4LDjRp9guCg0S4jSmitc+fOo379uroeTDqvzZu2Kp4V77fcGNvH6dM/YnRAsMedNU/8/PDzL1Kr9RaNG0jt1o2+Fq9eh7ZNP7NN6+03StL0odeOfQfw99//Rb1a1aXfb925i0PHTiTL+iEygV5GNG8WrVqLds0cE81axI/RoMGVpIcrbRs9U63x3uQrv5dBXwzBpC8nokypcjhx8pjDbRq9G1qYic9TPwL379/HmIAg3LlzF/nz50NM7HhcvHgJrVu1RcGCBbB4ycLUD4Kbd2j1cyo0ftx8gGI5tyIgiB+3wi0WEwiYR4AC0KNHjnkc8UM7YgFw3749BPHDHTEj7Vq1aCaRPuyV2jN+GLlF++3evbMq8cOTmu4iDQl7emllpvGkjhpJR7YCg8IUH+rZM6fazpzI0QkTEzzq2b1+/Tp69BqA9l0748PyZVGk4Humv5zmLlmBLm1a2ObzGj9Pnj7F1es38UHRwrbPKetn1JAByYSXjWjpUBnXmXPnkS1rFoft0SkoeCtrVlWRZzNBA5VnUaaQVlcwM4CyfZkRtDaznjNzvI38GTJ4KFq0aI4ZM2Zi9pyZePnllx1uX4s0dAY7MTd1I0AEY9FiRbFx/UZERUeiRIniiIqMxtfTpmNL4kYUKlwodQPgxt2Z+Q535F6zFm2xasViN+5ALCUQcB8CgvhxH9ZiJYGAUwiIUi+n4EuRyXRmly5fSUZ8pHbih8BmmU4VKpZTJH4Y6XPt6nW3ESJmCEq1s6L9zZk7H/369LTLTqL3I6NiMcLf164kU+0upMjFBLDvwCGEho7Dlk1rnHKBiIpZC5di+MA+NjtDxoRgYui/2iljouIQ6j/Ubp1p3yxEn07JhaOpzTqRHlqCzuwf+1qlWlo6Ps4EDXp9NQOwK22b8UdtjjeRP21at8eSpQuRP28BXLpyQRMGQfxoQiQGOEBg4YJF+OnHn/DN/AUICRmLzl06Yd269ejdsy++nj4Vn33+QgxfvMwjQP//cy8pySH5b9S6IH6MIibGexMCgvjxptMSvhpCgP9rPPvrO/8en2FAGQq3bt2WgjUK2qisytlSHBZkhocF4eq1a1JmAFuTz3SgTSmVt/AZB5Q1kT9f3mQaP/KMA7kdniyiIJVKjOjFZyMYApUbzJcs0R4po4E0fho2qJ+sNC1jhgy295zBldcSKl2qlFRKxJcH3bhxy/YeXxZn5i4MGTQAfsNGSTs2o6vEnz+f7UP21MgEvmyOxillwWjdHXn5EY+3Hhxq164p6TWdPHVa2jvDkb8/erJztIgfV2WwyTFUevbZNdazD0fED91ruXYPrb93/4FkZBedS8CYYISFBnmErhNl/PTsPRCbNqwy+xUgzYufPhtVK5ZHxTKlbHb8gschJujFs0Mv0vzp3Lo5KpcrY7fWqHHRGDdqWLL19ZAeLCjX8w9/R+SOs8G9K7V5XGnbqUOXTfYG8ufIkaNStyXSYOnXrw8KF/k3A00NCyMZaFbiKWylHgRu3bqFCbETpfJiyvKJGh+BC+cv4LPGTVGxUgXMmTsr9Ww2BXbiCi0uQfykwEGKJd2GgCB+3Aa1WCglEGCBrrzsoluPvlJQzQe5Jf8RNKXALEvWzFLwmztPLlN6I3yATaTN29mzS4H0u+++g65dOkqaH35DB0sBIAvUy5QtZVtLThpQMDlz1lw8fvzERkLQe7x2CAt4aV88+UKBf7ZsWTHU5wuUKPGBRMA4m2XBiDLSYqHXV9NmSDoorNRLLZvDkV6K1v3gA/o2rV+UlZBoLmmo0HlWr1YFmd7MJGHICCC+9MzIXahRoxpy5ngXlSpWQGzcJFP6LI4ytJTIBPl4tl/33Il4AAAgAElEQVS+VEquFyTX0ZGLbLPf+XushQOVQPHkEnt25GtrnZcj4of53blze+m5IKKVXo7KwrTWo8/lWTWMnJTvwYgIudHsLF7Em/eZYUrfAVqaR3r26uyYa9evo5cFxM+CFauRP09uKUuHvQaPDkZ8eJCdi2s2b02m60MDTpz+EWVKfJBsO5TJU7ZkcdXMH57McUTeOCr10soG0ouxK4kPV9rWuz894zzdzzq16mLn7u3IlTMvrt+4omdL0hhniUHdC4mBqRqBUSMDkCNHDiQmbkVsXDSKFCmMyIgozJg+E9t3bkO+fHlT9f5dtTlnMjbVfBLEj6tOS9j1BAQE8eMJpyB8cBkCSlkX8nIPRySFM5o6SoG7UnBK7/GESM6c70rkzIeVK9rpkMgzJOQBqVKgrUS0GA1k5YejpFeiVEKjRHw4u7YSSaa0b6X3jNyFE8dPmiJ7eKx4ckyeFaJ2dkwAmtmRExf0O7144oBfR4nwkt8bPTjQGgzDe/fuS1isWbfe1pVMzwPriPhh5JNSNpJZ8ofW4wlV8lGLGNOzDyN3VquLl6M7occXK8dYRfyQT92HDMesieNt7t24dRuPn/6KYoUK2N5bv3UHrly7jv7dOiXbRtiEBAT4JBcAp6D71YwZkqXxy9u0E+lApWFvZc2SzLajwN3KoN6Vbdk9nVRhoHuyn1Mmf4UsWbIgc5bMaNiwge5Hyco7ontRMdClCNCzSrpjaq+i3PeWlY7MnTMPN2/exPSvZyJ8XCjatmuDtWvWoU/vfpg9dyYaNPjEyuXShC1B/KSJYxabtBABQfxYCKYw5XkI6A1ylQIyZ0tR1Ep9eOFbOWKUmZA1a1apXInKp+SCwGrt3PlsGD5wdgX5ooSVUjt3V6yttI6VxA+dhxXBuVZ2h5xM0Cr94rO45ISg2lPHcKGMGr7sTe8zwRMnVE6npyyK98UR8aP0bDmr+aOnw9az58+lTD5XZfzQOdJLTTja2e8UK79hr167jt59nC/1UiJ+6L3hoZEYP2aEncuzFy9H43p1kD1btmRbCYiIQdhIv2TvM0KFiTiriR+raf24i/hhjruqPMtM1zMr74teW+QnnVmxQgX1TnH5uA+KlcCuPTvwcd1PcPLUcUPryUlGQ5PF4BRDgJGQRBzfT3ogicCz/2VOye8oywDknf7t2XPpV7kdEownm0pks6NNX7lyFXPnzMXhw0dRsmQJjIsIk8rA6tX9BA0a1sdXU6ekGGbeuLAgfrzx1ITPKYmAIH5SEn2xtssR0Bvkuov4YcGto+CdkThyHR4lIoXPKqISMgpqeTFdq8kX5j8dHN9yWxA/9lfZKuKHz1hROl+lB4idBX1G2kSkzcNnrul9Jphttcw1rYdXi/ghTS1523Yj2TXy9fV0zlK6p1r70OsTnXlMbDzat2ujquHjqPxPyw+rP7969Tp697WG+ImZ8jX8+ve2c/Hncxfw999/ozjXzYsGLFq1Du2a/dv6nZ8U+eVX6NyqOXK++06y7bKgjDJ7lFq+qxE87iZ+yHEKRuhlNflBGBARYaTlvdX3Ro898pFeRoNiPbbNjAkKDMYQn8GY/80CfDFogGETrgguDTshJjhEgIieq9dvIGPGjNI4ekZcff94cokRRK9lzKiLEBoXHomMGTNg9+49mBg/QWr9Tu/NmjUbe/ftksrCxEsbAVc8m81atMOqFYu0FxcjBAJeiIAgfrzw0ITL+hHQG+S6m/ihHciDXrYrvcSPnlIvQfz821HKmbug/8a9GGmG+CHxbznZx5fQMd0mR/pMSiV3Zku9aB+sdOm99/JLoudGRMG1iB+lMkq9JIvSeag9N/xYVxI/WmVe5IdHZfxYSPyExk3CmKGDkh3LiNBIRMqyfmjQoWMnkgk9s8n9hgegZpVKaNfsc0OPHZEiRDaVK1ncNk/pPfahVfo+ak66qi27t5A/rsp8MnQpAOTPWxDrNqwBtdfeuWub0enSeFHuZQo2t0xihE/RQgVdTvTo3RAjhGg8ZQo9e/YceRSIKNL3oc++nJSAyKhxaN6iGdasXot+fQdg/oJ5+KhuHb1LptlxgvhJs0cvNm4SAUH8mAROTPMOBJQCYbXgWJ6B4GyQplbqxfRN5B24KHClFyv1atCwnp2WCx8UMx0gGs8IJKVA22rihwWvJORMui8kTk0vtbWnTp1pN86ZwJ5fhy/VMVrqxQs+670LZm67EY0fJe0iWlMu4M3KBOU6OImJ21GoUEF8f/Ik5JirET9aOMjbkhsV5nZE/KiRNM6U2fGlbTxBRSTcipVr0KJ5E7iy1EurzIs9O0qZTmbul7NzrMz4IcLl6dOnqMB19mL+jQwfj4jRw5O5S93ABvfqpriNxavX49SPPyFcoeOXo33LA/SUyPbh/XOV7o+rSStn7xab7wnkT98+/TF12hRUqVwNBw/tN7U1b8Hb1Oa8dBKdyQsB+BIeQ/g4gpIng2gcZQaRltD58xcknZ8tm7egYsUKCA0PwdlfzqJ6tVro0LE94ibEeOkJucdtQfy4B2exSupBQBA/qecsxU4UEFATd2WtqimA7tenZ7JOVyxjwxmRX77LFq/5wQeovMu8DgsL8Jmuily/hAJbahnNEzCMUKI9Nf28sSRiSWU+cpJGLhhs9OIwX956K5utwxivW8QIrU2bE6UW9iwIV2uzbWR9+XnSXCXSxNF7jFCTn4PaXTDiHz/WUVmP0hmw82NnrpQ1pKZjwzBnHc7k94bOKiw0UHLvf/+DpCHlCAd55zmaJy8hy5I5s0No9LRz5++mnOQygzvDUD6X4cH7RM/9nj37Ub9+XYdL6SEr5SSZkkGl8zRKppnBRG3O1avX0LvvF063c2f2v5wxF1/07JJsOSqBGBkehfgw+y5fNHDDtp349GPlv2o/evwE4RMnY0D3TsiXO5eurcuDgJQmfpjTriBAWOBbr1YNXdik1CBXtFvWu5cJcfEoVaokvvpqKuZ9Mwevvvqq3qnJxrkiwDTtTBqf6C1339ExsWxEGkNZQXNmzcHrr2bE8e+OI2HyJOTImQPhYRH4Zt58BI0dg3bt26bxU1feviueS1HqJa5aakZAED+p+XTF3iQE+GCQyBXqnETdfyjjgW/nTmOpyxCJKk+YmABGDvGdh/RCKg9A5RkafLtsssmTPmwNOZlCY+bNW2jLoJGTACP8fSWfqTU2tcmmbkysTTbZnJIwAes3brZ7z0jpDr93+dqx0RGYO2+Bnb6QfI+EQf58eZNlpOjFVE4cEdnRuFED9B/oYzNB73Xu2B5DfUeABInl2Bq9C3xWk14/2Til9udyTGgsfwbye6MkqCwnrPjMMbl9+ozuDZVp8XfMEQ6spIzuDpuTMUMGiRzl75Oju6NEwCiN5++4medM6Uzk90SOoVJHMSU7SgStPEuPzaM1iYh11KadnpmAMcEI+3/2rgTOxqqN/1uRfd9lTbILLSIlQou1hYQoe7axjzGGmWEw1gkthETZqRAt1kpUsqshW7bsKfpSfb/n5Vznnnnf+553u3PvzHl/v+/X595znvM8/3PeW+fvef7PyGhfplxqEz+du76OlR8vtXq0dccnJE1Hi6caonSJ61mA/HP2/HkMjh2DtxJHpfju03Ub8GTdOoY+vLdwqaaZE6cj/Kw3iSd7jC4FgUrAXAFDx4gXHa/C5QK8dv1GpAZB1axpCyxdthjlypbH3v27bW8tle2dOXfOdc0m2w6l84mpdZ68hn34iFhcu/YvFsybjyFRQ9C+3ctYumQZBvQfhP/++xfJB3/y2oWws6+In7DbMuVwKiOgiJ9U3gC1vEJAIZB2ESCS4dDhIwEJgbQbvYqMRyDUzsKRo0fRpWtP14gfijVpxmz06Jgy64e+O3r8BE6e/g01dMrBPlj2EV5sqi/4THOpXTwRB0ai0DzOjPgJlO3jxWVB5rR7UfrlhU2ZWKyOCbZOzqlTp/D5Z19gx487tJKZipUqWnXZN57OC3Vx8los2LaD6WiiUfe+tALBvn37sHHDZk2IvHzlini1cyecPnkCU8ZPwu+XL2PDxi/TSqiuxOFFGabK+HFla5SREEVAET8hujHKLYWAQiD8EWAZOM+1aIbq1auFf0AqAlsIULbPuPGTtGxCsxI5WwvYmOQF8UNddRKS3kTSqBhdj3468AsyZrgTxXRKt96e+wFeatEE1LVL79n7czLeem8+Yvr3QbasWQwjZgRDIHIn2CSE6KwXpV8Ur1HHMxvHw/UpjKCqVbO667b1DD78UG2s3/AFihUpgROnjjlaM7WIQkdOp8HJ6YmAe3fmLBB5+f13P2D8xEScPn8B70x/C5+vWYvNX29Anjx50uAO2wvJ7d9zRfzY2wc1KzwQUMRPeOyT8lIhoBAIUwTsdJIK01CV2zoIuKFd5AWwR44cRZduvbDy4yWuml+7fhPq1noQd9x+u65dEoLOliWzbsv2N+fM09q/P/JADUOfxiS9CSIRhvfvrTuGSqqIAAlUmuP2RcEOgF60fKe4gtHG2k68NCeYJXak71O1WhWcP38ezZo1teuyNo/OFGX7GJGSjoyrydIIpPVsHxGIOXPmImPGDBgxfKRG/jRoUB9vvT0To2Ljtc6hTglNaeBDfKDbv+fNW7TCEtXOPcR3XblnFwFF/NhFTs1TCCgEFAIWECA9l9q1HlaZPxYwC/ehMi3eUyvGw0eOaiLfbhM/FM/y1WvRpGF9w9A69RuM4f1665I/cxctQ57cOdHwsUcN56/76hsQwWSk+0MXARJMvbd0qRQ2QilrwIuW715oCbl5Rsk/IoD09satdUqVuAfrN36BunUed00XJb2RDm7thVt2Qum9dSsmGTs7d+zE7t178EbSVDz1dGMMGjwQ+/buQ7dur2uk5vJPVmhkb3p+XCd+WrbCkkXz0zOkKvY0jIAiftLw5qrQFAIKAYWAQkAhoIeAl8QPtWqnx6hdO33XO2okBnTvpEv+LFu1BiQo/uRjxqLPZGPFp5/h2SefSBEeXQTOnjunKyhs5wLPyBQik+g5e+48ypYu5YrmixcaPcEuq7L6hhGe9Hh1YR00cAhGJ8Rj3NhE9OsfYdU93fEMU8r6qVqxvCs2lRF5BNJ7ud3CBYu01u/bt2/H2++8iaxZsyIqMhoLFi7E27Nmos7DD8qDmcZGsixPtzS4miviJ42dEBUOj4AiftR5UAgoBBQCCgGFQDpD4PDho+ja3ZuMH4LSLOuHxgwYMRpjhg3SRb7f8Di81KKp6SV7cNwYjIoc4GeDlVERsSCW51i9QBplqLidWeO27g8rq7q3dMmQLFGieL3w7dHaj2llMd26dMeWrV+7/lbzbbiZcbpwekViuR5AmBq0+t6GaZgB3aYOXxkyZMCgQUMwecpE1K37KBYtXIx+/QagStWqmPzG5HR7Dt3M+lHET1p8e1RMDAFF/KizoBBQCCgEFAIKgXSGwOHDR9C1e29PSr0ISurUReVelLlj9Pz11/8QlTDekPyJiI5D3y4dUbhggYC7Q12/Zk4c4xsTSODZ6gXS7EJBraVJsNgN/Re3ySQCxE3/3H5F7GRfmfnQof2rmDnrHTz+WH188eVas+GufE8lez/s3OV3DujcXLlyBZkyZQpp3SVXAPDYiNk76PHyIWX+u+++x4njJzByRBxeePE59I3ogz179qJH9544deo0Vq1dlS7JHzeJZEX8hNSRV864jIAiflwGVJlTCCgEFAIKAYVAqCNAxE+37r3xicvizixuImPo4QkZPUxeHzIcU+KHG8KVkDQdfTt3xB133CFN/jByR+/CKJOJxBaSvXC6ma3jRemXm/65ea7dLklbsngpMmbKiKTJb2DuvPeQK1dON901tbX0o0+w9auvcemPP3BvmdK+M7tzz15UvK8c6J1r3fpFVKhYwdSWGnATAdn3MD1htmrVauz4cQd27NiJme++o2UCDR40BBs3bsY7s2Zo5y+9PW6dE0X8pLeTk77iVcRP+tpvFa1CQCGgEFAIKAS0S6hXxA9156KW662aPWuK9Knfzmhdk2pUqWQ4dtTkqRjcs5uprZHjpyCq7+ugDAzq6vXnlauoJuixyGaZWO1A5XZHLbftedFFzHRDJAbQXtH+i/skMTXFkKcaPYNPVn2EalWq4/vt2+yYsD1nzpz3cPHCRVSuUQPFixX1y7pgF9KLFy9i+bIV2LdvP+4rXw5t2rxke730NNGtC31aw2ztms9w7do1DBk8FG9Mm4KHH34I1AZ+woTJeL1XD7z2aoe0FnLAeOg3Tq+81yoIivixipgaH04IKOInnHZL+aoQUAgoBBQCCgEXEDh0+Ai69+iNTz5yt537+q+3YOnKTzFx5DApLykziDR68ufNYziesnSu/vUXXmjytKlN0gYaNzwSdAnQI35kS71kx/EOuV2q5TZZE4yOWqYbpDPALbHnWe/OxsWLl7QLcI2a1e24YnkOkTmTJyXhgQdqosGT9cGTFIyA1OtgdvTIUcTGxuOVV9rhwYfSrzCvGeBEwNL58LILnJkPofz9N99s0Vq79+kdgY4dX0GP17uDysHavNQWt+AW7Nm3M5Tdd903WWI/0MKK+HF9W5TBEEJAET8htBnKFYWAQsAaAkuXrcD06TMwbeoklCxZXJtMLbSpTXWXLh3RrKl5xoG1FY1Hp9a6Rh4RNsOiY9GhQ1v06dXDrTBD1o5X+G/b9j1e6djFEY60F4sWLUNS0njkzJEjJDA8dOgwur/eF598tNg1f/7++298tfV7PPrwAwFt/vHnnxgSP1YrhendqQOKmGj4kLEpM2bj9Y7tTH2Nm5iEyN49NOKHHvHCKHsxsEP80Hp0UaU16j9a29RXmQFukzVul1fJxCAzxqlGR/VqNbFuwxeoVKEqDh76WWZJV8ZMm/Ymnn6qMYoWK6rZYxlMpO9TtHAhU72VObPfQ7Zs2dC0WRNX/ElrRuy+h2kNB7N4Nm3chPXrNyI5OVkr/bp27R80bdYSF8+dx+dfrtFKwdLD48bvmyJ+0sNJSb8xKuIn/e59mo+cXXyNAn13xnRUr14tTeFAf/OzeMlytGjeBBkDiKraDXre/AVo1KhBUC+v5y9cQI8efXHmzFk/godiEIkfdkmn70bEDE23xA+RIPPmf4iOHdqhX/8h6NO7h99Zp++Tkw+gQYN6do9Cqs7T89+I+HF6ZidMSkLxu4vZOkv0PkbHxGHlyk9RqWKFNE/8fLL2C2TJnNmQ+Dl7/gJIs+f3y38gKX44brvtNkvniMSeE2MiA85hQs+M+MmTK5df23WZcgBZciiQI26KKrtxmeF9tVrGZmmTHAx2gnvC6DFo1qwpvvv+B7Rq9YIDL+SnvtrhNbwz822/CXaICiJ/cAvQtu3L8ounk5FOzkQ6gcgX5tdff4NzZ88helgM3nxrKu6vfj8GDY7C2k8/xZQpk/BwrYfSBSROf98U8ZMujkm6DVIRP+l269NP4HRx27b1e79LF302c+YcR3+LH4oIsgt/v4herhM/RMCMTkjEoIERqUL87Ni5S2q/vMr8CMX9NvJpzZrPUadOLd8ZEP9MhBk9wcyIchM/Wf+dnlmav2rVGrRu9bwj9/V+gxwZdGGyFxk/sxcsRvEiRQyJH73W63wo67/aArLBntw5c6BAvnwomD8vCubLhwL586FcmVKG0S9Y8YmWcRQ/pJ9WHkJ6D3plIoE0QwKV51iF3W1RZTfJJIrFbXtW8RHH272wFS1cHOs3fIFaD9fBiVPHnLohNX/mzFk489sZDBjYz2+8XaJifOIENGhQXwk/C+jbxVNqE9PgoK3fbsUtt96K9m1fQc9er6NOvcdx6MBB9OnZRysJ++VwchqMOmVITspHFfGTLo5Iug1SET/pduvTT+B6ly72N/Hbf9iRIoskXJFhMZH/MdGRrhM/qX15pWyeo8eOmZIV6Z34oXNw5epVP3KOCAxqq01ZYOGOjxX/U/vMst+SUCz1+uXQYfRwudSL4hVbqzMMjp88hTvvvNMv+4Z9t3X7Dny56WsULVxQShCa/43euGUr3p2/EAXy5cVjtR5C/Ucf8emsGJVJ0WWyasXyKVqwu51ZQ366rfvjNpnktMTK7X9f2rmw9e3TD+MnjEPsyHgMjRritku69las+AjPPvtMiu/sZPwwI3169cWESeOD4n+4LOIEz3CJ0Qs/t/+wHcuWrcDJEyfx8qsdUKX8fXjt1c44kHwAX32z0XK2pRc+em3Tbtlt85atsWTRPK/dU/YVAqmCgCJ+UgV2tWgwETC6/LGsH77kiy8VIh/5ciG+dIzN4T/jx5LtkydPoXfP7lqpDT2B9D3YZfb4iRPa2EIFC/oIKZl1K1eqpOnasPlko3HjJzUCiEgAKpWijBn28DGzUqqWLZuCtxNovkzZCrNL61I84xNHY81nn6N9uzY4kHxQ003hMeax19OloayV0qVL+bR8aK5TjR9xn5ivTDNIBnuWNaNHSPD7Sucj812Z/WJgZ5DwjB05DF9/861fdgm/Pn8mzN4f8RzrnVdmg53bQGfWyF4gP1jscbHRGmFHekNsLb4Eij+rrDzRCLcfd+zQ7PAPs8njX7dunRRnnjBu1PhJJCQkatPN3mF2vth6VvDn/aezTKViosaPGQZme+z0+2ATPydP/4a7MmVEtqxZ/Vwn0mfarLkp2r4TUfTWe/NR+8GauPzHH9qcS5cv49Tp33Dy9Bmcu3BB+6z2AzXwSqvnfDb5jJ1AmT1i16wfdu7Gf4Ar3aXEvXG7RbubnbDIV7fJJKdn0woZ1bZNe3Tt1kW71O7a86PTpaXmr1y5Co0bN9IdS1lUdvWd1ny6FtmyZVVizxyyKuNH6kjqDtq5cxcO/XIII0bEIiomGs8+1QhTJidh9qz3MHV6EmrWrGHfeJjMZFmE95YumYLoNwpBET9hsrnKTVsIKOLHFmxqUjghECjjh7Q3+AsgfznTE3VlF3E9soguoPyFs3btWihUsABq1qiOxPGTDTOLeOKFSAT25yJFC/syd8zWZeQDu7yzjB92uSxQIL8m8Mv+fOzorxoRxRMwj9R6CNmyZ9PW3LVrj0bMiMSXrEAtf+knHSUWE50bRoAxfPk12LyGjer7CRLr6aww0kS8kMtkhPCkVMUK5ZEjZw4QQUEPkWS8nzLY62kLEdbjEiehdasXNLJKT49o4+avtDiZP9VrVPPFzcdsJUON1qGOTUzQWSQ4jc4bkV56Z5bIlkD29H4LeMKKiI98efNqxCOdQyL+IofGoF/fXhoubL+qVK2knT16AuEm+k/jjbSd9DJtZPaTbNrFXzz75NuMmbNx6dLvvrNPMQTCwAt9LnGffvnlEHr0jHBV3JnWmPz2LPR8rb3uvyK69I/E9LFxft/NWbgEbZ9r7vcZERsT35qJ2EERpv+qoQyRK1euau3bM2XKpGUUUYkXPWaXRpp79Nfj2jwrFwNTpwwGkD9lS5fSzXqyapMw2p98ALVc6l4VauSP2d4xvF5q/TLen/cenm/5IhYs+sAqjLbGd+/6utY+W+9xmqEycmQcoqIC61jZcjpMJznFM0zDds3tvXv34tZbbkWjhk9jWPRQtH+lHdav24COHV9DwycbIGmq/jl2zYEQMWSU5annniJ+QmTTlBueIKCIH09gVUZDCYFAGj9iVosogitemsVLHcUpEg1WLul689mlk9clklmXzaNMI0b86BEKIgGhR7YYzZMhfkSyiZ0FcR/0LvB66wY6S04yfkQSjHVbEgkpWezFcyBe7ikOPmtJJGh4PRmyNW78JI2MMvJLDxe9NcX91cPd6MzK2DPaH6NuWGLc7NyuXrVWI0dz5srhR4qIuOn5b/Qe6RE/MvtpF3+G44MP1PArSRTPvhkGrEOdl7+jXhE///zzD16LGJwig4diGTBiFMYMG+wXll5pGGUAFSqQH00a1k8BAcueIbKGMojuypRJt3OSlawRL3EWbbvZot3tTCLyTRTDDiY2/Foyej/UtpraolPZVWzcSBQqVDAo7u7ftx9l7y2ru5ZTomLpkmWoXv1+X5ewoAQUoovYKfsL0VBS1a3//vsPBw4cRFx8ArJmvguTp0zE+fMX0KF9Rxw+fATfb9+aqv4Fa3HZ315F/ARrR9Q6qYGAIn5SA3W1ZlARYOSNuChfTqRHINB4uySAmHkjGzCficKXU8lcVtkFmid++HX50hI+S0aWgJHVKdHzlfwQ58uuGwg7J8SPEV4i+SSLvREBSFlleh3G2NnSK5sTS6t4DAK1ZxdLBvl5IslJpX28uLPemZWxZ5SdYnQOjN5H8pUy6SpUuM/XCUsPt2AQP07xJ8KO7xgonn0zDILRbfDgL4fQs1cEPl7hXjt3dt6Msn4GxSZg9NCBpsTPh8s/Rsm7i6FGlUopXv9A5Vs0mJEhbmXWyP52WxnnRakWZTlRtpPTh3yjxw1bTn0xu/g/Ue9JfPb5p6j1UG1s/nqj0+VcmS+bqWS0GBFZn3yyEl26dnbFn3A24pREC+fYvfD983Ub8PuFCxg7Zhxmvvs2ypYti8Rx4zFv3gd4+503Ua1aVS+WDSmbLFMy0L8fWjzXGosXKo2fkNo45YxrCCjixzUolaFQRUBG4NWI+BGzJWRJAKvEj1gKNWv2XL9OZE7WFbM5qHRn+vQZvtIzWQJGlvhhl2a+HC49Ej8UM0/k0Z9F0sZIw4c+/2bLVssi3YT9hIlJAfWkjIgTvTMrY8/ovdc7s0YZMaKNQLgFg/hxgj+VSAY6+ySyTS3exaygYP9+ekn89Ikaiai+ryNXzhx+YR0+9it1rUaxIoV9ny9fvTZFZg+VbnUfPEw3a8jsMuhEYyXQHtC6f165qmUZsX/eW9q4w5jZfrqdreNmqVYokT+BSjTenP42cuXKiQIFC6B27UfMIA/K9+QvZU3RkztXTlsE2pvT30LnLp2C4m8oL+KURAvl2FLLt/mLlqDOQw+g1kN1ED86Dq1bv4i1az5Dp9c6Y55PMIUAACAASURBVMjQIXjttY6p5VpQ12XZP0SYU9Yo/yjiJ6hboRYLMgKK+Aky4Gq54CMgS/yQiKt4YROzOJwQMGYX5C5dOvoyMESf7a4rU+qliJ+bpXE8WcP0dmSxD6QtxBMZelksjABi2T/r1m3wI+dk3xoj0o2fb5X40SMyZPwJRPzQfJnOc3q4BYv44clRmXhpjAzpyYgfWQxk17Y6jvanZ29vMn7Il0UfrUTLZxqncEss96Kyrgr33qOJOPPPwhUr8dyzKecHyvih/5jX+w95q9iI4/Xssr851usOZmU9twkbypKpVrG8FRd0x7rdjcyJQ3p7XrFCFa2Fe+1adbF77w4n5i3PpYyJ/gP827jrGZEtLRHnKuLnOiJmJK/ljVMTtIzInXv34+5CBbVsHyoDG5c4BqdOnUa7tq8g+edkJB/cn26Qot+WK1eu+HV5VMRPutn+dBmoIn7S5banr6BliB9RYJaVr9BFjkRYWZcnvcu93mdWMn70so2MiB+eHJJZV+8iKq7nNvGjpxlEJ86o1IsXNA6mxg/5pHc2RMJCds/1NH5WrVrj16WL1qOHhJfFLmU0f2hUDGJHXheZpi5t9LCzR/+f1wHSe4t5ooQnMSnTZvGS5WjRvImvy5tMqZeMPaulXozkYqVn/LtGMZUqXRKBcHOL+An0LrG9tIp/oLPPE0lmGASl1OvgL+jZuz8+XrHIk38hdB04FFF9e6JQ/nx+9vtGx2F8jL94rZ7ODxFEJO5MLeD5J9BlkMgYutgwcWc3AjMTBSV/jHSGZNd3k2QxamEv6ws/zk2/7KzP5uhlfoyIiUWfvr2weNESTbA2mI8s8cPICytk5K6du7Bh/UZ069E1mCGF5Foq48ebbWEllHdluBM//LAd8XGjtdKvEiVKaP9/0cLFmD1nJipWquiNAyFolWV0Uolrn979VKlXCO6RcskdBBTx4w6OykoIIyBD/JD77DImtpxmHbFojJFQLmuVTqU8XTu/qpVysM5ZTJzXCCIjHaE8eXJrLb7p+e+/60QA63ZlVArDx7pr525kzZYVAwdGpZh35sxZrb06PSSSytvm42SdluhyzhNG9DckNM9IhFYUxSabRuLOrHsZjSHcSBOHHpEY0MNPbx0jUeFA853uORE54roiQSGWOYlEmFhWZaQDI2aliXHx5WP8dyxGnlyjs7phw2bUqVPL8Mya2ZM912yceHbZ5yzbif5MndUYMSXipud/gwb1UuDP3mlGuLAzS5/LvkszZ85JEZ4Z/mzfxDbzx0+c0GzRfCK3KEb2uyFiYPab4cbP7UGPiR/yce6iZWjTsqmfuydOnca5CxdRvmwZ3+dE/LR7vgUeffgB32enz5zFzwcPoVbN+/3mmwkQu3lZ5FvDB8LcDYLEzdIvskU42G0rzsfqRmxOz6so9Jw/byGs2/AF6j1WHzv27LBVTuXEp82bv0KtWg9Lm7BSfkiX7oKFClqyL+1ImA1UGT/ebRgTv//r6l+49dZbcN+9FTXR5xYtm+OTj1eiW9ceiBkRHXRS1buI5SzTb36nTt2wZNF8uQlqlEIgzBBQxE+YbZhyVx4BvQurGZkgzglUlkOe0GWVOoFRVhBlEPDt3Ol7sdW4nve86DJ9Tz6S3dEJido/Wftz3jdxXSbSy4vxMt95AoHmtWv7EiL6D9Z86969MyKHDve5RWs/3bghuvXo4/cZleVcuXrVd1kNJDBME8WY6DNqF8+3tKbPeBFd8odEcUmjhs8CksGMxtCF+uixY6CSPfaY+ckysxjeNE9vjhn24rkhG9S2nMi3M2fP+nzibW/cuBlFihTG0KgRGgGgd1ZEu2akA4tbFCcWzzGzS2smjI7F2HETfCSEnh9m9sQ90sODtZfXOx/8OSdiJxBuNJ/3nzKiSLdKb995kkkUc2fjjd4lfh0Wnyz+/DvH3uc5c+b5ZW+J74ieyLf8r531kcEgfojQGdqnhybUzD/9Y0ZhbPTN7l5nz5/XSKJer73iN45auvfu1CFFcIEu0oxAcaPNuZWLp1vruln6ZZatJHtqQoH8YYLY5PPYUQno0bsnFrw/H+1e7aARP25mecniYjaOzyIw84+VnKz5+BPtwq0ewEzIXWHkDAH2+/Dfv/9qhiIHR+GuzHchflQsjh49hpfbtMOvx47h5wPpp/SLcFClXs7OlZod2ggo4ie090d5pxBIMwjIikMHM2ArJXnB9EutpRDwGoEDBw+iV+8BnpV6Mf9nzFuAjq2f9wtnz/6fkSHDnShV/G7f50QSdW3XBjWq3uzkFZUwHh1aPY8SxYr4zTdr9e1Gxotsto+4T26QLW4SLXR5dqPjl5s+OTnbUZHDUK9+PUT06Y/vfvhWM0W+EfkjirQ6WcfpXL3MM/Lzh527NdMkEl60cCHfMrRHf//vfxg/fhKatGzhik6T0xhSc74XZZupGU+ors3/XtFfRnz91TdIGD0GM959B4ULF0L0sOFYvuwjzP/wfZQrd2+ohuGqX4r4cRVOZSzEEFDET4htiHJHIZBWEVDET1rdWRVXOCIQLOLn15OnED/xDbwxeoQfTANHJiAhyr+1++wFi7WSL/55b+ESvPxc8xQQm7X6pglOsmeclIy5Qf64QV4x0JzgwAMfCuQP09dp9cJL2mWUPYQ5lR+7IWxt9j5fvHgR2bNnNxymJwZuRlaSsTmz39NaapcsXQpEfJhlCZn5Gc7fq2yf4O0e//tw7do13HLLLSiQrzAWL1mAOo/WwdIlyxDRtx9GjIxBm5dfCp5jqbSSIn5SCXi1bFAQUMRPUGBWiygEFAKUXbN61Vq/cpfURIWV2shqMaWmr2pthYDbCCQfOIg+fQbgI4/EnXl/P1rzOZ5pUM8vBGrtPnL8FLwz/rrWGD2UDbFgxScYFTnAb2z8pDcwpFf3FBAwnYpAmR6s3Obe0iWlM0LMdIRk9sIN0WdahwiNsqVLOdaxcYu0ccuODIaBxvxy8BeUKFnCbwiRK9fFra9qn98CaN163H4WLVqMggWNdXj0SgRliIw+vfpiwqTxmrsy492OK5TsOSFeQymOcPGF/U4ScUqdvoj8KVSwKKKjo9C5SyccOHAQbV5qi3vvLYt3Z80Il7Bs+amIH1uwqUlhgoAifsJko5SbCoFwRUBP70dWK8WrmEWBYRktJq98UXYVAqmBwOfrNiAhIRFrVi33fPm///4b8ZOmIrrf9U517BkcNyYFyfPl5q9RrVIFZM+a1Tfujz+voF9MHKYl3NTvYl/SRZ+IHyr1CfTQRZoes4wQN4kNtzJt3CKR3Or45SZGXh4+pruUO1dO3Fu6lGtLUcbP6NFjMGpUnK5NMeNHpmyQsn0KFCyABg3qazbTM/GjlzHl2uYpQ4YIsKw0vjR0+rQ3sX//TxgeE43s2bNhYP9B+PjjlVi2YgnKlCmdJtFs8dxLWLzwZjZhmgxSBZVuEVDET7rdehW4QkAhoBBQCKRXBHbs2oNBg4bi2edbIPngIVy5+pcm4F68aBHcXbQwihe58c+i/vo6dvHqFxOPcdFD/KbThXj42IlIGhXj97ne3/Zv3b4DPx/8Ba2bN0nhgizBwi42ZEAvA4jskPaKmySBrG9muLpFtrhVQuaWP2Zxu/E989VK1pfZumvWrMWli5fQ8jn/0kQ2j51hloUU6EwRkZQweqwmqsue9Ez8qGwfs9Pn7fdEvJ09d17LlmPZlM883QRDh0bigQdr4sMPFiBySBRi40fixRf99du89Sw41hXxExyc1Sqpg4AiflIHd7WqQkAhoBBQCCgEUg2B5OSD6BMxEB8tX+jnw6Gjx3D46K84dOzGP48eQ/68eZAvTx7kz5sbR4+fwMAeXSz7TVk7cxctRee2rf3mDhgxGtH9eiLzXXf5Pp/x/oeoeN+9qFm1st/Yb3/4ESQW/ebYlJkWVokINp4WILKHyoPcJAZ4x90oHSN7jLhy6qdbHchkdJYsHxQPJ7hN7I0bOx7Fi9+tS/6wLl0y2UbDo2PQsWMHFC1WNN0TP7IZfB4eE2X6BgLsN5JlAFWpfD/69OmFdu3bYu/efWjT+mXUfKAmpk1/I01hpoifNLWdKhgBAUX8qCOhEFAIKAQUAgqBdIaAEfFjBsPOvfs13ZmfDx5CYkyk2XC/74eOGofYwf1SzBkSPxbxQ/r7fU4lX8WLFk3R0evqX3+h28AozJw4RndttzJsLAUmMVim3EfCjDbErRjdEqGmC6KbWVKyONgZ5xYJx9Ym8idfvrxo2+5lO+5ogs7UQrtly5uZQzLaVbYWC4NJ6TnTKVS3h2UAkdbY+3Pm4sSJE4gZEY0MGTKg5+u9sWzpcmzY9CWKFy8eqiFY8ksRP5bgUoPDDAFF/ITZhil3FQIKAYWAQkAh4BSB5OQD6BMxKEXGj6zdg4eP4JO1X6BhvbooU0LuP/hPnDqtaf1MiR/utwx1kiHyZ8ywwX6fvzt/IVo1fxYZM2RI4daYpDfx5GN1ULl8uRTfeVHaI4tLoHFWs5KCYWvt+o2oVbO6tPC1nk9ulY+5gbGMDSulRPuTD/pMli1dUtc8iT3v2rkLffr2DtjtS5y8e/cerFq5Gv3699W+YplYfImNTDxpZUx6JrzCYQ+JvGZZfmPj4jFw0ABUqVIZ782ZixExsRidEI8WLVN2YAyH2HgfWz73EhYpjZ9w2zblryQCiviRBEoNUwgoBBQCCgGFQFpBwCnxw3Do0HsAGtWri0aPP4osmTObwjNz/kJ0aPVcinFUXpaQNB1TE0b6fTdszASMGNBH1+7y1WuRKWNGNKhbW/d7tzJjTIOyMMBN8ocuYvuTD2jEjZPHDfHocCJ/zAgGvgyQylwotuv/u9ktrGjhQn6C4kePHMW0aW9qXY/E7B+aK3aeW7RwMU6fOo1uPbpqW+fmuXByFlJrLp1lwik9t7BPLeztrEvvUM8u3dHulbZ47dUO+PHHHWjTui3q16+H8RMT7ZgMmTmK+AmZrVCOeICAIn48AFWZVAjwCLAOUtVrVEOfXj18Xy1dtgLDomMxImYomjV9Niigbdv2PV7peFOfo0OHtn4+yThBfi9atAxJSeORM0cOwyk0bvr0GZ60b/fStl5A1Ip+29bvTWOWwc/OmIMHD6Frt16Ii41G9erV7JjQ5jA7Xbp0lD5zrCvb9h92eLKXtoMJMJHFWaVqJcRERyJjxoyOl3FyBpzMdey4gYHk5GT0jRiMFYLGj931KGOncb26eOSBGgFNEFFkVKbVdcBQ9O/eCSXvLuZno3P/SF1dHxpEreLXrt+Eru1fQjmdLjPsb6md6uLYxUVvnlvdtci2W1kibpFkZqSKmzjatWVWTiSTEcSTQ+QHO18k+rxly7eaa/ffXw233Hobtm3fgXq1a+HCxQvYt3cfzpw5i7qPPerXwYu60qVn0oMyz+o/qk/g2t1nNc97BAYOisS5c+cxanScRoS+2rET1q9bjy/Xf44iRdxpDOB9FP4rKOIn2Iir9YKJgCJ+gom2WitdImBE/BAYRMQsXLzUtctpIIBFwoYRT7Kt1fm27JUqVghIgtBFd+bMOfCiTbqXtkX8rMTs1eFm+0T2ZfdKzxee9OPJRnY+6TIybeoklCzpX7ZDJMq48ZM00kkk+gifxUuWo0XzJq6QK25hSJgdOnxEl9SkeCjbpUGDepaW0yNvzGyFwvkxCvLn5GREuEj80Dobt2zF9p17tAyg0iXu1l06EPFDE3oNHYHI3t2RL09uv/lDRyciqu/ryHDnnbp25yxYgi3fb8cbo0fofu+U2OA7gvHtji0dIm6wTLcnK7adxkdrMZLMrOW9mV9ulI+ZreHkezPihzKgrGoWiTFTp65du3Zj1979yJE1K/69BRqxU6FCeV85mF73JCdxhevccCALwxXbYPn94osvoV2H9qhRvTqWL1mG0aMTMG7cGDQJ0l9quhmnIn7cRFPZCjUEFPETajui/El3CKxZ8zlKly6V4sLtJhDsct+yZVPpTA+j9WWzF7zMyvHStl7csjG7uWe8LUbaOCF+yJ5exg87Gzt27oJeBlig80n25s3/EP0ieoUM8WNGRtHZoceNLDtZW6l9fvTO5U/JyejXbzBWLPPv6uXGGSZyp1+3Tvjnn39QsVxZP5OT356Fnq+1D7hMz8gYTI6LTjGGyJ+OrZ9HCa77ET/o8h9/Yvz0d9CmZdMUWUM0zm45jTjPrh0xILfLo9wgbtyKjS7zdgky8oFK2HLnyqVB5mY2jIygtcwYvQNM8zJlyqR9xTrFMQyI5KFSMfqcHrFdthvvXTjacDP7LRzjT0s+t3mpLeo+/hiq1ayJPy9ewKsdOqF5i2aIHxUbVmG2fP4lLFrwflj5rJxVCMgioIgfWaTUOIVAGCNgp8THKFxV6mVc3ubVEQlGqReRS0ePHZMmRFg2C8XsVjmVV/gxu26+B1ZshSTx83My+vUfghXLFngGOxEbPQbfJHAeql5N0wFq1ewZ0zW7Dx6GN0alzN4h8ufvv/9GQtQgQxsjEidr3w2L6JlijNXSKCMyxS3Sxi07LFA37LHsJqeZP3aykPSIJ6dkFM0/+utxjZSRLfmzk/VjeqjVAD8E3DpnCtbQQSAuNh633nornnzmGe13etLYcVqG7YqPlqFAgfyh42gATxTxExbbpJy0iYAifmwCp6aFBwL8hZk8Zvo2LLOBL39p3PhJvwssnwnBouUzLvgsmsqVKmkaLMdPnICRHVHjR7QvZlvQZfHkyVPo3bO7dkGjh+nqiFo9RpkgfKmJ0Y6J6/KlRTRHjIcRP7Ejh2Fo1AhQpgg9og9GWTm8fbulYG7ZFjGmWPR8MirzYXtO8YvzeIJs1uy5WumbHk56+yKWCPXp3QORQ2NSaPxYxTIQWaGX2WN0RpkdOu/sYefkytWr6NGjr+9c6MVsdvaZTdlzzmNoNEc81zSHlbyJ8ZidgXXrNmj6XPwTSKtL7/yI76b4nnn9C/vTT8noN8Bb4sdpDF36R2L62LgUZs5fuIiP1nyGs+cvoE/njrrLnD5zFtNnv4+6tR5EnQdrphjDMjACkRtmLdjduri6QdaIATott3LLJyvC0YHwtFoaR3tHGTjUiYuEla3q55DfNEcUZXZ6ptX8mwjIaCkpvMITgT69I9Cp82s49/tlfP7pGrz7zgwkTZ2Cp55qHPIBKeIn5LdIOegAAUX8OABPTQ1tBPiLHpEb9JC4Mvv8kVoP4Z6yZbTPxFIadimjv6Gg79mfjx39VSNfDiQf9JFIZCdb9mwaabRr1x7tc70LJU+wiLopbH0a075dG9/FuXbtWihUsABq1qiOxPGTNQ2WH3fs8NMvYZo3gcqAApX48IQU+UEEA9N6YX7xl1qGH9P5oa460TFxEMV/9cgZ8rX43cW0rBInosFObfPEQ8UK5ZEjZw6NVKGHSAt6ePFq8eIuls6xPxcpWhiDB0ZgVEIiVq78VCODcufOhb59XkeFCvdpOLEzZCSMLZ49sj06IVHDlxd3toOlEfHD22JvdaAzykTKGXHGMn7M3huKWdS8EgkQdtZEnR6Zc242R6/kMdBeUlz00L7RfvLaVlbKJ/XOD71n/fr20ko8vRCjNvt1Dgfih2Kgzl1NGtbXDYdEc1es+dyw6xdNihgeh0aP18UTdWqlsMGyf8RMEEZAUFmOmdYLa29slVgQnXGLROLtWiFd9ABm+DjtGiZbziNDBFjJxJGxF+g9cTrf7B1Mz98rXZ+0v/t9+/RD/fpPoMaDD+DjT1Zh5LDhaNe+LYZFDw3p4BXxE9Lbo5xziIAifhwCqKaHNgI8ocIuq3qXX/EzPUFmkWxgcxo2qu8TkdWbp/eZeNEWiSUjMoVs8RdGQl/PD3FXZIkfMUYjHMSuXrJ4iSLBesSSzInS2wurtkXMGRGj55N4cdfDUxxDf169aq2fYLKMNhGN+WbLVr/sM5GY1BNclsHSankSI+loT/TwEokfmXOgp1ckEo52zrnMHD2yRmYvKX4z8i/QuRXn6olP650XmXfB7phwIX4oPqPMH/ruzz+vYOLbM/Fam1bIm/u6Joz4TJkxG+fOX0B0v16GcDGhXSKBZAgfkWDJkyuXX3tvu/tihdiQWcOJ1g6z78Yl3SyDyEqGkqw/TokrNp/2NneunK7sr8yepfUxbpzJtI5RWolvWNRw5MiRA30jeuOzdRsxNn4ULl++jBUfLUXu3P4C/qESsyJ+QmUnlB9eIKCIHy9QVTZDBgE9bRQZ4ocPgM9I4EtAAmUP8Fk0ZhkO/Fq8ffFSTeP0SmzY/EClIrLED+8LXzLDZyvpafzo6b2IJIdYgsOvZbWtvFu29TA2IuqM2rnz2UN8RogeTmbEj5gxwzASz7FdLGWJn0AlgmZnlPls9N7ovZN6xBZfRsefFaNzLvNusDI0I5Fzo72k9d0kflj2kt4PpVMBb9kfXyJ++g8YguUeavzI+iIzrvugYYYdu2g+CUo/Xf9xNH+qoa45In7GTXsbHVo9h9Il/DvXyaxvNkaWjDCzQ9+7Tf441cghn6wQM0Yx6mVS2e1sJasfZFauJ7MfrMyMiTPTP+lxU3Raxo+0MIb2g/B0miGXFrBITzEMi4pG165dkD1nDkQNi8G8OXMxe867aPCkfjZnamKjiJ/URF+t7TUCivjxGmFlP1URcEL8iKVIVGI1ffoMXwaHXeKHzSPdlurVqxnio0dK0AV5wsSkgK3U9QxaIX70ys54Issu8aOXyWL3cIgEil3bTogfto8UA5WFkY4PTw7ZIX70SCeyL55ju/HKEj9OzqjZe6NHoojZLnbOucwco/Iss73U89luqRfL5nvwgRrSQtp235NA83766Wf0HxAZNsQPxUJC0UmjYgzD2rp9B2bOX4BpCcZdZKh0rEaVSijkgdCom6VBbpM/bnT8stvtStwwRgBduXIFVSuWT6Gjw/SX2DwjQWaKibp/mZWiOS15MzpwDFPWwesWwKcp5MU7G+42iYAkzSQizNST/hCIGT4Stes8gscffwwLFi1Bv94R6NqtMwYPMRbqTw2UFPGTGqirNYOFgCJ+goW0WidVELBL/MiUrDglfkSxZxEgI+KHNISsZgXIEj92S730MlX0yBmeOHNyINyybZf4kSkP8pr4sYOlVeLH6hmVeW9o3/nMGvqzKKZsp329zJxQKPVixA/FnZrd0DTiZ2Akli/1rquXk3fcaG63QVGYOnpkQNOvD4nGlHhjgoiyg2IHRbhO/rit0+M2+WNWbiWzX16RKGxtPfuU3UMkkR7BI1vOJZshJINBoDFEjhUtXEhltAgguZF15nRv1PzUR2DQwCEoVqwounXvil9/PY5WL7bBv//+g09WrkD27NlT30EALZ9vg0UL5oaEL8oJhYDbCCjix21Elb2QQsAu8aN3iTQiRfiyESsaP9TlSSxx4jsrBSIlqPsUT/4Q8bJ4yXK0aN4EGTNmTLEHMsSPXrmWrMaPHs5GmkjkHBOPZiTAqlVr0LrV89Jnxy3bgbp1iULKYjaPSLzo6biIWkiypV6iALS4f+zPVrGUJX7ILitHsnJGZd4bOmfT3nxHEzE3ErjmiSHZcy4zR6/Uy0goXCztc7PUiwmki2VrhB89gTIBpV8Sk4H7f/oJAwYODTvih8Lq1G8I3hoXHzDChKTpGNiji+EY0g3q2r4NKpcv5xakmh23xJ6ZU25mEZFNN8gpr0gUs3I5o3Vls5mC1anLK3xcPahBNKZInyCCHQZLXbt2DeMTJ+DV1zoiV65cGDwkCu/OmIl58+dq2UCp/SjiJ7V3QK3vJQKK+PESXWU71RHQE7zVE3wWPxMFk9ml8syZsxifOFqLi0RASYeEF3dm86pUreT72/xAn/HtsMkmuwjS/zfqAMUujSK4gdpJBxK55n0VS27YWnT5b/rs01r3K9bKmq1npEuj14XJSNuEXe7ZeoFi4UkJnhQws613GNmcQLHodR8TzxXb4zx5coPa3NOzbMXHKcSdZTpTMdviWaCuUvQwIsZOvHrnwOglNdLM4ckKngzZtXM3smbLioEDo3zvRKD3Rjz7/Pkn8tLOOTebwxOZXTu/ig0bNiNXrpy6nfj4vSxYsECKznV6tho0qJcCTr3zI2Y8sUm8RpTXP5779/+EAYOisHzph14v5Yn9LgOGYvoY45Kuf//9F7M/XIxXWj1nuP4bM+egeNEieKr+4676aEZgWFnMjSwdvfWckiA03y1Ba/JPljAzIhFk5zuNW3bv6AzQk951gGRJOVlc1bi0g0DiuAl46KEH8HCth7FmzVq0b9cBvfv2wYD+1zurptajiJ/UQl6tGwwEFPETDJTVGqmCgHgJpAszdSkaFn3zskCf1a71sK81O3/5pKwEysqhhy5k7dq+hIj+g7WylO7dOyNy6HBfXHQZfrpxQ3Tr0cfvsybPPIXOXXv6fcbKO8TLH7tQs6wEyuqhRyyDoc9Ecd9ARIlIEPCxMMfY2sePn9TILHYpHzQwAuQHkQ585keg9fWEgXmCRtwXPfLG6ALsxLbeIWRZVbQetUynh4/TqCSpUKHrRAAjYwg/ZqNC+ftQoGABfPbZF74lpyZNwMcrV/vG0xeByvV4fGn/I/r2ROL4yejSpaOfLkwgLMV49d4H1unO6AU1OqMsq4wnh9gZ5M+b+N5QppeInbg2f5atnHNmx2wOw4G9V4H2kvyPi4tGZGSM9h6I76Noi1qz80+gkjbxLAeT9CEf9+3/CQMDED9X//oLR44dxy233oIyHoghu/EvhYEjRyMhylgf4sLFS/h801doYSD4TD5MnzMP5e8pg9oP1nDDJZ8NEkOu/2htV2x6Rf44FWx2K5PDahaSUXmXLKnjNG4rm8qID5pD5WpElhUtXDCFrpEVm+EyVmn6hMtOpZ6fVPpVpkxpdHy1A06eOIlGDZ9GkbuL4b333kWOVCr9UsRP6p0HtbL3CCjix3uM1QoKAYWARQQ2btyMChXLG5YCWTRnOFyvnM4t28qO12CPMwAAIABJREFUPgKByhKJSEpOPgC9zBmFp7sImBE//Gq79u3HxDdnYkCPzrinVEl3HXFg7dLlyxg6ahwmx90k4UVz3/7wI9as24ihfXoYrtQpYjD6dOmIcmVKO/DGf6pVMsNsYbftsfWckiB0uSff7i1dyiwEw+/tlrPpiU3LClC7mZVlNXDWyYyyhqtVLG91eliMV+VuYbFNIeHkn3/+iVnvzka79u2QOfNdGD1qDGbPnoPhcSPxQotmQfdRET9Bh1wtGEQEFPETRLDVUgoBhYA5ApQlQWVDtWvXMh/scIQifhwCaGM6YU5Zdno6NidOnNQsUmmVerxFYN++nzBocBSWWSj16thnIHJmz45xw4d465wF6zJCzZu2bMUjDwTO6ImMH4s+nTsiT+5cFlYPPNRtIeRQJX9YBo5ehy4zMJ0ST0QwiOSJbLYVkURlS5dKtS5TbD8Jo7TUEUyWfDM7G+r79IXAm9PfRvUa9+P++6vhk49XomPH19CjV0+0fL6lI2LZKorPPd8GC5W4s1XY1PgwQUARP2GyUcpNhUB6QECvE5ZXcbNSG1FI2av1lN2b3bwIi6Sk8X4ZXZTtM2/+h+gX0UtXoFzh5y4Cdogf8oCEOaMSxqPbKy+jaKGC7jpl01r/mHiMjTYmo+YvWYHbbr8Nzz/7VMAVJr41E707dbDphf40PWLCyQKyWjZW13BKwNB6VjpaOSGL+NiMyr5kcWet441axlvF0cl4pgvEbFCbeHr+vHJVKxOjDCH6px2CzYlfsnPd2lPZ9dS4tIfA+MSJyJ8/H15q0xpHjhxFs6YtUL36/ej8eg/Q++Aks1AWLUX8yCKlxoUjAor4CcddUz4rBBQCjhAwayfuyLiaHBABPZ0mmiB2uFIweouARvwMicKyJfbEnXsMjsYdd9yOCSOivHVUwnq/4fGmWUgz5y9AB5POgaSvNvaNtzAs4qYum8TyAYd4kaXjFfkjS5YECpjXtNErY2LkQO5cOV27xNGaZLdY4UI+16zqIrGSNWaAyJZQLcNiZBXFS+LRofC4pfcUCrEoH1IXgfPnL+CjFR9p5M9tt92GkSNisWrVp5g2/Q1kyJxZI0K9fDcV8ZO6+69W9xYBRfx4i6+yrhBQCCgEFAIKgZBDYN++/Rg0ZJht4ocC+u3sOSROexujhw5M1fi6DozCtISRAX04f+EihiYk4o1RIwKO27l3P+YvXYH4If1di0lWdNjKgl5o1FglSwL5S7aukylXtWEsY0Xmb+158ojGkw3+n3p/66+HByPd7GTzuN21zMreyo51Q19Jdq1A45SejxsoKhsiAu+/Px+VK1dChQrlsWzpcvR8vRemJE1G/Sfra78tZ8+dR9HChfwIX6so7k8+qE05c+4ciIwmmxPHTVSlXlaBVOPDBgFF/ITNVilHFQIKAYWAQkAh4A4Ce/ftx+Ah0Vi25APHBvuPGIWer7ZPtdKvbgOjMNWE+KEgJ739Lnq99oppvEtXfopmjZ80HWdlgBvZNOJ6XpE/+5IPevo36nq4MZKGCKJAlzmj0i6yaSQSbbeMzYs9s3JmZMamNvmj9HxkdkmNsYvA3LnzkDFDBrR8rgX279+Pps+2wLNNnkXCmPgbhM15jQSih3XNY2sRgZwpU0YfaUyfE4FM5A6RPPRQlz0xa05l/NjdLTUvHBBQxE847JLyUSGgEFAIKAQUAi4i4CbxQ251GzQM//77D6aPiXPRSzlTMqVeZGlI/FjpTJ4vN3+Dx2o9KOeAxCivMki8ICe8KiUzInzYerL6HUYxB8pYskOSMZLJSwFoEienp1+3TrjvHntd5Vh2lSx+EsdVaohdQk3KuBqkELiBwKlTp7B501dofqPDV5/eEfj5p5+QNDUJxYvf7TpOz73QBgs/nOu6XWVQIRAKCCjiJxR2QfmgEFAIKAQUAgqBICKwd+9+DI50J+OHuU0X+Mlvz0L/7p2QP2+eoEUTER2HxJhI0/Wix0zAq21elMpMGjo6EVF9XkeGDHea2pUdYLdteSD7gTJgZP3SGxeM8h0iw+ixSljQPKM5hAf9TT+v98Pis9tljbVfr1WzumabsgbuypTJCbzaXCJ9Zk4c4/v/r7/aHjv27MV995RBjSqVLNkPduaPIn0sbY8a7AICK5Z/hPvuK4fSZUpj3vvzMXJEHCZMTETDRu5mZyrix4XNUiZCFgFF/ITs1ijHFAIKAYWAQkAh4A0Ce/fuw5DI4VjqQqmX6GH3QcPwzz//YPpY77N/+sXEY3TkANx+++2mQK3+cj0uXbqM55sE7u7FDK38/Es0rveYqV3ZAXayTmRsExlBGhVWCRQz215oE/ElXXa7U5llOQUSGmbfUft0KvcQBaGP/npCE4qmEhEeT5ZVQ5gx3SK7ArOkNxUxPM5H+oj7sGL1WixbvVYjf7q2b2O2Tb7vgyWw7NU5lg5UDUy3CFCb91tvvRWNGjfEzz//jOZNW+Lltm0wYKB7mmyK+Em3xytdBK6In3SxzSpIJwhQi/Fh0bHo0KEt+vTq4cRUup/LumlVr1HNMpbU7rtrt17o0qUjmjV91hKWEyYl4eTJU4iJjkwzrcKDGRPbt5Ytm1rG3tJGuTh427bv8UrHLiH33tLvyfTpMzBt6iSULFlci9jJ2bYLmZfED/lEl1Bqj963c0cU8ajt+56fkjHhzRl4O3GUFAyXfv8dw8ZMxMSRcp3IKJOoR8e2KFGsqJR9mUFmpIWMDb0xXpWSuZHZQaQJiagSmUKPU4JKBkMzEoQncng8iQiibB4mMG0kRu2kHG7Bik9Q6b5yINFps4fPCnqi3pMoWbIEhkVHoUiRwoZTWVt40i7Ry3wyWzPQ93azppysqeYqBHgEjh45ir379qFBg/raxxF9++PixYuIjRuBAgUKOAZLET+OIVQGQhgBRfyE8OYo11IfAbqQzZv/ITp2aId+/YegT+8eqF69Wuo7FoYesMvt8RMnbF3G7VyO+bbtaaVdeLBjYgQKHbkRMUPDhvghYqz43cWC5i+dz+TkA2jQoF7At1MkflIL3z179yFy6HAsXexc3DlQwF36R2oteeOG9EOObNlc/eXqOmAopo2JlbZJosXLV6/BwB5dpOb8cuQoxk+fgSnxw6XGywzyotyLrStDiMj4KI6xQyqxzB5my252jJ6/snESOUMkjpOW52bZQ+SfVXJlyjuzQGVdsg+RP5TVli9vHkQOHorNm7/Gvffeg8ioISha1JiUJPJqf/IBx52PeD9lsZeNTY1TCNhF4IvPv0SZe8qgaNEi+GD+h3gjaSpGxsag7mN17ZrU5inixxF8anKII6CInxDfIOVe6iKwZs3nqFOnli9LRPxz6noXfqs7yfixG+3Vq1cRHXO95CStZPwEOyY7pJvd/XJjHp2zVavWoHWr590wJ2WDCB16rGaj0ZzUwDdYxA/Fd/mPPzBwZALuuP12DB/Q2xUCiMrJ3hgduDW7uHFzFy1DoQL58PgjD0vtKQ0aOmocYgf3kx5vNjCQPo3ZXLPvvRT5ldX8ofhkS6GuXbuGjRs2In/+/Liv/H1m4WnfWyWhrI7XcyIQ2WFHp+jCpUuY9cEi5M6ZEy8/18y35JWrV3Hg0BEcOHQYVGaY4c4MaN74SRQvVgSF8ufDnXfe1JuKjxuNlStXoWLFChg4qD+KF7+ePaj3mGU/SQF/A3uWESU7R41TCHiJwPr1G3DrLbeidp1HcODAAXR6rSs6dGiPl9q0tr2sIn5sQ6cmhgECivgJg01SLqYOAnS5pv8Qy5kjh88BulBmypgxzZQLBRvZ1CB+KMZglkUFC9NgxhSOpV7B2gdaxylx43S+nViXf7IK06e9hYKly/imkyDzIzWr45EHaiB7tqx2zAac8++//6JnZAwyZcyAyD49bBFAu/f/DMqYsKMf1GtoDGIHRSBrlizSscl2DJM16LUIr5cZRaz8ifRxypYu6RM4pjKuP65c0SAgYkA2w2btms+QJWsWVKpUEZkzZ5aC0E58dubwzpiRdWxPifCi8i1Z4effzp5D7IQp+P3yH9py9N8WpYoXQ6nid+Pp+o9rmXJmz+RJU/DxR59omQ99I3qjVKlSulMCdTwzW4N9r7J9ZJFS44KJAGXanj59Gg8//JC2bP9+A5E5S2b07tUTOXLe/O93WZ8U8SOLlBoXjggo4iccd035LI0Au1DFxUZrc0jzgx6m18OXWeiVAvHf07x3Z0z3lXrxl+HKlSpp+jNUxsTsHD9+0vdZpYoVkJQ0PgWJ1KNHX+zYucvPJ7Pg6MI/c+YcbRiV3tBTtEgRlCpdEswe84GIK/aZ6ANfMsRjEmh9lmmycuWn2jA9zJgmEn1fqGBBPy0TkfjhxzJs+c/40iIrl2OxfObQ4SM+jZ9Vq9domk38fhqtKWLBn6ejx45pdpiPgbARv+PtihgZ4R8opowZr2tn2NlTth5fisfOFsteMTvrRuvzGOuVNPGf8RpavC+Eb+a7MqN06VKaJg6PJZ2/tm1a49dfj/uVWAU6g3ZxMsKWX4thGagkLlQ0fnbv2YuhUSOwdPF835E79dsZbPp2GzZt2Yp//vkXObNnw0PVq6Hh44+a/SxZ/v71wdHImiUzLl2+jN6dOqBAvrzIEuDy36nfYGTPlg1d272EkncXs7ye9hvHdVGSNUAt4Hu+2l7zz43HjQyUQH64Ud4kEyfLdKGxdrJAiASkjBXKaqnf4AmZJS1n+zCjTjOhrMxn+jqkDXTlylWtzEqWCJMCwWDQjBnvYtXKVZrGSc9ePXDPPfekGOm0A5wZAebEfzVXIeAUgW+3bEWJEsWRN19eLPhwIVas+Ajde3TDQw89aMm0In4swaUGhxkCivgJsw1T7sojwF/I6FJJD4kzs88fqfUQ7ilbRvuMXUB5YofGEWHABJ0Z4UJj6GEk0gvPt9D+3C+iF3bt2qN9TrazZc+mlRYxAogXJaaL7bjxk0CEFGUUyQjRsgtvgQL5dX0i7SF2OS1StLCvrInNO3b0Vx/5ZGd9ZpvpHLHLecNG9f38YboqbN3tP+zwkT96GT9sP3jsGR7sAm1FB4XGRg6N8a1J5XmzZs9F0WJFfJjIrCmeNPE85cubVyPtaD/at2ujrdmvby+NnGDYVKlaSVuTCDix9EjPB6PTLROTnT1l65H9CROTfOdD9I3tW7ZsWX3nmp11kfhi51Pv3In7SuuL54jmjUuchNatXtCwFIkSvqRKjwzktX30zqAdnMzmyGZEsd8QkeyzQmrK/wIGHqlH/OjNOH3mLN6cMw/HT56ypKdjxc+Tp3/DseMnMHP+Qtx++224du0f/H3tGjLflQl33HEHLv/xJyaNHIY777zDitkUYyNHjUOcxbKthStWIkuWu9DocWe6EcyZYFyewyEz49PVa7TfEmrPnD17dql9dRKXk7nknN35rMzqypUrsNvFTAqcG4M+/GABPv10DbJkyYKu3TqjXLlyftOddICzi4EV/9VYhYATBL777nut61fVqlXwyy+/YPiwEVrXryfqB9be49d87oWXsfDD95y4oeYqBEIWAUX8hOzWKMfcQECPUNG7ZImf0UWOv8jrXVDFyz1lPegRG3qficKzepdkPeJh0aJlfplDeoSVXgkQfbZt6/e+uXbWpzn08J3N+LWI4OLJLBorXvT1sOCzaJhwtswe6Z0PkZyiMXp6OLJrimsYEXQiSUjzCJvVq9b6ZTwxe3qkmdF5l43Jzp7Smnr2RSJD5lwbkXp8Bys9gkScp/fuEXnHMn7EOHlRZZGg0TuDdnAym0PrUGadTNezkMn42b0XUcNGYAmX8RPoN3fTlm34YtNXeOXFlloWQzg+X27+Go/Vul4OIPsk/3IIC1asxJBe3WSnBByniB/gv//+w8KFi5A3Tx489vhjUrhSuZYT4oSJTdsVmXaD9GDZQHZ9kALqxiAi1lauXIm//76Gbt27oEKFCr7pdtuxB+PsWolRjVUI6CGwZ/ce/PPPP6hYqaL2ddKUqaC/tHru+ZbIlCmTKWiK+DGFSA0IYwQU8RPGm6dcN0dA9oIvEg1i2Qu/klhGxV/2ZC7Idsp+9LJ9yCe9+MyIH9IRILFjVq7Fx2ZUdsTWf/CBGobitWJZHG+XlfF4TfyImTHMBxET2XMhnjC9eTSGL78T5/CZTPQdw0D7D5Ib5X96Z4KV5h1IPuiXwaQXE31mtqc/7tjhK3FjNsi3XLlyYWhUDGJHRvvai4sxyBA2/Bw+Hv5Mydjh5+qVTLFsJJnSTPEMdu38qilOrMU6myvzvubMlSM8iZ/oEViy6Gapl/kvKjAicbI2bFhET5nhITNm6w8/okD+fChqsbX875cvY+joREy6US7sNCCvL89WypKcxmJ3PpESmbNkwX3l7kWu3LlMzdglKkTDTrB3Mpf3w+tSPzHmvXv24r335uH33y+habMmqFfvcW2InXjszDHdXDVAIWARgUIFiuL4yaOms/bs2YsiRQojW7ZsWLRoMfbs3otnnnkKVatVDThXET+m0KoBYYyAIn7CePOU6+YIyF7wReJHLH3RW0nmEkvz9DIaKDvASmt4PcKEbNshfmieW+vzuNCF/JstWwN2zvKa+NHLpiAfvSR+ZEgxHie9TKBAxM+6dRvAZ80wW3xMTMsp0JnS06LhyxZFgor3Wfasi6VVRDZZzfjh3xkj/SueaOO1q8zOoF52k9mviMwc2VIvWiukMn5sED8UA5WLTH33PbzY7BncU7KEGYQh8f0bM+eg+42SXysOUZbT8ZOn0aZlUyvTdMe6RWAEcsSpkLHjICUMzJ/3AfLnz4fHb5AQelNYiRR9Z0UwOdDya9dvRP1Ha0t4mHKIm6SHG9lDVoO4fPkyRo8ao3VRG5s4Btly5cK9pfWFoI1sO82asuqzGq8QEBHIl6cglq1YjIcfluvMuH//T1rpV5kypXH48GEsXLAIDZ5soAnKGz3Pv/gyFnygSr3U6UubCCjiJ23uq4rqBgJOiB/S6nHjMmxE/FSvUc2vbCrQpnlB/FhZX7YUTY+g0CMQ+LXt7pEeXqlJ/JA/Zu3iGfkSSPxXjEsmJkb8WNlTto5M2ZkM8eNWqZfeeSECSA8zRgCx7B8S7g50Bo3eIzvvnp6fYVfqZZP4YbGv/3oLqAQssnf3kP53DpEI46fPwMSRUZb9TEiajiYNG2jkg9PHa1KG4qSHxJZD9dnyzRb87++/UaJECe1v48WHMKJyDCvdwWRjdULeuLl3wczKIhFtIn0o64E9w6NH4Isv1+GtN6fi3nL3ysKnjUsN0sqSg2pwmkZg86avUOsROdKHAUGZP5TpXuLGX1JQxmH2HNnwwAMP4JZbqEeh/6OInzR9hNJ9cIr4SfdHIG0DYJdUYBdEunDy5A8RIIuXLEeL5k00wV5R10Om1IsQZxdWvpMRfc5rmfA7Y0S8GGX88Ho+bD1R44c6g8muL+MzjaHOZvRMmzrJVzZEmDBh40AZP6L4Ndky+0w8vXriwXrx29UQMir1Mio/In/oIe0iGYJF722UjcnqmWJruXXWjQTS9TJ+eIJKjxgVhbB5fal58xegUaMGvg55fHbe+XMXTM+gHZzM5oRnqdceREWPtFzqJZ7R/QcOau2ofz54CK2aPROS/0JZ9PEqtHy6kS3fXh8SjSnxMbbm8pO8zvZhGTLB0I9xAgZl+5AAvKjtwzpOOdHxMfPLScaP29kubhJJgeIm4mffvv04efIkcufKhcpVKmvDiQRb/MGHOHToMIYPH4bCOiScnl23cTDbM/W9QsAtBI4cOYL8+QsgQ4Y7sXHDJpw5ewbV778fRYsV9VtCET9uIa7shCICivgJxV1RPrmGgN6lWU+gV+8zvdIYcoxlHuhd5PUEnwN9Ru3f+UdPt4R9H8hvnpwSS4n0WluTTdZ+XnZ9I90j3mcjrRvmXyAsWHcwnogg3xg5ZaXzGekXsTV57SGmN8PiN1tTPIhGJIzoM5vHypCYrhLfWY2NEYkMcU2+DEwmJitniq3lxlln3etETM+cOYvxiaO1pQoVLqiRpazrHH3GaxPRWSLx8Ih+g31CyWIpnVi2J5Z3yZ5BKziZnX0+44p0hDZs2OzXXp7fU747IBMzlznbrv0o3jC0a/ceTfNpyaJ5rpie9cEiPFi9quXyEVcWD2CEskuiRiciIWqQraWmz34fXdq9ZGsum+R1hgeRSl5kyDgKWmfyuXPnsWnTJuTJnQcPCyLbwSBCnGT8UDg0307rej0cnXTXsrMvlPWzZNES0O9ehcqVUfqeMr53NWH0WPz99//Qs9frfplBRusQyUhn2mqpmB2/1RyFgJsIHP/1OG659VYULFgAR48exc8//YzyFSpopafsUcSPm4grW6GGgCJ+Qm1HlD+uISBeZolAoFbjdNlhD31Wu9bDvtbs9DlPZIiCxXrtxdmcpxs3RLcefXy2yU7bNq3RN2KQ9h9b9PB6JCJZEIj0YUbFmCpWKI+zZ89pbeHZJVK0Sz5TW3oxC8jO+jJzRB/1yAoRZ34OYURaNdRVjWX86O0l312MPzSiXg7tMT1i/GZrigfRzAdxXX6vA4k/8+OMDr9sTDL7Y7SG07NOZW7T3nwHlEnGznq7ti8hov9g8ALPIhFHZ5daybMsIIph187dOHP2rO9d5TPTKCuucOFCvvdKDz+jM8hit4OT2Ry2pplAOi+qTu/G0WPHUvwmGZ1t134cAezcvRvR0XGuET/k29HjJ/DFxq9AJWAzJ45x013btgaOHI2Xn2uGCveWtWWDhJ1jB0XYmssmeUVqEHlAl3C3NHDsBMkyQO7KlBF/XrmKPLlyGpaazXt/PvLly4d6TzzuV2LhJBPHis9ulCmRjUAxWvHHq3PBfKDzcfbcefxx5Yr2Ee3RsV+PY+3KVfjt9Gl0fLUDatW6WTYz9Y3pyJI1C15++SXdEhg+NiLB7rpRkmclZjVWH4H9yQe1LzJlyhjSpZppYf9OnTql6f7kzZtXC+fAgQPInTs3cuTIof1ZET9pYZdVDEYIKOJHnQ2FQBgjYFR6FMYhKdcVAgqBICCwc9duDI+Jw+KF7mT88C7/fPAXHDh8FKd++w3tnm8RhGj0l5i9YDGqV66E8mXL2PJhSPxYdGj1HEqXKG5rPk1yM0uEd4JIg6KFC6XqJZFIH/KDF0xmZJRYckYt3Ge9OxsFChZAo0YNfaEQ6VOrZnWNRPDyIb/IXzf0j9zKsHLDJ554I/yIfJMh4Q4dOoSY4SNx+vRv6N+/L+o+VtcH/ycfr9QIoEcfrRNwS9wg0rzc81CzzQuWk29XrlxB7lw5Dd2kvWQP7emVK1e1d56IR/U4R+DcuXNaV1N6Tpw4iWvXrmnE9MvtOipxZ+fwKgshioAifkJ0Y5RbCgEZBBTxI4OSGqMQUAiICHhJ/LC1Pl77hUa6kIBm8aJFgr4Jq75Yh0aP37zQWnVgx569qHRfOavTfOO9KPEismB/8gF4qYUjG3CgjBUxi2fduvX431//Q/Ua1ZHrxsU1WKQPxeM2ScEILrKdOVMmlLUp/u3UL6dZQ3v27EHvnn1x4cJFxMaNQIMn6/u2f9fOXRoBVLy4MfHpdH3ZsxaO40Six41yTC9shiO2bvl86dIl3HLLrciaNQvo/1MmUIdXuyrixy2AlZ2QQ0ARPyG3JcohhYA8AkaaM/IW1EiFgEIgPSKwc+duDB/hTcaPiGfitHe0bIs+nTsiS+a7ggL31Flz0a19G9trJf9yCDPnL0T8kP62bbhdwuRmmZHtoG5MlBGr5kmN9+fOQ6FCBX2izsEkfchlLwkKRvDROlZ1b5yKJTvVLWLnYNu27/Bax064ePESJk+ZiKefecp3RHbs2InTp0/jiSfqpTg2Tokrp+cwlOazvWQ+uUH0mMVHRNDRX4971gnPbP208P0ff/yhET7UTZAeVeqVFnZVxWCEgCJ+1NlQCIQpAmaaM2EalnJbIaAQCAIC14mfeCxe+H4QVru+xHc7duGb737AgV8OY/yIoZ6tO+HNGRrJ5ORZ/MlqtHjqZkmSVVtENLiVlcMud27ZsxqLOF62RImRAkQafLX5axS7uxiqVauqZd8EU5eI/KUnGCUyRMRQiY6V7mpOygGXr16LJg1vZuk43dsNGzai82tdUalyRQyJHIzKlSth167deOzR66TPsuWLUeuRWr5lvMhqcxpDMOeLZI+VfXfbT5YNSOVjbomQu+1jKNv73//+hzvvvFMRP6G8Sco3xwgo4scxhMqAQkAhoBBQCCgEwguB1CB+GEKHjh7TCCD63/D+vZEjWzZXwPtq6/eYv3QFpsQPd2SPLtPnL1xE+xdb2rIjS4zIGCeShPQ9rGaSyNi2O0Y2k4kIDXq2bNqMQoULoX79JzTSJxiZEHxswc5Kobjz5MpliWiym5FEpCA9bmgX8Zi1eaktPl29Bo/Xe8xHAG39disaN3pGG7Zq9cda2R49sufB7nkLtXl8hhf5FkrvJsOKzjw9ofbbEWp7Kfrz77//4sXW7bHgg+tNKtSjEEhrCCjiJ63tqIpHIaAQUAgoBBQCJggQ8RMzIh6LgpjxI7p09NcTGDv1Ldx66y0olD8/7q9cEXUffgC33Xab9P6d+u0MRiROxoP3V0XB/PnwRJ2b2QjSRoSBTsvE7F7ieTdCScuH98tKtg4RIEUKFsCiBYtQqFAhVKtRHWfOnQvqRdlpKZXdM2T1DBCBQxlJdkSuWUaYF2LfTZ9tjs2bv9IIoMjIwahUuRI2rN+IuXPnYumS5fjiy7X4+5ZbLWU42cU0NecxTScSZPYCZ69i47WoUjMbyav4vLD7/IttFfHjBbDKZkggoIifkNgG5YRCQCGgEFAIKASCh8Anq9fgjaTpuKdqFVz6/bLhwsFsy/7TwV+wacs2nDl7zudP9uxZUa5Mae1/JBJNwsb7kg9q/7z2zz+aaHTr5k0sZVcEQjlhynT06vQKMmbIYGsz7GR7iAuFYpYP+WhVY4jGXzrBPhk7AAAgAElEQVR7Bn9cvoxH6z6KH/fs0zp4BfOxSsC45Zudde3M4f0VhX/dvOjrEUCffroGc957H2tWfYrNX23APWXvcQu+kLDD40mknNtZVcEOkt5HIq5CpWQ02PHLrvfCi23xocr4kYVLjQszBBTxE2YbptxVCCgEFAIKAYWAUwS0jJ+R8Vi0ILDGT59hI3Hx0u/acrlz5sDY6CFOl7Y0/7ez57Dl++3a//766y+ULV1K04ehf7qt2TIoNgG9O3VAgXx5LfnID3ZyeWft0YPR3txqgFZJH0YU/bR7N/LmyYPCxe8Ouu5IamX7UOxMdJll41Dpl1nnLzfLtljsbmsp8QTQd9u+x+wP3seZ48fx2drP8cEHH2Lbd1twd/G7rR6vkBgvEmduYxcSQQJgcQa75DJU4jfzQxE/Zgip78MZAUX8hPPuKd8VAgoBhYBCQCFgA4EdO3dhxMhRpsQPb/rCxUv4fNNXOH3mLMqWKon7K1dA9qxZbaweelO69I9Er04dUK5MKdvOOcn2oYv6Dzt3Bz0jRiZYO6QPxXPw8BHs+XEH8ubLi+x58ga9HMitjlcyGIljaO2z5877CEq2v2aEpZui4OST2/ZYnKT/M3JkHE6ePIk6tWtj5qx38MH8D/HN19/g1+PHsXDRh3ZgC9ockeShhdMbESKe0aCBH+ILKeInxDdIuecIAUX8OIJPTVYIKAQUAgoBhUD4IbBj506MGJmARQvm2nL+3PkLiB47QdPlqV65IircW9aWnVCYFDshCfVqP4yHqldz5I7dbB+6hBIxEGoisU50hgiLi2d+w3///ofaj9ZG8qEj6Yr4MTpIMkLTMmOsHFS759JsDfLzp127MGVyEo4cOYq27V5GXPxIrFu3HnXrPmo2PWjf8yQPiR1T17X0RvIEApvec9LeoifUfoOCdki4hRTxkxqoqzWDhYAifoKFtFonVRG4evUqomPisP2HHZg2dRJKlizu2B9qpz59+gzX7Dl2SMfAwYOH0LVbL3Tp0hHNmj7rxRKWbE6YlISTJ08hJjoSGTNmNJxL47Zt/R5JSeORM0cOqTVoPxYtWmY6Jxz2TSpgNSggAuzsV6layfS8BTIke67CbTt+3LETI2PtEz98vHMXLdOyO4gAIiIof948YQPH+4uXIVfOHGj0eF1HPtsV52WXUjf1WBwFcmMykQVORGwpm2D7tu+0Mq+c+fMHnfRxmzxxgimfeSTjl9slauxi7+alXi+7rVrVGjh65Ch+O3vSCVyO5vJixorksQYl3w7ezbNizYvUH62In9TfA+WBdwgo4sc7bJXlEEKALoHjxk9CXGx0CiKBSKHFS5ajRfMmAckIMRw9AsGuLa+gChXi5/yFC+jRoy+ovKRx4ycNL+KMoFu58lNUqljBlMQh3KzMIUJp5sw5KFSwYEgTdkbnYd78BWjUqIE0GebVuQoVu4HeN3o/Dx0+gj69ethyN9C5Yu9Vnjy5pc6oLQc8nkTET2xsAhbazPgxcu/VvoM0AujA4SMYEzVIE2QO1adD7wGIHRSBQgXyO3bRTlZFarQ2NwuUCcA6EWEmG0ULFsCmjRuRP19+5MqfL+iZBHb2wwwbO98zgoQIPkZEyJB8NI+yUoy6fK3+cj3++ut/aNKwvpRbbpe9uW1PKghuEJEUVEr3x5Ur2qeELf3ZCVlp1Ye0Oj69E0CK+EmrJ1vFRQgo4kedg3SBwJo1n6N06VK6mT50iZs3/0P0i+hlifjRA85NW2ltY9hFmuLyIuNHNksoXDN+iDwbnZCIQQMjFPFz4+Uwet/cJGD1zhUjfo6fOIERMUNDIpvO6u/Fjz/uRGyc+8QP84Mupd9u/xFbf9iBy3/8gWERPa266Nn4E6dOIyFpOiaOHObKGlZanLMF3RTydRoEyzAhO24I2hLp8tuvv+LOO+/Ekw0b4OdfDlkifgib4WMnIqLrqyhvo1OUGWniFC8r82UyfIzsieTVth93YPvOPciaJQvy5cmNjVu2asRqVN/XTV1y4oeecbftGQVAZ3N/8kH8d2MAdaXKfaPtfbh32TLdtFQewDLFiHxMT1i/0KotPpw/J5XRV8srBLxBQBE/3uCqrIYJAlbICLOQ3LRltla4fq9KvezvnCyxZX+F8JoZrPctUKkXfVe0SBFUd6gNkxrIa8RPfAIWfmhP48eKz8m/HMbW7T/i2x9+xJhhg3HH7bdbme7q2JHjp2ilaJ1ebuWKXTtlOdezPzK53pXMakAkJp0p0/WSW7dKO+iySJh8tXGTr8zLKpl04dIl5MiWDZSRNXPiGKthaYLGTjKWLC9oMIFhYffSzOIgHOh5O3EUbrvtNr/V6LtsWbOYkphuEjXB0KQi8o60eCiTx62z6da+pjc7TJg8U6ZMQS/ZTA2sFfGTGqirNYOFgCJ+goW0WifVEODLjMiJDh3aauUf/N/aM+dYGdKVq1d9pUnsu3dnTPe74PGZIzSGtHQoA0C0padls23b93ilYxffWOaTXknUqtVrNO2acWPjMXHyG346Rax0iRlidtif9Uq9xGyFzHdl9suG4ktcyI5YmsVfhGfNnquVTtHD8OF9ErMhGPHTtk1r9I0YpOGlV3alR3LQusOiYw3xZX7FjhyGoVEjtLIy3i820Sjjh7cv+sQwo1JBetjeMbz5/dQrZRP3mz9LbM9btmyKypUq+c5RoLMoUwbHr0nr/fRzslYmtm7dBh+OzA8+dn7P2H717tkd/fpfb+NNuktkg+kpWT0DZEPEQzwnZngHenfpfQuEt9kPEW+b9rf43cUMtaNY6V2mjBk1DTG+RJH/jD9PZvsdSPvKzHcr3weT+GF+/fHnn1oGEGUCPfdMY5QoVtSKy47H9h8xCu2eb+6qELXVC3Vqa/qwSztdqq0SMjIboJWvFcyPr7/6GgUKFMD/cIslEmbNuo1oULe2tpQd4sdJZzWZ+KyMcUpAsfkDR45GQtSgFEtT1trdRQrjxabPmLrllITiF/AyW40RPl6cTVOQ1ICACDCSm8i4QGWI4Q6jIn7CfQeV/4EQUMSPOh9pGgFR24ddCHmCRMxCYcRHgQL5NYKI/fnY0V99eh5GWjGyGS0EOrtgNmxU30+HhC6GdJl+pV0bjEpI9F0my5Uri5o1qiNx/GRNq+josWN+F1J2eWeXef7yyy7WFMu4xElo3eoFrexNJEFo7cihMejXt5f2PS+QO3hghJ8/RYoWxnMtmqFChft8wtm5c+dC3z6vawSZHnnDcBNJDUYoMCFncS7FQn4xYW4WG08YsPgZKcIu3qKgtx7xQ+vRBZ8EsEUh8B937PARJXRu6KFzwdZ7pNZDuKdsGe0z5hdP7IhaMwwDGsOTSGQnW/ZsWhncrl17NHJJjE9GvJpsimVhIp7iWeHJGFqzbt06PuKzdu1aKFSwgHb26OyUuac0NmzYpGkw2TkDYgaN+E7yJBSPrZ7Peu9bILzNMnN4wonGkm8zZs7GpUu/+2n5sDNC55/Z1PudIFzJx9Wr1mpn99y5cz7S0Gy/vf5hTg3ih49p3NS38euJkyhxd1E0rvcYSpe427OQd+zZh0+/3IBaNe/HwzXud20dqxfg1CJ9aN2jvx4H/Y29192MiPhJ3rsHuXPl1kSdrV7g+w2Pw7jhkbaJH6dki1uHw2lWF09gjZ48DYN6dvVzjUixZ598Ak0bNZB22SpJGciwFzg7xUwaCDXQMQJMC6xqxfKGOlSOF0klA4r4SSXg1bJBQUARP0GBWS2SWgjwF3rywYjE4TtNsb+Rr16jmo+Q0SMLjAgEma5VDA+9iytdNulhF0qeKOAvruJlPlB2D+vqJRI7tA6vf6QniMtfXIkM0vPHCT56fusRFXwHNaM9EokRmb3UE/4WiSU9wtAu3iLhp0cAysZn9F7pxcQLQ4sEB9kR4wnUCc/uGWBx9endwy97TrSnR+wZnRPx3eWJSz4ukWAVsWPxPvhADT/NHisldnplYeK7IbvfXv9mbv9xB+LixwSl1Msslrfem49vvvsBd955B56q9xieefIJsylS33fuH4kH76+CY8dPSumgSBm9MchqiReNp6wLu2U/VnxjY+lyRo/XZA/v26YtW5G8Zw+y58iBu0uXtlwa0jtqhK9sacwbb2JA987SoYcSceCEGBEJxRGJk/F47YfxSM3qPiy2bd+hCRlb6aDnpiCz2ySm1fdJ+lCogZ4iQGeKRLXLli6V6qWrbgWqiB+3kFR2QhEBRfyE4q4on1xBQCxZ4o3ypReBsnR4G2L5jxvEj16GiNi5SaadtFGpjtFlnkpS9ERpxdIxHjO+LEgkWJwQP3okR6DLNp/JxGdu6eGkpwMj+iqWBfExi2WBlGnFyDcZ4kevJInZF7OeqNSLMo7ocUr88CWDYokiT4aYxWP0bsgQHLSOiLVRmZ1I9MgQU2Rf9E8Gb6NSKr01WQyymVYyuPClXoH225UfwQBGiPiJHzUWCz54z+ulLNn/aM3nWLryU9+cnNmz44FqVfB0g3qa3ofZQ8LNU2fN1ebUrFpZE8H14rFysadLLY2v/+j1EiYvH6bHQQK4qVGOMfXNd1CuTCn8ee0fPNXAOoFHGkxMrHjD19+izkM1peFyM6NFelGDgXZ9Mcoim7dkOVo3b+Jb7fyFizh6/AQq3XevtKtuEj+0qJtkjV28pINXAz1FgEhtdnZlutZ56oxD44r4cQigmh7SCCjiJ6S3RznnBAGj7ALRpt7lVq/ch884IRtuED9iWRn5vGrVGrRu9bzPzUDEDyN8iMRh+jAsu4cM6JETRppHRhkPIl4yl1sr+MgSP3zWTft2bbRSJDErS7ygyxA/FM83W7YG7DQmS0SIeJPPEyYmBWz5LUsEyBCA/F6JJAhP9MnGEyzixygLyioxJYO30W+KHgnLznGaJH6270D86NAjfsT9OX/xIrZ8vx0fr/lcE3s1e8qWLomBPW7qp5mNt/O9VR2ZYFxqecInNcVw3505C8lHjyFyQIStEhASnF6zfiMevL8q/v77bzxR5xGpLbJCxEkZdDjI7p4bxdFr6AhMivXvQjf5nVmo/+gjKFemtJS3dn0KZNytDmpuk1JSgKhBriNAv0NEAIVzFpAiflw/FspgCCGgiJ8Q2gzlirsI6BEKeiuIl1uZ8iArxIZZVDyBlJx8IEXbeaMLv51SL94XngAiUqBRwwaaVg89gdqte0X88BkvbpV6icSa3r4ZZaHokShmRIQe8UNaPXpZN8y+V8QPs88TQMyP1CR+SKBbxEPEza5/RuSN2TtI3yviRwYlNYb+ZpuePLlySoGxdv1GTdyYunh59RBZQBk+qUn4UGw//fQzTp08iazZsqFKlcqOwh06OhGxgyKkbBChQfvhRhkdK2FibcNZZymr2VO071YzvCgOI02kD5Z9hMb16iJb1qx+mAyOG4OypUqi/YstTbFi5KDbHc/cIG2Wr16LJg3rm8agBoQPAuHamU0RP+FzxpSn1hFQxI91zNSMMEKAlS6J3a54XRuR+DES6PUi44egZJfctm1ba8i2aN4EfDmKHtGiR07JlB7pZRRR/PTwgsViZyped8ht4kcUbiZfeOKHiTTT54yQki2F0iMQjDRXyD4Tj6b/z2MlS0SIe2BUckWE1OIly7W9Zh3k3Cz1Ij+IRGzQoJ62t2I2l8xZYfugp1ll9wywdatUreRHLopnQBZvI9KWOrrx5BKPt1mpl6gFJEMMsp9EmZJHWaLP65/Z7dt/RPzocSFX6uV13E7sW9U1cSsbwshnpuETKqUV78+dh7vuugvNmjd1ArP0XCLh9icfcEVfhF1SjfSQrGBNtuixSsSZZS0F6nI2f+kKtGp2vVQ40GNVkNzMHsvwsBqraNcN8sjMV/V96iDASgKJTCVdKjcIWi8jeaFVO3w4f7aXSyjbCoFUQ0ARP6kGvVo4GAgYaX7wxAZPMuzauRtZs2XFwIFRYBdAdlE7c+YsxieO1twuX76crsixaKtCxfJgnaoCxcsIKiPdHdYViMSV6QnUaYxs3FOmDEqVKuHrDiW2i2ckg0gIiGVgzGe+fbgo9kxj9MR+ZT7TuwTriQqLa7ISN4qr6bNPI0fOHL425XwHM8pgYt3ZWCyB/BL3SOyQxu+PnuCz3me8/hJvn9nSE/vVI0h4UoH+A4o69LDzIPotEidi2aO4pl75X9fOr2oZYHw3Ox5D8UzK7DfN58sT+S5q/D7piTsbdeTbtvV7rZSO3l163/h29Xp4W3kPxd+PQJlbfGx6nfXoe/o8V65c6Nqtl+/3hT43IsS8/I38YfuPGDU6EQs+mOPlMmnGtlXSx80sFBFEpqdhtWOWl5tx/vwFbN60GRkyZEB9G9o+VnxzO5OACBcZcVoZ0kTWlhivDPERKCvm2rVr2PjNVjz2yEOmULpJSLpVPmYnQ8o0UDUg5BDgtYCCKTpvBQhF/FhBS40NNwQU8RNuO6b8tYyAeKkVs1n4yx27jPMix0R6tGv7EiL6DwYJPE+cMAaz5szV2qyzRyyhOX7ihK54spHzetokeuLU/MVTFCVOHDsKs+e8D8p2oDjoobIa9hBJQto4dEE+c/asX4tyyvZhj7iu2B6dj3tq0gR8vHJ1Ciw2bv4KM2fevFDqtV0XsaM/i3vFBLXpO7osE670DBoYocVJvvDZXCIm/LpmeIoEzf/Zuw4wKYom+ggiQSRLDhIEBU5BkiCCZJAkIAKSgwLyk1WQJEFylpzvyEmCJMlw5CxgICogUTiSCEb+rwZ77eub2Ym7M3vX831+wm53dfWrntN+V/WKF7MWcaTW7+JnpUuV9LXqJh/5c6bll/g5zalerQrad+jii4coAk37FjPYxHNFZ5rIoY2bt/jiIJKK/H4pxtRpizpikUYU386dbLM4ZMqUQSGDnD4D/s4H7VUNbzqzau8u+evvHOj9AOHffcKesImIWBAtG0zLhnjGmO8sW5Bv587OiFa8tTKT9Pw3+j0RP0OHjsJiSfzoQmaW9Alkd6lAEkq6QPgZQNk+yZ5JhurV30LChAntmNKcy9rSO9lCmogaM/b8kSb+SrX0ADFC/JCN4ROm4uMO6p3Ovj9zFiMmTsOsscP1llPExs3sW8ugU8SPXraT7oa4AYRD/HjxQXpf8vEuAvQ+UzYQ6QGlTZ3aVryIUCI7Wo+ZsyCJH++eGemZfQQk8WMfQ2lBIiARkAhIBCQCIYXA0aPfYOgwSfz4CxrTRDFTnsB+o+10+VUgSA+nDixlmyxb9iUSPfUU6tR92ymz0eyYJd+MOGGVqFEjKYxkA2n5ZIb0CF+yHN/+cBrD+/aMYa7HoGG4cfOWIeKHJjuhP+UU8WOU+DIS1659B6Fjm+bIkTWLkeFyjAcQYOVg5Ap1b7wVdUdVR+1mVJSiZ8a0t4jsob/To6XDxUov+W2yeaxhQDxl3STImjkjWrZqi0ULZKmXB46FdCEACEjiJwCgSpMSAYmAREAiIBHwMgJHjn6DYcNHYfFCY6Vep86eV347S/+w/9FW2x/9jzT7n2gaZ1QE2UtYMd0S2osZAsfJ9tY8Hl4Rb9aK0Ver1yDR04lQuHAhpEuXzvFQBoL0sZOVJcbZDtlnhXxq+3FvNKlXWxENZ883336PI8dPokXDd0zhb4f8IQzp/XZCuNwM+aW3wQVfrkaVcmWQOmUKvaHye4mADwH2c/+zvgMk8SPPRaxFQBI/sTa0cmMSAYmAREAiIBFQR+DI0WMYNny0JvFDbbUf/zuVfgNrtqsRTWW/aWW/VWW/yaXfqnpR4JPfsxnChyHstE4JEy92oiTHqfeAYcR3vdqxZSuyZMqId+rrd5Yy60cgSB8nBIkpNpR9wDIHrIgbm+0Qx2P36eARuHbjF99HzyRLhvGf9zMLrzKeyCd6N83uwUmyxsmMn4PHjuPXBw/wZil9vSNLgMlJsRqBBo2aSeInVkc4bm9OEj9xO/5y9xIBiYBEQCIQBxE4cuQYho2ISfzQBYwus4EkG3iBT7pwPnz4SNF3cCJzwEwoGanA5lghe9hcJy/BPGlm9jJuZv9Gx7KSNxKUFwWl9+3dh6i7d3H7zj28mP8lJdvLqVha7Y7lb1+0F4qV2VbrajbtZLx4TauJkYxqMdbC00mRaCeJn2Mnv8Px735AokRPoUHtGkaPuRwnEVAQkMSPPAixGQFJ/MTm6Mq9SQQkAhIBiYBEQAUBkfhhF2IqHwk2AcOIDpYZRH+nEhKns4KoXO3Bw4eK8DldcJ3qKmOlXEfrULIyIqd8s3v4WQctLVJs4YJF+PPPP9G0WRPfUoywIQLRSLcs0UdGNFmZGyzSxyqujFh1em9W/VGbZ4aUcoqwITv0c8fuO7/sq3VIlyYNypQsrmyNyt+eTZ4cuZ/P7iRE0lYsRkASP7E4uHJrkMSPPAQSAYmAREAiIBGIYwg8IX7GYPHCJyKWTmes2IWTz0DgxT6Ndmeh+ZcuX0GSJIl9QqBWytX09kGXZKdImkCUNen5r/W9kZbxV69eBYmEP378D956q5qqKRZH0nvSy15iawaC9GPkop4PVvHSm0fnhB6nzoreena/N0roOJX1wzo82Y1Py84fRxO3HjRmAl4vFKZ0qpSPRMAIApL4MYKSHBOqCEjiJ1QjJ/2WCEgEJAISAYmARQSI+Bk+coyiZeBUZx6LrhiexrRZ+E4uNJkyeYgsYKLTlDkUKPKAd9ZMZoTeJp20pbeW3vdEAhrpZLZg/kLET5AA9erV0W3hzpeL8eQHI7soC8vImnq+a31vR8TYyppMA4jm0nnlhZit2Av2HDM/E5wijY2STf6wEImf/UeOoXjhV4INn1wvhBGQxE8IB0+6rouAJH50IZIDJAISAYmAREAiELsQYMTPhAljFZFau79pj13o6O/GqdIURogEUlNJfzdPRphpGf/rr79iy+at+P2P31G/vrlOUry2UjAyYNq0+QBXLl8BHj9G7ty5ULFyJVSv/pZRWCyNc4LEsLSwQ5PM+G+nlT3vrpk1tbY5c8ESRN25gzt37yk/16qVfxO1qlR0CBVpJi4gIImfuBDluLtHSfzE3djLnUsEJAISAYlAHEWAET8f9/zYVMvyOApXtG07lZ1jpw24k3Fg5JOZjJsvl69QsnwqVa6IxIkTO+mO47YSxn8KH3/aE8WLFsG2rdsw4YsJmDxlMtq839rxtZhBJ0gMO85RTO1oddHZJBtGNXcYaWgksyldmgz45da1GNszk2VkBxs5VyLgDwFJ/MjzEZsRkMRPbI6u3JstBG7fuYMOHbqiSNHC6NKpgy1bcrJEwEsIrFi5GlOmzMTkSeOQM2cOxbXYfN7Pn/8J7dp3wueD+qFIkcJBDQVb+5VCYejfr5dnLsmHjxzFiJFjIYkfc8fBKU2fQHSsMreTJ6P1xJvVbP7zzz9Y8eVKPH78GPXeqWtl2aDOIeJn3KSJ+LDt+8q6dWrXQaKnn8aixQsD5geVljnROcyog0wUnI0nXSx6qMyMhMzpMZtdZZaI0euYVrF8Zfz119+oXacW3nuvIdKmTRtte06VjKlh1uvTPvhfxw+RIUMGo5DKcXEUgYaNmmPhgjlxdPdy27EdAUn8xPYIy/3h0KEjCgpmL3xaF2Gz9hYsXIKqVSshVcqUMho6CBAh0bffIL+jqlWr7KkLdKgFdcy4CZg1KwKZMmaME8QPf6Zmz5xi+ueA3fjS+j9duOg58vjQkaMYNmw0Ro0eZvi3+naxCOX5Zsqg9PbpVMaQ3jr+vmeiy1ZKzDZ+vQnx4sdDoUKvxLi82/EpUHOJ+Fm3YR3SZsykZLdVq/oWsmfPpmT9BOoJZsaPUVFwsyV2ZokfwpIRUHwXuO7dPsbOnZGoWrUyOnXqiNRpUqvCHkjiZ27EPJw8cRJFixdTNKnkIxHQQkASP/JsxGYEJPETm6Mr96YgQBfd0qVKOnbhM2OPyKOhw0ahxyfdJPFj4jwSxocOHsGECaOj4cZf4gf07423a9c0YVUOZQioZfzEZnSIrG3Rqi2CTfw8evQIy79chbp1ankm04fF+dCRIxg6dDSWLZkXm0Nve2/sIksZFHZ1kLyi52OXeFq0aIlSRlSzVg3b+Jo1EBExD4meegqVK1dCqtSpDE0n4mfL1s24cfMWdkVGYvu2bRgxcgQqVQqc9osV0sTQZoRBVmPJxKf1Wqhb2QeRXmlTp8aGteswaOBgVKhQDgMG9tckfNiWrKxlBrM5c8Jx7Og3ePXVwmjStLGZqXJsHEJAEj9xKNhxcKuS+ImDQY9LW3b6wmfWnhaBEZdiYGWv/nBjmVjHT5wM+kXeyl68OCeuET9ulnp5Mf7k06HDRzB0mCR+tOLD9Hfoez57wWo8jWZlWLVvZJ4TWUsHDx7CX3/9iXTpnlOEkkPhIeKnTNkyICL2zJkzyJE9B4YMHYzyFcoHxH1GfFBnuUA+RJTky53TtpYPnQutM26lXTtl1rRp0w7ZsmbB5CkTdQkfwoh8IBIq0JhdvXoVYQUKKWFR0xkKZLyk7dBAQBI/oREn6aU1BCTxYw03OSsEEGAlLbyr/G/8+e/FsheaI5Z66dnj1+HJCfZ5WMECvgwW8fuWLZtGKwWhta5du47OHT9E948+VUxQ9sv27TuxbNlKjBwxGGPHT8Sxo8d95Tqif6JNRlqRLcLh9JmzvhI0+h/ifv0/x7p1X4NKqZo2boTLl6+gUqUn/2PMf09/D3S5lR5hxvbCY0p+8Xtk+6QSP7VyHzF7qGzZNxRNJyKU6GG254TPU0qj6HEqy0jLTxFrtVj42yc7a3pnwYzGj9WzejvqjqKrc+XqVQW3ZEmTKRdFpilk9UcII3HILj1q7y5/XimOXTp3QK/e/WNo/IhxEOOr9174e6fMxIl8HDSwL/buO4BGDetbhcbUPPJ96IjRWLZYZvzwwDHNGycyfJhdL+j5WM0MEQ/Vmq/WIF78+HjrrWqmzpubg1nGD5E/lHXVrfvHOP3990oWUCCeQGeukM9OddIyYsrHgg0AACAASURBVIv0iki02ahYdNUq1fFx70/x5uslDcMbDMx4Z4YMHopffrmJVq1bIn/+lwz7KQfGfgQk8RP7YxyXdyiJn7gc/Tiwd7Xf9LPLXIYM6X1kC7soM2KIv1zyBIrZzAG6YBNRw5cskY2Ro8cpl1DS/WGXR1qnebPGPvKhdOlSyJQxA4oVLYKRo8Yhzwu5sXPnLoWQePHFvMrno0aPV+xc+vnnaOswUoPtRyw5E4kVGk8PlU6xPbZt20r5O82lS3P3rp2US3swxGr1iB8WQ574ErVUxJiKmPAXc3bh5y/6PHZECBF5YFYnSu0VM+KnVizoc5q/b/9Bn84R7XPD+k0+AlA8c2r7Fokff+fd7FmlMzl2zHAs/3IlGjV8VzkzTmUYMRKqXr3avrNJscmSNbMPD/H9Zmefzgov7izixL+HTMxd773gyzjV3ile20c8j7Re5O49ys8gN4S1af1hI0ZjqSR+cPTEt3j878tqN4NCfOedIlys/ufainiz1loXL1zEz5cvI2GCBChWvJhVl4I+jyd+aPGJU6ahU/sPFeKHyCAnn0Dq1PB+Or2OXmaPGbHqt6rVwKjxY5VyLyMZPETGEZFlt5TSbBzXrlmLXZG7EfZKGBo2bGB2uhwfSxGQxE8sDazcloKAJH7kQYjVCKgRNXThGTN2QjQyhl28CAxG0qhdxpwgfugCmCN7Np8+Dbuo/nzpsrJ2ksSJlewbntRgQRIvj/znvCaOSN6IZBPN40WnRZ9o/Nmz55SMHzVxWpFscPoQ6RE/tB6PRa7cOaORU/Q9w6BK1YrK5VotdiJONI/F/ebNWwqZsuqrNY5pRIkkmpqf/mJB/vbu0x+DBvbzZc6I+xKxU9uj0Ywfq2dVbZ8bN26xnfGjthc1woUnxghjsUSTxVgk88T3Sy8WPCnGv1P0Z54sVYuz+F6RT+vXbwxqxk9cJX7EDkhOkz0Ub7ZGIGwb+XlrpUW7nt316zfgrz//Qo2a1fWGeup7kfiJCI9AyxatcP3GNaRJm8YxX9WEjR0zLhgKRIaMPzJJr2MX716Nt2rhq7WrYNRHo+MCgeXFixcxYvgoPPPMMxgy9PNALCFthhgCDd9rjoXzZVevEAubdNcgApL4MQiUHBaaCIiXYkay0G7E1soimWGE+BFLoMguX34kZhWojWfI8iUrrNRL9FEtg0iMjJoAsp4uDpujVsKlVuLG1gyUWK5Z4id16tS+siIRD7anK1euxWjprUYk8Jd0VqbklIi0WKbE+8r8XL9ho9LZTC0WaqSlvzdTSwzbCPFj56zyc50qjxP3yZ9p9s4x0pTP5uPjyTJ+tDKQGEHEfPb3Xvh7p4zE+eTJ7xTBabFcMVg/aZ9k/IzB0sVzg7Wka+uQXs+ly1d8WT1OlnGpbcptPR/K3qA23lSe49Tz66+/4vDhI/jn77/xZrk3nTIbFDtE/PTt1xd37tzBjh078Puj39Hto+54rfTrOHX2PLJmftLty+4TzE5egSBLGFmodW7Y96w9/MOHD6HWFa5m9dpYvWYljOIRiL2YjeWA/gNx+/YdtG33AfLmfcHsdMPj6bzlzZ3T8Hg5MPgISOIn+JjLFYOHgCR+goe1XMkFBMwQP2rlUVRGUqRoYV9JmJY90sZhjz/iRyvTQITGCvHD/KdL68thYQrJwcq1RDKD/i5eyHmCR7xIlyheNKgdtPSIH7HUKyoqKkYWl4ip0YwfNk+t9MfuETZK3KjFgsoCjZZM6Z0FI8SP3bOqpw1kFUsxO480mFi2G9kU31n+7OsRP2KWGM3VioW/d8ponHliTk2ryCpGRuYdPHQEw0Oc+KFLFP/QxZT+SZM6FX57+AhE8LB/B6uMxO3SrkCtv3btOiRMkBAVK1VA/PjxjRwx02N27NmP706fwcFjx5Ep/XMKcVW+dEkkSpTItC1+woD+A5S/pkiRAlmyZEHZsmWjZfoQMUiPkbIkf44YJTpsbebfyU4IO6v5oUbCsA5gau+Q2p5r1Xwbq1avgJFyNC+QPgyHFStW4sD+gyj8amG8805dJ8Lks0E4rd6wCXWqV1VKJXNkzeKofWnMOQQk8eMcltKS9xCQxI/3YiI9chABLaKGlVXRZdr3H/2VqzFlykyfVoqRjB89V8UMHaNaHmaJHyPlPcxXPhtBLWOHXXQp46TnJ90wZNgoZaqYfaS3dzvf6xE/jJRhWTEse8JfBpIZ4ofGLli4GM8/nwOk4+JUZpOVrnAkLC3u018WjZGzYIb44YlPtZhqnVU2lieA7Gb/6JV60ZpGiR/KqhLjqpUBRnb590J8F8R3isabaR/PCKBgZv8oxM/IMVi6yDsZPyxThvBjpA1lFRCR4+8JFqnjzwdWCmNGBNfOz0hxbiCzjP766y9s3bINjx8/RuUqlZx022era99BSJYsKVo2rI/nsz25FN//9Vf8ePFn7Ni7H1XeLIM8OXNorn323HnkzqWfSfHzlavIkiljDDtGSAq9jQeT+CFfnPBZ3JMaEUPrUFYUPdn+/Tebp7bn2rXqYOWqL3UzfoJZGqcXO/b9uXPn8MX4iXg2eXIMGNTf6DTNcb/cisLmnbuwaccuzBo7XBk3b9kKNK73tm3b0kBgEJDET2BwlVa9gYAkfrwRB+lFgBBQu+zz2RB8CY94gQ0E8UPbZBdIsesWr4Fihvjx5yfL+OE1e8gHljHDMnl4vR/6ns9YoE5iaqVHNIYeJwSPxfD7I37USmy0ym5on8u/XIW6dWqBlXqpZUHxn6kJYfPiyXaOqhE/v1yx2tdtTYwF65RFn5P+EOuQxfRhqlatFIP4sKvxQ8ST2bOqpldDMaWHCSdbwVGNsOLPCiv1EoldNc0ryoh7pVBYNEKTzjRp8zBs/b0XFAumgyW+U3yHOJ5c4s/jzp27o2keqek3WcHI6JyDhw5j+MixrhM/vN4OXSrtZl0Y3b+T4wJJuhjxM1BZPmztHTt2IkGCBChS5FUkTpxY16WWnT9GnbcqY/+Rb3D56jUUfDEvKrzxuvJv8Zk8Zx6SP5MMZUu9hiwZM2javnHzFlas+xpFXgnDq2EFYtqZMh3t2rbx61u7j3tj8vBB2LxzNx789htqVanoG+8EiRJs4sdp4kRLZJmRQfRveth7qtVZbOrU6fjggza6Gj9OYK57GC0O6NO7L+7f+xX/69QBuQwQimrL0HvQs2P7GIQlfc5IIIvuyWkBREASPwEEV5p2HQFJ/LgeAulAIBHgL3x0GTt54lsULfpqDPFkf9kg/OVQzR5139J6+Isq/eaa1cazNtf8PJbVQZ+RuLNaVpKaqLIoDk1ZTIxcogyLF/LkQfwE8dG588e+rkZiGY9INPGdox4+ehStzTnzWSxpU8ugsBpbLeKHL40RszX47/h1WZaJWMajVopEXdVEUV414W+r+6J5en76iwVdurQ0lwiPAgVeinF2xLOQK9fzmDx1htKinseQ4aN23lnrdLZvvbMqdt8SiUar+IkaPMzntGnTKO3Q6bl1K0rJthF9ZOWYjMQSCWCtbn/Xrl33kUP8eyFqRonvlF6c1bqKiaLzVnEyMu/gwcMYNnKMa+3c2aU10Ho7RrCwMybQpIs/34JFOG3etAXx4sVD+Qrl/ELVuc9AhL2UDxXLvI6sXFbNie9PKVkP9G/2pEqZAgXz5UX+fC+g6CthhkNw7/6vWP31ZuTMnhUli76qzLt7967SrIARP/TLCvrvPf9MmBmOcqVL4qUX8iiZMi/kyol0aVL7hjhB2rhRtkR+G+2eZQRktRIyERt27oikFTOA+DX8YUrvP5WQ+ZtvxN9AjlmyZCmOHf0GxYoVRe23axle6t79+4hYukJ5B3hykRmYEj4fbZu9Z9ieHBhcBCTxE1y85WrBRUASP8HFW67mAgLs4ssTFaJwraivwS6YzF1eaFfNnta2eHKBz5oQSQdmXyRZmF+ZMmVQLvS8lhB/aRf9HTViCMIj5uP4iZOKlg9p/hDxtHHzFuXCTw9fdkPZRpkzZ0LXbj1Al3yx5ETES/xe1EeyGmatyzJvz1+5kIiDOJa3T3ugrk5E9FDGT9UqlXwYixpHWrhb3ac/P/ViQWuKOBk9C316f4LDR47FOEdkk8gStfNu9qxSFhLNIZL15q1bSrYYPWLWkBXsxHNI7w3Fisrx+DPJ40vvULeuHUFt5vnMLjUcxfPiLxZEOvl7p8i+vzhHRu5GliyZ0bvPAOU9DbbGz4GDlPHjDvETLMLCyhkzOocJ3aqJ2xq1YWdcsAin69ev49Sp00iePDkKFXpF1eWjJ77FH3/+qYjWpnz2WTvbMjz3jz/+xNrNW5EtY0asXLESq1avxcthBfFayeK4e/eeUqZ86vQZPJ8jO2YuWIJ2zRv7bB8+fjJG1pBd0satluS0Kbu+i6CzzJ54SsllEkU36zFgWgDbH/HjBNFm+LDYGPjDDz9g2tQZSJkyBfr262PI0sr1G1G7qnZJ5PHvflAIUvl4EwFJ/HgzLtIrZxCQxI8zOEorEgGJgERAIiARCBkEDhw8pJR6LVs8L6g+xwbSx8090NrUoczJjl3+DsDKFauQ8KmEqF79LdVhF36+jFGTZ2D85/0sn6M+Q0dhYI9ulucvXLQUw4aPxrEje9G6zYdo17Y1Xn21EI4e/UYph33w8BEyZUjvs0+ZR2LZ2bXr15Eh/X9jzDrjdtlSINenM0fZPUQCmXm0yB03STIz/vNje3zSE7/99hDdundF9uzZNM0M/WIyun7QSlOQ/LMRY/Fxhw9MY2nVbznPPAKS+DGPmZwROghI4id0YiU9lQhIBCQCEgGJgCMIRO7eg4kTp2HRgjmO2DNixGlNEiNrOjmGCTgXKljAFS2iYGX5MMxIzHn9+g34+6+/UaNmdVUoZ8xfhNbvNbAM86oNm5RSr+Vr1uN/rZubtrN581YcPXYcl69cwXuNGuCH70+hSZOGip0//vhD9QJ+5MRJFC74n07Q77//jlmzI/DSSy+izBuvm/bBC+eaFxenDCx6mCi6W+LnWsSP0xlKpgNmccL8+Qvw7cnvULLka6heIyYR2ql3f3T5oJXfjl1LVq9F/ZrqJKpFt+Q0hxGQxI/DgEpznkJAEj+eCod0RiIgEZAISAQkAoFH4MCBQxj3xSTMnzsr8Iv9u0IgsxICvQm6xN6Kuh20TBt+P6SFcursOQS7rGz37j1KOWPhQoWQmtPDYb71Gz5GueimTGG+vGv7nn24e+++TwNl++59KFuqhK0wVq5aC1FRt3Fw/06/dhau+EopW7p04QIqlH8T1OGuaJHCltf2CpGhRkDR2aGMHdpvsJ/YRvwQfieOn0B4+FykTp0Kn/bq6YOUBJvp8Sfa/OngEejerg1Sp/qvm2ywYyLX00dAEj/6GMkRoYuAJH5CN3bSc4mAREAiIBGQCFhCINjED10CScjVbLmIpc05OImRLnlz53Ily4dwo8eNrI2vVq9BvHhA9Roxs32u/3ITIydPx4i+/11+jcI+e9Ey3L13D53fbxltysbtkahUtrRRMzHGFSlWGls2rcWateuVMq+RIwZr2jp37jzmL1iMDh3aolLlmjh0INLSulqdrSwZC8AkN8uqNu2IRMUyMeMZKvo+/sKRLs2TDnTfHD+CTJkzoVu/zzGqfy+/Edxz8LBPkDwAoZYmHUKg4XstsHD+bIesSTMSAW8hIIkfb8VDeiMRkAhIBCQCEoGAI7D/wCF8MWES5kUEJ+Mn1LJ92IXZLdLFbfHoe/fuIXJnJJImTYo3y70Z4zyOnjITXdu2Mn1O+40Yg5qVKiBFsqTInTtXtPndP/scIz/zf3k2vaDOhG4f9USb1i2QL+8Lpk17ocRLz2m1Ll16c5z6XisTKjYQP4TRnNnhOH36DI6dPofePT5CyaLaWWMDRo1H324dnYJW2gkgAo0at8CCeZL4CSDE0rSLCEjix0Xw5dISAYmAREAiIBFwA4EnxM9kzIuYGfDlQy3bh/z97eEjV8pjKBhuikezw7B0yTIkTJgQtWrXRPz48aOdkZ37DuDevfuoXqm8qbOz99BR/HzlKjKlTY0dOyLxac+PfPN//+MPzFu2Eq0a1Tdl063Bbpb+Gd2z28RUbCz1ErE/cvgIBg0ZjuezZsGoMSNVQ9O17yCUKVlctbW70VjKccFDQBI/wcNarhR8BCTxE3zM5YoSAYmAREAiIBFwFYH9+w/ii4lTAk78uFlqYgZglmGTJEkS1wgf5oNbZWU8XgvmL0TixIlRp+7bMWD8ZOBQDOvTQ/l8x/Yd2LFjR4wxZcqUQZmyZXyfU/t1Er+dPHyQ8tnVq9dw/PhJlChRFClSpMD0eYtQsczrfoVx+UVOnT2Pm1FRoHjly50zaCWEbpf+mTnTbmfZxfaMH4oFCYi/3/1TdG/zRJg8T548eDrx074wLVm1FlTyNn30UDOhk2NdREASPy6CL5cOOAKS+Ak4xHIBiYBEQCIgEZAIeAuBYBE/bl8+9VBnWRE0zg0BXOafF7J8mC+HDx/B3Tt3kC179hjlWBcuXca4GbMxun9vH/FTvlwF9O3XJxrUIvEzfMJUpY01e+7cuasIR2fM+EQrZci4SejZqb1euKBWAhcsHaRgd1XTBcPPAHrvgi0GzrvjL8tPS/vHzn7dmhu+ZDlSPvusks0zftwXuHTxEpq3bI78+V/C7Tt3MXH2XPTu0sEt9+S6FhCQxI8F0OSUkEFAEj8hEyrpqERAIiARkAhIBJxBIBjED2VH0EWdRJ299rDMDWp57YZwMo8HXdKzZs7kGZwWL16CePHioX79d2KEbf7yVXivbi3f55TxQ8TPX//8aTjEZ86cw+Ily9C71yfKnIIvF8PYMcNRvlxZXRtaRGIgRZaJ8CGSyh+Rsn37DpTlMpx0NxLAAV547/wRvl7pguZUCOYuXYEm7zzJjFuzZi0uXLiADz9sj8lz5qFd88ZOLSPtBAkBSfwECWi5jCsISOLHFdjlohIBiYBEQCIgEXAPASJ+JkycirkRMwLmhBcveCw7hDbtNuHDWm0Hs1RJL9hEcKxft0EZJpZ5qQnUGiV+btz4Bc89l06xW71GXfTr10tpoU6kT4YM6RE+exoyZcro1z29LBans8uYjo8/wufxP4/xXLqMWLnqS5R6vaQevEH53u33js41PWlTp1Ldr9v+OR2ETr0HoF/3jkid8kmb9nv374MIUkn6OI10cOxJ4ic4OMtV3EFAEj/u4C5XlQjg/Pmf0K59J1y5elVBo2XLpujSKfgpwbfv3EGHDl1Rr15tvF27poxMHEfAyfPAzvjng/qhSBHtjidWIB8zbgIOHTyCCRNGI9W//8NtxU5cnbNv/0FMnDQVc8MDQ/xQOUepYkWCpr2iF0fKCLl0+Qq8oJ9DvtLlN2mSxK6TTyJuy5Yuxz///IMaNasr+jnsuXX7DhImSIAUzyaPNsUI8dOte0+kT/8cLl++gsNHjqHBu/UQdesXrFy5AgsWzEe+fPkQuWsPSusQJ0QokK6PFmHnFPHDxL31CLk7d+4gT6582LZ9MwoULKB3BIP2vdtds/TiENuIHwoskaJdPmiJ/UeO4cFvD6WQc9BOu/MLSeLHeUylRe8gIIkf78RCehKHEDh06AjGjJ3gu7TSJXbD+k2YPGkccubMETQkyI8Wrdoq6w3o3zvOEj+PHj3C8i9XoW6dWoqgqZNPIG076SfZcvI8rFi5Gn37PRFynT1zimPED+HZr//nWLfua4QVLCCJH4uHIJDEj5stpEU4mCaMV0qp3G7TrndcFi5YhD///BNNmzXxDd2wbQc2bovE6AFPdH34hxE//Gck6rxl6+Zo4/bu3Y+j3xxH+7Zt0LffQCRIkBClXy+Bciqt4v356I/UsEsomCEHL1y4iE7/64wvJo5D1qxZ9WAN6vd2cbDjrJq2z8avN+Lc+R/Rrt0TjSc3/bOzN39zvz11Br///jsKh3mHAAzUXmO7XUn8xPYIx+39SeInbsdf7t4lBIjouXbtOvr36+U40WB2Sywro23bVnGW+CEMFixcjO7dOjkej0DaNhtrI+OdPA+MSHKS+GF7kBk/RqKpPWbv/gOYNGma4xk/dPFLmiSJJ/RqKPPACxo+LApeEnBWOxk7d0bi7p27eLXIq76yK9IveTb5M5oZDEYyfthad+/eVTp4fT54uPJRr08/Nn2I/WX9MHxJU0qrzEhckJXb0edG5504fgK9e/XF3PnhePbZZ03vQWsC052iTCur2WBukq5a7eO/Wr0GUVFRaNa8qbJ1tzOSHAuYNBQrEZDET6wMq9zUvwhI4kceBYlAkBFgGQu0rBeIHydLe4IMpSPLBTIegbTtyOZVjDh5HmSpV6CiZN8uET+TJ01DhIOlXoEU2DWzY5a5QaVmXnm8JuCshsvKFavw66+/onGT97Bj737s2LMfHds0V7oWaT1miB+ycffuPRw9+g3Kli1tOTR65AYjgIg8+e3hI8QDopUcEkFB/xDBQgSRGfHxXZG7MXTIMKxZt9qy/2oTxY5hjAQy05lLrxTOUYdVjGmVeC1f9iX++usvvNugvoI7xcdtfa1AYyHthy4CjRq3xIJ5s0J3A9JziYAfBCTxI49HrEeAMgNmzYrw7ZNp6bAL7vETJ1GtWmWFhHn46JGid0OfsTKS7dt3+kpWyAiVRL0cFubT5zFTbsKXvzCHMmXM6Cvx0vKVDxI/Rlyb3xObo5ZtwWzQ2qS/QmVnosYPX/ZDtkQ7zAb5MGhgX+zddwCNGtY3dZ786RyplR3xn4maSFb8LVG8WDSdJXKenQWjJV8i5swvcW9mbfOkCc1lJXlqWlDi3sWyPd7WpZ9/Vs4zP8bIeTASWLEMq0vnDujVu79yxniNH/494M+/kTXYGLWMH/H9MhtLZpvfh1bc+PeQ34NaKVqSxIl95Wn8WJ5ky5olixLjYGl97d23H5Mnz0BE+HQzsGuO1fptvyPGTRjxWsttL2b5nPj+FPYcPIxzFy7i5q0oBd2HDx7g/p07igBzjpw50aZxA2RM/5wu8maJH12DBge4kTWyetVXmBsxD0uXLzbopf4wPYLHDGGop62j7431Ef7KtxbMX4hkzyRDrVo1lWwfItooK1A+EgEvIvBe45aYL4kfL4ZG+uQAApL4cQBEacK7CNBFcNmylT4dEHYxZCQGu3hlyZrZl33DLm4/X7rsm8cu1vxFkmyRTobZrB2tLBA9X9m8EsWLKiVZou8UBdI+oQ4pJBKttg8aw5eZ0d8nT52h6AvxpV7ky08XLvrEptkll+FGeETu3qN8z/woUrSwKXFqskGkANM1YuTEK4XCfJgy3HmSgo2rUrWibz27/lotvSNfRo4epxAbJDDM/OUv71Zs8wTG66Vewwt58yh7Fc8vxU88N6IPvC3y67l06RRik50TI+fByBvOzhuzS+di6LBROHb0eDTih9bLkT2bcobZHBpjVt9KJH7E86R2dozsg51nIq2IrBLPm7hP9k4RuczeD3/vHtPyotIHRua9W7+uIn7764MHQSsBJc0Vevcj5tgnfphujZsZNnoXaCOxd3qMFwWcDxz9BotXrsGo/r2ibZfaUF+/fgOtWrUwBUOgiB8izPxl4gRbJ2ba1Ok4dPAwps2YYgoff4NZhzm97BdGHvrLTtLLgnLMaRVDekLus2fNQebMmVGpcsVYqe8TSGyl7eAjIImf4GMuVwweApL4CR7WciUXEBAvh2r6JWoXc3/ZBHR5rlWjumVNGC3iR89XNaKJv/QTvJStxBMw9P2UKTN9l2pRVJrmiJjQxZcIme5dO/mEpsXLr0i00Jz16zcazvgRSSx2NBhJwYgetbIjkWhywl8r5Ay78DMSg/6uduG3atsf6cVIOpGkYDiqEXVq2SRGzoPR11btfIoaPyJRRratEjTi+yKedauEJNmlh++wx8fw5Mnvogmz01i2Fv2ZdRkTCTn6TvRRjew0irfdcU4SP25mGhAOXsvy8SIJtXDFapDAdYG8LyBliuilW9TCfeuWbYo4rdjCXe+cEfGzY8cO9O3XV2+o4e9ZlgvhyJdr5c2d05cpEkziZ9CgwXhw/wGGDPvc8B70BlrRwuI1gJgeEZGup86eV7SszJSs6fln9Hs90kf5mfjFRIS9HIY33igtiR+jwMpxriEgiR/XoJcLBwEBSfwEAWS5hDcQ4DMfxDIXUWhZSziWL2+y2kbaiO6Lmq9qF1ItZPlyE7GUTNyrSK6olSixdVjGE11+iUgwU+bG+6ol+isSTEaIHyf8tULOiOVA/P70MDfyRqjp44gknUgkMLsimaKltaO2bysaP2pZMOSLuK5YksbjYLbEyZ+4s7+SQH/YaxGSbI6/d5f84TvzGSF+rGBt5OwYGeMU8eNmpgHt08oF2gg+VscYzeKwat/KvCHjJ+Hll15EtQpvqk7ftHEzbvzyC96pVxeJnk5kZQlH5uhhxxN8wSIbu3TqhixZs6Bb9y6O7JGMOFEWyesY6WUMOea4YMgI6SOuHUzCLlD7lnZjNwKS+Ind8Y3ru5PET1w/AXFg/3wWCdPm4cuajGb8EFR2SlOMXB61fK1apZJSxkWPv9Iy0b9vjh/3ZfxkypRB1YZ4+VTLAlE7JnZ0WrSIH7F8jWku8fpDYiaHE/5aIX60sm1ErKzYViNN+M/Y+dUifkQCTY340SIxrJARWtk14rpWyyPVzp8a8cOXuTVv1jhGBpzejzu9LCF/xI9YhhcKxM+UqTMQbqPUywtismbEb/Xib+d7uswzMsIr+iV3793H/OUrUaZkCeTPm0dzexvWf41r166heYtmdiCwNJedIZpshMAgwuPU2XMoVLCA4c5dlhwDMGTwMGTNmkURu3byiQ3khxXC18ocJ3GXtiQCRhCQxI8RlOSYUEVAEj+hGjnptyEE9MqnyIgZ4ofG5n/xRYRHzAevC2TImX8HWS31EjMKxDXVLq08MWCG+KFsHqMtuNmF10z2j1Z5j1oZF5Wv6RE/rHNIpwAAIABJREFUdv21Qs7okQQsPlZsmyF+SKhZjJWYGeQl4ocvPTTz3qgRaocOHolWWsXbNhof3q6WNg8b4+97kYQLCeJn2gyEz7au8ROsrAsx9oxkqVjGemcoO2dPnOtVAefFq9ZgUI9ufrd6+PAR/PTjT3ijTGmkS5fOSVh8tihely5fVf5+8fJlpeTsVtRtS121AuJgkI26IUzt5Batdu+LDYSXkzhKW95EQBI/3oyL9MoZBCTx4wyO0ooHEVC7+Glp/PAXSEYGiZ/RRY4eEqVVExg2CoEa8WPEV0awiJ2KiERhj0iAiJdRNfJIi2whAWCeUCC/l3+5CnXr1MLOnbuRO3euaBpAvfv0x6CB/Xyf+cNDTRNFjexQwyUQ/lolZ1jpn1imtHHjFh8+Vm0bKfXS0ojREs4Wu2sZOQ9GzrUWIaJFQJFNXszZrEaU+I6yrln0OcuIs0L8MLsk1KwVU8qiE7uisXl8GaVaNpaWDpHYUc8I5nbH7Nm7H1OnzUT47GmWTLnVncdrpA+RX3lz5wp49omZIK3dtBVbd+2NIeCsZmPzpi24c+cO6r1T18wSylgiAB4+fKSU29FD4sOkNUMPETv0Z/ZvI9k8ph0I0QlOlHq5uXUrhK9s4+5mxOTaZhB4r0lLzJ8r27mbwUyODR0EJPETOrGSnppEQEtoly51pPHzQp48yJXreV9XK3YRVSthosse3+WKXBGFiI26p0Z6GPE1TZrU6Na9p9KRiX9Yps3tqDtKa3LW7Yqtc/PmLYweNVSZkiRJEmVM2rRpfJkSjLyg7xmptH7Dxmgt7Nl6TBtJzGYwWm7F+22kA5ZY+kXzqeRt3bqvFVNO+ctnhp088S0KFMyvdOnSe7T0hXhyzqpttawoNczEc6imt6OVYcX81zsPRlrbi53vxFgxIoU/bzy+RjPMaI5ayaWaxg4RNLRu7ZrVkTJVSkdiyvbFdyJTI+nE0i9R34j2mzp16mjvrN55c/J7O8SPWxdXL5E+XszyofOxasMmXLl2He2aN9Y9Lo8fP8a6tevx999/o2atGrrjaQArzfrt4SNFTJjIHvn8hwDhX6tKRV1IQjX7heJPj9m4h+p+dQMpB8Q6BCTxE+tCKjfEISCJH3kcYjUC4mVr1IghSpkWkSdi5yhGqNDnRPKwjJ9zZ8/72i6zOaJdMQtHC1SeVGJjRMFk9rmar6KgsFhexV+q6btmTd9Dt496ghcbFskKto7Yjl3cIy+IHRm5G1myZEbvPgMULHn7Zg6UuIaawC8/htahrJUxYydE615Ga9rxl8eE36eRvTByip0f8SxYsS2eE8KFuocRkcEeHitxPL8HNVt8xyqj58EIFmKsunXtiFGjx4PX1CI7ok9mSB8Rb3b2yC6RmleuPikp6fFJN+VsEkloVjhaL6bie6h2/sUxLIasHI1v507+Gv0ZYiQORsbYIX6s/MbfiE/+xniJ9GFdp9zoouQPo29PncaZ8z+hdtVKhuA+ePAQrl29hrJvlkHy5Ml153iV7NJ1PIgDxk6bhc7vt9RdMVSJEKtlaqG6X91AygGxDgFJ/MS6kMoNSeJHngGJQOgiwJdcGcnECN2dSs8lAhKBQCGwe88+TJ8+G3NmTzW1BF3+SbzY7G/8TS2iMpg6CLmt6ePFNu08VEazTdicNWvW4vE/j1GjZnXd8LiV5aXrmIcGXP/lJjZs3YGGdWoi0VNP+fUsVIkQq35bJYw8FF7pShxBQBI/cSTQcXSbMuMnjgZebjt0EdAq2wndHUnPJQISgWAjoBA/M2ZjzixzxI8b2T5eIH30Wo0HO37ieqfOncfz2bLqEg78vCVLluKphE/h7Tq1dd2Paxd3IvlIn4ievLlz6uJjdoAXzrRZn2m81fffKmFkxUc5RyJgBwFJ/NhBT871OgKS+PF6hKR/EgEVBJxsiy0BlghIBOIeArv37MX0GXNMET9uXN7cbgFNmS5HT3zrOQFn/sTuOXgYp8//iObv1jN8kE+fPoMzp08jLCwMWbNl1Z1HRAhh4bXyNl3HTQxgsSYtvKRJEivt5VmmE5nJlzunku3mxBOKRJqdM+DGzw4n4iRtxD0EJPET92Iel3YsiZ+4FG2515BHgOmx0Eb4rkghvzG5AYmARCCoCJglfpiobzC7M1ltG+0UkKGiaXPm/I/Ik/N5U9teuGAR0qRJg0qV9YWImeFQzVIxAowR3SYnyRonbRnZnxNj7PjsVhdAJ/YtbcQtBCTxE7fiHdd2K4mfuBZxuV+JgERAIiARiPMI7N69FzNmzsFsg6Vewf6NvRtEE38ovF7axXwdP2OOkoVjVNCZzVu6ZBlSpUqFChXLG34XvCSwbdhpnYFmyD0n3wE7JIpTezdrx2qZ19yIeWjStDFCcc9mMZLjQx8BSfyEfgzlDrQRkMSPPB0SAYmAREAiIBGIYwjs2r0XM2eGY/asKbo7pwtfoYL5HStz0V0QgJOXbCPr8WNo7VBpVX7w2HEUfSXM1BbPnDmLCxcuIEeOHMidO5epubGJ/KE4k0i50fI1J8+kk7ZMBdDGYKs+N2ncDHPnhUvixwb2/FSmP5UkSWLDZ9ehpeOEmcZNWmLe3FlxYq9yk3EPAUn8xL2Yyx1LBCQCEgGJQBxHQCF+ZoVj9kz/xI8dXQ+rELtBNJGvTM/FSS0XqxgYmTdg9Hh0bNUcKVM8a2S4b8y8ufORPn16VKxUwdQ8Njg2dPiyoh3lVBaaV8ueaH+XLl9BGg0yzCrxM2vmbLRs1UISP5betieTWEdB0p9iZCXLSvzt4SOfZTNEpg13YvXUxk1bYl6EJH5idZDj8OYk8ROHgy+3LhGQCEgEJAJxEwGjxI/Vy55VVKn0hoiFYGoJMdKHCCe3W8Ybxe3XBw+w7/BRVHjjdaNTlHFnf/wJy5evQMGX8qFataqm5vKDg30uLDuqMpEuzCTSbDTTx+l9e7Hkic9yI5KB3sPCBfP7tk7vJH1m5b0kIfH48ePhL8SzNN/J2IeSLYY5dZfLmzuXQvjoPSx2NC5UCGy9PQX7+8ZNW2FexMxgLyvXkwgEBQFJ/AQFZrmIREAiIBGQCEgEvIPArl17MWt2OGb5yfixkhVhd4duEAqhWL7U/bPBGPnZp6bhrvFuEzx+/A/mT5+EFClSmJ7PJrhF0Fl2mJtoR6TabraOF7Ol1N458TO77yVpShUsXEgSP34OMNOboiHUVY4yeXjyzezZp5g9fPgQpYoVMTs1To+XxE+cDn+s37wkfmJ9iOUGRQRYZ6zPB/VDkSKFPQsQ87Nt21Z4u3ZNz/pp17Hbd+6gQ4euipkJE0YjVcqUtkweOnQELVq1RcuWTdGlUwdDtsaMm4BDB4+YWt/KOoaccXEQi0WRooUNY+eiuyGz9IqVq7Fs2UpT5yvQm9u1aw9mzY7QJH7cKvEK9iUlFEmfyH0HcePWLdR9q4rpY9Kzb38kT/YMPv2km+m54gRWfhLsmNl13G7GjZ35dgkUu3sX5xPZQNlPYjYJxZYe9rldv9u27YBBgwcaylpxeo9etcdIQEb0pE2dOiD4mNWy8ipewfJLEj/BQlqu4wYCkvhxA3W5pmsI0AWsb79ByvqkbRGXiZ8FC5egatVKtokWJ4L56NEj9Ov/Od6p+7YjMSHSbOTocSByzx+RxNZdt+5rhBUsEO1izs6KFoFEZFGO7NlUSTkihejx4vkiv2fNiogWtgH9e+PlsDC0a98JV65eNUWaacWfkUg3b97C5EnjkDNnDieOSkjZ8He+3N6IQvzMmYtZMybHcIUuJEdPfBvU3xS7QTS5sU8n4v5+t56YNmqIaVN3797F3r37kOipp1CufDnT89UmGMXw1NnzyJs7pyNr2jVih7ihte3MtzPX7r7V5vvzh3XxckJzq0fPPhg6ZKDPhZ9+/AmXr1zR3FKpUiUDsV3XbfJkDzljJ6PHzGZCOUPPzD6dGCuJHydQlDa8ioAkfrwaGelXwBBgmRpeJ34CBgAAupQPHTYKPT7p5gnih/ZKPq1fvxGNGtZ3ZOtmyBe1jB9G/GTKmDEGcaHnK9krXaqkJ4kfhjVlWWXJmhn9+/VC4sSJFcydzPhhto6fOOkIkeTIoXDJiJWMskC76o/4sdq22Y7PbqxpN4vBzn6tzl3w5SoUKpAfL76Q27SJ9es34I8//kCNGtURP3580/O1JhB54C9b4er1G9ixdz8a1K7h2JpWDen5asSuHZLSa8SPv9IzpjFjVQ+Jx3LV2g1IkSwJfjz/Iy5evISqVSujWPFiRuCOFWOISKcuXHbLt+yAwUrJgkU22fHVzbmS+HETfbl2oBGQxE+gEZb2PYdAqJR6BRI4L15EA7lfPdtaeFDGxuSpM9C8WWPDBFkoEItaBI+TxA/DnPC49PPPsbpcUe98ebHUK3LXHsxWyfhxQ9fHicu4XgzE793Yp1kfxfEk6Nzz8+H4YnB/S6Y2bPgavz34DXXqvm1pvr9J/oi75Ws3IH68eHi7WmXH1zVr0CmyzypRaUdfyOxexfG3bkUhTZrUMcwwQoDEro0ICFvxg97xH8+cQdWq5ssTrazn9hxeZJl88YrQsiR/9E+GJH70MZIjQhcBSfyEbuyk5wYREMstunTugF69+ytlQHwpDruwM7NU/sJr6/CEEY0hHRl6xFIgIhGuXbuuZNNQVg2VEalljYglN6IdLY0f0U8+c4ld3OvVqx2tdKdatcpKZsfDR48UPR3KwmCPWOLEw6rnI4315w99z+NPf2e+sCwT+owvwROxYjhQCRLFJFnSZMidO5dm6RBvS2s98ehoET9amT1a/qqVUbH4GPHLHw7MZyN46r0adogfvTPGx5X82Lhxiy9eIj4MGz7GaueD7PAZRGx//rL2eD+zZsnie19F+0bsMr/pXRk0sC/27jvgNzON3w+911QSKGr8OBFHvTj7+16N+KFLAT1Wuh3Z8cWpy7hRH+x0dTK6RiDGDRk3CT07tbdk+uKFi7hw4SIyZMyAPHnMZwvpLeqPCFm1YZPSjrpVI2eyOfV88fe9U2fNauaOVcKI3xO9pw//beHN+0EZJVrvLon8jhg+Cn379daEh5ECJCxspXuXHu47Nm1Cl66d7YTPM3PpPFO3LXroz2lSp1Syedjj5bbqdjLWPBOAADoiiZ8AgitNu46AJH5cD4F0IJAIsMtVhgzpFbFaVuJ07OjxaMSP+Bt5UbiXv5C/Xuo1vJA3j2KPfU4X0Fy5c/pIlYIFnrRBHTSwH1KlTql8zpfViOvxdoiM4skUnoCicT9duOgT3mUXUlqfHkZGkY/PpnhWIXtOnvxO+Vy0oyc2q+cjrUdj9u0/6CsXIn82rN/kK41il2oi22hf7EJcpWrFaHtgWjksXhQf0oXJlCkDRo4ah0YN31WIHlpvypSZmpoxhBuRekxThuEoknjimVMjfrR0gnhtH9Ff8lEto8yIX+Le+DPAyDnym/bXvWsnBQ+21iuFwqKVbOm9U1aJH94nvTNGPqjpIIlnnflKtpcuX6G6D/E9Zn//+dJlVcFk0U/2vorvtRG7NCdy9x7fzw96l/2JX4vxp/kzZ4Xj3r37Pl8JfyfiqBdnf9/v3LUH4eFzMXP6E40ft34THOzMm1DVuvjp0s+4c/ceXinwkqWwb960BbeibuHdd50nX9wiDK0A4TbxY3V9mqdHKrB3mEieQgXzK6LN7EmfLhOu/6KtqcNjaad1u1ZMiPAKnz4D06Y/+X+VUHr4blvkNxFj9BDJxmMcSnsK9s/dUMJGEj+hFC3pq1kEJPFjFjE5PqQQEIkJcl4sxRHJCbZBnlThyRieRBCzcrQupCKxIP5dLbtH/Ey8LJKfIpGiRqyoXfKNlJ7o+Uhr9e7TXyG3mHCveOklG/Tw3bVYRhSRUleuXIshwsyTNWXLvhHtgky2+AwS8TCK5InR0iWjpW9qZJBILqkRP3p+sXND+2GaOyIpQd+JxB99JpJtRl5Qq8SP2pmjz4ziTGP97VVL3FvrDPsjAdXeBREvRsryRI4YKxFzf/pObG8liheNli0oni+n4mgk1lpjdu7ajfDw+Zg5fRLooke/BQ52pg/5ZvUibHXvwV7Pqp/ivJadP8asscMtmfvrr7+we/ce3PzlJurWq2PJhtYko+LOji5qw5gTGTdWzy29Yzejokxl07CW3CKRowcBm1cw3wso8FIYdu3ZiWzZsulN833v9HtCmUm7tm1H6zatDPvg1kA60yRG/vhfB7xSpuU0Hk69C0775bY9Sfy4HQG5fiARkMRPINGVtl1FQO3izF9cWamXVhaJkQu9GmHDExus7MUfscBnE/kjlfjyERFYsZSLSr1YmZpV4odfQ81HwmfM2AmaLaq1LsG8XbFMjP+OSmTafdBa6fZF5XJ6WTsiJrxtvdbuRokfPX+J4NLTkNLySzw3agSJWikZ27cZsXI7xA9fQuXvjPl7+UXylTBbsHAxunfr5BOa1prPl0iplVCyeWp+0ndaGkxadtl4fyWRbE2t2ItEq1NxtPMDdmfkboRHzMcX40eBLgAVy5S2Y87S3GBfPEL5t9yU8TNg1Hh83KGtohdi5tm5MxJRt6JQvkI5JE+e3MxUv2PpMu+mWK3ZjThZ4qJFjLDMnHiA0sWMzwgxc96Z6LJd0qFihSr4tG8vvPmGuffbaimbVkwIl0TxgKxZsyBFihRmQxeU8XxWVVwQQPYn7B0UwD26iCR+PBoY6ZYjCEjixxEYpREvIqB1uRUvZ1rEj1Y2Da8NZIf4YWQK30q7bdtWPsJGtK1HtFAMjF7KjWT8kD1/PuqVXRnJAlHLyBLPkqjBokfi8OU8JMqsV5pD6xklfoz4q3X51/NLjLd4/owQaUbfQ7eJH5HUWr9ho+I6r6kl7kUsq/vm+HG/ZX9GiR8jdo1oL/kjlfj3LUnixAqZKWYFGY2dU+N2Ru5CeMQCtGzTMqht25n/wb50BHs9p+LE27ly7TpIL4e02nLlyI7cObIjf74XdJfatnUbrl69hkbvNdQda2QAkQKkb2I2C8WI7UCOcTKLRY0YEYlFInrSpE6lZPiYaYkeiLNqNmZOEj98plPkzl0o/cbrgQyzKdu8CHNcIHtEcKiMjcjJQIl6mwqGRwY3btoa8yJmeMQb6YZEwFkEJPHjLJ7SmocQMEP89O03CGLGhNZF3AniR6+MimBUI35Iq8eooK3djB89H/X0c/R0WBix5K9chz9OPAGklf2jV1KldTzNED96/lop9WJ+8QQDfcaTXGoZQFZfN7eJH0aSMJH1WXPm+nSL1PZkpdTLCPHDdLn8lXrx/rD4aGX/aGUTqRE/ZJeV9VmNo515O3fuwqSpM7Bo/hw7ZizPdfISbsSJYK9nxCe7Y7bt3qeUDl27/gv+17qZqrkzZ87i6tWrSJ8+PfLm1SeJ/PlEl+SjJ06iUMECAbsoEulx6fJVRXMqa+aMijtEMlG7ePq7HU0VMxk3erFh5AzTe6HMJ7WuWDSOrUu+b960GRUqVtA0H+jSOZbV4q+DF3UeK1WsiC2saYNULkXnk5Ff9NnECZPwYQdrAuV6MTHzPctWC4SQtRk/vDDWzU5zXti/6EOTpq0xVxI/XgyN9MkBBCTx4wCI0oQ3EdAiHrQIHVEgVxTkVbvQW8n4IbTELBSjGj+sIxdP/tA+l3+5CnXr1PJ17bJb6qV20dbCjfbDxJTpz7wGCitpEbN0mE4PjW/XvpNygNRsVK1aCevXb4zWQUlNN4jmqxEjRrKOaK5R4odh4G/P4jkx6hedN72254x4EDtT0Vx6+C51/t5KLxA/PJFnNIuLP/dWM854Eubc2fOK8Lk/u6KmlJq2FcNaS1dITTeIyGa7cbTzk3fTlm1YuHAJZs14Iu4czMeK1okd/5ws8bHjRyDnUiZQrSoVYyxB2T7UZbJhowa2lnda8Jcu3vQQYUKX70sK0ZNJ+UytoxQjRHgSweyGnMxiMbs2jV+xYhWuX7uOtu3e15zuJDnlz0ci1gjzJEmSIFmSJIrOF/1Dj79MLnYOWNyIlKP3iz2UOUIxokdN/LjDhx0xYeJ4K/A5MseqZpIji3vUiNPvtke3adgtSfwYhkoODEEEJPETgkGTLhtHgP0Gnl2waCbTjKE/swsnX9JEmTJq+kBqGS5aXYL4bkNqnarIB34MI0gok+WFPHmQK9fzvm5c/KVYzAhhSLAMGLWLJ/uMJ7b4iyh1AKH/+WMCzWRTjTRT83Hy1BmYNSsiRkDU2nTzg/gLr5beCd8pjRFZeuVOotAxw4swrF2zOlKmSolUKVNG81etM5e/E+bPX75zGZXtkTj1yRPf4tCRo9G6nan5NSd8niqW5AvDUyx7Y37yGSjMtpHMML7THNlSOysiFkbPmJG31IivvF+sGxzD4ebNWxg9aqiyVP78L0Zbkh/DSEWRlBP3omb39Jkz0Vqx65Vc8u8J/SwRtbnEDoC800Z0hIzgamQMZfxEzFuIGdMmGhnu6JhgXW6Z025f+B0FT8OYmvgz/Wzfs3svfvvtN9SoWd2WG05hyMqfrHZEYqU5VspyaA9W17UFHrX8vnkTzZu1wpq1qzRNeV2DivyzmyHTpVNXjBk32i6cpudLwsc/ZF4/e6YDbmOCJH5sgCeneh4BSfx4PkTSQbsI8GK6JAbbrWtHjBo9HryeDq0hkipi+3P6DT17iEigFuT8Z40avatc8o+fOKkMo7WoLIwEkPnP6BIaFRXla71OY0eNGKIIrdI4WpcecT3WGUsUGGZ+ip8TuVK9WhW079DF57coAk3raWVbiPZEH1kpmYibSDiIZIWY5aCGPU90EKY3b93y4eEvO0S8ZPf4pJuCKYlDq80TffMnFsyfQ709s8s/u8jfjrqjZDZduXpVMaPmlz/haJ4Q4EWIyZZIFuiRKWrEFZ2hrFmyRDuTanEyc8aYsLm/95fiZVTUmfeb9tys6Xvo9lFP5T3js8XYeiy2tA92Bug78Xzq2b18+TKyZMmM3n0GKHaMnBHeJq1P/kZELIjmp14c7f7c05tPxM/ceQsxPcjET7A1JVg2QihqWFAWz6Ydu3yZGFXLl8X6LdtVu3t9PnYienX+MFrYt27Zilu3olCrVk0kejqR3pHQ/N4JwoTicOrsOUd0geyUQzlFYJkFM12aDDh67BCyZM2iOpXeC9qXWraT2bUCMZ6IAXqH7Hb+mzRpCtq3bxsIF1VtSsLHONSxsRzW+O7/G9mkWWvMDZcaP1awk3O8j4AkfrwfI+mhREAiEAcQ8FeutWDhElDZm5itFOqwEElFjz9RZ6t71NL4sWovts3bsXMX5rlA/AT7cuHWRd/OeSGfSR9FrXRr9sKluP/rA5QpWRy5n8+OZEmT4sKly1j19SZ0bN082rJbNm/FlStX0KRpYzvuwG7MAlHaZ5WMsrsXq0AePXIUhQoX0pzull9G9uMkWXv//q9InvwZI8vaGiMJH/PwUZzpsUvumV/ZWzMk8eOteEhvnEVAEj/O4imtSQQkAhIB0wjoZb4QKWRUv8f04i5NIGJm6LBRSvZTIAgtSfz4D+wT4mcRpk+bELQTEOxyglDM9tm6aw/mLVupmtXDB+rBb79h7tIVOHD0Gzz9dCJMHvZfRiqNO3jwEG5HRSF/gQLI/K92jtVAq5ESO7bv0DRXpmyZaN8FitQwa9erF9tgvxdmz0GwSzPN+sePl4SPHfTgEyK3ZyW0Z0viJ7TjJ733j4AkfuQJkQhIBCQCLiMgakzx7lDZUOlSJWMF8SOW4ml1Z3MiHFpCy07Yjg02FOJn/iJMnxoc4icQLar14hBq2T5LVq9F8cKvIHuWzHpb0/2eRJ2vX7+BBg3f1R2rN0ANRyJ+yperAJHk6du3T4zPAhUHM1k/TpUq6WFl5XsvEytOZvtYwcboHEn4GEXK/zg3fk4747lzViTx4xyW0pL3EJDEj/diIj2SCEgE4iACWho//kSaQw0mXlMpkKSPmhaRm63TvRinHTt2Yf6CRZgWJOLHbHaGXcwCUV5k1yd/8yfNmYdm9esopVt2nxs3buD0qdP4888/8Wa5N22Z0yJXGPHz1z9/6toPZOyNkCZezqjxesc5I/jqHoAADpCEj/PgmiFUnV/dfYuS+HE/BtKDwCEgiZ/AYSstSwQkAhIBiYBEwJMIbN8RiQULFgeF+HHjchtIssHJgJ6/cFEp7erbraNjZinb5+efL6Nxk/cQL148W3a1Lv5GiZ9Al1dRhgL5WLFMadV9btoRiVLFiiBpkiS2cAjUZC8TK4HK1LKLJRMKp26k+XLn9Gxs7e7TzflePpeBxkUSP4FGWNp3EwFJ/LiJvlxbIiARkAhIBCQCLiDwhPhZgmlTvwj46sG+RBAZQISDVzskMcCpa9eWyD0Y/3k/x2Lwzz//YOvWbbgddRvv1K9n2i75VPSVMGTKkF6Zq0WgGSV+gkUe0BkjIiBZkiRIkiQxbkXdxs2oKE+TPoRvsPAxcxC8Wu5DWP328JHtlvJmsIirY90g672CddNmrREhu3p5JRzSD4cRkMSPw4BKcxIBiYBEQCIgEfA6Agrxs3AJpk0JLPHjRtlAsIkmK7GeEj4fF36+jCG9PrYyXXPOrl27FdKn7JtlkDx5ctu29YgfcQGx9CvYmVdEWhA5QK3Hvf4EGxsjeJBP9BQumN/I8KCMoZ8hROQVKphfZvcEBfEni9DP0biIuSR+gnjI5FJBR0ASP0GHXC4oEZAISAQkAhIBdxHYvmMnFixcGnDixw0SxotZFHy0B47+AkVeLoiq5cs6fggUUecbv6BBg/qGbY+fPgcd2zxpBd+y88e+jmKisC8fS6MZP5RBpNaW3rBzHhtImRBEQtBDmUVWW197TWyaZdN4qXSK+eQlEspjxzHg7rjx8zvgm9JZQBI/bkdArh9IBCTxE0h0pW2JgERAIiARkAh4EIFt23di0aKlmBrAjB83Lg1eFvKlY9Dz8+EY2KMbEiZI4PipuPDTBVy9eg1JkyVFWFjOBLt8AAAgAElEQVRBQ/YZMXPs2+/wSv6Xos3h48d++//D2fNKNohR4seNM2Bo4wYHEdHDdIpoStIkiZE2dWrl3+xzyjBi3z18+AhZM2fSzDiiOZcuX0He3Lk8kZXEyBUisIKZJbV79x6UKlVSNQqUtXX0xLdxMtvE4LEM2rBAa3QFbSMmFmrarA0iwqebmCGHSgRCBwFJ/IROrKSnEgGJgERAIiARcASBQBM/bunseLF8hgWsU+/+GDfIOT0f8SBYyfZp90lvTB42CLMXLUOLBv9pAvFd0fhYMnyNEj9ez77y9zIRaUUkjtmsHrosE35EDhEpdCsqSrFDmUJeIXwYAeVGKc+kiZMRHj4X+w/siQG/nli3Iz/8pBFTCHidTDe1GQODJfFjACQ5JGQRkMRPyIZOOh6XETh//ie0a98Jnw/qhyJFCsdZKFasXI0pU2Zi8qRxyJkzh2dxID+XLVuJCRNGI1XKlK76GSqYuQpSHFhcIX4WL8PUyeMDsls3CBg39ISMgPfX33+j3Ue9MH30UCPDLY359ddfcfjQYdy/fx/Va1Q3bGPu0hVo8s7b6NirvyIyPXPBYtyKuoO8uXMq4thpUqfCqbPnFJFkekTip2+/PjHW6tuvr+8zIhiYPothpzww0OvdwOxARISWmwRUWIFCiNy9AylSPBtjG2783LCDZVyZG+qZe2biJIkfM2jJsaGGgCR+Qi1i0l/TCBw6dESZE1sIErq49+03SNnT7JlTfPtiZFDatGk8QTCYDpTOBLU4ep3EePToEfr1/xzr1n2NsIIFXI/LmHETMGtWBDJlzOh5sszp8yPtRUdg27adWLQkMMQPny0STNy9eDm5dfsOPhsxFl8M/iygUGzetAW3b9/G23VqI2HChIbXmr98FcqWKoHRU2Zg1Ge9YswTdX544mfAgIExxpcp8wZ44ocGsIwh+jORQFayaAxvyIGBsTnDwW1Cq+irJdB/QF9Ue6ua7llzIJTShEMIsPI7RgA7ZNaTZpo2b4OIObLUy5PBkU7ZRkASP7YhlAa8jgBddkuXKhlriB/Cm0iQFq3aqhI/V65exYD+vfF27ZpeD40p/0I5juT7oYNHXCd+CHCvk2WmDoUcbBmBbdt2YPGS5ZgSgIwfNwgYIpvoCaZOiR745y9cxKyFSzGoRze9oba+pxbuVOZ148YvaNiogWlbJOg8+NOPkOG5dLpznSjd8npWhxX/tm/bDsQDypZ1XrBbNygGB7hJ+pw5cxadOnbGUwmfwqqvVqh6bAV3g1uXwxxAgMgfpvHlgDnPmpDEj2dDIx1zAAFJ/DgAojThXQTUCBLvemvcM3+lXnSxz5olS6wnuoyj5f5IWerlfgykB9ERUIifpcsxZZKzpV5EDJD4bbAJGCcICSfPCInTbo7cjY/av++kWVVb1ML9wa8PUKx4MaRKZb6UdPq8RShe+BXcun0bB48ex3Np0yglXW++/hrKly6JZ595xreuU+V0Xr3kW9GmOnL4COq/8y6eTfEsjhw9HPB4W1nALdLnu2+/Q5fO3XD27DlQOeL1X66ouu9WlqAVLOPyHKZfFZs7rUniJy6f8Ni/d0n8xP4Yx9kdsrIWHgAqjcqVOyc6dOiKevVqKwQJZc60bNkUXTp1ACNUKGuGHrWSGL58h8ZUq1YZ/fv1QuLEiX1L8eVYog1+Ps1t2rgRLl++gkqVymvGSiwZ6tK5A3r17q+q8bNg4RJUrVoJSRInjlFmxH8m+kV4Xbt2HT0+6Yahw0Yp5UlGSoIYqTFyxGCMHT9RmUcPX4bGNsbHRM22aOvY0eN47bViWP7lqmjYMNta2St8HKnEatDAvli5eg3afdAa6zdsjFEqx8dLzJbyF0utgPHr09nKkT1bDI0f3q7aOeLJojnh85QSLTVcGaZsn3v3HUCjhtqtnNUwM3Lu1fYqzlPLNNOKuVoZnNb5vH3njuY7G2d/wNnceKCIH5ntA2zfsw+nz/2I95s0tBklY9Mp2+fu3Xuo/XYtYxP+HXX37l00atoaY0cMQZ4XcseYe/DYcWzcHqmQQhcu/YxW772rjHEixl4lfqwQEO3atkOC+AkwZcpUXLtxFWnTpjUVh0APdoP0OXbsGwwfNgJnTp/BlStXcfnqRb/bdOJMBRpHaf8JArGd/JHEjzzpsRkBSfzE5ujKvfmIHCaCzDKACJp369dF+vTP4dcHDxTCg4ifbt17KoQQlUmxy2aWrJl9xA77jIgX0gxiF98qVSsq8+mhiy5d9MkGu9wSgcEEiOniTQ99z+a3bdtKszSL2ciQIb2yBvlAxAzZ5MWd2bh36r7ty/Zhn/186XK0MiPyccP6TYpPqVKnVC7Vx0+cRMEC+RXfBg3s5/uc3z9/pPiLO5E4JK78UfcuyJQpg0I48XsW98BwIjKDSJwCBV6KRlK9+GJeFCtaBKNGj1f2mDp16hhi1lp6NRRjIsUY3gzjVwqF+eLISBeenGJngycv9GLpjwzhz9zMWeG4d+++Lwaij/zaVatU8mFBuKZJkxpdu/zPhxEfS5oXuXuP71xQHIsULew7i2r+icQPT6ponXs1O7T2mLETfHsSMdWLOb0/Rs5nVFSUQs6qvbMi4Sp/5BlH4Anx8yWmTBpnfJLOSFEPxjHDOoa8dGmk9uiPfv8d79YyLrBsB6fvv/8B9+7eReo0aZAnT0zyxp9t8nXsyDHI92I+/E6/xKhcEes2b8OrYQVx6coVDO39iSIATgRR6Tdex5mfLqJWlYqKScI8SZIkSmaX2a5XNN+rxI8V3xLGfworV63AiOEjUL5C+RgaR3bia2eulewlO+vR3IMHD2FexDycOnUa33//PS5c+lHXpBWyTdeoHBBQBNw4WwHdEGdcEj/BQlqu4wYCkvhxA3W5ZtAQUCuJUiMCyCE1EkbUZqG/08NIHvozy5ShS+iVK9cwcvQ4haxg3ZtEQoEnE9i6lAatlfFDF+p9+w9GyyoyU8KmVmYkXv79XcD1tGl4Eol11hIJMZEkoH0zwoH+zLpdMTJHzBbSKm3TIzHINtsb/ZkRBf7OBSPhaIxeLMWDzNYqUbxoNCJPPEdafvOkjRqu4jz6+08XLvrOI2G6fv1GUxk/Rs69uE+RAOXjyYhTozE3cj613tmg/SCJhQtt3bYDSxwmftwot/LSpTFiyZdIny4tKr/5RtBODGX7PHjwwFQnL+bcynVfo0/PPti6eR2WLV+BvXsP4OS33yGsYH60+197ZM2UEffu3FF0wcqXfxNZsmbFpDnzomkWEf5E+NFjpvzDqZKxQABthpTaunUbGtRvgB9Of48JX0zAgvkLlT+7/RC+1EreTEzs+Lxn917sP3BA6Sy3Z89enP/xjKo5Oi9PBL4zImmSJIrwN5VFxgXRYDv4enEuxY4I4EIFCwS9tDeQeEjiJ5DoSttuIyCJH7cjINcPKAJqF3wxw0HNATaGsmBYNyZWhiJe6vn5fEaRaJeVk7HMCLUSMS0igWX7sO/NtHM3crEmuzyBxcrWjIgSq9nnyZaen3TDkGGjFNfFDA2R3NDSwjFK/IiZNAwvcW9GiB8jsRTj5c9PrXbu/DrsjJBdI3Fjc810DPMn7qx27tXaz9M+e/fpr2SGMbKPx0KNbONjwbLNaK6RfRp5ZwP6gyQWGifiZ+myLzF5ojMZP25d5L2S7fPFzHAUfSUMJV4tFLTT8ssvv+DChYsKuf3666VMrTty0jRkTp0KmzdvxcwZk7EzcjcOHDiIZk3fw7fffo8NGzdj7doNyPtCHkW7ZtaMyUrmz7Ubv+CHcz/6Mn/4RYkwoYcygPQ0nuxkDFCmEss8MrVpg4PNkBFU5vXgwW+ImBuOAwcOoGSJUorOT9jLYQZXc24YESiP/zVnJAZOrHzlyhUly2fH9p1Y89UaLFqxXDGbNMmT0ncin+jPt6LuIE3qlArZQ77RWXny+W1J+jgRCBdtxLbSL0n8uHiY5NIBR0ASPwGHWC7gJgJmiR8xC4W0VVjGC+1Dr5RGLTtHbf+87om/SzvzRyzfiS3Ej1geZJf40SI1rBA/RmPJx1crE0ttX2wskT3NmzWOcbaMECKMIOrbb5DihlFNpilTZkZr5+7v3KsRP3oZZ/6IHyMxN5LJ5ebPldiw9pZtO7DMQeLHTJaEU/h5pZPXoDETUPetKnhRRSfHqb2q2WHZPm9Vfwvx4sUztRR18nopa2bcvHkLQ4cMQOcuH6P+O3VQsmQJRYT3mWeewf379/HVmvUYMnQk2rd7H2vWrsfLYQXQoME7yi9EtB52EWTfa5WDWT0zvYeMxKCe3U3t1+xgI5fZP//8E0meTqqQPpkzZ1aW6NnjU0Vke+y4MWaXtDyeSFciUAoVzK8QK8F6Lv98GbNnh2PevPlYsGyJsmywMoyCtUe5jjEEWMcvGp0vd86gnkNjHhofJYkf41jJkaGHgCR+Qi9m0mMTCJghfvRKXljGj6iXw7vjL5tCzW1GAGll/8Qm4kcNN7XSJbXMGKMZP04TPyJBonf0jBI/Rkq9jBI/zCdGqOhl/4hr6517rYyfdu07gde24rHRKh2kMUZiLokfvZNm//stW3co5T2TJ461bcytTl5WiQPbG+YMfNR/MLp80AqZMqR30qyurT9+/wP79u/Hb7/9hipVKuuOFwfsO3wUY0aOxeKF4cpXlavWwtfrn4jot23XEVMmjwdlhRV6JQyNm7ZGunRpMWzIQETMXYAffjiFAwcPo1Gjd9G5Y3tF68ffw8rBRFLAanvoTTt2oWKZ103v2ewE8pt81NIwWrJkKRo1aIQyZctEM02ESLDKvZ6U2gSX8KHN3rp5C71690OTls2RN3cu3Qwvs9jL8aGLACszpIyufLlzhdxGmjVvg/A500POb+mwRMAIApL4MYKSHBOyCJghftRIAzWNHxIk5ktyCJyNG7cg97//gaMLMT1MXJj+zGuvsK5bvAYQL5LLg611gTYiCs3sqO1La68kcs2XYxkt9dLKIGF6L4yUELs+iZk4djN+1ASaCQetjB9eVFvElP3dXyzFF0NN7JvG8Hgz8Wv6nGGtRvAZIX7YueO1lfyVYIm+sFIrMX56cedLwng9Jjqv1IGtbp1avu5pRmIuri+Jn8D/yN2ydTuWLV/pCPHjRrmVW2QTH5n3u/XEmIF9kCxp0sAHTFiBsn2AeCjxWnFd4kXNuY6dP8JTCRNi1MghCrmxadMW1Kr5RJC6Rs16qFnzLezYsQvfHD+hnJE7d+6ievWqyvfhEfOVkrBt23di+ZcrQT93Xw4riE97foTs2bMpY6gsLEWKFL6ltUgUL5B3/oLnr+yLSJ+z587hwMH9PhPU2r1Y0eJYs/YrVKlaJWDngvnlBunT69M+2H/gEBYtWSAJn4BFOPQNs3JOykYLJXKwWYs2CJ8tiZ/QP4FyB2oISOJHnotYjQB/mS9b9g2cPPGtkpKtlq0gkgZsbtq0aZR24PQ8fgxlLmv3zsDjM3bU2sjTOHZBViM7RPFmPijML7YGfUdds1jbdJGEEgMqltaI2jV8Vy0+K0etI5naYWH2eT/EParZUiPl1ASNaU21OJYuXUohdFhnML5LlFpHMbIjijuzjBWeyKBxbC96sVTDg81hhAfznZ0Zwps6cYk6N1SuRevWrlkdKVOlBJUZ8mNoLXG/IjmkJqgs+ijaMHLun38+R4ytsriLX7B9G425kfPJurqJGUZa5yVW/1BzaHNE/NClfdIEexk/bpVbuUE28dAP/WIy2jZ7DymffdahiJgzs23bdjz+5x+UK1/O3MR/R0fMW4gRI8agUcN38c/jf5AtaxY0adwQY8dNxAsv5Ea1qpWV7mQftO2IxE8/jTJlXsfrpV5DtmxZFQsPHz7EipVfKULy1K77zOmzWLH6K2zZsl35njoRTp8xRykXoz+/UboUrt2KipGdYkfrx9LGLUxiIrYVy5T2zb569SqyZs6GyVMmo837raNZpS5fHf7XIWDlXkwfx41siuxZn0eyZ5Lj0JH9IV3OY+EYyCk2EHCrHNGKy5L4sYKanBMqCEjiJ1QiJf20jAC76FIJTOvWzdGx03/aADxhw7cnp8XoO5pDrdP58hmRJFAr0xIvxXxWBGVpZM6cCV279VAIJL3SHPKFJ2tIx6Vb145Kq3N/beAZYOK+iFygdvMsy4Jv505zyD51JaMsJBK3Zp/xGUx8MBj5QL8B7vZRT+UrNUxEP3g9GvE7siF29uLjOHLkEIwdN8FHfvHjxfiwluhZs2WJls3Ex4hi0KVzB6UNvIipv1hqHUqeMGLnKCJiQYwW84wM6vFJNwVrIvOaNm2k6G4wYo/WmDRhDNas2xBjv3T5ypIlM3r3GaDM96fxo4VxgQIvRSMStc692l5FElHM7vEXc6Pnk2/nLp4tSfxY/rGILVu2YfmKVbaJHzcyNtzO9qFSIyIDAikw7C+yO3dGInny5MiUKSPSp7dWYka/PHj3nbp46aV8aNmqnbLcrJmTMXjICCVz5++//0aCBAlQv0ETdOn8P9y4cQPffX8KCxYsRu1aNbBy1VcoW6Y06tV7G2XeiF52de7cefTq0x9VKldCxNz5aNG8CWrWqBYtA4jPCHLjDJl9c8SytEkTJ2P58uXYsnVzDFMk+Hz69Bnfd1WrVlM6r928eVP558aN69Hm3LoVhaefToTr167j2vXreKfuu8r327ZvRt58eZU/E9GZJnUqRSzZLQ2VMm+Uw3fffofvz3wvM33MHiA5XkGA3nUtzS+vQCSJH69EQvoRCAQk8RMIVKVNiUAcQkCrPMtLEKh1LPOSf9IXiUCwEXhC/KxWSEWrj1WNFqvrsXluEgXU1Wr4hKkYPaC33W1Ymk+Cwhs3bgJpzlnN9qGFq731NtatXaH4sHr1OtSsWc3nDxG29eo3xu+//45OHdsj5/PPK1pClFVJXcSat/wA2bNlU8qbaeyq1WvQ/7NeuHbtBooXL4pXC7+ikElEJNHzZrmqaNKkISpWKIfNW7bhnXp18MwzyXzrEZHnRvaK2QCwtvVamj9q9ojg6tGjJyZPnoShQ4ehdOnXceLECfTp0xclShRX9JLq1H0Hw4Z+jsjIXQgLKxiNIGM23cboq9Vr0LJFa3y9fYsUcDZ7cOT4aAjQz+9gdZ2zAn2zFu8jfPY0K1PlHImA5xGQxI/nQyQdlAh4GwFJ/Hg7PtI7iYAaAkT8fLliNSbaIH7cuIzS5Zt+YxzM7kUMv7v376NLn4GYNXa4a4dq6ZJlSqZP0aJFkejpRJb8oBbcAwYOVQSc6SGShjIeCxbM77N3/cYN7N17ANeuXsO+Awfxy42bqFKlIlKmTIGECRPiwa8P0KBBPaX714yZc5QysYGDhuLho0f44YfTCgFEZavk6/wFixUCafv2SBw9dgxZs2TB6tVrEBExU1nPjXNkCTgLvhIxNmLESHTs+D+F0Ll48SKyZcuG9u0/xKRJE1GxYkVMnToVOXPmRMGXiyHJ04kUnaTBgwciT57/hHHdJDsJq8KvFEXDJu/ho26drUIn50kEfAgY6ZrnFlyS+HELebluMBCQxE8wUJZrSARiMQJeL7fx12EqFodFbk0i4BcByrwg0nbiF9Yzfty4jLql7fPnX39h4KjxGPBJV9dOFpUJ7du7HylSplAyR6w+pOOTNUtm1K1bG5G79mDEyLFYvfJJO26tp1TpChj8+Wd4Pkd2pbPX27VrIn/+F2MM37RpK9Z/vREvvZgPBQrkx53bd5RMISrZXLhoGfr1fVIO3KBhUyxaGKH82Y1zZBU7s5pEE76YgEKFC2HBgoWKPhIRP4kSJcKcOeG4fTsKNWrUxMKFC3Ds2DEMHTYG1atXw4kTJ5EgYUKMHzvCJ5LtJjk2Y/pMfD5oCA4ePShLvKweHDkvBgJebQEviR95WGMzApL4ic3RlXuTCAQQASO6PAFc3pBpNb0fLa0iQwblIIlALEHALvFDv7GlrBvKvgnWQwSBW/om46bPRqc2LYK1VdV1pkyeijx58qB8BWuCzswoZZaUKFEMrxUvhstXLuPixZ8xfdpEv3v7tPdneK1EMSxeshzp0qbFmNHDlPFi9y7RCH1Pz7FjxzFt+mxUrlwBRYu+ChKzX7p4Ltw4R3aDaIZ8LFOmrJLZkz//f9lUtH6LFi3QsGEjrFy5Cu++W18p/2revBlKvv4mZs2YqpBlu3bvVQS16TFLONndI5v/008XUbdOPUwPny1LvJwCVdqJgQD9bGeP2xpAkviRBzQ2IyCJn9gcXbk3iYBEQCIgEZAIqCDwhPj5ChO/GG0JHzeyNMxcuC1tSmNSj0HD0Pq9d5Fbpbudk+v4s0X6L08//TTSP/ccsufIbmvZS5cuIV26dEo79qVLV/i0eLSMMvKGtWfv0vUTH/FjxpFFC5egQcP6Sjv427fvoHOnDxXR4lLFipgx4/pYM9k32bJlB3VFbNiwIdq2bRvNd8r+mThxEmbOnIl4jxPgl1vXMG36LNR/pw5SpkyJZs3fx7kzZ9D9426oXau6K5lRdWrXQ7dPe4RcjFw/JNIBywhQp8gnhHBiUCt4EjW/dPkKsmXOHMNm3tw5La+jNVESP45DKg16CAFJ/HgoGNIViYBEQCIgEZAIBAOBzZu3KZ2ZJoQI8eNmts+Q8ZPQs2P7YIRFdQ0SWV696iukz5Aeb7zxX0txuw7pZev4I4IYCWTUh0sXLyHrv63g+TluEIhGfdYaZyZLqXTpNxAZuVN3yX79+qF///5KN80ECeIjbdq0aNSwPs6eO4/uH32KlV8ucjzrZ+3adWjetCXKlXsTY8aNQqZMmaL52bJ5a1R8qxpqVa/qiqaWLmhyQJxFgMihm1FR0fZPHe/4x6qAtCR+4uyxihMbl8RPnAiz3KREQCIgEZAISAT+Q0AhflZ/hQnjzWf8uCGw7FZmyIBR49G1bSs8k+y/LlTBPkfLli5HunRpUeK1EkrWj95DlyKtEjw+e8cq8aO3vtr3amuZyZyxsmYg5xjxnVq4FywYhrI16yJtovgYPnxoNJeOHv0GCxctwaaN6zF48OeoWrWq7/uwV4qj4//aYfVX6/BivrwYNnSg8p1TRNnwYSMx4YuJ2BG5TclI2rd3n3K+2HPxwkWsWLkKpcuVkyVegTxI0nbAEKD/TlGJZNrUqU2VJEviJ2AhkYY9gIAkfjwQBOmCREAiIBGQCEgEgonAps1bsWr1WkwYP8r0ssEmYeiSTb+9DXYnL2rdPnH2XAx0UdCZsn3Wr9uAxEkSo0qVypqxIkLg4cOHSlkEPfTb78Jcly42kSdgrBA/3337HV7K/5LpMyNOYMKuaj7aNm7TwP4jx5A1U0ZkypBe05IR4mf//v34pEdvvJS/gCLevGfXNp8mEo99wYIFERkZqZR30dOpy0do1KC+0hnt9TcqYNfOzT4/nCB+iPT5esPXmDFrukL6qD3Nm7VEx+7dJOlj8yzJ6e4jYLaDmCR+3I+Z9CBwCEjiJ3DYSssSAYmAREAiIBHwJAJE/KxevRZfWCB+nLh8mgHFyCXbjD2jY0dOmo7u7dsYHR6QcStXrELSpElRpuwbqtk+7FIjil47GSNGUohaP3Y2vGlHJCqWca5szY4v4twjx09i0co1GN63h6pZo0TkzJmzkDDhU2jWrAkGDx2JT3t0j2Zv4aKl+PnSBYSHh+PkyRO+76q99TaKlyiGfn16okGj5li0YI7vO1qbnny5/2v1bmbvRPqcP3cOPT79BDlyqJM+XTp3Q/XqbyFzjuyW1zHjkxwrEQg0AmbIn+Yt3sec2dMC7ZK0LxFwBQFJ/LgCu1xUIhB7EKB27ocOHsGECaOR6t/fWHpld17zjdpnT5kyE8HqLEb7v3btOvr364XEiRM7GhYr2B46dAQtWrVFy5ZN0aVTB7/+EFbLlq2Mdq601hQ7zGXKmDFoGDsKahCNWSV+qIyIsjUoAycYD110zabqO+FXy84fo+CLedHlg1ZOmLNkg7J9tm3djr//+RtvvVUthg0id7Q64GhpIpnN8mFkD1vcrLYPzePXJK2fi9eue1oseNWGTXg+W1ac+P4U3qtbSxV3I5lKjRo1QfkKFZE5U0YsXbpIEXFmzxcTJqNundo4ePAAmjdvobR2Zw91XWvXtjUWLFyiZP60b/9+NB+Y+O2tqChT5BmRPjeu30CHjh8ihx+B8HVr1+HevfvYtHkLkiROjBo1q6N8+XJImDChpXMsJ0kEvIAAkT/06P23q3mLDzBn9lQvuCx9kAg4joAkfhyHVBqMywiwi62Iwf/Zuw4oK4olekFFghIWJGeQIMsiOQdBEBDJQYKABMkZyTnDJ4sEFVREFMkZlhwl58yCIFFyFFDUf2qwn729M2965s1Luz3neGDf666uulWz//elwtczp2vjWYP9of8jWqlShUgEjx0CwFc4eFM3PSzc2UW6zJo1G74gJfgx9pUrv+co8cOTLGG5QyMRM0TW0JhmI2KHMMiYIT1qVK9qCJU7+Xr+ZLbWrl1dk8t+TpsujaN2+ypmfXVO+PqNWG4j48fJTBIZW319HtOp+6DhGDuor4yKXlsTvnYdHv/+GJUrV4qS7UMZMzQNy135m0gMiWVepLg7IodGsL/9dphmn1XCSA8UknHt5i2/EHlOOclKidr4cRNw/bfrmD//Jzx58gcaNKyPSu+9h4MHD+HS5V/x2WefaWrlz18A+/fvc6kYHr4BFSqUQ89e/fHPP/+gWtX3Ufzfse5skRU9aA+RPpcvX0a37l2QIYPcVDgiXWM9f46FCxZhxowvUbxEMRQuXBhFihRC4SKFnYJUyVEI+AwBmSEBivjxmTvUQX5AQBE/fgBdHRn9EfB1ZocvEKUL9ajR49CrZ7eAy+zxhf38GXax8GVcMAKF9PZVxg8jfvTILcJs9epwbVKNzCNL2ullBsnIj+lrwtdtxPIVq/DZpLGWoPAlEePr7CIeiOETP0ffzu0sYePkYsr22bF9J+7evYtatWtGEtXnhYkAACAASURBVC1zeWEbWHYIlYIdP34SBQvkc5E4I0eNBWLFQqGC+VGubBltC0/wVK/5IYYM6oewsFDbxI/YTPrY6bPS2T6nI85HmdwTL148iGVtZrgTgWHU88hsr/i93fgnEqd5s48QEpIUnbt0w8oVy/4VHQtNmjTFhx/WQ7p0abF0+Urcu3sP+fK9jfv3H6DsO6Vx+fIV5M2bJ0oMyGQdMdLnwoUL6NmrBzJkSC9tsp6td27fwfHjx3H8+AmcP/8LQkJCkDRpiPZnWJ4wvPlmVmn5aqFCwB8ImPWoa9qsFb6ZpTJ+/OEbdab3EVDEj/cxVifEQAR8ecH3FbyyF3Ff6ePPc+xi4eu48EepFxFO02Z8haZNGnlEEMoSOnZ94c/4CYSzw9dtwIoVqzE5gIkfu5dsT/H9+scFyJ0jGwr8m+3iqTw7+zdt2gy6ZIukj92JauTv27fvoP6HdbBlyzYsW7EK4/43EosXL0OatGmwZMkyPHz4SOsnxCZIkd79+g9BvHhx8eO8BTh6eI9lU/gx7lt/3q1hapalxA4xInjclbiJCjLykEri2IXPbpNwT4jI0LACaNiwPkoUK6Lhnfnfpsrr129A7NgvI2vWLKApYBcuXkSlihWwbt1G/LxrN4BY6NSxTaTMLNmSFUb6nDlzBgMG9EN6C6QP7bX6/v3xxx84deq0RgL16tEbPXp1R1jYi4wx9SgEAgUBNu3LqE+WIn4CxVNKD28goIgfb6CqZMZ4BKxc8PmyHAacndKw8+cvoE3bThg+bCAuXb6sldzQI5bdsKwMdpZYCsTIgs4d26H7p33w/PlfQKx/cOLEKZdf+RIfvYu32HPFk3IjsXxuyOB+kUqFGEEw9n8jMHHy5zh08Iirv4u70qAjR49FwYcvG8oTFqbhefXaNTD9nzx9ivbtu4LtJQEMC/q7+J3oR7248BZWhNOFi79G6fEj4mkn1shWI8LFKLOHjzu9jCAWv4Q3xSyVhLnr8XMu4rzWL8joMTuD9omxJL6LMr2IxPPNYojvtWSGiTd/kdohfmSb2jqlt9WLp1PnUn+fWRPHOCXOshz6nbBn915cu34N9er9lyFnl/RhCmzZuh1fzfwGKZInR/XqH6BE8aL4qHELdOzYFg8fPsTESZ9j+tRJSJ06FRo3aYE33ngDH1SprGX80O/CeT/OtmwLv8GdP8m2S1euIm/uXFLT28z+1Z6dK55pt2cUy5ySzbLRA4oIt3v372Pc+Mno0b2LVkYXO3ZszPn+R/T4tEukLXv3HcDp02cwesx4TJ86EcWLF9O+pxIvwkqmuTOVdx05cgQjRg5D+vTymT50jpWsMj1bacLcoIFDsH3bdtSuUxut23wCytZSj0IgEBBw97tIET+B4CGlg7cQUMSPt5BVcmM0ArLED7v0p0yZQmt2y36+fOmKpWbJ/AWS/s889Qegfifsc3bBpUt/336DXcQIIwHo+zJlSrmIi5IliyN1qpQoVLCA9n9SqRnx4SNHIl3EjXqx0MWXzujetRMyZ84IdqF/O2+Y5ZIjMeuDbw7cplULDBw8HKtWrdXIl5w5s7v0HTigt5Yyz75jjadJl7HjJ2nkGDWi5uWVLF7MRSQQhgkTJdT0PXbshPY5TxKIesn6UYwLJ7ESfUt9Ir75dg7SpU/rwp3OJzKINVZmfYfskD96xI+IL/slwPf2YVjxBB1PWlIvLLJl5qxvtQaj5DtqMMr7mm8krqeH3vtHMidMnOJ6r9i7wWx3FxtmjaiZnTypZhZDZph4+xcoxceKldYyfmQv207o7unF0xMd/E38bNywEXfu3tUmKzGi0Ek8/vzzT3w/dx4WLV6GK1eu4q23cqBB/XrYtn0nRgwbiK3bdmDpshWgGJk1czrOno3QMn6WLfnJNqzHT53WCCfKvBEfImMoC8es6Sq/Tzb7Ru+CR5/FjxdXijyhM80yBKyCwsrpDh8+ioOHDqNM6ZI4czZC+9+r2rWqo0SJYli4aClq1ayGadO/RFjuXBrxYxWnYkVLYN68H5AufTqrKlrO9nF3wJzvvsfixUvxyisvo2nTJqhY6T3L+qgNCgEnEXDXI0sRP04irWQFGgKK+Ak0jyh9ogUCssQPyw4oUDCf6zIuu1cEiidxWPNckUjavHlrpKlS4vl6l3J2jlHpjXjxFskF2k9r1qxeZ2nSEtOtS+f2kRpji2SFO/JC1E1sLizic/fOPe1ftitWKu/yh5GP+GwUWT+KvvUmVmKPH8pW4gk58gsjXHh7ZV9A2RIrPTKIj1UqayBSp0jhgpEyufTky36mR7BRNhYfS2JTaLPYkJ1Yp4epGB9mmLhrfi3rH7N14eHrsXLVWkya+D+zpa7vfZmB48uzRAD8Sfz88cef2LFjR6QyLyLcZDNhpJ3570IiIaiHTJt2XZDrrRwgUoiyTf7++2+0bdMSjT9qgGbN22L0qCHaJCixZ4+75tB8vyAq8ypVNGpDYKtNinn7ZGLEaA0RR6cjziFdmtSGhBPLQnK3xireRuupTIqyZGhy1udTZ+D5n8/x6PFjjBg+WPsHnAxZsmh66hFnRjIjIs7h1MlTqPLB+5bVlMHWqtDDh49g65ZtmPv9XJQuUxqjRo+wKkKtVwg4hoARma6IH8cgVoICEAFF/ASgU5RKwY+AHfKGz6CxM/lJzJrgCRu9EeJ8dgJf0mLUF0aW+GFEjJ4XrWSWGGEoElzuesHwRAGfNSLqxvBOEpJYy3piE6JonQzxw8tz50fRJqewErN9mD68L69eve4qXRPtt1OKJ0v8GE26Ix0o7qp9UMVVoshPvtPzq13ih96Nfv0HY9jQgVoWmviI5Xb891bfRZFQ0oshM0xkM4w8+U1plfiRzbDwRCe21xMywInz/Un8rAtfD2rs/G75cpGyfTwpMbKCCWX5dPu0N1KkSIFq1d5Hh3atUa9+E8z74VtdMdTDh7Ijzca8GxE/nmSRUQaMu5Inill63JElrISLGUeZQLfv3EXSkCR+nT7GGltTeZRVwofZ8tdff6FP777Yt3c/OnbqgGpupinyzpXBzUpMiWuJVLxx4wYaNWyMmzduIndYbsz4YhoSJEjgiVi1VyFgGQGajli+dMlI+xTxYxlGtSGIEFDETxA5S6kaPAhYIX7ELBsqqdIjasyslyV++PImasBLRAefceQJ8cPIFTF7w0x3ve+NMBQzKmSJHzpDzPoQz5W5tNMevTNl/MjblDp1St1MFyex4n1JJWt8qZOdc/g9ssQP2bxr917DMj8Wj3r9kNz1+GEZODKlXkZnMHuMssvsYCQTQ2aY2DnX6h6rxI83MgCMdPblWXo6+Iv4oWyfn3/+WZvqxC7pVnq6WI0Bs/Xnzp3X+rJ06dYLbVu1QOkykS9I4n7K8Hnw4AHSpUsXKTPolwu/4tnzP3VJGjPyxp2OZnHiCalkho0T31NG0ZMnT7XJZUQ00eQxIp7oT6uTy0R9fv/9CXr36oOECRNi/k8LcPv2bS2bKElIEmTLlg0NGnyID6pW0e27Y4arE7bzMnbv3qP1AqLMs6RJk+KTVi2QPHlyp49R8hQCURAgkpPeP55A/rhZK3ytpnqpaImmCCjiJ5o6VpnlXwTMiB8aq0v/h5plmDhR6iVD/Iikkl42ixPED6Hv6QhxsQcL8yizs3Xr5q4+RiJBwNbypAB9JpJcYpTIXNppj0j82Cn1YsSPU1jpkYUi8UO9iqxkXbl7i6wQP+6ITF8QP2YlbXr+s/sbRCaGzH4/2D3byr614euxavVaTJogV+rly8ugL8/Sw6xFl574asJoK3DaWkukDj9hatPGTfjjzz9RunQpv2T7WDGCL+PSI4DoM5YFtO/gYRQQxpGzPZ4SP05M/rJitydr+ewiIniShYRYKt2ycvbiRYvRpUt3XLh4LtK2/fv2Y8eOndix42ecP3dOG96QIEF8VK1WFdVrVEO2bG862t/His5s7bFjx/HL+V+QNFlSpEqVCpn+nYBmR5baoxAwQ0DsnaWIHzPE1PfBjIAifoLZe0r3gEXA3cWOH3fNJhPxl3G7l0KREOHJj+vXf0Pvnt0wcvQ47WNGyjhN/FAWBiNsxPIhuuDTw5fzuHOgUVNosaxJNuOHdGOlVeK0JipvoHG6dku99MgLPT/q9fih6WueYqXX34mw1SO+aCIZH28Uj6yRKD9xyuzlkiV+mB9JHjUJZ6VWbPpXkcKFovRVorV6+Nkt9eKndRnZTiPoZ82aHWUKHosNvRIxPYxkiB8zTBrU/2+Sk5kf7H5PxM/q1eGYOMF8epWvs078Tfy07dkfU0cPtQut1D66bFBmBz1UxvX8+XNs27Zd6/NSuXIllwx/Y+HOGNbvh18jlnxRU+fXX3/dsI+OJ8QPnctwZCVajEzLnjWL10gVKQcLi8iPdku2rJ63fPkK/DRvPr6bo1+ex8s7evQYBvYfhDNnzmrDJajE8JP27Sw1v7aqn9X1LVu0wudTP0OcOHGsblXrFQJSCND7SSWh9I4q4kcKMrUoSBFQxE+QOk6pHdgIuCNv6PJKD/XxEDMR2KXx1q3bGD9ulLYuV66cUsYyWcmSJXVNLhJJErHJMiNpiAipXrUK4saLh4mTpkBvqhhvE11OKGOJZa3wE5r0xtOTAfwIeCmD/r38EzHCJmqJ07NIjlHjaHfTo2hkOP8w4oX1weGbHesRUCIWt2/fwfARY1xNoY38KDaidgorvkcNIzb4PjKsTw1lfBGe4iOONTfzj7sm4Hp7jXoZMV3Z90wPfrQ7yaN1oaFvaaVxfKwZ6aHX8JvFupHt4plsndX+R3rZRXoxZIaJmQ88/d4K8eNL8sHXI+P1cOzcfwgmDh3gKcSu/VUqV8WKVcu0n1nWB8tUYdhu2bIV+AcoXKSQK9uHSoEoI8hKQ1/HlLYoiGUA7d63H3FejYt4//bKSZzwdeTKkd1QmqfEj0U1/bLcm8259Qxq2OAjrXdO+Po1lu39etY32LZtB/oP6o+rv91A8UIFLMtwesPQwcNQ/r3yKFIkanNwp89S8mIuAoz8Gdh/CL6eNT3mAqEsj9YIKOInWrtXGedrBNw1beV14S/a/AWQyJEmjRtqzTWtNpVll8tuXTvi29nfgzI7RBni5bZXz27aOhoj26BBPRw7elz7mR5xL09SEFHE+gPprReb5dohfRhe4oVdJIFId/YwIkEkVHhbxO/YxZ6Nbecv/FUqV0Tb9l1c8tlampBFZWNkO8secudHyqr4ZvYcDWdRV6ewEuWQXvTs23vARQRqP+874BpbTz9bJX3cYevufRP9KJac8fgRzhQzs2fP1bKEWCYWH2t9+/TQyDaexOPjWcRZxnaj2JDNhBKxJTuMYohkmmHizd9fa9eux+o1chk/viR+fHmWEb49h47C6P69HIO/dq16WLBwnov04Rs1M+Jj69ZtePb0GcpXeFc7lzJXDh49HhAXbz0g2MQr1puG1ojlS1rPn/sP3I4TjwnEjy9t7NypK86ejcDKf4lGO0G8auVqhK9dh6bNmuDxH3/6PQY3btyEo0eOolPnjnbMUXsUApYQ+LhZa0X8WEJMLQ4mBBTxE0zeUroqBNwgYNTjR4GmEFAIKAREBNasXY+1a9dhwnj3vWx8Oc2LdAwE4qf/6PEY2rOrY0FTs0ZtLFq8QNc2svfm1atIlCghwsJyI378+Nq5gYCDHgBsDLpTpVS+JEUcc6hFQb7y5aFDh9G3T3989FFDfFi/nkUtIy+/cOEiRo0cjT4D+gVE1hmVpOXOHeqRTWqzQkAGAUX8yKCk1gQrAor4CVbPKb0VAgICivhRIaEQUAjIIiBL/Pjq0sr09vV5engNHf8Z+nftIAul6bo3kqbExcu/gLJkxPHjNMlr7k/zkSldWq2pMz00YphKbPjGz6aH+GABlSxRho+7EepW1YgJxA/5ncr1vO3PcmUr4PatWzh05EU/PaeeQHgnnbJFyVEImCGgiB8zhNT3wYyAIn6C2XtKd4UAh4BRg18FkkJAIaAQEBFYs3YdqNzLLOPHl5e+QOlpM2bKDPRo38qxoClV4h3MmPUF3kiWLEq/ns2bt+DCpSvIkCmjNgWL+qflzZ3L6ySBrHH8JCq+RE12v9k6IrnKl3Y/Jt5MRjB87+3R8iWLl0a8+PERvm6143DQ7wBPx8s7rpQSqBDwEgJs+qmXxCuxCgG/IqCIH7/Crw5XCDiDgNgrRJxa5cwpSopCQCEQXRCQIX583WjZlySTOz86XerFzhLte/bsGfbvO4Dnfz1HqVKBQ35Qf6FTEec1EipdmtSGE7mceBdiQsYP4USYEvnjLZKrUMGiaNOmFT5u1tQJt0SREVP85BXwlNCgQkARP0HlLqWsRQQU8WMRMLVcIaAQUAgoBBQCwY7A6jXrsG7dBtf0QD17vJ2lIJ7p6/OMfOj0VC92Dl2e6WGlUjTJ66WXXkKhQoUQJ84rfg8pRvhQk2Yny7ncGRaTCAVPyB9+bD3D8/cnTxELQL+evZE6dSp8+dUMr8VQTPKT10BUgoMCAUX8BIWblJI2EVDEj03g1DaFgEJAIaAQUAgEKwI00Wvduo2GxA+V+NDjy1HigZLx06JLT3w1wX3Ta1m/i2UyrDlyzjez4PTJ0/jz+Z8Bke3jCSkhi4XeuphS6vUfWfMim0q2bE6mmXahQsXQovnH+KRVS09cYbiXYoP0SJ8mtVfkK6EKgUBCQBE/geQNpYvTCCjix2lElTyFgEJAIaAQUAgEOAJmxI+vs2/ocqnX/NgfMI6fPhMVypRAaI7sHh3PmjTrXfTHTvwMoTmz491yZfHyyy97dI4Tm33tb6ZzTMwkYZlVZuQPkYZEvLojXAb0H4SIc+cxd+5sJ8JAV0agELJeM1AJVghwCCjiR4VDdEZAET/R2bvKNoWAQkAhoBBQCOgg4I74oX/dv3Xnjs/KfUi9QLpcbtm5GxcuX0aTurVsxw5vj0hq0SSv3bt3Y8+BQ+jWqb3tM5za6OteTrzeMZH4IfuJ5KT3TCR22OcyTb4jIiLQvWsP1KpXBx81rO9UOESSw/QxI6m8crgSqhDwAwLNmrfGrJnT/XCyOlIh4H0EFPHjfYzVCQoBhYBCQCGgEAgoBFavDsf6DZswbuzIKHr5I/sjkIifh48eo9+osZg0bKAtn9FlmR4xU4PhGr52HRK8lgDZc+bUmv76u4TGX9gT6ZMsJMSn5YR2HMqIO+qpQ/2Pbt+5i3jx4rmddMUIEzqP9tBe9vcXf8bT/M5IVqYX+1xGz359ByAi4hwGDR/iNZI2kDLxZDBRaxQCniKgiB9PEVT7AxkBRfwEsneUbgoBhYBCQCGgEPACAkbEj78u4/4iH/SgvXztOr6YPRdDena1hbxR3xq65J85dx73bt5AggQJULp0KW3SU/FCBWyd48Qmf2R3Mb2DIduH9djR8xHpTyRQ0pAkLmKHMnWIFCJSx11/LE9t37ZtO3r16I0xkyZ4PX78HaNOxLmSoRCQRUARP7JIqXXBiIAifoLRa0pnhYCHCNy9dw/t23dF7drVUaN6VQ+lBf/2xUuWYfr0mZg2dRIyZ84Y/AY5bMH58xfQpm0nDB82EAUK5PNYutX4mzBpCmbNmo0hg/tJxSut37f3AKZMGY8kiRN7rG90FLB69Vqs37A5SsaPPwiYQGseu2nHz7h89To+qlPDluvdlU599933+DtWbBQuUgiXrlzVLu2U5eGvxx/+ZrYGC6HgjXInT21v37YDNm3egr37d3s9fvxFBvvrnVDnxmwEFPETs/0f3a1XxE9097CyTyEgILBv3wFQ8zp6ZC/SgQTi06dPsXDRUtSqWQ1x48Z1RDVF/BjDSNgMGDhMW/D1zOkeEz9W44/Wb9uxE9U+qIJ+/Qdj2NCBkci5uT/8hEqVKkQieAKR+CHyjMoyKlQo50jMeiqEiJ8NG7dg7P9GuESJE6g8PUN2v6fZD7LnyK774rsfEPZWDhTJn1d2S5R1hCWN2s6bO5fruwcPHmDD+o14/fXX8W75wIgDTwkI2wAFWF8nMztkGzKbyWHfexLzhw8dRsX33semHVu8VuIl2uE0QRjxywVc++0mrly/jg+rfyALm1qnEPA6As1atMasr1SPH68DrQ7wCwKK+PEL7OpQhYB/EWAZHK1bN5fKoPCvtpFPJ93n/jAP3bt1coz4CST7AlEXRtY4QfyQfbLxRyTf1q07XGSJ+DNlDo0aPQ69enYL+MweItDoCZQMu1Wr12IjR/wY9aXxRTw6fan0VOdPB49Ar45tkTSJZ9lifG8YKv1ZuWw5UqdOhdJlyiBOnFc8VdOR/Z4QEJ4q4M+z7ejupL6eyMqYPgsGjRiKpo0a2DHD1h6nG4A/ePhQa3Ad99W4yJopgy2d1CaFgDcQaNaiDWZ9Nc0bopVMhYDfEVDEj99doBRQCPgeAaulNr7XUP9EuvgPHDxc+3LwwL6K+PGRY/xV6kX+fvL0aSRSh2I3Xty4mu8DMbNHzyWyRJeP3KkdwxM/TmczWLHDn2cb6dmscw/MmjjGihmma3fu2Yu9e/Yi55tvosJ75U3X+2KB05d5qzp7Qn5YPcuJ9U4SlEZ9oMz0PH/+F7Ro1hJjP5sEX0/aCjZ/mWGpvlcI6CGgiB8VF9EZAUX8RGfvKts0BBhZsGrVWu3nypXfi0IasB4i9H3qVKmi9Hqh769f/03LLKAMA5LF1qVOnVIjI5h8PiuCvzBfunzZVTLTrFljdPl3jC9PwqRLm1Yrw+K/50ttRN3ouwULlmi9TL75do7WB4UevcwMZiPJoF4tEyZOsdzjh8eJysToIZ3pEcvH+JIe3h5ay39npK8YvgzLq9euub5ivqTR1IQDla1MnPw5Dh084vKhuE/UhYTplXoxW8Nyh2LY0AH4edceNKhfV/qt4rEiGWK/GREDseyO+Va0iRRg/XaMYorWeKI//86Q7l06t0fffoMj9fiRea+MwOJjntawUjLx3RR9x+I/SUhirUfVkaPHXEfwGIuEEH9enrAwDT+KI3be1avXXZ/J+MroHeffAxZn/PvLlGW+5mOAZJ45GxGlbE064CwuZMTPkCH9tQbD5UuXtCjBmeVOXqad0QjwBvEza+Y3iPXyS3in7DvImO7F70x/P/4s8yLbl65Zh2oVrZFgO/bsR/FC+f0CnZOxaldW7Vp1UbJUKTT8qKHPp6Ep4scvYacO9TECivjxMeDqOJ8ioIgfn8KtDvM1AuzCRxdXakrLLpIVK5XXiBd2eU2ZMoWLiGEXZrqIZcma2XXBLFmyOF5//TW0atkc7OL5zz//aCZR3xFGANHPlI1CZAS70JYoXlQrV6EyD3YRpMsfI3poT726tZAiRXI8evxYI5lIxrQZXyFjhvTaPqYrkRoTJ4zBN7PnuAiopElD0LVLB4SGvqWRUJcvXYlENDDiimTSQ3LXrF4H2VIvM5wIW3aJ5QkMEW86m+y/cPFXXbxlGgeLtjDSjS7sOXNmR6GCBTBu/GSNpKCHCAvWtJnp83beMBf5xxNibB3rK0MxwmKoQMF8Lp3dxTHDqkjhgprf2P606dK4zuQJO2o+zLAjsqBNqxYuIlG0qWLF8pj19Qtyzyim6Ewn9GfvBCunorhjzZ3pM8K1e9dOWr8dPVzdYcQwIeJGJEEYYSJmpcngKBJWRLadizjvIiXpHaOHygSPHTuhfU44JkyUUPMNI4D498JdvPLEG8nJlv1NLUbYO84IIr0MO7FMzdfZSyupx8+GTahVt7bXpwK5iwV/kw+ibr/dvIW5i5aiS6vmjv3P1a8Xf8WJkycRO1Zs5AjNpY3wNpv65NjhbgT5+yJvhfihsiBqhk0ZYsFOUpItNPGLb+pNMUGfm2XxFClUDFNnfmm6zun4If0Ie4pb9SgEojMCiviJzt5VtiniR8VAtEaALlP0sOwa+jtPHNDljzJf+GwMdkmjtfQ5lZUQucBnkTA54uQg8fKmR4awyykjZ+7euadlG/BkBMmny/TY8ZO0yzabTCTKo/OIwOGnUYnZK7RHtNFq6YlIVJB+Yt8Xo8stZWYw0kQkDJidZD8j48wCkvcfa+7Mk3WMPBIJGCaXJ95YvxURM/GyT3rT+GuZjB/au2v33khZZTx+pAdhwshIppdog55NPO48wSbG1ObNWyORa57qL/paxIe9D2IsGvnSqNSQ9wPtpbjgSRjx/dKLS713U4+Y0iP0xM9k4tUd4cl017NX7/3Wa1Rt9j7Y/X7J0hUIX78BUz+bYFeEx/vookuXX3djrz0+xKKA8M3bULJIQe33vlPP17O+wWuvvYZatWsiduzYmlg2KYrGf/trnHswED9snHr2rFm0OPGXznYzdMQYIv0p5kUChTVWP3j0uGE8zP3+Byxduhw9+/f1OfHjlP1OvVNKjkLAWwgo4sdbyCq5gYCAIn4CwQtKB68gYHTxZ4e56xcjEipGZIMZ8WPUG4W/4LLsIXG0ulgKxIPEl5GwUi9GDokkhp7uVnr86GX7kC6ibTLEj165FrNLrwRPLzD07JEhppgsoywkfpw7w16v7McsWPXIRn6P0QQxkUAwIjVkYurOnTtaNotV/WV9zZexiXjINIA2ij+jJtJ8hhBvkyzxIxObZIdI/MjEK8sS4kfdi8Squ/Mp60kGM7O4s/r9ylVrQQTh/8a86JnljycQL5Pzlq5AvWpVHIODJrn99ttvePb0KcqWKxtFLmVR+KvUzt/4uzufET5JQ5JEmlzlL52dOtdIDvvcHbFVp1Y9zF84D07pYiXIjTLzHj54iCtXruDKlauuP+/du4eQkJB//0uCV16J3Mh8yeKlqFjpPdStV8eKCmqtQsAnCCjixycwq0P8hIAifvwEvDrW+wiYlei4I37EUg1/ED96mSMianoXX55YEMvPWIaMFeLHCEc7xI9e9pHVSPCU+DEqGeKJH9LJXW8lI51lmk8bET8iIeUJ8UPlV3b0l/E1KydkpWxW/ccTLEZkp1giRXtYs2bmPgAAIABJREFUHyuebPU28SMTr3pEnAzxQzaJxJLY58kOtrJ7Vq5agy1btmHMaP8QP0R4sJInWZ29vW7U5Gno3rYlXn75ZceO+m72HMSKFQuNPmpoKNNf5I+/M670CAwjwoeBxzJj+DIpx5xlIMhJnIzKvFgZlbvSxzeSpsTJsyd9XnJl135qRH0u4pz2PiUJSYKQJEm0P+/evYcRw0fi+LEToDL1zl06ocw7pb3tRmn5FIOsrJDiLF2a1AGVlShtiFpoCwFF/NiCTW0KEgQU8RMkjlJqWkdALH9hGTFMkrvvZbJm9HpyiJ/JZGcYZfwYEQQ8EsFI/FAmiicZDlaJH/EyrUduuMOaESiy2TN65Xeiz6j3k4iBSBZ4SvywM63ob4X4Ifl2J6u5y/hhPZlIvlOlXnYzfmTG2HtC/DAf8QSQJ++Gld+SL4if7RgzepiVbY6t9VfJjpEBPyxehsPHT2JUv56O2bh//wE8evgQiBULpUuXcivXX+SPP7JHGBCsr02CePHw+MkTUNkbXbLN+sj4Onacxognd8jvRKzkyJpFI3TY3/WChYifbbt3RMqAcixY3Qhy2n7+qDVr1mL40BG4c+cu3sz2JkaMHIq33nrLF2bpnkG2xo8XNxLGfFmmTHz6TXl1sCMIKOLHERiVkABFQBE/AeoYpZYzCLCSFHGSU3j4BmTNmgWHjxzRGjCL5IBILnia8SM2Uebl0bhq6vkiZj+wyyAhwffw4fu1mBE/lPmhR0SYZUPx6BsRZEYZP3wTZL2eKWwaE3/BpTMWLlqKWjWrmY5olyV+xF5NjPjTu6iLxA+LD8KPHtrTr/9grYk3+8woQhnRIpauEYlAD6XA6/V0ou/5RtRmxI+7mNq6dYcW31b1N/M1O9PMRrMm3UbED+9bao4uZmHZ7fFjl/jhS8yM4tVuqRfFFJUBUdN3esxKU535jfiflJUr12DLVv8QP3Thv3Xnjs8vsEYY9hgyEh/W+AD5coc6CjNl+zx//hwfN2sqJdcf5I83L/VSRttY5Msx9N5oPk5+PhVxXiMYfn/y1NWvx8wXRPwsWb3C5z2hzPSy4ULdLePHTcCE8ZNAQzOoFKxS5YqoVaumU+JN5cj4mpGVJMysEbfpgWpBQCLQvGUbzPxyWkDqppRSCHiKgCJ+PEVQ7Q9oBIx6dLBLOSkvNm4WiQG9yzA/YYuRMnqfMVnJkiV1NZAWL/h6PWcYqEa9VNglVI/UEZsC6+nAy5XprcNPnWKNso2aO7PpVQxbNuaeH73Opp3xwSNb5sJf/o8dPY7Q3Lm0UfZ6jYX19JZpDi2SLjIlP8wWnizg7RN70/CEo9HUND2bZGLKE/0ZZuI7wvxIJGrTJo2ijFMnW2WzovRIOfG9EHse8XYPGzpAg/bQ4SMucoiyBeLFi+earsc3Y9d7x/QaPut9xpfM6cWrXnNnMe54ApSmtjFijghAflKaXtNvb/2CXbFyNbZu24Exo3yf8SNzwfKW3bzcZ8/+wMjJU/FO8aIoXaywo0dSts+T358gbry4KFBAfvw4IwV8dan01aXeUXABrS+St5tiE8GULCTEZ2U+Zr7wR8aPWRaS034leWfOnEHxoqW0aYt169bByFHeL0e1WkLIcOGJO29goWT6HgFF/Pgec3Wi7xBQxI/vsFYn+QkB8SIuEh38CGhSMXWqVK4MG3EvfUcXNZqSRU1Z2frx40Zh9py52nh19hA5w7I7unXtiG9nf6/t4eWLDZz1SBjx4klyWZ8V/rypUyZgxao1UXTgx9hfvXZNU2/c/0Zq+siOKKc9oh65Q3Ph9u07rosrreHt4bESzxHtliV96AyezOvfryf2HzikazPzg3gWn/0l+p72EL5EIqRNmwb9+g+J4jOZMBbl6hEiIp4MAyOdWBYNs98opki/bdt2eKS/6Ec6a9z4yZEmbMnY6A4rs/3i9/RuEI6jRo9zEUwkn2WQ6RFSFIPt2rVC336DXKqQnCqVK6Jt+y6RPmvcqAG6dusF9o7wPjOKV9GHpEPGDOm1LEL28I3Y6XP2/tP3FGc0WWvWrNnacivvgUwcultDxM+2bTsxetRQT0VZ2k9lE/SYlfNYEmpx8YOHD3HkxGlcunoV9WtUtbhbbvmkyVOQOVNGfPCB9UbRvsTI12VTcuiZr/I2IeFt+XoW0pk01Stv7lyRRr2ztUT8rN28waeZJr7MrhIxOXz4CFq1bIMqH1RGv/59zYPC5gpPyFa2lybO+fN3mk3T1TYdBBTxo8IiOiOgiJ/o7F1lm98RMOrx43fFHFAgOtvmADxeE6Fw9xq0MUqwv4gfs6wGbzrh+4VLcfaXC3j48BFKFS2EahXLe+W4Jq07oFXjBpg2+weNpO/ZvrXlc6xmIFg+4N8NVLrCGgvbleGvfaz3ijeyo/wZp3Q2PTmyZo5EABHx8+0P36Pyv+WhvsDd38QgkeP1P2yIOnXqoGGj+l4x2Qlf03t08OgxLQvNl43HvQJIDBeqiJ8YHgDR3HxF/ERzByvz/ItAdL6kR2fb/Bs17k9XuAeyd4JHtxUrVmPbdt9m/PiiPEf0AF3I5i5aikPHTiBPrpxoUq8WEidM6DVH/fXXX2jasg2aNvgQu46dQPnSJVEobx5b5/nq0u3ExdeWgQ5ssjtxyuxoI0zovCdPniJdmlRev+CL2TalS5VFxkyZ8O23M83Ud+x7X8WgmcJv5ciNYSOGombN6mZLLX3vSbaP3kH0O041gLbkgoBb3LxlW8z8cmrA6aUUUgg4gYAifpxAUclQCBggoNf/I7qAFZ1tC2QfKdwD2TvBoxsRP9t37MSokb4p9aILM12yaHqRtx9qDvtJt94oUbggtvy8G5+PGop4cV/19rGa/Pk/LUDadGmR4PXXERaay6MzfUWUBTPxQwATTkblUXYdIBIe9DP1c2ElPfTz7Tt3HT9X1Je3beu27fioQWNcvHTerlmW9wUK8WNZcckN3njHiGw+HXHO6z2oJE1UyywioIgfi4Cp5UGFgCJ+gspdStlgQkCv/wdrjBxMdujpGp1tC2TfKNwD2TvBpdsL4udnjBo5xOuKO/2v6kYKz1++Cpu2/4x8YaH4qHYNvPpqHK/bxh9w5/Yd7NixE8+ePUPtOrU8OptND/JGGZOoGJFyRGgEc4mK0wQFIwSIFKNyI6NG0owQ8qaf1m3Zpp1P/X+qV6qCE6eO4o033vAovvjNrLcQNccnW/mMFW8QI44p7qEgb/9eYn4L5vfKQ4iDcrsifoLSbUppSQQU8SMJlFqmEFAIKAQUAgqB6ILAihWrsH3HLp8QP968PIZv3qZlEhHhU7NKRZQu6ux0Liv+/vab2UgSkgRly76D1157zcrWSGu92bvGSKlgv6Q6nbVExNutO3e0hr38xX3Z0uVYsWIlvvhyugtK1giaPvBWRhubMJYvLB86de6Abt272o4vfqNerPFYOk2oOaK0Q0K8+XuJqUhYqsbPDjnMR2IU8eMjoNUxfkFAET9+gV0dqhBQCCgEFAIKAf8hsHzFKuzYuQujRng348cbZTiE2r0HD9BzyCjU/qAyypcu4T8g/z350q+XcPLUKbwU+yWUe7esbX18WRInKhnM5I+vCIqG9T9C7rDcGDd2vAbfN7NnoXLlSogVKxZYltYLAihyY2bbASFsnPLZVEybNh3HTxxxRKQeYcZILyKxnCbUHFHaASHezvbhVfRl9p4D0MR4EYr4ifEhEK0BUMRPtHavMk4hoBBQCCgEFAJRESDiZ+fOXRjpReLHWyVEy9aux8btOzFx6ICAcS1l+yRNlhRVqrxvSyfWFyR71ixahoC/Hlba5HTPHG/b4yuCokzpcti8ZYNmzo0bN7Fs6TL07vVi1Pisr79C5fcr4aWXXtIIk/jx4rrMpv5AThFCNN3rl4vn8PSPP7Q+Q9mzZrYFrzuyjE2Vo3fYW1lMtpR2aJOv4oWp609C1yHIYowYRfzEGFfHSEMV8RMj3a6MVggoBBQCCoGYjMCyFavw887dGDlisFdgECcSOXHI0jXrtMs0TcoKpGfr1m1IED8BXn7lZeTJE2ZJNV+UCVlS6N/FrHcN4U3kAvV/ob/TRCsiGgKtb4kvLvJFChVDpcoVUbZSJfy89wAIo9QpU+Duvfv4pGFdHNi7DytXrsZfz5+j6cdNNBLolVdeiQS/E6U/FStURuWqVVC9RnWNJKTeP3YmSZlh5otSKDux6ekePqPJU1lW9tO7TpgG2u8vKzbEhLWK+IkJXo65NiriJ+b6XlmuEFAIKAQUAjEUAY34+Xk3Rg53nvhx4nIruqVZ5x4Y1L0z0qdNHVAeu3//PqjM68qVq3ivYgVp3fiGut5sDCytkIWFLJslWUiIX7OTmMq+KlGrXKkKXkmSFEvnfhsFrb2HjuDho8fYd+gIWjSoixXLV4D6AW3ZslXrB0Qk0KuvvpgsR/jFAiKRZzwZYTYqvvFHTbF61RrcvH3dpYedsfaEW0wkIfxJaPmyxMzCK62Wcgi0aNkWX6lx7iomoikCiviJpo5VZikEghWBCZOmYN/eA5gyZTySJE4crGZI6c1Gszdr1hi+nPh29949tG/fFbVrV0eN6lWldPXGIj1f+wsTb9gXyDKXLFmOn3fvxuiRwxxV0xukz+gp09G6cUMkSvi6o7o6IWxd+HrEix8PRYsW0Up8zJ5gJnxE24hsuHTlqt/GVjMsfVGWRuVVqVOnQv5y5TFr4hhdNxM5KX5HxODKFavQqWMXbc/0GVO1nkCPnz7VmpJT82jxYaPijSaJ0XrS57ebVxE7dmzXdlaeJZuNZZbxYxbLwfi9NzIR7eDgK7LSjm4xfY8ifmJ6BERv+xXxE739q6xTCAQNAk+fPsXAwcOxatVahOUOjRHEDxEfGTOk9yn5wogVCowhg/v59GwxGI1IvvPnL2Ds+EkYPmxg0JF/fByTvZUrv4fBA/ti0eJlqFSpQsDYs2z5KqxdtwHNWzaDUxkn3iB9qLzryIlT6N+1Q8D9Ljt06DBixYqNBAniI2vWLG71o3Kcf7Qsj7gB3TPlxIkTOHL4CK5du4b48eMjLCxM+y/Bawl07fNXBoOvJ5+lT5sJ06Z/joXrN0chdx48eoSFy1fj4/p13MbAgwcPsXrVaq0nUNy4r2Lnru1I7OYfN4zIAbK9b88+qN+gnkYi8Y8VMsdXDbED5cX1V4mXkf2K/AmUyIisR4tP2uGrLz4PTOWUVgoBDxFQxI+HAKrtCgGFgLMIxJSMH8q6Wb06HA3q13UWQAlpRKy0adsJrVs39yvx405VIqjoKVAgn4RFgbGEZVIVKJjPlcHFsE6WLGlAkZlE/OzavQf9+vbUeoR4mjVBl1F69DIY7Hpn5tx52LFnv2GGhV25tI9sjhcvLqjpLmvCa6UB7/Pnz7FgwSKkTZsGJUoUj6TKi0bN55E0JLFLvjgW3BPdvbWXSJ/3yldEwYIFkDFTJty6dQtrVq/BjVu/uT3SaqaJJ/qzLB9fNsEeNHAwtm/bgfUbwyFm9azbuh3rt2zH6P69pMyaOnU6Fs5fiK/nfIsZ07/AovkLMG/+j9o/dug9emQqfdagVl3cvn07UrkX7bdC/FhZK2VcgC/yZ4mXETS+fHcC3D0Bo54ifgLGFUoRLyCgiB8vgKpEKgQUAvYRiCnEj32EPN8ZKKVenlsSWBKIrOrbbzCmTZ2EzJkzupQjvEeNHodePbsFTsbPspXYtWcvRgwbpOnpyb8+e2tiTZcBQzFhSH9HnSxTHsRKbdyRC4sXLUHGTBmROXMmJEqUKNIob2q46yQB5igABsK2bN6CcmXfRfsO7TFx0gTLR/oie4QuyfQ4laEma2TqlOkweMggtPykOcZMmYEe7Vth0NhJuHX7DqaMlO+R9f2cufhs8uf4afF8rcyLTcsaPGQ4Fi1YhKnTPkPx4sWiqEXY0sPWM8KGyr34Pj+K+DH2aCD3MyL/UnlesP3OkH1/gm2dIn6CzWNKXysIKOLHClpqbVAiQETCrFmzXbqzfip8yQt9yT5nl+IjR4+5yjTixo2LxUuWYcDAF/0wUqdKFeVyx/5l/+q1a9oaO2U0emU4/Gd8Lxiy6/r137TLJF0qqURKTy/Rzq9nTreVRcGXsFD5SuNGDbSGphUqlNPsNSpxefL0qdZPhseT/0ws69Ijfnif8L6yE5AMt84d26H7p300EdRPiB6mJ5PLY8X8S+VH9HzcvLX2p9ifR1ZXs3hyym/MFvYeUIyQDRMmTonS48dMJ1m8Sc6CBUsw9n8jMHHy51ps0iPGnp6vjeKI3kH2mGHj7nuzOJa1UW8dw0/v3Z/7w0+RSr3E3xd6764nupjtXbZsJXbv2Yvh/xI/tN7Ov4h7q9Rn6649uH33HmpUkm+YbGaz1fIgI0Lrn3/+wY8/zEPKVCmRO08eHDx6DEQSBevF7Y8//kDOHG+hTp06GDV6pBmMut8zbHN4YeIXZVC9GCvu+2liWTNnR/kK5TFt+hTNbsrkunr9N7xToqglnKh0rmnjZli7brVhVk6ffoOwddNmzP1hNtKnTx9JPsOASC9G/LRp3Q716tVFmXdKu9Za6WFjpyG0JaMDZLEnpLavTPBGmayvdI9u5yjiJ7p5VNnDI6CIHxUP0RoBdgFljYLZxYxdQNnlq2Kl8pGa69Ll/Ztv56BNqxagCyffi4VdHA8dPOIif+iiSRdpo3OsgMwurfzlkdezaZNGLoIid2guTfSwoQORJCSx9nnadGm0niKMrLpw8VeXbezyb4f8IezooWbAYqkQ4UWZDt27dtIyHdj3b+cN03RhRA+vG8Px8qUrkUpgRDJA7Pdit/kvT8iULFkcqVOlRKGCBTBu/GRMnDAG38yeg5QpU2hYibpt3rzVRfqVKF4U2bK/qa0T40ks9RFJDOZTs3giuU75jXzGyC7yBT3TZnyFNavXRSr1MtNJJoZ5e4nIoFj4tHsXpE6dUuvfxN4Z9rPYz8ksjlhM79q91xXjpDfZwrJszLBzF8cyNrpbw5M57vpUiRlX7Gf+/fBUF7P9S5etwJ69+zF86Asikz1W/mWcZc+4a0JrpofR9xNmzESXVs3tbo+yj41NZ1kTsoL1SjFoUhON6X4pzqtIlDhRQPfskbHz119/ReaMWbBrz88oUKCAzBbDNWzil1WcjQQ6JY9vqm2lz1LxYqWwY+dWjzChzaVKlEFYnjDUb9LYbTNs0jND2kza2goV3kXPXj1cZzOSlQhGyip7Oyw/cr6VA8mSJUP/AX2RPHlyLZPoBUnmvucUE+qO7CU5wUpmMvuCqZQqmHT1+IUIYAGK+Alg5yjVPEZAET8eQ6gEBDICeiSC2NuEvxSzrAK+v4heo1menClTppRGuHTp3N6VSeNJKY3eXiNCwR1pQn7hyRj62YjokvGh2IiYZEVEnNMyfsTLNskTL+R6OOtlfIifiecaEUYyNuiRdrRPrzcL2TR9+sxI5B5l+egRcqxXDosLnlgTy39k4slJv4mkJB8HTG8znaxO/hJ9bxR7oq/N4ojk9Os/WCM6WSkVn4mVJWtm05h3F8cyMWS2RszkYc2d+YwlvR5Lvi5xNCJ+6OJIl0GzMc+y68zw0vt+zoIlKJAnN3K8KXd5NTvDU13FXiifT/sCiBUL9erWDohx5mb2m32/e9duFC9WAvcf3tcaVXv6OFH6J1OSJ6unWCrF4oEIS3cTsHr17IOZX83C5q0bkSvXW7LHRVn3Yd0GoEbgBw7v00oCZcgUWteiWUvs2LYdmTJlwqDBA7SR8HrPn3/+ibVrwhEevg4rlq9E526d0bFDOyl9jbLg6HPqg1WtYnkpOYG4KNCaOctg5IuSSRk9YvIaRfzEZO9Hf9sV8RP9faws/BcBvoyFv7zrXdb5sgyxbIQHlMp8qn1QJcpl1BPQZYgfkm9GpNy9c09r4MtKz3id9C6jZjoz/PT2iuV0vCxGgpjpy0a38xfgeHHjuiZ9ifrZLY3R04OXLWatsEwSnmBgDYfFC7zeGjG+ZOLJSb/p2SvGmJlOVkfNi5l2hC/Dlf7OMtL0SD6+LFOMIy3uucw6MSZE0kUv5levCdeyt+y8A2bvCP+9UYmpKIPPRPPlNDsj4of0MyvfcuJi7w7LNj37Ydpo58bM2ylh4/Uje2/fuatN5Xrw4AGePnqIRK8nRNFiRayERMCupabOYaF5cOLUcWTLls0RPT1pHGwWf1YVNPK/uxIg+n2VKUNWzP7uazSo/5F25JKli1C8RNQePO70KVKoGGLHfgk7d22z1HiZySTyYv3GTejQqq32UYIECXD46AGtr5TeE75xM3p17a6VIVJfImrUbfbokWyEGTV8t5I9ZHaOr78PRhLFk/fG1/hG1/NaftIOX6qpXtHVvTHeLkX8xPgQiP4A8H038oSFRZlmxC6krMxHnLZE+/nSEhExPeLIE1SdIn7ORZx3e0m2oyN/mWWXVEbOFClc0O2EKDvED+koZlPZ0Vu8kFNvJEY+sO/EbKDDR45EyviRIX5Ilh6ZIZYimcWTO3LDiv16ZAvtF2PMLMatnElr7RA/MnEkZmHpvYsy2OnFMSMerdpqtp4/iyecmQ9oP5WIUmnpvr0HfDb5i4ifvfv2Y9iQyKVezB696UnsQu7N5sXP//oLn331Lbq0amYGrdT3TpdPLFu6HAkTJUTp0qUQK1YsKR0CfdGdO3eQPFkKTPpsEtq1e0EwePoQYUHxIpPdwp/lNOlj5n8jUihXzjBMnjIR5cqV1dQ7sP8AJk+egtixYqNm7RqoUuV9U4i2bduOdm07aIQRNQEnEoXeHXdZRkZCX0yKO4cenbrgzJmzUZo6azoePe5qfP1RoyZ48uQJXnn5Ffww73tTXdl+0o/5jfQMZiJCET9SbleLBAQU8aNCIjojoIif6OxdZVuUS7jRGGv+QknlS1mzZnGVkphdNj0pn9JzkZPED5Um2ennYxY67DJLWRO9e3bDyNHjtC0imcLL8YT44cdjm+lm9r27DBj+HNHvssSP2NxZzEwyiycniUQrxA9f1maGodn3nhA/7uJIr/8Vr4tV7Pg4dhe7Zvay741G0Is9r65evR6FgPZ5qdfSFdi7/wCGDRng1jxWCsJGnsv2DpHFTFw3Y/Zc1K1WBUkSJbQrwrXPLvlgdDA1dV61ajXix4+Pd94p47F+gSSgYYNG2LljJxYuWoB8+fN5rJrdZrWeZmeJissQF+KarVu2olbNurrkysWLFzFt6gxt1H2ZMqXR6KOGhlgRedS5SydtGhh7yD5PRtFTllKj2vVQpEhhLF2+ONLZRHQkCwlxlR/+/vvveL9yVcR99VUMGz4U+QuY+5XeGXqIAKInGMkTHmtv9B/z+OUwEOA06ektPaO7XEX8RHcPx2z7FPETs/0fra3X69tiRPywzxs3bqBhUqtmNa05Mj3sO/o7P6aZZQZVqlTB1WyZJ1no0r1w0dJIsmQA19Nb7zMzIoXOYlOqnNBLnErE945hzY/F8hn+IizTz4d0Nir/EadnhYdviETQyWDL5IsZP3qEgR3ih3xOjZOpAbdRBomv40mv344YT2Y6NahfVxZebZ0euaVHaOr1+NErw2JxFBISohEmnryLixYvizRdS68HkiVjucUka9uOnZEaxdPXYlahHj6BSvzYxcLuvm4Dh2Pc4BdNyD19rDSqljlr18+7ECdOHKRJmwYpUqSQ2RI0a27cuIGmTT4G9fvp3acX3syWDbdu3sLGDRvw/Q9yGSPMWLukj5WJVDLAysoTyY3OnbqiaJHCqFe/nuExjx49wtezvkGHju111xQqXBxpUqfB4sU/RfmeyNRLV65qpVQs+4cIoaQhSUybMhM50OqTtoj7ahx8+dWMKLJF8ocW5M71NsLy5EZYWG7UqFkD2bK9KQOftkaGOJMW5qOFjEDxxxQ4T0x0mvT0RJeYvFcRPzHZ+9HfdkX8RH8fx1gL9ZoAs3/hp5KLbG++iSxZMrkIHv47sZmtUQ8bRqjw/YN4wO2MdBcn/JA8mojERmLzWTZ8c2e9xsVO6iUSTXx5ED+enbef71kiEhB6o8PF6U/8hDCxV5GdHi1GjaHFrC3mg1u3bmP8uFGaSZQ2LzZ3FieMyfSYYVPi9HrZeCOemE7JkiV1lRHx8cxwJMLKnU5WfpEw3/JknRg/evEqZkuxM8U48gQ7mTi2O13LaOKcWaNw3kfDhr7IwMmUKaMVyC2vXbp0BfbtP4ChJhk/lgV7sOHKtev4/OvvMKLPpx5IebFV9tJv5aBNGzdpTZ2jW7YPj8GsmbPw88+7cP78eWTPng1vvZULuXOHonSZ/0aGu8OMyLa8uUNtNb12mmSQlSc2AX47LB8OHTlgJTRca+/cu4/KH9TE0/v3kK9sOcyaOMZQDptY9vuTp1qJlqy+tK55oyY4eHifrmw9OevWrcf6dRuRLFkI7t9/gIULFiFHzuzIkSMHcubMgRw5siNHzhxImDBypp033iNbwEpuItvpITyD6VHZPoHjrZaftMeXX0wJHIWUJgoBBxFQxI+DYCpRgYeA2LR23P9G4tvZ3+PI0WORpjOR5mb/8i+SKGIJlXiWHdKHIcjLolKh4cMGav16qBSJH+dO6/nvyS72GctOckovyrBJkyY1unbrpTWMFhvRiqPLxe/FSz3hQyPLWV8T0ptlKIk2iHvtkD5mJVhi35cmjRui26e9NXxr1aqOz6ZMcwU4ERoZM6R3jXinL+izNq1aGDajpjV8TPgynkRCir0HYgmdmU6ybzgr9WIY0j7eZ+58YRZHJMtMT3cx7y6OPR2rfvz4ScSLFw/UM4VIQvaYvSuEDa0ZNXpclPdKFnOr65YsXYH9Bw5g6GD3pV5W5XqyfumadY5NEZK9RMvqe/36ddy4cRPPnj5FwUIFZbfFuHWelAY5mfFg1tuHdwwfK3v37EXlSh/olnnJOHPVmnD06dkbeQsXRr8+PZElYwaZbdoaWexI3w6t2uDM6TO6esqG2uyIAAAgAElEQVTKERU7f/4XHDt6DNTvkJpDp0yZUstwc/pdkgZEciHrR0a/e4Mty4eZaNdnkhCpZRYQUMSPBbDU0qBDQBE/QecypbBCQCEQqAi4K+8j8oX6R1WoUC5Q1XdML70eP44JV4IcQWDJ0uXYf+AQhg7u74g8T4U8++MPrN6wGdUrVfBUlNZEl0poWJ8SjwUCWBe+Hi+9FBtl/23264RMb8lgpURUOkTTyOihv1Nmibcvxp6QBE5cfhkJINvbRcy0aN+uI9KkSYPefXpads/1GzdRo0ZtvASgRqNG6NampSUZsvaTzpMnf45Tx09g+Mihmr7841SJY5FCxbF67Qr89Q+0dyrQsmh80WzekgM9WOwk6emBGmorgJat2uPLGSrjRwVD9ERAET/R06/KKoWAQsAPCFDWUMnixcDGvfMqXLt2XfsxVaqUftDMt0cq4se3eNs5bfHS5Th44BCGBAjx06X/UAzr3R0J4sezY06kPbIXaNmD7t27j6NHjiJW7FgoUaK47DafriObidihhyZpGZFeRMxQ2aqdBsNHjx7Tyr7cPUQQMB2sAuDp5ZeIAJJRvnRJqaP11mdIlxnLVixBnjxhUjL4RQMHDsXC+QswYNQI1K1qPvVLPMBK3JIfly5YgK2bt2LTlg0uUXo9fiwb8u+G/HkLomOnDmjStLFG/FBJXKCQP4Gmj12MaV+wldN5Ymsw7FXETzB4SeloFwFF/NhFTu1TCCgEFAIcAuJ4br65M2X7zP1hHrp36+TqKRWdwdNrKB2d7Q1G2zTi5+AhDBkUGBk/A/83EYM/7ewIlFYu0DIHLlq4GEmTJUXJkiUQO3ZsmS1eX8OyHeggmrhmddoaYcQIGtnx4n//9TeGDRuBUqVLahOtFixYjNq1a2Dnzl3IlSsnEiVKpMkk2STT6ih3T7KFrBIBtJ4wFHHLmT0UJ0+/KJm28lBfpH59B+C9mrXQo30rK1tda63GLeH14N5d1KleWyv5MrLJljL/bsqc8U2cv3BW+8npKXl29fJ0Mprdc721z1PC01t6xVS5iviJqZ6PGXYr4idm+FlZqRBQCPgAAbE/DTvSTk8iH6jr+BF69ou9sBw/VAm0hcAL4ucwhgzqZ2u/k5u+/WkhShcpjIzp03os1ul/PaeY3rhxkzbCncgOfz98Zo8T2ResGS5lCMkQNWtWrwWNCaceUbnz5MaN326iadNGuH/vPooVK+KCx85l1hPix8p5RuVgjx8/Rsb0WWz198mbpwBGjhqOipXesx0iduzfvXsPXomfQCP/7JBtZso2a9oC7dq3dY2Ct6Oj2Rmy31vN6JKV6891gUKm+RODQDv7k1bt8YUq9Qo0tyh9HEJAET8OAanEKAQUAgoBhYBCIFgQWLxkOQ4dOozBAUD89BgyEmMG9HYEOqcvppTtkzx5chQqXAhx4rziiI52hDCCxls9eugCysq0SD+xXKxb10+1pr937tzVCI5nz55h3rz5aNy4kcucGzdvIvkbb2g/2/EDXexJB6vZS1YaObvTbceOnVovp0E2Gp6XK1sBGzaG23Gta48dzPbvP4D8+fN5dK67zRT/AwcOxtFjh1zLrGYmOaFcdCR97L4nTuCpZBgjoIgfFR3RGQFF/ERn7yrbFAIKAYWAQkAhoIPAC+LnCAYP6utXfCIuXMSSVeHo3tZaI1wjpa1kfpgZ/vz5cyxcuAhvJEvmt6bOLMPHW4SPEQasdIq+jwUge9bMyJA2E9asXYn8BfJj2dLlOH32nNYLZ/PmLahatQqKFH4x7Ywu6UQkyWQQiedbJXGsXp69kWFB5VBj/jcKtevUMgspt9/bIX727N6jkZLefBo2+AhffjVDy3qzirdTejn5XjulkxNy7PjciXOVDEX8qBiImQgo4idm+l1ZrRBQCCgEFAIxGAFqwH3o8FEMHuhf4mfSl1+jU8uPHfOEk9kIy5etQEhIEuR5Ow9ee+01x3SUEcTKkew0YZaRb3UNEUFE5GR/8y2kTp0KVat9gC5dO2PipM/RvFljvP766y6Rnl5mrewXp3KZ2eWOQKCsprbtWiNLlixmYiJ9/07pcpEaLFvaDKBt6/a4dv0a3qvyPlq3aGZpO2Xk1KxVw9Ieq4s/eL+adsbHzZpqW61ibvU8cb0dMtDTM32138nfV77SObqfozJ+oruHY7Z9iviJ2f5X1isEFAIKAYVADERg8eJlOHzkKAb5kfjpPXwMWjdpiAxpI4+j9sQdTl6kho4YjRJFC+Odd8p4opLlvZSVcjriHGRHkls+wMMNQ4eNwsb161H5/UqYPWcedu/agktXruHxkyeaZHdTxWSOtpKVY9Xf7kilN5KmtNzfhxqkb9q0CV27dpExTXcN35h6xvQvkSlTRmTNmgWZs2R2K/PkiZO4f/8BihQtbPtsmY0XLlxAi2afYD1XymYVd5lz9NZQLNy6c8dy+Z/d83y9b92WbdJT6HytW0w9TxE/MdXzMcNuRfzEDD8rKxUCCgGFgEJAIeBC4AXxcwyDBvbxCyp//f03Rn82HX06tXX0fCvZIu4O3rZtO/APMGfxcsyYMNpRHd0JC5aL7v379zHls2la9kertq208fGy08FkwJTN8rBSAkTY0mM06n7c2PHo1r2rjHqR1hzYfwDz5y/QSJj8+fOjeQv5DDbWV0ksi3v06DEuX76MHDmyG+qze9duFC7iXdKHHT7182koUqQw8uXPZ3tqm2VgAVjxrx35/t7jKwLN33YG0/mK+AkmbyldrSKgiB+riKn1CgGFgEJAIaAQCHIEFi1eiqNHj2PgAP8QP0MnfIb+XTo4jqITF6l1W7bjl9OncO7XK3g5QQIM793dcT31BBLZITtdyycK+fkQGRJPZg0zw91aKvP6sH49FCxYQMpqlqVD07Ru37mLZCEh2r7H9+9h9uw5OHXyFHKFvoV27dshc+ZMhjLNiI3Tp89oU+X+ev4X2neITJLu2L4TxUsUk9LX00XTpk7Hth070b1XT/iq35RI1I0ZPVbXjJdeegmvvhoHr776aqT/du3ajWvXruHGbzfw8NEjxI37KuK8EgcvvfwyYseOrf2cJEkShISEIFmyZEiR4g2kSJlSK2VMmzYtEiZM6ClspvutxK+pMLXAEQQ+adUBX8z4zBFZSohCINAQUMRPoHlE6aMQ4BA4f/4C2rTthOHDBqJAAe9N7vAU9H37DuDj5q3RrFljdOnU3lNxan80QcBOXLCYfztvmNZ/Jm7cuH5HwxOdJkyaglmzZiPQxtr7k/jZfeAQlq9dj2FeIFQ8vUgtXbMOodmy4NzZ8zh94Rd0aOVM02mzIFakT2SEiFihbCKzCV9ixgzhSGQMexgpQ2Vo9LmRPNkyL3e9l1jvGzqbGmL/88czfPHFV9j18y6kTZcWn3zSUuuNRA/pfenKVUvlfAcOHMSI4SMRP34CjQTasnkrPu3RzSy0HPmecG3bohXix4+HYsWK4t13y6HMO6UdkW0khM5ctWSpRt5kz54NEWfPYcGChUiQID7ixaP/4mnkzatx474gfOLEwatxX0W8uHHx99//4N69e/j9999x69ZtXLx4EYkTJ0ayZEmRMlVKJEqUSGtWHSdOHPz555+4desWnvz+RCOEYsWKhe3bd2hE4GdTJnnNRiKpiTA0ykDz2sFKsFsEFPGjAiQ6I6CIn+jsXWWbzxCY+8NPqFSpApIkTuzYmdR8dcDAYZo8/tLIPvcWyUKXdXqsEE10uc2YIT1qVK/qmP1mgryNg9n56ntzBNzFhdE7Q369cPHXgCIQ7ep099499O03GN27dkLmzBnNAfPhihfEzwkMdGiMuhXVx0+fia6tm1vZIr3WU+KHMjCWLlmqZQD06NpJ+lxPFirS5z/0KMvj4NFjGiEiWzrGSBSSkjd3Lul9vM/atG6HadM/N3WjbHyx0fQk8PcnT/HrhQsYP2Ys7t2/j8KFC6P/oP62pp4xBS9fuoxRo8ZgyueTTXX2dAH1oeH9MXfuDxg7ZjwuXbqEBAkSoNy7ZVGrdk1UrlzJ06Nc+w8fPoK169bj3NkI7T/62cknZ86cyPN2GAoVKoiyZd9BGq7P2IP7D1Dl/arYun2zk0dGkiVLbHpNASXYEIFPWnfAF9NVxo8KkeiJgCJ+oqdflVU+RIAud6NGj0Ovnt0cJX7IBJYxoUf8pE6VCtOmTnL8QkmX9ZLFi0kTP2T/6tXhaFC/rg9RBxjx4y0cfGpMNDzMXVwYvTNPnz7FwkVLUatmtYDI9CG3eKKTHRLVV6FAxM+xoycwwMfEz7Rv5qBN00ZeM5P+FZ36pciSBqIijx49wvdz5yFH9jdRunQpr+nJBMdk0ofIEWoKTX/+8y8g7rJyvOmMvn36Y/iIoYZHPHnyRMswYaVZT589Q9ue/dGzfWtt1L1sxtDt27fRp3c/XL1yVWvePHBQf63UyOqzfdsOlChZ3Oo2y+vJXjMyrVbNOjhy5CgePXyE58+f45VXXkHixImQOnVqZMmaFXnyhKFo0SLYt28/+vT+b4rg6wlfx5GjB7WJeRs3bMKPP87Dxg0btV5J7h6aIFegYH4UKFBAK82jv/NT5SwbKWxYs3ot+vcbiL37d3kqSnc/YRoo0/pKFC+N6TOmIjQ0l1dsDUahivgJRq8pnWURUMSPLFJqnULAAAEiSvbtPYApU8Y7TvwYlXrRZXTajK/QtEkjR8/UI5oC2fHewiGQbY4OunnznYkO+PjChkWLluLY8RMY0L+3L47TzvA26UNnEPFDpI/YLFfWyJ9+mo+kISEoXaY0Xn75ZdltttZZmV5l64AA20S+oewXInfYn56QdJ6YR9hTGRg9SUOSoEvHzvhuzreGIi/8cgEZM2V0ET9Xr/+Gqd/MQcG3wzB26DCsXL0CCRP+N9JeRrcJ4yeCpoIVLVoUpUuXxFu53pLZpq35fs5cNGzUQHq9nYVGjafNZEVERGhlWfTn2bMRiIg4h4izEahVuwZGjBzu2j56ynSc2L8fv/7yC15+6SVERJxHlQ8qo0eP7kiXPp22zqwHkpkudr4ncipjxoz4xAtlnnYxFe0ID1+HoUOGY/Tokbj/4D5+vfgrWrX+xLK5M6Z/oRGPderWtrw3um5QxE909ayyixBQxI+Kg2iNAE+cXLp82VU6pVcmxXpxECB6WST0/fXrv6Fzx3bo/mkfPH/+F71BOHHilAvDsNyhLgKIshrat++KI0ePad/LlGYRkTFw8HCsWrUWJKtL5/ZaqYjY48com4IvDxNtoO8WLFii6ffNt3O0viP0sGwi3n5mEH2XJWtmzY7atasjXdq0UXr5uDuT5DAyiZfprozMTE8+YPVw4PWhtZUrv+e2VwzzE2+f3j7Rnzx29Hfed3Rm40YNcOXKVVSoUM7wHXMXI7xeecLCtF5PV69d07XHDGP2HtB+vVjUw4DFK2+XDJ7MWL24SBKSONI7QWv5d8bMDhFIvfd7yOB+WsmhLLYspo1sc6eTu/NlcDN7d7z5y9nXxI8vSB/Cy5Pmzn///Td+mPsjkidPjvIV3vUm/FqPF5keNl5VwkfCWSNkXzUFNjOL9QFi/X5Iv9rVa2PBkgVRCMODR4/j6q+/4v33X5Qx6RERFy5cRMaMGcyONfyeSBzqKVO9RjW8/fbbSJEiuaks2dI0U0FuFnibdNl76Ag2rFmLKu9XQmjuUJcmRMoxgsQfMZMrZxiOn3S2tIyH2QlcKQPt7JmzGnn/2/XfQJmKZcu94zrm0q+XtL8zAo2m8NFnPM7Hjh4D/c67fPkqho8Y4kmoRKu9iviJVu5UxggIKOJHhUS0RYC/VJUoXlS7gNOFkH3OLojsgpYyZQpXXxG+ISsjPojAKVmyOFKnSolCBQtg3PjJWqnV4SNHXIQK6/FDF8Kx4ydphA19JtPkVtSDlcMcOngkEvEjymYO5PupMFm0d+KEMfhm9hyNTCIyKGnSEHTt0gGhoW9pJNPlS1dcZJWYYcRfeuvVraX9H9JHjx9rBBg13qWsI9bbhz+TlaCJvVHcNbrlL8pmepLNejiQvkSUsfOZ/szXYrDz9lGMZMv+phYDor9E37CfeezIVnooxhiOrVs3N+x75C5GqNSOmmXTQ3olTJRQw/vYsRPa57w9dO6u3Xtd5BZhvGb1ukgY8JiIjYqZTDpL9DFhMWTYKFePGtkmx0axyMcFIyHZO2MlVkhX/v0mkir5G29oJCu9x9U+qGL4/onYGvmcncH3G+LjVySS+fMpE4/v7aOHmxlG3v7FTCV1x0+cxIB+vbx9lE8yfZgRnhA/a9eEa+U8ucNyI0kS5/q1iQCzi22+3NG/vIL1ujFr0uz1INR67TwBETl6pUsZ02fBidPHtO+pDOdFGdqL5ssjRo9FxcqVQP7ytJTQnZ2UxbFyxSpMmjzBLRz3791HieKlcPT4Ya/BRuSYt0mXL76bi+F9+uHipfOaHYQtZWGlS5PadsaeE4DIlu3ZPcuT31F2zzTaR4RQ29btkOftt9Gjp2+mFzptg9PyWrXugBmqx4/TsCp5AYKAIn4CxBFKDe8goHfxFy/t5yLOY8LEKZFKtVi2AGlFGTI0JYJIEiJSxL46fIYKu8SKTW31iALRYvECT9/Lll4ZkSA8SSASAuxiO336TJdNeqVlRpd9szPLlCkVpbEtk1WxUnnD5r0yehpFC2HI28P8WKBgPsPzjHTi9WCZKrwc8SzR5ySXUtyNMn7MYuTunXtalg+PlWgPndGv/2AMGzrQ1euJ9yEj94oULhiJgBLJTyMf6zU11vMP7w+zuGDkK0/86DVBlokVI0LVDrZkg+hzsTGzqJPR+Wa40Vk8Mcy/60YkpdO/IYn4OXHiJPp7kfi5/+Ah5i5a6tWePiIuss139fCkzAsa5fxO2f/+5dxp3Nnkp5hA+hB2TmQ3OOUDd7rwl32+XPDQwUMaGfjPyy+7JoL5++JOulIj6tp1atmCJiw0L44cO+h2ry9spD46Q4cN1vSg95bK/vw94erokaNo0aIVdu/ZaQtbmU2B9jtgx46dKF68mIzqMWKNIn5ihJtjrJGK+Imxro8Zhhv1yGGXdpYNQ2iIo6PFCy4r9RLXicSPWOLBI23UiFgv64j2Gekvek8sR+G/ZyU7egSVSF7onceXAfFTu8zOpKwLVp4k6uuu/EpGT5no5fVzV2ZnZp84hlvMTOKzWGgKm1lpGekuEyOMbKISNIa7SPyQjSJpyWNjRByKBIYRBnrlf0y+0Xhys7igLCLRx2IpGm+DOzz14tUutjz5QrZR3wOz+L169bq2RizFNMONzmIZXWIsy5SEysS/2ZoFi5bg5IlTXiN+Vq7fhJNnItC9rW/GoTN77RI/VPZw7/4DLWMsa9YsZvDZ+p4ufEQ+lC9d0tb+YNvki6wRWUzMMnWMsjzatmmPqdOmgCZbMb/5m8xq3KgpZs/5Rtb0SOu2bt2Gli1a4fSZE4b77b5DVhQ6deo0KlesgvMXziKQel3NmTMXJ44fj9SLyIpdsmt9gbGsLqtWrXZ0IpvsuYG6ThE/geoZpZcTCCjixwkUlYyARcAT4odlRfA9cFiJU9y4cV02i5dYdomm/jyyI9GNMlNkiR+9bCHRKTKEihXix+xMM1LCKGhk9HQXcHwWBpXcUH8idxk/ssSPWMpGJX58dhHpxF/4+d41or4yMaKnlxgnInEnnmNE/DA5adOl0QjPJ0+fuvo4MZKJ2StmC5m97GZxQftFH9uNFXfx6u79k/G55k8hE1C03R3x5A43GYzMcPb0+x9+nI8jx45j5LBBnoqKtJ/IjSMnTmkER7c2viV9qC8IZQzYmejli2yfQLrsOep0HWGyGRxEyNBDzZ69mQVlhr0R8TNr5tdo1vxjrecMxRXFl5ksb2J78MBBLVPPbmPnYUOGo9+A/yZr6enqC2KLyKcvv5qhHe+L82R90uPTXihdphTef7+y7BZb6wKJ7FIZP5FdqIgfWyGtNgUJAor4CRJHKTXtISBL/PC9WthJeqU8Vogfd2SDEREg7rFC/IgkhHiGDKFilfhxd6ZsmZodPY2iwU6plwwJwPo8uSv14nViBJBRtopMCZoM8SPbw0gsHxLP1zuLET9kl5jl5u5tNCOjaK8e8UMZMEZZREbnuYtXT8k+OtNMJ3fEjzvcZDCy9xtPfhdl/Py8aw/69umBkMTO9LMZMHo8ypcpiZKFC8or4uBKuxfImzdvYveuvaAsO2+VPFDGCPWLsUNKOQiRT0TJXmr5LBz6e7KQEK+V+piRNUT8/HIxQhstzp6PmzbH19/MdP3MZMja5w2ws7/5Fk6fNc7WMTsz9K0wHDth3LiYJ7jMZNn9ftPGzRg9agzWhK/SSDRv9xKyomexIiWweu1KJEqUyMo2W2vt/r6ydZibTSrjJzI4ivhxOsKUvEBCQBE/geQNpYvjCLCLmdhkly/bWr0mXJv2JV6OxdIu2VIvMoJd/MWyjfDwDVoZQebMGSPZatQDyEh/ESi2jj7nexDxU6+cJn7MzqxUqYJrghN/oSdbqb9IrZrVwGdOMZtk9NQLFD2iwgrBIhIFvB7UB0okAcTL+9wffgLZzPo8mWWxmMWITKmXrA8IL+pVxTcf50uUjMgvlvUmElhkGz16GW1mOjWoXzcK8cNP4LISK0bEqCy27nxO9rGpfEY6GZV6meHGysjcva+O/zIUBC5YuARUbpEtNBR1q73v0XGU5fPldz8if57cKFG4gEey7G725ML6448/4Y1kybSpOLFixbKrguG+mEb6EBBmvVr0yBNvXYRliBoifg4c2ot06V6MEaenebOWmDnrS9fPfN8bb+lqFnydO3bFxMnjzZYZfh+aKw+OuWkK7Qu76tb5ED/N/9E1uYt6+wTKU/G997Fm7UqfqBMopBeVudL0L1+QXT4B1sNDWrXpgBnTPvNQitquEAhMBBTxE5h+UVo5hAC7GCZLltR18RUnP+lNoxIvlO6aM/MEAI3YpEaQ9Oj1B3HXr4Rlb7A1JIONdqe/m/X+MOorwpeq8dOeSKY4ZYsnmqg587Gjx5EmTZooTYaZe8zOZBdg0Z3uGtjqNQ92Nw2Mly3uZecTdtWrVkHiJIld5Afbx0iHW7duGza5NuqJQ3vGjxuliQpfv8E17YwILbNyHqO+Nsz/jFTgmzvrNWE284FeA2KRxDRqpKw3wp5sdVfGxseV6HcWi3rvDJXOEQFrJVaMMp7MsGWlbe58TnqYxa/R+TK4mfnNoV+BhmI04uf0afTq2R2jJk9Fvy4dbB257/BRLFu7HkN6dLG134lNnjRLpXHGCxcswmuvv4ZKlSo6oU4kGZ6UnzmujJcFWplWpkcweIt0MMv2IVj0Sr3os7Tp0qJKlffRsGF9/P78L1d2iidEo103jBs7Hvnz50eZd0rbErFr127M+/EnTJg4znC/t5s607tGDbOHDh/i15I5PQBOnjiJ8eMnukrQbIFscZNMbFoUaWu5Kvf6D7ZWbTpixrTJtnBUmxQCgY6AIn4C3UNKP48QYBfAbl074tvZ34PGPes1WBYbwvJrxEucuJ//nidnxH0yTX/5xrh0DulNY+PdjQXnARIvqnTRZpOdaJw7e6ZOmYAVq9ZoI97ZwxNEs2bN1i73LVo0RcdO/4341LNB70w+E0Rs9mtE+ug15XWnp15giBf+Xj27aT4nO42IM+Ynso2tJdli2ZHYv6dJ44bo9mlvVzzRBK80aVKja7deuHrtmik5QmcYxQg/Yp3WkW5VKldE2/b/Xa55X1j1AY+F6B/Rx6JfzEgf5hd3Ohm9M7KxQmeI8kX/unv/ZH1O5xjpZHa+DG5mfvPol5/J5hfEzxn069NDG2F98NgJNKtfR/pIaoS8LHw9yhYvirSpU0nv88ZCvvGuVfkbN2wEEAsFCuZHwoQJrW53u96fpA+dTURM/Hgv+tE9efIU2bNm9lqpmZVSLdLr1p07rilZDESzBswi2Gz8N5WIxYsXN8oIcEYIUvaRWVaJzAjv7777Hs//ASq+WxapUqey1Jvm0q+XNKL19KkzOK39eRqnT59xjTKXCbyiRUrg513bZZbqrsmZPRQnTx8z3O+LDJT3KlTC2vDVIN9QjObwUiN1OyD9+OM8RJw9h379+9jZbmtPoBA/qtzrP/cp4sdWKKtNQYKAIn6CxFFKTXsIyPbIsSdd7YoOCBiVOUUH25QN+ggonwMLFizG6TNntR4/9Ow9dAQnTp9Fk3rmI6J37t2PZWs3YFS/F3v9+XhKrixbuhwvvfyS481crZIYTmHICB+90dh0ySQiiBopOzk6m+TKkCvMRqPMHlkygBFHfE8glm3EiC466/adu1pfJbOHSNp0aTLi5u3rZksjjR1nxNKZY8cwedJnOHfuPCiDzM4jc/aggUMwaPAAO+K1PXnzFMDBw/sM93ubhMiZPRfmL5yH0NDQgMv2IVD69O6H0NyhaNDgQ9sYW93oj8wxPR1Vxs9/qCjix2oUq/XBhIAifoLJW0pXywgo4scyZDFugyIBYpzLXZlWtWtXB5tiFtNQ0Iifs2fRt/d/5A2RP6cjzqNR7eq6cIyd+iUSJXwdYW/lQOF8b/sdMquEg6jwb7/9hqNHjyF+vPgoVryoI/YQGUAZVHlz5/Jado2RokQ2UfNos+wW2s8IIvq7FdJGPNtO/yJ3BINZuRfpTRg7mSlCU7LmfPc9mjRvpplH2UhJQ5IYnvH17O9x/PBhrF2zFo8f/47nz5+DyrwnThofZdrWjRs3QM2MN27cpP137+69SBC+8soreL9KZSxdsgz//PMPNm5ej9y5Q6O4uHSpstiylbLT7D80sWrM/16UJouPlYwtuxq0b9cRUz6fHJC9fcim9ytXxbTpnyN9+v/6PNm11co+s5i3IsvuWpXx8x9yivixG0VqXzAgoIifYPCS0tE2AmZTj2wLVhujDQJG/W2ijYHKkCgIKJ8D8xcsxpmzEejb+9NI+Ow9eARnzp9Hw1r/keLcjEgAACAASURBVD/NOvdAxnRpUaZ4EZQqUiggIkqmYa+ZosuXrcCzZ89Qu455lpOZLD7jxElSwuxc9r0nJBjTncmSyQaiPacjzkll1PA2mJUTmWWdmH1vhhfL0qHMIMoIop58p0+exMKfFuCv58/x9OkTPH36TMvcefbsD9y6eRP379+PIrZYsaIIyxOG7dt3gJrjyj6U7VK8RDFtelyx4sUQFvo2EiSIrzUVz5AhA06ePIVHjx5h0mcTXZknN2/eQpFCxXDulzOyx0RZN3jQEJDO5SuUj/KdJz2yZBXKmjk7ihYrihlfTsOpiPPIlzuX7FafrXunTDls2rzBZ+fx766/8VAZP/+5XRE/Pn8F1IE+REARPz4EWx3lWwTMenD4Vht1WiAiYNbfJhB1Vjp5hoDy+Qv85i9YhLNnz6GPQPzQd5Sx8uX3P2oX4LyhubQMoCSJvT/eWNazTmR9UHbF2jXhePDwAerWle9txOtIWRJUNkWPJ1kzsnYbrXOCBONl89lALwiSe64pXZQNQ2QJfW6H4DIjbsyaC5t97w5LuwQHET8b1m8EEYW7d+/BzZs3tWNCkibVsn1+nPc9UiRPjuQpkutOqpTxb4XyFfHHsz/w+PFjJEyUCDdv3MC1a9fR8pPm2qSxtGnT4oOqVWRE6a4pkK8Q9h3Yo/udLzJOsmXNiTMRJwOyxItAOXPmLCaMn6hl/PjjMXsvvK0TkZc01Yume8X0p3WbjpiumjvH9DCItvYr4ifaulYZphBQCCgEFAIKAX0ENOIn4hz69Iqc8RPoeFmZHOXOlt27duPGjZsoXqI4QkKSWDKbiJFLV64ie9YspmPLLQm2udgXF3ebqkXZZnbBNSN2yFa7ZXRmsnllixYujsRJkmhNmB8+fKhdivPly4tUaVKjSYvm2lJvZGl0aN8Jv/xyAbdu3cLvv/+O1197HWfOnMGML6ahZq0attxw+fJl0Bj4BYt+irLfF72oMqTLjAGD+qFajRq6Tb1tGeXwpgULFmmldnUcyP6zo5rZe2FHptU9KuvnBWKK+LEaOWp9MCGgiJ9g8pbSVSGgEFAIKAQUAg4gQMRPRMR59O7139Q+B8R6XYQnE7x45VYsX4FHjx7jw/r1LOlMxEOgED6keKA0h5UBUUZXmQuwXaJLRnapku+A+u5kzpwJLVs2R6HCL0obWUNp+rudTCcZfPg1n0+ZinXh63H16lV06twRSxYvRfUa1aL0EJKRSyPcO3Xsgus3rkRabjcDSuZMfk21qjWwdNliS1PQrJ7h6fqBAwahVetPkDp1ak9F2dpPvqAYk+nPZesAiU2qz88LkBTxIxEsaknQIqCIn6B1nVJcIaAQUAgoBBQC9hCYP38RIs4FF/Fj1h9GFom9e/ZqDYIzZ86MdOnSSm1jTZtlpkRJCXRokZUsFoeOtC1GhniRIfYYYZHDwnj6d8u9h1fjxAFN8KISxhd//vffH3/8gU9atdRKqtq0beWykZ0l0/fINjBuNtKY+VSpUqFNm1b46af5qPdhXbRu859+MmeSjE1bNiA0NHJfHRl/yMh3tyZVirTo1LkDOnbuGHDj23m9a1SrhTlzZyNBggSemmx7v7/fZUX8/Ev8tO2I6VMn2/aj2qgQCGQEFPETyN5RuikEFAIKAYWAQsALCBDxc+7cL+jVq5sXpDsrkvXSceryTSPc6ala7QMpRZ0qL5M6zMIi2fHnFkR6dakM0WDl8sviIhaNKheaBfPNtvv06I08b+fBwAF9De37888/tUwfevgJV1b08RZ4fXr3xfJlK9H048aYMf1L1K1XG3nz5kWt2jWljnw7LD8OHdkfZa2MP6QOcLMoebJU+OViBE6fv+CV0jhP9WP7hw0djn79jePDqXPcyfH3+6xKvV54p7UifnwR7uoMPyGgiB8/Aa+OVQgoBBQCCgGFgL8Q+Gn+Ipw//wt69QxM4odd3GlMtt2eLnrYnjp1WuvtkyJFcmTPns0UfiorSpcmtV9LMIyU9MXF3RQgyQWyDajtEC3swkx9l8hX1HCbNdsuVqQEWn7SAh83a+pWUz7eXsI/+AuxtIllviqHMoOR3tXmH7dA2nTp8PDBAyRKnAh3bt/B8pVL3W6NiIhA+XIVNfJFfLwdP9Qw+J0y7+Lm7esameaLEjkzHI1+Jxw/dlyaSLNzhuwep7IaZc/j1yniRxE/duJG7QkuBBTxE1z+UtrGUATY+OnWrZujRvWqXkGBpqBNnz4T06ZOQubMGT0+Y8KkKdi39wCmTBmPJIkTa/KcPsNjJR0SQHYtWLAkkq3/Z+8qwKs4uuiBthSXAAWCFgJBgjvB3QoUd3eCBnd3J0BwdylQILi7uwYNCe7aFvm/O/nndbPZfW93376XFzrzff2avDdz586Z2W3n5N5zTTJtlxnag/nzFzMb7smS2dxbR50zs/ed+zli+CDkyZNLFSOlM2gXoAYHv3z1Cj4+3VCzZjWHPb96XXM14odfsPk6HFUla9Wq1XBL4IYyZUtbhYyXKzeTdNK7R7b6O/ribmt+Pd9r9dWofo+SLxRtMmOmH2rWqsGIByKEqBoZJ4ikY2LGiGEh9/bu2Yt+/QYig6cnqlWrgmSpUiF/rhx6lqvYl1dL05OiJjdUq2YdPAx5iOEjhmHkyNH48ccfsDVgs6pvkydNQcxYsdC6dctwfbTuidGFJ/0lOY4cO4SkyZK6dJrXmjXr4JUlMzJlzmR0qaaOc/S+qDkriJ9QZETEj6nHWRhzMQQE8eNiGyLccT4CdIkMDLyFsmVLOX9yDTNKy08PHdLfIRdHThDIyQF+wU6UKKFuUkN+6VabQwMELtuFNCIGDRmBrVu3I1tWL90YOWph3K8C+fOy88L3sXyFMuja2Ud1WjXiZ/mK1ahQoayFwNPjt9q+Exk0cNBwNG/e2KpP8rn4OPp8wTx/hxA/9qxX7q8znl89+8H7hhI/d9G7Vzcjw00bQxdy3hwdEXD3zl1WtjlhooTInVudMOQXdEdUbTINOMBlS2MrrVHrZVZPZAiRc2cuXELZ4kXCTemR1hPTZ05D6nTp8PzFS0NRY0RG7t1/EJs3bESUKFFQtGgRFC9ejBEZRhoXiCYCiiLZjOpFkVDzoYOHsWTZItSr0wDJk7sjb768aNS4ATw8PMK4Rvo+R48dgkf6sJ9TJ617YmSt9+7dR+FCRREUfNelRZ1pbSTsPGToYCPLdMgYev9Qc7bQ8+vXr3Hp0mV4exdyyLoii9G27TvDf8aUyOKu8FMgoAsBQfzogkt0/h4RoIskNUdF0piBmaMiMaS+KUVl8HlDHj6EGaST2ZEfZmBrhg1XiSzha9EaEaNl7RStMnrMBJYSxCO3tIyzdbY4gaMlEkk+HydTbBE/ev2k/masVz6vM55fvWtdtWYd7t65h149I4b44RE1zqyQNXfOPKTzSIcSJYpbhcvMqBO9+6Knvx6SRI9ds/tKNXPktmdMn4n2HdpZPrbWVz525JQZyJQ+HX5JnAjeeXNbvs6VIw9GjhmFOAkSmFqB7cWLF9i8eSvOnD6DDBnSI13atChXoZwuuDjZwsXCjUaUrV/3B8aOGceqfBHZM3bseFBqFW+lS5fCpCkTUKxISVy/eQW7DhzG8vUbUb96VZQu6s26OfL89Ojei1Uhy5krJ64F3nZpfZ+mjZtj4eL5uvbR0Z0dScpZ810IPFPEjyB+HH2+hf2IQ0AQPxGHvZjZBRBwxQuZEizO8NMaKUPfpUyRwmp0hZbt/F6JH1dL9TKTGDGD1FLbd4pMmjlrLpo2aaiLVDKT2JKfWzPWK7fpiqleEUX88JQuSrlxdISPdB8ePAjGpUuXkNDNjUVHqDVHXoa1vCO19tFDkGi16Yh+tjRyqNrWrt3bw0ytdQ9u3r6L0xcuIUH8uChXvCizUbxoSfQfPBApUqV0+Pmi6nDbtu/AxQuXkDRJEuTLnxdFixVBqlSpVKGUX+jtIRmDHwSjRfNWjPj5hm+sIhlFssWOHQtXr15D71598XP0n1G+fDm06tCepatdu3kLGdOnY/7ZM7e1s/Ly5Uvky1MQN29dc9gcZp3Vp0+fYZb/rAgXdpavx9ZzY9b65XaI+Mnq5YWUqVI6agqXtyuIH5ffIuGgHQgI4scO8MTQyIEAv3Rd+P9fw3hqiTRlhK/ESFSLPComVsxY8PBIZ9HJUZtfKQVE+pk0BUaN+JH2pzXYEwFhjZSRp77I16Q0tx6NH+leGIkA4fsnJQTos2Yt2rKvlNKJbOnf0PePHj1Gl04d0L1HX2aH6xVJ95xsp0mdyi6NH6k9mscoBkr7Il2//MxXrFgOQwb1Q/To0dn6pOesePGiTJeGPzf0vdF0NrWzRf4GBOxA/Xq1w7xM5Oda/lxK9/ng4SMWHSP5PqvNq3TeErjFN229tBhpihtpEU2a7BdO48esc2/kTcyIn7v30KuH8yJ+6NLrbMKHYzN/3kJWut2Wtk9E/aVd7x5qJUf02jWzv5aUudSp0uLe/duWaXk6lBZSMOTRY2zeuQetG9Vj46tUroa2nTrCK0smp6fJPAh6gOPHT2DDho24cf0mYsWOhZIlSyB/gXzInz8f4saNy3yU7xtd8GnN9qb17N61B/PmzUe+/PmwPWA73r1/j3z58iJ3nlzwSJcOo0ePQ8nSpVCyTClkzpBe0Rez9n7qVD/4z5iFA0cOMHFse9dmll9KdkjP6eXLV6he43dHTmPIdkQIPZPOD0WOtWnb2pDP38MgQfx8D7so1qCGgCB+xNn4rhGgC+L4iVNAFy9KU+EXSn5BtPcv8RSxMH7CFNSvV4cRPfKLpq35uT/Si62SHosS8UNz3b1336KPwi+aRskfpUsy14qpVeN3S7QP/yxp0iRsbv77g6BgRozEiB5dVfdGaQ7ym4gTSrXjts6dvWBTiFh+cKWX6MLeBZHBMz3zj3/OcZH7L72kU590HmktBECRIt5wT5YU+fLmwYSJU5lP1Nq178zOFAkL0x7Om78Ib968NaTxIz+D/PcUKZOHIWX0PKhKET/0Wb/+Qyy4ys+emhaNGdFMammE0meTr08+n/yZpX5SoozvK99n/iypaQvZOm9mrJeThkSqUaOopm0BOyEVZ7flh579NtJ31ep1IB2Onj26GhmuawyvmGSPqK2uCWWdHz9+zNJz3NzckL9AflVTRFTQRVUL6WCPP2aMJQKBLtQkSuyKjS6tWgS6K5SvjIBt/4oTGyXeGtRvjJoN6qFcyeIRjsnnz59x9sxZbNm8Fbt27UaTpk3QqnULtk1KkVpG12xt3588foJjx46zMz9nzlyMHjOKVdiKHTs2Tp0+xvR9jDyPG7ftRNGC+ZAgXjzF6b98+YLUKdOicdNGKFGuHMoUC6+/5ErndeqUaejUuaMruRTGF0dFZaktmCJ+qFWsWMFlMXG0Y4L4cTTCwn5EIiCIn4hEX8ztcASklyuaTE5S0Gf2VNuhSzpdprt362yJ8NmxY7cl4sfI/PzinydvLgupIyd+lObVKuCrBrrWNCwl/9QIHVtVveTEGPmmRIZpPSjWiDR+6aY+FH0hrTbG10TzSMkrOQElF03mftmTHqRE6tljT4qhlASU75GWc0a2zCBC9J6trl18wqQVyklNtVQvOW62iFil82bvepXOl3yPzT73Wp8PaT9nET8RGeXD17to4WKWBlOqdMlwUEmriUVUNJKR/eMkgquRVFq1a4gMvBEYiKMHDsG3eyj5qLXkuxSvc+fOY9iQ4eg9aACyeKaPcNJHvpcb/tiIOXPmYcvWUC1BJcLO0SSeR9oMyJUrF+bOn42MGbKwaKQ/t23RTXAOnTgVtatUwqvXb3Dx6nW0alg33NEtXKgYDh3Zjzy58wPfvqFqtaoYMDCUAHfF1rB+YyxdHlr50hWbsyP7gu4Hgcif/3LET7sOnTFzuhB3dsXnQfhkPwKC+LEfQ2HBRRGQVlySu8hTaXh6h9Eyy9I55OkoRufXciGXpwZJ1ydP39G6PVov51J70jXK05O0pHrJU3qktvVWe6KxSoSA9NJdoXxZFo1ETZriRL+TvxSVwcvZS6M25KlQ8jLi9pIFfN3SVC2jaVVky5bGj56UQjPWpvVsqfWTE3pqxI98vPx3LefN3vUqnRt5VJcWP7Q+t0b7MeLn/n30/P+l26gdtXFa0nzMnlPJHkX7UPRFvHjxUbBQAUuXiNIaMnPNjogUscc/rbokdJmlSKXc2XJh7uKFKFOyGBMA1hIhJPVvzuy5GDN6HPYc3Ms+dsWUolevXqFZkxb4Y+M65qPaRd7Re5k/XyH8kjgxFiyah65dumPXzl04duIwUqdOrXnLm3fpifmTx7L+J89dwN37QQjYs9/yGZE+8xbMRspUqXD24mWkSpYEVX+rjgIFC2Ca32T88MMPmudyRsevX7+iUcMmWLZ8iTOmMzRHRFT46tihE6ZNn2rI3+9hkCB+voddFGtQQ0AQP+JsfLcI8MuWPHpAumB7U73IlpqGj9H5tRA/SlEF9m6k1ss5zSNPyTp/4QL8/eeFSc/SQvzQnMeOnzSc0iRfsz3EjzwlTOkCr0ao2EsWyCOOFi5aCnm0lJ79VfNTmjZFgsoU7WYtsozmtHdt3Ib8fCitR+0MyqPZjBI/Ws6bPevlzwWtTUosyt8zWvzQs99G+q5atQ73ghxD/LhClA/HZNnS5XB3T4YSJUtYYHIVUsrIvknHODsawJq/5As1tQikwMBbLBKWkz7Rf/oRjRs1w7btW0DpQ1TdSitxQ9W1+vbuj4yZPNG6besIqRpFZ+jjx09szQndEjDSSq1ROluXrp1QpGgRRogolXHnVe6MlnjXcpYqVfgNf//zN3y6dUXsaNFQr24D7DuwB5kzZ9IyHDMXLkW7pg3D9KW9u3M/CGsXLsK8BXPg6ZkhXJl474JFESNmDDRp0ggJEyZEsmRJ4eXlhZ+i/aRpXkd1unD+Av78cwv69e/jqClMsevs53zsmPHo2au7Kb5HRiOC+ImMuyZ81oqAIH60IiX6RToElAgU+SLMIH64TSkBRNE/XBxXerHWMr9W4oeEi43q+Shtplbix8xUL61zaj18WokfrkckLU8u98VZxI9I9fp3d+XkG/9GKVVKqrPE+8lJG1sRQGrPwdq1GwzpNekhfrQQYVrPvZF+K1etRVDQA/To3sXIcMUx/PJqpEQ11wEiwx8/fmSX6ecvXrJ/0wXb0yOt7jSe169f48iRo0xY19u7EPOZz5MraxbT1h1RhhydImRtXdcDbzMsE7rFZ/vk6ZHOKvmxccMmTJwwCdlz58bggX1B5chbtgrVvdHTdu7chVEjx2DP3p1smLM0UPjZjhEjhuV8co0lTiSSP5QuSHgkcnNjZ5ba9WvXMW7cBLTv0tlqWXOKmArVmfpkSH9HC47Vq9fGk0ePsXTZIqT5NQ1+q1QVY8aN1kT+EMlD//CoHz5f5szZ8ccfaxjpQzhRs0aEPXr0iL17SBA7KCgowjR2lixZhkaNGmiBLUL7OJv4oVSvePHiWd6ZEbp4Oydft3Y9ov0cDb/9VlmzJUH8aIZKdIyECAjiJxJumnBZOwJcG0SeNsR1eOxN9VKqSkRzUiNhYa3zS8khLcSPlGSSkj908Vy3fiNqVK9qqdSkFS2tJIxSNIk9Gj90gafGU6zoZ7VqT7bWYov4IQFpTi7IU/PkRI+1VK/yFcpY9JfIJ63YKfmvFTtba5d+L98jJUJCyznjazNKhHCftOLD9y9HzmxhImbkwtRK+6wk2q2k8WPrvNkT8UPrlacM8vMsja7i/pt17vWcDd6XET8PHqCHrznEj9EoGrrU0EXXVpoPRRFR06PDQ//TTxeYkqVKIGrUqGy8s4gCI3tiZIyz1kORKt/+7yDtgV5h6QwemXD46AFWbOHS+QsWzRs9ax7QbyBevXuHZi1DCaOg4BCUKVZYNyGoZ05+PvWcO7JPJA7tDRc31muHzjsRoEZIVLX1kU3at5HDRuDwocNYvHQRI2so3alP396ayB9K9+rp08YS2fX+3XvkyJEbfYYNQ/N6tcJF++jB2tl9O/p0xjQ/19dyiQjih/biexB4XrF8JRM4L1e+rObjJYgfzVCJjpEQAUH8RMJNEy5rR0BNC4fr4Hz89MmS7tKuTUscOHAYZcuW0jyBPGJILv6rdX5ewYkmJg2arVu3Mx+4n5cuXWGlyaUEFicw5M4aKUlPNrRWBZOn3XAMnj17jokTRjN30qX7la1DLo6sNIe0rLp0LUaimZTEneVVoZQqh8mJBLkIuDQyiPvLcZbvsV6/1fRrEiVKiOHDBjJIfv01jeYzSR2VyC05IcH70JmqVqUy4ieIj1uBtxXPGY9OoYsI/cWbKtjpaVrPlpLvSoSOEkGkRNiokWrz54cX85RWB7Nnvdw32j8uIC494/yZpkpf1vzQg6+RvkT8PHjwAN1NIH6MVMMyGh3Ex6VM7m4zNYiInwQJ4qNkqVBRZ6OVjIzg66wxhD3p5ViLsLDHF05YGKkAxecNCQkB6fEMGjxQVePGmo+BgYHo13cgGjRtgtIlijqU6OF+EK5ELNmKZLLmt1Jpej3l6sm2GX6QHSKhpGsZOWIUVq9agyXLFiNrVi906NAJY8aMZFW/bLW7QQ8QJ3ZsJEwQH+PGjkfKDJ6oW+03Q+LctuZy5Pf58xbE8ZNHHTmFKbadTfxQOXcq6/49CDzPn7eARbaVlKT62toUQfzYQkh8H5kREMRPZN494bsmBOQaPHLxY34BlosTazFOti9dvIxnz59j4KDhbIg8usjW/FKhV/KBhIOp6hSPApITPFL7cpFYI6SPkgi1LfJCepElEeImjRvAt0cfkP9jRg/HuPGTcOHiJYYHfTZ50lgsXLzUQmjR5/KKUxw/+Xda9oH6KOFEZeKldjl28jVL916+X0rnQn6RJwwWL16uuwQ9+S33hc4n2Rs9ZgL7t7T6mC0s5L7z/oQ1/dWLol1CHj5kH/fu5cv2iEhGwkUNK6lNvYLbRs6W0l4qnWtbzxW3o5RSJT8r0rNoz3o53nIycMK4UVi0eFkYPSWlddp67mztv57vV65agwcPQtDdNzTizmjTWrZbat9odJCSDTVC4vTpMyDx1qRJkyJlyhRsqKMFdI1iaO84R63LLGHZVCl+xf0Hd9gy+SX2xPETePToMapU/c3q8hfMX4iQx0/QqHFDm0SfvTjSeD3Eopb5lPbGyH5JU830pCkS3pR6pqQdNMt/NqZMnoYlyxbhwdPnmDByFA4c2KNlWVj7ZwC27t6LvRv+wGT/Gahavkyker6Cg4PRq2cfLF3muhW9+EY4K6pPuvH9+g7AiJHDNJ0FV+403W8GsmXPhiJFCmt2s12HLpg5fbLm/qKjQCAyISCIn8i0W8JXgYBAQCAgENCMgNYUM80Gv6OORPwEB4fAt5v9xI+ei6jZBIyakPTmzVtYZAiP9qF5I+IC5Ywjo7Wall5fSM+FLvT2thHDR1kEdPkeeBcqisNHDlg1nTN7bgwYOgR58uRyOOlDmkXvP37UlUqoBRclkseeCA6uA2RNV4mfB4rQtBWxRFFxvXv1RZtOPrhy5z7OH9iP02eO21wa4XX69GmQSHf16r+z1DaqzKb3XWBzIgd12LJ5KwoWLAC3hG4OmsE8s/acF6NefC8Cz+PHTWSkT/4C+TRDIYgfzVCJjpEQAUH8RMJNEy4LBAQCAgGBgG0EXKF6lm0vI6bHypVrEBzyEL7dOhl2wEjkgiMEieUpXB8+fMDx4yfYukqUKM7+zS/MalWnDIPgIgONpNvZct0M4ufu3Xvo0qkrNmxaz6ajvYob42cm0Dxv/hxVFwK2bsPTl69YkQSt1b5srUf+PScNHSmmrHRpN/LcKK2NC5WT/hCtQfpvPed83779aFCvEZavWIJ5azbAK10a9NRACGfNkh0XL59nrkU2UnXggMEYOmyw3iMTIf3NOi96nCeB51QpU8Irq5eeYS7Xd/iwkahYqQJy5cqp2TdB/GiGSnSMhAgI4icSbppwWSAgEBAICATCI8DTtLhmFunoUAobiXqLFhaBiCR+9FxKteybnNShS0uM6DFQuIg3fvoptGR0ZLuYalm3vA8vlW4WUWIGZqQVIq2oRnu1bNES9OnbS3WJVInt6o2bKFOmtENIH1oXaZU5IzpFfmk3K33OyPmwNqZmk5Y4umMHFiyah6u37yJvNi8UKlTQ6jQtmrdi5J2rrsma8+XLVsS2HVvNhtEh9iJCm4zeodQiu8Bz/34DUbdubV0EliB+HHKMhVEXQUAQPy6yEcINgYBAQCAgELAPAbmmkBHNK/s8iDyjifgJCXmEbt06GnbaSAqCoyJvpBfs3bv2IEoUWNK8IuPF1OimmBlRZWR/5X4fOXwUhbxDCQSy94tbAlA0T4OG9VWXOHz4KLRt39YhgtXOvkTzFCi+WL3VwYyeA73jZi9ZgSqlSyB7tlwYO2Es/v78FXlyZEVOK5ES9+7ew/O370xPj9Pru97+9N8JSjU8fSY0KjAyNGdH/RBhG3Q/CHXr1YkM8Kj6mMI9NXbv3QFPT0/N62jfoQtmCI0fzXiJjpELAUH8RK79Et4KBAQCAgGBgEDAbgRWrFyDhw8foVtX5xI/5LgjLt/8YnTxwkV8/fYVMWLERIYM6SOd9ojdG2tidJO9qV5XrlxF7559sGnzBgvx88/HD8iaNavqMqdMmYYiJUs6LBrHDDLLjD1yNRsXrlzD+i3bEHz9Kjb/uQX+ixYgRhQgVqyY8C7sHcZdiphK6JaApZc5I2rKbKwoouzb16/h1mX2PGbaczbxQ75Hdp0f8v/0qdMYPXaUrsqo7X26YIafEHc28/wKW66DgCB+XGcvhCcCAYGAQEAgIBBwCgJmED/2XEZoLKUkmVWGnGvcPAwKwpfPX1C6TCmGoxnpSk7ZEBMnMUto117ih5a0aOFiPHv2DL7duzES7vzlq8iSwQNx48YNt+Lbt25j59599aacfAAAIABJREFUaNOyuYlohDVlz5k14hRdPn/++Wd07mKcYDUyr5ExbVq3w4Y/NqJ4pUoYN3QAUqVKhf59B6BosaIoW+5fke/ITp5NnjQFXbraJ2pvBF97xjj73JKvHTt0wrTpU+1x26FjSZuqVo06GDJ0ENp3aGfaXIL4MQ1KYcgFERDEjwtuinBJICAQEAgIBAQCjkRgxcrVrJx2VzsupPZeRnip6ZTJ3U3Rcjl05Cg+fPiIlO7JkClzJqY9QpW9zCKXHLkfZtu2d2/IH0dc8DkRN2TwUJw9ew6HDx1hOjFU1r1O7foYN2m8KWdBDU8zcNG7V9u2bWfpbVOmTtI71Gn927Ruj40bNuLRk2A2Z5PGzbBo8QL2c/Xfa2LQ4IHInj0b+90sYtFpi5NNVK9uA6xYuSyiptc97yz/2SCtGu8ihRE/blzMmTfLol2m25iOATQv6XO5isBzSEgI9uzey8jJn6L9hBw5cqBSpQqm+yeIHx2HRHSNdAgI4ifSbZlwWCAgEBAICAQEAvYhsHzlajx+9ARdu/gYMmRmuhZVJ7oeeMtuwd29e/fhzr37yJE7N1uTmRFFhkCyc9DrN28RL24cQ1bM0FKyl/h59+4dzp+/EEbcmcg4tfSgAvkL49jxQ4bWq3VQREWA3bt3H2VKl8PmLZtYCqIrNTnpQ74N6D8I2wK24eTp43jwIBht27TDvHlzkCRpEuZ6ROFoBm7pfk2PW3dummHKoTamTfUDlSNv1bolE0MfPGwkrly4iKNHjuLz5884fPQg0qf3cJgPJPAcL148y/PrsImsGD537jxWrVyNe/fuYeeOXZg91x8lS5ZgfjmqCeLHUcgKu66AgCB+XGEXhA8CAYGAQEAgIBBwIgKM+Hn8BF076yd+zCAV1JZKZAM1vZW/Ll+6jLdv38EtoZvLXaz1buujJ0/hN38ROjRrjPEz5mDCkH56TZiio2Tv5f7QocP4vWoNVk6ZLm158uXFnDn+SJLkl3DrIUKoVbOWWLpsERInTqx7vWoDaN4oUaIgZcoU+Pj5MzKkS8uiwCKqJU6YFPny58WWrX9GlAth5k2TKh1I7JhH+ki/JNKucsUqCAq+i6NHjoFKY28J2MS68HcA/fz8xUt458vjEuux5QQRCQkTJmTnwVXbhPGTMHfOPNSsWR19+vVGzJgxQeQ4YR7l61e0bN4KZ86cxdPnjxy6BBJ4vnTxEtq0be3QeawZP3XyFEipP0+eUDLfGa29T1fM8HPd6DxnYCDm+H4REMTP97u3YmUCAYGAQEAgIBBQRGD5itV4/MQY8ePodBkjqSQU7UNEFpXujcyteZeeiP7zz5gxZphlGT2HjsLYgX00L4tIFLoo2iu8a2/Ez3S/Gdi+bQfGTp7Aoq9++vFHFgF0/tx5ULUvurymSOGO9J6e+PGnn3D9ylX0698H+fLn07xW3lEtAo2IlpNnTuLM+Qt4+uQJYvz0IyhlhMilRIkTIVHCREhIZKFnBkSNGlX3vEYGeKbPjC9fPiPw9g0jw+0a8/HTJxw7fRYlvAvCt1sPHD50GMdOHFG1SftVumRZRjLMmzsfK5avxK49O8L05/paeslauxZicPCUyVPRuUsng6MdO4z0oObMnoMaNWugV+8eSJAggWVCwphSVjlpmcEjE36rUhnVa/zu0IicyC7wbGTHBPFjBDUxJrIgIIifyLJTwk+7EZg0xQ/z5y9mdtyTJcPMGVOQNm0au+2+fPUKPj7dkCdvrjB/Paf5Tp08Az+/iUgQPz6b548Nm+DvP8+0ue12PoIMqGEWQe78J6f9L+4BfweIMu8AET9PnjxFl84ddJ9/ewkBLRPq0eehy+mzJ0/hniI5MmXKqMW8y/bpNmg4Jg7pj1dv3mDf4WOoVqEs87X74JEYP7ivVb+5ZpKnRzpTdI3s3edWLdsgbdpf8XvtWqoRXFOnz0JGz/RIEDcObt++gx7de8Fv+lSm+aO1kZ+J3NxYuiBVm+IExN9//41ixUphwZKFqvO/evUK+/cfYOkkz549R9GiRVChYnlkyZIZ0aNH1+qC7n6dO3bB8uUrHR61wR17+foNDhw9jgTx4iFXtiy4ciMQTerWR4kSxTHDf7pV/6XkT62adVC7di3Uql0zzBizyEbdQOoc0LWLLyZNnqBzlGO7E7kyd85clK9QAf0H9MEvv4SPiCMPeDU1fr5J72b48JHInz8fRo0e4RAnBfHjEFiFUYFAhCEgiJ8Ig15M7CwEKIx50JARKJA/L36vVgW3b99Fu/adUb5CGUNpDnK/5RdoPt/WrduRLauXhfjhl04zSSdnYWjmPBz/kIcP0bx5Y1P2wEz/XNHWqVNnmFt58uTS5R4RjQMHDQ8zhjCv+ltl9gz8l/aAMDx4+Ahbe/8BQzB82CAL8UskSIUKZS0ErS6QI2lnRvw8fYounfQRP/aSAXrg0jrX7l178PzFc3YhjezNp/dA+I0eCor8KVowH0p6F0SqFMkR8ugxYsaMwcRd5Y2ie+jibbamkVb81TAnkqBDh/aImygRI6LIz48fP7KUFRL0pnLgGT3Cp15lyZQV/Qf0Q736dTVtp9RPjgUNPHroMH5NnQoVK5bXZIc6UTTSgQMHsWD+IsSNG4dFH1WsWAHFSxTTbENrR0qlIfFcZ7RJs+aja5t/q6VlzJAFX758wYGjB5HsF9updUT+VKlcDcdPHsG2bTvQtGnjcG7Tvp69eBk5s2YJk0736tVrfP78DxIlSuSMpVqdY+GCRWjarEmE+0EOHDt6DK1atkX0GNGZkHbmzJls+kXn++zFSyy1jkf/FC5UFGXKlkHOnDl0EaY2JwPQuGFTLF66UEvXSN+HR5rOmzUX00WqV6TfT7EAZQQE8SNOxnePACcaRgwfpPvibA84IuJHHb3/YrSJvWepiHchQ+eXE5EPgoLDRJ/9l/aAMDhw4DDKlg0t8S39nXAYPWYCevfy/c8RP0+fPkVnncSPo9O8+HOiNeLn27dvLJ3o1evXkT7Ni9Z+LfA2I0OmL1iCciWKAt++wePXNCDdn+jRfw5H/BjVRNLyPrJ3r6tXr4VO3bohX+4cjOShprXCGl1mGzVuqElfhPwku6Q1EyNGdHYhJhKsYYPGWLosNMrXSKNooBPHT4LKRl84fxGXL19mZc1nzZ5pxFyEjek2cDg6tWyKNKlCdW0o/c3NzQ21WrTAwG6dEC3aT5p8I/Jn2JDhaNCoPk6fPM0ipX5JkgRZs3ohV66cCAwMRGDgLTwIeYhsXlmQOnVqpEmTGnnz5UX8+I4T49XkPIDHjx7j8ePHyPb/6mRaxzmi39kzZ9G2TXsWOdW9h6/uKeSkLKW6/rHuD5w+cxaHjxzQbU9twH8l4of+exMUHMIItQ4+XQXxY9oJEoZcDQFB/Ljajgh/TEeA/tLfrEVbLJjnb+jibNQhQfyoI/dfIh2Mnh8+zt7zy4kfsjdkUD9L+sJ/aQ8IA9K24CmXhAWtP0b06Jg5a264lEx79ywyjF+2nFJbnqFzp/aa3aXLBl2onSGOq5V0OHH8BF68fIVcuXKopkhoXqADO3JxVsLPWuPEz7J1G1m6V/3qVVh6jk+fQfAbNSTM0J37D4b5y7/Z7msl35TmDQkOwdjxkzB50jjL13ojiB49eoRuXboz8qdY8aI2cLtlSeeis5PaPRm7CLds3cIUWKiK0t49+7B+/R/4Y/0Gpq9CZaWNCOz27dMPz5+/wLOnz1CjZnUUK1YUyVMkN8VPuRGKFBs1dQamjfz37CRJ7I4KtetgSJ/uSK1z3jmz5+Hhw4cYOKi/ZSoiyA7sP8gInmTJkrLP6WxmzZAeSf//u0MWp9PomjXrUKtWDZ2jzO9++fIVtGndDrXr1EKnTvrF9ckjtWeJ7D56+Ai9+vREoUIF7Xb+eyd+eEVJaXqsIH7sPjbCgAsjIIgfF94c4Zp9CPCL7YWLl8IYkqYXqen+SMdWrFiOXZjp4khaPmRPmsJlr8aPNDWMHOXzcX0BfvGn74i8unEz0GZaCqX4rF27AePHjcTkqdNBaWd8vDRdSD63dF3SebkmivQzKY7y+c6dvWBVx0gNM/meaUkFk0Z00RqJ5KPGx0p9lmNL/aTf0+9y/Rd77NvaW44b6UAtXLTUokHFSUrp+eSHWC+BaRbxI/dFujd832rWrIaUKVJY9kCON9l49OgxSy/q3qMve5bkqY9Kz610zdL9CHrwgKWy8T2Tp7bJ5+dj27ZtgeLFi1qeZ46t9PyrvX2k/pHvEyeMxo5du9G0SUPs23fAklrHfZb6JD9b0u+cnQK6bPkqPH/2HJ10ED9ayRj73tyhFYOIANEiThwQsA1v3751+TQvLj5M66LoFDUCqJVvH8yZMArb9x7Apu27MH30UAZnr+FjMKZ/Lwu0amLG9mIvH2+0steSZSuQNGkSlClVMozPWvZU7kOLZq1QuGhhZM6UEfkL5Le5RMLm8tmzLO3FEWWfqUw9kUCbN2/G/fsPWOUj78LeGDp0EBOJttaSJ0uFCRPHoW69Oqzb0ydPcenSZZw6dQpB9x+gXIWyKFWqpCn6QkT6uP+//Dr3KZOnF8pWKIef4rth/GD91eJsgi/psGrNOtRxAaKFu+TToRPTAIsVKxYT8m7cpJGe5ZjSlyKiWrdqizp1a6NNm1aGbBLpw6PalAzMmOGP2bPm4P279+jg0w5FixVlEVm8Xb9+A6dPncapU6dBxDm1OHHiIEbMmPg5WjR8/faNiY9/+fwFwSEhWLduNVKmSmnIV1cdJK1KJxcl79CxK6ZPE1W9XHXvhF/2ISCIH/vwE6MjAQJKERP8Mkz/Y8rLGfOLLb+w8QteipTJLZES8rSZly9eqWqlaIn4oTn69R+C7t06M70RfjHNkTObhWySpqEo2ZRugZRooIsk2ezRvSvc3ZMynSMpISO9rJP2ER8r7cOxk15YpRpJ7dq0ZHa5nlGmTJ7IlzcPJkycCmupdUrED9kdP3EKG0eRGXxua+SP9OJM/ajRfvLPC3sXRAbP9OwzpXMgJV6U5rTHvrW97dPLF6PGTGC40T5RVZluXTvCyyszw1OalmVvqqIZxI8cJ44LPSvUONmmhDftC5EinDTN6pUF8RPEZ/tMjT6nRuQXReDQ+vlzKX/epMQK2f0lcWJGHlF/SoWjZ4mLtsvPrhKRSfPK12btlSbfC36Ouf90hqTYcJJV6TmiZzlN6lRMd0zp2XP0q5URP89foFPHdpqm0kPGaDJopZMegmnjhk348OGDZj0Ye30zMp4iZ6hxskeaViC317HvYEwbORjb9u7HxavX0aN9aClleWUvo4SMfL7rgbdZepQaEcV1W/SW6+7m2wu9evqGKd2uN+KHfO3h2xPjJoxlbr9//wGHDh7CuXPnUL5CeWRXSdmh87No9hxMmTbZyHbpHkMlwleuWIWlS5bh11/T4I+N6xT1bHLnzIsJE8db1Qu6e+cuFi9eips3b6JIkcIsGsgzo6dun2gAFwrngwt7F8O3r1/h07MH6v1exZBNrYOOnzmHxAniI+2v9hfQ0DqnrX7jx01kOjhUyWzLlgC8fPkS//zzD4jII62lBYvmhamkZcue3u+DgoLQrWt3VKpcSVEjSas9Pe9iejemTpk2jOl69evBwyMtPD09WaRZihTJEf//BUi0+hBZ+0k1wNRIaEH8RNbdFX5rQUAQP1pQEn0iNQJKF376bNJkP0XNE1osr8TFIxSkKTJy8sWeiB+6JN69dz9cNbBtATvZBZaalAyh37UI0ZKP3AavXCYXtaa5jx0/GSb9R4l4oos5RXLQBZWa0nrlpJmtA6Nmg1+EabyaNo3cthJBJI3s4H7LP+M+dO3iEyYFUL4Wo/Zt7S3ti9I+ySu/uQLxIz/zcizVBNOl6+Pko1xrSEqK8CgcaYU8OR5qhKC8nxq5SKLWFPHDz4VW4keJLKazqIaNlPhUwkv+XCuRQ7aeI3u+10v86CFj7PFLTpJYs3Xy5ClQmknGjBmRMmWofokrNiXCg//FWf7X5k79hmDqiEF48/Ythk6YZqnk1bZHP/iP+7dyjz37wckcqoBF1bDod/rHWjluIprkor3WsFbyT/7Z0+cvEPzwEabOXYg2jesjaybPMGmEy5YuRyHvQoxM4SXDSSuILmyDBw3BtavXsXL18nBu7NyzF29evkKNGr87/ThQKtTq1WtYhMWYsaMs8w8dMgy1atfSXXXu0MHDOHToEG7fuoOixUIrjiVMmNDmuhavXo9MGTyQN0c21nfatOnYs3sPEqRJhzQpU2Cgr+NKmtPlmtLgWrZoatNPZ3UgLbBDhw4zMk3aKPplxvSZOHzoCIiY+fr1K6JFi4a8efOgectmyJv33/Q1e3x98uQJBg8ciiLFCqNePW2i5dbm00Oi5sqRF2fOnbTH/Ug/lkTHv/1fY8xWuq0gfiL9dosFWEFAED/ieHz3CMiJH7UICH6JkxImjiZ+lFJ5+IZQNEU6j7SWSAk9KT5Kl1npuikCxrd7n3Al6OVkC/mihfjRennma7NWCU1+IG2lwCgRI1qIHzlRwOeVX8CN2re1txQNooSbKxI/0j1RSl2SR4/JsZSmrlGqlxatIXn0Go/k0UKEqaUkKp0LrWdXbV75eC3nRZ5eKMVXS3qjGS9tIn5evHiBjj7aIn7sIRq0+ktz6KlMtWnjn/j01yeXT/OydkmTEypUzWv+5NAIF97evnuHN2/fIblEL8XofqhFG8ntlStTgYn1pk6TBuXLl0PPXt3BRZRtXZzIb3lUgnTsotXrcPP2Xbx49QppU6VE9/atsWPfQezYdwDv3n9gBBcJKT8MeYTSZUoxPRNpaguPdvKbNh2nT53BoCEDmYgwb3379Ee9Rg2RNXNGrUfP9H7dfXtg65ZtuHj5HLr79kSv3j2QNGmo/o3RFhLyEOvXrcfmzVuROlUqVPu9KiOC1Nq2PfsRP15cFMidE+XLVcSgwYPwU4wYyPN/MsioH9bG8X3Okz03njx76IgpDNkkDaJC3gXx448/ahq/LWA7iwyaPXsuOnbqwKrMGW2vX7/GpIlTkC17VlSvbg4ZSc8EkbZaxNILFiiMo8cOGXU/Uo6jSMb3Hz9afFeqHqi2MEH8RMotF05rREAQPxqBEt0iLwJ6iB95moYjiR8eAcHLzKshLC1/Tn3kOiFK44wSP2RLGqWRwC2+U4gftegbLadOy0Wb7Mgv/WrEjzx6xYj9CuXLspQlW3sbmYgf/mzQ+cueLRtLceSRM2YSP/K0p/MXLsDff54lhcsa8SONBuLpZdLoIXuIHzWRbSPEj1K0nZazbmafZctWMlHkjj6hmli2mlGiwZZd/r2eSB8+hkR2qTx4/Qb1tE4TIf1spWVJsaXqXf98/oyU7sksvt57EMwEnuPGiW35TM9f/PkgNeKmTat22LlzF9zdkzHtkY4SwVmq/EaRVS2bt4K3tzeOHT/OqjUFbNvMdEGsNS6cGiNGDIuu0cZtO9mQquXLSNZyG78kSgi3+PGw68Bh/PjjD7hw8iQ6de6oqPckJ5U6dezC0nXGTxgHN7cE6NWzD5q1bmk1gskZB4HIg9at2uBG4DVTNHvkPhMxt2VzAKZMmYp8+fJa/iGR5Z9//pl1p8ifmZMmIV/e3BgybCj85i9C/64dTV8+3xO6YD998gTBwSGmiAub5eiI4aPQr38fs8xptvPx4yds3LARSZImQYkSxTWP09LR1nuF2xg5YjR69PTFTz9pq96mZW5H9OFkTcwY0S1VAOln3ijaj39H/6YqXCn/L5ZP39F/C+hdQ99pJcWU1tGhYzdMnzbREUsUNgUCEY6AIH4ifAuEA45GQI34kaeckB9yMsAZxA/NK42AUMNDSgDZiv7RSvxI9Yv4vNLUFfrMGRE/9lSYMkLMUJqPkhYLrVctjcla6o58HCd+bO1tZCF+bKV6mUX8KJE1WiOgHJ3qZTbxIyWzHP0OVLLPiJ9Xr9Cxg23ixxnVvPQSS6dPn2FpXsmSJkXmLJkjAkLNc9pam7x6VtcBwzBp2ACL/S79h2Ly8IFh5tNL/KiRPpMnTcXFCxfRvF0bViEsk2cWRI36A1KmSoFt27cqrrFokZKIgm+4cuUq5sydxfR2qNS8vJGPL1+9QcE8ocKyc5etRP3qVTFzuj8+vP+AW7du4c6du3j74QPevn6NqFGAFi1bYN3mrTh+cA8bo3a5JcyIWJLqdMyc4Y9tATtQomxptG7ZzCnV57QcAn4h1dLXjD7Hj5/A9WvXkTx5ciRP7o7OnbohqWdG1PitIqqUK23GFOFsSPepUIEiOHLsoEPmMWq0f7+BGD4iVCjdWY3Sxq5dvcYIl/QZ0ps+ra33Cp/wIhU4+fYNWbNlNd0HowaJ5Hn24gUjaqjZS9YY9UNpnCB+zERT2HI1BATx42o7IvwxHQE1UV9pNSA+qZzoURJTNlvjh/xQquRFPrm5uYGqQJQtW4q5yKMhtESSyC+W8su5ki6PXMdEiZBR+kxrugzH2ZpOkDzVZceO3fDwSMeEqpWaUeJHrmckraImFQk2ap8TS2p7G1lSvbRo5agRd/JzofQ8SfGl/SWhaCmxqYX4UUrf1OI3zaf17KrpGKlF/Eh1hNTIRJqfp7DRz+RzQMAO1K9X2/T3oNygHuJH6wXDHqe1/vWaz7F2zTr89ddfaNCwvj3TOmWsFvykfSjdq2/n9vD4vzBup36DMXXE4DC+EvFBaR6UAmWrWUvRIv2PE6eO4sLV62FIFIoCun37Nnr36YVSpf+tzEVzcV9Jt2TL5q0YO3Y8K00+w386KlYsj0sXLyN/gXwYPXUmfq9YjlUoux8Sgs7NG6NwoaKsNHvffr2ZNpO8DRg6Es0a1kXatKGCtNYILi7UyqMC6K/+wwcNwapVy1wqumHv3n2mR3vY2nP594MHDcWa1Wuxeu1KZDGZKJUSw2fOnMWunbvQs1cPvS5+l/1JXDlmzJgOWZse8pf2vlbtmg7xQ6tRem/wiB09qVda7ZvVz6djN/iJiB+z4BR2XAwBQfy42IYId8xHQJqiwgVdlaroKF3w5eK7Un0Trj1DHlPaC6/ERQSCWpUetcph8pLzvKw0rxrGo020pkRxP+Wl66X6KkoViYgkk5Ie8spmtFZexYt+5qTGzFlzw4lJW9tJJdJFntLGxyuVYJfaVhLFVRIAVvpMfjaUBHyN2lcqS05+S0uGK4k7y8+IlDQg8WO6VHllzcIisZQituS4q4lkqxFfWsZzHyntK0P69KwqGWlGPXv23GpKlnSctJoVr+IlJ1c4hmSXyqZTo7+eEzkkT3lUe1bpGahWpTKrJHYr8DYbK30upMQS/8u8GsmoRJaqRUOVr1CGibbLzwGfW00DylY0n1lvyKXLVuLVq9fw6dDGpkktxIVNIzY66LnEkCkS0CXB1jp1HE+S2bs2LfjJ199lwFCWkjNyynRMHNJf0QUtZJktXZ4mjZphwpSJLKVKSbvn8OEjSJAgPmLEiMlElqlRXyJdpP2fP3+OrVsC0LtXP6xeuwLz1mxAsUL50aR2DYvviRMmxfYdW5Erdy722fv379GqSw8UL1QQ1+7cQy6vTLh85gz69O2FuHHjsjmuB95ikUhaW8nipbFn3y6t3Z3WL+h+kEuUxJ47dz7WrlmLAgXyY/CQ0MqK9jTaI4rc4MLgJUuUwZ69oel8ojkWAVtl3aWzjxo5hj1XEdE44UPvCy1EdUT4KJ1TED8RvQNifkciIIgfR6IrbEcoAmoXb36xkorHkqNKIsJyG3TZpCpcp06eYZW/+EWSL5RICi6czMkcsjt50lgsXLyUle/mTc0PKTFAF2G6jO7YtRvz5y9mQ/Vo/DRp3AC+PULz2pUIFPn6pHNzP6VCtLQWIqGoIhppp0jLucvXpbb5cmFbqV9yf2yRPlIijuajSzVVBqMoKt7oMyr1zUuOy7GQ25Dia699mktKlHF8edly6XmY4TcJm7duUzwjnCTg48muFuJH7j/HyBoeSvsm37MJ40Zh0eJloDNOePFqXLRf9Blfl5zE4BF1tI7RYyawqeQRXlJChPrxM0xnr0aNapjmNzPM3tLzRk1OHPbu5WvxRe1cyIkZW8LK8ncGzUsl7N+8eRumQqAUd1oDVY4jQlUaBURj5fvjLNKH5mbEz+vX8Gkf8cQPr9hkraqU9Fzu2rmbkT5p0/2KdOnSReh/Z7RMroX4USrR/CDkIVJItH7kc1nTReKkibVKXA8eBOPPTX8if5EiYaJ9aB6yTfoknh6hkTfr1/2Bz1++wMsrMzJnzmyJ+pH7NHXKNNx7/BSpkv6C4sWKsL59R47D85evWNfd69ciUTJ3vHjyBDly5kDnLh2ZftGSxUtZJaiZ/tNRpuy/6UiEy+179/HowQNWfenmjZto3KQRGjduxHRTIkvr6NMZ0/xCK3W6Qtu+bQfWrl0H0iEKCr5r2KWd+w+iTLEibPz+/QcQ/CDY5TW3DC/WxQbqIcsnjJ8I3+7dnLoCLiSvpxqgUx1UmUwQP66wC8IHRyEgiB9HISvsCgQiEAGt6SsR6KKY+jtCQE3jR75EJc2syA5DZH3Wli5bgdev36CDBuJHzwXDyH7qtb/5z80sWqlhowZGprOQGvLBnOQwZFRlEBEwatE08iFaCCKlMZTyxaNvOIlG/WwRaXv27EXWrF4IevSEET+8zDsXYya7ofY+sWnv3LoDn7bt4NvTF02bNlGsKOSR1hOrN663EElbt+/C9Rs30LVje9SsURv79x3A8RNHkDZdKKFkqw0bOhxTp/ihWasWiBU9OjZt+hPPnz1Hzlw5mMbQyVPHWHSQMxoRceevXGW6RQ1rVtM1ZRHvYjh4eL+uMdLOwcHBGDZ0BPxnzTBsQ2ng5ctXsG7telYtbMnSRbp0YKSkD9lu384HM2b6meqfMKaOgJ73xfx5C9C8RTOnwWkr0tBpjhiYSBA/BkATQyINAoL4iTRbJRwVCGhHILJeRrWkOr2pAAAgAElEQVSvUPR0JQQE8bMhTMSPK+2Nmi96iB89Fwwja9dD/Ny7ew/37wfh55+jIV/+fJqnozVQ9GRCtwRsjJwU4SkrRHJIiRTNE6h01IOdnr7S6bjWDX1GBJCWEs/Ulwve0rykuUGpYzx6Q23dNJfflKmY7jcTj5+GIGrUqGG6HjlyDP36D0SDFi1w/vJVeGXMgDaN68N/5iysX7cBO3YF6IZUKRqKjFCE0IgRo5hmzbz5c/DDDz/otm1rAEUbET5nL15mlcc6t2qGo6fOoGCe0HQ1LW3GdH8mtjxl2iQt3RX7UJrc3n274JXVy7ANawPfvHnDorru3bvP9nTAQOvly4n0oRQ8nrqzefMWRsAVLRoa/SOa4xHQ876gCoi/V9dHVhpdQWQmfWjNgvgxuvNiXGRAQBA/kWGXhI8CAZ0IKGnH6DQhugsENCOgJnwsNaCmNaR5EhftGFmftSXLVuDtm7do3661TWSpBLe0/LbNATo76CF+ps2YBXz9io4+7TTPwokNrfoSZl5c9FzOnFE9TQpav7790W9AP4uWji3SRzqWyr8vWrgE7969Rc2aNWxGX3Xy6Yyp/091It0gb+9CjFDhZByPKiLx1+cvXlqq/UQB8A0Il4om9YWEvgcNHIIEbglwyI6oGqnN0+cvYuf+QyjuXQAFcodWJeNt+vzF6NC8sebzl9EzC65dv6y5v7zjyhWrcOvWbaeVI2/dsi0ePnqE2LFjYcXKZeH8VnqepkyextL2RHMeAnreLSdPnETefHkd7py19FOHT27SBD6dusFvqijnbhKcwoyLISCIHxfbEOGOQMAeBJQ0SJypG2KP72Js5ETAmmYTX5Fcu0lJTyuyrT6yP2tLlq7A27eRi/h59OQpduzYiYePHqNX966ajoxRMkXPpUrNEbnwrRaHzZhXyzy7d+/BX5/+QrzEiRnJYqTKTsrkaVghA/fk7pg2ayZWbdyM6aOHKU5PZE/mzJmQIEEC0M/4KRq0aH8QhlojmLSs21afk+cu4PzlK0icMKEq2UlV1+ZPHmvLFPue0qi6+/bEnXuBmvrLOz19+hQdO3TGytXLDY23ZxClB40dMx69evdAs+ZNmSklQfFVK1czUiFt2l/tmU6M1YGAnhRSbvZW4C2k83CsJpqz3l86oNLdVRA/uiETAyIRAoL4iUSbJVwVCAgEBAICAYGAGQiEEj/v0L5dK5vm9ETk2DSm0EGuFaJkg9J9/GfPQ7o0qZAkRcpwURhq89pzEdHil7X1GplbS6UumlMP+aDkI5EvX6L+gKRJfsG79x+sRtQojS9WpCSuXbsGtyRJ8O7lS4yZNgWXrt3AsN6++EGW/sXH7961B9FjREfjhk0wbbY/KpYpZfO4EB4pk7srVhyzOVhnB8K0TtXKKFeiqNWRerAvWrg4K3Pv5ZVFpzeh3VkltJ0ByJUrbNSRIWMGBzVt3Bx37t5FO5/2KF26VDgijoSiy5Uva9C6GGYEASPvlvv37yNVqlRGptM0Rm9kpSajEdDJp5Mv/KaGFp8QTSDwvSEgiJ/vbUfFegQCAgGBgEBAIGADASJ+3r19h3YuQPxoucRQn6Bbt3Dp2nX0691D0/5S2gGldxmNGOFix3rKiXPHjKY8aIkS2rH/IMoWK4K1mwMQ7aefUKXcv1WwNAEDsDQrwoXmI2Fnre3ly1fo1sUX9+7dAwkDx4wdGydOHMae3XtRp25tjJ85B901nCkte06+USMs9fiodS3Sflt27sGhE6cwql9Pm8O1Ej+FvYuxlLYxY0fZtKnUgTR3zp07h6HDhhgab/agXn0G4MXTJ6hZszrKlS/HzJ8/dx6ZMmdCtGjRzJ5O2LOCgJbnRz6cIjzjxInjMFyN+OQwZ+wwLIgfO8ATQ10eAUH8uPwWCQcFAgIBgYBAQCBgLgKLl67A+3fv0a5tS5uGHR3xY8s+ff/Xx494+CAYr969R91a1W36TB3MuIgQ+cOjcLRqBBFRoZdQkS7I1l/OX75+jQNHT7AS6XWrVbYI7NoChdZCvpGGDqVZUSM/eUUwW+NJIHbL5q1M+yXqDz/gyPGTqFKtKrZt2YoylSrh/IULKJQ7B3w6tLMQAePGjsfECZNxL+h2GHKA9jSRm5tVUo7vnxn7aG1tpGFF/vTyaWsLAva9FuKHUhL79R3AKpjJBbA1TQKgbOny2LFrm9buTum3cMlyPHv4ECdOnmRl23PkyIE0aVI7ZW4xyb8IOPqZ0Iu1vSS73vkc2b9jJ19MExE/joRY2I5ABATxE4Hgi6kFAgIBgYBAQCAQEQgw4uf9e7RrY5v4sTflydb6tBA/506eQsKECeFdxJuRF7ZKldOctuza8kv6PdkiwsTTI51NsoIEirX4Z21+mo+IJikp8+jRYyRNmkSP27geeBvvP34E+UQCytLIGa1pZTRhh/YdGenz9etXxIwZk52d9h3aYeKESXj6/FEYnyZNnIx9e/ejd59eKFioANP0qVWjDtwSuuHS5fOWvjS/XOeHyKmg4Ie4HxxsqRrlyEvutcDbWLBiNcYM6K0ZVy3ET8MGjVG3Xh1UrlxJs11X70hpa/kKFsT4caOYPphvtx6YPcff1d3+Lv0z891mBkB63iVmzOdIG4L4cSS6wnZEIyCIn4jeATG/QEAgIBAQCAgEnIzA4iUr8OHDe7TVQPw4+pJhzT6PUrlw5gzcErihdJlSmgkdRxBWRDoFBYewsvBEBFHUCkXNxIgRne2gEZFkta0nu9cDbzHx5XOnz6CId0GkT+8RrjuRO9SevXhh8YvGENlDxJFSpJK8HLeaD5TK06NHb5w7ew7fvn1D1mxZMXr0CFSqWAU5ChTAzi0bVE/uLP852Ld3H+rWr4OqVatgw4aNmDrFD1++fIG3d0GMHDXCUtmL1kpaPkqkmSMvlXsPH0UJ74K6nr4h46dgUPfOqmOm+83AzBmzcOnKvySXrglcpDM9e/zs+PvPxgy/GVi9YZ3dpKaLLC/SumFUsN6RC3YkOetIv5VsC+LH2YiL+ZyJgCB+nIm2mEsg8B9D4I8Nm+DvPw8zZ0xB2rRp/mOrF8t1JgK8clievLnQtbOPM6e2ORcvdz9i+CDkyZPLZn9ndFi8ZDk+fPyAtq1tR/w4upy7Nft0oUgcLy4uXryINGnSIHOWzJqJH0cTVs7YJ5qDKisVKVoYCRInVpzyh6g/sEgcLY3IIWpaKmpRiW7/mf7M9osXL5E9R3YMHz4ELdv6oESZMpg2/l/tmh5DRrLUM3m1KyJ5cmbPA6pO1bhxQ5QqXQqnT59hkUINGtaHu7s7evbqruo61yLSmo6mBQPeh4iN4ZP8MLKvNs0oGkfRPtUqlEGVcmVUp0qWJAV27dmBLFky63HHJfpyXSsiNqkRuZnDKzPy5MyHUZPGo1rF8i7h53/ZCVcjWb6nNC86V4L4+S8/Xd//2gXx8/3vsVjhfxABumgGBt5C2bK2q6aYBQ+V9aYmvdh+T8RPRGBqz94sX7EaFSqURYL48e0xE2nGuirxQ8/AwEHDGY4L5vm7GPHzEW1bt7C5x44mfqwRNHTJCbx6BbFixkKlyhVBF1NKz9Ei9vs9ED87tu/A69dvUKt2TbZPFBnDhaPpd4qQoWYrtUxvWfQhg4eyqJU4cePgJxKQrlMX186ewcWLl9B/xDA0q1ebzUtnY9eBw5g2cjD7febCpXBPmgR7Dh3FlOEDw5ytvXv3YfSosbh/7z7y5M2D3n16oJNPF/zz+TPWrFmJJAppbHr2cP68hciYyROFCmmL4NkQsAPVKmirRhUU8hD7jxxHxVLF4ZZA/Z2aK0deeGXNgsVLFtp8rtQ68HQ3uQ6Sp0dawza1DFTTpnJPmhJ9BvZHi2aNNetJaZlP9DGGgKsRP67mjzFU/x0liB97ERTjXRkBQfy48u4I3wQCBhGgyya136tVMWhB/7BJU/xQxLuQy1xs9a/A+oiIwNToGogEGT1mAnr38v3PED9GsXLGOCJFm7Vo63LEz8ePH9FGA/Gj5/JtBE81+1zkePOfmy1pXnrSflzhQkIRIlkzeSJrpowoXdRbFzyk6bN82Qp08+3CopxIo4cqcTki+oXSuKJEiYKg+0EYMWIU1q39A9GjR0PadOmwNeBPxIoVC4PHTsTN8+exbNkiyzrWbNqCWlWUdWzUtHBoXY0bNcXZM2excdMf+Dn6z6CS4cnckyFbtqxImzYtsufIhuzZs+HGnXuaSD5yaNDAIaziFKWjaWk9h47C2IF9bHbdf/Q41v4ZYCG31AaQ5s22gO1Yt341MmbKaNOuUge1SnI85ZHOAJF9FIlD6XyxYsRAyuTJ7CZkiPShOeQEYsUKlZko94aN6w2tRwwyHwFXeK9JV+Vq/tiLuCB+7EVQjHdlBATx48q7I3wTCBhAgKeVtG3bwmnEjytebA1ApzokIjC1x38i4U6dPAM/v4mC+LEHSJPGumSq1+Ll+PjJ9Ymf9GlSgSJFEidKjOSpU2kuz84vyrYiYUzaYkUzJ89dYBEwfiOH4OnzF7h+6zbKFi+iacp2bTsgadKkaNaqBYvyMUM76O2793jx6hXu3n+AYoXyh/Fj5PBR2LTpT3z48AHPnj3HP//8g5w5c6BK1d+QPn16ZMueFcmSJcOxY8cxa+4CVKtZA1XLl0GfEWOtlkC/fO0GsmTMEG7NZy9exjeAlYTfs2Mn4saJjbhx4qBWrRo4efIUnj9/gZCHIUibzoNVjyLCy1Zr3aotBg0eiOTJ3W11xZNnz7Fg5RqblbzmLF2BDGnThsNLaYJsXjnQqHFD9OipnrpmyzEjl2hOCpJtInNJd0orGcSJJiXR8tevXqNypao4eHifLbfF905CwFbFPye5YZmG3k3UtDyfzvbN6HwdO/ti2pQJRoeLcQIBl0ZAED8uvT3COXsR+PTpEwYNGYGtW7ejYsVyaNywPoKDQywpUNI0DJqL+gwZ1A/Ro4eGz+tt0vnU7NGlfP78xcy0e7Jk4fRv6Hv6iyhFa1DUBvku76e2rvcf3lvSSrjvQ4f0R/HiReHj0w01a1ZDyhQpWPRB/fp1cOniZVy4eMmy7o+fPrF+9Fm2rF5hiAN+eQ15+JCZJrsUUSRdD5+Tp7SopXpxokjqozQ6icatXbuBzb9w0VILXvamysjnldrTi6mRaCo1DKXnzJ7zkcAtvmX/uE3pPvJ0KNpfas2bN7bo4fDv6Ixkz5YN7dp3Bu01fyZCQh5ZPpOfDb5f48eNxOSp09mZpSbfL/nzIbcj9YGfU+6jHDv5M6GU6iUlXMgfOvfyddPvWp5bPe8CqT1aY9cuPujXfwjkGj/S94/Su0DPnHr7Ll68HJ/++oTWrZrbHKonysamMYUOaiLMdKG9fukyiwjJmCULXrx6rTn6w8gF2ojvamPWbNqKpL8kRpECeS1dbt6+i38+/4PMGdJbnapfn/7YuXMXtu4IYILN9pJXFHlDjSKOQh49wZUbN1HCuwD2Hj6G3Nm8UPf333D4wCG0bdseMWPExJs3bxiBsWL5SmzeuY2RCYcPHMDnv/5mpMq8hUuQu0ABTBo9zGZp89bd+8K3ZRP8/c8/yJrVi/mhJE7L9vradfTp0ZsRXi1bNkO9+nVZahgRUm3btkaZsmXg7p5MFbvECZMiKPiupv9+a6nM1W3gcHRr2xIp3JPaPBqe6TPjtyqVMH7COJt9rXUw49xKo4No70ivhyKFKDqIN+pDguTySm9S35InS4WA7VtYFJZoroGAGefDzJW4mj9mrK1j5+6YNmW8GaaEDYGAyyEgiB+X2xLhkJkISNNz5FEbRALQZYwLD3NSgBMaev3gF0+65JHODZ+vfIUy7HLNL4NUjpeLz/JLPl2Q03mktVzas3plYdMPHzYI/DKfImVyCyllbV3SyzORE1Kyo07tGkiS5Be8e/+ekUvkh2/3PpDa5n4+CAq2ED9kY9JkP8vv/MLKL/ZKEQ18bfILrZTUIf0Z7h9d8Km0NCfqaFzChG7o1rUjvLwys8+lPundH5r37r37itjTfunBVO/c1N8WhmafD06ccY0f2qPxE6cw8kGOO6XocVKEzgi17r6dcenSFfZ5Ye+CiBsvLjt/nACiiLIK5cuG2S8S8O7RvSvc3ZOyz8+dvWB5vuTnkq+X93nx4kUYH5TOKZFSdKa5LX5upaQUJ4qkpAr5n8EzPdt7+dklW/Qe6N6tMxMg52c5R85shkhg+T7ytDtap5T4oecjTepUbD1yLJwhhL548TJ8+usvTcRPRKV60bxUzYvSjJKlSq2Z9OHkgr2EiZHnnI+Z6D8P3dqG1U+i9JyN23eheb1aqqa3bg1Ai2atcPjEEbx681bXmtWM2iI5BgwZAf+p05AoUSJEjRqVpZYNHzYS6zZvtEQacW0h0laqWq0WIw23B/zJpqSopnZNGypOP3XuQsT9IQoyZc6E/PnzsSpetvSZaK61a9dhycLFLM2odu2aKFuuLD5//geLFi5BmjSpce/efUZQ/fJLYty9ew/37t7DxUuXkChhIqax4+XlhZKlSsDbu5CiX7YwGTxuMqqUL2PTVzI+eNBQBGwNwPGTR+05MizVilKuHHlutWo9FSpQGJUqV0K//rZT4exatBisGQFnnA/NzgBOOa96/DGrryB+zEJS2HFFBATx44q7InwyDQHp5YqMSgV65dEo9orD0lzUpBWFePQOXZjpEi0lT6gvn5N+puiWGNGjKxIc8tQda+uSX7D5uimCQ+kyK/WRRzpJ56PxFAXECS2p3/wirpbKooax1BbZkxJgRMLQ79sCdoaJhrJHKFp+uZdiwok5vZjqOaRyUlAJQzkxZM/5kJNrHGNONNDvcoLv5YtXLKJHekaUngmlz5T2S058kk/Hjp8MQ6bISRZO4MjPqVKqnfyZUPJLicyV25ITghwr+fnTut9K65SnQspJOLJtL/Gs1T/eb9HiZfj7r7/RqlUzq0O5kLAjdGX4xGrEEn1+5fwFkLBu547tNS8xoqvMnLt0hUVTeKYLL8Zri3CYMH4iylcoj7++ftNEOmgBxdacFCnzyy+/4MOnTxg8aABGjRyNaXP8UaZY2LQ0juuChYuxcf0fmDnTzxLFo0T+UJn5+XPnIX7cOOjTt7ehiyJVBSMSImHChDh37jyGjRiKunVrMzLwVuAtbNkSwIig1PRP6tT4+++/WCTrpUuXsGf3Xhw+fCQMRB7pPbBz13Z06j8EHVs0YdXN5I00feiSXaFkcS3womSJMkiUKCFWr1mpqb9aJ0cTrFqdu3//Pjp37Io/Nq7TOkT0cwICWkhTJ7hhmcJVzqvZa+7UuTumiogfs2EV9lwEAUH8uMhGCDccgwD/676tFC5pVIw0/UWrV/wSXSB/XkVdHf492ZOnkskvzbaIGIrWsLYuJeJH6TO+NlvzESHQf8AQFn2kFomglfixlfrFo62UiAt7iB95mpB0X/nZCNi2g6XJKZ0Va/hpOSM0vzUMHXE+pBE/8lQmqc88IotHlnEyj/poJX6U9ku6Jh5ZJi+1LiefaE6ekqiWSidNV1NKY5POoXQu5cSPUqoix0dvaqFS1BbZkvshTzmU7oeR94+WMyjvw4ifv/9Gq5bWiR9H/8+9vHKR1M+p0/1ZBaXChb2RJlVKTct0hb+Kj5sxGz3at1b01xYJM2L4KFSoWiWcpg9d+ihthwR9qRERp1VXY9KseejaJnz1tr/+/hurNm5GwLadOLxzB0aPGoZRI8dizcZ1qlEnPO2v6m+/o12HtihfvhzzZ8+hIyhZ+N/ompBHj3Hr7n0M6z8Qc+b5M1LG3ovrnTt3MKDfIGzfvgMeHukwfMQwlCpdUhHnwMBAVKpQBRRJSI3KxhcvUQwvX77E1StX8eXrV7Rt1xZfov0M0mLirWndmihaIJ+ms0adunXtzgimcxdOax6j1tFefOx24P8GSNdnpr8fUqbU9syZNa+wo46Amvh2RGHmjD8IRNTaBPETUciLeZ2BgCB+nIGymCNCEZBe7OSaItI0o6ZNGrJLp/xyqsV5W9FC1i728tQTW0QMT91RW5fZxM+twNs2KxLZS/woRYfIU5XsIX6UommU9lUPplrOBe9jS/za7PMhJ2KUIo7k/ls7N9JnQumsGyV+yAcp8alEPnE/5dFxpP0kFbC2pfFDkWTUpMQPT1VTI2z17DH1VXsPyJ8PpaggvXPZ2z+U+PkHrVo2tWrK0ZdRNWKJCJx58xfihx9/Qvs2LTUv19F6RFocsUbuWPtu6pRp6NS5YxiChHDga4op0Wjhgr620qbIXyq3Lq0oRuk+o6bMQJ2qlfD+7Rt07tAZ/Qb0xdgx4zBn0QKrkUacWCvhXQxFihTGsNEjQWXGSayZR88Q6bN19z7MnTKVlVdfuGg+g83MszR71lz069tfy3ZY+sSLF49FOrq5JcCQoYNBYtC/VfkN8xfM0WWHd378+DG8MmfH0+ePDI2XDzITH6MOTZgwCatWrMaJU/alrRmdX4xTRsAV3mvcMyJ96B2i5d0TGfdTED+RcdeEz1oREMSPVqREv0iPAL/USyM8/P3nhdMgMUL8KOniSAGz9r2c0NBK/HD78nVxgWalyA3pZ9LxpPcjjUSSptHwFCCeEqV0EPQQPxRVI4+kUEq/MZv40VNOWwumeh4IObElH2v2+VAjfqydbWcQP1ItKen54wQOfaYU8WM01ctWxA8nfmhee0Td+Vr0ED/Sd4+es2RW30WLl+Lvfz6jVYuIJX6ULjREalA00t2bgXjx+g2aNm6gadl0IaEoGClBommgyZ2MEj9U0rz3wH4smoevwdqFj5NC8pQs+XI2btuJZEl+Qb6c2dlXgXfvwSNNavZzqRJlMWLkMMyaPRcdu3XRdJnjPiVJ7I7mnTtjVP9eTOS5l0+oeDq1R8EP0K5Ne1y5FiokT80ViA3yo4h3cdy4cQNXr19CoYJFEAVR2M96W7Uq1TF56iSWamZGi2h8zp87jwrlKyPkUZAZyxE2/o9Aq5ZtkSKFOzp36YT48ePrxsWVKnlJtb50LySSDBDETyTZKOGmIQQE8WMINjEosiCwfMVqVKhQ1lLSmkd+jB8/CpP/r8nDL3y2onZsrZmTBfJUjR07drOw9PMXLrBUIrl4tJzo0UL8qK2LdIKoyS/PtlK95KW/lTR+qBKUvArWuvUbUaN6VYvgr1LVIukFV004Vy60bXaqlzQ9SG0N6//YpHhW1DC1dR6k32uZn6eamXE+1DR+qJqc2vm0N9VLTmTIz5xcx4nwURJCViJ+lKK9tGj82CJ+KJ1MLW2SziQ1HimkZb/VCDw5ccV/J5tcXJ5+JswCAnagfr3aWqazq8+iRUvxz+fPaBnBxI884oenfp0+cZKVFE+T3gNeGT01rdVV/ipuhPg5cvgIVq1agyatWlrIFy0XPiJ/rgXetknY/Ll9F3Jm9WIVqo6eOoOCeXLh6dNn2LRxEz5//oIvUaJojqyiyx/N6+83HWeu3MC2jWvC7U8K99SYv2AuypYrY/kuookNqZOtWrTBhg0bMW/+HGzcuAmbNv6pK3KHxs6YPhM7dm7TdDZtdeKYOlJLy5YPhQsVRfkK5dB/QD9bXcX3OhHYtXM3Zs2ajcSJE6NHD1/8mvZXzRYcnW6r1RF6v6ZM7s6I6e+5CeLne95dsTZB/Igz8F0jICdRpCkWM2fNDSMgzC+AdDGuVqUy4ieIbyGMtICkpiPDI4zIhrzSkfxiqnRxVKr4Y21dPOKHojuoStaBA4cZ8UTCvUpRO3KNIWk1JK7/wkkrOQ6cpJBebKl0PIlrFiniHU60mcZz+3ysWjUrubiuEnGgZV94H+m6pOOkZemlkU/Ss6KEadmypfRMb1m3GoZK+2z0fEiJEqkuCC/RLvVBXq5dekaUiDqlz6TPjrRinRRPeaoWrywmraynFhklFz7m/UhQdfiwgWw5374hnDi1kmCyNL2TfJWSclJc5GmhWjeb25c/97zEPSfe1LSF9OoKafVL3o9S5T5/+YyWza1H/Dj60iEna/jvAQHb8OnjJ2TKllVTlSNX0PbhGBshfijyZNOWTYxQ4RcrrUSJVjFr7hdFAFUtXwaZM2XFzp3b0KRpS+zaFaDrKPF9SpPaAzduXmHVt3hLleJXdOrSEd27dwtj09FnSdcCAOzcuQsN6jVCt25dkK9APtSpVU8T+UNl7gcOGMwEnY8eP6x3WsX+WvfalMkUjPTo3gvr1q3H7Ts3HTWFsAvg9OkzKF+2IsNi+46tyJU7NAXZWotofR+eVprRI22ER1PawsqM7wXxYwaKwoarIiCIH1fdGeGXKQhQtE3y5O7o5tsbIQ8fQnqZkxM1vXv5gqJa6IJmVGBVfomUCwXLRXalpc7lY+k7iqChSmDkFzXePzDwluq6qB+/iFP/Dh3aoF//wRY85T7J5yUihMqey6OA5IK0SpEpFFFCGPOIKn7ZpcmlF1o5CSMngaTjZvhNwuat29i+8Gb0cmxtDdbOihxTaZSGnoNqC0OzzgeP3qFzIz3LaueTl23na6EzUrliebT36Rrm3DRuWN/yLNEX/Hnat+8AKDWvSeMG8O0RWv7Xmkg2P8/S51GOjXS8HBf6jsaOHjOB/btly6ag/1mT+p87Vw4MGz7G8hnhQFXNKOqON46N3L5R0ofbla6FnkHfbp0wYeJUtG3bIoz4u/w5MHqu9ZxB3peIH6qY1KJ5E9Xh9D/80rQjI/PYGiMlA3i0z49Ro+L48ROIFzcOvvzwI7zz5bFlxmXSiMhR/0XL0LaJcnqaGimUMUNmLF+3xhK5oxd7rdFOI6fMQAnvAizip31bH8zw90P3nn0wfuwomxhLO3CiYtpUP7z/8AETxk1EiRLFEe3naPjy5StWrFwazp6jiR8izYKCHyquI6FbAlUx7EyeXizV69atWyhauAQjdM5fPKto56+//kLfPv0xYeI4tGjeGgf2H8CfWzYgY8aMuvCTd45I4ic4OBh1a9fHwcP77YhiV5IAACAASURBVFqDGKwdgdu372DokGEW/StbI3mKFfXTI+xuy66177mWj7Pms8dXM8cK4sdMNIUtV0NAED+utiPCH4GAQEAgEMkQUEoti2RL+M+5q4X4ccZllAgLEgUmTRs+H6VFPHv+nJXt1koWaO3njI2mcu45vDIrTqVE/FA59XsP7oRJ2dK7HroYPnvxQlN01MoNf8K3XQeMHTcaN2/dRtWqvyFnjlD9H61NGmFVoVwlBGzfgtOnTqNhgybYsHEdPBXS8xx1nrjWEaWhZPRIp7gEHrUQM0b0cH0oZWvQwCEs2ofSC9Ony4ioUaPg9t3AcLYaNmiMpcsWY+yY8Vi6dBmmTp2MiRMmIWrUqNiwab1W+ML1cxQ2WhzKmiUHE7uuXqOalu6iTwQjwAkZ7kYUgL0/SWTdjEbPyvMXL+HpkU5z5UAz5nUVG5269MDUyeNcxR3hh0DAVAQE8WMqnMKYQEAgIBD47yEgiJ/It+cLFi3Fty9f0NxKxI+zLqO8VDm/aBDx8/r1a1SoVEGTfg2hr5coceSOEbkzc+xw/CxJf+LznTx7Hnn/L7LMPyPiZ/u+3bq0fZT81xr1Q2NLlSiD3Xt3YujwURjYPzRKT2/j8xUrUhL7D+6xOZz2mcS3zdYI0bP3arpJa9euQ7s2HSypXhk8MrF07xMn/61uRZitXL0CixctQdx48XD0yFFWLn7ipPGYO3seVq5chS1bNyFT5kw2sZB2iGh9n9w58+H02RO6fBadXQsBTvx++PjJ4lgsnWQQPRvU/msRPvKdFMSPa51t4Y25CAjix1w8hTWBgEBAIPCfQ0CuE/WfAyASLpgRP1+/onmzxqreO4v4kTpAJeb37N6NH374EQmTJbMpWszH6rn8O3q7zl++ijV/bsXw3r5hpvLpMwgThvQLRwgR8bMhYLMlpc0o7loJBL9p03Hu3HnMnTeb6bBxXS69uHCtIPJfa0nzxUuXo2aN303VCtGLl1r/gwcOovrvtSxrKVq4OKJEiYL9B/cik2cWrFm3mpFD9RvURbv2oRXMZs6YhRMnTiB37tzIlCkjmjZpjvoN6mGMjtQ5vf7r3Sdr/bNnzYXOXTqieYtmZpoVtlwAAR6VR65QRJAS4Up9zl68jBgxYmh+17rA0hzqQucuPTBFRPw4FGNhPOIQEMRPxGEvZhYICAQEApEaAbk2Di3GmTo1kRq8CHY+lPj5hubNGrkU8bN37z68f/eBVYO6dP2G5suIKxE/BOj5K1eRXRb5MW/ZKrRoUCcc3kScnL5whl3M7F2HlvF5cufHmrUr0aZ1e1AJ70aNG2L4iKGIHj26rlPJiZ9xY8ejR89/NbasGendqy9qN2ygeV+1OKS1shm3ZY1ouX79OgoXKoZlK5agbNkyaN/OB5cuXsLAQQNAhNnhw0fCkVyHDh1Gz+690KJlc1y5chWpU6fCypWrcfPGTU2EmJ5ILS146OlDaW03b13TM0T0jYQIECl8PfCWJa2W/07aV2rpkZFwmaa4LIgfU2AURlwUAUH8uOjGCLcEAgIBgYBAQCDgKAQWLFoCfAOaNVUmfiKqStaO7Tvx9z9/o3LlSti5/yDKFCuiCYKIjJpQcvDeg2DsPXQUTevWZF+P8fNHh2aNEDtWLEXih0fM2Is7XeioUUqVUvv8+TMKFSiMrTtCq3hRv2VLl2PY0BFo1boF2rRtjdixY2vCnEim0kVL4kHIPUt/Ej9+8CAYwQ+C8eDBg9Cfg0N/ps/u3buPQoW9Uad2TXRo3xHx48dH9Og/I3v27GjXoS28vQtpmlveieue5MqaxeZ4LiKuhtHLly9Bgs9/bFzHyNGqVX5n+j3VqlS3SuR07tiVpSi+ffsW/fr3QZ/e/fD+/QccOmJdNFkLWWdzUQY6DOg3EAncEqCb778i/gbMiCGRCAF5Wm0kct1prgrix2lQi4kiAAFB/EQA6GJKgYBAQCAgEBAIRCQCCxYuYdOrET96q0qZtZatWwPw9csXVP6tsq7ol4jy19q6F61ehya1a4AiY9wSxEeR/HkVu8tTpewlsayNz+aVEz16+qJb1+7hSIxJk6Zg5PBR8EjvgUmTJ6BAgfxWt3XvwUOIHzs21qxeixvXbyB6jBgoW6E8YseJzcq70z/vP3xEkl8SW35/8+4dCivgQJE00/1m4MOHj5g7dxYSJU6k+0gR+UNNi4aQLYxDQkKQP28hjBw9AuvWrFOM9FFyMCgoCC2atUKq1Cnx+tUb3LhxA4kTJ0adurXRqnVLxTXpITh1g2JlQJLE7ggKvsv2RrTvF4GjR48xAjOdR1okSZLk+12oSSsTxI9JQAozLomAIH5ccluEUwIBgYBAQCAgEHAcAoz4iRIFzZo0VJzE1sXYEZ5du3YdT588RYqUyfHrr79CT6Uq8icifLaGA0XvkK5Poby50VIhxYuPlRM/WrV61Oa2hhsXkl65eAmr6qXUqv9eEwcPHEKcOHGYcHG136uG63bzZiDmzV+Erl06Ys269ciZJw+oqpYa6UI+UUUt0hqx1vbt3Q8/v+m4euUaLl+9oPuYaT0DttKreNTPrt3b4ZXVS7cf1avVRHy3BHCLHx/uyd2xauVqFu306ElwOFsREfFDKX7r1v2BocMG616bGBD5EHj16hVuBd5C7jy5I5/zTvZYED9OBlxM51QEBPHjVLjFZAIBgYBAQCAgEIh4BIj4IeHapi5E/AQEbMOPP/yIMmVLWwCSlnu3hZrWS78tO2Z+z3VwrNlUEkfWs24l20rpTFMmT8WxY8eRKEkSTJsy0eYyt2/fwUqVx40TF3369kKu3LnYmMCbgfgfe1cBHtXRRQ9QKFrc3S0JFqxokUBwdyvuENzdJbi7u1PcQqC4JnhwSKA4FFrgL/zfnXS2Ly9v9723+3azm8x8Hx/J7sydO2fmLczZe889dOgwOnbqgO49emGmBluqk8k6VK1SHc+f/YHZc2agWPFimodrPQNqZEvdOvVBaXG/nzzFInXGjR+j2QfekaJ/KP2rXPlf0LVbF2TNnJ1FRS1cOA8lSpYw2VPzRffEGgZU9qqK9RvXsFQ70aIGAocPHcH58+fRf0C/qLFgK1cpiB8rgRPDXAIBQfy4xDYJJwUCAgGBgEBAIGAcAsuWrUK06MrEj5oGinFehLVE+j5ERkmJH+qhFp3BrThjupcWrMxVxbKVEKDUJ4qw4Vo2qVOmw7otm3Ds4EGMGDlMi2usz84du7B16zakSZMGv7ZuhcP/kj4UQfDo0WP8Uq6sZlt6OpJGzvnzFxBwNQADBvZDT58eqsO1RktZ6kel3Qf0G4Sge7fYfLt3/YbVq9egffu2KFe+nKoP8g55crmjRcvmmDrFF5euXIB3paqIHSc2zp0/zdIZkyVJYlaTSfdkKgOGDB6GXTt3IU+ePFi3YY3R5q22R/vx+GkwKEoOiIb0aVNrStmzesIoOPD4cX+c8D+BQYMHRsHVa1+yIH60YyV6uh4CgvhxvT0THutEgMrVnj93EbNn+yKxi3+75cprefP2Lbp27QXPwgUtlg++d+8BOnXugbFjhsPTM/Qb5ohs27bvxPz5SzBv7gxkyZIpIl0Rczs5Aq70fC5dtgoxYkRDyxZhU730VkgycksOHTzMiJ/yFcJerulSSCSGFuFerREfRvptqy1LxA+lTqmlR1man4iFT3/9jSULFrI0uvbt2iBHzhzIkCG9breJOKIoGC5EraeMu+7JJAMePnyIls1/xdu379C9Zzd4V66E1GlSmzWplTBTOiuU4lW4UDH4n/RD6tSpTHP8888/qFq1JouQ8apSGT//XJzhSo32yJxQNDdw5MhRDB44BNlzZGd6SO/ev8eb128wdNQIdOnYzhZ4VMfu3bMPLZq3QqpUqRAndmwULVYUs+bMUB3niA70XNNnjrzcOH/myQctz70jfHX1OU6fOoODBw9i6LAhrr4Uu/rfw6cvZkybbNc5hHGBQEQhIIifiEJezGt3BKSlpj3c3VyO+Fm7biO8vb3CkFWudLGUb7AW4odIlmHDQ0Pq7VEWXAlTSweR8F66dCXSpE5tN+JHqSS6kk+jRg5B7Vo17P7ciAmsR8CVns9Q4ic6WrZoGmbBWqNrrEdJeeTjx08QEhzMKkrlyZsnXCetkRzyKBej/TTaHpEUpYqWMFstyigiK0Wy1Lh15wauX79udeUsWjsne6iE+6SJU3Dk2CG4W6GBYw2O9FlJ1bbKlC2DPn194OamrL2jFTMlgqh5s5a4cOEirt8ICPdckIbRpw8fsHL5SqRImcIUgaSnoti+fftx6vfTLPLi8NGDyJQxK7wqVsTCxfNx4/oNeFWsjOjRo+Ph4/vWQGQa8+7de2TLkoNF9SVKmAh//vkngp89tsmm0YO1inHTfhKxpkW022gfI5M9Ote7d+7GcB3RfpFp/VrX0sOnH2ZMm6S1u+gnEHApBATx41LbJZy1BgFXuozx9RFJMmHiVAzo39vlo5T07tn58xfxa5uOhhM/1mLqqIgfc8SYlBiyJwGld59Ef9dGYOmylfghRgy0kBA/turK2IIIXYi/fvmK6jWqmTVDF8Bc2bKoRsBEVJUka9avRPysXbMOPyX8CdmzZ8fLd+9RooinNaZx5uJlrN2yA3779iFTxvRYsmgeIwAyZsxolT0p8cMN1K/XECTITFWr4sePh9y5cyNr1qwoWeo/DRurJ7MwcP++A1i0cDFGjhqOvG5hS7hrJS/l54lILSIe7z8MUpyZPx9fPn/G6lVrQdWSWrZsDq9KFVl/skcC1rmyZVVd8prVa3HhwiWkTJ0Sd+8E4cL5i/j69Qtix46NDBkzwO/YcZONhg3rY/bcWao2+f7Q3xQ5lylTRsydPweeTijoqzfFjUcGacFWE1BRsBOlTI6f7Iu1q5ZFwdVrX3JPn36YLogf7YCJni6FgCB+XGq7hLPWIOCKxI8r+mzN3iiNsVeql7WYRjTxwzHihJgrRq8ZdTaEHeMQYMTPDz+gRfMmpkurFlLFOA/CWqIy7nRZ9faubHEKLWk8equB2WtNWuxy4ufchTNYtGARFi5cjD17d+HDhw8YNnQkZs2dhTjx42kiE6TzDZ80DQU93FCzckWkTZMB6zdvxOOQZ4gZKxYypU+Hwvk9tLgXps/cOfPw4MFDs9XAtm3djuHDRqJ48WLYtWs3GjSsj9ZtWsHDQ/9cWp1bt3Y9I4D2H9yLmDFjsmFaiR9p30YNm+Dhg4c4deakxaml0Se0XpqbUuem/ytwTWfvVtBdRk4WcA9LSEkNE5ExYvJ0nDt2FNG+f0e33j44dfEKdq1aiU6dO+LggYPo07c3fvrpJ0ybNh3nzp7XBAkRRyVK/oz1G9Zq6h9RnbRGZckxI3xdMfXr+/fvCAwIhLuHu8Mhn7d8NT78+RF/vn+Hh3fuYMWyRQ73wZUmFMSPK+2W8FUvAoL40YuY6O9yCChd+KUpRbSgKlUqYeTwwezbNi1NSk48fvLElJ7UunWLMPo1avOQb8+ePUfP7l3Qp+8g/O9//wDRvuP69ZsmN6QXfaW18EiRqwGBbIzcBz3rCQ4JsWiDpz5RJyUCgpMTfE5pupaWiBay6dOzKwYPGRlG40eeDiXfL44jRUhRpNSePftN6VmJkyRi2kIcH7nv0jUp4WeO+JHurRGROFpS4biv0j3WesaUsOGaRVJ8CdsWzZrg6dNgeHmVt3h8lNIpSUNi+MixYfaA5pE+M2SUorqsOa+03s2bt2PK5HGYPnMOm4ea9KwpPZ88Vc6Ws5QmTSrT2uRz0u9Kz6fW+fhnANlxhB6ZlPiJ6PSo58+f4+rVAKafUriw5egWrRdGrf20fD7asw+RFLW8qymmem3evBVrVq/B0NGjdF12l6zdyPoT8VChfCXkypkT7dq3Qb78+UKfuZ79GPHTqVVYfSe1dVKVr0qVvNS6sff/+usvUBTXtq078PjRI1Y2vFTpUprG6u305csXRsDQn8tXL+oifkhfZuKkqVi1fAXu3b+jODX1uRV0D9//fVeu6dOhXSfcu3cP3Xt0M0Ws0ZjQKJW/WRTQK1bOPo7JBr2259BR9OrYFnfuBKFFs5ZwL1wYC2dPN/nw6NEjkD7Ppk1b0KBBPUYG3r17D+kzpEeWzJmQLXs2pE6dmhFeMWPGQiz6Oxb9HEqAOWuz5dnUmvLpbGu/dfMW25ssWbI41LUr128gX57cbE46O41btMbZk8cc6oOrTSaIH1fbMeGvHgQE8aMHLdHXJRGQX8aInCBigYv1crJCq4aK9KJdskRxdjkm7RX+OrdjaZ6yZUubyIhSpUogTepUKFLYE1N9ZzK/rly9yi63/AJoTq+ILrhTfGcwkoSEq/la9JA/cj/5pTl/AQ8TGcbnL1a0MFsrJynSpU9r6kPrP33mnOl3wn3f3oNsPdRIsJmIJalv3G6qVCkZYcbTsS5fumoifug12q8+vXowcWWpfzSmd5+BjNRx/zfcf8zo4eBkj9w/KabkEycROM58D6UkghLxQ2vLlDEDw4KvgXy2RQBaC/Ej35vAwOtmz7L0jGnBhvCg9fA5OnZso0lTiK//yeOnYQgL6f7TeebaTfTM5MiZne23Et7mPmTkKW90Fvr28QEnYzj+0rnorKVInpydDzpjVLpcy1miZzJBgvjo0K6N6SzRN7bU6HzxOel3IoypcbJLSohqPbtKnwH2FhIn7aofYsVEvbq1cDPoni5iweh/CDZv2oIff/wR1apXZVE/lpqWiB8ab8vl0uj1qa1HSeOHiIY4cWJj+5atuHH9Jtp16aR5j3oNGwPfUaECrrly5sVvv+0EfUFRtmwZkytPQ54xjKqrkLt8wNEjR1HIsxCLQNHbKB3s4oVLeP/+PbJmzcK+YPm5xM9WlUi3NDd9iULkz4IFC/Hk6UNNbt67dx8lipdCwI0ARtRwkiZOnDimn5MmSawacXXp0mWMGDYSiZMkwfIVSzTNPWvJCnRr05KRZIUKFEGxyt5YOl1ZW+Tjx48IfhqM4OBghIQ8A5Glfzz/A3+8eIGXL1/h5YsXCA4OYal83759YxXYrgRc1OSHoztpfYbN+UXnVougtqPXZWm+3bt/Q7VqVR3qEpFk67ftRNc2Ldm8jx8/Rp0GTXHu1H9phA51yEUmE8SPi2yUcNMqBATxYxVsYpArISAnfuQXeS0Xbvl6lcgi+QX42LHjYapByeexRBjICQk+v3wtUgKC+pi7hJvbLzmhw/vJSSw5qUP9pD6+ef0WQ4aOZJdifmGVp2wp4axkV67xQ30ePHwUJpJKSirwS7gS8SCt5qaEqRxPJdJDfl7kZBthoZc8VNoPLeeQ96HxRFZpPWNq2MjPEa0xKOiuasSP9LwokWrSamhKGOklmWg+6d7Lz1pl74rsnJgjQLWeJTmJpxTJo+U1a+dzxOfr0qUrWNpPlhzZrdaQMcLP4GfPcfbUaSZoW6NmdVWTWtN4XIX4IT8rlS0fJuKHl6Wnixu1kUOHI16CBJj5bzqRGkg79h1EksSJ0KpxU5QtUwadu3RkgtlEZsjblLkL0adze4smScuGKq4NHRZKchrRGjZoDPpcmjRlgk1i03JfCDOKHluxZBn6D+irKBQuHWN0ZbKePXoxQmbt+tWqMNE+USpewfyFsXjJAsxetd4s8aNqTNLhypWrqFDOCylSJMenT3+Z1SzSY9PIvlqfYUtzRqQemTVYTJ82Ez19ulszVPeYz58/g6rTjZ4yA16lSyDWDz+w34kwXLR0OQ4d+A3p0qXTbTeqDBDET1TZ6ai5TkH8RM19j1KrtqTtIk1N0hMlY06HxlxakLl5eIqSPM1MC/EjTamRb6jW1CNzQsp8ffwiTX5So0u1UiM706bPtpiiYo744tE+3K4cW3kqlnR+HpmjhKMS4ScnJ6S2pJFc0ugv+Z7K09mkNvScITmO1hA/FOXFm54zpoQNReToTXnkcyudVyXCjKK+KDrN07MgG2oN8aM0FycwySY9S8HBz1iEmXQues+os8RtSYlFpdesnc8RH9BE/Hz6+zMaNaqvWoranv6sXL8Zf4QEo0ihAiitkgqktbpPRJak14sVrWnh7DlMFLlHz27/Rp3EMe0JvR8vThz82uJXZMyQHus0EArkw+ylK7F20SIsWDiPVZAi3Rhzbf22XThy8ncsnDI+XJe3b9+CxKY7d+mkd2mq/U/4nzRcBFoaTZItS04MHNQfbdq2VvSFSJ+ge7eQMGFCVV/1dJg/bwHOnjmHXLlzoV//PopD7z54iMCbt9G3a3cQxoE3A0GvFf/3s1HPfOb6cgIod57cLA3s0JEDRpi12YZRpKwRBJLNi9FooGuX7pg9Z6bG3v91o/S+N2/eMuLm7Zs3pp/ptbdvw/6eJ09upu9EKbPsT8KE2Lr3AIL/eIF+XTsgRbJkWLVpGx7fvonefXqxKEvRwiMgiB9xKiIzAoL4icy7K9bGEFAifqQRAZT+QRownoULmiU25FBqJX7U5rGF+CGfyG/SxOEXab1bbo74kaZyDezfG+MnTmWmzekgaRFAlhMb5ogOKbZubnlYCg1PMTO3PluIH2l0Uz4PD0YYSNOc5GtTilLSi7tSfy3Ej1IanjVnzFy0CqX/UNMrIO0KxI+56Db5Xmg5S+Y+V6S4cmLWmrNrxHlSs7Fk6Qo8f/ESg/r3Vutqt/cp4uHO9es44HcCe7euR4wYMczORZe8nNmyqpJUFPFBKTuuIgBLl+Bvf/+Fhg2a4O7924opakRkkT4MERU5c+XEiZN+qnuSI1tuxIobD0cO7cHzZ89VRWVfvnqNSXMWgPCTphutX78RjRo1UJ1PbwdKsTp54iSat9CnM6Q2j5xU8J06DVevBODX9m3xIDgEt+/ex+s3b7F5yWIcOXpQFRe1+cy9/9vuPdi2dRsuX76C8xfPhuu2cNU6vA1+yjR8duzehhGTZ5jS86yd09w4IoDatemAxIkTYfiIoSzNLiKbUcSPKxG848dNwMBBAzTDnipFWnTp2hkb1m9Es+ZN2Z/UqVNZ/Iy0ZHzklBn4+/NnNK1bE265crLPkhevnmn2Jyp1FMRPVNrtqLdWQfxEvT2Pciu2R6qXFuKHtEakqS5KF3sjiB89hJV8882lKMl9VUqvkdrSkupkC/FDc1kS39ZyWTcq1UsLyWXNQ6aF+OERJDwiSUvaohZspP7yOfRE/7gS8WPEWdJD/FgznzXnR++YOXMXIm68OPi1ZXO9Qw3rP3fZKiSN+yPOXrqKqRPGKNqlCA4SxtVS0tzVSB9aMI9Q4RcxtUsx9atatQqiJ0lmMS2oSuVq6NXbB23btkftlq3gnjsXrt+6jSkjLKdrvXj1Cjv3H0KbJg2xe9dviBUrJrw0CjrrORhURcselaekUSBrt+5A0sSJceNOEKaNHoOJk8ejUaOG7NI7ftJ4tG3zqx6XdfXtN2o8gu4EIT7+QUBAIC5dDluVa9+ho/Dp3hNFK1RkaY7mtH10TarSOSQkBEUL/4yEiRLCx6cHWttx/ZZc4amMRGba2lylzPumjZtRv0E91eXeDbqLcWMnMNKnYKECqv1t6TB1ii+L/BEtLAKC+BEnIjIjIIifyLy7Ym0MAaVv4aWXMS0XbjmU5lJU+CVbKUrGaOKH0nz4JV2eYnTgwGFky5bVpLdj7ijINWN46pCc2OJRMXIygAgfakmSJGGRMtSkAsdkf+/eA2jSuIFJEJoTVeb0iOTYqs1N0U5ayA05OaG0H1o1ftTWas2jp3YO5eXceUSJ2lnWgs3adRvh7e3FBMKpaUndk65RiQyzZ6qXlFAlPzh29erVCiNQLU/1MuosyT9XOG5aU+j4c2Pu7FpzfvSOoYif2D/+iKZNG+kdakj/Mxcv4+9PH/Hu1WvsO+aPudPCi9pqTe3iDrlS6gf3mRM9WokfEvn1yOeJfG55UatJExTK54a8OXOE2RMq/d2mdVtcDbwMKjleu04t9v7te/dxyO8Efi7iifx5Qyv9mGttuvTE6SNHcO3GVUP2W2rE/7g/1qxZh/kL5hpqW1rxKeDGLUxbsCQMoTJp4hRMnjQFTVo0x4xpkw2dW2psydoNLHIqQfz4OHn6LN49eoAzZ86GibBo1bI1+vfvC0rDcnRbsXwlBvQfhKbNGiNz5izo0tX4ND61Ndkq8Cy1T+QPNRJ8dsZG2jpU9S19+nR485rSs97g9Zs3+PTxE6giHUU6Jk6cGEuXLEOLls1Rp25thyxj0sTJ6Ne/r0PmcqVJevbqj+m+E13JZeGrQEAzAoL40QyV6OiKCCgJKMujV/hlkMiTWjWqIVHiRKYLsLk1c4IgWbKkJl0beXUstXlix4mD6TNmM4FLeflm6aWZKn6QKKe8epG0whUvw8791ROtoSSEKycL5CXj+TzyUvM8VUiKG9fhsZSmxP2lcbw6Ev1Me8JT8aTl2Ok9PjcnQKQ4Ku27HFP6lnX5ytVh8JdG1OTInh1Zs2bGvAWLQeuSVvoyp93C+/AzJR2j9vxoLXcvPSvWnDFzzwRVxOFRVXrT2eTrlesgEQ7UqIS7VD/Jmip00ueVa07Jz6taJJutZ0kJQ6XX1J4bpbOrdk6Men/x0hWg+Zs2aWiUSV12KKpkw7oNqFqxHA6duxTmgs5TOHJly8JSnLQ2Iy+TWue0tR8nfrZv24FatWuyVC9L6540ewGSJk4I71/KYPDgYThw4CD6DBoIny4dTK4QibRn325cv3YdLVu1COcipdhRmfGDfv7h3uvftSNyZsuCsWPH490/wKRhA21dYrjxHm4F8Ptpf8SPH99Q21Lir/vgEZg5dkQY+4RLibK/YPuWdYbOKzU2dd5iNK5dHWlSpWQvf/jzI3oMGYnoXz7j6f178PWdjDu3Q8vGaxEzt5ujAOrVbYBHjx7Dw8MdlSp5aYpIMcofo0latefGKL+tsfP+/QcEBARg4IDBKFasKIoWLYKixYoiXbq01pgzbEynjl0wb/4cw+xFFkM+vfpjGBqARQAAIABJREFUmiB+Ist2inXIEBDEjzgSkRYB+aWLCx7Tgnlpcfp5QP/erNzznj37w5QatwQMJzF69+qOFSvXsPFyQWXeh5My0nmaNGmIwIBrbBw1+Vip70rkh7S/fJ16SB++RvlFXUmkWFpOm8Yp6cBIBZKpDyc+5PalPkrfo3URplTWXqqzY25umoN0jqQ4UpQHCU3LseUl3ul1vj65X1Mnjzft59Ah/XHh4mV2LniTl3nnJcqla6Wf9RA/8rUpnTtzYt16z5g5bKiCV9q0adCr9wDQedWr8SNfA+FL5e55ZI60xDqtj78vxU+rMDaP3GrZoil69w29lErPk/wMyu3aepZ8p07AytVrw5yLWTOmYNHi5YrPs575pNFy9v5gXrx0OeLEjoumTYzXb9HiO5WdXrl6HXYfOIxFc6YjbepUbBiRPnQprFimlBYzYfq4IvHDSS63nNlBUSBr161m67eU2uZ/+hyWrd+EQvnc0bpRfYwdMw7nz53H0OFDWIWszp26Yu682UiZPA2evwiNhtDagu4/wNbf9mPJrFlYumq5phQ7rbZ5P4o2mTBxnN5hFvtLo32o4+I1G1CnamUkSRQq3EykT5kKFbB5g3q1LVscW7NlB9NRUWr3799HsSIl0KFje4waHZaUsmVOW8emT5sJVap4o0at6iyN0BHNHvo8rlbpyxE4W5pj7JjxGDzEeGI3otdl6/yC+LEVQTHemREQxI8z747wzWkRMKfx47QOC8cEApEEAXMV7yLJ8hy2jMVLliNu3LgsDTMi2rq161nExy/lfkH8+PFMLqiRHpZ8VdPHiYh1apmTr3nbtu2oXbsWI78uBVzTTLqsWb0W7969A4n4urnlZelD0aNFR/GfiymWcNfiU8f2nVmUwm97d7EKQUY1SrcqVryoagU3vfPJz829h48wZtpsFklGpE/hEiWwZ+cWvWZ19+8xZBRmjBlmdtydO0Go36g5Ll84pdu2vQd4V66GGNGjY8Kk8ewc2bvZ8qyb880eNu2NQ0TZHzRoCPu8KVzYM6JccMp5BfHjlNsinDIIAUH8GASkMBO1EBDET9Tab7Fa50FAED/G7AUjfuLFRRM7VGxS8/B///sfNm/agvgJ4qNataqm7ramaxhN/FBaFZVBtnfjl9XTp8+wSxhpfpBuSbIkiTWluq1fvwE/JfgJVap6g1I2g+7cQbTo0Vn0jy1tz2970a/vABQsVBArVy2zxZRprFdFbxw4uNcQW9yIuct+6579sG/DeqTOkBEXzoRPazPUCQBXrt3Asd9Po0c786LRMxYswfJ588KJPRvti7X2Vq9awypJDRjU3+bzo8UHo4kavaSpFh8jax8iRC9dOY906dJF1iVatS5B/FgFmxjkIggI4sdFNkq46VwIaKli5VweC28EApEDAbUKc5FjlfZfRUQSP7t37caPP8ZG4SKFkejfVBxK1Xn5+jVyZctq9eKNJH6WLV3OSI96TZtg3kxfq31SG0g6O5TWxbWMKnlVwYIFc5EpcybVlC+yTSTa6FFjmU5L3Xp11KbT/T6l5BUtXBwvXrxE+QrlsG79Gt02pAMonW35iqU22ZAOluMnfa94sZL48P4DAq9fMWw+S4b8fj+Dt+/fo2bliordxs2Yg2Z1a6NQvoLIlj0bvLwqYuSo4Q7xTc8klPr1+OkDPUOs7ksEJ519IjmNakT+kF1bPkuM8sWZ7TRu2BTrNtj2PDvz+qz1TRA/1iInxrkCAoL4cYVdEj46FQJqGiJO5axwRiAQSRBQ0kLSI54dSWAwbBlE/MSLFw+NG9U3zKZWQxs3bkKypElRrnw50xAjvvk3+sJHESNtmzbCz4ULal2arn5KpMXZs+dQ1bs6qwBFmkXJkiSxeCl++OAhdu3czaoEDRs+RNf8ejo/ePAAQwYPw6nfT6NkyRIYNWYEMmbMqMcEqFBBgXyeuHn7mq5xSp35XlMlJyUB8Lq167PUt6B7t2yeS6uBuw8eIvDmbUXiZ97y1WjdpAF+jBWLmXv58iXGjZmACxcvYty4MShR0rboLK0+qvV78uQp2rXtgL37dqt1Nex9Iwlb7hQRP0QmF3S3f8qaYUA40NDVK1excsVqTPENX03RgW445VSC+HHKbRFOGYSAIH4MAlKYEQgIBAQCAgGBgKsgsGjJciSIFw+NHEz8vHnzFidPnARVRCxWvJgJLqMuf0YQSNwpqn5lLnrD1n22FKnSovmv+P79O1atXs4qb1kSuj558nc8fvwYW7dsx8ZNodWqfjt0FLmzZ0WWjBlsdVNx/I4dOzFz+iw8fvIEW7dt1qwHc+TIUXz++zO8q1S2yS+1S32H9p1w8cIlnLtw2qZ59A5+8/Yd9h87jka1qpuGHjp+Eh8/fcKyufOwfefWcCYpYmvXrt3YtnU7iNweMXI48kRAiXfuWI5suTFh0jjUqeOYkuI0r73Ss9TOid79jUz9Sdi57C9lHJLO52q4CeLH1XZM+KsHAUH86EFL9BUICAQEAgIBgUAkQIARP/HjoVFDx0b8bN2yDfHix0eFCuWYlg01imwxF7mhF2qjCCS98+rpr6X6UI5sudDTpydatW5pMW1l44ZNTCS7b5/+uHbjKnNj4uz5iIZodtcnCggIxPJlKxE9GjBk2GAkTBhaQctcGzd2PAYNVq4iRPvGG4sMcs+rGMlD2KVPm4adF6U2bOgIHD1yFP4n/fRsiWF9KUqMBKXXbt2BeHHj4vmLl5g0fDiaNmuCkaMsV/L688OfIIHvHTt2IUnixBg7fjSSJ09umG9aDGXOmA33HwZp6WpoHy3RbdZMSFE/1IxMJbPGD2cb06hhU6wXaV6K2yKIH2c7rcIfIxEQxI+RaApbAgGBgEBAICAQcAEEqPx8ggTx0ahhPYd6S2leSZMkZXoxvBlJ1thDM8RIgCi6gS6j5ogL6VypU6bD7t924u9v38xW+Hr48BHWrVuP/fsOMD2bmbOmY4//7xjq0w0//hiaVmTv9vr1a1CJ9g8fPmDQoAFw93BXnLJ6tVrYtXt7uPeUorToTBABRKlu1Ej/KU6cOBZTd9zz5mPi1pQmF1Ft9tKVyJQ+HRIn/AkF3PIge9Zc6N3HB716++hyKSQkBDu272RpfB753DF+wjhd463pvGnjZrz44wU6d+1kzXCbxxgZrSd1hkglSgfU8szZvAgXMPD69RvkzJ47Qp8TZ4bJp/cATJs6wZldFL4JBKxGQBA/VkMnBgoEBAICAYGAQMA1ESDi56efEqBhg7oOWwAJBR8+fARJkiRBqVIlTfMaSfyQUaPtGQmQHt8IL9LEOX3udzx8GqKqV/Ls2TMsXLDYrlo/alisXbMO9+7dQ/4C+cNUbKtQzotp7lCTEjNqot5ElClp+Cj5Ua9uA1SqVAnt2rdRc9Pu7/9+8hTq1qmPgYP6o3uPbjbNF3QnCCNHjkaZMqXRtp391lavbkNs3rLBJl9tGWy0RpfUF3ruKOpHkD/Als1b8fnzZzRp2tiW7Yq0Y3v1HgBfQfxE2v2N6gsTxE9UPwFi/QIBgYBAQCAQ5RBYtHgZfvrpJ4cSPxS9EDv2jyhTtixixYopiB8Np+7QwUNo3KgZ9h87rEr8kDkq0RyRES98SU+fPsW1wOtIniI5ChTIj1o16jCNG4oqqd/gvygzPUSYJbgojezJ4yeYO3+OBlTt22XunPmYNXM2unbrjC5dOxs2GZFqM2fOxukzJw2zyQ117NAZSZImxbhxow23rcegUedBaU5B/oSiQp8RVwMvIXXq1Hq2Jsr0FcRPlNnqKLlQQfxEyW0XixYICAQEAgKBqIwAI34S/oSG9R0X8UNpXgkSJIC3d1hxX6Mve2QvV7YsmiNFtJyDc5evonB+Dy1dzfah6BaKatAbddCjuw/+/voVC+bNVp2fyAESCW7d5lfVvo7qcPv2baRMmRL//PMPJk+aisWLliB9+nRIlz4903vK5+HG9J769utj0SUidj5/+YIvXz7jy+cvoT9/Dv29f/9BmDhxPMqV/8VRy1Kch4Slr1+7gabNGqNjpw6G+0JpdXQeKIqocGFPw+yTtk/3Hl3h06unYTatNWSvlC/yx5GCzyS8bqmVKBExldyaNWmB1WtXWrs9kX6cIH4i/RZH6QUK4idKb79YvKsjcO/eA3Tq3AMdO7ZB7Vo1bF4OlaqfP38J5s2dgSxZMjF7Sq/ZPJGDDXCcxo4ZDk9P+5RmdvCSnHI6o8+jUy7SSqec7TlatGgZEiZKiAb161i5In3D3r59h+PHj+Prl6+oW++/Oe2lyWMkmUTVvYLuP4RHnlyoWOa/FDV9CNiWguZdqSpq1K2DThrSmKb5zoBPrx563bNbf6paVb16tXD29RB0X758QbmyFVC4iCdix46DOLFjM82fOHHjIG7cuDh96jS+ff+O8uXLIXee3MifP5/d1mPOcLGiJZAhfXps3Lze7nMTwefndxwLFs6zeS4iCj0LFkXg9Ss22zLCgJ5zYc18RMDeCrprVjfLGpuuMubMmbPYuX0nxo4f4youO9xPQfw4HHIxoQMREMSPA8EWU0UMAufPX2QTR7YLP63r1zYd2dpGjRxiIn7evH2Lrl174eXLV2EIHC3oyy+n02bMxtKlK5EmdWrdtrTM54g+tKZhw0P/k7NsyfxIdw7shaE1z4054mftuo3w9vZC4kSJ7OWuoXbpIrRl6w7UrVMTsWPHNsS2MxI/iRIlRH0HET+U4hPjhxioVMkL8eLFM2FqJEEj3Sgj7c5ZuhJdWrdAwI1buPfwEX74IQbixYmLsiX+K0ev5ZDY4tO3b9+QM3se1K5XB7VqVGMaOkR4KLUVy1eiZasWZl168+YN01oiQWhK9xg+YqipwpqWdejp8+nTJ8yeNRf9+oeP5rEFD0s+jBs7AZs3b0GC+Ang7u6G7j27IUeO7Hrc1t2X0mdatGyOqb6TdY+1dgBF/1AE1chRwxErlvVC3l27dMfWrdsQHPLYWlcMH2evsyF19KCfPyN/tGpI6VnkcT9/lC5TSs8Qh/Slz+H06dOjWPGiDpnPFScRxI8r7prwWSsCgvjRipTo57IIEHlRqsTPkfLCr3TR5sTP1YBAtG7dAj49utq0d852YbVmMZwkE8SPdvSMem7oPE6YOBUD+vd2GeKHnqu16zagT+8ehhE/2pF3TM+Fi5YhceKEqC+JvrHnzBs2bMT370CjRg3CTGOvC56RdrsOHI7Z40eG8ZuigOgPle7W2mz16cmTJ5gy2Rfr121AwkSJ2GWfCI0Cnp5ImCQJMmTKyFx5/ewZfm3VnP0sTTdRSi05dPAwtm/fgezZs7H0MErFM7JNnjTFbAqXrXho8XPsmPGYO2ceSzOLHiM6Hj66h5gx/9OX0mJDrQ+RPkS+dO4SMdWwKPqHIuo6dwn9IkhPu3XrFsqWLo+Q50/0DLN7X3ume0mdpzNIqZdGl3tPmTwNnr8ItjtOYgLjERDEj/GYCovOg4AgfpxnL4QndkAgsl/4LaXW0NofP3licwpYZCB+RKqXvofLyOeGCKTz5y5i9mxflyB+KNpn+MixDLCRwwdHYuJnKRInToz69WrrOxxW9A4ODkFAQADwHahU2ctkwVrNGy0uUAnnXNmyaumq2ufoiVP4pWRxxX7t+wzCwinqpbaNXiut79Nff+Pjnx9w4/oNnDt9FtcCA3H/3n1s3roRevVDKFVq3doNSJI0MTp07IBUqVKq4qKlQ45suXE76Ea4rvZK8TPnE0UeUTn569euo0HD+pgxc5oW91X7EOmzYuUyVKnqrdrXnh0o+ufAgYNo1Kihrmkofc4jnwemz/DVNc7enY18ftV8tYfujyB+1FB33vcF8eO8eyM8sx0BQfzYjqGw4KQI8DQlqXs84oNf7vbs2c/erlKlUphLHo199uw5i1KgaAXqx9Od0qRJxS6GfKw0ikRKMBDpwlOM5JE33DcPdzeMGT0Mp06fRZPGYb8J1wKrJeLnwIHDyJYtq0mrh+zJMZH7pUfjR5pCpTUVjEcj1atXC/k8PJg+UXBISDj8yVdpKhv9Lk1no99p/s2bt2PK5HGYPnMOLl+6akpHk+4vYezTsysGDxkJLRo/3C4RFctXrGapbtTk0ULSyCp6X090Fd83WrvS2uTnk9YgJU7UcAwOfmbCVj5Wjpv8HFt6bqR7rvTcSM9j2bKlWcohRZ7xJvfF3BmXzkO4UsQePU9Sm/yZ/evvv03zmMOJ+6C2R/J9ka5x774Dms4bjVFap9KzJT3jdL5u3wlyWErcwkVLkSRxYtRzAPFD0T7Ro8dArVo1wkRb2DPiw8iL46TZC9Cvq3mh3tY9+6lG/hi9ViPXJ30OV69aA7/jx/HP//7BkKGDkCVLFi3/FCn2yZQhK/xP+jEhZ3kzGg+tTl44fxHLly3Hxo2bcfLUcWTLlk3r0HD9iPQ5cHAvChQsYLUNowcS+UOplFqIvwP7D6Btmw549OS+0W7YbM9oolTNIaN1fyjSTsseqPkl3nc8AoL4cTzmYkbHISCIH8dhLWaKAASUIj3o0kwkQJ9ePRgpwvvkL+DB0qJ69xnILqulSpVAggTx0aFdGyROkohdLr9TrgKAMaOHgxNA9DtFBtDFkBM9JUsUh5dXeRZtwy+xnLigy57/yd/ZXPwC71m4oFUpWeaIH7q8Z8qYIUy0j5TQIK0V7hcnNMzp+ShdWKX2OUkhJV6Utlp6ySV8qKIQ4RYYeJ1pFUmJHbmvfCxd3Dt1aGsi3uiCnTt3ThQp7ImpvjMZsePmloe9T99Yc4yJvCP/LBE/UrKFiKykSZOgl083k70nj5+ayBfCfYrvDGaPsJT6p5ZaR32nTZ9tsiXfBympQ+dHji99s8u1nRo2CK3IRClJHEcptpwAIvFv78peJtxofXT2+/bxMZ1j6f4pPTfkNz03XPibr1l6rpU0p+R7qfYxwElXHm0jf344PunSpzWRtRwjo/ZI6gP5y4lepfOWNVsW9tlAZKbSfhHOSs+WPAXO0ZFRjPhJkgT16tZS2xKb31dK86LqVpcCrtlNYNVIYmHIhKkY1c8H0aNHD4fF339/RucBQ1GyiCdaNzFP3hvpDzlhL+KHL5AEmRcvXILPXz5jypRJcHN3030OKIXo2PHDiuOMxkOvc5cvXUbfvgMQI3p07DuwR+/wf0tiX0bq1Kl0j7X3APo34vnzP5A7dy6LU5Fm1K071+3tjtX27X3G5Y7RZxKlmFV0Qm0eq0EUA3UjIIgf3ZCJAS6EgCB+XGizhKv6EVC6wNJF8sHDR2GIFrp07dt7kF1qOaEjJzKULmby1+SXYfJYfik9dux4mPnpArh37wHDI37kaMl9VSKNtET8yEkPmkdp3Uq7xees7F3RhL+c/OK/U5SOVJCbX57lRJU8EofWcPrMuTARXHpSl6RnwVxlMzmxpkQ8KK1faW1yokfJfyk5SYQIJ3SIrOQEiRKJqPSa0vrk+2LuuZFWfFOybe5MUWSWllQvOblEGCrZlJND1E9+vq3dI26LIv6kqV7y88f3V8t+kUC0/NlSeo4cKYLNiJ+kSVCvjn2Jn4CrAXj16jV+/PFHFP/5PzFke1786QJ3M+geCrrn1f+PhsKIh0+eImnixIgf7z8xZf/T5/Dy9WvcufcATevWRFoLBABdYJMlSWKojoijLsUUudC3d3/EiBEds2bPYKLSWtqxY37wO3acCUcrNXvuvxb/eJ8C+Qrh3bv3uPfgjqZhkyZOwYoVK3Ht+lVN/SOyE5E/8eLFRfz48cO5MWrkGPz11yeMn6CephgRa6D0K2qkv+PIZvRnhyN9F3MZgwB9+Tt1ynhjjAkrAgEnQ0AQP062IcIdYxFQusAqpbLwWaWkgtLFT65VYo5MkUeWSC99PGJDa9qLJUSsLZ8tTaWRR9qolXOXp2BJ/VNLpZGTHDRWTiCY0xSSk0tKkSScgOHRPtw3PRo/SnalPslT/aTrV0t5Iz+GDB3JIsY4qSQdby4CTE4s0RhplIkSjuZes4QbjZESS+YipKRnQLrnthI/SoSO0plRI36o1LM0HVPPHlFfJftKuGndLx5hp0ScUXRhRIiOL1y4FEmTJUFdOxM/69dvBKk6N2r8n/aIvS919iAVlq/fjFaN6jFB57sPHiJPzuyo/EsZTf9g2UOo1h42LS3mxo2bmDN7Lm7duo2+/XrDy6uixbXXqFYLO3dvV+xDpBVd6O1RTUnThsg6EflD/97v2LUNRYoUNmuCUruoTPzBw6Ep4q7Qvn79H2LG/IG5SpXhXr9+g5DgYFSuVBVPQx457RIcRWwqAeBo/Smn3YQo6pggfqLoxkeRZQviJ4psdFRdpvzCzy/QxYoWtih6rHax5GWprSF+6MJvjT6O0h7qJX6kaTNcY4fSgChFhZqWiB+lCAet58sW4kcelaLnIm4k8cPT/uQRSVowUIs8spT6J43U4T7w9CJzJI+SPVuIH2lKW6uWzRj5JE1TtIX4MSeqbA3xQ3iQb9bskRHED7fBowj5My8nVdW0nrScKWv7LFi4BMmTJUOdOjWtNaE67sOHD/DzO47Pf39G3X+rh9lDSFXqiL2q9NAcV67dwKZdezBmQG/VtVMHih6g9RolMi1fp1ERTZoW82+nt2/fokTx0uy3Xr17ok3b1uGG//XXXyB9H3NVjRxNWmlZ38EDh9C9W09cvxmAaNGihRtC1cHmzZ2HJ8HOS5aYW+fWLdvw4sULpE2XFunSpkXadOmQPHkyLbBEWJ+IPiP2II8jDEwxsS4EBPGjCy7R2cUQEMSPi22YcFcfAuaIH7JiqWKPvYkfvgpOxFgb/aOH+DEq1ctcRI6WndFK/JBWkjwKQr7WiCZ+rNFlUkp1k+KmpF/D35fuH73m6Igf+b4bneplD+LHmj0ibPVG/Ej1hpT2SyniR7rvUgLIUdE/jPhJngx1atuP+Nm2dTuLNqhQsQKrjmZPIoTwpMsalWV2dHqI0mef0WKx8jm0RiUQoVHRq4KWj2fdfWZMn4nx4yaiS9fOGDR4AGLEiMFseBYsiqnTJqNMmVCCSN4iMprD0iIfP36CWjVqY8u2TciUKZOpa4vmrXD69BncvhO+Oplu0CJgQI/uPoZVMXOE+0T6FHDPG6ERYYL4ccROO+ccgvhxzn0RXhmDgCB+jMFRWHFSBMxplRCxIK/kRdEM7D+tngUVL35aNH4siS3z1LHjx0+Gqballv5jCVqtxI+eS7paqhefk/ziQr/0sxatIi3Ej1zPhi6M1OT6L5YiV6QivzRWK07UVy3VSyrWK09tU6qkJt0/aSUw6QWfSI8tW3egbp2amLdgMaskJn9fLlhtC/Ej32P5vmghTPWcKa0aP0r6Q+YiftTSLnlKp949ov3SSvzwvmr7xc+VFHfCOCjoLhOBp6Y1GtGoj1pHED87tu/E169fUa9+XRb5QsSPvaJfCBd7RsCQEHXObFk0XUYdRUCpXU4dVVlo+7YdGDlyNKtiROXSu/fohlpmCEXyOZdGHI0661rsnD51Bh3ad4RnYU+ULVsGFK1G57Z+3Ya4ffsOQp4/0WLG6frs+W0vTpw4gXHjxzqdb0oOOerZ0QKG2vOlxYbo43oICOLH9fZMeKwdAUH8aMdK9HRBBKQXfioFHRhwDW7uecOVmaal8agbrg8iJQ+UKlcpvcbnS5YsqUnMVo2wkFZ5Ij/oQk9NqxguVVJS09ZREh/mF2PS+MmRPTuyZs2sSDooidqa00lSi1ZQinhRInrklZyUtHuUSAJOEBEmnNij16R6L2pYKdmVYyBP0eGPhpxMVHpkpGl+0ve51hInOqRnQH6GtOJoCVspDnKiQ+m5OX/xkkkAXZquSHZq1aiGRIkT4W7QPVZxTGpbGilEKSBx4sRR1Dei9Sr5q0TayfdIKXWS7HXq3APBISFhtkHLHklJXv6ZsXzF6jDr50a17Bf1NXeGuI6SOVFze33sEvGTInly1K4dmuZpdDv1+2lG+mTPkQ0hL18bHonDo4devX5j9+gAHoFAgtF0hnNmy6oo1MzJLUfp10R0Ooz8zPj7n8CKZSuxeOlCxeNk74gva8/w7l2/oVPHLvCqVBFLli5iZkjPh6reFS1WFCtXLbPWdISPq1C+Eg65iCaRM5E+tHHWpqXu3LELixYuxs07QUgQLx6+fv2CL5+/sM8O+hMzZkzs2btLs1B6hB+iKOaAIH6i2IZHseUK4ieKbXhUXC6/cEnTqaSluwkT/h79TMQLCa5SI7FeuphR+W3pa75TJ2Dl6rXYs+c/kUciPeg/inTZ7N2rO1asXMPGyAV//f1PIl26tBgydFS496WEglR0WWnf5ASCGqEhF2WeOnm8ycehQ/rjwsXLYdazYN5M7Nj1W7g18kpb8vnVSB/5/HQBr1alMjp39TEtT3opl9vneMj3jgbL55bORfjTflC5d6mekRxTJbtzZ0/D7j37FDGQRu+QLS2EAp9TjoV8r+W2pWdXK44tmjUBlSXlxAe3QVXlKAKnZYum6N13IHNJyXf5c/Pm9dswRMqA/r3Z+aVngM5epowZQJF0vPHzKF2L2hmlsfL1ubvlZVWhpHsnx4fwo0p98igga/dI+hwqPRvy82Zpv8ydV/qsoEvAgUOHWYQXNbVn3sjP7/kLlyBlihSoXau6kWZNtvbs2YtHT0Pgns/D0JLtnDz49Nffdo3w4QtRSqmi1x4/DUbSJIlBfvDm6EgWZ0uZshRh5IylsiuU82KRdrly54KnZyF07NQhzLPglicfatWugTFjR9vlGbG30ZCQZzh08BCat2jGproVdA8f//oLceOERtESaUrV5iiSLSIbnQ2KqIvo9C4lDKwRov/95ClsP3QUk4YPYiYnzp7PsF86fRLOnD6LM2fOYP68BXjx4iV7P2XKlChfoRwmT5mEWLFiRuRWiLkBCOJHHIPIjIAgfiLz7oq1ORwBpdQya5ygiyRFGpQqVcKa4WKMQMAsAkqpbM4Ml1KqlzNXJ9S0AAAgAElEQVT76yq+MeInZQrUrmkc8UMXOLrgfAdw+cIFpE2VCpUqexkCCb8cUsSYPVO6pM46e2lnZyJ+Ll26jMmTpmDtutXh9pv8JJKhRBFPQ86CEUaqVa2JF3+8wNBhg1GtelWzJvO5F0T3Hl0VRayN8MOeNtzz5sOmHVtN5KQSMSklUskXRz1bfN3OeDbke6JXc4i0zWrXqYXWPfuhkIcbWjWqj3hx4yhudUhwCE6fOYP9+w5gy+atrE+mTBlRpmwZtGvfFjlz5rDnERG2FRAQxI84FpEZAUH8RObdFWtzOAJGET8UFUQpabx6mMMXIiaMtAgI4ifSbq2uhRHxkyplCtTSQfwQqUONvgVPnzY1+5kiXngKH0USkIbP58+fcfjwEaRIkYJFUtjarE25sHVeZ9f4OOjnj4plStm6TN3jSccnT948YcZ16dwNc+bOAolaUzQUkX+8OToSytKCsmbOgU+fPrGKZKRF9OOPP1pc/5s3b+Hhlp9FBr149Uw3VhE1oGrVmjh7+gxu3LmhmJZozi8689ToWbZnyiIXPzeXNhlRuFnCRSspRtXhZs6abvUSLly4iBvXb2DhgkW4des2UqRKibxubjjpfwKPn9y32q4YqA2BPn0HYsrk8do6i14CARdDQBA/LrZhwl3nRoCnqVibsiGiG5x7fyODd+a0kZx1bWqV0JzVb2f3a/6CxUidKhVq1qym6Ko0eodfBCkthKpmqTW6tDx89BiFPQshabKkat0tvk/ftkfE5dCaFA+bFmrF4IiK+PGuXBXnz13AzVvX2P6WLFEGt27ewva9u1n6mz0EvK2AJ8yQHt164uLFSyytZsjQQbr0VfyO+aFrl+4IuHbFVjfsPp6e22ZNW8Lf77jNRBWdL57KSORu+rRpbK6YR4TPy9evGQ7OeE7MbZCeZy1FstQ4cdIPOQyI1tmx7yBu3LyNwEsXceTAQSRIkAD/+/qV6VHNmz/H7ucpKk7Qp+8gTJk8LiouXaw5CiAgiJ8osMliiY5BQK/mjmO8ErMIBEIR0KKN5GxYKekZjRw+mJUGF802BJSIH57axC1r/YZb7snevfvw7ds3VK1axayTPErIXIeI1v1w9mgfwk3PZdS20xJ+NIl3z549FwUK5GOXUe/q1VjFMy3EoNG+qNkrXeoXvHr1CoOHDEKTJo3Uuiu+X7d2ffwQ8wds2LjOqvGOGETnYf3adZgzY7bNpI+Sv5y04VF+XOMqXpw4LAKQ9l+pcRI5zr/aQq5E+NB69KZ8XrlyFaQfZa8IMRKOpoqJly9fYdGVffv1Qb/+fRxxxKLEHIL4iRLbHGUXKYifKLv1YuECAYGAQEAgEFURYMRP6lQoUKggS8+xleyR4nhg/0H2K30rrdS2bNmKju07YfHSRahZU7mqWESlMZG/zlpyXI4lXfTpsk0pORHVfi5WCoeOHgBVPLOWKLSX71SZK168uGjYqAH69O2D5MmTWT3Vw4ePUK5sBdy9f9tqG/YayIWz/3r3Dm1+bWs3wsGS/9LoIC4ezfs7SojdXvhaQ7DS2Qu8foVFmNmzbdq4Gdu2bceRw0fxzz//6CKBnj4NxoMHD1CixM/2dNHlbAvix+W2TDisAwFB/OgAS3QVCAgEBAICAYFAZEBg7ryF+BYtOho1qGt4lIYa8bNm9Vr07OGDuHHjoqJXBZQpU4aJmWbIkJ5Ba65MOYkH07fb9mzOWnLc3JrpUkotIqIoKApm2YolCLh526mEmwmPYUNHYM2atVi2fAlKlzZGB2nc2PFImDAhunTtbM8jqMs2F0dOFC8OypYuHyGkjy6HXbCzuc8jS0vx8zuOLVu2YebMaQ5bMVXVmzplGvyP+2uas1nzpli9ao04MzK0BPGj6fiITi6KgCB+XHTjhNsCAYGAQEAgIBCwFoF5CxYjbZo0qFHdfDqWtbbViB+yO2b0WNy5fQeVvSvD398f/v4n8CzkGdKkTYvy5X9B+fLlkb9APqRNm5a50ad3X6xcsQoLF85HrTq1rHVNdZw1lzxVo3buwIVyqeKZo4SUK1X0RuEihVGnUUOHzakFxvfv36Oqd3X8+edH7D+wBylSptAyTHOfnDny4Nbt65r726ujVBwZ374hd8684gJvJ7CJXNOqbyZ1wcurCvoPHYzyEVydlZ4JKiN/4sRJ9jmbOXMmLFm6iLlKkUkXL51D+n9JdztB6FJmBfHjUtslnNWJgCB+dAImugsEBAICAYGAQMDVEZg3fzHSpkuDGtUihvjp3asPi/gZPWaUCUoSVKbUg7u3brMLygn/E3jz5g0KeRbCzRs38fHjR5QqVRJbt2+xC/wU7UMX6ohMnbJ1YURcGSHCq+bHhPETMWBgf7PRWWrj7fE+EY4tW/yKZMmShhNipn01Qn9o/boNGDliNG7cCrTHElRtcr0ZWgs/p3R5/+NlCKJFi6Y6XnSwDgFr0r0q126IaP/8D3t32ufzyrqVhB1FZ6dW7ZpYtHiBEeYihQ1B/ESKbRSLMIOAIH7E0RAICAQEAgIBgUAUQ4CIn3Tp0qC6wcQP6UwcPXIUMWLEwC/lfjGLav26DeBVyQvt2rdlfbiYc4kinuHGXL0agBXLVmDlylWs/Pb3799ZaliZMqWRM2dO5MyVk+kVyRulPoweNQb79u/RtLuuGO2jtDB7C1NTtI9Pr57wLFqETW8EoaJpgyx0quJdDQFXA9G7Ty/09Olu6kl7SpFQpDvDK1TZGhVVq0YdbN+51VaXdY0nUvTx0+BwVdPo4k4kVLJk1usX6XIkina2hvhp3bMf3j56gEQZMmHp9ElOiRydn5gxYyL42WOn9C8inBLET0SgLuZ0FAKC+HEU0mKeCEOAylefP3cRs2f7InGiRBHmR2SamJfYzl/AA5GtyhJfW8eObVC7lrLwbETs5Zu3b9G1ay94Fi4Inx5dI8IFm+bk/terV8upcLVpUS48mIif9OnSolo1b0NXcf/+fdy/9wCZs2RC5syZzdouWrgYRo0ZhUqVvFgfPWTFu7fvcOPGDZw6dZpFBVF0EImolilbGh4eHowIypUzJ9zyepjmf/HqucV18opFEaGVY+gG6MTyVtA9Nr2lqkxS/4oXLYl06dNi0+YNuvbM6DVK7aVKkZYJNx8/4YfEif/7N55InwLuecNVm6KzJo2Y0etb4ULFEBwcjKchj/QO1d2ffKUKeDmzZQ1HsNGlffXalaZnSLdxMUATAvTZQMS03kjAAWMmIne61Ai4cQsJkqfA8D49NM3nyE50hqjZqwKZI9di1FyC+DEKSWHHGREQxI8z7orwyRAEpOWrPdzdBPFjCKqhRqh0/YOHj1ySgLAEg7R8+KiRQ0wEBSctXr58hXlzZyBLlkwGoqluipNRwSEhaN26hcvhbg5X9ZVb14PwCgq6Cy+v8poNyEvH84HLlsyHp2fBMHYi+jxoXpSFjvYifo4ePYb/ff0fypX/hUX9KDW6NOdzLwD/E37IlTsXKJrBllLgyZOmxP2Hd3HmzFmMGjGKRXhcuHAR8eLFw6dPn1iE0JZtm5ErV06kSKGs+UIX7IRx4+DFixdImiQJsufIbgTMEWJDi0A1rwRFEVaEPZEkSuSCdAG5c7qxykG3g26wl/WQdfYA4vChw2jerBXq1a+LmbOmh5lCTZeFzhw1vZd5GkP/t2hQrxF27t5uj2Uxm1y0m/xTKpNOF3bSaalRs7rdfBCGQxGw9pxfvBqITOnToXuXblixajkOHj+Bg34nMHXEYKeBVhA/4beib79BmDxpnNPskXBEIGAkAoL4MRJNYcspERARP8ZuC/2nd8vWHahbpyZix45trHEnsKYU8cMv+lcDAiOMeHH1iB9HRlIRMUnNmogtGjt//hKLBJ8znAdbH5V58xchffp0qFbV2IgfLcLOp0+dxq+t2uDCpXNM58eWFKvHjx+jYH5PBF6/yqJ+6tdryKJRqB08eAibN25G8hTJ8dvuPXjy5AmKFy/GIoIoRYyIIPo5efLkKOxZDO/fvWO/79xlvwu9rfumdbzaZVXpfUtjlC6IanNo9dWafpTGR1XeKOWMUv6kjevgqJWXp0gOatakqpUp9QtLOzxwaJ817psdQ5hSWpqlyLOhg4cxYW1B+hgKvcU9UTtL5gZPmr0A3/98jzx5cqN6jWq4GXQPC1euRZmfi6Jm5YqOWYCFWei57ta9K4YNHxLhvjiLA337DcbkSWOdxR3hh0DAUAQE8WMonMKYMyIgiB9n3BXn9ckSQUFRIY+fPLGKULB1xa5O/Dgq1ctWgkkL8cP3MiLPg63nad68Rax8etWqlW01FWa8FuJn44aNWLJkGfYf2GsT6UMT+x3zw6qVq7FjRyjZR+RPzVo1kDt3LoQEP0P2nNlRq1ZNjB83gf1NZPWRI0exfv0GfPr4Cc+ePWNkT0jIMzx5/BhZsmTB+o1rWZra69evUadWPdRvUM+pSnhr2TBLpIy5tDZLOktEtJQo8bNpamvTX7T4rtaHKsLNmD4L69avQYWK4aP69BBS1kb+PHz4CB3bd8be/bvV3NX0PvlBmKrpD82bOx/0jG3b4byCwZoW7CKd1CLH1JYxeNwU9OncFjmy5gqTTrV51x7Us0NFRTV/5O8T8SPSvMKiIogfvadI9HclBATx40q7JXy1CgFzxA+9vnTpSmYzTerUit/wy9M/pGkf0m/9uWP8fbo8Dhs+hr2s9BqlEaVPlw6/tuloWhOl8LRq2YzpuFBkiTmfpCBIU4DodWl6Ev0uXSP9Lk0Tkl7EuS/8fRr37Nlz9OzeBZTvTI1rJFnCRJpeV6VKJbRo1gRPnwYrptzI7fC5pbiSDa4hZGlejsPYMcMZMUPYcyw4BpTuN2b0MJw6fRZNGjcwe5YsEQcHDhxGtmxZTalels4ATSDFOJ+HBzp17gFK15Kuizsi3Sul1ERzxI/cB7VUMD0+yc+X3LYl3KXnj84y7c206bOhVePHmnP28dNH03PHcZU/E2ofInqIH+l50PLMUwSSHvzVfLXl/bnzFiFjxgyoWqWSLWbCjdVC/EyZPBW3bt3GjFnTWZqXLbo6y5YuQ8ZMmZA1axYsXrSEVQl78OAhbt64gYULFmHEyOHwyOeBLp26YsKk8UiQIAGOHD4C0iJq07YNfv/9FFauWoMsmTNi9sy5TE+ldJlS2LJ1EyqUq4grV64yIekNG9eZTV0zFECDjFkSo1V6j1Ijz549C6/KlTXpmeghVwxaEjNTrWpNBAYG4sHDu4pmrSFyaC1qhIvSZF4VvbF122bEjx/PpiVy0kctquTQwcPYsnkr5i2YY9N8YrB2BGw954+ePMW67bvw8sF97N9/gKXt/fnnR3gUKoi1q5Zpd8ROPQXxEx5YQfzY6bAJs06BgCB+nGIbhBP2REBO/HByIlWqlCatFH7plhI7dJE7feaciXigPvv2HmQEUZo0qTB85FhwG9zmk8dPTQQJvwhKbfLLLL+M8oszlZ+VEit0QVYToyZb0n7y+ej3zZu3K/pDeHPSqWGDukiZMgX+/PgRjx49xrOQ5wi8dh2lSpVAmtSpUKSwJ6b6zmTrvnL1ahhtHzlu0hQbLZEXvE9l74phdGvocrx8xWp06tCWfUMv1xSSzsuJHloTERMpkidnxBntTakSP8P/5O/MttaIGXN+05yZMmYwRfvIz5H8DNwNumfCuGSJ4vgp4U/sLAUGXmevSwkJ+RmVkgicJPrr77/DiTuTr1N8ZzBShYTL+fkyR/5IyRQ1n6jv4CEjTYSoXNB7774DJpJFjjvhzclDWjO1eQsWs+dHi2i2pf0mvR1L58zWyCKtxI/8PNAa1Z55Kdmrhr89PxPJNiN+MmVAVW/jiJ+vX7/ixImT+P7tG8qVL2d2Cd279WBaO/UaN9JE+mTNkh13791hpd137tyFli1bmGyTvs+5C2fx/PlznDt3Dl27dgnz3r0HQYzsoX5c4JmIp3LlfkHBQgWxYf1GvP3wAR3atcGff/6JzBmzsn4U4VKrRm1Uq1YVL1+9wvVr15EocSIUKVyYpdkULuLJ0sVixYplmq9bl+44cfIkTpw4jng2kgG27v9BP39ULFNK0YzSZbZnDx/UrVcHSxYvRdly5VGsRHGLe2NLep41a2NpekVLsr28fjPALOlDUTNqBIrSYHNC0JZ8nThhEn766Sd06vzfFzjWrE0LufDo4SNMnzYDvtOnWjOFGGMlAlr2xpLpL1++YpTvTHRq1gi3b9/BL+XK4sXLl3j54iUePnyIhw8ehf798CG+ffuGjBkzss/GT58+olr1asifP5+VnqsPO3/+ArwrVRURPzKoBPGjfnZED9dFQBA/rrt3wnONCMgv1XLChMzwyyL9TITLm9dvMWToSIwZPdwU3SGNbsiaLUu4S7j8wijtz8VhlUgFfhmnCz5F2EyfOQcD+ve2WIGM++vTs6tJeFZ+4ZWvWz63ucpcnMC4fOlqmCgosk9EQJ9ePcJhwokb+WVYi8iulCDgmkGECTXCTcu85ggPOYFAtvbuPWB1xI/0yCkRSebOgJTYko9TsqNEXij1M0dGSQlI+WOiRLbJbfMzUKxo4TBpbZzY4KSVOdyVnjEtRCB/Fm05Z44ifpQ+frQ881rw1/jRZlM3In4yZcqAKgYSP3SR+Pz5M7Jnz2ZWRJmcrupdDWfPnmP+jxs/Bm7u7nB3d0P8+PHDren9+/f4pUx5PHoUWkGpc5dOGDlqhKkfETrUKlSsgHRp06JNu9bIlSsXe42/5zttCnr59MEfL58hWrRo7HX+88iRY1jZ+dKlSiAw8Bp279qNAQP7m8ZzsojGrF67Cvfv3Yefnx/u3Alil7dURI4TEVS4MHr59A5d04SxaNcutEx9RDVLF1Z5xM+GDRsxoN9AJpBNjQgGipL6+59vcMuTO5wAsjUkiS04+E6dzlL1fGf4om7d2kwnhbd4ceKwimT0mpo2jpoPekt2U8pgt649ce36FTXTZt/XQiyQoHa/vgMw1Xey1fOIgfoRoPNgTlxbj7XgZ89Bf7zLezGS5fXbd0iSKKFZE0RwUyphKDFEpNAj9nf8BPGRKWNGZMyUkRFE6dKnQw4bROjL/1IRV68GmIgfWm80RNNc4U8PBq7UVxA/rrRbwle9CAjiRy9ior/LISAlQOLEjs0idajJy5BLI3pI20FL1A3ZkaY3SdOztFwCOZj8Qq0lvYvGkG05MWVpY6QRJPzSbumCrETGyNN+pPPxqBQeBaKUymTOP04eSCOj1q7bCG9vL0Z+aZk3OPgZS6OiyBdpBSZuW09VN60EhXQ95s6AFgJHKQLNEhnEy7lL55Rja+kcafFJaU/4uSOcOZGldMapn9L5kc8rPZPcfzoDSZIkMaXEydel5Zw5O/GjBX9HfMjOnbcQmTNlhLeBxA+leX37/g2VK5uPInrw4AHKli6HvoMGolH9OggICETA1QD297at21C3bh24e4QSQe7u7ggIDGTRNh07dcC6tesRO05s1K5dywQRj+S5d+8+fKf44svXL9i29T9x5isBl3D1ylWcPn0Gd+7cAVXm+yFGDDRu0piRG1OmTsPM6b4smue33b/hw4c/0ahxQ2ZfGiUk/ZmiYjJnycwIrmFDRyBDhgx4+fIldu7YyYgv0hnyqlSRRRTlzJEDOXLmxE8/JXDEtprmMEcoyPV9SBy7cKGiePZHMK5fv8G0kYgcO3XqNKb5TkPBQp4oWqIE3PPmZiLIlJZEWkC2pOfpAaLcLxXZ+TCnQ2JOr0jPHLwvr3RmLlJKbvPtm7fIncsNIc+fWDMd07dKnzaNamWx7t19MHPmNKvmEIOsR0AvEag20/Bxk1CrckVsP3wMI/v6qHU3+z7pknEyiMghSm2l34n4JlKoVKmSKFmqhKp9uWA7jxKkdX/662+W9kqpaQXc86raikwdBPETmXZTrEWOgCB+xJmI9AhoJX6kaRqUPqRW2UceGUNpUNIxeogfflkmzSGl8tHyTTJ3MZf3k0ZocI0Znmqjl/hRiuJQOjxqWjXyMXLiQx6Vo2VecwQEzSUlGLQQa3qIH7UzoPWSL99PeUogrcNcpJA06kvLw6zFJ3Pni49Nlz4tI06VCDeOCfkiJVe1Ej/sWdCQ6mjunAniR8spoFQvIn4yMYLVqKam71O7Zh2WCkZt6epVqK4w94cPHyRkUABLxSJRYdLZCboThDr16qD8v2lkVKY9RTISJ33ObPb26YP+A/uxaKNXr15h1MgxWLtmLfr174tGjRoiZaqULDXr6ZOnLG2VCKGpU3xN4+fMnougoCBMm+6LgIAAzJ41BwsWzme2pcRPv7790dOnB9KkSYNmTVtg9ZpQrTjqc+rM7zh16hRe/PECN2/ews2bN3Hzxk24ubuxyCCq7kNEUM6cOZA4cWKMHDEKr16+wszZM4zaBlZ+miIVzFWrkpJC1apUR9FixdCnby/88fwPdnGUtmFDh7P0rzr16uLX9u3YW9akUlmzuBTJUiNO3Di4cYsqXcWxxoTuMXrJn7p16jM9KD2N8KdLNV2o1dbV+td2yJfPAz16dtMzhehrAAJ0FmzVIJO68eLVa+TJkQebd+1gVb3s1ahq4qnTZ0B/FyxYACVLlQwjzM7nlRM/SkQXr5BHY6IBUYIEEsSPvU6msOsMCAjixxl2QfhgVwSUiB+lVBhpmg5F/Mh1WKRO6knzkUahmCMVaO5Pn/5i2jSW0nS4D+a0caQ+qqV6WUP8ECZaiCnyg1/MtUT/SLEnkVGpgLIWkssS8cMx4QSQWvSPVuJHyxnQQrJw/+RC3HJRYi0pYloeJC0+KRFPZFvugxLuWokfc75q2W/5OSfCVK6FpFVEWu6HmsbPtWs3ECdOHFO6o3S8FrJXC/5a9tHWPoz4yZwJ3pWNJX4oWqSiVwVF9/LkcsOLFy/wQ8wf8PjJQ/zwww+alkFRNBT1QWkJJOxLVbyoVarkhSdPn7KKWx4eHij5cykTiXP+3Hmm0+NZ2JNdeojsIQ2iTZs2o2+/Puy9nLlzI3d2qrYTShz17dMPvXv3Yulbp34/haNHj2HQ4IEsqjN92oymfuYigaSvSxdGQtbelaqgQ8f2JjKISCyKCLpx/QYjAZYtX4KixYqy0vLWNrq4vXr9RpVQ8DtxkqVwbVy/gUUs0fpDgkOQOk1q09Tv3r1DwoQJQZFURQsXM63dWt/0jDt21A/16zXEjJnTULBoEYdFF3EfLZE/B/YfAOm2ZMmSmVWAS58uE9p3aIex40abXSLZuxV0D9//7aFVSJpIpWuB13Hz9jU98Im+BiKgJRVPz3Sz5i1EtUoVWcSgoxqR2SdPECF9mp3ZEiV/Zp+JRPyMGTuKfS5RU4tw4iSQVtLSUeszeh5B/BiNqLDnTAgI4seZdkP4YhcEzAnnKlXAokpW0kgGcohEjbNkycR849EoObJnY8SQXAxaKeJHKmZrTuNHLkDMIyq45o0cGH55JKJI6gNdULZs3YHy5cqid5+B4GlBNF4+t17iR23OunVqYuu2naYULZpTS7SO1LcWLZqwpZItvnYt85pL9ZJX4dKSIqeV+FEiKOSkgdZLPo0j4V9pmpq5PZfuKSeL5GLO8nVLbWnxifehcVKRcTmxYSnViwuhS58dqlgn9V/pgdey35bOGdmkeexB/NDzRSLVVH2P0hDlTensaHnulEhEu3wYSozOnbsQWbJmRuVKFQ2ZioRJqeqQOeKHNCpix4mDVi1+BZEKv58+YdO8FO2zaOFiUIQQXWauXr3KSrtTylinTh3x199/oVTpUihWrCiLrIkZM2aY+TJlyMK+eZ811RcrVoZW15ESNyxt68sX1K9fj6WIdezQmUUIde3WBcuWLof/ST+kTp0aqVOmDUMIjRo9AgUKFED+AgUQO/aPpjmltv/3v/+ZCCAiqCgyiMSLHz96zISjc+XKiRw5cyBnjtDIICKilBqvBsXfsxTlIx1fumQZ/PHiJV69fGny/ePHj4gXL7Q61ee/P4NSwLJlzxYGE5s2TONgqpR16eIlltplbbUtjVOpdqP5/Y/5YabvdBYJRURp/wH9wumq5M9XCKdOn2CEsFLjkSNEyiVNklgTkVXEszhoT67duKrqp+hgPwToGaOoLHPRc9bMXLFCZRw8tM+aoYaMIRH7E/4n0bxZyzAplHoE23nKpxEaSIYsykAj/foPxqSJoZIQogkEIhsCgviJbDsq1hMGASWhYqXXlC6w8ggMbliqQ8K1TvjFjfQjfKdOYF3pP4FSPRTphZbep8s6VZ3atGVbmJQYtcpM3A8ljRR6jwgt+haftIyk0UN8PfR+juzZET1GdPTs2c+k18LtKlUo0zInlaqWa7vIK6NZOp5S/8iWtFlaK/U1F6Eir2ymhYjSir886krLGaA1yUW16TXaqz179oeDR0kzKn8BD9N5Mad/ZCnKSilaTO4TkW5KOMj31xzu3J60Wp30eVKLAlPbb0vnTFr9jKrCHT9+El5e5dnZlJNRSufRUsQP2aBGVcuUmrkzQQQtf+ZrVq8W5nNB6UyYI3yN/HifM3cBsmbNisqVlKNz9M5148ZNpp+TPl1aZMocSpQrtQEDB+PVi5dYtHiB3inC9V8wfwHyurmhZMmwehZ3g+5izOix6N2nF7uwE55y4of0bO4/foLT/v6sBDw1KTkzc8YsFCtejKVnUfl3EpeuVKkS3n94j0sXL+PSpUtYumQZI2q8vCoyMmDHjl1o1qwJLl26jD179uDC+Yto1aole2/QoCEWo2boW3QSx27csAnatG0dSgzduMlS1nLnyY1UadIgQ8aMSJU6NTw83FCvZh2mh7V0+RLFNA5z4Hbr2h1ubm5MLDZztqzI4+GB24GB+LV1K9MQP7/jKFOmNBo1bILv379hw8b1Nu+VFgMUgRAjRgw8++Mp6250tIUWH6R9Ro8ay8jF7Xt3s5dpj5IlScJ+JkFpnqaVJ7c76tSpzaIn1JoWIoFwKFAgPw5EIDmgtkECdUQAACAASURBVI6o9L6R55D0eEhTy5xmlSNxlZdyV4v4UfKN6wE5Kv3TEfj06z8EkyaOccRUYg6BgMMREMSPwyEXEzoKATnRIr1Ey4VxzWm/yC+g0ugaucZIyxZN0bvvQEhtScdTihHpsVDFIooC4po7wSEhjASiy6T8Iq+WliQtz024SqOY5O9NnTweK1auYelkrX9tjqXLVpm2Qp4mwy+qSrhYmpMiTdKmTYNevQeA1qXmv/QsqJEy5uaV75E0+sXf/yTSpUuLIUNHsXWrafxYsqV0bi2dgS5dOmDwkP+qDxHG1apURueu/4k6ysWKleagPjWrV0WHTt3D7RddaOXn3BKpIsfQkk9S8odPLMVWDSv5WebnTy3ih89lyzlTEktXI37k85n7nJJHCsr7WXrmpeXcaZwa/vb8rCTih1IqK5lJy9I79759+0FRON7elS0OrV27PooXK8J0d2xt/fr0Z2kKWbNlDWeqQ/tOoGpemzdtRstWLcO9v3jREkSPFQsjhw5DkyaNmajxb7/tMZEcvXv1ZT6mTJkCy5evYBF5Fy9eQo2a1VlkE5XwphS0H2L8wEigPXv2Im7cuKZ1TZo4GZW9KyNpkiTYvGUrvv3zD3x69bS45MuXL+PwoSOMsKJ24fIVXL58FR/evcUfz56ZyCAq9fzx4yeTLZ6qpgXPYkWKo2Gjhrh96zbmLZiLFctXwr1QIZPmzNcvX1iKV2ip5yoOS/GiS+j8BXNZSXnejLxwa8FG2qdpk+a4eeMWLlw6qziUfKPGL7xpUqXHjp1bGRGo1ixdsD3cCqBzl45MzFw050CApzgZQW6Q8PynT5/QtFlodHNENYqMrOpdHY+e3Gcu2CKSTvhcCriGnNmyGhoZFVHYCOInopAX8zoCAUH8OAJlMYdAQCAgELCAgLnULJ66J019E0AKBIxAwGjih4SdLen7kM90QShdsiwTEiaxZVsbL9dOdip6VWTROaVLl0K+/PmQKkUaRlrcu3ePpYLJ2+Fjfnh0/z5L18qbJw/T87l16xbGjgv9pje/R0FWOp6EdYnUoYtajhw5TGYotY1ScRIkSMAihVasWo79+/azNLNcuXOBE0+UPrVl81bE+CEGatWqaXHJ27Ztx7d/vsG7qje7SJUo4hmuP0UAUTRQrRq12Xs3bl0HRdaptR37DqJt02bw8z+Ghg0asQpAe/fvCTOMCAmqbNayRXPUql4T7dq3BQnTtGzVQs28Te8XLlSM6Y5Mn+FrskMXUTovlEri6FaoQBEkS54U+w/sVZ2ap8fQRbpi+UqmaCVzAy2ti54NEg2vUzd0b0VzHgQoUouareexW9ee6Ny5A4vii8jWsH5jPA0OxomTfswNa6J95P4TGUopcbZiFJG40NyC+InoHRDz2xMBQfzYE11hWyAgEBAIqCBAkSZc40nelYifu3fvI2/eiP1PotjEyIcAET/Zs2WFl0ERP1qInzMXL6NaxUrYuWs7iv9c3GZQpalZ48aMZyXZ6dv0iRMmMdtt2rXGhAnjFefZtvM33AwMQM2aNZAnbyjxQyRRmzatWX8Sih4zbgyuXL6CdevWY8/e3Th8+AjT/JG3Wzdv4dgxP6Y3RPPPmjkb6dOnR4OG9VlVndOnz6JmzeqMkLLUpvlOZylWiPWjxcpZS5cuw8H9B7Fuw1pNGNKltUM3H6T+KT7++PAJ9WtXx8tnz/D7yd+ZDhKRDdR8p05Dr94+WLdxE6s01vrXlqC1hQQHI23atKr+a3JG1sl36nRs27qNaSZJW0RE+1AltsDAa1i8eAnWrP0vItbSuni0A5F08+bOZ/pVAwb2NzvE3AXbPW8+TPGdzATLRXNOBIw4kxRJpvVs2RMFiiwjzaodu7axaYxYG7ejVWvMnuuzxbYgfmxBT4x1dgQE8ePsOyT8EwgIBCI1AjxdTF4tjUifKVNnoEnjhooVpCI1KGJxdkdg9twFyJEtG9M/MqLt33cA//vnf6hatYpZcxu3bke3Dp1w8PB+VoXLlkZpVunSZDClIrX+tS3mzpvDBJVfvnyJsWPGo1evnqwK2M8lfmaRK1StkarpTJo4BRWqeGPxnLmYOHkCi9pZtmw5MmTIwErFU8pay+atsHL1CuYipTzJo2O471++fGEVsRYtWoz27dshQ8YMpmVRFbKLFy+ib+9+CLp3m6VQWWrdu/VA01Yt4Z4nt8Uy3wP6DcSPsX/EyFH/pZJasvvnx49o3LgZajVogM0bNmLatKk4+/tJpvFEzf/4CdSoUY0RYERcDB0yDDNnzcDxU2eQI0smpEqZEgsXLEKWrFng6VkIiRSEza3Zy+fP/0DZ0uVw41aoBpa0GRGBoNUnqiK2e9du+Pn5o1mLpujRQ1/pdPKVi9zmyeWOLds2sdRBeeOCuLkkqYl0jrNnzYmNmzagWHH7lfjWioXoZx4BW8u70+dK40bNsH7DmgiHOVWKtGjbtjXGjBttuIi6USRSRIEkiJ+IQl7M6wgEBPHjCJTFHAIBgYBAwAICSmLGanpEAlCBgC0IMOInezZ4VbSd+KFqVA8ePkKSxImQ1y2voluU4uJ/3B+9eviAqsrwNnDQAHjk84CHhztSpEiheUlUBr1e3QYYMnQw8hfIx1LIuNbNnt/2omWLVqzMe758+eDu4c7Kb9+5E8SqZOXzKIAJUyajReOmpjEjho9E8xbNGBny4MEDLFm81CT6TMSPTy8f/FyiOOLHjx/GRyJ+6E/nTl1ZdTBKd5M3c2XelfrtP3bEYrQPjaldsw7qN6iHJk216YQcO3oM46fPxqI5M5AhXVpG7jRs0BgbNq4zkVHLli5DUNBdJoTd/V/ig4iq1es3olmjBmxM9OjRWXUzSnHbvmOr5r0y11EuLivtp6fCkLWO0Hno1rUHPn/+m1Vrq1v3P30hvTa5v9euXUP5X7zCpXwp6cSc8D+BJo2b49Dh/ayKm2jOj4AtpMbFCxexefNWjBsf8cLB/NkzKoVNunMRmaZpxAkSxI8RKAobzoqAIH6cdWeEXwIBgYBAQCAgELATAoz4yZEdXhXK2TwDRfuQhk25cr8wckCp0cX4zrVr6NunH0vryZUrF9PG2XdgL5YuWYqNGzaZhvXp2xuFPAtZJINIi+bBg0fIkCEdLl++ggsXLuLkiZOM7KF0q9JlSrP1LVqwGE+f/p+9qwCLauui6/Wz37PFVhSDVOwCBRO7OzAQuwtBVGwssLu7u7sbsEDB7nzq0/er7/3fPuMZL5c7M3eCPvv7/JCZE/usc+7oWbP32g9ZGlaKlCmRJnVqlCxXFmVKl0KVSpW1xE+7tu2xYOF8VlWKysITKdCxkycTPe7VszfmzlOuQhYVFQWKzvNs3wktWjaDTaFCrBw7pXpxM4b4OXbmpMFy30UK2bJoJIq+MWRE2JCI6/GTR7VN58yei2bNm7Ly8UHTZ6BX7x4s2oe0jCLCI9CufVtGCFHfx89f4J+PH+FgZ8t+L1rEDgMG9Me+fftZKlubNq0NuaD4Pl08KX2uhIKOEXWIzYgfqujm7dWN7THtNxe4NWkh3zpJo0Eo5evLly/o0fN79T85YbB82QqMHz8RO3ZuZZFmwhIHAuYQP/Tc5cmTB9Wqx386Hz1/dx9E6dQSM3c34oK4NddHXf0F8RNbyIpxEwICgvhJCLsgfBAICAQEAgIBgUAcIhA8Yw5sbArA3QLED+n7EOHjpid6iC7ySxcswry589gqs2TNwqJL+vfvi1OnTqOrd1dGmBBJsmXbZqYtM3DAd60UeWRQ0PQglCqtKbcutfDwCIwaORpDhgxiZMbYMeNYJa6iRYvi0sVLWLlyNdJnyoTJEyaybjxKSErOLF2yFNmsrODu7obw8HCsWb2W+TpgYP8YO/T582d2yacImqFDBzPhZSJFqKT87du3te0NVd6iKJq+ffqjz8D+Bokf8lWtqDM5QFo+s2bNZsLV79+9x9KlyzBu/FhcvXoNFJ904OBhUKRK6lQp8dtvv8G5hDMj8Yj8oQucrU0B9neKslq2bDnGjA3A69evWfrXoMEDjT61dOnctGUDypcvp7OvORdsXYNeuRLCRLdfPH/OIrcuh1w02nd9HaQpX2VLl8fa9auRI0cO1kVKZJGuERGd27ZvRqbMmSzqgxgs9hBQStUzZjY699duhCJTpvjfc/Jl867tigLyxqxJV9vYJG4t4Z++MQYO9sGEcfEflRXb6xTjJ08EBPGTPPddrFogIBAQCAgEkjECwTNmo5CNDdzcXM1GwRDxQ5f4Qtb50KJpC5w4cZLpx/zxRzqWgkVkzOzZc1nq0C+//MKIH06SbN2yjUXT1G9QD6SXs2rFKoRHRODUyVPM5169e6J0mdJMLyiz5AJNY9x7cAcpUqRAR89OCJ4RxIgbSt/KkzcPsufOjZ8BrFi+An4jfNlY0nlH+o9mETEUMXRg/wHcu38fVDqe/KIy7Z4dO+DsmbOoUbMGJk6YhI6dOsJvuB+mB09jY9FrRBo5OjniyJGjOH3qtEGC5GrYVWzbth3Fy5aFe6UKOveEdIpsChQ2qcz6/fv30aljF9Sp7YGWrVuiW7de6DtoAFKm+B1bN29B6XLlEDR5CkaM8keObFlZtA9p17x8/gI5c+WEbRE7TJ0+FW5uVRAREQHXSlXw4NE9o85PuzYd4F7VzWA5a0tGDFBpeq/O3iA9nYyZMuLQ4f1G+WxMY+53+M1wVCjvgqfPNdWg+EV4yOBh7Dxs3b6ZaUsJS/gIcAHvnNmtTK5YNXfufGzeuBk7d2+P9wU/uP8AHT07Y0zgRINppaY4yz/vU6ZIYUr3eO8zaLAPxgviJ973QTgQOwgI4id2cBWjCgQEAgIBgYBAIMEiwIifQjZwqxL7xM+FKyEY5TsCpHFBqVMUJVK1qjvT9iFzsHPCo0eP0Kx5M1y6dAnHT2jSkqjKFaVsFS9ejP0+d+48FC5cGBUqlNemiYVcCUFISAgodaaWR01GAlGUz9XrYYwMkhI63by7Y3TAKFyLuI3/vX+HqDt30KFDezx7+gzjx09A4ORJbB7qQ4QGRb/4jxiJ4KAZ7PXadTzg6urK/M6fPx+LGqG2Bw7tx7ChPmjfvi0KFS6MShW+6w1t37YDH/7+gKZNm+g9C9Tu/Yf3cHR21hvxQ9FRXTp7IST0sklni9K1KOVkRvBMdPbqjGHDhmBm8Ex4d/dm45HANKXKFbK1Y9Fg6dOlQ9p0abFx4yasWbWGpeaRUfrbtOlTjfZBn66PdDBLRAwQVn169QMpe2fPkR0bNn5PJzTacZUdpFo+RGjeu3uPabrQM9CnW0/8/Msv2LtvF37+mahHYQkZAU74EIFczE5Zu0yN/8uWrcCXr18xsN9AhIRdxpvXr5EyVUpky5YNv/76q5ohLNqGIvXwww8o6uho8Ygfc6OiLLpQEwcTxI+JwIluiQIBQfwkim0STgoEBAICAYGAQMByCATNmI0ihWxQxUzih4iEy5euIEWK31GyVMkYDtLlaZiPH5Yv1lTIatioAX7/PQWG+w5DhgwZ2GvNm7XEqtUr8PjxYwwbOhwLF81nr3fy7MxKiJNgNIkzL1ywiOnP5M2bNxqhwyeltCuKDLpw/gKuX7/OyKDcuXMxEWQia5o3bcEiZYhUOHP8BCtRTulpFL1z5sxZrSZL9OifUWjeohkKFCjA5gyeGYQ7UXeYnhARC2TkE13icufJjRvXb+DokWOsmhdZFbcqrLqYEjZSsIKCglGyZEnkL1AAhBlF2ijZ4kVLsGPHDqxbv9asw7Br3wEc3LMH586dx19v3+LQkYOgsQsXKYxUqVJh8KAhKF26FNq2bQNbO1sUtimKvft3M+2ifXv3YcuWrSySyljbsX0n9u8/gClTA/V2NYf4OXr0GDtHdKmmczNvvrI+k7G+q20vJX88atZhkWkTJ01GxM1wRN29pXYY0S4eESCBYiIxzCF8uPtt23XElx9+hHul8mjXro12VXfv3kVU1B34+viharWqePPmDRO4z5YtK/s8oZ9Zs2VDhgzpLYoEVRmk+TJky2aR9XHnCC/CzRKYWXTBRg42aPBwjB83ysheorlAIHEgIIifxLFPwkuBgEBAICAQEAhYDAFG/BQuhCqVXcwak1KZ/v33X0YS0DfjcqMLfJYM6dGgXiNcu3YVNWrUwMuXL7Fg0QIWkXPnzl3Mn7cAowNGIioyCosXL9GWKSeiZe36NYi8HYnIyEiWNnXo0AF8+ucTBg0czMq3UxuKELIpZKO4Dk4GUWTQ4cOHQRW/SpctixfPn8HLqwtL16KqV0Rc1a5Tm40hJX7o7/cf3mWpYtLX169bz6I3Sjg7g0ibOnVqa8rGfzNqezsqAt28eyBw8kR2ofMd7seqkCl9y9+vb38MGjQQmbNk1itsPGTwUPz040+sDLM5xjV0KPVuzeo1SJ8+Pf7880/89ddfTKPI19cHbu5uCAsNYxFPFy5exLnzZ9iUDRs0Nit6xlDUj6mVhg4cOIiAUWNYhJJNwYIYP3GcORCZ1ZeTPzfCrrI0wDNnTzCMhSV8BEw9f7pWVqJEWaT7Ix0CRvujlAI5rtTv4cNHIOF4+kwkAjubVTYWnVegYAGzAeTPr7nl6bkjRPbcvHUbNtb5kTH9n2b7F98DCOInvndAzB+bCAjiJzbRFWMLBMxAgEp8z569ALNmTkO+fHlMGmnKtGA8efIU/n7D2MUlKRutdeHCpRjp74P69eok5aXqXNvrN2/QvXtfNGpUL04wIMzPn7uI4ODJ+POPP5Il5ol10Yz4KVIYVVwrmbUEQ/o+XPNkz+49LD1oyNAhrPw5iQmvWL6Sze1a2RXNmzfFx4+fWKnwTp07stfl1bD471cuX2HkBFX/0mektUOCzPJxwm7cxD8fPoCniVEES4GCBVkKWb78+VikkZLoc7069bF56yY2JQlIU1UrGxsbDB0yDF29vaJV8nKp6IrDRw/FIJF0iTw3qN8IGzetZ2PrEzamdnfv3EHQjCCULVvGrL3bd+SYVk+ICB6K7CEdoNmz5jCiiiJVyDw7dMKChRpR7gULFrJ0uk///ocKpaILa6t1pn69hli5arkiUUhjGBvts3v3HgROnIxaHrWYJtTgIcYLTqv13dh2Pj5+yJ0rFzp19jS2q2gfTwhYUlj85s2bmDtnPnbv2oNTZ44jbdq0Jq9q/ryFOHDgACpUrABvby+Tx3GpVAWHjxww+FljaAIifF68egXS8tEVoWhojIT4viB+EuKuCJ8shYAgfiyFpBhHIGBhBMwhfjgBEBIahpo1q2mJH/76ixcvzSKU9C115aq1qFGjapwSAefPX8SxEydRt7YHfIb7Y/QovxhkGbUhc3bW6IUkNaP1tffU/Gcwrsiv5ED8xMd5jouzGRQ8G0WLFkZlCxA/VBK7ikJ1MLoYkNG3wFOnTGOpWidPHUfqNKnZ60TIPHx8n1W/ogpTV0Ov4vLly4wAIgJm08aN2LRlE4oWLcKEcDmBs2njJvz3H9CgYX0mpKxUbUuK4YTxk1CuvCYah+YqWbYsunp2xqFvlx96nUcGHTp4CIcPH8HHv/9mgsak0TLUZyiyZM6CZcuWYcLE8VrfpeQQvdiuXVs4ONoznZ8a1Woy8oj7TFFRbVu3w7IVSxW3t7KLGw5+Ex3Wd/HMnTMv0+AhfM6c1Yhcm2o8KoUubfJv6vfv289IIIriKle+HCO1Zi1YggkBAejatx/qVnfH9YhbuHk7EoO6G3cJfffuHSsxf/T4YUXX1Qo7kxh2cNBMNGrcEP/9+y86d+lkKhSx1s+7a3dMnDSepc8JS/gIULQPERmWilxZv24De16HDx+Bu/e+V/kzBwmKyguaPgPp0//J0kOLG/l/GtuiDgi7eoW5YArJxSN8MqT/02AFQnPWGV99BfETX8iLeeMCAUH8xAXKYg6BQDwgQN98+vkHsJl5xI+UEOrQoQ369OpuUc9o/HHjAzF4UL84I35onUePnkDVqlXYWuS/8wUSSVGhXNkkS/zQOiMj76Crdy94eXnGScSPRQ9PAhwsPs5zXMFAxI9t0cJwjUXiR3qB79SxMw7sP4glSxfB0ckJadJohJHJBg4awMgbIl+oshfZ06dPWZrRtWvXmRgx/U42aMhARITfYhE2jo4ORsPFS27fv3uPpYetXrWGVfBSMmma2P79+0HRTVxAevWq1di+c3s0AemHDx9i7959bEwSsuZGBBCVp1+7dh2G+/rEmIoioLp28caCb9pG+i5jhBmlpY0c6Y92HdoZvX6lDvoEWRctXAQ3Nzf89e4vrFu7HgMGDcDZSyHYsmsvShZzRKqUKRgJZKxly5IDj58+UOxmKOJn29ZtmDFjNtNLIZFkIn4Sqg0cMBgT4jHlLKHiklD9Uks6qvV/6BAftG3XBp07eeHI0YNqu6luR4T5q5cv8Wf69LC1VSdAnTe3tVZrypj1cqKYqgAWss6v2sfE1lAQP4ltx4S/xiAgiB9j0BJtBQKJDAFdqV4UHXL/wQOLkwPxEQFCRM/HT5+iEU10YU/x++/a9DYeDbNowewkTfzEdapXInscjHY3Ps6z0U6a2EFD/BSBq2tFE0cAq9BFAscU8VOpUsxxpBf4smXK4+8Pf8OraxdWuWvjhk2oUaM6li7XiD7Tc7x7127Uq1+P6ffUqVuHRQgNHjIIK1esZGXXNSli11hq1dq1qzFr1hzUrVtbp76P0sL0kSqkd0Nz161bhxFRSqSQlAzi1cQoZa5uvbpMQPrpk6f48ccfmSB0RMQtrFq5Cr5+w0Fkxd9/f0TTZjGre928GY61a9ZqSSFdPpL4a4H8Nnj89KHFq0LRpY4ugUql5K9cuQK3ylVZlTNjy7frOlykW0JRS0rparouoyQMHRw8A927d8PvKX5HlSqVTT67cdVxpP9o+PrFJPvian4xj3EImBIBo2+Gau41ULNWDWTJkkUnwWych7pbv3r1mkUBGTKpxpba9SYV4WZD2ND7g4YMx/ix5mmoqZlHtBEIxAcCgviJD9TFnHGKANd+4ZMaE+nC+9rb2WL0KF+cOn0WLZp//487pWP5+o1mQ1tlyxYtfYreW79+MyZNHIOp02fg8qUQNGxYD0HBs7Tr5yk5PFLj0ePH4P6ZkuolT/e5c/eeosbP3r0HYG2dP1o6lDQaiByU4iQlFBzs7VlUCfnK08iIeCFtGUot40aYkfbL4cNHY+DAdYvUzpkzRw5tGpM0dY3PJV03vSZNdZLvP71viADi+xEw2o8RZHyPlc6Orrl5xNXOnXvAsSAyiqKw6DXpeVGaT226Fl8fjUf+TpkaHEPjR985lfpJ2LZp1QIkLMkjqPQ9rEpnVDoX9ZXvFycje/fshv4DhrLhzTkn1N/Qc2poDfJn+M/0f+g8z7q0jKTr5udL+hrfT0PPUlxpcTHix7YIXF1MJ37OnT3HSFcHB3ukS5cuGsx0oShknY+lTZBRpApV0Fq1WqPrc/LESVy6dBn169dDhowZGKkgt44dOqFBowas/DFV5uIm1+wx5h8UtRcd6ZjS+YgcKicRcaZ2GjIoBCFXQiWl5WshZcqUTNS1T5/eWLZ0GSpXdoVTMacY7pL+0fPnL9CqdUv2ni7i48zpM+jQviOuXg81Zsmq25qCjerBFRrqEnmWR/wQ4UMC2t26eSNHzhxwcnI0Z9o47VuvTgNs3roxTucUk5mGgKFIM2NHvXv3Hjzbd2Ri40Rc0+dkfBulvZ4+fZrpiVHKlr4KgtxXaZW6+PY/LuYXxE9coCzmiC8EBPETX8iLeeMEAU6+cPFZfhEzdPEn57huDKVD8cuac4li2vQoumzmyZ2LRc3wyzORO1OnTMDipcvZ5Z4u/IUL26BkCWcETp7OLuZkpMUiv9jT5f/AwUPo1LG99iIrJ5P0gUb+DvPx15JPRO4sXrIcOXPliCbuLPWbj0dzT5o8jflHF1tOZhDRQelRXDumfLky7D8xlDoWFnYtxjqkeEtJDiUcqMKJ2jkL2hRguEv94mlq8j1WaiMlVgxp/Egv67ReIkBoj/nr0n0zNDc/Fw/uP4wmgEx7sHvXPrZXV0JCohFLmTNlYgRa1qxZDKbiSSO6aC9nMRHJfdFSvXSdU06+0RrIaI3GpIpJCSc+lvwM8r0gzFxcKmrJlAoVysEqW1b2XEwKnIYCBa1x9OhxxedF3znhZ4L0nXQ9p/qeGTXYEHmrVrxa6fNFioGUwDT0LMX2B2RQ0CzY2ReFi0Kkjtq5KfVJl76PlETgkSpEbEyZOpkNP3fOPNjYFGTl2klHRon4oXYkovz48RPUqeMBZ2dnZMyUUbGUu1qfzSU3OPFjSFuIyCDy/evXr0zjgyJcyIYMHcwig0ggmaqakZGYMgkrly9fjv2u6wK6dMkybN60GRs3b1C7XNXtLF3JSM3ElV3dcfDQvhhN+fq3btnGKoqRdk+Jks7InTu3mmETVJvASZPRr3/fBOWTcEYZAWPSntRguGXzVlbBr0/vfggJu6RYzU/NOPRsvnz1Gv9BE2XJjT43peS6mrGIbF2zdiUqV6msWkTd3M9MNX4lpDaDhwzHOBHxk5C2RPhiQQQE8WNBMMVQCQ8BeaqGMRdbusRRxAwnGIj82bVrL4v4kRMltHLpBY8u0fxiLCeZOBkgv9jLo3CMifjhxFSf3t21qUxKGj+6dkhOBskJi9ev3rAon+o13KPhQVE+UjJMToTQfLpwMGVOPh4nTXhkhnTdSnMaQ/wo7SW9JseEXqP1G5pbCRP53iqRVYaeJupD0T1SUkJ+vtWeU05g0pzU59at2yZF/MjXJSdMpQSpvFqdqeeEIsp0Paf6MFSDjdLeGRqTnhMiUDnBqLQnap4lQ/tv7vvTg2bB3t4WLpUqmDyULuKHV3vhOhAk2ExivlWruuPjp49M6ydfvnzYsm0TS9/KlStXDB+ILCJdHCJMWrZugfCbETh//jxWrVwNj9oeWLR4gSphZ/nAsXGJkaeEcXKI9D26p8T8CgAAIABJREFUenfRVvuSRgZNGD8RL168YO4VL14M7T3bw9XVlZFBuoifYUN9GJE0bvxYnXtWwLoQxo0bg4aNGrA2ShFKSp1jAxdDByskJBTHjh5Ht+5dozXds/8gLp+/gBw5sqNO3dpM2DsxGkX79O7TCy5m6mglxrUnNp/lEYqW8H+4jy/TL6vi6o6z50+rHpJ8IR2dvz9+Yj8zpk+vU2ya2pIQtdqqWvSZeisyCn9kzIic2a1U9bN0JJRqIOKpoSB+4gl4MW2cICCInziBWUySEBBQSrvQ5xe/jPM0HWmKhzy9RzqONFVLV7SA/IJMF+ING7egYYO6Wl0aY4gfeaQF90dNOXdpqo8cDx5xxAkWaZlwpSgoXSSHHAdT5yT/pHo9lIalVPJeTsIZS/zoai/dE4rUUTO3GuLHWP8IB6W9lWv8qD2nlOqklEJn6LnVd0alc0tT5HSdSSWc1JyTV69escgzpedUzfOt1EbNM6zUT2kf5cSPkg6T0rNkCHtz3yfix8HBDpUqljd5KF3Ej5xEoLLtFP1CVausrKzYfJQ+RVo1nz9/YWLFcnvy+AlSpU6Fxg2bYPfeXdq3Kb2MdIV69uphkt+W/lZfyQldZeR5W6rKkz9vAVb1i8ggq6w5WLWwgQMGaYdTigxq1LAJqlevio6dNOXulYy+0V+7fjVcXV3Y22qIHy54zdPyTALWxE7W+QriVmQ4600RPqdPncby5Stx70GUiSPGT7e3b99i374DzP8rl68gKuoOvnz5gjsWquQUP6tKPrPGBrlRo1otDPUZwvS7goKn6wST5r7/8BEjYojsMTaKxxD5w8XbuQMrl63Ab7/8gmE+Q1RtcGxgo2rieGo0eIgvxo0dGU+zi2kFArGLgCB+YhdfMXoCQECaosP1adRWPdKljUKvnz5zLloKlXyp+qIF5Jc/pSgLY4gfXW3VED9K0ULytai9rKolfkydk/xSQ/zwyzaPUDKWWDGH+JHPHRvEj65oLvk+qTmnhKlUB8kYAkXp3Emjl9q1bcWiouQpkk+ePI3x7CjhpOackP+6nlN9Hz9qsImNiB+1z1Jsf3RagvjZs3svc7Na9arR3JUTP4MGDsHCBQsZ0UFGpc2zZMqGzVs3MTHlBQvmxRBoJkKPKnzly2ONXr17svdtbGwQGhKCdOn+gEftWkZDpFbTwuiBZR042cKrljVs2ADZrKxYulKhQjZM5HnH9h0YNHgg6ynVEIqKjMLI0WPQvZsX5syeBypdzy11mtSYOWsGE8XWZUT8HDi0D/b2dqyJGuInPqJ9uP9enb3Z+SGh7sjbtxkJlNgumiN8/TF37nxWsp10nFwruyBP3jzIkyc3smbNau5xEv1jGQE6b/qiakyZfs3qtejerSe8u3Vl1bYaN2mkOIylzrou8nbfkWMoV9JZq7XGnejSuStLnRw6bLDB5SU3jR9B/Bg8EqJBIkZAED+JePOE64YRMCfVSzo6v1hKBYuVoj3kffTpg0h9oxSyGjWqRqtMFdfEj/RyLkdW7WXVWOLH2DnJLznxQ9Eq8nQ6Xek10hQcfadHLfGjZu74Jn4MnVMpDpwAUhv9Iz+jhlK9aC5jIn6MjYSRP6e6hJjJDzXPV1Infhwd7FDRjIif7dt34Ldff4N7VTftMVK6gFQsXwnXr99gbdq1awvSbXr67CkmBU7UVqeaP28Bq4T1/NlzdmkmwiJv3jyYMnkqOnh2wM2bN1nq19mz5zBq9Ei8fv2ajScXWtb3XMc1wcEJnffv3yNv7vyYOm0KW8euXbvRt29vNG/RXEuCcVJs3959mDZ9Bnr36o61a9ZhzNgApmukuUj2wMHDB2BnZ6uX+Dlz9iSrmGUM8ZMqRQrkzJ4txgXR8L+y5rUggo8iI86cO8UGoksmRSgkhnLRkZFRcKlUGX+kS4cVq5br3RfzUBK9YxOB2IgCzGGVG2HXrsDdrToWLpqveDZoXie7ohZ75uTroOeI0sCUIvlId6xE8dK4ej1EFbRxVdWLyHnSM6LPAdI0olQ3+j3Dt2plPDKKO00RUi9fvWLRUprPj0/a9Zj6mSaIH1VHQjRKpAgI4ieRbpxw2zACSpdGYzR+5Jo71NdnuD9Gj9IINJNOB5lUq0SqA2To0sgJjMCJY/Hi5cto1cLUXkw5CvLUJv662nLU/MIvr1rFMbB0qhf5p3ZOOTkkxZVrDzk62UeLIJGnvpka8SOPDJOSFo8ePWFnwNDcSgSD/DVj/eP4ca2jfPnysC2Xn3k+rr5zunLV2miko5J2kK6nTboOK6usrGIZGYl/U3UqXaLoaiN+1JwT0iOSVqiTPqccFyX/1WBj6BmWj6v0+ZJwU71mwtHBXhXxc+H8RRR3LhZtua9fvwFVmbLKbqWNLqEGUnJl6pRpCA0Nxa6du1lKE5Ebjx49QmgIVb8K1b5HERJ29nao7OKKonZF4e3VDd16dMOXz58RHh6BTp2/pzZ19OyMGTODdIpB6/uXIa6IH0r1orLtc2bPRcAYTdXH1i3bYNmKpezvUjHnyMhItGvTAdevX2faRV+/fEbu/NbIlzsX/HxHMDFXKlv+9d9/cfjQYYTfuoE//9RdsrlcmQrYuHk9Kx9Npibih2NGpB2/OBWzK2r4H1kLtSha2B5jxwUwPR9LRUBYyDWdw7Rt0x7h4eEspY7IOWGJEwEiGsiIILGkedQkncfJqF2rDm6EX4sxdGxF0VCEj5OdLSNP9Wn/nDxxCs+ePUO9+nVVL5t8vhR6lZEwxhKzN29Faud58eoVG4N/1sjJHWPH1rcA6WcatVOTRieIH9VHQjRMhAgI4icRbppwWR0CShWVONlAVYYKFiiA/PnzajV15KPKL33yC7FSmXAag0efSCs3KV1ApfolSlXGdIndKq1eaSypxoqh6mD8ckol2qXGIz84ySEVd+Z9pMSHlAigCwtVndiybbu2gpUUB0Nz8hLxL1681JJrSgSJNJVPWmFNKp4tvXxTdamw0KugylK6jLfPmDGDVjxZSUdJzdy8Dd9jue4OvU6mVOlN30lX8lF6JvneUaWvhQs1F06pSc+plIhRkwLFx5ETWPIzz9dOhGK9Oh74PUUKTJ0WDHmVMxpP1/Ni6Jzs2r0X0sg6Y4grQ8+w0nlWQybx54QTX1SljYxwqFvbI4ZQutKzpO5TzvRW04NmImeunKhft7bBQejb4W1bt7PUBa4fc+PGTdy9cxeOTg5akkGeSkXROmMCNELEBW0K4sTJY4pzjR4VgEwZM+LvTx8RGhKGbVu3MeLkw/sPcC5ZAm3btAalOZHxKBq5oLLBRchIKTXtTWlz+9Zt5LfOj6NHjmL58hXw9OyAP9Onx5zZcxA4eRIbcuiQYfDq6oVcuXLiwIGDuHf3Htp3aMcE5Fu1bIOhvj4o9q30M5E/tWrVRK2atZEmbRpERt3S6dY///wDqpS1Z+9OpE6twcsY4ocPzC+ldCGz5CVMl+OkATXSfzRuRlyLRhyagn9s9yES1KNWHbi5VcGyFUtiezoxfiwjEBtk8Lt37zBu7AQmTv748WOMHOUfYxWxMS+fRA15OnPGLJaGZorR5zyvAsgjcOizQmpE6tD/AXmkDkUdqRWgNsUntX0IG4og0lcRbfBQX4wbIzR+1GIq2iUuBATxk7j2S3hrJALySzZF1yxZugJ0EZOXU5cPfezYCfYPt8/wkay9Enki1Rah/nSZtrUtwiIfqJw7N13l45Uu2UqCtmrKz8v70SWT7Py5i6rKUcsvqZw44GXb+VrodY+a1eHdvY92fbwtJ2sIrzZtWoBIG3046JpTGi1CY9N4fBwlLOT7oLS3/JKvRsOGX8T79e2pPS+6yDNDcyvtC1XR4ilY0nLuBKg86krfkZeTIvx8K0VJUVqa0nmkqK7s2a3Qt99gEPGnBh8+jq7IJU4gDh7UT7t3LVo0ZYQbJ0E4njxSyNRzouY51Yeh0jPMK3JJz6fafZGOR1hS1bdhPv6g6DFpOXfySd+zRM9AbNr06TOROVtWFCxkA2OiO+iZJmLmyOEjcCrmxESWf/jhB+aq/DLz9OlTNG7UFNevXY+2lKHDhsDBwZ6Vcs+QIQO8u3ZnlarSpv1evYlSgCgyKDQ0DP4jvv8nvEiRwjhy7LDR0NBFhS4flv5mX+4IES2Exq1bt/CIBKpTpsS1a9exft161pTS2c6dO4/x48ehYMEC2LFjJ/LnzweXb2LMUr0fat+qZWssX7GMEV5lypTB1u2bda795ctXqONRF8dPHtXuiSnED5+ALng3b92GjXX+WMetR/deGDBEI26dEC6IcpCpmlrfPv0RER6BVm1aoUWLZkafQdEh4SEQGwQMPdNUrXDY0OE4cuQgMmXOFGPhsTGvMeh26tgF8+bPMaZLkmtLJBDZx4+fWModN0H8JLmtFguSICCIH3EcBAICgQSJgJKuUFw5akrqVVz5lpDmUaOTk5D8Fb58R2Da9JkoXswRxYo7sfB9taV9+Qgk7EzlyEuXLsUiXJRSFyiliSJZ7t27j4cPHrKy1kHTg1G6TGlW+ejKlRCsXrWaDek3wldDBjk4IG26tIpbRWlfwUHBmB40zeitVPMtuNGDKnTgRAuRVS1btYC1tbW2FZE3e/btwl9v/2IpbBEREVi86HvUyLDhwxAwKgCXr1xE9hzZWT9OBNHP1m1aYfKUQJ1uEs7NmjTHydPHtW3MIX74IFzfgwgt6QXJEnjRGKTX1K/PAHz5918sXbrQUsNabJz9+/ajc6eu6NmrOyvPLixpIBBb1ezcKlfFtKCp6NLJi5GwShbfxI+9rRNCwi4ljY00cxXSCEcinUeOGisifszEVHRPuAgI4ifh7o3wTCCQrBEQxE/C335j0sIS/mqSl4ca4scJ5cuXYQunyz2F7auN7pBX9JJfZM6ePQtHR0dQlSqqyKXPXr58ifCb4YwIIkJo/foNaNS4kTYqiAihlClT4sTxEywCyKtrl2iVsAztHEWukK5EXKQtcaKlebMWWLZ8qVa8mpM4zZo3w/Pnz7F6zUpQyfqs2TRVn16+eInte/bi2pUrWLVyNUuTKFu2DB48eAjPju0xaeJkfPjwAYsWL0DNWjUVl0wC2hXLu+D5yycWJX74YJZOASMtJGfn4nCt7IpyZSvh/ft3uBJy0dB2xtn7J46fxJQp0/Dbr79i5Gh/FpklLOkgEFvkS+mSZVG4SGFWwY9X7pOjFldEtNJuXb50GSdPnjI51SvpnICYK6F9WbJwCcaKVK+kvM3Jem2C+EnW2y8WLxBIuAjIy6LHpae6xLLj0oeEOBcn43LkzM4EnEk/iNLWSFtJWOJCgCpHFS9eDOXLaYgfblwDwRABJCV+6AJF35TK06jmzpmH0aMD8PNPP4N0LwYPGYSHDx+i/4B+sLLSVGHRZW/fvtVGBY30H8WaUWrYwIEDULWaOyaMn4SBg/qrAj02qvbompjIjAED+zNiSsmohD2vREZEVtlyZdGhfUcM8hmKHl7e2Ld/TzRS6/69+9i0aTPGj5vA0kco2onSxZTs5ImTqFunQawRP9I5ac/1iceq2ZiePXpjetBUliJYo7I7K4W+as0KNV1jtU3gpMlMkPzff/9lFeuGDDVc8jpWHRKDxwoCsUH8nD51GqtWrcHWLdsQdVe3Hld8Ej+LFi5mkZjClBEYMtRXED/icCRZBATxk2S3VixMIJB4EZBrM6ktL26JFcs1X9Rqu1hi7oQ+hlyvyJBOVkJfT3L2j4gf0jIqVzY68cMx4ek99LuuSig8AkSJAHj96jUKFiikhfjh4/sICw3D8eMncP/+fZbiVMWtCuxsbWFrp/ljKKJiQP9B6OLVCU+fPmPjqinlThesjOnTx7pGjfwsNWrQGOs3rtO+fP78BVCp9g6e7ZE2bVomLsqN4/ji0SNGasl1flauWIVePXtj7rzZqN+gvs5jS9pLHdp3ikb8KDUeFzQLDx49QQ/Ptthz+Ch6djTtEigX8zb2eWrWpAUmBk7AjcgopPz5JxbpFDxjurHDWKQ9aUr16zsQ165eQ8aMGTF1+mQUKPA9Tc8ik4hBEhQCsUH8TBg/ETY2Nkzc+dSZ7ymX0oVzbZm4iEBUApw01WbOCk5Qe5GQnBky1A9jx8QU5E5IPgpfBAKmIiCIH1ORE/0EAgIBgYBAQCCQSBHQED/FUa5saYMr4CVxeZUWXoaXOuoThh41cjRmzpgJLy8v+Pn7Ks5zYP9BUGSQjU1BhIaFsSgLu29EEJFCRW2/i262ad0Oi5csxI8//mjQZ2oQWyWT9U1er059zJk3GxT5MylworYpkRpp0qRmaU3kv5T44RfQnTt2okLFCqjmXgM1a9VAvnz5kDdfXiYMvXTJMly4dJ5VAtNlSxYvxby58xV1RTr0Hoi61d0Rev0m2jSuj1zfNIRCrt3AnkNHMKBbF1WYyhuZG021Yf1GFHV0YGl43by7Y/hwH236m0kOGdnpxvUb6Ny5K6sqRyLl6zeuNXIE0TyxIhAbUTdUxv3MmbMsJdOjdi1FaOKb+HFyKI5LVy4k1m2Ldb8F8RPrEIsJ4hEBQfzEI/hiaoGAQEAgIBAQCMQHAlOnz0DJEs4oW6ZUrE1//fp1VKrgiv/++w9du3qhuHMxFLW1hbV1fu2cFy5cxPFjx9Grd0/ta1FRdxAWqqnoRSXhuRUoWAAnTyl/iy5fhJT02b59Bzzbd0TNmjVQvkJ52DvYIX/+/EifPr1F1076PmQ///QTOnfqgkePHrOopJw5cyI8PBxz581h6VpE5vz888+s7b4jx1CupDOrOEYkxIe/P+DQwcPwqO3B9JGioqIwJmAsqMpb+K0bekmvqVOmYeOGTTh6PHrVMyJ7Iu/eY8SPkm3csRvFHeyQ+xsZZAwo5grkzp41FyXLl2ME4s4du1j5+YAxmtS+2LTNm7YiYPQYlClTGhkyZoDfiOGxOZ0YOwEiYOmIH9Ipa9SoKR4/eqw36i4+iZ+bN8PZZ8SQoZoKesJiIiCIH3EqkjICgvhJyrsr1iYQEAgIBAQCAgEFBIj4KVXCGWVMIH6opDWRMIaMIlj69xuILds24fPnL7gaFgaKAnr8WCM+3LGTJ4uyoNQn0v3hZIjSuE+ePEHf3v2wcvUKrF61Bs2aN9U5PZE+FIniXqkCa7NgwUKULFkCdnZ2TFiZRJBJ4JTSMn766SdWkp6IIEo1y5c/H1KlSmVoaYrvc+Lnwf37SJU6NTw8NN/4k16Rdb6CeP7yKSN+KOKH1krpdJQmR6QPVbb6+8PfOHr0GMOjlsd3AWdK/SpRsgR27tqu168RfiMxI3hmjEvnsLGT4D+wDyOkdNnwcYEYNbif0es2l/ih9L8Pn7+gVDFHNncOq9w4fuII8uTNY7Qvajp07uQF0mFp3qI5nEsUh7u7m5puok0SRMDcVEU5JPPnLUAx5+Ko5lY9wRI/lDbaomXzJLibllvSkGF+GBsgUr0sh6gYKSEhIIifhLQbwheBgEBAICAQEAjEAQJTp81AqZKmET9qS4QHB80AlTV/+vyxNlKFSIz7D++yCBYqPx4WFoarYVfZT4r4IELHlnR/bIuy6KA//kjH0Lh75y7mzZuP0QGjWFSILn0fIlOI+JHqZ2TPlhNh10Lw559/KiL76NEjFm1z48ZNjBs7HsWKOYFEmI01LuxMY9Su7REtTY3r9lAqGI0tF0f+559/2HRenbsiV+5cKFasGHLnzsX+7l6lGkvLoxQyfda3Tz+EhV7F3v27ozXbse8garlX1tuXUsEWTp1g7JLZOvSl+6kZsEWLNli5cilrOiZgHEhvZ1Kg8b7omovIPtdKbizyrN+AvugghG3VbEuyaGNuqqIUJA+PekiZKhUyZMiAwMDxjNBVsviM+OnRrReCZkxLFntr6iIF8WMqcqJfYkBAED+JYZeEjwIBgYBAQCAgELAgAoz4KeWMMqWNT/WiKlQLF8036E1Hz07Ysnkrq0Tl5OSIQoULaYWLOQFy5MhRVKpUUTsWXfrDwq5i2JBhjIjh1rRpE9g72KNzl07w7NAJCxbOizG/rgtV/rwFcDsqwqC/1IBIINLToQpkplqTxk1ZuhbZyFH+SJMmDUJDQzF+wjhWjcytZg1sWrsOo0aNwAg/f4zw92OaQLwaGEX23L17D3fv3sX1a9dx4MBBVoXH0dERO3bsRLZsWZEnTx7Nn7y52U+yjp6dQaLaGzZ9F5VesWELUqdKGSPNa8+evahWrap2iVt279OZCqYPB0sQPy1btsWKFUu001hlzYmDh/ax82KKUeW40iXLIXPmzPjl119w+9ZtbNy0HhUqljdlONEnCSNgKZ2fnXsPwLtjZ3z48IFF++h7LuKT+ClerCQuXDybhHfU/KUJ4sd8DMUICRcBQfwk3L0RngkEEg0CvMy3c4li6NOru0l+T5kWjCdPnrIy4RQNkBCMKnzNnr0As2ZOQ758hlMPLIGDuesmHCuUK8sqNnGTVypbtGB2tPfNnTMp9I+MvIOu3r3w6PFjtpykXs1t6rRglCpdEmVKlTR6+yh1KV06TSSOPqtfryHevnmLPn17s9Sq6dODWHNKeeL27NkzdkGfMmUq+vTprX1dWtmK0qMCAsbC1cUFLq6VtCSJdG595cXz5s6PqLu3DbnL3ic9nbJly8DF1UVVe6VG1avWwO69u/Dq1WuQzhGRN+fPXcCGDRvg6OTEUozs7exQuEhhFClSGL/++qu2PL28otfRI0cZ0UUlxakimNRu376NiPBbiIyMxIkz53Du1GmkTZsGfn7DUbuOBz798w+8Bw2PEckzaWIgKw8/arQ/vLp6wXfCFJQv6YyqLprUOLVmCdKH5mrarBXWrF6unbZO7XrIlCkzFiycq8oV0i0Z7uOLI4ePIptVNqRLmxY//PAjRgX4o0IFQfaoAjGZNqIIQYrMoZRLU40iDJcuWwHXShVRvmxFVcRPruxWOiOCTPXDUL979+5h8aKl8PXzMdQ0Wb8viJ9kvf1JfvGC+EnyWywWaAkEqIz1ho1b0LBB3QRDSlhiXZYawxzCg/cNCQ1DXJZtV7P2xET8cBz79O4ejdQhIoiMCDneJkfO7AmKYFOzF8a0WblqLWrUqIo///hDVbfz5y9iytRgBAdPZn0Is9279qkm/FRNksAa0Rop2qd0qRJGeRYSEgp7eztVfWyL2KNGzeqYOEmTtvPXX39hyOChGDV6JNP2UUq9osiX5i2aYWbwLIwZF6CdZ+gQH3h17YxcuXJFm5suXZdCr8LJrqjOi1SXTl4oaFMQBQsWgE0hGxQsWFCn/5kzZsW9B3fM+pyvXasOtu3YGmMOSishP588eoxr3wghIoW2bduOevXrwtramlXlOnBoH3Lnzs36L1q0GAP7D8KKlctQVRKhIx18QvAcDOzeBbVq1MbHz1/w9uULXLh0DgNHjsUE3yEx/Th+Aq1bt8W7v94h7R9/wN7REZ0828HNrQojodQYXZjJ6AJrjknFraXjZMqQlWkt3bkXk7C7eOEi00KaMWMWvnz+wvSQUqdKhZGjR+LXX38xxx3RNxkiYC6BSRE8a1esRJkyZeA73A+nzpxgGmMk2q5klooyMnar1qxei0ouFZE1a1Zjuyar9kOH+WGM0PhJVnuenBYriJ/ktNtirSYjQNEAK1etQf9+vcy6EJjsQBLvSMSan7/mkpeQIn4SC+wcv8YN60cjfTjR06hRPdSvVyexLMcsP2nN48YHYvCgfqqJn4QYbWYWCCo605rLli6FUkYSPwvmL4Rnxw4GZ7hz5w5KFC+F3n16YcDAAexCTlW6du3chR49NVGB0pLm9Pvnz59ZhNCt27fRpFFTlt5Egsx29rbw8/XH6jUrWapY4ORJaNO2NdSmTERSdazISLCfUVHs5+FDh1lFJxsbG9jZ2zEyi37mypEb9x7cNbg+XQ3evHmDpo2bsQgdIpisslsxzSGp2LS079MnTzFx4iSWEsajg65du84IIKkdOXoIRYoW0enX1ZvhcClbEZ07d0TA2NGs3c1bkTh4/CS6tmsVo1/DBo1ha2+Puw8e4t3LF4xIIUuZMiXTE3Jzd0MVtyqMLJs1czaL2OIaQySKS2ZulAQRdroux5QyU8ejHr58/coik44eOcbOzt1791C2bFm0aNGMkWXCBALmImAOEUPPwuOnT+E7eBiOHz/BhOwpYlDfmObMZ85amzVpgdVrV5ozRLLoK4ifZLHNyXaRgvhJtlsvFq4WAUFKqEXKvHbJ8fJtHmLfe1Nk0p2792Kk2fH0JS8vz2RD/NA5On/uojZ6xxDGyfX5ZsRPmVIoVdK4iJ/MGbPh2QtNOpw+o0t6N+8eqFO3Nt68eYsd23cw0pxEe0m0OUeO7PhDFpFFxA/p2ly5fIVVvSpatCjTxiHCKGh6sDZFjBMpTna2ZpEP5D8RQeE3I1i5dUoZSp/+T0bCmGpEkCxcsAj2jvag8s6LFi5mQ7Vs1YIRQeyPTQFt5BIJVYdcCUFXby/FKYnoosiXK6GXkS5dWr1uVSzvAo/atTBw0ABtuyVrN6Btk4Yx+tkWdUBFNzfMnBbI3qN5KB3u5MlTmBw4BVRF7eGDh+w92jd6TsaODUDdhg3w8dMnsyJ9KFqILsxqRKGnTwvCqJEBCAm7zLSNhAkELI0ARZ3xCoBqx6bzy6PecmTJhEyZMoE+G0nfh4w+o+h9qcg8Hzu+iB8nB2dcunJe7RKTbbuhw0ZgTMCIZLt+sfCkjYAgfpL2/orVASxtY+FCTcUQMq7dQekd7T01/9ke6e/DLsbS16hd3doe0XQ/qC1PR9q1ey/Wr9+MSRPHgEojX74Uok0NkaYvSec0tCHyftRerR6LVKOE1pMqZSpYW+fXatPo80kaGZIzRw6GS4sWTVmFGErBIrO3s42WCkOYWmXLxtb8Z/o/0L17Xxij8SPHn4gLucaPtI0xWFBbuWYL32Op3g3HVvoab0djKKV6SX2i/uERt7RpRUopbzRIqiVwAAAgAElEQVQGnRNKI1q8ZLn2LMr3lRMQO3fuYXirTXvj6wwY7aeN9pGPxc+ddEw5tnzd8nMi3XclnIw9V0rPnxxHfc+JLpzoMkpnkJ9X+ZlVGlOufURt+JkmTSddGPGz4euniazQd46Uni1zMTD0OaLmfQ3xU5pV9jLGKDKkYkXDWjAzZswERQft3rMLmTNnYlNMmjgJ5cuXh62dLfs9derUMaYmooRSwsqVL8ciT8i+fv0Kz/YdsXjpIsyYORtlKlRQRRoYsy5z2/IS85s3bcbXf/9Fw4YN2Lf+f3/8xHx98eIFwsMjGBlEJBP9ndZJ5eSt8+dHrdq1WHRNvnz5orlChAyRYBkzZkDo1RC9bpYrWxFt27ZmAtjcroVHYOOOPfDp8117rUufQdi4dDF27d4B5xKa/ZdqC9HfSQybyspfu3YN9eo0gI1NQVy8eImVo6d/VygSi0rMU3pY3nx5tfOdOH4C2XNk1wpOSx0mPF6+eq03Lc/cfRD9BQJqEeBpojmzW+kkMikNjFvKFBrtQXqmKdqNpzmSthSlUFF6Iid+qJ2uFLL4IH6ocuLtyEjUqVNbLTzJtp0gfpLt1ieLhQviJ1lsc/JdpPTSTdod/KLHL2r8Yie97POLdPUa7toICmk0CqFJaUl0QadLceHCNihZwhmBk6eDLt/p06fHpMnT2N9pTj6HIbFYfqHNmjULm5f//uD+Q4PRC9R2UuA0tGjelBE9csKC1qTLJxIC5gRY0yYNkSVLZrz/8IGRMEMG9cPY8YFQ8mHe/EWoUtmVHS4uimtojfwkEibDfPy1RNnevQcYKZIzVw5tqpc8ioUTeGqIMLlmi3zf5b+TX/KzwOeTEgHyNCJpdMnrV2+i4dC1S0ftOaExMmRIj759esDWtgh7XYopjUt49O/bi+0fP4OOTvYGU9/kZ1z6tOuK+JH3kZ9RfWeP1pwndy5GlJp6ruh80zg8HUttlI4anPThofRJqCvixxBGNJahc8RJVGorf7ZMxcBSn+akaVSuXGn22aXWLly4yEqMZ8yYUW+X5ctWwN9/JH75+Wdcu/H94jRowGD06tML9es2wJlzp/DPp3/w2++/RRuLIk1GjxqDipUqoEKFCizKIyI8AkuXLUf9Jk0wfNBg7Ni5Ta3Lcd6ue7eejAzJlD07bKzzG4xIev36DSK+EUFECFFaFTdKF5s5YxZITJs0kY4cO4zCeipd0cVz5uwZaNw4eoTPkjUb0LZpQ/a5vmH7bqT7/Vd4d+mKi5cvgP69IZMTP1yA+9at21i4cBFcq1WDfSEb2Baxw9LlS3D+3HmsXbOORQZZWVnBzs6WET4U7UQ6TKQxxI1H+NBF2Zz0sDjfTDFhkkbAUKSPoZTGO/cfwG/CFJQuXBCvXr5EZFRUtGqDuogfGvfFq1eK0UCxBThF8fXt1ye2hk9S4w71GYExo0XET5LaVLEYLQKC+BGHIUkjIL9Qyi/CShooSlEbSmlIuogI6cWYwFVL4OiKFlFTVUp+IaZ5iUzhET+GfOKkhRLRICdpaGyab9euvWjRvAk7P8aIOyuJEMsv3xS9ISVCaA4lQk7p8CqNL99npSgZJZLEEIFG80uFhHWdHblQsHxcpVQttQLD+lLklNakTwSaorg4sabUV070mHqu5OPIcdT1oaQGJ0sQP8ZiJI22kuOmi8QzFQNLfWAT8VO+XBmUKKGJqlFjatO8SNT56dPvlbtobBJ0njp1Gi5dvqDV9tm4cRMaNKgPEuslfZ0pk6dh4KD+jISYOGk8QkOvYumSpciUORNatW2LoYO/pzCp8Tcu21DKVrlyZVGlsjtL3ZLa0GFDWDRPAZbqVUCvW1TOnr48eP/uPYsM6tOnH25F3GLpVoZK0hPxs2bdKlT+RsjziT5+/ITpCxaz9BP/AX2wePESRjCdOXuKNaH0urlz5iFgjCaCjaqxbdq8gf194aIlePHyFQb278P26ciRo6xKGxnt063IcJw/fwHdvXugfIXyTIeHSKoSJZ2RPWdOZMueHbVq1oDDtyivuNwTMZdAQBcCagSddRFDazZvx57DR5EnZw50btEEZ66EomPL1tGifWhemqOQdT5F0Xk181ty9zp6dsb8Beqq5Fly3sQ4liB+EuOuCZ/VIiCIH7VIiXaJHgF9aSpS8Vu1xI/SBVNXig2BJ40cMQSmdBw1/aTtpdFLNI8an3iqlpIIsBIeRAaR8ZLhxhA/SkQSjSUlMB49ehIjxY5jZigFii7UPsP9MXqUn84S7KYSP9K0JqXII0OpXrzKlJz4kacjSs+HvggneZSY/FypIbN4H6XoNzlxSn5rLoZ1zDpXhnDU9XyowckSxI+uam5yjNScI10C26ZiYOizQ+37jPgpXxYlnIup7YJGDZtg5arlBis/bVi/AT179GbiyYUKF0Lz5s3w8tUrpt0TFBSM169eM80bR0cHODg6MmFlIgtIz8fBwUEbfULfjF8KDcO1y5dQwtkZ/wE4cfwkI4cSmhHxkyJtOgzpPwB79uxk7vGUKYpYCo+IYJFL9Gf37j2oXdsDBRgZVAAFC2h+ktj1x48fGclDeJBRufv79+6j+Le0N+m6SbyZm411PpZqsmDJIjg6OejV4PEfMZLpJq3fsJZ1P3z4CCOXOnbyxOPHjzE5cCoj3uhyumLJUrRv1wa2tkVZhE+KFL+j9rd0kVYt22D5iqU4d/YcaP0k5P3ff/+hU6cuyJgpE/79+hUhl6+wuYjYo6ggjVi3HZycHNncZ06fQbp06dg5ESYQiCsE1KRb6arMNX3eYvTs1I65euP6Dfzz739wq+gajfgxVPWO5qcy8uZWxVOL15LFS9G2XRu1zZN1O0H8JOvtT/KLF8RPkt9isUBO+BAh4mBvzwgFLnZrTsSP0gVTV6SA2l3gF3muF3QlJARqIn5ofF1aK2p80nU55X7L1yovl20M8aPrUi0lfsLCrkUrr60WP2rHL+f6CBM1F3YaS8lXXdpB0j2Qah0pnRPpuFZWWVnqF5XVNrbyliWJH6WIKilxVKN61WjphOaeK304Ku03X6shnGKT+JFjpOYc6Xu2jMXAmOfAUNspU4NQgenoqCN+fH38UL1mdUbSKGnzSOd7/fo1CloXwjCfoTh9+jRWr1mlfZunFBGhMXvWHNyJuoN//vc/7N2zl1ULIzKoR/de2LxrB7j2Rv9+A9F/QN8EW4aYCKoxY8Zh9KgRqOJSBWvXr0HOnDmjpU/J94O0ciK+kUGk9xMRcQukD0Tm3a0rCnwjg6Iio1C+fDnkyJkj2hC8NDxdHnnqSMvGzbFk+SKk/eNP1lbXpbJ9O0/88Uc6TJk6mbVbvGgxsmfPDveq7jh27DhOnDyFCq6urOJWq5atsWz5UkZEjQkYi/r166FwkcJMq2j16rXw9fPB4kVLWPWyXN/0iSqUKqsV4qYqZ25VqmKEvx/CQsMQFnaVpYn99ttvsClkg0MHD30r2/6dxDJ0dsX7AgFzETCV+Lly9TocihZm01Plufv3HyBVmtRwdiqJp880YugUWXfjVqRBHTIiVqVaQeauSVd/qjZGnyHC1CEgiB91OIlWiRMBQfwkzn0TXqtEIDZTvfQRP8aIHPOlmJPqFe3S9eaNVuSWyC4Xl4oGhZcNET9SAoDIM9J9qFq1inba2CB+SHdIjZ6P/CioSQlTc2GncXWRVPSe9NLO/TQl4ocTPzSmsaXsTSV+SJRYjq0uPSBOyHnUrI7tO3drfVSz54bOlS4clR5vtdW3LEX8qMFIzTmyJAYqP/ZUNZs8NQgVjSB+XCtVwZp1q7VCzfomIfKgXZv2mDptCjq099SSAFFRd7Bo4SJt1awpk6fCxaUSnIo54e+//4ajfTEM9hmKLZu24OTx49Gm4JozPKVK1SJjuRG/4JHo67aNm9C9RzfUrV0Ply5d1s7cwbM9I0qKFC7MfqZJk8agV7dvR7LIoMuXLyNw0mTMnBWMxk0aa/vpSiEpW7o8Nm5ezwgyfRfbyi5V4FHbQ6v5QcLZW7dqdJMcnZxQpmwZdO/eFZkzZ45GXnVo58lKuv/yyy/Ytm07/v7wAU2bNUWnzl7wqFsX5cqUZhfZZk2aY/VaDdlHxM6t27fRqVNHrf8TJ0xiZA+Zn+8IUCocTx8zCI5oIBCwAAJqiB8u/pzhm5Azkaxkpy9cwvsPf+PymdPoP6Afi7QLWjAPzepphJPVjM2XEBeRP0TMtmvf1gKoJY8hhvmMQIDQ+Ekem50MVymIn2S46cllyUoXU10aP1KixpxUL8KWp6PIhY6lmjtKe6AUqaKPeJCOQT5LNXe4H/STi8iSfosun/SletEY0kt3mVIl2bf+JELMTQ0JwNsqpRRxf3kZbvqdV2iSEhTkx4aNW9CwQV2WDqFkulJopH15Kpm0zLmatChqIyW95FEophA/XIybiAZ5Gps8pU5pvcZq/OjSnNGVgievYiaNEDF01nWdK0M46vqM4tF7+nCyBPGjFiNdOkiGogppfaZiYKnP78lTglCxYjk4Fzcc8UPVuUizp03b1siRI3rkiZI/pB8THDwDs2fPRIP6jbTEz8GDh+DdtRuLaClkY4NVq9ZgytRAVtb91CmKDFqH4b4+jDyYP28BChSwRjarbChXpgIbIyGRPtKKXRyD69euw9u7O4tsadCwAT7/739o2qwJPn/+gsjISFy/fh3r121AjRrVkTNXTpQoUYKRQVQxS8kohapmDQ/21p59u1CsmGavlPRB6LOosqs79uzdycglfVEH+fJYY/yEcWjcpBEbj6KwNu3cjowZ0gNfPuPcufPo27sfey9X7lzo3bsXSpRwRoXylbR7SYRUMWdnpMuQAdVcKmtfJx0g2me6EJMFBk5G2TJlGJnEzbNDJwQFT2N7TOPcvR9lqWMtxhEIqELAGHKGP3P0k0heXqK9UsXKWLdxHZYsXISH7/7G2GEDkeL333VW89LlGBc/p+p/sWFE6opqXuqRFcSPeqxEy8SHgCB+Et+eCY9VIqAkqswvqhQJQ7oKVGmpX/8hyJEzO4tkIOMVu+jv/II5a858cFKCSpzb2hVlVajkor3UR56+wd1Vo01DF0ZeTYyTCC9evMTkwHFsmKLfQozlEMijCuSEhCGfOBEirWQmn4MTAErr0HVRVtoqqeaQvLoateeaRpTmxstlS8eRaxgpzSHVc1LqK48K0pUmJxfwlkd4yNOdlHBQEmmWjyufn/ssLaWu69jrIzp0VZSTpj9K9Xp4RTnpXPrEyU09V4Zw1LVWNThJyVLSSyHdFClJqevZodeDgyezSnxkajBSc47q1vZg6aXyZ8tUDFR+/BlsRsRPpUrlUbyYk8G2RLwsWrLQoDAxH2hA/4Es/cfN3Q379+1naQZV3Krg0cNHKFe+LNN/uXnjJubNm49jx4+ALj6rVq7Gk4cP4NnRk+nJEBlx6cpF9hndq0dvzJ0/BxQpMmBg/Or7UFrVzVu3Y5QkJ9+K2hYFpTa1aNGcEcS0xps3b+LGjZvYtHETqlWvhkKFbBiO3bx7IHDyJCasfO3adYZTs+bNUKRIYVa5iwghKhM9wm8EChcpgg0b12n3SYn4efnyJWp71MPxE0fw448/srZKF0p6JnLlyINt27fA2saGraVejVpaYm3rlq2MFOL2/NlzRgSdO3cOwUEzUK1aVTg4OWLCuAnYsXc3ShZ3ihYVNHfOXBQsWBAuri5sCNpHbqQhRFpFXbt4s/lq16rLqkjOXzjP4BkUDQQClkTAWOKHz03PPz1Xnz+8x7v37/H31/9glTkTTh07huMnTmLNmpVGEz/8WSWylpNKllrr58+fWYSeMPUICOJHPVaiZeJDQBA/iW/PhMdGICCNVqBugRPHYsnSFQgJDQMnEKRtiHSgCj0kfCqNApJecIf7DMKFi5dZOXdu8rQZ+QXVEOnDx5GK19Klv22blug3YIhBYWiajwipFy9faskSeXSPLp9IT4eXcyc/dPmqS9NFjrGatcoFp8lXMk6u8cu3fGw1pA/H0lBfKTlEWPfp3Z1VEqMoINKzkRKANCbtMVXboYvT3v0HQBFUZErniF6vVs0NJM+6e89+7TmZGTyFpUspnR05JmpIHxpYaV90CXpL8ZOTY/qwlYo6yx8/U84VPU+6cDT0eBvCSeqP/BmQj61EEErPrxqM9J0jaTl3+bNlDgaGMFLzPhE/LpUqoFgxjciuLjuw/yAePXoMp2IOsLW1VTM0PGrWZtoX23duZXpAPkOHMzHnceMmIChoGnLnyc3GIVKAa/ksmjcfefLkwYMHDzB1yjT2PpEDV8OusrSiwUMGoV/f/owsiQ+jSxkXbNV1OaPS6yRaLI1ukfpKwsdEBBEhRFV2ePoab/Pq1WsWFUSRQ0MGD2UvOzjYY//BfdphuB9yH+7dvYfixUrGqCxEPt8nwq2kMxuDKo6R5k7dBvVRtGgRFC1SGC2atdQSP9SGqpORUWl20uHhr9HcF66E4vHDB7jFSK1w3Lt3D48fPcLESRPgXMIZ9raOiLp7W6sDJS0Tf+fOXUZwUaW269dvsHGnTJuMVq1axseWijmTMQKmEj8EGelrHdqzBz7Dh2H//gPsywV6Znbs2ImZM2Zj3YY1qjR+5PDHRqUvIqCpuqsw9QgMGz4CAaNEOXf1iImWiQkBQfwkpt0SvgoEBAICAQUEiHy4c/ceS+uztBHRMilwGlo0b6o3csbS84rxYhcBtcSPR8068B0xHCVLllDtEF3+W7VpiYnjv5M0PXp2ZyXDDx05wISL//rrHfLntdaSH1KCgCbiv1OawqePn9CkaWOEhYWpJp9UO6uiIV306HJnKBWjb59+WLZ0ORuRiCoiTWxsbFjKmtzk61VygwiwqKgoTJs+Vfu2rgsrkUUVK0SvLMQ78bSv169eYlbQTNyJvI2ly5ewCKyrV6+xSl7jxo/VmUpHqVsRkXdw8/p1LFu8JAZhRSLVFBVEos20/iZNm7DUMCsrKxw5ckRbJp782b5tB/766y3q1K2DvLnz40b4NWTIkEHFLogmAgHLIWAO8UPPU8uWbbFp41rcunUL1tbfn28iNEkIP3D6FJayynWB5J4TIUvvURtu5FPG9OmjvWbOiv/9918WgUhfWAlTj8Cw4f4IGOWnvoNoKRBIRAgI4icRbZZwVSAgEBAIKCHAo2AaN6yvukqTWiQpcurYiZOxQiqp9UG0szwCROaVK1cGZUqX1Dk4fVtMERoU6VO+grqqMHTZyJIpWwxygCJdqKw36d/MCJ7J5qTomPYd2sHWzg4kOMwjYKhaTr8+/TF77iwW/UOpYo8ePcKFCxfRoUN7bcSQ5VGJPiJ9A09miPCZMH4SKzHfpFFTVtGL/KdoGE10j+Yn4dioUUNGBmXMmBHnz59n4tf6bPy4CSxtqn6DetpmuqICTp48hbq168eI+JGO37RJcxw8cJBFAJw6c5K9dfzYcYRdvQovry6KxI+SlhH1o9S2GjWrM/KoarWq0Zbx6uUrRgQtX74Cu3ftZu8REVaiZAmGQ/MWzVlUU5fOXjHOSWzvqRhfIEAImBNdc/TIMXz89BHvPv2DAvny4iuL7dUYfVZQxb6OHTqj96AB7LVC1vmiEUC8mheljUk/W8who5R2deHCxejQQVN2Xph6BATxox4r0TLxISCIn8S3Z8JjgYBAQCAQAwE11aPUwiZNX+KaS/p0ctSOK9olHAQmTw5Cjjy5kD1HdthY51f8lrl1y7Zo3bYVqlZ1V+14SEgo6njUxZ17yuW56dtyiqApmDsXnIuXZNpBRAaRyC9Z6zat2DfUpFkzdtwYDBwwGCP8fXHj+g2mm0MC09w44aLaOZUNeXqUk11Rnd/YS4fiotOGonjevXvHCCHS0aE19u7TS69HNB5Vx6pSpbK2naK+z6vXGDVuItYsWYoazVugmktFNK2nEYWWGqV5de7khefPnzPRaUqto4gi0uMh7Z56depj89ZNrIta0ks6Ptdg6tO7Lxo0qI+9e/ehXft2yJ8/H4sGIjLId/j3b9KpSMCBQ99TYVVuj2gmEDAbASJd6LMoV3Yr9B8RgKouFVHVpYKqcZcsXoq27dowHbPKVd3ZGGT8s829kmYcen/unPn4M/2fLAJI0+aTlgiSP8vmkFFyx6lKIqWecpF1VQsTjRgCgvgRByEpIyCIn6S8u2JtAgGBQLJDgHSiKpQra1bkD9dHEqRP0j0+RPy4Vq4IJ0cHpl1DOjCUzkSXGEo/+PLlC8aNnQBHRwd41K6lGoiVK1dh2ZJl2LVnZ4w+0ovRnj17NZXC2nwncqgDvTZn9lw8uP8AX//9iq1btrFS5nZ2trC1s2U/qQoYGZVNp6ghsh7de7FKUeYYfeP+8tXrGMLNhsZcvWoNS0WrUK4iwsMjWHO6cJFIc6HChVjUjtTmzp3HqppVrFRR59Ck92NToBDOnDuFfPnyadspXQ43bN+FA8dOYnC3TsiVKxcePXmK4IVLMWaoJuJAauTr/n0H4OBoz0ifs2fOYuHiBcxHnhJG7eVRCoYwkL4/aWLgtzLXWXRG9OTPWwBdvb3ExdQYYEVbiyJABDTXvjJmYN/hI9CjZzf2rHM9LGl/ekap+hd9ltBn6s//fkWTxs0YwUqfC1xzJzaJH6qsSM+XMOMREMSP8ZiJHokHAUH8JJ69Ep4KBAQCAgGBgEDAIggETp6OKpVd4OhoH208XglqQsBYlClXBhVdXFjUS87s2VRFv1BEydMnT7FlmyZyhJtcZHj6tCCULl0KJUtpUs3WrV2PYsWLseiQCeMnspLndvZ2TOvn1u1whIaFITQ0lEUHrV2zDrXr1EamjBnhXtWNEUJZs2ZlqUrcTp44ycZRUwaeV+rSFfmkBvDI25Fo0KARunf3ZkTNDz/+CKqIdePGDRattG+fJrLF1284Tpw4gSlTJyNbtmw6h6a0tupVa+DZiyf44QdNKokuYWc+yJbd+1C3uiY6i8ifuctWYcSA3jHmoFSUX3/9lb3eoZ0nho3wxdt376OVqlazZkNteEUvimwqVboU228S+yaj9/Yd2MuIRWECgfhAgIheIrp16fAo+bRp42acO3sOa9asw+2ocINuczKVyHSaK1OGrIz4ISH0br17aqt48XaG0koNTgjg1atX2LJ5K0ujFWY8AoL4MR4z0SPxICCIn8SzV8JTgYBAQCAgEBAIWAQBRvxUcYWjg53ieFSS3cHBAa1at9QSDpSmQEYV2TKk/5N9o01ipEQKUYRONffqoPLBw3yGoat3F9aWEz45s1tpUyL4xf9WZDjSpUvH2rVs0RpUzW/NmrXInt2KadD875//MR2YZSuWxihJ/M+nf5Ajey5MmDSekUGkH0T0CH2rrokOskOeb9XDOCEkJ4NsChdm5czlvhkLMEXRZMqciRFTjo6OCGf6PuGsehUZpYUUtCmIHNmz4z8A7dq0N6hts2H9Bnh9K3vO/VGTCnI94jYKF9BU8QmPjELBfHnZ3ynF6szps0zslcrJly1XFr+lSo3ZwTOwc89OiwnKcl8vXbzEKh4NGNif7c/p02dw+vRpdiFt0LABNm7YiN17d6F48WLGwi3aCwQshsC+I8dY1I9a8qeaew2sWLWMRc01a95UtR+ctKXP0FQpUqC7lzciwiPgM3woOnbyZOmvpkQfKTlAabP9+vdV7ZtoGB0Bn+H+GC3EncWxSKIICOIniW6sWJZAQCAgEBAICAR0IUDEj1sVVzgoED/jx01E3rx5UK16VS0xow9J+uZ81oxZWLl0GWvW2dsLrdu20Zs2JdfDIdLEzk5DQvH3Ll68hLEBY3H48BH2evsO7eFUzJGld+XPnx9WWXNEI1Co36HDBzQi0mFhLMombZo0KFe+HBubIoMKFbJhRNba9ZtQukwpbNu4iZETXJ+GtDFSpkxp9MFZMH8hi1Yi4kluT548YUQQEUL0JyQ0lBFZNjYFWYoV+2lTkFXB4kbpUufPX8DqNSu1r/HL4du3b/Xuy6LV69C+WWPWr0PvgTi6bTM+vP/A0vd+/vlndOnmjajISOzctp1FHuzavUP1eqkUPS/xrtSJSDC6EC9csBC5c+dGFbcqMZo1b9aSiTzTuo+fPKZ6btFQIBAbCPAUTyKxidCWVtqSzkdReKNHBeDkiVO4//AOi5qjvmRE6BAhTqldlOb18eMnRijrGouPO3v2HIwNGI+A8WPQqkUzs5dHz/imTVvQuHFDs8dKrgMI4ie57nzyWLcgfpLHPotVCgQEAgIBgYBAQIsAI37cXOFgHzPiZ0zAWKRNmxbde3QzCrGFCxZh0MDBePDoHn777Te9ffUJIfPqWOvXb8DPP/2MevXrsrHu33+AS5cu4fLFywgKCmbVpFas1JBNVNmuaxdvJhbNrZt3D4wa7Q+qMkVk0MoVK/H02XNcv3YNHTw7sMggrh30008/xfDX1aUKI5LU2HAfX9D6+/brE43M0deX9Ix4dFB4eDgWLVysbe7o5ABnZ2cmcE1GkVN0iXzz+g3q1q6HcxfO6HUrcNZ8VChdAiWdHBj5k/OPNLgVHo69e/bi7oM7LMLhyZOnmDRxEiYFTlSzRNbGkIA1H4iildzcq6B6tWpInUaT3sXNtVIV/PDjD/D19VEkylQ7IxoKBCyMAD1nRAzfvBWpTZvkU3T37sn0zlq3asuq5xkqv87TZnl/rvtDBBO3F69eMYLoxJGjaG4B4odSZitWrIAsWbNYGJnkM5yPrz9GjxTl3JPPjievlQriJ3ntt1itQEAgIBAQCAgEQMSPu7sr7L9F2XBI1qxeyzRlqPQ2Rf0YY/fu3kPxYiUMpjHdunULy5etwAj/mP+5ppSxmTNnYczYAPbtepo0aVCrVk1YF7CO5gpVzDl08BB27tzFXifNn1SpUmLgwAHImSsne01KUtAlrLi9E06fO438+fIiYPQYpjfzzz//sGgfspYtW2gFpCk6KFWqVDHG4ZFBvJIXiU/XqVubzXX3fpQ2sleC2c8AACAASURBVIdKuAdND2b969evxyJ6NJE9NuynPnv27Bka1GvEKph17tKJNeWlnu/duweqZhY8Y7riEG/fvEW6PzTpc1v37Mep8xfRpK4HUv7+O4uAmhUUhDVrV8Ha2hqXL10GRTF06+6teps3rN+Iho0a6GzP8SE8Jkwcx3SXHj96zFLLKPKKxHApUmvR4gXwqB2z8phqR0RDgUAsIiBPq6Qqg2VLV0Cz5k3QxasL/qLIwG9i+JZw4+nTZ5g/bz6G+Qw1azgiu2fMDDJrjOTeWRA/yf0EJO31C+Inae+vWJ1AQCAgEBAICARiIBA4eRqqurvBzq5otPeoGgxdcnyGDzMatZ07dmLs2PE4dlyTmqXLtm/fgXd/vVP8hvvwocO4HRkJT88OjEwhEeSIiAiEhoTi9u1I1K7jwdK2qKJX02aN4eTkxKahCjukK3Px4kX2M0PGDDh18jSCZ83A76lTw9HOFoULFNKSUjR22LUQZMmShc3z+OlDFk1DKWcUHTRq5Git+34jfLW6QRkyaL6tl5dw1xcJ8/ffHxEeflNCCoVjz+49qFe/njbNi8ggGxsb7Zy5c+bF7yl+x/79e/H87V/aKlsU9USk2ZChg6LBe+rUaZQpUxrHjx0HpciNGhmAiZPGo1gxJ9g72DMNkZAL57FuzXpUreYOIt8OHTzMKqHVrFUTPEXLmE0nIe+582ZH60K4FC1SBMOG+mDGLA3xRUb7R+9RZBTZ/Yd38fvvvxsznWgrEIgTBKSl3vmETg7FMX7CODx+/JhpdllSk4fPQTpcRW1t0bSpJk3TWHv+/Dn77KNISGGmI+DjOxKjR2o+p4QJBJIaAoL4SWo7KtYTA4FNm7fC1280Rvr7oH69OvGG0Os3b9C9e184lyiGPr26q/IjMvIOVq5ag/79eiWK/yRTKXFKH/D3G5Zg/CUMu3r3gpeXp3b/TdkLVRum0IjPHzDaz6wS6/KhLYU1jXP+3EUEB09m4rqxZdKzvGv3XqxfvznW59S1lrjcf/Ihts6AOXs1KXAaqlWNTvyQAG9U1B3YFCzAKmwZa1RFKyoyCrPmzNTblcRHK1d2hVMxDWkjtfnzFqBAwQKoVKlitIidyMgoLFq4iOn8hIWGYtrUIGzeuhH58ljj+ImjTBSaBE0/fPiAzJkz483bt9i6Yxce3r2HyZMCtVNQlS8yImomTprAiJ82rSl14ynIr2rVqiJrtqzImDEja/fu3Xs2H5FBRGZwGzR4ICOgKFXMilXr+V66nKJeWIRLubIgfR/yh+zHH3+MtlbSBOGpXqQBNH1azCieWfPnwqVSRb1aIbVq1Mb04KlM90hu9+7dx5Gjx9C3V1+UK1+WVdHikVaU0kfkU5EihY3data+fdsO0VLr+CAHDx7CwP4DMXKUP1yoKlyq75pJy5YuR98+/QxGhZnkkOgkELAAAnJS5/q16+jfbyA2bl7PnuHHz56zaB9D+j2muFLMsQQuXj5nSleWakrpYqQzJMx0BATxYzp2omfCR0AQPwl/j4SHFkDg/PmLWLdhU7wSEqZeNsn3YT7+mDVzGvLlMy71Qg10pI2xYeMWNGxQ12Syhq8tJDQMNWtWi1ecpWsm7Np7erGXOPHHL+GPHj9Ghw5tVJNwarCUt+GkI72+aMFsixA/lsY6LogfwuH0mXMYMqgfxo4PxM6de2BvZ5ssiJ/YOAOmnEV5HyXih6I+zp87j0mT1Wu+SMdt06otSpcpDe9uXfW62LljF0ydPkVRRJkIlMshF5E9e/ZoZMr2bdvx7v17NG+uEUBVirAh0ud///uMxUuXw97RARdOn8bAQQNY+3fv3jGSSEr8rFm3Gs+ePkWP7r20r9O35nfu3GVpZD179WClkYkMIxKHSJTiTs549OQBpk2djkePHmPZN0HrBg3rY85cTfQLET/0e968eXHl8hWW5vXi+QtGKD169Ii9Tp+7FPHy9etX1keqMXTm9Bl41KqDzdu3IEOmTNqSz7pAJc2RZcuX6MScp62QqLKHRy20bNWCte3UsQumB0016aI4bVoQ6teri1y5c2nnrVenPjZv3cQINBKApjWTMDdh7+JaiZFARA7+9fYttmzbbIljLMYQCFgUAary5V6pgnbM//77DxXKu2Du3FkoUrQIe11NdT1Tnfr8+cs30fonRg/RonkrrFy13Oh+okN0BATxI05EUkZAED9JeXfF2qIhsHfvAVhb548V8iS2oSYCY8rU4Fi5KFsqqoguMn7+AQwKEfHz/URw8slSxA+NnFCxVnoOlEjXuCCbYvuZNGb82DgDxsyv1JYRP9XdYFdUk+r15PET7N27H1ZW2ZgorylWongpTJ4SiOXLVyBTxowsase9mnuMofSlRdkVdWCCxuRHtao1cOTYYRQuXIgRBjVq1oD9NzHqRg0aY/nKZTh65BhLXSLjYqqFrPNFK89MhISfvy9LbSLxZSJbsma2YmQPafx079YD8+bP1ZIx3GGqkEN25sxZlqLk5zccERH/Z+8qoKNKlujdxR2CkwQJwSFY0ODB3d1dggZdnARPcHd398UtaBYJDsHddYHdv/JPdejZzsubmTeaSdJ9Dgcyr7u6+na/2e2bqluhrPwyVd2qVKki8hfIj5Mng1jJ8q7dwkrY62s0159//sl0iygtjlKsKOIni1sWTJs6nVUrq1ipIrZu2YbOnbrgxNlTRkmf9+/fI7t7LiY2q6/xCIaSxUth2vQpKFqsKOvK96GUVxkMHNgftetYFhHLK361bN4KK1evYFpRvB0/fgKUxjdr5myMHjMK3bqHEfKySQQcBQF6Twrmy6P77qB31S1LdngUL4E9m9fq3CTiJ6OGil3mruvy5RBUqVQVKVOmwrUbIZrM0PcIfU+1at1SU3/ZST8CkviRpyM6IyCJn+i8u3Jt0QoBihx48PCRVSNUrE0gWCv9yJobJ1O9rImmabYoOomi1fr36x2OcKWzHJmpXqatwvLejprqVa1qJeT58VvsX/ftR5fO3fDgUVh5YnMaEQl37t5C8h8pgwcPHMLsWXOwdftmnbl//vkHbVq3xcpVK1SnCAm5gmtXr4LGxo4TBxkzuuLmjZtM04dSlXLnzo3UqVMjJCSERfNQeXLqdzP0Hku9oAuZ2CiditqunbsRL15cRm7cDb3LyCnS7iHdoFUrVzESJ1PmTCzSSF+bMH4ii2Yh0eUVy1ci9N5tVladNHdSp06FKlWrYM7suUYjnvTZX7hgETp17oj+A4dg+eIlmtKhDuw/iO3bd6BXLx9kdc8aLnKIz8MjFJzTuzJdoxQpUrBHIgG3Y/sOHfHDBZpNPQMkOj1wUH8U8CiEp0+fsjQwb+8K4SKKaM5TZ4KQTSHWbepcsr9EwJoI0DsiEsYUPVi4cHH07Nsb7jmywzV9euTOkU03pVixS0k0W8uvmtVrM72uESOHGSWVp02dgT59e1lr6hhtRxI/MXr7o/3iJfET7bdYLpDIiCVL/rtkmJreI17aHj95wvSCqCntiClE9DxD+vTh0rPUUr3EC/Cy5at0fqpFh5D9YcNHw99vpElRS5zcofQaajwV69mzF0z7hlKeeDM1TUuZSkXElFLjR0xNUsPN2AkV/Sf/WrdsjqdPn6Fy5bCoBDGVRlwfFw41hfix1FeaX/SX0pn69vFh5Ieo8aNvT0wRO+UkG+HRz3cw20d9Z45S8HhTni1l9A3HoGHDusjv4aE7I6aeDZpPHxHIz72/3wgMGz4G3D813wy9u/zdJpzJ1ukz59C8WWO2VPFskt3bd0JRrVplpmOk9i6K7zmN5ymCpn5faD0DyrOr3Dtj74WlzwMCp6Fa1SrIkydM32Xvnl/x+csnNG5snrDox48f4e6WHb/u34dqVWswOzlz54CTU0o0a9ZE5+6NGzewedNWDBtuuHrNmjVrkTxZMhYVwxvp7dy8eZMRHZkzZ0LDhg1w98FD/BQrNgopRKr5GLrAvX//gaVk1alTm6VrHDx4CE+fPGUircePHcftO3dY5S2KxIkbN24EaClCaPeuPTh//jw6dGyPWD/HQqGCnjpihqqPNWrUkKU3Wdoo6qButRpo36EdE5M11nz7DkCLVs2RLGlSHDlylFU5u3M7FBW8y7O15syZA//+HAsZndOjWJESOp/fvHmDMqXL4fWr10zguVTpUnBxcQk3HYkxU7RU3rx5MW/+nAjr46WvxepG9+/fB+k0devWFYcOHcbhQ4fxx59/oIJ3BUaS+XTvqYnQMrZu+VwiYC0EqHw7neWc7mEaWf6BM7B1zRosWTyfRfRRGzo+AF1aNUdGl/DEMj0j0kiNdLaGfxT906J5K/zz9z+4fvOKXpPVqtbE3n27rDFljLcxfMQY+Elx5xh/DqIrAJL4ia47K9fFEFBGFnCSQGvajUgqlPIqwcgGEohWCkaLl2V6zn92cXVmaU8iyUIXyW5dOrK0KCJj6MJHlWL69e2JvHlzs8+fPH4aIa2LkwXp0qXVHPWjjLjgl9sCBT106VjmRukotYcolY7IK9eMLjrbNF/AlOmM9KALN7+Mm3KZJqypEa5KEkfpA7cvCnlrJX6s4atyjwj/CRMDceliiI740bInWl5fTnpwQubb9+9MPJwaCTUniB+fnSV+Xrhv/Gzx56Lezt3QezrCg8570mRJ2V5evXqdfW6KQLrynRDXxN8frvPDfSGcuJaVsXeX9vpE0Cn2LiiJHI774EG+7NyJ5Nb7dx90ZBY/h8r3PHuObMyuqd8XtEYtZ4D6kU+ZM2Vk55qPEdev5QxY0mdy4DRUr1YFeXLnwrlz53Ho4CEM+WWw2SaDTgahZ8/euHAxWGfjyJFjKF++bDib27Zuw19//Y2GjRoYnIvIFCJ2cubKGaEfEQukLfP1z/+hRLGiSJs6TIhZrREhhX+Bfv36Y87c2Szqh8ZTVEvadGlZ9M/iJYtQomRxFpmiRvxwu5TCROll1MRoGfr3k2ePEC9ePHTv1oPNY2oLvnARX75+R7lSJVDaqyzT4TGWOkZzlPIqi5NBEauoUdl3EsSm9Ku3797h2fMXOH0yCL9dDBOOPX8+GKeCTqF5i+aswljfPmHfHRRxRCRQ6dKlGBHGG5FA1J/EsH379Uf/wYPQ06cbS4sRNU+2bN4C0kVp0PC//aUoLyKBBvQfyC6wIVcvmQqP7C8RsBkC4vkdOGosDu/ahfLVq+Ptp89sTvp+IVLoQshVTB87UtWPm6F3kcrJySaCzzThrFlzmK4YVR5UpnVSiheRqkTyymY5AsNHjoHfaFnVy3IkpQVHREASP464K9InqyGgjGZQIwGMTaZGJigv0fwyKVaO0hdJIVb1oj779h4IFxlEl8158xarijmbStKopYcp5zTVJuHFL9oUzeLpGVb9Ry1tTLzcin3UiC19+6C0QXsYGnqXkXBKrAxFchir6mUNX7mIsahxpNR30bInxs4kPVfbN/F8lytXJkIVObWzpe8dqVqtko5gNEeY3FB6k1qql3IOY++uEkcav3fvfhbxoyTxCK81azcYjPjRShoa2xstZ0DNP7X5jc1lyXMifmpUq8IqOtFvlc+cPoMuXTubbXL+vAU4feo0lq1YatAGpUvVqFmDVcMy1IhMoUbpXPnz50f+Ah6MdKDWoWMXtGnXBsU8C7NUL1EYWWmThIWpicLOw4YOZwRHpkyZMH7cBNSqVRMrV67SG2GzZvUaRpBwsufLly8Y4DtQV73MkGaRMUAp2oDS1PDP38jmloURT3t370WmLJlZla6kSf8jX5S2SIPEOX1Gg/o+fMywEaNx8+pVbNqykX20YcNGxI8XH7Xr1MKJ4ydw7dp1RjTdvXsXFcp5o1LlSti+bQfDqUaN6vAq5cXGkb+r1m5A5/ZtGAF0+VIIGjVvhquXLmLmrBno17c/fHp2h5ubW4SlkwYUEWwzZk43Bot8LhGwCwL8/aOIwf2HjmLAgEE4sG+nrhKf0gkeHUSf8wgh3oeihqgp002ttZBXr16jondlZM6cmf1/14iRw5npUSPHYJQkKqwFMyTxYzUopSEHREASPw64KdIl2yAg/lbflMgFfRdYfQSNmC4kVi4ylurFS2kbI35MKb2tTHMTkeVRT+YQP/oqjYm2aC4e1aTcUVPSWvi+GUs1ElN7xIgiLRE/ytQr0V+tvuqLyFKeHy17ouUNUNs3fQSNuD7legylelE0CjVziB9D1ejUiB9DelNq7y7fb7XqYOI7qBbdZyzVi5OZphLFWs+AeFaVe21KNJyWc6KvDyN+qldFnNixQToxVAY4RYrkZpvs6dOLXUiopLqhRiQJVcWKEyeO0X4vXz9npNTmTZtx4bcLLEqFGmnxBP92jhExBw79ipw5c+qtSPj69RskTpwI7dt1xNp1q9n4alWrIyBwMvLkyYNePftg9JiRLNpHX6olRauQVg0RF40aN0SChAnw9fevoJLu1ETiJ+RyCDzye2jCkaIEvn77ztLUSDSaBK2fP3uOEsW9GKm0YP4ifP70Cc4uznBxdoaziwtcXOjvsJ+pTHrRIiXw6PF9o/NRtM37j58xYeI4FpXAxLKrVUU+j3xMl4h8LvWD3OHroUidtKnTY/iIYTh54iSo4lmREiXQqkWzcMRdl6490LpVC1b5jBN25BDhU7x4MVbpjQg6/mz/gX0oWKigUZ9lB4mArREQS7e7urphyqwZ8MiTGzncwxOXb969Z+lg1Oh9VZZ8535SVTCvop7hxOWtvQYiZ4sX9WJRk926dQER0SW9Slp7mhhrTxI/MXbrY8TCJfETI7Y5Zi9STMvimiVi9IcxdLQSP/wySfYo1YbSnkSSxhrEjymiuPwSWrxYEZZOoq+ZQ/zoI6dEWzz1SIwKMoa1IR+51ovyoi+mj7Vt0zJClIsW4kctgslUX/WRI+L54al8xvZEy9xaiB9lCtHlkJAI0WSOTPwYe3dFQkhJaCk1t0Sy11bEj5YzQKSSWlSQlj23Zp+Jk6cgR65cyJLRFXt27dKU5sUFTUkwOaVTCtwKvQdX5wxYtmgx9u7eg/ETx6Nhg3oG3dQaHSP2W7F8BUvrql69GtKnSf2j3PFLNg+REy9evGDVuW7fvoP48eKhbLn/0ssoKubhw4dMjNnPf4yOqOnTtzerpEWNSpAHnTylE0dVpntR2lmLli2waOEiNGnaBOvXrodH/nzs31SyfOzYcZg6bQqzRURVfiPEDyd8RFHYly9fInHixDh39hwaN2pqVAfnSsgVRoadOBGEkCtXEDtWLGTMmJGRUunTp2caSETqUBW0RIkSoX69hqhRszq8ypZlZFOVchVw/8FdJE6SmKWnjR8/DsmSJwNp/9B6p02fiqtXr2Hnjp26s0F7Qqlup4NOY8nSpahRowZKl/ZC8jRpUf1HJThx34LPB+PMmbMYPSoMd2rJkiXFnn17kD37f0K51jzX0pZEwBQEeJrXvr2/IkGihPj47Q/UrlKRmdBF4wERNHzo2cUr1xjJw/vSz/R9aKuIH+W6KCJv/68HMHvuTFOWLPsaQWD4SD/4jQ6LppJNIhDdEJDET3TbUbmecAgYSxfRApcW4ofskFCyqaleakSOtSJ+tFbssjXxI6a2acHbUB+lrs3effvDERnmpnqZE9Gi9FPLpZ8TPzTW0pL3hogfEmY2N9VLTZvHHHzMjfjhmkSmvLtKzSAePUc4iwQQj/5xBOJHXzqnpe+I1vGTA6ahVKkSrARw1uzZWTQJtUQJEoT7bTeRO7//qIylr4Qxj+TIkCEDMrg4I4tbVqZXVrJEMeTIkUNX1SksNcnVKKnx5MlTFMxfCP5j/ZAyTRrs3L4D/Qf4Il/ePKDULRJWJq0L0sEh8dUCLBUsP37++Wc8fvQYrhldWdlwIqgojalXn146MWdaY9MmzbFu/Rq2XvKdiB9qVE794cNHTBeHiJP0GdKzCmKnT59hqaxku227Nsx2kSKeKFa8GItCInJkjN9oTJ48BQMG6I94IsLn7bv3yOGeVa8WCBFUI0eMwv2H2qurPXv2jFUne//uPVvHgcNH8fDuXeY3kUk5cmTHnTt3sGTpIkaK0aU1k0tm/BZykV1SRbKGtJqoshqVW9+4YROLzKpbrw4+ff6Mtm3aY8uWjbh48SIOHTzMBKhnTJ8ZRj5dvszSxkj4enLgJKY5IjaqWPbLkKFG917r+ZX9JAKWIkDvI53/O/ceYOa0GVi0cK7OJBFCCRPEj5DOpZyT9+ORe5b6ZMp40tKiaoW1atc0ZZjsawQBSfzIIxKdEZDET3Te3Ri+Nq0kgDGY9KV7iBdvJQFBNrVo/JhD/CirZhnyX1+aFF3KqVH0gTnEjz49EuWaOVGjTF8hIWh396yaqpOJ2izkM809ddosBASMx7Tps9g6OImidc/V+lnqq1L3iZMPyvOjZU+MnUl+vpRnQSRb3r17xwSZxVQnLRo/1iJ+TNX4EftndXczGrmlPENi1TvCh+tA0b+V0W+2In60ngG+VvKNi1nTv0WdIi1nwJI+kwKmwbtCWVSrUh2vXv9X2U/UsCD7dDEiAV9DLVvWHKDKV4FTAljVrRs3buLatWt49PARiAxyzZQJxYp4stQkKvM9fsI4JoSsrx0/fgIULRI/SRK8efUKt2/cAJWbp0bVs9yzuaOfb1+8evUKly9dZmXoKdWBUpGIBMqTNw8KexbWlaqfN3c+S00inRoilSp5V0aTpo3Z8+7dfPSSERRJRETMTz/9xNLgiOQpVKgQE0OmVCzSHCJy5Nmzp+jdpzcjUAYMHIBmzZuweUqUKI7ffvsNv3//A7HixDVI+EycMImlRo31H8cqYR06ctDs7V2xYQsqlvFChnRpQZFEeXOHTz3zrujNxLxPB58FpbDUqlxVh8GSxUuQOXMWVhVs9Cg/VpEte47sWLhsBd4+f47BQwZhzeq1LDqItH8oZSytiwvatGjG/v3h40csnL+Q+d63Xx8mEk1i0Q3qNUTsOHGwYeM6s9clB0oErIkAj/ZZuGI1Lly8hLlTJzPz9E7Q96C9InfMXdO9e/eQLl06JEyY0FwTcpwKApL4kcciOiMgiZ/ovLsxfG1qlzB+uae0j+zZsiFr1ix6dR04fPySlipVSl2lLWPVpMQxVGaa2r//hkUFKStqKcWduY9KbRJzq3pRpSexnDf5IqZLiWTN1SvXkDdfHlYJyVATNWO4n6JuCU+7IRvKkvH0mTG9HnFuJTElpsnMnb8onDg2J1WIaKpbuyaSp0gOXqlKTfdH3AtlahD3wRRfOQZ8DNkQdY7IB56OZmhPtLy6ynOiJGz4erhIM3/+5s1bTAkMKxNN55/8E6tJKcdRP/6ZiJcxH9UIJD5GTOESq1rpq0DGK3NRuh9/d69dv47t23eHeyeJEKQ0Sy62TtXkiNxUpvKprUeNzDSnCp2WM0AVw/RpPWmtOGgMf2PPKdUredIkKFy4EDw9CxvrbtbzS5cu4eaNm7hy5Sq7WN2/dw9v37xlWkCkU+PmlgUlSpRg1WioFDpPsZo4KQAJEiVCx/ZtI5BOM2bMRJbMmVGrdi3mE9ehef02LPXryZMnKJi/MMRUrhQpUuBE0DFG1Jw8GYRrV68hTtw4uH7tOosK2rA+TPC4dZvWyJs3D/uTJ29eJEz4H+FF0SpVqlZG7NhxMHTIMBw9fpiNoepgVapUjqDrQ4TL+89fMKBvfxQuXBCjRoX9d+DEiZPImNGVCUurta6du+Gnn3/C3HlzGJlmSLiaSDRnZ+cIZu49fIT0adOwyn7UVq1chThx4jKy68OHD6DKaitXrEZISAiL6HF2dUWb9m3h060LBg0YjF59ejK7PBKILsjXLl1CsqRJULtObQwfNgLt2rdj+1evXkPMWzCPVT6i/rfu3ISTUwo2L5Fy3br1wJ3bd9jPkyZPRLv2bc06S1F5EO1jg3qNsG3Hlqi8jGjnOyd+Zi1ejoplS4NSL6lRJJBSuNkRF79p0xY0bFjfEV2L0j6NGOmHMTLVK0rvoXRePwKS+JGnI1ojoBRRDZw8Hsvpf3ivXNVcmppfEn379dKNVeqJKMWB6eJP5AqV8qa/O3Zsi169++uwrlKlIn4CsO/X/36rO2fWVOzas4+VeOdNvASKEQ1ubpk175vSN6VGjkh4mCJ6rbRLpAY1pfi0KLRLz00hUqg/RXY4O2dAP9/BePb8eTjSSknWUPlu2lvCkPyhctkjRvrrsKLPSnuV1JUsV/pjqa9s/cEXdPbpnNC5CZwyI1waoLE90bq5osYNjVGSBiK5QPvepnUL+A4YAvJr4gR/TA6YqiMF6bMePbpg6LBRuulpr2pWr4ruPn3DfaY1Tc2Qlo3y3VSePWPvbqqUKZnQ7bDhY9gaxHeSzgVd6PcfPASuDcXtK+3SGgsXKgA//4nhzona2SHCRkvTcgbIjrH90zKXuX0mBUzF9MCpePr8kbkmzBp3+MhRHD1+AvNmhpU8T5Q4Mb58/gwXVxdkcHGBW9as2L9nL+IniI/+/X1RoGCBcELC48aOR736dZErVy42/tLFSzhw4CAGDPzv+1WpIyT+vGrlaqROnYpF5FDkUNmyZXQEB0X4kICz74B+jBzatnU7ihUvispVKsNvtD+u3bjCqv0oS7nfvX8HSZMm1eFBEQNv3r1j5Z0/vnuHrO5Z2bP//e9/GDlyNNKnS4cePt1B5eHXrFuN9es3oEmTxqxPyeKlWFrWilXLmfiyvvb48WO4urqatQfiIBKV3r5tOxPQpig5Spdr2qwpGjVqgHp1G+DXo4dZWtqSBQtZal22bNnCrb9E8VI4feYkM6nEnSKySC+IqnjRs5Arl1j6XExrly5dxoULF9E+BpJejrrXRPpwja2Js+YxNwf5dGXRPvTuOjrx8+rlK/z1918solI26yIgiR/r4imtORYCkvhxrP2Q3jggAoZSVuzprloZcHvOL+eSCJiKABFpQ4eNRv9+vTWl9ZlqX/Y3H4H6DZqgTu0aaNMmjLAV26aNL2xBzwAAIABJREFUm1mqj5OTk/kTGBk5fNhI/PzzTxg9ZhQuX77M9GgoOoj+UKrY169fQRFgiRMnQWhoKLNG0SY7tu/A3l93o2DBgiwahoSf06ZNx6JxqL14/gKBgVMwOWCSzgORkCAigipzrV+3gZVop5RT/pyEjceM8sOMWWGiz5QiljWrG5ImSwp/v3Gs5D01EplevnIZ+zcTPF69AuXKl8P9Bw/x9uMngyldarDw+ZcuWYbBg4awKKaKFb2x9ocOkdqYrVu3oV69uhEecUFa0ich3REiQLkArbHN9CxUlAlhlylfFheDLzA9JSJ6qlatglmzZuPVmxe6NVOE1eHjQdiyfh1mzZ6J9+/fI7t7Tva8Zy8flt719u1b/P3X30iZKiWaN20RY/V9Jk2YjC7dOkfQPTK2H/K57RDg0T40w4KVa5E8WVI0rl0D4ue2m91yy+fOnUfRokUsNyQtREBAEj/yUERnBCTxE513V67NKgg4AvFDPgRMmQ5KXTGWhmWVRUsjEgErIUDRLxs3b7VYzNpK7kgzPxCgiJ+6tWshe3b3cJi8ffsOrVu2YWLBlO5DpdBPnTqNIb8MYmXTKXqFyBJDKUjWAJkibmje3367EEYI3bzJUp+oLLibmxv+/udv/PW/vxhR8cvQIShdpjSrYHXxwkWcDw6Gj08P5sbHjx/h7pZdRzoQyfLk2SP08umNaTOmMmKkZvVaGPzLYPz7z79MJ6hjpw5sbLeuPTBh4nhWiYqTM0RCrV61BiN/pG7R5w+fPEDI9ZuIHycOCnjkxYjhIzFi5HCcP3cevXr1wfngs5oguX/vPooWKc6w3bxlI/Lmy8fmVmuzZ81hUUNiI9KHykxXKls63Od0maVGZagNtaNHjuHq1avw6RmGHUUo7d2zFzt27ARVEKJWoEB+fPn9d8yaO5tFCH3+8IHhRbpE9+/fR4eOHVi0FKXUzZ+/gAliU9TWxw8fcE4jDprAiiKdPnz4CJ/uPbFqzYoo4nHMcFMkeBauWoc8ObKhZJHCesu0OxIqDx88xOzZczFpcljKtmzWRWDEKD+MGSWrelkXVWnNURCQxI+j7IT0w2ER0CdkbC+HDVVHspcPch6JgCUIqImYW2JPjrUcAX3Ez759v6Jfn/64fvNKuEmuXbuOPbv3kloZ/vzjT3z+8gWLFy1B0WJFMWv2DKZbY0syiAgeikhJkjQJvCtUwJWrV3E3NKzyFaU7JE2aBH//849OT2bc+LFMd4ciTs6dO8c0f6hxAof/HRR0CkePHGW6Q5MnB2DBwvm636RTn1OnTyKDcwZ4lSiNGjVroJRXSbx6/Rpt2rbGp0+fkTWLO0uH0keqzJ0zH926d9FhSelTa9auwqdPn5jmkNiOHzuOBvUbgTSJbofeNLjJpDlEa+SNi3LrS1ERS1PTGIoI+vbtO9NQSumUQm+VMdEJqh62d88+bNq0mYlvU/Ms4ommTZswAq5mzRooVLiQbgjHmMS/mzdvhtF+/6WRWn6Co4aFIYOHIn9+DzRt1iRqOBwDvFSKN99/9BhZMoalTUaFiB8iXIl8l802CIwY5Y8xo4bZxri0KhGIZAQk8RPJGyCnd2wElBocyupUtvaeIn3WrF2P/r69jYpQ29oXaV8iYAkC8ixbgp71x06aPBV169VCdvfwET9+Y8YybZvfLp7TPOnr129YlAeVhr965Sq+fPnCxOw/f/7ESqvnzp0brdu0YqlblrRzZ88hZapULP2KN4rAORV0GqdOncLZM+eYuDM1FxcXJEmSBH/88R1Vq1VlKWXUlMTP4kWLWQRR+Qrl0b5tB8yZN5t91xIx06hhE3h5lWQixUmTJcPQoUNw9OgxZMvmjizZsuHYsRN4dP8e+1xrI/Kseo1qLJqJKoWRVhGlnw0bPhSBAYFYvXotLlwMI1UMtTat2mH5yqWsy6Onz1gVInN1SUjMlhpPDTNUbp76eRYuhocPHrAxvv37Yfeu3bh58xYrHV+1WhWWGpYvXz7MmTMXAYGTGeY7dm1nVc5iWqtVow42bt6A+PH1V7GLaZhE9nr1kTv0HpAuF2laOXI7c+Ysihcv5sguRmnfJPETpbdPOm8EAUn8yCMiEZAISAQkAhKBGIYAET/169WCu4L46dmjN9KkTY3hIyz7jeejR48QcvkKqxx14kQQfv/yO9OuyeruhsKFCyNz5kwsWshSMkht2+7ff4DTp05h0MAh+Ouvv9C5SydG/AwcMAjLli7Hv8RKAawy2M4dO7FsxVKUKVMabpnddSlhJ0+cZNXIunXvCtI8ohSzuvXqwNd3ALzKlkXVSt44uP8gtm/fjsVLFoH0gVKlSmXRKfLtN4BVPtuybbNROyRyTSluxiJ9jBpS6UAREbdC7yJBggThIpn45+lTpUSxIsXRoGF9zJs/V2fh4MFDLDWMyC3CgzSi6tevh0WLFsdIfR8iIX37DsD6jWvN2QY5xkYI6CN+KE1Sqx6WjVwzanbF8pWMNJ43f47RvrKDeQhI4sc83OSoqIGAJH6ixj5JLyUCEgGJgERAImA1BMKInzpw/1HCmAyThs6ggYNZlIY5jYiBt+/e64YSKUEUC6UVUSO9k29fPuNKyBXs27OPzffw4SOWCsW1g7JmzcpKjFujZcuaHYmTJMHFS78xc0SWTJ0yDSlTpmTVpW7fuo0///yTERzJkiUDVfUqXboUEyZ+8OAhvL3Lo07dOhjrPw7ValQHYsdBlXIVdCTGjOkzWRRLkaJFcPjwEVSoUB5r16zDu3fvmP7O9Okz0Lt3r//w+PoVCRMm1Lu0Ht18EDdePEydFmhw+bdv38bLF69QuEhh3Ay9Z1S7xxIs6ZLMhaIzOmfQHA1BZeMpLWzJ4iWgqlYkAE3l5GNSo4ixDh3asygo2RwHAUMRP+ZGzdlrdZs3bWGEq2y2Q2DkKH+MlqletgNYWo5UBCTxE6nwy8klAhIBiYBEQCJgfwQmTp6KBgrih1IIFsxfhCVLF5rkECcHaBBpxhBBoK9RX04gUARQ2tQZ2G+v7927h0kTA1C/QT38/NPP+Pb9G9PAyZ07l44USpcunUl+qXXu6dML3t7eLHqHdGlu374DIlLusL/v4NatW/j08RMra06l24kMola3QX1U8i6PHt17hhOKvn7zKlKnTq3qV/16DbFl6ybdMxpbp25tVK5cSbV/7Zp14F3RG737/EcWqXUkImrosF+ihBDtxo2b0L1rD0yfMQ3NWzSzeP+ikoECHoVxKSSMdJTNcRCglC41gicqRPyQsHyLls0dB8xo6IkkfqLhpsol6RCQxI88DBIBiYBEQCIgEYhhCEycPAUN6teFu6CXQyW5r1+/wXRttDZzxFDFC1a7th2wdNniCNMR4XI39B7u3r2LGzduYNHCJSxt6J9//8apoDO4diNEq4sm9fvjjz8RHByMWzdv4cLFS9i2ZSt++uknfP/+ndkh8onIqeIlirPqZ1TWXGuj8vDtO7THu7dvceDAQbRq3RKBAVOYTs7Tp89Qo1oNjBozCnXr1jFosnHDphg8cjhyursxos3RmzXS4Bx9jWr+lSheCqfPnIyKrkdrn+k7697Nm2jYqIFunaSTRe+SI+v7dGjfCQGBk5j4u2y2Q0ASP7bDVlqOfAQk8RP5eyA9kAhIBCQCEgGJgF0RmDhpCho1rAc3tywWzWvOb8lFsqh9u04mRRiRPk/bNu2xfEWYsLEtGl0CHz99BvfMmZE/rwfSpU+Hrdu2sEpW169f10UHUflyajly5mBiq8WLF0fxEsWYsDQ1KhVPaWRaGgkk07qOHDuEvHnzqg6h9KnkyZODKkU1atHcpileWnyWffQjsHPHLvzxxx/hyAWJl+Mg0KffALx/8xbLVyyBssqX43j5nyeUeurbtz82b93oiO5FK58k8ROttlMuRoGAJH7kkYhxCFB1oW7de2Os/0h4ev5XetYeQLz/8AE+Pv3QsGFd1Ktb2x5TRpjDlqW1tdqeOn0Wgs9fwKxZU5AiefJwPtKzJUtWYOnieVbbH7L54sVLjB451OrV0QytxRobzM+MZ5FC6NvbxxomjdqgNZX2Kmk1/GlC0Sadk3nzFmPunOlwc8ts1B/ZwfoIWIv4MSfiRxxDv8VevMS01LJOHTpj4eIFVgeFNIkuXrkGV+cMunQ1igCKFy+u6lw8OogIIRKCvnP7NksXI0HppEmTInOWTGjdujUjhYgcOn78BBORVmtBJ4PQpnU7UOpY3LgR56NIrDWr18J/7BhMmzkHfXp2t/r6pUHrIdCuTQeMnziWRYjJ5pgIzF+wCMOGDMPla5eRwcKKg9Ze4ZYtW3Hr5m2mQ0bpp48fP8Hjp2GV9GSzLQIjR43F6FFDbTuJtC4RiCQEJPETScDLaSMHAbE8uzWJBS2rCQ6+gHYdurKuY0YPszvxQ6kKI0ePxZ49v8IjX15V0kXLOtT6aLVtrB+RHEOHjUb/fr2tQghw0iTkylVUr17FqsSPsbUYwpLGbt6yHQ3q1zFKREUG8cPXRhWXLCWbuP99+/gwIokTexnSp492xI94Jvj+6/ueEb+LqK+130lj7zIjfhrVh1sWy4g3fXoZ+uYn0kdMUTKH+OnYoTMWWZn4ocglkfAxhp+h55MnBWDSxMlwcXVB2jRpGBn0+fNnRgZRGh2liREZVKjwf794WLd2HRYtXIyDhw+omt64cTMSJIiPmjVr4NfDR1GlQjlLXJRjbYxA6pTp8PptmD6UbI6LwJ49+zA1cBrmL5xrcfSjJaukal27du5mJM/vv39Fvnx5sXW78ep+lswZFcfeDb3LqppRmqytGv1/Mv2SUDaJQHREQBI/0XFX5ZoMIsAJGHsTP+QUjzbq2rWD3YkfDootI1S02tbXj/aGmjUjsfhlnOw6SsQPnYM1a9ejv29vo8RPZL3OHLfixYqYfVa5jUYN6oXb0+gY8UNrDQicjubNmjDSUiSBlESvSEjy/W3fvrXFJJspZ4WIn8aN6iOLhcSPqRE/yv7t23bEkmWLmOvt+wxEkQIe8MidE0eCzmBY34gRbiQI3bFDF5PSwwzhwoWprV3NhwSYGzVqiOw5srPpxeggihC6cOECXr16zaJ7iAQqVrw4Llz4DevWq5f+7tOrL3x69oB7NneMHO2PShXKsepjsjkeAhSdMWPaDEwOnOR4zkmPIiBAaVS/DBmKho0aonjxokiVKpVq1J01oSOiZ8xofyROnJiRPHnz5cWgwQOsOUW0tCWJn2i5rXJRdkRAEj92BFtO5RgIyFSvHdi0aZtVI374zloj1csWp8SRUr1sTURZEz9LI7DoPDx4+CgCoREdiZ9r124wPRcxdY0TPC6uzuFIR1o/tchK96S5GfHTuAGyZM5k0ZGh9CitJcWpL+nncJLlf//7Hzp16IJlK5Zo9uHLly/w6dELy5ZrH6NmnAgf0uApmC9PpAok37//gGkHrV61GkFBpzBlagBatW4VweUJEyZh8OCB7HPCsFRxL7i7Z4WbmxsTh86VK6dmDGVH2yIwa+ZslCtfDnnz5rHtRNK61RD4/u07goKC8OnTZ3z69In9CQ7+jYnd0/eU2p9//v7HrPlHjRnJyB59aZ9mGY0hg+xB/IwaPRajZMRPDDlRMW+ZkviJeXse41asTMmhlBNKJ1Jq/PAUFAJITENRSxf69v070+qhFCJlioYy3UNMMRI1fvJ7eDCtoWfPn6umIYmpIJakxXCii+ahqILMmTJGIH6UPotrUktREz8TIxU48ePvNwLDho9h+FBTRlepRfwYws3UQ6v0mcgHpcaP2EfNR61zqq1FmcbDz8CzZy90e87t82dz5y9iPvbp1QP9B/zCHpMGEjU6a6LGj0he0nOeQqiMGjGGqYgB7dHtO6GoVq1yON0lWh81U1O+DBGs+ogffe+guBfieabPldE0og16zjHRco7btmmpe69pLH8Pli1fxXSn1OYzdE7UUubE7xN7p3eJvk6cOAVNmjRAZguJH7KpNepHKQT98cNHuGfNYVJKzMuXL5E3d36TxojrJtKExFwdrSLWzh070blTVyxYOB+1atc0+vVDmFMForYtWuPmzVtIkSI5OnXuiD59exsdKzvYFoEqlavj1/17bDuJtC4RiIEISOInBm66XLJVEZDEj1XhlMYcDQHlxYsuXRMmBuLSxRAd8aN2OVMKDKv95p6Pe/L4qS56Rqlnwi+pVatVYhdn/jxp0iRImiwpiwK4evU6u7iLF1ianwgaigjg85DPporhKi/fdPldvGQ5+60WF1ZWCk6rzccvzaKPyrXR3nPCg19oE8SPz3SFlL4ryRJlZAm3XaCgh8npWeQrEXscq/37D4Eu7q4ZXXS2lJEolghKK9einF8NOzECSSQRS5f2Qob06VC0iCcCp8zA0F8GYuy4SYwc5ASGSCqV8iqB7DmysbPFP+ckmzFMaV56FwYP8mVEj6H0OxFPre+4oegvJfGj5R2keQnLqdNm6c6ucs3KOZXPtZxjkSwTsSTyjesUacVA+X0gviOijcjQ/JowcQqaNm3IvmeopU/rwjRoEiVOxCJg4sWPj7hx4rDfelfwLg8nJyeWApE8eTIkTJgIiRIlRMKECVmqQhoXF00VppR6QM+ePUO5st5Yu241s5M4cSIkTpSY+RA7dmxVmO/du49iRUqYTPzQ3G/fvY/0CB9DZ4cqllHpeGqHDx9B964+ePv2rW5I+fLl8Pc//4Aw8CjgAa9SXqhfpzZSpU6FsX7jWMQQ7VeOHDmwZt1KuLq6aj2qsp8VEaC0oXHjx1rRojQlEZAIEAKS+JHnQCJgGQKS+LEMPznawRGgi9+Zs+fDkQdKjR/lZZKWxC9s9G9OkKilCykvy2rREWqXfDF6QyneS6RHwJTpjJjiFa/ULqzGoNen0aL0WQ0jJfHCyQmxGpma6LDaZV+tn5oPypQg6rNv7wGTyC61i7YytYrWohSQViOxjOHLn6utRaxYpW/9YgSSIXJPbbwhAoPrR6mlWYmYkv/Kc7Zm7YYIET/mpkYaSq9TEj9a3kHyV0m+KElL5V4oNbXUquqp4cs/e/PmLTt/23fuMqvKmb5UN/Hs8Egie2uOEenXrGkjZPpB/Bg673/++SdLi/rvz3f8/PPPjASi8uIPnjzVpW8ZskPkS0bnDLrUqt9+u4DWLdswrRveatSsjtixYuHnWLF0JAjp+tCfHdt3MoLor7//wuMn2ircUGQMNUeL8BFxevTwEdq364jLl0N0H1eoUB5z5s1CypQpWWoXpcl9/fad4bd5w0Y8f/4CLs7O2LV7Dy78dgGenoWxZdsm3Lh+AydPBmHSxAC0btsKXiVLMuJONvsgcPToMaRPnx45fmg72WdWOYtEIGYgIImfmLHPcpW2Q0ASP7bDVlqOZAT0VSYSL7J58+ZmESnUlMK/SuLBGPHDo1sMieFquXgqU5BEGE0RgNV3YRfJGX6ZVpYKV0Yz8X7mED9qmjZqhBm/ACuPjSkXYmW0jXjB5kSLWroV72dO5S9Dgtb6UuL0nSW1kvNqxITa3ipJDmXKk4grYZrV3U2X1mQIY3MEyY1VBROJnwwZ0ml6B8n/YcNHw99vpKaKb2JkFI+o0fL+cZzElDJzInJ4dCGPqNL3dWhJdJslX7GM+GnWGJkyWhYVwkugexX11OSOsqqXchClYVFkjrLFivUznJImBWn8XLt2HdWqV1Wdj8Y/fvoM/wJImCC+JkJKk+NW6kTaIadPn8GZU2ewceMmvHz5CunSp8OVq5cizMCjlHK4Z2VpXfra1q3bsHjRUlaViKK0AqZMZl2zZHJnUVy169SCs4szunbtbKVVSDP6EPhl8FCMmxA1on1GDB+FMX6j5GZKBKIMAvYhfsZh1MiwdHvZJALRDQFJ/ES3HZXr0SGgrwy2VuJHmSZijPihiZVaLMrt0HLxVIvAMWdb9VUv00L80Hwi8ZXCKTlbmy2IHy2Emdb1G9KO4aQKpdaJ6UJabevrp0b8cOyJqOO6MSK5Zmvip1rVyoxMMVaRy5heDq1Z7cwaw8xaxI/4DtKclBJpjAjkY4is4TpaPApKy/snrk3cR1M0jpQVvozhpVUU3ZgdU54T8dO8WWNkNJP44ULNFIVSKJ9pIrZEaFAjgocEsYmgITvU9JE1POqFxqT8QYLcCr3HxuRwd2N/kw0iSCgqxlHatKnTw+nuUDrWvDnzsXL1coMuGiPI1AbPnjUHZ06fZY+oZHwPn27s3xnSucLFxRlZsmRB7jy5MHLUCEeBJ9r5MXHCJAz6IcLt6Ivr3LErFiya5+huSv8kAjoEJPEjD4NEwDIEJPFjGX5ytAMjYArxI+r08CUpSQRjxA8nMNRscZtaLp7WqnhkCvGjrDpE/oqEBv1sKfGTLl1anUCwaJvjRnNYWm5dK/GjhUDQerStkerF8bZWxA8nfrRiKhJASmLFXhE/xt5BWguJoXO9LLX9sVaqF9mmda9Zu56VOyeSxBjhJPqzcNFSeFcorykySZyrv29vxI8fX+vRs6gfralF88YGdWCIWPn92zfdPETKiM3aJdAtWpADDqay3q9evULhwoVM8o6IsVSkqWQgyseQQdKY+fDhIx4+eIjOXTqhTt3arHtRz+L466+/kTBRQhQp4omp0wJN8kt2NozA27fv8PHjRxZ5FRVarRp1sHP39qjgqvRRIsAQkMSPPAgSAcsQkMSPZfjJ0Q6MgJr4Mr9k0QVS1EIZMdJftTqQeBFXi+zQl7KkTMkigWEqvaslcoZftMlXUcyZSKO9e/ez39Jrafp0a9QILUqzEi+2aqLYymgmrRo/amlJamQJ7YEy1YrIK2qentouTvq0kNRILKo4plzz5i3b0aB+HZMu38ZILC0aP7RGfZo45qZ68cgXfZiSWG9o6F1UruzNMNanCWUPjR8xSkcsca6mj6Vv37wrlINv/yGq1c+UET+GNLYIC2Walil6U9S3tFfJcGfW2Dmm9VOzZ3n3MOKnKVxdncN9nVy8cg0JfkTgOLIujpbvQFv2UaaU0Vzfvn1n4tG8rVmzDs2bNzXLDXMifpQTtWnVDmnSpsFvwb+BSkjz8tH16zbElStXETt2LGzYuA75PPKZ5aMcFB6BTRs3o2GjBlEGFs9CxRB8ISxCTDaJQFRAwB7Ez+gx4zByhEz1igrnQfpoOgKS+DEdMzkiCiHAiQB++SXXKQVmz55f2SqIoOnWpWOEylP6yApRbFjUEOHl1skmL9EuwqQs5y1GLahpfOjTZzEl6oDm53a4RokytUfUeqH+XMhaqZXDyQceGaTEka9v7779EEk0tZQfNSFjbp+Xf+fYmVruWq0ik6izw/fpckgI81PZTNVyUVuLkiTg54TOWt3aNZE8RXJWZSz4/AWG99Ur1+CezR3Tps+CWtSL2vlQI7iUaUnGMH3/7gM7qyQiTsSamjA24aNPN8nY14Ch9CV+Lvl5VsNR7R0U3zlxfto3HuUkYiie/+zZsiFlSidGDhk6x5TSNcZ/Avr3662L2FETe1dbv773VlnlrlGDejpiiPA9EXRKFw1nDFdrPVcSP1FBBNlaazfHDqW23fyRWkbj1VLKlHpHqVOmM7n6mOjbgWMnQNpJVGXNktaqRRtkzpIZBw8ewoKF85AvX15mrqdPb6xbu55F/2zcvB6JEiWyZJoYP/bA/oOoVLmiw+NAIulz587H5UuX8ezFY4f3VzooEeAISOJHngWJgGUISOLHMvzk6CiAgPLi79uvFyuVzaMAaAkiYUA/c4LAzS2zboXKizRdNqkSFb/A8wpcyn6cFOFl27lB+rxm9aro7tNXN4cYnaG85JpK+nCj4mWU7NMldMWKNRGiiSiihxMvaoSLEkciDEgrRykMrRSnFskUJTYizso9MJX04etV2iHChZpynwz5qeVY61sLjRXJPxL3JVyJbOSRYCIBN3hQP+zZs1+HvYiJ0kfav8KFCsDPf6LORbJJJblFIovPYwhT8oGqNO0/eAhcWFuN+KLzQ80UjRvqb6jCGideqZ+S/OHP1N5Bto/BF5jWD2+iz8pngZPHY/mK1Qxb3s/QOeYkMPmgJGvUfBbPiSExbfG9VvYzRbBdy7nU2mfChAC0bNUM/+AnUPSKqTo9WueJyv0IF9IWovfE1TmDJu0gImsqlS3Nlr182Qq0aRv2/WNuo7QvIn6soVvUoX0nODs7Y+fOXdixcxtcXV2YW5UrVkVIyBUm9EupYbKZh8Djx48Npk6aZ9W8UQ8fPsT5c8G4eOEirl2/gcyZMyFXrpzsT+zYcZAmTWo8ePgQFSuGRXzKJhGICghI4icq7JL00ZERkMSPI++O9E0iIBGQCEQiAkTeDB02Olz0iynuGCtnboot2de6CIyfEICKlb2RJXNms7VkrOuR9ayF3gllUXSmNiJ5iOwhoodEp80RiqbIKSLRiEih0vPW0HvhYtjW0lSiSB8if9KlS4c9e3fBySkFqKR84UJF4ZrRFQsXzTdZl8hUrKNb/3v37ltlry3BhSLMSE/KI78HcufOxf7On98DsWLFssSsHCsRcBgEJPHjMFshHYmiCEjiJ4punHRbIiARkAjYGgGKTqFoInO1Z3jEkZjaZGufpX1tCPiPnYh69eoiT+4c2gZEkV7//vsvypX1Ro8e3VgJcy+vkgY95ylu1ImiaswVVOaTEElDBM3sWXNZVS2RTCL9H3PTtsgO99FaW+HvNxbLlq5AtmzZsGHjWiRJmgQbNmxEj2490ahxQ4wd54cUKfSXkbeWH9HBztu3b5EyZcrosBS5BomAwyJgH+JnPEaOGOKwGEjHJAKWICCJH0vQk2MlAhIBiUA0RMBYOXZTlmxOOXhT7Mu+5iHgP24S8ub3wL3HT9Cva0fzjDjgqO7dfJApUybUrFkdFcpXwsvXYYSJshFBY04pemNL5sQPRV88fHKfET88Uoc/M2ZD33PSEBLtmWtHOW7B/EWgMuQlvUowDSCKdiL/KRIoVapUCDoLSUh4AAAgAElEQVR9wlpTRVs7f/31F2LHjh1t1ycXJhFwBAQk8eMIuyB9iMoISOInKu+e9F0iIBGQCNgAAbXKVJZOYwublvoUk8dTqlebNi2Yntn5SyEoUsAjysMxfdoM7N61B7v37kSuHHkQEDgZdevVibAua1TM0gcWkTvZ3bJg167dyJ47t470IcKGon0sjSiyReQPX8v2bTvQp3c/NGhYH+MnjEWcOHFAUUEUvTR3/hw8ffKURTHJJhGQCEgEIgMBSfxEBupyzuiEgCR+otNuyrVIBCQCEgGJgERAAwJE/LRt0wLp06fHotXrULFMKWT+IfarYbjDdSGixbfvAFaeuqJ3FeTKmRPLVixhfhKhUadubfZvXp3LVmLWRPy8fPoUHh4euH4nlFXlosa1f6wBXNC5YJ1da9gTbTx9+hRnTp9F3z6+6NO3N/r2641Pnz5h9qw5CAo6hcuXQvDHH3/ohuTJkxsbN61H6jSpre2KtCcRkAhIBMIhIIkfeSAkApYhIIkfy/CToyUCEgGJgERAIhDlEBg3YTLatWmF9OnTMd+nLViCPp3bR7l1kMM3btxE9ao1mU7NmjXrsGrl6nBl1MePnYAhQwdbnYBRA4uIn2ePHiFTxoy4GnoPdapWYt0sTfMS5yJbpEdkrl6Qlk2mClU7d+xmET8eHvkwc/YMZPshmP3lyxecOH4Sa9euR3BwMF6/eq3FpME+cePGRZIkSZA6dWqkSJEcyZIlQ7LkyZA8eXL2M2kNOTk5wSmlE1I6OSFlqpQsDU2mV1kMvTQgEYgyCNiD+BkzZjxGSI2fKHMmpKOmISCJH9Pwkr0lAhIBiYBEQCIQ5RFgxE/b1kifLi1bS/s+A7Fk2qQot67//fk/eHtXRteunRk50LpV23CkDy2oTOnyOH7iCIv2sYVGjpKUIU2fLZu3InP27KzCFzWK+DGnSphom/x//PQ5fv/2zWJbWjf6/Lnz+OWX4UicOBGuhFxF2/Zt0KJFcxYpFj9+PK1mDPb7559/8P3bd3z7/g2kL/bt23f29/dv3/CN/f3j2Y/Pw55/Q5YsWVC7Ti2r+CCNSAQkAo6PgF2IH7/xGDFcijs7/mmQHpqDgCR+zEFNjpEISAQkAhIBiUAURmDc+Mlo3741hg8dgVGjR2D45OlRkvjp3KkrE3Nu2qwxSnmVxfMXTyLsypLFS9G+QzvYMkWKT8oje0aOGIVmrVvpNH7oOReUTpggfjgfHz99BlfnDAZP09t375HSKUU4e5Fx/E4FnUKXzt2QKFFixIkTG19+/x2/f/kdiRIlQgqnFJg3fw6yZ88WGa7JOSUCEoFojoAkfqL5Bsvl2RwBSfzYHGI5gURAIiARkAhIBBwLASJ+SOOHdHHWrl+NrgOHYob/KMSNG4c5SnouxkqhR/aKZkyfiW1bt+Pw0YOsCtXrty8iuPT69Rvcu3cP+Tzy2Tzah+H2Q3+nbu36mDBlcqQTNfbYoz///BO/DBmGTRs34+vXr/j333/DTfvTTz+xlK0aNaujbJkyyJYjG5xSpGBEUfz44Ukwe/gr55AISASiJgKS+Ima+ya9dhwEJPHjOHshPZEISAQkAhIBiYBdECDiJ3nSJEiZ0glNmjbG/BVrUCBvbhQrVIDNny1rDoRcvcRKeztio+pdPX16496DO4z0mTN3Fho1bhjB1aNHjqJI0SK4dO2GzQSRxUl5xE9GlyzYf/RgjCB+jJ0PSttauGARTp8+g+vXb7DqYGqNyCHSnHJxcUHChAkRL348zJ4z05h5+VwiIBGIIQhI4ieGbLRcps0QkMSPzaCVhh0Fga3bdmDESH+MGT0M9X5UdrG1b/Q/ugGB09G8WRO4uWW29XTSfhRE4P2HD/Dx6YeGDeva7VxGQZhihMv37j1At+69MdZ/JDw9C9llzUT8XAg+j02bN7D5lq7bxKp6lfcqjmlTp+PTp88YMXKYXXwxdRIiD2rXrIuz508jX5788CpVklWWUmuzZs6GT88eVhVXNuQvL9te3LMYdu3fK4kfUzdX9pcISAQkAnoQsA/xMwEjhocVA5BNIhDdEJDET3TbUbkeVQSCgy9g4+atGD1yqKbQcurfrkNXna3q1atEGDt1+iwsWbJCdb6li+chq7ubxRd7pR9qk3nky4tZs6YgRfLkcvejCALivmolJIkcCA29i8qVvaPIKqWbWhDgxDQjXxbPsxvx07vPAOCfvzB9xlTm5oYdu9G4dg1QxaZcOfLg8dOHWty3ex+KGmnRrBV27d4OP7+xOHjgkGqKF3esa5fu6OzTAznd3WxaBUsEgoScu3fohDmLF+rEne0OlJxQIiARkAhEMwQk8RPNNlQux+4ISOLH7pDLCSMLgf37D8HdPavRCBy6lJ8IOoW+vX2Yq/ySLhIsPFoj5MrVCMsRSSLer28fH4sudHQ5nDdvMebOmR7Of5FAIKFW7nNkYSzn1Y4Aj/Lo2rWDpogfOgPU7BW1pn0lsqelCPD32B7Ez/OXr5A+bRr06u3LqnoVLJifub993wFWery/70B4e1dAtepVLV2WTcanTZ0Bc+fNBpUb9/cbZ5D0IQdIB6hyjep2jbwh4mf4oMEInDHNrvPaBHBpVCIgEZAIOAgCdiF+/CdgxDAZ8eMgWy7dsDICkvixMqDSXNRGgFK0jh8PihBVwX8rzy9m9LOri0sEMkftck4X/IAp01kah7lROfqIH0KbfB45eiz27PnVrulsUXunI997U1K9TCWJIn910gNTEIiMVK9hI/yQPG0avHjzFqlTOqFVw3r4/fMnlCxe2iiZYsrarNk3QzpXlrbl7JyBEVRqYs7ifN++fcORo8eQzsXVrpE3pPNTq0oNzF2yEBXLlrYmBNKWREAiIBGIsQhI4ifGbr1cuJUQkMSPlYCUZhwXAWVKljmRMfQb+aHDRusibp49f44M6dOHW7Q+XR9OzBQvVsTsaA1DxA85wS+O9G8eFaQWlSRGFIiXTRrHU9uU+HD8KOLJ328ETp85h+bNGuvdcLU0Jn2RSbSuTZu2sVS1ZctX6VLntEY+8DXQflDKVKKEicJFdSkxUNt78Xyopc0p0+2UqVlacSTA+Fx0dogInDptllGNHzEViIMu+iA+J7tiVJgxfMW1izZFUooITn42lCmPxvDX8q1gz/NC/hjCi56rrZ2fG+VeKPEwhjfHQyRr6cxRRCB9v9hT42fs+Eno0qkDUqVKqdumtm3ao0/f3ihQICwKyJGaV4ky7N1u0LA+OrTvZJT0Id/Pnw/Gy7fvUbNqJbsu5eu3bxg4eBiSJIiH8RPG2XVuOZlEQCIgEYiuCNiD+PHzn4DhMuInuh6hGL8uSfzE+CMQvQEQL2IUbaOM3NG6ehp35ux5gxpBdAles3Y9+vv2jqAjpPRD67y8nzHiRyQViDTJmzc3iwJKly4tS//iF80nj58ykuXo0eNM8JpaKa8SyJ4jG+unxEdMe+MXYs8ihYymlPHLvEgmcJKgarVK6Naloy5KicgKqizUr29Pnd/cT0MRUkqiTYmRMtKK+8Qv8UpCjq/PxdVZt8/KfVPaEIkAQzjy/Xnx4iWzTW3u/EXYt/cAtKR66YsOIuImc6aMjFDk67l0MQTTpk7CshWrWBQYEQu0pkYN6unwpT4ccxITJjvB5y+ws3E39J6O6BHXpIafKGCu5YzqO/f2OC+c9BFTJkXSiXDq2LEtevXuz9xs0rgB0qZNgy+//w7atzq1amD0mPE6Yk30uVrVyprPM98n/m7S3k6YGAjaE7sSP+MmoUuXDkiVMoz4adigMY4dPa6JUDH1+8vS/lRhzDVjRowaPQIN6jXS7OOC+QtRxrtCpKVb5cqRFzduRUwHthQPOV4iIBGQCMREBCTxExN3Xa7ZmghI4seaaEpbDoeAeKElEsGclBm6mNFv4/v3621QH4jmKu1VUlXLRxkxZCpQWi7VYvWycuXKMGFpkaRR2jB02eZkBI158PCRjughLPbu3W8w4ofWpkZUqBFHhBmRH8ooFTU9IyVmavsi6jiJpAiNVSO/lGSeSPTQGMJQqc/Eo2R4VJIWHKkPRfeIItymnEU1PNVSCJW+KH1VIz/UPhNJOlE3StyvFE7JI7wXWnW01PZSWeHM2ueF7z/NzUXelSQMPeNrL1DQIxzRq3x/zPVPjUS2p8YPx37suEno2qUjIwCp1avbAPMXzEWaNGlM/Xqyaf88ufLh559jYc3alahQvpJm0oecKlbMC2fPBtnUP0PGe/fqi1q1a6JiRSnIbukmBAZMQf0G9ZEkSRL2J168uJaalOMlAhKBKIaAJH6i2IZJdx0OAUn8ONyWSIdshYAYnaG1khK/FIddjGrrdY3/1n7wIF9VHR9LL3amEj+ir2JaiZgKpKYroiQj1IStteyPVuJHLRJKy1pFIkdN20hcs9JfjsH2nbvYI32C2Pr8UJIrWnAkwoRH+8SPH5/Na4rGj1pfQxXfxNQknkrHo6fU1qWP1FCWmhfPMY8qs4a2lD3OC2Gu3Ac1MkjLvmhJXVTDO0OGdOEi8fjZjAyNH/9xk9Cta0ekdHJCjmy50bhJI/j5j9byetutT5/e/bB50xbs/XU3ypf11kz6BAf/hprVa6Nj547wj+Q1de7UFQsWzrMbZtF9omvXriNPntzRfZlyfRIBiYAKApL4kcdCImAZApL4sQw/OToKICBGwuT38EC37r01pdfQ0pQVvvQt11g/Sy92WsgQZXSHmPpDETWXQ0LCVQbTQlhw4ounhSk1ZPThYa+LvD4NH2PV1NQu/Mq16MNcGQ1jDEeeBkT2eaSJNYgfLemHWok1c4gfShHToqGk5SvCXudFSWyqRTYZIn7EdLe2bVqqRtUZItooSkoZiUf4WPr9oAVjZR8ifrp37YR4ceOic+euWL1mpTlmbDamZfPWePrsGQYNGoBWLdsYJX22bN6Kp0+fYuqU6WjavCkaNmtqV0FnfUC0atkWAYGTWNqgbBIBiYBEQCJgPgKS+DEfOzlSIkAISOJHnoNojYAlqV50GTt0+Ag6dWxnFCNDaV6cQCKBXK2ixVpJCN6PXxxJqJXSiagZS/UyRlgoI5w4gaYmgKz0114XeT6vSEBQNJdaqpvSR7U0M7GPPj0ofeSBqM8i9rEl8WMsJc7WxI8+/E0tOW/P8yJG/pH/SsFvfcSPllQvY3g7FvEzEd27dUbzJi3QvkM7FvHjKK2IZ3GUKFEcgYGTkSG9q0HSp0njZiwV7OqVK+jXvx+y58kDV+cMyOicwVGWg9Qp0xklrhzGWemIREAiIBFwUATsQvyMnYDhQ2U5dwc9AtItCxGQxI+FAMrhjouAmgaHVl0VNaFmihLZvGU7GtSvE0682ViaFyd+xKpgpqJmKOJHrZy7WmqZmvgxRT/pIyzo8q7UbCFchg0fDX+/kQb1jtSwV/vM2EXZzS2zXqjU9IaIzKFG6Vs8Akp5sedroggoimRSVmYi7Kg5OTmx6DCl1otSr0kLgaZGMqnhoW+x+jR+yD9qokaSiItWfLWQGjSPUgNJqfck4m/KGbfHeeHv4eMnT4ymbSr1hgylhCl1tAxF/PBUL6V4udbvJVMwNdbXf9xEvHz2HOvWrnMoUiJ7tlwYMLA/qlerioIFPPHqzXPVpWRzzwmnFCkQJ05cdOzUHm3btcGBYyfgVdQTCRMkMLZ8uz6PycTPrZu3kCNnDrviLSeTCEgEoicC9iF+JmL40EHRE0C5qhiPgCR+YvwRiL4AKMV8SXODkwEUFZI9WzZkzZolQgUusUS1Eh01bSC6DFMzFOWgvIDriybRtxvG9GZonL4KWkSC8Iv1mzdvMSVwApvm27dvrHqTOE6tapV4kVUTKVbzmc/HK2RRH6oyRnow1DjZwitbicSFmiCxoTm4Do2ySpe+feRzf/v+nUVFhVwJX3VHjGgS0wTFylm8IhMnE4zhqIzIEs+iiAfX/1GuVyRGqCLa8eNBqFzZW3eelf15ZJka4aSGr/Iz8bzwvVESXEoySsSfRzlRpSpxb/Wdb3ucF5pbLF+vDzMtwtZESPKzQcRi3do1kTxFcixbviqCWLk+MXB+DpXvhpKotNU3NBE/N69dQ5eunVG6dClbTWOS3dw586Fho/qoV68uateqh8dPH4Qbv2P7TkwJnIpnz54jZ86cqFTZGz17+YDKpz96+oxF+Tga6UMLiKnEz84du7B9+w4sWrzApHMgO0sEJAISATUEJPEjz4VEwDIEJPFjGX5ytIMjoBTADZw8HstXrGaXfTUSxxDpQ0tVpmopS4qrwaEkJKiPVuLHkIAvn0vfRVG85BKZ0aZ1C/gOGALS6WnQoC5mzpqrc5dsUFlwruVDD+gzz0IF4eLijGHDxzDMtGr8iIQI/ZvGUWQRVbaiCAmxnDt3Ys6sqdi1Z5+OHFLDW8SXyIKrV67hzdu3Or/1pe1wckcZ3aMUgVZLY1OmBonnRi1tSA1HIt+UZ4ufRTFixNDrxOdS7oHSBzqjovCyMXxPBJ3CkiUrdFOLqXKEF2HHCTvx/BvCX0y900pkiGfdFudFeSaVWCvLudNz8bwo94+E3Dk2rVs3B5GqHCcaa+g8K9fq268XAqfM0Kw9Zo2vXf+xE3Hu9Gns2LXNGuYssvHo0WNUrVKdpXc1btwIJOoslkEnwqdXzz4oWKggmjdvyiplcZL0zbv3uBV6l0X6OGKLqaSPv99YnD1zDhkyZMD8hf/9t8YR90j6JBGQCEQNBOxB/NB/G4fJiJ+ocSCklyYjIIkfkyGTAyQCpiFAF8aAKdMZ8cEr/ZhmQfaWCNgXAS2VrbR4RMQaj07S0t/WfXgaHwlTK9uatRtQrVrlGPOO0v/c9vTphmTJktoadoP29+8/wEgdL6+SSJ48OYJOBuHMuVNszMMHD9G4UVPUb1APnsWKIX6iREjplII9+/rtO/s7YYL4yOmeNVLXYGjy8uUq4sjRgw7rn7Ude/bsGZo2bg7PIp6YMjXA2ualPYmARCAGIyCJnxi8+XLpVkFAEj9WgVEakQioI8AjShrRxUXlsilxkwg4IgLWIn6uXbuBBAkSGNSDstf61XS7xLmJFIpJ7ygjfnp2Q7KkkUf87Nm9B106d8fYcX7w7TcAhQoVxK8H9uL9+w/o328Ajh47hhXr1rAzRGlcqX6QPvY6M5bOQ9E+wRfOIlOmTJaaihLjjx45hh49eqJ8+XKYNXtGlPBZOikRkAhEHQQk8RN19kp66pgISOLHMfdFehUNELDW5TkaQCGXEMUQ0Kdzo3UZnPAUtZC0jrVVP6VekziPsap8tvIpMu36jZ2I3j27IWkkET9PHj9h4s3Bv53Fvfv3MXqUHw4fOQCfHr3Zz+MmT0ROdzeH1OzRum9EZgVOmay1e5TuN/SX4Th96jSaNW+KTp07Rum1SOclAhIBx0TALsTPuIkY9osUd3bMEyC9shQBSfxYiqAcLxFQQUCL9o8ETiLgiAgodaWUukiO6LNWn/RpZim1u7Tai8r9woif7kiaNEmkLKNpkxaIHSsWWrdpieXLV6FKlUoIuXodHbt0dOjULVPAign6Pn/++Sdy5ciLevXrIiBwkinwyL4SAYmARMAkBCTxYxJcsrNEIAICkviRh0IiIBGQCEgEJAIxDAEifvr06oEkSRLbfeVbt2zDpEkBGDp0CGbOmAXfAb74KV48VCpb2u6+2HLC6E78PHz4CHVr18OTJ0/x+u0LW0IpbUsEJAISAUjiRx4CiYBlCEjixzL85GiJgERAIiARkAhEOQT8/Cegbx8fJE5sX+KHqp+VK1MeGzetR5nS5fHwyX0EnQuOdqSP3xh/pE2bFp27dIpyZ0OLw2fPnAVFbW3cvB6enoW1DJF9JAISAYmARQhI4sci+ORgiQAk8SMPgURAIiARkAhIBGIYApFF/PT3HYhECRMiW/Zs+PT5M4qXLo1C+fJYFf2iniVwLvi0VW2aaiw6R/ts27YdXTt3Z8LVLi4upkIj+0sEoiQCN0PvRps01Ci5AYCdIn4mYdgvA6MqRNJviYBBBCTxIw+IREAiIBGQCEgEYhgCYcRPTyROnMhuKycyxD2bO06fOYmKFSpjx+7tuBl6z6rEz2/BF/D06VPUrlPLbutSm6hI4WI4/9vZSPXBFpPPmzsf48aOx70HoYgdO7YtppA2JQIOhcCt0HuYs2wlWjash7VbdqBsyWKoU7WSQ/kYU5yxT8SPJH5iynmKieuUxE9M3HW5ZomAREAiIBGI0QgQ8dOvby8kSpTQbjgUL+aF6tWroWatGqhSqRpOnA2y+m/QHSXSZkrgVPTz7Ws3bO0xEUVrnQo6hVNnTtpjOjmHRMCqCJy/FIL9R0+gad2ayJo5Uzjb375/x/sPHzFsQiCWTAsvUh56/yH2HjqKnh3b6MaMCZyBEb69rOqfNGYcAXsQP2PHTcJQGfFjfDNkjyiJgCR+ouS2SadNQYBKNQefv4BZs6YgRfLkpgy1uG9kzm2x8w5ggEpwz5u3GHPnTIebW2ZNHr3/8AE+Pv3gWaQQ+vb20TTGUTvxsuqpUqU0+fzyClbt27eO8jgY2h86I5s2bTMZH35OGjasi3p1a7MpON5du3bQfab1bJj7rkfWPhHx49uvFxImtB/xU9SzOHbt2cHShFxdXdCmcyerRvvQXrllzgbf/n3Rw6e71q2zer/Nm7bg4sVL8B87xuq2I8Pgt6/f0Lp1WyRJkgRLli6KDBfknBIBsxEgUmfy7AUo51UcaVKlwoWQK3j15i1Crt/U2czh7oY6VStj3vLVyJMjGzq1bBphvm4Dh2HuJH/2OZFI1IoU8DDbLznwPwQOHzqiCY7nz57j+o0b8PauoKk/26MinkhiQvVKSfxohlZ2jIIISOInCm6adFkbAlRSfeTosdiz51d45Mtr8sVQ2yzqvSJzbq1+04WTmqdnIa1D7NqPLtJLlqxAhvTpYyTxQ2coIHA6mjdrgu07dzHslUQW9dm8ZTsa1K+D+PHjh9sfwi9zpowmEximbjKRJaGhd1G5srepQy3qb8k7JpZ1HzN6WKQSP/baJyXYY/wnoL+diR+vkmUQdOo4smbJjrv3b+PAsRM2EXV2Tp8RsWLFQv8B/dCrd0+Lzpk5g0t5lcXJoGPmDHW4MXfv3kOrlm3QoEE9+Pbv53D+SYckAsYQ2PHrQdSuUtFYN93zDdt3o1QxT2RIlzbCmNlLV6JHu1bs85mLlqNSuVJWj1rU7Gg06nhEI/Hz7NkL3Lhx3STix9NU4mf8JAwdIjV+otHxkksREJDEjzwO0R4Bc38Tbw1gInNuY/6Tb6W9Sjos8UP+mxPxY2zdUeX5tWs3kCBBAl2kk/JnWgeRLmvWrkd/397hiB+KZtm7dz+aN2ts8+XSHlHjUTM2n1AxgbnvmCXRPdZaoz33SenzGL8J7NwkTJjAWssxaGfDhs348vkTEwNu0bwVK/9tS7HUW7duo0WzlqjgXQGTJk+wyxppks+fPsMtS7ZoUd785MkgdGzfCYMGD0S79m3thqGcSCJgTQQo4mff4WOoV72KZrOzFq+Ad+mSyJXdPdwY0vv583//Q75cOdjn2/cdwOu3b9GxRcQIIc2TyY6aEbBLqpckfjTvh+wY9RCQxE/U2zPpsYkImHsxNHEa1e6RObch/3nEw9LF8yTxY42NtoGNZ8+fs2gn3ijChf4Hlqcr8ogXej565NAIET82cCmCSUcgT6yZ6mUPzBxlDiJ+Bg7oY5dzQ/+zTlEwz18+QQGPwmjeohkGDurPyrh7FfW0KSRFPIvjyePHmD5jGho3aWTTuci4o2gMWbrQjRs2oadPbyxYOC/ShbItXYscLxE4eTYYuw4cwoRhgzSDETh3IdyzZI4g5Hz15m3kzZldZ4fIn7///hv1a1TVbFt2NA8BSfyYh5scJRHgCEjiR56FaI+APvKFpxIRAPrSicSUEOonEiVcIyTkylUdhkoixRLiR9QgcXVxQbsOXSHqtdCFd8TIsHxzNf/5pZwIBGo8pUVcN3ec+y3apGfVq1cJRyrQ2BcvXmLwIF9MmBjI0ujU5jbkm/hMbV4x9UYt4ke5LuX8aho/fMxY/5F4/OQJw43PI6YMqa1ZywuiPAtiaqFayppyDfr2VR8++T080K17b/C9Vfpt7GxoWRPvo+8dUJ4V8YyZYp/jQ5j5+43A6TPnUK1aZabTRO8WP4NEevHPRHw58UNjhw0fw8Yo31Xuj7gXdBamTpsFfRo/1apW1qWKKt8xtTOs9q6rrU2MwrLmPpmCOdsrv/EYOKCvXYgfEnX28iqJP77/gdC7odj36x58/fbN6hW9DGHQo3tP7N2zD/ce3DEVKpP6d+vaA3PnzTZpjKN1njF9JrZt24FDh/fjp59+cjT3pD8SAbMQmLdiDRIlTIBWDetpGn/xyjWs3LgVU8YMC9d//7ETyOjsjJzubrrP2/cZiMplS6NpvcitJqhpYVG4kyR+ovDmSdcdAgFJ/DjENkgnbImA8kLGL/rp0qXVaabwC5pI3NCl7MzZ8zrig/rs23uA6c1kyJCOXQq5DW7zyeOn4bSEzCV+xMt2k8YNkDZtGnz5/XdGulB0x9z5i3T6LXzuSxdDdFo4NJ4utVzQml8w+fpEIoRr/NCYocNGh7NBZBMRJOXKldFduvPlzcO2y99vJFI4JWefu7g663BSkjXiWviF/ejR44x8EfHm/QwRP0pBXv4zn5/yvzkhwskU8XJNn6VJnZqRA7R3bdu0ZGvu3683S6niuBQo6GFyFI2+M0BYLVy0FN4VyrM5lDirzancL7Khhg8n4sSIH1EzRu1smPKukR8PHj7S+56oCSSbYp/WdCLoFLOvJOyUe0saRmoYc6z42UoQPz57N8X3gXwSsaKf6R2i95kLOevT/RHfe1FgnOYlQjZv3tyqWmKG1sb94RpMlu6TKZjzvvYifgb4DsSGDZuwaMkC9OnVF9duXGEuXLhyzerCzsZwuH//AQYNGIzWbXpQmgIAACAASURBVFqxymK8derYBdu2bkeiRIlw8XIwUqRIYcyU3ufubjkQMGUS6tatY7aNyBw4eNAvSJw4EYYNHxqZbsi5JQI2QaDnL6Pw+9evESp36ZuMCB1llS/q23/UWASMCv+OLFq9HmWKF0X2rFls4rs0CtiH+JmMoUMGSLglAtESAUn8RMttlYsSEVCSL0pShPrySyb9m8iS9+8+YNjw0Yzc4Jc9kSzJ6u4WoXKUWnSKucQP+aGPhKDPA6ZMB0Us8LQfkRTgJE3fPj66NC7lBV2N+FH6r7yIayG3+KWb/OdkhBrRpja/WtqQ0ie1PkqM1SJ+9FVOUhIb/ELOCT6tlcT4eVOSOvxscb0djkXxYkXCaeJw8oKTXlrxURI/xs6GKTo8hKNIiolnsmq1SuHIGjFqxpRvHyX+Ss0bfcSWWKVPLdVLeQbU3nm1s2ToM3rfOEmqJqqtPIeG1mbNfTIFb7EvI34G+iJ+vLjmmjA6rlTJMvj+/Q8cP3kE+fIWwKHDB5A5cyY8evqMjc3onMGoDVt0mDRxMpYtXY7rN69i0IAh2Lx5C3bu3o4unbrh1q1biBcvHgYPGcj0gXLmDNPy0NKOHj2Gjes34sjRY2jbtg1LZ4tKbfKkAFSuXAn5C+SPSm5LXyUC4RDQR9bwTsaei8b09Z2/Yg26tG4ebt6Js+bh69dvGD2wr9wRGyFgD+Jn3PjJ+EUSPzbaQWk2shGQxE9k74Cc3+YIiBcyNWKCOyD+Zv/du3fhImYMOSmmCinTjiwhfvRFUyhTb8L9T0r71qhTq2YE0krpvxqxIPYR5xDTkLRcxJV91LRotBIbhsSdxfQqMfXHWKqXWMVMLe2N42CO/pE+0ols0rz6tJU4HpxQ0YqPEmtjZ8OU8vbKdDTxfCjTr8wlfri/+qruaTlvasSP8sxRdA+PluPVz7SWc9d3fpWVzNQIZoqYU1ubNffJ3C9QIn4oZTNuXNsQP6GhofAbMw6DBg/AyOGj4OLijKnTp9g9xUsfPgcPHsK0qdMxZswoFCocvrLhieMnsHXrduzZvRexY8fG6rUrkT+/8bLNpO9z4eJ5uGZ0ZVo/Awb2j3Lkj7nnSY6TCDgKAjMXLcPX798R6+ef8ezFq3CpWpaQPkTsZMnoisa1w6IF12zZjub1wyL7Fq/ZwKKye3dq5ygwREs/JPETLbdVLsqOCEjix45gy6kiBwGtxI+YXkM6MPPmLTZYRlyZnnE5JCTCGFsQP8oUNCWqWoSb9RE/YmQMpUFRGpdnkULhUn2UF2jlGpVRE0pSg/zVSmyoET/K6Kxly1dBjADRSvzoi76x9JQqiYg1azcwzRqKztK3N/pS1sQoE33RTuJ+GDsbpqxNLUpGOd7SVC+yZ0jnxhrEz5BBvhg/MZC5LqbEaSV+aJwykmv//kNwd8+qiwakPmrvur61WXOfTNlTse+YMeMxeLDtiJ9fhgzDH398R8FCBeE/Zhxu3r4W6ZE+4vonjJuI//39F4YbSWkikeNePftg3/49Bsmf169fo3u3nti4aZ1uGkn+mHs65TiJgHkIkNBynaqVdIODL1/Bnbv30ax+bUxfuNQgMUOkELWsmTOxP0UL5odbJlf22dzlq9GtTQuQ7s/Mxct16V80X+zYsZA/dy64ZPivGIN53stRxhCQxI8xhORziYBhBCTxI09ItEdAjfhRavHwCygneyjih+vbqKXHqJEL1k710nepNhQFI5IqPHpEbYPNSfXil1tjxI/yMk8/i1FDoo/GiA1rpXqprddWVbFEgoZEmMXIEDWdHsJDeZ60EmNKYsTY2TDlZddCIFqD+OE+KbV6iCizlPghHaduXToyDR5q5hI/4v4QIcpT90Q8DZG8yrWRxpUxYtmUvTKn7+gx4zHERsTPxAmTMWfOXJw4eQxlSpVD6L3bCH3wgLmZ0z2rOe5adcyjR49RuGARzSXXT58+g+ZNW2Lbji16yZ+AgCnIlSsnatSoHs7XNKnSY8rUALRs1cKqa5DGJAISgYgIjAmcgRG+vcI9uHbrNtZt3YnBvbohUcKEemE7fymERfSkcoqo8fXwyVMsXLUO8eLGQcUypVDCM3yUoNwL+yAgiR/74Cxnib4ISOIn+u6tXNkPBNS0N8SqThwo8ZLJRYLpGYk5c60XrkGSPZs7I4aUYtDKy5wtIn44KaDPN7EikuifqEvC18eJFzUSRI3c0nIRJ8KAIqYM6clo1VdREhlayDWtET+EH7+QK6uX0RqoiWlhWl8oEcsSxYrCwyNfuPNDUVTUuPA2/VtJ9GjFR03jh8St9Z0NsaKUsfWIqXT6zhGvtGVuqpcycobWLWprqb0/au/zpk3bDOKpJtBs6JxwwWcRIz5vm9Yt4OSUIsLZUPplaG1k11r7ZGwf9T0n4mfoLwNYKpM12/Vr19GkcTMEnT6BunUaoF69uqhUvSoSJkgQaZo+yvXVqF4bCxfNRwYTfkP/5PETUMUu/3F+quRPq5ZtsHLV8ghQfvz4ETmy5cbmrRtZZTPZJAISAdsgcOnqdSRNkhhumTKaNcHL128Qev8BvIp6qo4n+wXy5jbLthxkHQTsQvxMmIxfBktxZ+vsmLTiaAhI4sfRdkT6Y1UE1KrlqH2mFmGhT/+FLsFOTk7s4qYUuX3z5i2mBE5ga8iaNYtqdSGtC1RLkeJjDflGZIWYYiLOpxQPpgsuiUFfvXINwRcu6qqWEdHFbVC0Tt3aNRE/QQJMmz4LYrSUGpZadHOUaxNJBvKXRwhxW5x4UEbMcDupUqVkpcCp/ftv2KVarMxlLNKGlwDnWOnTnNG6d3w+JaFE49WEpvUROMrzxf0U8eFpbrSHefPlAaW+LVmyIoKr5mgWGTtHInlCkTXHjwehcmVvrTCxMyaSNsr0MiVho5Y6RSmWIpFrSEyczgkn3MRzyvfp6tXrjNBVRqjRgsSzJpJ29EztPdCyNmvtk2bAhY62In6qVq6OqtWr4vu371gwfyErnx50LljvZcoc3y0ZM3f2PNy9dw8BgZPMMjNz+iyULlsaBQQB5L179+FU0Gn4+Y9WtfngwUMUKVwM129cQeo0qc2a15JBlI7y9MVLuKRPhxevXuOPP/5AurRpUKuyN+LHi2eJaTlWIuAwCKzatA0tG9a1yB+uAUQRPplcnC2yJQdbHwFJ/FgfU2kxZiEgiZ+Ytd8xarVKMkEUXhYFmQkUpSgzB0p58RUvz+LFkYgCigTwHTCE2Zo4wR+TA6aCX9T12de3IUrxVzUCwZBvIsHA5xDLpNNn3H9OclAlM14KnZ6T8Cv5v2fPr/g/e28CtVV1pQmfpFd3QUwZwIlJYwC1DUiMBdFIsKwyIlhGUYyWxMYx7URE+HAEJCgoREaLROxSo5TBlUSNJilBlMSGwjjFGETtJOjvAEgSQeNQsLqrVv61r+43+93fPsO97/y9z13LJd997z1nn2fvMz13733Gjz89I4dke8hbiI6M123kMDmrbZJQkfLTfTqFjE6RIjJqzOhRpSOyuRzCXh6dTfcJF3p37rwF2f/PP/9sd+mkv5ykQ7//zWGHuutnzyuJozf12hYqJX2oIrY9ebKaxEPr1yIaQviwN5VMwCz1G7ONPAOBllXbEdeV18ZJhnXr1mdJf6fPuC6zI12G7sNUNx0vL3M6pdg6PaOTVS+46UZ31/LvlXJYacx8dqJPZPONM1u2bAm2jWSqpp7y6JSenXXdDW7aNVdU1ePnH08b7377u9+52+/4Z0f//s3vXsyObf/vgwZkHj+Nvl566f9koWd/3L6tIlGGDzvCzZ13gzvmmL/Pyunf99Pu+z9c4UaMGOEt978fONjtu19/98ijD1dUd5GXZy9a6qZPntjp1f/1L/e4E4/7suvdADKqSDvwDhDwIUCEzbwZV7q99tijIpConL898nD3f//v/8ty95zzj1+tqDy8XF0E6kH83Dh3vrv6qtY6kbG6KKO0rowAiJ+urF20DQg0AIFQmJRMdNwA0VAlEAACHyGQh/i58Ippbo+ePV3PT33KXXLu/3B0OqK+Jl/W4VatfNi99JuNbthhX3DTZlzjjht9XJbQuRny+pC8o7482t12+/9y+xUMBZFtpsTN373zdjfyqC+5QQMOSiKTjv3y6CwH0GWTy3OQ1Noop89d4GZf1WFWs/nNbZknEC4g0KoILFx2m7vk3Anur6pwQiERP7Ovnur67rO3e/tPf3Jrf/FUWbLoVsWoq8gN4qeraBLtaBQCIH4ahTzqBQJdEAHyqlhxz/fd1I5Jjo/Nls0kUqhI3pwuCBWaBAQaigARPzOmX+U+/vGPe+V4+dXX3BO/fM6NOeZvXa8ePbLnKGxo+KFDXd/e+5TeW7f231xHx+Xuvvt+4BbMX+R++ewvs8TO5O1z2CGDG9pOrnzRwiXu9ddfd4sWf3jCWzUuIn9OGXeyO+GEf3BfOfGEpCL/YcxX3Lfmz3ODB9cvV0ieI6yTGoGHgECTIPDqG5vdX3/yk26Pnh+OT5VelOCZxje+vnvPD905Z8Drp1Jcq/U+iJ9qIYly2hUBED/tqnm0GwjUAAEOXdHhQFQVhZaNHHEkiJ8a4I4igUBeBGLEz/Mv/catXPOYu2LiBZ2K/tbSW8vuH3vMcW7sySe5/fbbz1191TVu44sbMtJnv359zRNy8spayfO/2fSKe+qpp93ll01x2/6wpZKizHc/d8hh7tfPf5gMPuWiY99HHTvG/eq5Z1Ier/iZFff/2O3br48befjwistCAUCg2RB48tnn3OGHHVpTsTa+9Bv33gcf4CSvmqKcVjiInzSc8BQQ8CEA4ge2AQSAQFUR0DlhuPAiyYWrKhgKAwJAoITAFVdMc+edd5Y76KADO6FCZMmWbdvc33/JPoWKfj9o0IDsvUu/cZl79JE17rG1a9zfjvx798iah90f3n6nKUgfku/W5Svcvyy71d31L3e4gQOre5T8k0885e6//wE371s35LKsp5582q1a9bC7dub0XO8VeRjePkVQwztAoByBC6Ze426dn6+fA8PWRAA5flpTb5A6DQEQP2k44SkgAASAABAAAl0Ggcsvv8Ztfv0197Uzx7sTvvIPZe167/33s/CJ2PXOO39yY086xT32v9e48f94phs15jg39LDDmiaZM8l/5lnnudfe2OzW/az6SZXPHD/BXTd7lhsw4DMxqDr9TieeffnLx7gBAz8k0GpxkTfEbza97CacNq4WxaNMINAWCPy///gPN3PeInfDNBzx3Q4KB/HTDlpu3zaC+Glf3aPlQAAIAAEg0KYIfHPWDe6bM69x55/7P92+++3rZn5zRm4kFi1c7Lp37+5233139/Y7f3LHHHds0yRypsb84Q9/cIMPHuqmz73RTfr6ObnbF3rh/ffed5/Zf1BSUmdfOStW3OPGjz+jqnLJwpb/4D6QPjVDFwW3CwLfuOab7qKzv+Y+e+AB7dLktm7n3LkL3FWeZPhtDQwa3yUQAPHTJdSIRgABIAAEgAAQSEfgm7PmuHffey974bVXX3O/++3v3JdHfTm5gJ3/vtO9++67rmfPnu5Pf3rH7f6pT7m/+qu/Sn6/Hg9SPoi99t7LdevW3f23//Zfq1olYUYJ7PcRSa6LVEA4dv9E9Y+6/+Nb291ee1Z2tHWR9uCdYgh8zH2s04sf+1j5vQ//jNz7GD8hntP3Pvrpw/+VfhQlG/eELH8R4y91/OXnUqkfCaJa9jH590fPlorR7/5FvrJWf1RZORwflVvW7L80tLzWv7TvQ9A/5sqg/qhgLv+l325yBx84iJ4qwS8k/ehdgYV47i8Ql4H+EdYflqfeLOFW0jYLJ4uQGHRqg8RRYvCRial3ZbsyLP5ScXl7JS5siSXgFP66DqGski74nsQg+3dnmynTUalJnW3tI21+KLf3OW7lRxWL5+ifv/3dJnfVlfYpiMV6N94CAs2DAIif5tEFJAECQAAIAAEgUBcEfv/737s33qh+suO6CI9KgAAQAAJ1QmDbH//oeu+1V51qQzWNRuATn+juPvvZgxstBuoHAjVBAMRPTWBFoUAACAABIAAEgAAQAAJAAAgAASAABIAAEGg8AiB+Gq8DSAAEgAAQAAJAAAgAASAABIAAEAACQAAIAIGaIADipyawolAgUByBt995x02cOMUNG36YmzxpYvGCmuxNbtepp451J489sSmkW7RkqXvm6Wfd0qULXc8ePTKZfvTAj92yZbe7W76zxA0YsH9TyNksQhBed9yx3H339mVu2LDDksR65ZVX3UUXT3KHfn6omzVzWpYXpZ0v2Fc7ax9tBwJAAAgAASAABIBAYxAA8dMY3FFrF0KANrabNr3sRo06piqt6orEzzPPPOvOOe/CDJ/rZk1vWuKHiY2+ffpUlfhZcc8P3Jgxo0rkUlUMpc6FkF1Omz7LTZ0yqRMhtmvXLnff/Q+6caec1InYIaLj1ddeb1kSs9q6s4ifEH51VjOqAwJAAAgAASAABIAAEOiCCID46YJKRZPqiwBt5OhqFi+W+rY+vTb2/LjwwvOaGqtqe2QQYTJ33oLslAj2KkpHrXmeJPKOLsvTh3S74p7vu6kdk8qIn1YnNOqlOx9+zaN9SAIEgAAQAAJAAAgAASDQygiA+Gll7UH2hiPQKmRGw4FyzjVjqJeFS7WJHyucrBn0US0ZiNyZOWtOVlxXC+Wqh+66Mn7VsjGUAwSAABAAAkAACAABIFAZAiB+KsMPb7cAAkw4bHh+YybtuedOKIWdSDLic0OHZrlItr75pjv++OOim1giCK6dObsMAQpjOvroo7IcPZTLZt/+/bMQJ1mnDHuil3XokxXqxZvDhx56OJNtwpnj3ZYtW6PhZSTjvfc+4ObfdINbfPO3Hb1Pl87Rotui208b4G3bfu8uu/QSN/Xya7IyZF4cnxnI0Kk5s2e6RYuXZrhI7yhZtw6xYmKNdEI47faJ3dygQQOjuXdS252a4yeGj9QpYfvb321yRx55uJs2bZZjuyOMhh4yJMPt7R3vZLZGmLyxeXNmR2wHUtf0jtaFVVdKGFmsDaGu7JNp69ZtpT7D70t5ta3nyQ0Ue1fahu7X9Df/ThjTxaGGsi/S/by6e+yxtWV96rlfbXDjxo11/7T0lrK+JfGWfVwSi/QCjzkWfi0wvEJEIAAEgAAQAAJAAAgAgRZAAMRPCygJIhZHgDZ/8xcuyTbYFGbDmzza/I0ccWRpM/ilEV90u39q94zs2bjxxex+Si4a7cUiN5GnnzbO7bPP3u79Dz7ISBMqe+Wq1dmmkUkTKQ8lcpabWblBleFkKV5GcqNOZAolKb586mTXt2/vzDuDNqucvJhkoNwt8m9uP5NYRF6MHDnC9e3T231h+DC3YOHN0Rw4TBZRu+m65dbb3KqVjzgZ6kXP7P/p/TIiiGVm2UjW+QuWuPFnnJ7Jn+KJk9puxoGIMCZjfMmdQ/iQ3DocSJNJTEKxziUhQDree6+9MnKod+993NlnnVmWR0cnRt65a1dZ2FiqR0qsDaEepnP7WMmapa45ebPO7ZMnMTS9+8STT5fIV3qXbMdns1om6mdMylLfPvCgAzKyl7FnAiqP7rp365b1HbaZgw8+qNQXJIEnyS3u3zyW+HJIWfgVH/XwJhAAAkAACAABIAAEgAAQKEcAxA8soksjIIkFaigTA5vf2FLmeTF6zLGdvIBSTtWywpd8pxjxs5Mvm1iWJ0VviC2PH92O1ITSesNMGLB83GZNqOj6NSGTctIVbXjJu0d6BWnCSpNyJJvcKBPppJMJr169JsnjJ6XdVF+Kx08MH6sdMiGwJn5kO7X3iZUIWbaF3pVEJv2dknw41obQIBCTiexBExdWImhtd7466bnpM2a52dfPLHl2Se+dIUM+mxEwRxw+3PQcY5JFky7S9pl8LKI7H4ElZeQ8SBZJaxGYIH669DSExgEBIAAEgAAQAAJAoOEIgPhpuAogQK0Q0OEpsh4OKerZq0cpLIvDj/KcqmURP75cNj6PFb1BtepnT4WUEDTZTot0COUUkR5LkpTIuzG1ng95R2kboLovuuD8kodFivdVkXanED+yXAsfGUpohTJZOrBIAiai6Lh066KyBw4akNkreQjlCZuKtSHUB5no8MlEJIfWtw7Dku/GbNgiDS35dfs1sZRCxBTRnaVPSSqR9w+In1qN6igXCAABIAAEgAAQAAJAoAgCIH6KoIZ3WgIBn4eNFD5E3BT1+MlL/OgNq494khtwHZ7kU0gq8SNDzijciMgF2f48xI+PWNK46HAeqw2h/EwhI0xtdyrxE8NHEx06p4sM7/ORBIyb9mTR7QzVFcIk1gbr3VSZtH3EyJuY7pYtu90bSsjt0MQP20r/fftlIWKcfyhGxOTVHYiflhj+ISQQAAJAAAgAASAABICAQADED8yhyyKQ4rlTb+KH8o74PBU4/CQmNxNAMc8JUmwKAUL5UORG2xdqxnmKOIeLz3DyED+hDb5F0JGnS4r3T0q7qR0pxE+eMClJIrCeUz1+8p7uZNUVIgBjOg4RP/Rb6MQui/ihPFFFvJKsEC0pm+93bbcpHj+y3FTdgfjpslMGGgYEgAAQAAJAAAgAgS6LAIifLqtaNIwQYJJE51LhXDH1DPXy5f7RiXct4kXncUn1qLDCyyTZNWb0qE5HcVdK/DDuMhkv3fNtzOk3TtrLz61cudrRSVX0//FnnFYyZtInXZSoN3TF2s1hfTHih5NAS+LDasemTS+XTljTXjKpxA8TdUQOWid50e+9evVyobpSyZsYuSjL8YUZkg3SZYV6+UKoCJv77n/QjTvlJOcjELmfhOyCPNLosnJIsYdPCvGjc2Wl6C5G/Mjk5cjxU595KBTWSxLI0wJTx876SP4hOc+JyFPIfJIr1F4rb5hMlF7LdqWOz1qGFO/cWsrdCmVbuc9ic2AlerfCdYsQ+bXANuYtrE+E1Kdp0imhfDW6TanjkWwTjWcdUy7NmjBq1DHZ/618dbXAHmUCASDQ2giA+Glt/UH6CAK+XCO8wOZwEJnc2UfQWFXJDTTlpFm7dn2WfJiOaJZl8ru8yNdHd9OJTkxmWPVrj4rYwkfXF8rXoxMhs4z0ztgTT3Ddund3i5csdZwQm0+/CkHPbdhzzz1Km3MZqsb400lfVk4bmc+Gj39PDTsiuWQbGFeNoS9ptU7eG8PnT+++6668ckZ2chyRIHoTI0monTt3uu7du7sdO3aYJ8fp0DbG2DoG3qrLp5NYG3r07JGdeheycXksPT0nww0lgbbx+RfckEMGOzr2nDe0stwUjy1fXiFepOvT8Kh8n9eRrM93il4e3T34k5+WnTDGbfOFbDJu3Aet5NAWfin9DBNAOQK+TVRqUvh640nyvrF5c5akXIcqxjwrSVbdXm3fRXPDFcHB95ElVlYsz1bs/Xb43UeG+9peqd75fUmK6PGtEbhLwjNGkvo+bugDPho5znKfiYXua9JPr4W438fKaYTOUCcQAALNhQCIn+bSB6SpAQJ6M80LBj62nauk+yccP9pdPHFySYrY4kKSDPQV5pJLLnDTpn8z+L78wksPWhtTKROF2BCh1K9fXzel4ypHX6tSJ3j2Tjhrwtdcx+VXZ8XqNmly7KorO7LkwXRs9fjxpzvayPPmVX45j6lKl7vgphvdXcu/V5Y7SOLH5cmjtqnut7ZvLxEI+mt2aOFLeXV87dY2Qe1avOhb7s7ld2ftlrKQlw0RefyVUOJD8pz0lRMcETqrH11TIrGkTmVd9DwdXy8JEd0m/TVf6powDdXlwyOk4xRMQzJRnbL8kD2nkD7cBt1P9JdZ/VVXtkO/68M9j+4mTBjv3npreyf74ETO2pZJb3SCH51MR15A7F2n7Yve9+EX62P4vRyB1K/nzYAb9Ska1/mLPcmkvT9jclrttUjeSjw/YjLI3+HxkwetfM/Wy+MnFGpreTDma0V1nk7JORjyak15vzqSxkvxeZDKN30f+khXPP+klBOXJv6Enlv1GjZeAp4AAkCgkQiA+Gkk+qgbCNQYgXotBmrcjNzFt2u7cwOFF4BAF0JAEyG0+dPhos3c3Lybe4v40d4aqd6h1cAFxE81ULTLyGsbRfVuhT+zRM3iLZNC3HQl4ieW9470gzVP7foeSgYCXQkBED9dSZtoCxBQCLTrYqBd240OAATaGQFNhNBmec3Pfu6+fv45JVj0htgXXim9HdlTTYczsYcOeYPNnbeg5E25c9eu7GRE9pRMzSNC5f3wvh8FE6lL/Rbx+PF5nPKmnsKOR444MgtFpSsku/ZmZNk4vFZ65YW8VHV4rNZJ6F0rLFR6pvo8B1Paq+XwYcF2sHDBXLf87hWZV6D2rA15MPJ8dfTRI93N/3SLY+9Ffodzutx5191u9vUz3YAB+3fq5joMijAj++Ok/CltSQk3lB5lnAOPvRilnqQ8JP+hnx/qyFuWQquojE/utpt77LF1WTtkrjb6O+ZhWm3iR3uPcn+38m+xp7jU0QsvvOTee/9999yvNpinUUob1V7TKWsViYevL3A57GVKHsrSXkMyWPogPfAYRnXOv+kG9/zzL5Q8FPOOVe08L6HtQKCZEADx00zagCxAoMoIaLf/KhfftMW1a7ubViEQDAjUAQG9gaMqrRBA3pTT7zNnzXGcY02HslinPrJXiyRHZB30DpFAvMnN46lBZVO5MnwwBJsvx48kHSTRRTntps+YVSIPeLM4f/6NWR433sDLfFS+0xx1nhHa/M654Vtu+Bf+JstXR7KtW/94KXddyANFEz/Sc8jSAWOik8Wz/uWJijLMjTfyt95ys3vwJ/8abC+Rdyl61El36aACuig8mHOH6bZLryzK8cShvzpMdtHipRkp0r1bN0f58J5+6pde4kdiRjZ36z/fnslBxE9qW1KIH5KdT4j89YYNjvFlspNz8tFzdFH+KtITyf+Pp3+1ZGchMk/ipculMvMQPzo3HdsO9xEunwgT6neaiLHqwQi7gQAAIABJREFU4sM2iIijHIWhEHjZR0mPcrwhWVKIH5ZZ2pqVxF0eDEF4c98lskraEstAeSnp39TvpT50n9PeU2y/KakQ6jDsowogAARyIADiJwdYeBQItAoC1qkvqV+dW6WNlpzt2u5W1hlkBwLVQiCvx4/e9EkvECIvQsQPkxuUw0meSmjlwKD2xfJbWd5JMVwsosvyNLFy/OjEsr5NqS8/kP7iL7GTG0rZBt8G2XeqV57cVz7Sjjf0JIclozxYQRIOK1etTk5Or3MzyfYMHDQg85zwyUF2pDf/LOdXx51cIgFD+Z+sE50kYZHalhTix/dRRfcdn0dIiMgLzelST3mIn2HDD+t0Cmjo/ZAu+UAFDh/VbY71V4u0ykP8cPlWInVdTqhc2X6LWNNEpdXOFB2k4IFngAAQqC8CIH7qizdqAwJAAAgAASAABGqAgCZ+rATKlveF9lrgTXpR4ufV117vtNkMNZfqIe8BIkxSTvPislKSWYe8TbKNqPAqsbwRfMSPtfFjrxMmfiRxEWu/JEckAUGeU+R5c8ThwzPvEeuy8rkwEcReN3LTTJ4QV1/Z4W6ct6Dk7UW/a+InVY8hsoAPB/DJQR45RMzQYQQc8mTJHvIcszb5RdtSJMePzxOFSdCQN0nILnzlStvTh3QwwZo3x48OTdNkLvcDPrmVwu3yED+SxNQeeax7wkKGiIY8arTNpRA/lgwpHlUgfmowWaFIINAgBED8NAh4VAsEgAAQAAJAAAhUD4EiRIjOfWKdyMfhKxlRsmRpJnDI4yfPKVocBnP2WWdm+U/yXHnbK0M+qK6UMBRfWyyyQRM/IbJGtlN6yAwZ8tks/ITf1SFlGh/+ne5zPhv6t2/jr2UMefyk6jHF40d7nkg70lhahGOI+LG8gTTxk6ctlN/J8lDTXlVMzFDYEZN9Ek/WVSx0S+s0Vm6Kt0kq8UN1k71xfp4dO3ZkJzFK4ofLuvCC89zrb2x24045KSNoU4gfxoxyHJF9yhAsKiPm8aPDGRkrbQ8h4uftHe9koYeWDPD4yTPi4lkg0PoIgPhpfR2iBUAACAABIAAE2h6BUDiM3ITyF3YKb5q/YIkbf8bpwYS5OgcQJU6lzS7l4/FtEuVGnzZpO3fudIMHH1ymI9rU6frznESWt70vb3qlTF7p3ZE31Is3tKPHHJuRYNKbgLEhAkGGGK9bt94NOWRwJ4JLEh1jRo8K5l3SRi5zznDSY67nscfWZuFaLIPcLHNiYh/xwxviFD3GwoNkTh8KF4pt2plgXLXykRIBweE9VricDtGSycXJa4T00zH1apfSFq6bctdI3WkCgwkTxk+TIFLXMuzLIhqkTnU5Rb1NfMSPPplM9wlfn9I6JJlTiB9NUum/Y8QP60Pn2pLEIT0TIn7Im1C+Hwv1YuKNyb+iOmj7CQkAAIEmRADETxMqBSIBASAABIAAEAACaQhYub0sjwWZf4fDTzhBq6xJbq5luAltov/6k590u31yt7KTr/RmXJIgVK4VsqE9jWT9MjkxJ9KVJzkVbe+cOTPdtGmzSqeNEUFDG/w+vXu7Aw4c5Nau/bdMDLq//6f3K+W48SXi9WHDp3rpfEeWTiyPK5KBEx6PHDkik4mIBJ3Q1spxRM9KeaUMrCd9GpWvvewpQUSfT486uTOFdFH4HCcVtk6I8p065jsVi+qmkLd//ddV3uTO0uaoHDohbNPLr5S8oFJsUtqgha3Wn8Z2jz16uec3vtDJfqhcsmn25uIk4r5QJl+5dHreW29t75SUW48SWnbGVeuT3vunJfPdP992Z0lfhwwZ7LZv35EVqb1+ZLJv+p3JOG1zIRy/NOKL7t/W/yIbE/bac0931/LveW2LyyHb7969e0basi3KvqD74QnHj3YXT5xcKvekr/yDu+CiS0tisQzHHfdl9zHn3KqHH+0kg5WrTHp26UTwaSM1ngICQKDRCID4abQGUD8QAAJAAAgAASBQdwR8YRRWbqC6C4cKgUCDEZCkXDscDhGCm4izTZteLh1n3mDV1LX6FM+mugqEyoAAECiMAIifwtDhxVZFwJf0sVXbA7krRyCUD6Dy0turhEqx5EUm51yQng6xhTnlMbjwwvO8SWDbSxNobQwBnfiYn1+9eo0bNGigGf4VKxO/A4GuhIAkf2In0zVru/OeJGa1g49wz5uHq1kxySMXiJ88aOFZINDcCID4aW79QLoqIyDdV9v9C1aVoW3p4iolK5qx8Y1aqPqwJHd0uijHRcpFbvQUbuI7yUeWIV3dW3VzkoIJnqkuAlbIFNUAG6ouziit9RHQ4VMpfSSUkLoVEJHhce26Xgwlv28FHUJGIAAEyhEA8QOLaDsEeAHTrhN52ym8DRtMizWdj6DRMBCRQ8lwU4kfXxiOrx36xJlGtxf1AwEgAASAABAAAkAACACBZkEAxE+zaAJy1A0BhHrVDWpU1CAE5Gk9zeCaXg+yFcRPg4wN1QIBIAAEgAAQAAJAAAg0PQIgfppeRRCwUgSkOz+d7jD5sonZ6Qh0+gZ7H+gTDPRpE3z8JZ2sQZ4UdKJB6CQXcoPe7RO7efNEaJmWLl3o+DhdXbYkqggLOiKXLn3CiQ8n7aKtPZ34ZArCZvb117pfPPGUG3/GaU7Gxe/bv3+pXo2NdTqNrkOHVOgyYr+HbECerEG400XySqzYLV1iIfHLE+qlT0fRdsDHqs6/6Qa3+OZvl04gsY7GJRt8Y/Pm0gk2WqepdnnZpZe4qZdf4/7jP/7TuY/92b344v8pQSZPitG6sjA49dSx7nNDhzrKl0MniGhdxdqvsZT6YaFC3nYp9mTZg0X8FC2Lyo/1G22zEmcr9Mxnezy2sA6pbhoPmoGwq3TsxftAAAgAASAABIAAEAACzYEAiJ/m0AOkqBECOikdh8BQ4lgmfmhDRkQQH93JGzQiC44++ig3ceKU7KhPOuaTrtnXz3Q9e/XI7vfft192XCpd8xcscePPOD1LCEobdusYXtlMlm3zG1vKNnq0EVy18pFMnl9v2FAiBegIzgMPOsDRUblMCMTC1ei5V197PXuHLt6E83vU1nXrH89+lxt2CslhgknWy9gwYaDxtdrE5RLhRkQbb9BHjzm2VC/hP3XKpAw7/v3Qzw8tHUVrmYeVcNBqH7VD5iPQ9UsiI0am6SSR/DfZwdVXdrgbBSlIbbl86mTHRwdzsmKt01Gjjsny2LBOJUmVYpd03HHfPr3dF4YPcwsW3lyym3vvfaDMrqid8xcuyeyeSAWpS63v3T+1e4b9xo0vZnbAMoXaT89v3bqtRBhJLFO97FLsyTdUaOKnkrJ00l/ZJ0mvGgcrIbUcRzhPkbS9s886szS2WDpMTWpdo6ETxQIBIAAEgAAQAAJAAAh0IQRA/HQhZaIpnRGwTm3RYSeapNEeCyGC5pmnn80213RJ8oL+TjkZhr1D5Bd+LU9oAxk6wYjaoWXSpIcmhuidlStXZx4/+llGV26CmQAbNvywErmk5afn6WLyiQmobdt+n5ELK1etLiOn+Hcmv3wbYAs7rVvrNA/LuyfV48fyKtFhVZokoPZoLC2dajt77LG1ZeShzy6t068sbHSyZF3f2zveyUgbJuRIbl1nSvstLFOJH+vdFBJVYsx9omhZVkJSLb81rmjCcueuXRmxQx5UTPzk0SHGcyAABIAAEAACQAAIAAEgUC0EQPxUC0mU03QI+I6gDG1CY+EYRFR069Yta6vc8MswrZTTLhisFOLHkjcln4kOyZEK4vAd9uiQYSr8nO8IVF++Fhn6wuFP7O1yxOHDvaczWaFALIPPoylVt9UmfiSGMoxI4mfplOWl96VnjAw3pN98JEceu+RypMeP7/QiepZ1xSReiKhIaX8lxI8s37KnkBdMqE/kKYuwXrR4qTfcykcSaiKN2hIjfngcYRKUx5amG0whEBBQCNBYRZc8dU+HR9LvMa9UHq+unTk7K4/mJgp7/Plja7MPEKHLCuXk5605LVWJutxQG2SbdVisrs/Cpxry+trFY1Jo/k3FRD4Xagc9l2cN5Bvz5Rqge/fujv7T4z+175Zbb3PkPYnQ2CKaxDtAAAi0GwIgftpN423UXt8GzSJSZNgLh2BILxbOw+EjfmjREcqf4oO9lsRPbAPLMsk8MjJfTSrxo8NcKJSJw9wsjyBroZd3YZqq21oQP1wmtYM8te68627Hnl9kB9UkforYJW+kJPGjw+0se8yLla/9lRI/IXvKS/wUKSvmYRTyDrO84WJEmjW2tNEwjaa2IALai9NHxFPTYvatQ619nqYhmLQHHpex5557VJQvi+dGXwiwJJRTyQ6LjLFCRZvdLHykEmOWl3gLeRjfccdyL4GYMrc1O5aQDwgAASBQLwRA/NQLadRTdwRSyYFYqJdv8eo7OUkSQLHFYK2JH8rPkvLFlckC+urKCza6pz0W6J70+Bk4aED2jC/Uiz1+dB4jNgbtCZPq8ZCq27xkhmyHZbApoU7VIn4kgSbzysQIyRDxE2pfClYp7a+E+CkankVt1rIVLcsKw5O2wOVyfi9ps3JMsPqPJVNsY1z3gRMVAoEAAjo8mB7959u+6475+78r5TOjAwr4Ii+YCWeOd4//4gn39fPP6VSyFQpM/YRDjlOUYYVepubBC5VP4dpPPf2MW7fu8VIOQPk8jRU/vO9HjuY3zmEXk9dHmKR48cbKpjI2bXrZUd64alwr7vmBGzNmlOlNE/Im0rkAY7KEyHRec9D/+TAOXR69r8PaY3XidyAABIBAOyIA4qcdtd4mbfbl5pELrDGjR7mZs+ZkiLA3T+rmTG/y9ELVWtBq6C3vAn2vaKiXJKAk+UO43Hf/g27cKSe5tWvXl508JvOb+Lx1JLHx8qZXsuS/snwrxw99sdNfTTkHEic71m7ytHj0LfZiuuUQKkuXqfesbmLpSxOA1jOaVPEt8pkE4ETRReyS3vHl+AnpISXUK6X9lRA/VhhhzAOH9aQxLVoWl0PlcsJ3+rfcjOok4vS79npItTMQP20yIXWBZpJN06mWdLolh9Yw2XDUUSOyubR3731K+dzoefKIvOiC8zvNNQxHav8OwVdL4qdXr55Z6KdFmlPfHXzwwe6u5d+rmPiJkR8x86l2WFfMYzhWn5XrzteGatmAPMgihhd+BwJAAAi0IwIgftpR623UZt78MalATafFKX+RJDKCLplIWLp3jz3xBNete3e3eMnS7KseJ2HWrtl60xxbFMlFL3nZyFO2+DQteobu06VPpkr9oibDuKTa2RNJEwRysUfPkzfPW29tL22ANQml3bN58UrvLFwwN6uSYvP5aHApA+uEk+DSyWnyirmKWxj4kjvL09ek/lkGPo0qdpKY9gaRIQWzr782E/+5X394EpskuvTm3gpF0CEPeuGcYpfWZmrnzp2ZDugK6YExkMmddcJifcqX1f4///nDeiSWkpShk/I2Pv+Co5Os9JViT4MHH2yOYNoeKinLl3eK+6kO9+NT0uQpbNozSI89ZHtM8Pk84tpoqEZTWwABi2CRBP4TTz7tPYmR+oPV7+UHiliOHB9EWi4976d6kuryZdv0KZ00vqy45/vuvHPPclMvv6Zi4sciSiQ2vB4grxe+f/TRI91jj61zlCOMrj/88Y/Z/3XetpA3kszXw3MukXX0kYAvK9QttsZJ9bjyfcTJ2x3kRyuciJgXPTwPBIBAuyAA4qddNN3G7ZQLG1oQdUy5NDv2mk//0UmQ6WsmkRBEDo0ff3q2WGVSgt4nbxL6AijvzZs727333rvure3bS8evx44GJ5XopLv0zv6f3q+UI0ce/U3P8++cCJPvyROztKp1IkYZfrZu3XrXv38/N33GdVl7rBw/tBhnPOTik+uRm2RaOJ414Wuu4/KrzbIYM73A1zjESB+uWxNbhwwZ7LZv35HpiN3Ctf5Zf/wFV+MT2nxoOelZkpW+grPMdBoX5ddhHEhWXSbbHNkifS3W2NM7ee1Se6cQaUflSjvUGwmd5JtxpfsnHD/aXTxxcsmcJFHBxKlu//nnn+0unTS17B32pGM7iek2xZ60jWs74DYXKctnWzpkUmNptStke/I4d7lZw6aljSerJm+65cVKc8iQQwZnnj2hJOWh8C1rHgzNabH+HxtjUmFm4sd3euW+/fs7DnfOG+olw+FIHi2z9q5iYuOKy6e4m+YvysZ2+Y72KvV5/Mq20/i0bv3jZSdyMnlHp23KPHEasxjxEwuZ5fJCxE+euZnbm6qHVBvAc0AACACBroQAiJ+upE20BQhUEQG9kKxi0TUrygqLq1llnoKtMCv9aDPIWW9cUB8QAAKti4Bvoy+9YiyigPPEUMt9nn6MSlHvH+nxw16JqbntQhrhthEZK8d1eodD3ujfRLKnEg4+HJmkZtI65K1LXpO+EwOtZPKWbJpsYxz44w99dKqE+KmWx08ocbjUXYyIat2eB8mBABAAAtVDAMRP9bBESUCgSyEA4qeYOkH8FMMNbwEBINC8CISSElNC4eFf+JtOif7JY+ONzZuzI98liSJbyR5D8jjuVNKAy9GhXr6DF/KiK2WW4apcDrUrr6dJiKCQ4V5EvPhy1lhzc+heiPj56riTzaTJsXksRrTkzfEjQ96LEDoxefLqHs8DASAABLoiAiB+uqJW0SYgUAUEdI6UKhRZ8yJS3ctrKUjKgrcZ5KwlBigbCACBroeA78AC36le7L1Cc8man/3cPNWLCAYKmZInNuUlUzTxU2miZNacJqt4bCcPoMunTnbytMVKPX6oTk38+HImVZP4OeLw4Rkxp69KiJ/UHIRcp5Xzjn9LJXTy2kzX651oERAAAkAgjgCInzhGeAIItB0CeWLrmwUcX56Xeslnuc5b4QaNlrNeeKAeIAAEuhYCVnJnamEoHCd2ap3l3RMjHVJICp2YvkiCZ01KWR9D8nrG+ogMxkEfeiBPE6P6KVl/3359OoV6yXIPPOCALKG/dVKjxM46+ZA9sOjETsplOP+mG9zzz7/Q6Yj41Hak4s6yyDyD0rZ8BJUkj6bPmOVmXz8zI+RwAQEgAASAQGcEQPzAKoAAEAACQAAIAAEgAASCCBDJQSfXTZ0yydxc6w8GVFgs145MDs0nScmkxUwwUFmcKJ6F1AnWdX2SZNcHJ9CzdPrgnnvuUTqt01euTJDP3k2c90cetECkDSWl7ph6tXn8u4WPBFwfCKET/Mvy+aAEeViDzBOkk8fL52Sd+kMEP8d107Py4AD6O9YOXyJ8SWJZhubLO2QdUKDLonZwaFy1PL4wHAABIAAEuhoCIH66mkbRHiAABIAAEAACQAAI1AABucGuQfF1L/KFF17KvGPgJVJ36KtWYYyQrFpFKAgIAAEg0OIIgPhpcQVCfCAABIAAEAACQAAI1AsBX66fetVfjXrgFVINFBtfBnL7NF4HkAAIAIHWQQDET+voCpICASAABIAAEAACQKDhCMgTuxouDARoSwQoNGz+giVu/Bmnw2OrLS0AjQYCQCAvAiB+8iKG54EAEAACQAAIAAEgAASAABAAAkAACAABINAiCID4aRFFQUwgAASAABAAAkAACAABIAAEgAAQAAJAAAjkRQDET17E8HxLI0C5CUaOONING3aYoySVy5bd3unEino0sJ51yzbXo23NUAefOqJPSWkG2SADEAACQAAIAAEgAASAABAAAkCgngiA+Kkn2qirYQjoBIB87GnfPn3qTvzkqVsfm0rHueojba0jUOXRrfx77977ZEfNVuvyHb0qj3KNyVYtWXQ5hPH+n97PnTz2xE5VrLjnB27MmFGuZ48etaoe5dYYAeiwxgCjeCAABIAAEAACQAAIAIEuhQCIny6lTjTGQoDJh6+OOznz9OGrnl43Wq6Uuon0Wbf+8RJZwyTQ0EOGuKVLF2bEhUXqvPLKq+6iiye5Cy88r0R88HNHHD7cJEMqsRyub/SYY73EEj2z4p7vu6kdk1y3bt0qqS76LpF8K1euduPPOK3Ts/Tb3HkL3FVXdoD4iSLZnA9Ah82pF0gFBIAAEAACQAAIAAEg0LwIgPhpXt1AsiohQCTLq6+93omUSCFfqiRCp2JidRNRs3btejdq1DFl79J7186c7dirhkmXObNnlpFa1nG7tGGeNn2WmzplUlVPwGBvqlNPHeslleiZO++62110wfk1J35COiNcnnn62RJxViv9otzaIQAd1g5blAwEgAAQAAJAAAgAASDQNREA8dM19YpWfYSAjxihn33kC4di0TO+UDAud+ubb2Y1ydAq+luWQX/rXDMx4senQPL6IfLmlu8sycgb9uTZ/MaWEpkRIngsQqhSYylC/Ei9UP3nnHdhJkY1cvIwOSb117NXDzdx4hS34fmNpeZKz6mYvriN/L5PTqtu0lPRS4fKSZllGCDbn7xXBEtZH9fVvVs3N3PWHPfQQw+X9YdUHeo2WOGKKfhoHdA7Eo+QjqSN7tu/f2ZvhM/ZZ52Z2QWRlvI+hUTqPq7HAvk74b/bJ3ZzgwYNLOuXhBm1d8KZ492WLVtLRG61MEnBDc8AASAABIAAEAACQAAIAAEQP7CBLo0AbcTvvfcB08NDky9W2BQTAjJvDW2uFy1eWipTe+HoOvXvIdIppgwq64knny7L86M3qHIzrMvTxFGsvpTf8xI/K1etzryW6PrSiC+6Aw86IPPGsnBKqV8+I3P7sD6f+9WGElFm2UNMX9y+YcMPy+TUm3YmXWJ1522LxtVqDxM9knhMCb0LyWKRifQ8tW/VykcyLH+9YUOSDjUJybId+vmhnXJVpeJj6ZDKnb9wiSPPNwqBlMm9KZk7E4unnzbO7bPP3u79Dz5wL774knviiaezauX9bdt+n+m5Y+rVGSFEeaJYF/337ZfJTdf8BUvc+DNOz4gePZbQ33TRuzr0shaYpGKH54AAEAACQAAIAAEgAATaEwEQP+2p97ZpNW1WaSOnEyJb5IsmdOgZ3vDRvymvDl3kITD5soml0Cq9QdehKFbOnSIePyFPHklGhDwqQh5QRY0iL/FDOX5ChIXMTZRHJr35p3d1PRZpENMXl6HJP+l5lVJ3nrawffpIPiZOdu7aVfJY4UTWmqjKWy/XrQlTbbMpOrTCLCWBVMQbyqdDmcxbk1dv73gny3ulCScfEWX1WWknhJEOm1y9ek3J40cnF6fyNm16OfP4qQUmRXSMd4AAEAACQAAIAAEgAATaBwEQP+2j67Zraew0K7mR7du3dxbOQpcmieRGlX6fPmOWm339zKQ8OTL0R3plFCF+pBeBVKYkhNgTw+f1Y21oKzWMIsSPRUBVKps+AU22i8OeQh5gTHiwNxLry5JVk0EpdefB2UfeaEKDiUiZX6lexE+KDnUIncRAEml5sNE69J0uR2VyeBaH+uk8VKm2y2GCVvibDvOUdmSRsLXAJA9+eBYIAAEgAASAABAAAkCg/RAA8dN+Om+bFleL+JEhSAQehY3ENq38Dm0KPzd0aKdTtvISP/qEL1aidVqXDHPRx7enbHTzGkhKmUQSrPnZz93Xzz8nKz6FNMgrhxUGp8vwET8xfWmvIO21klJ3nvaEyBtZt0VoNAvxM2b0qIxMrfZJclqH3F7phaex9tloyHa1tx8lJ5eJwWN5nyTBowmjamOSx7bwLBAAAkAACAABIAAEgED7IQDip/103jYtLkL8yCTJDJQkaegehYyEji6PhQ5RGXmIH02aSAVaYUhcvpXbqFKvGst4UoiGehE/y5bdXsrnY8laJNSLytGbfJ3oN48+UzqgzilD4XF86ZAjTk5c71CvGHnHxA/JbYVapuCQosMU+8tL/MRCvSiPEF/SNizvHyaAyPvn6is73I3zFmSvVhOToljiPSAABIAAEAACQAAIAIH2QADET3vouW1bmSfHj/T64E00ASfL4JwqdLqT9Pohkum++x90x/z90VlSWE4ETO9XkuOH3l1xz/fd1I5JpWPQua5xp5zkNm58MfNA0htOIoR+eN+POm0ua5Hjx5cMWBodYUunJg0bdlh2O0YaSPxTjZfLpOf51DMmbVauXO3Gn3FaRrhJQswiDbS+qH233HpbdgKU3PBLuVLqTm2HJHjuuGN5JzsjL5revffJEhBb8qcQITFZLCJL30vRIfcpHfJE9kkX20NMHm1LmtRkckWfZMZ5d/KGelnt14Qb25TUF/2b9LLinh+4MWNGlexF5g977LG1WWLsamKSBz88CwSAABAAAkAACAABINB+CID4aT+dt1WLQzld9Ild1qlJ1uZW5u2RYBL5wl4O0nOI66HfDzzgADdw4GcyIkFv6rViuG4+Ml7XReSIJXMofEWf6iXD2IpswlkmX5Jclo+ekx4OVmLgUIhaqtH68qcwSSc39Dt37nQf//jH3Z3L73YhfX38v3zcXXbZFc7Sg9y8x+pObQM/p0ON+LQqmVTaOm2Kj16ncooena7tQucwIjzp0qSj1qH2lOK2hU6ei+Gkddi9e/fsFfLE0zri9m/dus301GO71R582j75uT333MPNvv5a9+6777lv3bSodOqXDrnUhLMMBZTksWxrJZjEMMPvQAAIAAEgAASAABAAAu2NAIif9tZ/l2+9lf/DSgbLxID+TYf0MGB6Iyw9bvRvC2660d21/HuOvIRmTL/S/fLZ59xDDz1cwt7KFxQifehF7W0kN/v6d6lk2pDSxbl/qkX8UJm+Tb72RtLEGXlp0IlMnFSZytKeG3kMVZcvsZIych0hfUkyT+pMyqOTdst2xHJBxdqlMbXIASk/2Ssdab5o8dIyr7NYPfp33Q9YRxxKJ49zZ335dKjLqpTgsHRo2R+TPuwVx22M3aewOi0zvUNyz523IPv/nDkz3Ruvb3Zvbd9esltps+Rp1K9fXzel46qMjNJtrjYmefWL54EAEAACQAAIAAEgAATaCwEQP+2l77ZsLREBr772eonsaEsQPiJm9BHU7YpFnnbL0DqZa4fKkMd05ykTzwIBIABie2v5AAAgAElEQVQEgAAQAAJAAAgAASAABOqFAIifeiGNehqGAH9d/+q4kwvlFGmY4FWumLx9yCujSP6cKovSUsURbiNHHGnazptvbsva0qdP75ZqE4QFAkAACAABIAAEgAAQAAJAoH0QAPHTPrpu65amHDneVQGKnW7WVdtdjXZZeXa4XCvxdjXqRBlAAAgAASAABIAAEAACQAAIAIFqIgDip5pooqymRyDkvdH0whcUsB3bXBAq8zUrJxQ9WDRxcjVlQ1lAAAgAASAABIAAEAACQAAIAIEYAiB+YgjhdyAABIAAEAACQAAIAAEgAASAABAAAkAACLQoAiB+WlRxEBsIAAEgAASAABAAAkAACAABIAAEgAAQAAIxBED8xBDC70AACAABIAAEgAAQAAJAAAgAASAABIAAEGhRBED8tKjiIDYQAAJAAAgAASAABIAAEAACQAAIAAEgAARiCID4iSGE34EAEAACQAAIAAEgAASAABAAAkAACAABINCiCID4aVHFQezmQYCO9b7o4knu0M8PdbNmTnPdunVrmHB8AtVzv9rgbvnOEjdgwP4NkwUV1w4BOqntmaefdUuXLnQ9e/SoXUUJJZMsd9yx3H339mVu2LDDEt7wP/L2O++4iROnuGHDD3OTJ02sqKxWe5nHkQsvPM+dPPbETPwfPfBjd++9D0T13Ez20Gq411JeSy+triuyyWXLbm/4/MJjxamnji31F0uXRcaU1LKtPltLe+pqZRfRTa0waKZ1XK3a2Ohyqzn2NZPtNBpX1A8E8iAA4icPWngWCBgI0EL41ddeb4qNKi1e5i9c4ubMnllzQoDafe3M2e7ccyc0RdvbyTitBRTpftOml92oUcdUBEWecmjxNW36LDd1yqROJCORkPfd/6Abd8pJyWSobzH3zDPPZm2qlFiqCJgavyw3kWNGj3IzZ81xDz30sBt6yBAv8cNEb+y5GouO4hUCIb1Uc/PTCOCbgfih8eCc8y7Mmn/drOle4of71NY330yep1LLTn2uETqK1dkM42kR3cTaVcnvzbSOq6QdzfhuLeYpED/NqGnI1AoIgPhpBS1BxqZFoMjmtpaNWb16jRs0aGBdPH2Y+Onbp0/Dv/7WEtNWKZv0QRd7ixSVO085oQ0ELexX3PN9N7VjUjLx45OZNssjRxzZpYkfq+2pJEHqc0VtAu8VQwB6KYZbylup3jZFNoipZac+l9Keej7TLONpEd3UAqdmW8fVoo3NUCbGw2bQAmRodwRA/LS7BaD9QKACBGjBdMutt7mzzzqz5h5GFYjZ5V+t1gakWuXwFz4CvtLwR/6yXo1QslYzBIR6tZrGyuXFRqd2+ksNxypCLqSWXa3xsnYodS65mcbTIrqpJ1aoq7oIYDysLp4oDQgUQQDETxHU8E5LIcA5SFhoGZokF3ifGzo0y9VDbuHHH39ctmHdunVb6Z4VciHdval8uTnlRSGFXdHFruk6NIo9Z1g+rlvmCpJt8IV+cFs2PL8xK0rXI91t6XerHqlY+Tw9O+HM8W7Llq1loURU58qVq934M05z0nVbly/l923gJZb0zG9/t8n93d/9rVu8ZGlZyEv3bt1KYTDS20ji/cbmzVkYmoUD3ZOYa48l3mzPv+kGt/jmbzvOl/TrDRuyfCt8n8JrtM4ZP9leyyPKauuYMaMy8kzr0apDLqAee2xtqa1cfyj8wWcn2g6prFA5PnuSfUbbtP5NY6M3Arrv+vC2cPfpPtaXQn2aygz9HuszXDf14dnXX+t+8cRTWd+hK5Tjh56dPuM6x31b9yFrQZ23v6f2H93PU/uPzDcmbZDHoZ27dmX5naiNcoyT5Nedd92d5ZOK2QHbQyW6ojJCthLDgd/XubiK6Ire2bbt9+6ySy9xUy+/Jmuezu+l+7XEkNvButJjmcwJF5oveezUOX5Cdp063lJ7LP1KeeR4JOduqoPHez2vWeRCbIxNLdtH/FSyLpDvWnN0ytyVgiX3Ed98rOdBa76TOO3bv3+2xpHrjtg86CN+dN/Sa5nYui3v2ik25st1Efdr2R9pzPLNZTxm6zHLGm+t+Vbqm3Ul7/E7eTAJ2ZBuqzW3WmvQWJ/yjYexeco39lF5Vj7A2DrY1z7cBwLtggCIn3bRdJu2U38x5wmPJlC6mIw5/bRx2d8UlrJx44vZ/S+N+KLb/VO7lxFAOvGqzO3DixwqWxIPVM6BBx2Q5cGR9VO+ElpwUI4UTsTMCxC5ANAbBTlpS4JK5vbhcnjBpHOxpCQylCE/1gLXyifEk27/ffuVeXrw5P7VcSeb4Tr03tx5C9xVV3Zk5IdsMxM9m9/YUrbZoWdWrXwkw442MrzwJ7wpzw2FPDFWGs/9P71f9rtMhr140bfcncvvLpFMBx98kPvC8GFu/oIl7tOf3s898eRT2eKONrCXT53s+vbtnRFQctPE5fXuvU8p75G0C9J5Slv5fS6P2y5JL7n4yvOFOmYntJhKSZgqc/tY9sQLNvb40TJqW5GkkFzoywVyKMdPqK/Te4zlEYcPz3Rv2SqV8cSTT5dsV9oY6V3ngdC6DfUZ6pPr1j+e2YXe8PjyhbD9sq5Z/zp5ux4j8vZ3OaaE+k9Ih1df2eFunLegU/9ZsPDmLOeY1p2Fv7T3+fNvLJG+1O/22KOXmzL5G27IkM9m/U6PB3qKq0RXMVthkor7iW/cs8YxnY8ppCuylY6pV2dk2MiRI1zfPr2zMYkwtZL36/FCJn7/59u+67404khzjGMd0bwlk4nr+UoTSNQnQnbNm72U8ZbmDJofWL9k46xzsh3Lxpko5PFdz3tUv+5reoy2MJObx1DZPrI2ZV1AYxxdcl0g1wqWZw5hEMMy1ldi46nciIfmux07dpStn/bZZ2/3/gcfZAQljwWhedDSDd3TayI9t/D6jJ6VazS+n3fttHLV6rIcjXpMl+OKtItDhgx2PXr2yMY2JiHo/0S68Tjtm8flxxqyg7332ivr4xIvWa/uh4wTrVOpvUy6pWJi2VDoMJDYGlTr2zcO5ZmnQmPftGuucHNu+Fb2kVavFULrmzbdBqHZQKAMARA/MIgujYCeaPRCzdqwhr4Q8mlDerFOIHJZo8ccmy3mLBJH168TZeq6Q7LIzblcEJIseuKlhYZOQK03tdoQdJkke0ryYGvBSvd+eN+PvGE/Fom04p4fOPaCsUJeNHYW3hqHt3e80yn5tX7Pt/Cz8LJ0vmjx0jKCinXIi0JLBm4rLyDlqVa6nbyZkp4EqcRPzE64/hjxozfVLBMTcbQh1MSPtUnybeZk+2MbFbbbWF/XpA69J+2K9DJ9xiw3+/qZpRxZsu6BgwZ0SmSt9R/qMxoz0hl7y8nxI3aqlzUmWAvzvP09tf+QV6SUUdcd2jhZYwxtFGU4oFWetCvWW+hkqZTxOaYrSQBathLDweqn1r1YX7II5tCkrTfO9Ky2tdAYJ8cVH7EhsQ/ZtTWup4y31pjnmyv1WFVkTi1atsYnxe4scsr3YUXaWCqWsb6SZzzVZenxzvcBidoYmweldyuP95pwZTvXH3C0HGzj0gMkZe2Uoi/d13ykhrTro48+qpM3im+9knI4hqUz31qW158WJik2pNubiqP2vklZt1Qy9vnmQSa1rHVwo09A7dKbLTSuZRAA8dMyqoKglSIgv2pb7rGcFDeF+OFJl7446EuHicmv3dYCj9+XX/15MWB5kPi+YLIrtpSH3Y8f/MlPSyESWt6Qqzd50cRCwnwLI7rPGzraaISS88ovaZY8KcSPb0ErFyDyK6WWmzG36tIbP15AyFw2/NVLtluSEryI7tmrRymkJZS3Rn95lV/kfIRJiLDRLtWWnbBsMeKHN45Wn+Q2aeJHPiv1bXkuFSF+ZPlWXyd56PIdE29tVmSZKX2evh77+gz3b1+opm+TrY9zt/In+ciXkH70byn9xxeu5QvNii20LRuxSCyNgbWpqKauYraSYsv0jG6Lda/SvpSyUSPbo4u9rnxjXKwP8TgoiZ+QXesQGll+aLythPjRHx6s+Zzl8I2xPiJdl+3bfFdjXaDLrhaWqcSPZSN67NGeb4RrKL+b/nji83zU86Imeiz9xDy7SDb9TMqYLsPG5HyuCWufnflsLFUPVGcK8ZOCSYoN+dZz0hupSJ+q9thXZB0s5y9rbsQ9INAOCID4aQctt3kb5dcizuPDX6xTJktrwRDbJKZO1vSc/AJISZL1lxO92NRfTLkNky+baIZR+b6ipZiF3JSEjpXWZUmZyVNChnH56tWLMOmyXS3ih0LC9Jd8LU8tiB/tqh1qqww/4zA2K6dGXo+fmJ1IO08hkDhkyqdPa1OvvZ8op4fVjqLEj6+v8/HoJKsv2XSMTEjp87y45Tw0us9IQkrnhKgW8cNhBjH9aL2lEj8xHaaQCqENVDWIn0p0xfiFbEX2Ffo351RJyecj25eqqxCJavU/rQPpPcnkjSbTuJzQfMnv6vHIZ9d0v8h4W2viJzbGFiV+UuwuZRMv1w+8VqkWlqmEQy2IHz0PphI//ByHkFuEk0VGxNZOKfqy+ldobtPeSzJHoOw3qXpIXUumrGVTbMhqbwxHeifWpzTxU+nYp/Wdsr5JWfPiGSDQ1REA8dPVNdzm7YuFf6RMlj7ih+KrQx4bKQu8mFu63CDxZpLuWUku5WZZqj30BS7VPJgASvX+kZ5K5Hqrw05C9UpSRCYzjH31T9m4EvETChEJbYpiC2H2+LFyj/hIBd1WIsmKuEz7NioS59BXOn4upZxUe2q2UC/9tVnboBXqJJ+xQhhDdhzqM7wBksRQXuJH589g0iGVuNCyp/QfeicW4tQsxE9sfJbt17qikwp1mIt83tJVinePb/ND90On3+UlfqR89LFDh+j6dBSbL33ED2Oj7ZpCjIuMt5USPzJvnm+DGAqnDRE/smyfV06l6wIf8VMNLFMJh9h8R/Ya8vhJmQd9xI9OcuzTofxA4ZvftEedLDvvmC7XYyGPH+sDnrbpVD1Um/iJ2ZBvTgvhaGFv9WGL9C469qX069T1LZ4DAu2EAIifdtJ2m7XVmoz0Qq0o8cPvUUI+ucijTfF99z/oxp1yUulEMF+ol+WF4JtAKXlfKLEtT8o6Xnz16jVu0KCBpeTHmrjRIQDSRPRX4rxfx3gTYJ1qZW065eZEeymlbAR8YXRy08QJhKl+GTpFuHO+lZDHj140afuRX8s5dJA3e7xQJBl8beUkjdKmYgsomSshNUTLZyepoV7czpA96c1qnnbk9fhJ6esxmXv16pWRGj7boHxTnEzW1+fv/9GPS3mpqBzZZ55+6pdZX2R3c7JXmVMolfixNgyWl4wVchbq7yn9h0LZYt5neYmfmJeMVZ6PSNUEZmh8DumKk6/67JuSIMdw0CQPh70V0VVe4keSs188/Atu6NBDSnbH5I0m0lP6kEX88Bxj2TUThXnH25Tx3kfOaKxSvEp8H2D0eBojs6uxLuB5wxdGVimWqYSDpQONuU8HKfMghVD5Nu/URnlqnZY5dd1GcoTWTin68oV66XFLykjya+K5GsSPzK1WZC3L74RsyNomxHC0CLSU+T42J3NSd02ykYzWeBVbByPUq802gWiuiQCIHxhGl0XASsLHEwN99TnwgAPcx//Lx91ll13hZEI8nhwP/fzQ0ldY6x5PWhpAfQqI9YWJN97aC4HLpN/HnniC69a9e+lkG12PdZS5zi1gHZUsywmFb1kb95jbviybJ2Z9wpdlcL6FHYevMS684dax6nSfN+577rlHadFIz8kvtLwZk95TLI/MTWN97Ze64TwxGiPt7kwLDd22UFu5DWyPjOFbb213CxfMzUQdOPAznU4Tk4ugiy44361duz472Uxf0sNI/qbthIiXUDlyweyzJ7nB3fj8C+4//vM/3aWTppa81VgW0hcdV07Xn//8oUeJ1fdo0UtJM6ksOuFIXil9nU4I4hOSQjKHbCPW50N9hkgTudnWRKoM+WT70hsoK+eXZXMp+vHZRqj/aK8oS4cP/PinQW8ZWa9v/KNnZH4y3R95HA95VlSiK3m0vGUrL296JdvY8dhu4dCnj//UP3kqW0xXvlMNYxM368ry0rS831L6EI095A1FfcTnjantWnsKpIy3ln71PcaNymOSwBrv9dzN5H9ojO3br09G8sbKDvXZStYF9K5VdjWwlISBbzyl+lPmOy5Lrp/o3ZR5kJ6z1lW+dsvNv1WvLovKp9P/QrkP+aRGPhFU6sw6Wp1/l+tIeTooe2Fq+ax5fOfOnWVjSKg/+8rjo+JpvXjSV07I5s7YWjZmQ1qOlNyA9I6sO++6RR55T2XpUywt77HQOj22Dk5Zk8bGV/wOBFoVARA/rao5yJ2EgCYIFtx0o7tr+fccTTTnnvM/3B3f/ZdSObRAPuH40e7iiZPL7k04c7yb0nFVdnSknJToC64unxcLetNBEzOFPMkFhpysuWw6zpxko8WKTH5pLUxIFrmo1xsIveDXE3gsZw99ye3Xr2+p7bHnLYXQIiOU1JnfoUmcFkKrH11TSkItF15adsbTipnvmHJpScc+byOtH9rE8DHCcqGoPW9o437WhK+5jsuvzkS3NlVaViuXS6itcmFGmHN9VM68ubPdTfMXZTZClyw71cMqZiep5cTsSZJMpEv2cGN8CTtqH+V/ov+ff/7ZGTHEl8SWMQnZYKivsy3FZJYbHpZDkwu+Pk/Ph/rMunXrXf/+/dz0Gddl+rN0x3VKj6xQfVqXssyUtso+y/oK9R9dptThkMGfdb379HaPPvqzUrEhYoYe0vKTnigslL6my+PcucDvLF3kfvrQqrLNXKiOorqi+kL4hXAgG50zZ6abNm1WWT8N9V1fXSQHe5np/h6bABlbmfvN2sRJ/EJ9aMb0K90vn32uE/Y0lvnsmmVMHW99+l23/vGywwlS+7NuD48pTF7xfC7HWPYEjfUfa45nwrbSdQHNmUQsWmNhpViyFwWRd6HxlD3tfPOdD1v2kInNg6H39W+h8dC3bqNQNE62b/UVOb+ExgnfuoaIKJ6/6BntRRuax8eNG+v+aektpaJTTvaSeqd6qV/TRy36ICKPc+d1ibWW5XBSy4ZCHuU+El2ugUJ9qtpjX8h2QuubPB8jY+MrfgcCrYoAiJ9W1RzkbhsEtCs9N1yGlVnuyI0GiCbZlKTO1ZIz1YW9aH15QliK1oH3gECjEKh1/2lUu1AvEAAC+RHoCvNdrdZOeUMv86PfXG/UCsfmaiWkAQLtgQCIn/bQM1rZogjQlw362mkdQU3Ez8sv/39u8OCDm7J1tHCkS+a6qaWgtd64doWFcC3xR9mtjUCt+09rowPpgUB7IdDq810t107tRPzUEsf26lFoLRBoDgRA/DSHHiAFEDAR8OWyINJn/oIlbvwZp5cl7Ww0jNq9WSZorLVsOv9Iteuz8mJUuw6UBwQahUCt+0+j2oV6gQAQyI9Aq893tVo7Wbmw8qPbOm/UCsfWQQCSAoGuhQCIn66lT7SmCyJgxVennJTVCChY1iL5gCqRN5RvoZJy6d1YXoxKy8f7QKDRCNSy/zS6bagfCACBdAS60nxX7bVTKKdaOsKt92S1cWw9BCAxEOg6CID46Tq6REuAABAAAkAACAABIAAEgAAQAAJAAAgAASBQhgCIHxgEEAACQAAIAAEgAASAABAAAkAACAABIAAEuigCIH66qGLRLCAABIAAEAACQAAIAAEgAASAABAAAkAACID4gQ0AASAABIAAEAACQAAIAAEgAASAABAAAkCgiyIA4qeLKhbNAgJAAAgAASAABIAAEAACQAAIAAEgAASAAIgf2AAQ6III0BGc27b93s2aOc1169atqVpYC9nylPnKK6+6iy6e5Pbccw+Xctw8n+QxbPhhbvKkiU2FJYSxEeAjaK+bNd2dPPbEhsPkOxK3iGBsj6eeOjbYNp/d0gkty5bd7m75zhI3YMD+RURoy3cIt3vvfSA6ZrQivjwmXnjheQ3rL6n41sP4GI9DPz+0KefQIhikzpH03DNPPxu18yIyNMM7XWU+bzU9VTpvWe1txbG2GfoAZGhvBED8tLf+0foqI/DMM8+6c867sFOp3719mRs27LAq19a5OHnc6PHHH5dr0UrHuN53/4Nu3Ckn1YQsqkQ2H3B5y6Q2zl+wxI0/43T34E9+mhUryRwLg2ZeKK645wduzJhRrmePHp0gso7ltXDs26dP05IA1J/oytN36J116x93J33lBDd9xiw3+/qZZQRHkTIr6bhkP9Omz3JTp0zqRLTk7XNyfAmRWrxx3frmm+7ccyeU2TgWy/m0KfvR0EOGRDfEzYBvHhtPtal8qKU/nRff9JKLP0k6fPW117sE0Z93jrQ22DSebNr0shs16pjioBpv1qpcn5ChcbGqDctZWJ55oBn7S6y5ecYYvd4KtbcZxtpY2/E7EGg2BED8NJtGIE+XQKCRExJPlARkHo8fWhStuOf7bmrHpJoQPyRPUdlCRpGnzBdeeMl17969tAHXf9cDg2oZOC2Q5s5b4K66ssMkfrieEHElibBm9P6gTcjIEUcmEz/UnrVr15c2KPpvwiRvmZXqK7QJL2Jvqd4ZzUxYVoppI95vpS/seW081aZqiXuz4JtnE15LPKpZdp450qqX1jN0Vdt7slblhrBrxnGxyDzQLP0l1U4rHWNarb2puOA5IFBvBED81Btx1NcWCDSS+OHNbZ5Qr0oXhnmUmupyXosyyQOCPFz4onbv3LUrI07qiUGetvmeTV0IxRa6q1evcYMGDWy6sB/+SpjHW07qUxJf3bt1y8jMImVWQ1dWGUXtrVKX+Vq1p6uX20yhSCGsi9h4pZuyaui+VfCtRlsbUUbRebdWtlGrcmPYxubD2PvV/r3oPJA6/1db3qLlpc5bla53isqH94BAuyAA4qddNI121hWBvMQP5wBhIXV4Rkx47UpLbuqa+PHVId2fuR4ZJqbD1/JsxKm8kGwrV612186cnVXL5RJ2fC81RwsvaiecOd5N6bjKMcGj85gUwYCIoYkTpziZ44cxmzN7ZiY7h/ex3mSbrZA76X5P70t9ywXS54YOzfIRUXu4HJZnw/MbS2YRCkEJLXSJ9DnqqBHJHl68OZt/0w1u8c3fdg899HCZ7lggHWZmyW7d43bcedfd7o47lpeZfardSfuRYWxa92xzAwcNyPRLOXP27d8/06XUh6+8WJ+k3304bN26raRXq8+FxgNpH/Qu9xVtZ3lz/FTSzpA9k4zcP8k7jbzUyG7yhhj6sJQ5zPRYpcePSvot2/7s669102dc57j/abu0xn5Jakjbtt5lfRJuWqcxHH02HguV9G3CY2M/10f9lnD5xRNPufFnnJbSNZwOu9n/0/uZOZRkmyybScE2NqaGbEjrKGaHsl1kf7t9YrdkYl32QUv/evx97lcbSmG6MblitsNKk4TCY4+tLY0v/LvsU7ExQ68t+F3dTir7qiunuIceWp31q9DcQB9pZD9+Y/PmTEZf2anjYmwMk32BbOK3v9vkDbPWHcBXdmztFepIFvETs4FQebF+JPuhtS7TbdFr2ErnrTw5fkJ2GbKdpIELDwGBFkcAxE+LKxDiNycCeYgf/aWTJ63UjS4tSCiHCJMctJmnzcW++/UvhXql1GF9EdS5Dnjyr7ZstHCTZfIiKw/xQ0SBXjCSdXAC5yIYWDkB5KKCFjd0UZ4gvv+lEV90Bx50QHbP+vpOZc5fuMQRaUSLWH6GyqKwJiaRqJzdP7V7psONG1/M7utFd0qyWR8BQPfJTi664Pwo8SMXlLT5orCwy6dOdn379nYzZ81xcgOic9roRKlMXPXft1/JPrn8zW9sKelLLtBiG1e5aaENJIUkcJlSNl2mXMyffto4t88+e7v3P/igRJrecuttLlReaPSJ4UCbTV+fk3rV44HcRLA9SBvinFWW3rn/6g003S/azpA9n33WmRmpRpu5Q4YMzuCinEs9e/XI7ksbiGFJz0++bGIW9sd6HD3m2FIeFt2/NSaV9lt+n8lJ8iLTtq/x5f7BRNcee/RyUyZ/ww0Z8tnsXWnvehyXY+DRRx+VjGORfmMRP7Gxn3Npkb3l9aKw+uHtd9zl3n33vVL/5/7bu/c+JR3L+YcxjGH78qZXco2pMrePnu9ifZpsmHPI0RiZZx0Q0v+Y0aMye6G2kv0dfPBB7gvDh7kFC2/O5hEmr0P9g9ry9FO/9PZB+kHWwfOmz1MjNmZQexYtXlo2/8p53iqX74XmBklG0Zy59157ZeML2QnNn3ItZK0jLFsNjWFs3zKsOo+3TaxsSYznCc3XMsRs03fIh86hQ9h/ddzJpTGK5k8et2jstdqubVfP+VR3yrxlrbcsQpLWTUXmsl9v2FAiMrXt4OCO5txLQarqIwDip/qYokQgkGvBpyfSPC7QPJnygo+gt1yHU+rQm1C9kKCyrQ2XT92pslkblTwY+BZOuowiGFDZ1kLR2mhbMlv35IJZ6os3gW/veCfzBpGbWkuG1NAI/bVR6itvAnCSfdXKR8qSQWub0BtG1o98zyI8fPqhjU0K8aMX2FSvXviHbE2f4JNSXmioqzYOfOKSbyOmN5mpHj+VtjNmz0yQSJKDbSL19CCqgwlWuRFgr0YmE+U4yHUQIcykciX91upvvn6pT02z+o3WV0x/Fjlq4VgN4idl7Nf2Te+sXLk66vHD7Tji8OFlOWN0/9fEgRyL6d9MTKRga81bWndF2qzHNiI0dSL31FDamP4te5Z9IdQ/mGTW/c3axFuEAntEco6f2JjBRKXsj3rcChFKlreylN3qx9T+FAx9hDgT3745WX6soWdCByvIeSE2PjKJkSc03+r3KfNNaL6yPupZxKW+5+vPTJTzx4lK560Uj5+YXZL9+mwH2xYg0C4IgPhpF02jnXVFIM+XPimY/Cqd4u2iv7RYmyL9pcdXh96My68vGrwUwiBVtloRP6Gv0KkYyM2GL9SLSYkU4pIoR10AACAASURBVEe7Yktc2QuDvSHkcd3VIH70cfR5PH5YTmvzq4lG8pLRYVr8Pm/Aa0H86LAUiS27nVu25luQppSXspC2ngnhEBsPYvJy2anETyXtTLFn8nxI0bcPS9/GQuNkHVGfh/iTR5n7PGC0h51Fsvs2S/rd0BwhdSJDJlJwrAbxkzL2sxdiyklnUlc++eTYwmQhvae9IDTRY41JPgIgNKamtDk2tkkvpJT522fzPv2Hxl9NpOmyU2zHIhSs8SY2ZvhOVJQyVUL8pNi4D0M9LqaMYTwnk2dRqrezJJA4JNqa733jY2zBqokQJm5C802ozJR+RO/rvmV5NdNzmmytdN5KIX5idklePSm2E8MevwOBVkYAxE8raw+yNy0CeYkf+XWE87rIjYivob56rEVerA79jvXFNQ/gqbLVk/jJi0G1iR/LC0pjai2QakH8FDm9Jkb8XH1lh7tx3gJXjU1I3gUayfbEk08HT7LLQ/yklFcJWcGbLOtLb8hOK11AW54mMdx87UyxZ187rYW8VU+IwOXnfWON3nykjjWNIn7k12gOk5OEbcrmPW+/kZs0nnNSx35JoKfmbPJtFFOJH65T5oSLkWopY2qszSkEpJwvOAdUnnx9Mf1b429K/8jTB1M8fmJjo0/H9SB+Yhhanl4yjNQ31mliMIXYq2R8jK21pJ6YKI3Nu/UkfrjtHLbHXpmSfCV5tK347DmF+InZpRzrUj2JY3rA70Cg1RAA8dNqGoO8LYFAjPiRx4inhCBVSvyk1GERP5RXJs8XLilnsxA/vNAogkGtiB/tfRNbENeC+CnSkVKJHyo7lK+gFhvYWJ/zLfpSXdDz4JV6UkseHGKhXtrDLtXjJwW3GPETsuc8m06rHl+Ikx5rdJ4wi9CoFfEj89AU9fjxeak0ivjJM/YzGZPi/ZOH+NHhgaRTi7isFvETanNqn2a75P5HBFAKSZCi/9D4a2El+0jKWMN9VYZVWeNjbMywQut0366Fx08Khj7iJzaGsfySAIqtjSoh5WLzjUX8xObdWhI/2sZ9OFvEj8zLVCnxY3l+ynYXIcZjusDvQKCVEADx00ragqwtg0BoYUQLSHIZpy+6dPlOjErx+LGSF+rFW2odemEoF65ygZPqKZIimzyhIxZqEVK+taiVG2F21bbCtWS9VjnWQqSSDSS7ZOsvwZwLol6hXhLP1HwFll3rBTxvAnU4IOmDLl+CSB8xl/pljnVCdcjT3Eg+zj2Sx+MnpbzYQprIiBgO0uMnZGsx4sfXf/WGRuuw0nbG7LnSUC8ezyh80Ndn6BnKi6XzNGkyrJJ+a226rfKKED+cBFpu3CxbSNm8F9nYaA+nlLF/7dr1ZadVURnTZ8zKkneTzn2XjxSwCB15WhOXpzGw9OIjAEKhXilt5lMofX2akizrPEckL12h5LEWqZSH7K9mH0zx+ImNGWPGjColI/etHXweIJZnR8rckIqhr1/FxpdNm152o0Ydk+ky1fsrZeyqVqhXyrwbm69iBCq97+tb9Bvn3aJ/63EoleirhPiJ2SWdOFhkfGyZjQcEBQIJCID4SQAJjwCBvAiEiB+5ELS+ZvMijr6gHHjAAW7gwM94T12S8ek6gSnJTO73ixd9y925/O6yE2SsOoiM4i99G59/wQ05ZLCzjnOlclO+YKbIRht03rRxMmO5AKffUlzluT06vwkv9FNxtjDgZMtyU2mRWlbSQOueL5cEbyb4qG+Z3JnfkTJIG9u5c6fr3r27ueGKfXVM2Ziw/fPiMpR3ROuP35XeAFSnTPbM5bLNSrsgwoOShZJNjhw5ItgV2Q70Q2wXcoPLZfbr169TMm25ybTyFcW+9NL7qTjIPjfogEFu8ZKlwb5KJ6x0TL06E5EX2lY+Lctm5EZEtiGGWwj0mD3Tu/oEK+vEtUrqoDxmbEM8NlmnQlXSb1PKD+Grk6LrMcvXJ6ivjT3xBNete/dOthE6uS5Pv7HGKdknpW7ksdlyoxgLlZJlyPmHEq5qGyLb5Hw5oVP5GO8YthbZ5BtTiWzSl05Qy2Fcemyjv2Ui5LwEgTUmsv579OyRncKo20p1VqsPWvYk5w86AZIIPyJAYmNGzH5C5cbmhh07dnQ65dKyBTlfUR8iDK35PIYfz8n8ESI1hCtFNzrxNq+96KOY7wrpyWebofJS+5FvfLPGD9+HiCLzlm++0GOolM+3BrDmANanlC240MCPQKCFEQDx08LKg+jNh0AouZy1eKZ7+p0FN93o7lr+PZfqIq6TE/IR49YpGCyDVYdc/EhiR8uXQvpwPSmy0bNykUgEAZ0GQu6/KV5PXJdeaOrNeQrOGoN9+/cvHQVM9RA58zeHHequnz2vpE7Cm04EkRsGfTQ7v8vhT5oUYNKHE6Zy4XT/hONHu4snTi7Vp4+sJzuxyLFQ0kppi6m5OVhPtNk7a8LXXMflH5IPVqJvXbcOAdHtJ5uiY5StU2eIeEkJIUm1A14sUpnnn3+2u3TS1E7YyoToMbsKjUIxHKw+l2KnsXJ1GaQjzr8kE43KPlJJO332zF/1eTNCtkabJzrmWd6THlo+PH11hHQlxyrdviL9NjQWWv3t1ltudg/+5F+zY7j5+s7SRe6nD60qu0d66NWrV0ZAbn3zzezRq67syDCid8ePPz0jPlNxlDYuv8Jb2Fq4sHdKqL3r1q13/fv3c9NnXJfJlWccITkkcUD2Sf1x+fIVZd56GlNZh4W3he1VV0xxc7+1sKyP+8ZUsqXYfBfqe2SjpKe3tm8vOzY65ahoTT5I/U+YMN699db2TjYjTzustA/Omzvb3TR/kdkv2Ua0jmNjRgxLq9zY3KA/Rsm5L4Rh0TmZbILKpY8rqx9dUzq4IM86KDZ2+dZeVn/VZYX6RMq8mdqPaIxat/7xsoMbQuvElDWJls+at6jv0IcOOfbxx8y8c5lvrMuDf/PtOiAREMiHAIiffHjhaSAABIBA2yJghVW0LRhoOBAAAkAACAABINAlEGDiNuZZ3CUai0a0LQIgftpW9Wg4EAACQCAfAiB+8uGFp4EAEAACQAAIAIHmR4C8GCnFQSwsrvlbAgmBgB8BED+wDiAABIAAEEhCQOchSXoJDwEBIAAEgAAQAAJAoAkR8CWebkJRIRIQqBgBED8VQ4gCgAAQAAJdGwErD0BKguOujQpaBwSAABAAAkAACAABIAAEWgMBED+toSdICQSAABAAAkAACAABIAAEgAAQAAJAAAgAgdwIgPjJDRleAAJAAAgAASAABIAAEAACQAAIAAEgAASAQGsgAOKnNfQEKYEAEAACQAAIAAEgAASAABAAAkAACAABIJAbARA/uSHDC0AACAABIAAEgAAQAAJAAAgAASAABIAAEGgNBED8tIaeICUQAAJAAAgAASAABIAAEAACQAAIAAEgAARyIwDiJzdkeAEIAAEgAASAABAAAkAACAABIAAEgAAQAAKtgQCIn9bQE6QEAmUIvPLKq+6iiye5Cy88z5089sSqovP2O++4iROnuGHDD3OTJ00slb1oyVL3zNPPuqVLF7qePXpUtc4ihT3zzLPunPMudOeeO6FMziJlVeOdWuqkGvK1Yxlsy6eeOrbq/aReeP7ogR+7e+99oCr9zte369UW1OMcjaN33LHcfff2ZW7YsMOSIGm2sTckdDXtNQmcNnyoFecaS2ZfO4raez3WBGTfy5bd7m75zhI3YMD+mfUV0QePxRue35iVcfzxx7lZM6e5bt26taFFf9jkonpvW8DQcCBQAAEQPwVAwytAoJ4I0KJi06aX3ahRx5SqLbLQSJGZy9365pudCJVmm5RJnv0/vV/TbOhrpZMUvVX6TLPpttL20Pu8CaB/Xzdres3tZNeuXe6++x904045qSqLdypv5qw57qGHHnZDDxkC4idiFNXGvxIbJNujSxM7tNmbNn2WmzplUmnTmFJPK/TPWthrCjb1eqZR9mXZUrPPNSlrltD4XNTe67Em0MRPkXmG8Jk+Y5abff3MbBygMq+dOTsXGRyye9/4U6++UrSeonovWh/eAwLtiACIn3bUOtrcUgjQooCuanv2+EBoBa8AknHlytVu/BmntZQum1FY+eUxjxdCM7ZFy1TPDRLVteKe77upHZOqQvxwW7AYTrO0WuGfVnv5U6SzkSOO7ET8tOqGLA8GXdVeG2VfPlvKo5N6P5u6Zqnm+NzINUHedtTaK64VbabeNor6gEC7IgDip101j3a3BAJ5FxTVaFQrED/VaCfK+BABWoS+8MJLbt26x92hnx/apdzN6xXqxd4OhGe13fVrvUnoCv2glvjnxYc9ALoaiZqKQ1e010bZVyvaUp41S55nU+2vEc/lbUctydFWtJlG6Ax1AoF2RQDET7tqvo3arWOpdU4YmoS3bfu9u+rKDjd33oIstKJvnz5lMdw+uHjCnzN7pntj8+bMXZcuXYcMoaLfdfm8WJ5/0w1u8c3fds/9aoMbN26s+6elt5RVzSErvoWGroeft9yR5T0pb54cP9K9nwTVcepWu2RsvIVrrEwmKxhrjaWlE8aBXaq5Xp+8lMfozrvuznJx0MWbOM7PQfd0+JBPJ9L+SNaFC+a61Y+ucWefdaZ7edMrWZ4iWZ5PL/SM/E3KVbQ7k2xk82T71N5VKx/pZPdWCEf3bt1KYUixvqJlZluTuBx33Jfdx5xzqx5+tBTWlKcO2X7WEclF/XLR4qVO5/iJ4chlUIjV7Ouvdb944imvd5nuc7ofxMYfel7alQ7rkhtpyybpfUlwfW7o0Cz/F4VravsOkbratqncffv3dwMHDchyflEuCi5v565dpXta3lh7JfbUr377u01uzJhR0bxhvnJj+Ft9I4ZpSj8nfPVYLt/jennsiI1robHS2ij6xjKqV4cIWn1px44dpbGH5ywak1jXsX7N7dPhwRR+q3NSxdoeGr98c5rV5625lecLlsnXh2Q/lP3+iMO/UOpPet5YuWp11lY5b19yyQVu2vRvJo/pvvaFbCl1/tfrkNRxQusjdQ749YYNpTUQlxFas+TJ8RMbk2V/0LYr5acxbMKZ492WLVvLwudT59BKcvzoeUePEVrn1lwZGoOlbeuydfu03cm5QsrhI7D1+KP1rNMF6LZb4dd6nJP2SnNRKKejnB9i85RcIxIuvAZrlnyRqbaI54BAEQRA/BRBDe+0DAI0wM9fuCTbAFJCYpn8Ty5yDxkyOGsTxVz37NUjW/z237df8Ou9nPi+NOKL2SKCwrH4Pk9s2uuA/6byr76yw934EdlEi82DDz7IfWH4MLdg4c2ZzLzpkhtXX0w53adNLidf1nHj/J6ccHkCHD3m2FKCZL059OVu0PkquCzyGom1y5fUlOuefNnELEzCkk/G8bNsRJQRoSQXnjSJ773XXtmGtXfvfbLQC8qvwcSTxGPM6FFlmyXSzVfHneyGDPlsdp/K32OPXm7K5G9kcukFik8ncoFB73H7yNZYT6l6IX2++trrJT3x4qwSzwLpkh9KjMk4b35jS1muGZLBIot8i0xpZ/QM4UGL1YsuOD97hbAuWgdv3IjEJa8bum659bZMPpkEPYYj4bBu/eMZznm835hAlh4/ofGHymdcjzh8eDZ2yLGBy+GNBtsf2yTjJMlDGod2/9TuWfs3bnwxW9DGFuQsA/URTuaubcuSy7KJWHsl0UjjceqX71i5Wve+BKl6LMvbz0NjOetL93m2c5nbJ3WsnHnt1e7Bn/xrpzxPZKO+sYzsKLW/shx77rlH2Xgk55HQZK/bSnLdfsdd7t133yuVF5onYt5xsTktZrvcV/hjjq8P8dog1O9l/+axivNv6XmbN5OxuTbWPsuWQvO/tAlpY3I8INlC44RP36k2ZXlZxuZHHp99a43YmBxaE3AOHWoX9Y283jkSD/lRoZLkzj4iVxKmev2WZwwm4p/Wj7Hk8VaZ1F7WA62BQmVYaxd6nzBe87Ofu6+ff04Gn/YC1GsNS+9yXjv9tHFun332du9/8EH2kdY3bqRg9Nhja0vkJPWDAw86IJv3qp1nqWU2SRC07RAA8dN2Km+vBssFgZzQeNPEX0KtzWbKCVbWxKcXSG/veKfTCVx64vdt4n2hKnrxogkT3mwQgcWkkVWWtbH1bXa1zHoDzZsvSQTkJSfoebr0aWI82W/duq2MyKNntQ58BIb+Ume105LX+sKX8tXP2pQwRtK2UvSiN0+8uKIFniZTUns4yTd/wRI3/ozTswSTvoU9l2eFcFg4+Oq3iBHSFV28uKykDr2JkhjxxiIFR23X9E5KPimrfbHxhxahTzz5dNlCVmOQYn8pBK4cE+SJfRbm3Ickqehrn7TlWHtpLJREPMm04p4fRD1+YuUyiRTaFFgbONm+PDhLIlGPi9ZmvdKx0hp75clC1liW2pdY1/SV/LJLL8k8TskDMHZyoyYtGd8i84Q1ZqTMaVaft8h1i6DW+o71e5/9Wye0pY7pND/zRw5rzrZsyRrXfLrQH6FSxwnfGJ5iU6lrFqsdqTYkx2RNCltrAj1+0Dv6wIzUeTNl7o+VZRE/vnFEjzV6jEsZf0LyWGM93fvhfT+Khi371jirV69xgwYNzNYVVj/mdZDuO7625AlBT5mnQh/banFSbswe8DsQqCcCIH7qiTbqqisC2r1cVi5dgVMmCp/gvoWZb0PMkyB5ocgQCWtBZS0EWQ5N/NDf8pSI0EJaeg9VQvwwSWLVxRsqX7usd3yLV/msz1WanmE3XZ9OfOVI996UhS2Vk7L4C9mG/LKXsknQbtmyLUWPgZVfUbm80FevVGx8fcVaYOpNfyV1WP1YY5uCI3vK5D1JS9efMv48+JOfZnBJolPjl4JJig3J8YSJH9/C3bLd2Dgpw4l0G3i8ZW9KGv9SPdVScKQNhiWfzxZTMPX1cy7TN5b7sOOwUS1TylhpbRS5HDkmFhnLuJ0UOpsa3kXvpI5vKfOEpafYnMZ2Qe9qDwBN9KTom3H09XvLvvLM23qujbUvhLGe/62xVb7PHwdSx4lK+k0tiJ+QblLWBDyvFZ0rJR4pc78PP74f6s+yP9K/pddYbAwmsjZl/SPls/oR1WMlp7fapfGg8uTplr61sEW+aFx8thTCtyhGlXiCxfSN34FAMyEA4qeZtAFZqoqA70uDriRlovAJlkr86K+QFN4iv5TnWUDKBR1/nfAt/KTcqYu+FI8f3uRxiEqehaLvWV+9etGlPSR0eaGFj/QG4lC/mPdDiidAHp1oXafoxfqyXUlnCW2mqVxrgZyyeQrJpEkGy5OmaB2+TaDGNhVH3ihQe1I3w3ociY0/oY2rtnmdM0XbZIoNUZm6j/n6XBHih8rXHgyWPWjyzcr1YI1b0jPCKrdexE9sLNfYpRDavNnTeuZ2WhvFao1lsg7Le8XXp31zjuzDqfOEVUdsTgv1H01gp44roX5fbeIn1j45p+iwnVTih22Vw9Y5N1fs40+e+TxlLLLmR989um/Zu083dD+2JuAymXzNS+rr8Vh624Xa4cPRR/xwG2lM5Fxttfb4IRmlLVJ6Ac77F/P6k3MK25T2pvIRP5b3GYifSlZ1eBcIpCEA4icNJzzVggikEAm8IIi5z/qan0L80LsUkhMKD6iU+LEmUS1z0c2htfngBT39FsrTUMTjR4fdxRZdup0pOpEuyK1C/FC+llQviVh3JYx8R49bYRG+jalvURfaOPCimVzt2R2cn0/doOny8xA/eXDkhXjKRsFH/Ej70nL7sNY230rET6i9sl2SAArZdSXjeMgOY5iyzctNnvVVOBZqUQnBZ429tBnzbbaLjGXczn//952OPLFC46/EMw/xE5snLD3F5rRQaKrGJ++4YvX7ahM/sfYRJr65zEf8aBLVR/S2IvEj5wjyTuMxmcJlNRETmv/YA62o90+tPH5840g9iB/5UYaSs8tcgrG1BK+h+UMmhUXLZP2ahOXyUsZSePykoI9ngEA+BED85MMLT7cYAjzJ62z9Mga5Gh4/Oi5Ylkknf+iFiZ7kKyV+ZNiB3ERJt1v+2ic3B5WEevncp2XeljzEDy8g6KucT1/0DJFodMnkitJ7xFosW5svq+2pG4SUxZ9vYe/z+AnpJUW/voS2VpcNuXKn5kiyNsax4YExmTBhfPbouFNOclLuVO8qX5t0omnfxkeHGsl+snbt+jJCKiUkg23XIpBD9szJyPUmJNaHUr6yp/Rt3+bZ5/Gj857pcSw23hJOMrdGqjdMrNx6hXpZ9hkjfrif0GY1r54t4sci3X1jmZ53LPllyKf2EAmNKaHxTdabMk9Y/TllzKO5lXDVhIee01PGdbkmYNJFhk8XIX4qHdMpp52VqFdvmrUXGntq6H6c+vHHN46njM++zbq10feF1+g+FdJNyppAhxSnen5aOKTM/bF50OfZIu0lhRjRpEuRUC+WlftpqoerbCOvGRbcdKN7a/v2shMwuR06Tw+9I5ORW20pSvzE5ilrfvPZYkyX+B0ItBoCIH5aTWOQNxcCOqyAX+YFOP2tTxLizQifFEWbCt/F5etTUUInrsh36Khouh748U/N05Hkgp5OPqJNKZ0eZm3OpSu0lFefLsZu39x2OpmELsaEF5tyorYwkQtzWZ/0jkjxaJDvxvRFGxHeBGqdMOFlxY7zokISA4wXkUxjTzzB9ejZwzzSnOvTiW51WISlE9+7VnLnmF54k6Pb7dOvb9MWS9wow8B08lvaZGmcWZ5UbyTGxArx0V8Hdf6GUB1WX5S2wvYdw1FvElM3CXIxv/H5F9yQQwY7TuzOR3/r8Ucei56nD2m7sjbh1oLbumfZreXNofuyHG94s8CbMF979UY2Fg7HmKSOC9yvGH9fqII1LqX0cz22WGP5n//8Fw/Po48+yrEsfEx6Hj3Ts9bY69OFHMv49JpQf6XydRJXH/FrzYG6L2s9Ud18MiWRrb62++bX2JxmYeMjLTUprPUd6/dW/6aQbetUQ02g+eba2FgkN6NsSyNHjjDnf9/8I8no1HEipo+QTbG+icSIrVksmS2dpujGyqHFclpEIIeH8RhMbeaTNkOLTGucyNNnrPZZBLzsWwcecIAbOPAzpVMq+aNXaAymj5HSZmIL5zykry7Lt2bg51hOnvOt3HKhvpznAIuUeWrHjh1lJ16SnHl0GMMSvwOBZkYAxE8zaweyVQUBTVDwBlBvumjzQrH0dJQtL1JjXz94IdUx5VJ31/LvZe/pd3Q+FaqfyBGKox4y+LOud5/e7tFHf1Zqq97c6i8x8shyekl6x+iNst5cy99le/lLk36fZKXEsx1TrzYx0W1j0sdK9JpKDPj0pT1DiITQpIPeKEhs9KaETq4hfRHxRR4ob721Pfs3X99Zusj99KFVZfeoDXTkr1xkEsZ0SXm4XiuXDh0hKo87losO+relF5YppN+UhZsmzbROrA22JkkZI2ojuYXncbPntvqOi9Z45a1Dy09fIKlf6vCjEI7r1q13/fv3c9NnXGf2Z9+gJOuW/S5mz3n6kGWTV10xxc391sKSWKSvE44f7S6eOLns3klf+Qd3wUWXlt2TR8ZL+z1kyGC3ffuOsiOBdTuojRQSoL+uhtpLGO3cudOtfnRNqQ/FcvywwDEcffhLfVn9MU8/HzN6VPahQJLlPJZrwpvGCHkvj565X+o2+wg2OZb5xh7dlwgX8iYhkk4nxmfiLjXEkcdDntuWL19R5pHpa3tKDpHYnKbLlvNvHn2TXYb6vbSvGdOvdL989rlOc4M8+jo216aM6fQMj9kytMmaa/Q8Elsb+MaJUOh26vicsmahuUO3g/Pu6fXXli1bomOynvvl3EYeQ/369XVTOq7K7F3adcq4QVhatkR1vLF5szn3W/OEtmV6hmWRx5fTfZ67CAv9cYfx8Y3B2mZS+hnbWmpSZ90+wj+Ua0nrJzRHUh++5JIL3LTp3zTnq9DGIDZPyePcuY9Ythg6cCFUP34DAs2OAIifZtcQ5GtqBKyvi00tMIRrOAJ5w98aLjAEaDsEMK61ncrRYCDQ1ggQYUDeeeRR1Y4XtT9PUud2xAhtBgJdAQEQP11Bi2hDwxDABqlh0LdsxSB+WlZ1bSM4xrW2UTUaCgSAgHOOPD0pPDfVO6argUbrErpOHntiV2sa2gMEgIBAAMQPzAEIVICAL59MBUXi1S6OQN68R10cDjSvCRHAuNaESoFIQAAIVB2BIgmEqy5EgwqUod8pYZ0NEhPVAgEgUEUEQPxUEUwU1V4IhPLJtBcSaG0KAr4cATIvREo5eAYI1BIBjGu1RBdlAwEgAASaAwEe60H6NIc+IAUQqAcCIH7qgTLqAAJAAAgAASAABIAAEAACQAAIAAEgAASAQAMQAPHTANBRJRAAAkAACAABIAAEgAAQAAJAAAgAASAABOqBAIifeqCMOoAAEAACQAAIAAEgAASAABAAAkAACAABINAABED8NAB0VAkEgAAQAAJAAAgAASAABIAAEAACQAAIAIF6IADipx4oow4gAASAABAAAkAACAABIAAEgAAQAAJAAAg0AAEQPw0AHVXWHwE+Uem5X21wt3xniRswYP+gEHTM5bZtv3ezZk5z3bp1y56le888/axbunSh69mjR+l9fVpT3z59kuqoPwqosRIE+NjXYcMPc5MnTaykqOC7r7zyqrvo4kluzuyZDid+1QxmFAwEqo4AnZJz770PdJojql6Rp0Br3qpG3fLYZy7vu7cva5nxKXVM5ee2vvlmCTY5n+sT7+ih448/rmydUA28a1FGXtvQWNDJT5Mvm+h27HjbjRp1TElEKpeuWs6JtcAjpcy8mKWUWfSZvOsPstVly25vqrVotWWqdnlFdYP3gEArIQDip5W0BVkLI0CLmPkLl2SbaUna6AJ5ct3w/MZOCzqL+OHnTz11rDt57ImO/+6/b7+WWAwWAZSIrvvuf9CNO+WkEilWpJxWeyfvwqtI++TGopU2VtTWFff8wI0ZMyrYv4pggndqh0C7dHxk5QAAIABJREFU9uVqIyrJ/0YcjRyatypp6zPPPOvOOe9Cp9vEpMCee+7RMJIrpV36o0zqmMrj8HWzpmfzurxkmanlpchaq2dYh1R+KknF+r3wwvNK7df3JDF07rkTuhTxU6v+pHVMuqEr9oEnhDWTstpWm5EUqUQmC6tKyqtVf0O5QKDZEQDx0+wagnxVQWD16jVu0KCBUU8fqowXdvRv6fFjCdLoL7xVASdnIbQIWXHP993UjkltRfzkhKnw47xQb4VNBTeSFspz5y1wV13ZAeKnsObr/yL6cnUx93mFVrcWu7Q881aKPLzZPPTzQ815MPZ7Sh31eibvmJpC/KR6D9erjaF68tqGz45J52t+9nP39fPPyaqrx8eQRuGXF7MichLOI0ccGSV+Qlgz8dMIwrlIm4u+kweronXgPSDQDgiA+GkHLaONuRFIdfFt5EI/d6Oq8EI9FkNVELOli0gNS2imRrZbP2gm7IvKgr5cFDn/e43+EJA6b8VanurVEiJIYnXU83cQP7vczFlzMshjH7PoGbKjVSsfMcOE6CPaUUeNyD76NJr4kZ450p6qRYJUqz9Ztp7XJkNY02933nW3u+iC87vkx7i8WNVzbEFdQKDVEADx02oag7y5EdCLA8stWbpDk8vsq6+9Hszx8/KmVzIXeN9l5fnRMfPaNVe7pae6ZZMMKe/KNtI7un5JONDv3D7Gy8p/IGXU5UuPFRkS97mhQ7McNpRHgd/funVb6Z4vrIDC9N7YvNldO3N2BntMj7E2clmMg87foPG3Fl4xzFKMVYeJUB6FadNndcrxI+XT9iXLILknnDnebdmytSwXgyWLtXBmvek+QSEP8h7hf/ZZZ7qJE6c4Co3ki/X39o53SrmKNNYxe5W2RvrZ7RO7JXns8UKdPI/IA+mhhx52jFXfvr2zzQ/do8vyqJK5TKw+LDf2tNC+447lZWWlYMa5MGJlSVmskJNQf4vZZagvy76YB3sCQper+2gl4wCV7xvLdb2y70ocjx9znHto5Yf6lzYg37fGJHo2NqZTW/f/9H6dcvzUytZJppR5K2X+02NDaiiX5fWj7dKax3Q/Gz3m2NKmld5ftHipm3/TDW7xzd92m9/YEg0n0zmIdH/Ju3Es4vGj9SztS2PC/cIaLwjT6TNmudnXz3QP/uSnXgJG6iyGeV6Sl9sfy1co50TyXNFrBpbRyhekcyVyrqCTvnJCNm+QTcixkud9nl+efuqXJQKK6qkGSZPSn7SeLZIpNA9RfskiObNCxA/hu2nTy2XzvRUGFZNLryV9a4nUucdaY+m8QyzTZZde4qZefk22lpB2F8LKF+pV6Vo3Zd2GZ4BAqyIA4qdVNQe5kxDQuX14QpAbErpHG21O+kxftGhTt+9+/bOvY3TxhlFP8pangzUZ8WKWFzu8sOLNJ03qJMPUKZOycLQ8bvS8ICDCgGLF+V29cJJJRzUOklT40ogvugMPOiBbdGk5fQsseo7IMl6o8WRN7aOLF4SnnzYu+5vCxDZufDG7T/Xt/qndM6x508m5BbRclFSSCAhrYa6/tofaSPrfe6+9skVG7977ZO7W0gb4Xd5AWDH2eTDzGSsvIkkGwo5DpiiMQCZ3JjxpU0lttxKVkyx00e9Wfgarfl03/y03WhoHKifFviQ2Gmsii0K2TnXMX7DEjT/j9KwvpMTxy83tyJEj3F//9SfdBV8/z/Xs1SMjpv785z9nENBmigkg+pu/fmss2M6J2CEbHjLks6UxgBale+zRy02Z/I3S/TyY0VdZOZ5QPrCvjju5VBbpnsun/uwbY3z9TZKjefsy4ZAXe7YtPY7qMYz7Oz2fdxxgu5N52nT/9uVXY90SxoSnNaZR+VTeD+/7UWYTO3ftyuwmlLtNe+bR+7ffcZd79933SkRFbFwvYus+vPW8RR4ZKfOfNTYwtrGPD5ogYrKXx29rs0r4P/Hk06W+x7hffWWHu/Ejspbm2YMPPsh95jP7u+XLVwQT1OrxwSJ56kH86H7qk0uToSTbuvWPZ+M/z5s0xowceWSp/aFE/3q8tzDPS/zI8Y/+7bMDOe5yu6y1DfUlPhRByyKJZqqH5sIP3v/Avff++5mN3HLrbWWHauhxRb+f4tHks/nQOlB6OPG4oOdinm9oXXHIkMGlOYfvy9yPeT17fcSPHLfkQSQ0dzGBkkeu2FpC91/pHfbrDRvKPszJNRaBEZKpR88e2ZqHLrIXuni9bGEl+4o8sCXPOjA2P/rWbbgPBFoZARA/raw9yB5FQG6Y6WG9ueVJhkkT+YzcGPJCSJ/qlUL8aGKGytJJoTVxwvX53K1lw/lLmTxVQ3794k2MbKPe2NKGKLTJl0ke9Zc1vbnhTZr8amcRWdZCxrpnyZWix1Ab9eJbL9IrkS2VeCH59CKKN6BEiDEpqDdv8hkmprSdW18AdWfxbcrkFzltp9J25elmerElZbSwlqSFtnVapEpiiH5PydFlEWKp/VYTs7KdcgFqhUD4bIc3Bz7MJDnKyT0tkssqX+Ojybhq9uU82B9x+PCyZLiaoK1kHIiN5ZS037fpZ0KHNkbWJliTQ1YflmN9927dMvJOt9fa/NfC1q05xWpXCmbWJJpK/LAcb7213SRnfDJRnXK+euGFl9zAgZ/JwlSsfhGd6MUDlu6KEj+hemPeMLpOi1jn8UnmeQl5G6XgELJvvaaJlac9dbQnlUW2psx/up9wOXKslesITXzpNUgRYku2PbU/WfO1HtOoXBobtKeabnO1iB+fDvW8EbI/ua4NrSWkNxqfjGsR4LR+sTyyU2XyfXjTduCbe6u11o31D/wOBFoRARA/rag1yJyEgOV6zS/yom3Hjh1lnh78u+U2bJE8KcSPNVnqBljurPxMKMkvt1FvQGT5Po+JlMnVtwGSR93//+y9a9CdRZU23N/8SsZ3MAfUnEAkgKU5qEzwFKGYj89I+BgOBqWIVFDA4hQJOSAggUwgDCA5MhGwRhDyIZQOKDi8SYygVCgcFAo1BK0aA6KEg1UELXyd8Gv86rp17Vl7Pau7133Yx2ftP5D93Lvv7msdeq2rV3fL4JC/m1YK5Qp6LBnObafit1/wcWGlSbu61DJGKQteJsyDF2vfLIEv3qlVmWjBrixb5v2Vq6y5FfqY4XBb4QlNHeInFtjmdJ1X12hbnFLGX8VuKYnXkiJJ9GgEV1Xix9IW+iTbt9gbrYLzQNliy1wPymAfS6wlIWXVJ2lrFl+ORCRGNMgDVGV/0c/YgfW8qkHbxih9Eq+s7JSuy+oqbd6iBJS2NnK7sZIWOX8iK374jZkcN21LcKxtjVw1TfjK1je6kasq8ZO61St1uDOveOTztzYfSb2LVaRZMIhhXpcYkRWcRNqVJX64HfPq6Vi1nhZfAYemiR+LPVEMwxc8+DzOiR7LPNRt4kfDjb7jxA/JWrNPbYFE6mVqXFosqmEl/X+sTdle07Guxeb8GUdg0BBw4mfQJOb9NSOgreLIH8cmCsvErU2aWqKWCzot5E1s0LHyXwvxI5MybXK1JIuWYKBqwqcRITQ2C/FjGSO1x7eO0Nk1PMhrmviJyU7KQVtl1PSBJ5nWwy1llYwk0Kxy00gMTZ+sus4TGIzVel1wFbtNET8yCbOQNXUws1T8WOytqi0D6yrYx3ycTOiqEsAWXy7tGAn39MMOVW+bk4nwtu07ip/zq7tlFQK2/1KCRGe8SVKe60esKkjabhW8LfNWrNLTMoGmCB3++1QFF56jc3rw/3wLToxcpznVUunK+8F9N50Rw6tUY9U3nBTjiW6q6iZWWUhzP86iAWF00LRpxVZmriOy6uLRR3eO0LsqxA/XVQ3zGCFKZ5ShE7k5g2SNZ2lrjZX4kZjh7CJONvSa+CljT5L40XTWMg/1K/FD4yHd4HoRw0nzCdr2xF4RP5Y40LpgZ/Gf/owj0M8IOPHTz9LxvtVCoA4pYpm4aYKU279iK/T8zB0+sDqrcbHyXd5+LJCUE13VZDFHbPFkMrf9xUquUJBNVT60t1wmYpYxyrZQOaD1w9o3awBRhvjRqplixkEEUG61Xnt/k9UrKeJHJoKxsfCk2FKBUsVuKUHXDpHVVhR5RUdKd3K6biGRtPYt9lbVlrkcymCvbS3jdk/JkpUUk7pp8eXUd15Jh3Ox5FYreo5W+ZGg3HHn/9c6Xw1/jxHeVYifTuh63UQ1N7HyyoxUxakkSKSccnMb/Z4Tu2UrfrTqLWwzThE/ufFXIX6kTGJ2St9f/IULwk9/tqtN78jeQR6lcNfsNHaGTmx7Y8rn/uH3fyjOF5IfuQ3PQvzESKdBJX74OT2Ej6xMssxD/Uz88HGBAKJYgs5pS83Fva740WzHEgda47ac7/C/OwL9joATP/0uIe9fLQQoUJEVA3RuBbZ6YVVOTmTWbV2WrV48gZKrf/d/+8Gw4JMnB6w4Y8KSyTqCRHz4doJYMBYbI55HIPz+D8weserKDzOsmixaxld1pT+WhOF7HlzR1pYqY9QC024QPzHSLhakYMz8EEP0cdu2HWHhGZ8O99z7rTB//rxAWy0sVSFaYhIjfnKVT9aKH57YxHQdVRo0Lh6A4v/5uSCaY7AE3KQ7Wnm75gf4tkYLWWPVHUtbhJd27hIOEI35k6pbvbhOlcFeVseQHkqfUpX4IZkhCYn5OTpzgutYaksT91u5M7+kztAhxpLM14jClF+vqusxok1LQK2YSXuid8QIZK0qSI5f8638OnCSFT/suQzxo7WvJXAWspSPvyzxo9l87J2cVIudg1KG+LFgniPg+NgxFtyIiJsR+dY9sgFejWUhfjQcpJ7GKn5ii1ad2OpliQMl8QVMtC3blnmoX4mfVCxBfi8Vi1QhfuTiqWwj1mZskbVKHOjET61Uy388QAg48TNAwvKulkeAnDmuDucfCmbxHd2wo11jLa+C5vv6YyXfWnBAAYwcASWastyfnsuVX3NiJDZGrPjJQFYLVrRkgpfQ8xu7aKLe/cyzYeasGQEl63TdKh+jvBWLJ0raNoHUdwceOLF1y4O2J7/qGLWAlq9En3LSiQE3TlDQw4MKK2YxzZXJFddH/D8lBrGzQkhnZaCJ/vNkSnu/LH8mHcRBrevX3VD8ZMrUycUNG7TKKftHdgTiksiJ/fv3h7Fjx4YYqZrTdbyD36hk3R6mEWmajVq/04JNLSnNrYLHMMNtNXJLi+Y7qvgTq17yBAy2jJsMr7xydes2Kyv2GGPMV2jngdXxAyk/R3oeSySlHcQSS4kfJznWXHt10cwD332ouKVGu/kPf6etZtBlkHT8Q369rq5jq1Jq3kL7IP0tmGk+gvCR85C27YfrgMSE+0zoHN1QSL4X/+XzS5mtXtImNdKmE8QPx17zPZrdEsap/pTd6hXTVY55GeInFtdo9m0hfmLzDLCgW5ti9qqRi9qz2vi0/sbmYa3CjW9HlLdj8b7LWMQ6D3Gi4dhjjwnwv7iRMvbRYqPow39dGKNbKbFwaO1XLpbIxSIxUppsnfeJf0c+Q4tNY1il5sZUe9b5MYWv/80RGFQEnPgZVMl5v80IyERTrmDySR+NItkugtgnny4CEwrOKXhHEHDll74YrvvnL7cF1FghwzP83ADtYEfquKwukP2wkD7UVm6MeE6ST/z98m/AAME5J3OIhOBkGm+DB0p4H/1Nfg/8Tzzh+HDh4qUtGeK7RWcuDMuWX97CVB6kunzZxeGuLd8oMI6t5JcdIyUbkiDkssS4cTgsXUmPTqO/f3/k+8O1a25sjSGFWUpZZYCJca5bf3PbVgVNfly3sIo+deqUFn5W3eFBHH5z1qLPhOWXXtGGr+wftsZs2Li5dT0v+iarJ2K6QzikdB1tIQh+bd++tqthU9U+Uv+hH9RPbrcgtLbcfY9qo7JPXMfk3zCOWzZvCA9t3a62lcKMX+dOeMTawjXP/BwOi73VsWVKQMpgz3Vb2jqvaKjrB1B9YPFz1B/otjzUWdoh7F471FnKG/YO+0AlBLctbj/0jLx+vGldj9mQnLeoWqMMZpqfihG1WrVKCjeyp0d+8MPwwx/uDM/sfrZ4nbwAgJNklrO9Ur77E5/4f8L/FULY/r2H2+aa2JXf2kIR9wPaAo7cBkMvWnfT9a35So5D0zvNx+S26+JdOcwvuui8cOXKf2oTbW4bGWx1woQJI0hD7n8kVnz+oJdR/0Fy8zNjaJ7Bc5d/cVm44ct/ibPow/sn3wN5TJw4oSCpIUfafiR//+LevcX8kTvIvK49aYdU8zlHm4eocpf8R26+1nxnTIc1PfqXTWvDv37tzhYBHZsf0a89e57LxhLSDkhe2tyDeVvrk1y0Iv8KeWh2z7Fau/b6sHHT5misXTYOzMUrqfjN/+YIDBoCTvwMmsS8v47AKEOgbEn0KIPHh+sIOAICgdR2Ff4oEgR8+KHODqaOAE+mLOdtOY5xBFzvqmtHmeolvOXZZ39ZVKDyraDV3+6/bBoBbVtc0+/w9hwBR+B/EHDix7XBEXAE+hoBJ376WjzeOUeg7xCwJNZWcqjvBtfDDvHKA0s1SqqrSPjwyZ3b1cPhtl5t2Tpr7afrnRUp/bkyxA+e3bnz8TBv3nH1Xuq/7hgCTvx0DFpv2BFQEXDixxXDEXAE+hqB1J7xvu64d84RcAS6hoDctkjnh/AOyG0jXrlSTTzalqjc9iH5ptFE/MitLq531fQOv7ISP9o5gNXf6r/sBALauUOdeI+36Qg4Av+DgBM/rg2OgCPQtwjE9oz3bYe9Y46AI9ATBGIHEfPO8PNqPPnuiZhG5Us58VO3UmpUAvjXQct4wHp+z2jGrF/Hrp3Lx28t7dd+e78cgUFHwImfQZeg998RcAQcAUfAEXAEHAFHwBFwBBwBR8ARcAQcgQgCTvy4ajgCjoAj4Ag4Ao6AI+AIOAKOgCPgCDgCjoAjMKQIOPEzpIL1YTkCjoAj4Ag4Ao6AI+AIOAKOgCPgCDgCjoAj4MSP64Aj4Ag4Ao6AI+AIOAKOgCPgCDgCjoAj4Ag4AkOKgBM/QypYH5Yj4Ag4Ao6AI+AIOAKOgCPgCDgCjoAj4Ag4Ak78uA44Ao6AI+AIOAKOgCPgCDgCjoAj4Ag4Ao6AIzCkCDjxM6SC9WHFEXj++RfCBRcuCdetWRXmzDmyNlTyWspOX9faZP9xPeptt90e/BrN2mpQqQG65vdnP9018DLYsGlzePXV34XVq64MY8aMqYQHftRNnSRbev8HZlfqN/3+/PPPCaeeclLlMWs/BJ5Hz/1oIz6q0Y55Y45ABxFoyo800cWnnno6fO6c88PZZy8KS5csbqLJbBt1fRLFI3OOOrJrfc4O6q8PwLffd98DYfPm9WH8uHHRn3VzDrD2fbQ/1w922WTsO9rl6eMfvQg48TN6ZT8qR46A4upVa4qxf/3222onVZiIVl61Oqy5dlU49NBDiqQV7TfRtiagOv1HEIsPJ7s8wKpmBhqW1Vr6y68QVB3yzoNLkQcUBB0//+PRAN/yDCU36EcV0pITn1V+z3EDDnfcsSVMmTy5jQijd7z22r7W99wWqA3+fu3vMoHDMy/85reVE6ROET8Y7w03rguXX7Y8jB0zJqxafV3YuvV7I1SM40QkIn9O80OSqC7jC2m8L7/yyoi+cOzlc7NnzVSTPfncNatXlrKBOjZX97c5/SvbviY/wnTnzsfDYYdNL+aYMh8N32OPPSZs27YjLDzj02Wa6vizTfqRpjpbxS/XfXddn9SPxA/X7Zgv4Lh5XFJXi5r7fb/YZZ3Y14IGfOWePc+FefOOszzuzzgCA4uAEz8DKzrveFUEKNFtgpyxrmBV7av2u6r99wqC5qTQNJYIjO//9oNhwSdPNlXLEEGCEcVWoy3PSP3Fv5/48ZOlq18osEd/OlHxw4NPOV6M86knn1aJBerX3hdfGvH3spg3pz35lmDjjz3+o4KQSpEthAXGsnbdprDwjNMLcoAnWpxMIRxPO+2UFsFSxp9oZAeNhvwp+nvPvd8MK5YvKXSZ+o/neGUh3nvlytWt7ywkZR657j+R0j9rbwhXSZxy2ZedrzS50nu6WcFixQDPNelHyrxXexa20m2CrJ99Ul088fsmbKWJfngb5RDoF7ssM1eVG+FfKo3xabpyt2w//HlHoNMIOPHTaYS9/b5DoMly0V4EMlX638kJs+8E3OEO9QuWlpXd1DP0t6WXLG5VgWnEgBXOpkrBU6u9wP7FvXvbgrOcDTbVLysOTTzHicV//drXw3H/9z+MqPbgzzz77C/D2LFj254hWU47aGqLjJNkC0+2P/yho5JBL9q78667wwXnndtGTvLqJGzf2LHjkXDMMXPbniGbIRKKEgn5Tq1/TeDZyTZy+pd7d247EWH1qQWnlqpQjek9JxVzfevF3wfRXnuB0yC+sxcLZYOIUz/2uR/sskrsa8GyU5W7lnf7M45AtxFw4qfbiPv7uo6ALDNGoouVZnnGD1/NlltNZKf59hj+N1qVlWX7WnkzTaTYzoFtHdiiob3X0n9ZFcDb4ZUf1FfqZyzJlu3JFWJOELxv9uzizCRs/7Bs9aFxX3LxRWHFpV8qukR7/iWufJU7986XX3611Q8N7yZkksJStm/Bos62m7rETyzJtgZ4XFZI6LFlSp7xI8dnqTRIET8gFeSWl1zinUqAcX6HtAn6t2UbkhYw8uAUJBW2fkrCg7ZjaToit3ntf/PNEedhSLJFc6qkj5MmvaO1lU0jg9Dftes3Ff4wde4GfottZ/L8JguRIAP2WABvJR5l5ZHEUfqYXc/sHuFbU3IqM0nl9C/VlvWMr7LbEFLtapUsOTx5wg7yD9sx8ZFVSOQf4X/XXHt1+I8nfpLdUmbxI034bvSXyxz/JvvX/FIuHsj5Nj4u4PSfv9oT5s+fl7Qx6/x30LRprb5L3Y/NCxZ/FpubgdXixcsC7Ejzl9xuU32z6pElLiEde+C7DxVk9LbtO0Zs4+cylNtIU/Ll+gZ8F525MLz00svZbUA8Pohtw6XYhG/hTcWb2han2LisMaXmk2Rso1XWYn4HFsuWX17Ee7l4Fe/pZeyL9+d0TqtiHaQtx2XmKn/WEQACTvy4Hgw1AjL5oYQJh+ly4ofv5bcG4wBOC/pl8iLbGz9hXCuImjVzRoE/zgii7/kKvaX/8n2x5E4eaE0TvZy8Y1sw6ADc3bt/0Qo6Pzb3I+GAtx5QVBTQ97FJkwfKRx89N0yZPCl88Kg5Yd36m4vtHj/ftavtvBXqH4JmHqSf/ukFxb+xlYTeyftBBBA/cLdJmWhJK9oHmbhi2ZKi6oKeSR0aLGWb2pakGWld4ieWsFrOV5A6AkIGCeFBB09rVZdIQiFX2UBjjL2f2yjHI5d4a8SPPEeD6xrOwJKEjkzypE6SzvMgEoHz29/2tiJZAvny2bPONOmIhUixPKNVdAE3mVxaCMrUJMErj2LP4Z0bNm5uEbyxFVaLTkvd49VEOL+GElT41nHjxxV+nhJX/Bck86OP7mwliVJOZQ/xzelfCjvqe10ZaO+QuhgbVwrP+cfPa50vhXli4sQJYdnSL4SZM99bfM+3UHKdtMiRdJFv99P8SFO+mxMDmC+OePfhBSFKOHESKxcP5HybJGYtOpLySXz+432XPpWTOzxxz/mzf9m0Nvzr1+4sfJWcmzdu+HK4c8vdhQ8DXnKeem7P823xAOGq+Xvy7Sk9qhqXgJDWZCmrDSluozP1tHiPb/uxVINoJLucU2LzO57bvu37ycsdcuOSfi8VU8Z8BT90O2YTIHzJV2FBAr6WfCoWDZqyVciybux7xWXLw/VsQTWlc9YFh6FOlnxwowYBJ35GjahH50AxgckzS+RWHW3FWwsWNAS1gE57pyQC0JYMnDUiydp/kDqc6JD9iq2wyyQ7tgWDAgFKcKk9frCwJdiPkWqSOAEW8h0amaK9U/uuSZloWMqgnWSZCuhi/bTesmbBO/VMrBImR/xohIJ2BoAkaqzEVu790g61Kiz5DE+sLbqm9YGvHFJljJYUxAguq47kiBR5nk/Ms2vvo2c5kWWpwoq9A+Pn5/loz2lblTT/gd9adFrKRv4mpmfSp1uJyNzMaUnqUzJCRVgdGaT6J1ezNVI+h2fMl8nfSX3TKot4X61+pEnfrc3r0oYt8UDOt/3+9T+MqKK7595vRSt+LD4pZjOSOLDOK9KfpeZmJPj8ljApe2vfYn5VznkxneRnk2lzjjY3NyHfXMWdJLa5L+PEiDaHWOY7y7hSxFLsDDyyx1i8KGNKWdErsW3SVpuKfTVizaJfOb/vf3cEBhUBJ34GVXLe7ywC2ioMJxSo4ie2bQvP5gJyOWHGEhdtUtYSb94elQLzrRpa/7VgGit3vMTWSvxIUozaloGdtkJiSdooiYgFEKnbgmiFiQd/FuKnSZkg4dewTJEPlkNZeWl5bpuhTN5T1/Z2gvixbBFDHy03UWlGbAmE+e9yibe0M74qHiOIUEnGKxHwnNYvjfiJ2ZpFRyAv7Rwd3k8L2SIrDuTvaWsXbdvJ3YYW02Fggk/qQMxYdRLhwckISTDnnDz33dxXa75V2kJMTrl3yr/n9E9uU8LvyTdT5VFuninbp9icQN/H5BnD05Kw0m8ttzahHxY/Qj5f+rgq82nMd0sbzsUD2FaU8228qtfi/y0+SZv/CEdsWaP3aD5fw1rzZ7HFANKb2DwVq5iQ8YRFjzRfa9EVfpA8r+YuK19eBWapxNMIKMJLkg7W8Ut7txA/sdgq55/kuzhZzH1zzqeiolUShGi7iq02GftaMPeKnzozjP920BBw4mfQJOb9NSMQS3rlJKqtLFhfYiV+aFLmFSA54ge/0SZSLQigseI32MqAhI6v8tQlfqh92oZmJWE0HLVxaytm8rdWsknKPUd+lJGJljzEqqQsOiRXWbHdrZsVP9pKoBYo8bHEiBkuV9IPfnC0BQ8t6M/9LhfYSn2z6JoM5tEHrULPSvxYdcRCpOSeSVUEaVUWkmxXZJAmAAAgAElEQVSRVSIYu5a8WiqPciSVRoZZiE9eraMlHLkkhd+WJs96y+mb/HtO/1LED22TsSSYZfsV85/aeUc5PC3JE9kuKpjwycmxjB/RyG2ZVOfmUyvxk4sHNBvSZCPJnNS5IRafZCVXtPnO6s9ixE9unrL2rYwe8XnQoitW4icnX07a0FlWKTIzRfyQL+VnKvItVdb5rhvED58H6NzGXMUP17UY8dPr2Neic0781J1d/PeDhIATP4MkLe9rKQTKED/WZDsX9EuChB+EKhOEXKBqJX605DNWuqsdaM3HHtviFiNTctU3ZYgfvmqp/a4u8cPPTuLBHSc/cjJJET9os8xV5taS/JjSWyqsUs9Yg2n5fsvvYiv1FgPudMVPrKpN9k0mblrwX5b4SemIhUixPBO7BSyVZORW+mOJbWqbl6V6ibdbhhzjPkvT8X4iflI6Lwn71OHaFtvhz8S2FmlEXw5PS/LE303vSCXMZfxIp3w3+qxtV0nFAxa/y7HgfiRXaZWqDrKSK7m4h6pqU4fu8nnMMk9Z+2bVI6kbFl0pQ/yUifeInI6Rs6ktzNo4+pH4icWLVuIHcSCdM9SErTYZ+1p0zomfsrOLPz/ICDjxM8jS874nEYhNyNqeb5yRgw8OGcbhvPhgMti2bUfyVhJttZcCBR7EadvOciQDlbvyAzStgWpV4ieWiMgVJysJYyV+qD2sRkvc7v/2g2HBJ08O1iqjWCKI1bu6MomtGlOiI4NDkAz44MBg+dEIiDKkhyUBST2jrVxbAqAYOagRm8BcbmPRbuaSSWPZwDx1hoG0M6uu5bZcabbIv4vdGhjTkQkTJmTPy7FU0Bw996Nt+sZ1UK5AE+74HreylTnYOFV5BIxxUyFuLORkRuqcEwv5pK2ux+xd6oT0YU1u9ZJbV8tMzSST1HYv9PWRH/wwfP7cz5mbBp5SF6R+0iHN+J6S/Viin0tYpV2jzyuvWl1cXEBzKu98WT/SKd9dJR6gOT7m2zDOPXuea90ClSM1rT5JqwCWia0mPysJG6vGlYsycp6KzTOyb5YkHNjJ9lO6wm0vRcQTiUHPpOI96adyFVmSTCU9l3hq87tlzreMC+/MxZQasazJLraYKP2c3ILXj7GvRecscY/Z8fqDjkCfI+DET58LyLtXDwEKGCjZQmt8fz4FbtqWAzybWoHLHYaI3/NryvmZIRoppbVn6T+CewRm8uDlAw+cWFypi8+f/xyKq84R/GBlZvczzxa3d2gTtXboqQwoKDDghzvTd5abrCSZRcEebRPgUk8dKK29U/tOI7Rk0GKVCQ+KCMuZs2aMuO4WY0iteEsMqY+vvbYvrF93QwHBjBnviRpAXeKHMOcJXZnkG1eSk33wczFoiwfah87Jc5ty21o0nUx5gdRWmxj5S4G6bJd0LXfOBxEkmq3kqub4lchcR3DeCz6p83JiyTwF/bQ1gY+L66BmB1UIkBixg/fyJFbiq5EbGoY5efPtmZw4OeWkE4ubvOjsIpKnRrynksnUoezcv4DYAsH1qQWntpFtchtSbhYjndf8BcbHLyggfLWVdf6eVBKG54jokX2N4Skxke3LBCuXLPMtcCk/QuflNDmf8m1XsflOsyXqp6wGJNzJt9HNkkT+aiS71ImcT+LzAy1QpbYA8XnY4s9yC2U012vz1JSpk4v5D3NXqm+aXWh6Kr/TYiONBI7NqeRzrfGeRtjIS0K4/LT+abKRxLuUSyzetIyLzp7isVUsRtX6zn9H+MNOjjj88DB9+rvCrV/9WuCLZ6nFvyZtNRW7W2LfB7770Ihb06R+8VgKOO7c+XiLtM35bv+7IzBoCDjxM2gS8/6WRkAmpcuXXVxcIc7LWCkJ5sRDivTRAiktwaKAI/U3JMoIEHHdMT3Pz0fI9V+eIYGJEu9DQsLfy5OLtWuvDxs3bQ5I3unDxyvHxxM2+Te878QTjg8XLl7aaktL7mVCqJ0BIduOJeKxdy46c2FYtvzyFtnQKZloiZqUg+WQU0444vmzFn0mLL/0CtP5GJIkk/qqJRKaTvPncqQMCViOFfqBj6yykDJPta+dhZKyQW18uUOKU3rMk8EUeYFxol8v7t3buhIc36FtXBHM5SKJjpiOoLpv7bpNYeEZp6vVEUSoaFU0KdIHf5OYW+ww52Rhp489/qMRFUI53Ahj/pzFTnh/ZNIN8gV+E76MJ3ZYnSY/SPIhwk7qjjwY2nIbH/lqTUfLEj8kX7qKno9Xng1jJX5QgXPMMXNbCRu1KXUyheeiRQuLZJ7PE7ds3hAe2rp9xNyxf//+MG3a1LDyqmsKeeTO+EF/qvqRKvPpggWnhH/ZfGsL2py9Sh2Rck75NmAKPHY8/EiRLOOTOuOHOhWb/7h+wJ5J38kXUUWpNjeD4KNqWUk603v5de74TsouN08RORfrm+bbNT366q03hwf//X+rcYnmt3BF90EHT2vbYs3lBj3BOXNYdCsT78F2pk6d0oolLD5KjlHTf03fMWdYKlxT4+LXuZP8UjGl9O9Sb9bddH24a8s3Cj3TDt/XYkb6Tsqpiq0SeVgn9p05471h0uRJ4eGHf9Aabsx3wX4IX4vfys2P/ndHoJ8RcOKnn6XjfXMEHAFHwBHoOgIIXmPbPPnWqa53zF9oQsBSuWZqyB9yBPoEgTrbUTrtz+r0rQ68bud10PPfOgKOwGhEwImf0Sh1H7Mj4Ag4Ao6AikDuAOVf//qFYjtRkwfxuiiaRcATwmbx9NZ6j0BVcqUb/qxq3+qi6nZeF0H/vSPgCIw2BJz4GW0S9/E6Ao6AI+AIRBFInVUV2+LkcPYPAqlbdvqnl94TR6AcAtq5epYWuuHPqvbN0v/YM27nddDz3zoCjsBoRcCJn9EqeR+3I+AIOAKOgIpA7Kya1M1LDmXvEWji/KLej8J74Ai0IxA7uwdXmFs+nfRndftm6b98xu28Cmr+G0fAEXAEQnDix7XAEXAEHAFHwBFwBBwBR8ARcAQcAUfAEXAEHIEhRcCJnyEVrA/LEXAEHAFHwBFwBBwBR8ARcAQcAUfAEXAEHAEnflwHHAFHwBFwBBwBR8ARcAQcAUfAEXAEHAFHwBEYUgSc+BlSwfqwHAFHwBFwBBwBR8ARcAQcAUfAEXAEHAFHwBFw4sd1wBFwBBwBR8ARcAQcAUfAEXAEHAFHwBFwBByBIUXAiZ8hFawPqzsI0O0Sp512Sjj1lJOiL6Xn5hx1ZFi6ZHHruQ2bNoennnw6bN68PowfN674/jsPfDfcdtvt4dZbNoVDDz2kOwMRb4n1lx5Dv++4Y0v4+u23hTlzjqzUR7qO9Wc/3dXTsVbqfA9+ZNW1bnRN09tuvFe+g64RPv/8c5L214u+Nf3OfpJ/02PrdXs5f9eN/sX60A/zQTfGX/YdwOXqVWvCNatXdt323RbLSusvz0Nm9933QFu8k2spdR197rfa36190OyuznxDv71uzarKMVOV8Y6G37iPHA1S9jE2hYATP00h6e2MOgT4Naa54FMG9UR6bN36vTB71syBIn4wlitXrg4rli2pRUwhEFq7flNAIESk16hTIuOAy+iasclKj6X0tlKDNX9UJxCv+equ/rxf5N/0oDEufKqSx1X6Ax2+/9sPhgWfPDnQddj9SvwQwT5l8uRGyHFqLzdfVcG1F7+B/vzb/d8Jq1dd2ZJlp/sxrLbYSdxy8Q4IvLPPXtS2KEb9QVL/wm9+q/4N/n/PnufCvHnHZbtfZu6K2V3V+YZISnSyzmJZdpCj8IGmfeQohNCHPMoQcOJnlAnch9ssAlUDAepFv1ROlEGlqWRtx45HwmGHTa9FHpXp96A/W1fXmhz/IOptk+PvRVv9JP+mxg89OnruR7tK/ADHe+79ZlixfEnXyII6eDW5mk1JklxsqNO/Xv+2F/PIMNpiN+QYq3AG8aORmxpJy/sJ28AnVW0tx2Wdu5q0O/SBCEMnfprXtKZl1XwPvUVHoH8QcOKnf2ThPRlABOqWfFuDkAGExrvcMAJ1da3J7rjeNommra1+kr+tx+mnepEI0ao/etbNKpE6eDWd1ECP7rzr7nDBeecOBPFVB7tO/XbYbLFTOMl2Y9usYJe3fvVr4bNnnWmu/q1KvtXZ6lUHJ9/qVQe99G+b9pGd66m37Aj0HgEnfnovA+9BBxHgky1e87lzzi/eRmXFvGz7hBM+MSIZoN+//Morbb+jLvMAEN9h5Qof2VYTZ/zwcmG5OsbH+eLevdGzD3h/D5o2rYWHtb+8XFobJ76jVWX8f2xlmfqx65ndKq5SJbicsGL2n7/aE+bPn9cKElNy0krz+Xe8xJy3g+0Qb/nbt2Srkvh4uVy00vKxY8aEVauvC9jiZ9m+wcuYsSVuw8bNgZ8nJXEEbnxFkcv7fbNnhwsuXBKgy1LeZcetET853Sjzjpzdkn7I4J/bCJ6hLS383VzeKZtKYWvRKSTWJGv0heT98127Wn4itr2BxpeTP57jfZHyj7nWnI3KNuXWIKt8YnYL4gFnhPEP9Hb6YYeGxYuXFTpO/mnhwtPD7meeDfAVpLf733yzeA7fSR8T08OXX361pf/0XtmePINN+jPNZnkiycdVdmW/zhk/kOerr/4uXH7Z8nDDjeuS/oVvj4nZC9d9qw+36J7001yv+Dstcs7NIYTJJRdfFFZc+qVC5HSWXh2bgQ5ovrisLeZ8M9dXTQZSz/kzEmfu77ntk45asbToF7dp6XcPeefB6hk/eP+2bTvCwjM+3eYTYnKSehvz9dzv0nmJZK9rrr06rLzqmsKHaLprPeOH2lt70z+HjTd/JcTOLOQ+87HHf9Tyf9ockJqXpE/Cv6mNsjaUm7M1neY2q21h49/xZ6U9AvdcDCSxRdyUk9WUKZNa8y7ZRCru4lWQ0In/eOInI/QwNo/6947AICLgxM8gSs37bEKAT0CYGPHBwcr0/cfmfiQc8e7Di++01Wd8h7Ns6JBlmrjf/4HZLYKIT7Q0yVFbNBnHkk6awPnhzrH9yvgeQRNKmuWhyDKRfPvb3lYEM5MmvaNtXzwPorSx5/orz/bR8JCEAJcBBZ8IaPnZPhIvKVy8F8kMgk6cBSTfYZETvYMHItT/4+d/vMAJuK5dtyksPOP0YvtZbhWJ5MBxlode0zN7X3yp7RwnPLd92/eT53ZQoITKBHywIorf0EHG8v3yXc/teb5F7EHeB7z1gEJvd+/+RfE9YVF23Jre5nQDv7Fiy3WG6yl9T8lK7KwNTdZ4P+T9yA9+GD5/7ucKPFM2RcEjyVaTo0WneJDO8QYh9OEPHZXcopCTP9qW519I/ZO2ROOgd5P/mnbQ1JZPkyvi0j6t8snZrVwB5/I8/dMLwjve8fbwf/70p4LQgH0uX3FF4P3UZELjWXrJ4mL7mLRxkgfapIqfmH/O2ffMme9tI3EnTpwQli39QqDvpc2nJq3UHJHyQ3z+mTVzRvGKNdeuCuMnjCuIMY4XJXHyTJyUvcTOYMv5Hu3MNknSSrKBE385OaOt2ByCqhEiBY8+em6YMnlS+OBRc8K69TcX/hbzJT8zJmczUmc0X1zWFqWu4/fYeki+mftrIoD4Afay4ki7KEGzbbyHnv3UglNbNmLB0qJfXMc1+779jrvCG2/8sW0ulLKkNnK+Tau6kt/F/BsW6CQpIAkbaXdyvpl//Lw2guE973l3S8+0A5y5jdMcRr5UEiSxWI/iEn5AtpwXtTFX9ZW5uYD0Hnhyopv7lGOPPaZlj9ChcePHFcQpPrBTfPjlJlxHaYEM4750xdJA83JOVta4C/0ECYf5JUa8p/y2/80RGEQEnPgZRKl5n80IaKSCDEApKUQ1hEyqZXImJ+pYybcMGupU/GiBkQzWc+QJAaYlQhTYciJC668MxOTvKNngq+YaPjzh5pN8LFHSxn/Pvd8qKn5oJaeKnOQYJXmBvqXOjwDmqMDhQQu1yYMZGTxRsJS6uU1rO5Y4cbyl3mnyrjtukjsnLC26IQ8Ez2HLySnNRmPfaQm7lGXOpihYTWGbSjz47/iqKoJjVOThkzqXwip/iWnMvnky9cSPn2yrbOT6ScE4ESf0O5kcp0gv8qEpuwUxIBNDLk9OrvM+cMJG00P0Ex95cyL/HSfUUoc7W+1bI3FzpLE2gcXmiFxbqSRH3hgZmzi1Cj7pp/lvY/NDyqdp49B8oyYf2b/cHELzgkwQNR+fs5lO2WJqIUmbQ6UvknastRdb0OLknxVLbfEipl+SYOY2bNFJi5w0/6vFdtpilLxZzKrPsfYtN5xq/k76sN+//ocRF15IXyvHE+tTXV9JVZW5uSDlx2U8LXUoRjpzfZELZJq9Wn2LfE7GLdADrfLMnHD4g47AACDgxM8ACMm7WB0By6SkJZBawMSfoyqRGPEjf1+H+JHlzhwNWaWTuyq0Tn95ibiUCBJaWunmFTBy3LK0mLcTK/vlK8Ny+0QdOaX6lrv1JnVWiEwEqxA/qeSUb/Ui/DiuHEcLOcF/mxt3LIC36gZW8CzvqGq3nODgSSjGyG9ysthUE9hSG1yHc9u7KBmQgbuUJV9BlvaobVuldiUxwn8bIxlkgG6RT8puuS/lPivmn2KY8CQoRgJLbCzET6ftu0nix4JN7tZEjVTmVZapGTjme+RvZGUm/q7pW4744ds25Du479PaqWoznbBFi2/G+DSiHpUScluiRgBqegxc6EB163yck4nUrxjJoc2Fmm5Z5ETEhDYfctzkdlCtDxpOmm5qJEvZMckYjb/n9ddfb1XpSlxyW8K0bVX8HLOyvrLJuSA3p2lbbMk/SJLOKitL3EXz2jAddl89W/JfjhYEnPgZLZIepeO0JCg8CaEVihihIMtoY8FHk8QPJjC5uifFGQu05HNViZ/YCp4W3KNSQ27HoaCE3i9XkXLqKQNBua1OEkIWOWlkHE9W0adYkp5KDGXptSUA4eOPta3JTpb4YxsDJzzKJhfWM5fKBpEyEE9hGyMFLJV6hKNGkvBrfy021RS21CdtRV7Te6v8tUoES4KOZ2IHG8eCfbnKWtav0hlp2lbLpogfjEtLiCUmdYmfuvYdk1HVip9YUqVV8aT0gz+PbaK0BSL2m5x9yN9JvcbfseVRqyRJVSuQnHNziCbnpmxG+pey7XJ/qJ3Zlqr4iekJ6YGskOCxCM7Q4oSedT4uS/zE4icrSWLBMxbL0PfAA9W4OHdLVqdWJRM6Tfxg/s7FehgXrzyns/v4VsCcvCy+sum5wOJ3pc+oQ9JZ4y7CEu/OnTmUi1P9747AICDgxM8gSMn7WBmBsgmKJH5kdUJs9U2uOsnVzToVP7lS/1iirIFWl/hJJY30Pln9oR3gGVvhyQmaE0Age/CRW4J4UE3vsRIg9H5OAGkVKrHtFRSUcfLFGoDQu62Jv6ZTUleaHjeXMQXTtAJv0Q0uG5BMseqfqnbL9Ycnsijf5oeB52yqaWzRHhKu4/7h2LD80iuSVU9W+ceSq5QNaduS+POS1KC/yYTHKh/5exBARNJqbTRR8ZM7W8eSgHTSvmPy6TXxQ/JYeeUXw0Nbtwc6AyY1j6S2Qmq/kwS+ttLeRNKKd8eIH74wkZtvOmmLVt8ciznk+U00ZrmVim99xdkx/HyjFIkkfWlu6xB/vgniJycnDb+qW7207cHdrPghIurRR3e2Ldxo+tnEVi+as1O+sum5wOJ35Xi7QfzQO2m8Xv2T84r+90FHwImfQZeg9z+JgDVB0UrdtYPnZHuxREVOcnWIH3onBkoHTVMCTfuRy1b8SOJFTrCxxBeH+MltJAjy8MFhqmgHt/Hg/2MfIoZkNU3szBeMjVdr8OojOosF7+Jn7cTklFtJlfu70Vd8+JkhMlCQ5IWUvRZA5ogHLUGXMtGC6yrED9otM24twaCgKaYbWGku846qdqslH+tuuj68tm9f200dOZs64vDDCkKRV5LFsM2dxwF9lQdby8Mwpa1Y5M/JSd5Pua2Nt52T04QJE4qbr+QZO5LItsgnZbc436gK8SOTWpkEWXyLNQHhq+r8PCbNvmUFQc6+rWQKnrO0lSNLclu98B6+7Se2VZD6bfE9cozQV8s18lqlUtNyBulstZlO2WJV4of8rzxXRiMv5FylVTRUtZlURZmsEOT9SJ0DRc9ZfJtWba3ZiuynRiZovqgbxI+UWW5ewuKFrGq0kF3anJ2TO35TZi7gFUfWPuXiVk0Gmt1YYyz5nIw50Z+VV60uDsinW+A8xXIEhg0BJ36GTaI+njYEtMPj6DtOPFi/ixE6nHjQzjLQtnnIUnmaaGhC5oGprKKhQca2VMXUgCbN117bN+K2Mr7lQusvD8Z4+9qVmfL9POCUq770bCzZiJE4VOqvyS4mJ1olxTv5Vdt4N90cRNVbue1tmvxiASRP9OX5Mtq1z9TOgQdObBFaXAfQX9xec8klXwzyvCnIdv26GwpYx44dWwRv9Ay+k7KVAXSVced0A++la7r5zXSxm63q2C3pE09kNYxTNkUESArbKVMnt92cpOnUFZctD9ffuK6teiJm99xmLPLHdq1t23e0robnv49VUuXkBIJAEh5aQmmRT85ueXIAAhdXtk+dOnWEvtK4ZAKulehTskJbyzTfwhNBvHPmrBkBh6rKJMdq3xoxIH245qOkj9R8bizJ57/VqpMsOqbNEZpctedkYs/nFfI9M2a8R52Ltfb4XNyEnMkWtYoGrjcWm+mULWrkiKYDqbk4F3fQ+Eg+WpVQbj7WsLToF9kA+SL5Hs0nc3nk5MQXQi4479ywc+fjYcKE8W0VwFx2uKobn5/9fFfhM+Uti/IWVC0Oi8UauRs6tXkXB8trJFRqXtJuDOQ4H3H44WH69He1bgClhcKqvtIyF8R8gdw2LvUhRVSSHtD7pX/Qqs8kESorlrS4CxctcNLessVQ81/+nSMwSAg48TNI0vK+lkJABg6YPFDqjEmfPvgOBx1idV9LEuRkoZ35whNMtCFLRWUbnGSgyRHEyMYNXw53brk74ABc+siKA953eSUoH5NWoYK/U7CEPuDd9C7tKk4Nj9xYY8Ea2uLEjkxAUyvMCCz2798fdjz8SMDkjo9MbC1y4s8AbxBduJWLbwdDIojqEMI5dxCvxENbUZXPkB7mVj5loIzKlbu2fKPtUE8eJELvzlr0mWIrEfpx0UXnhStX/lObXp94wvHhwsVL276DrvzqV3tM45Zy4+NN6QZ+Z8XWareaLUu9R1upMxPku2Jkq8SWAuqcTpF85KGzpMeaLpNwLPLHs1L3c4dn52wYbUpceJtW+Zz8jydm7ZbwAb7nnvvZcPGSFaof5r6LfCb6hG0rsgoo51s4rmgDFYox/5+yb/k39PGWzRuKbVLShyPBgE+JnSGhzRFEGsbmAw0T7tf43MIrRVOTKG1JvPyy5SFXJZTyPdr7YqSjnOvkc2XlTER2avxlbaZpW9TkrfnmRWcuDMuWXx6IyOSxhcQpt0UF8qJDnaUOxGxGw5LmTYt+ycUK9HHLlnvaKpdT+piTE/kisiu67ptsBnEF3oltthyfVLuaXdNtjDz+WrRoYcAiS8o+rTjT7YL0fGpekn2nuIBvna5rQ7w/qblA6y9wxqIcbpzUzh0ieeC3ufiKiDGKa2QcGZMVKs4tcddjjz0epk2bGlZedU0RD/sZPylr9L8NCwJO/AyLJH0cjoABgdjWNMNPTY/Etmultp+YGvaHHAFHwBEYcASeffaXRRVev24jQFKZO9S5qgi0LaXUFt8uXLV9/10cgTKEnuPoCHQCAW07au49WkVU7jf+d0fAEUgj4MSPa4gjMIoQ6CTxk0oaQPw899yvgyz/H0XQ+1AdAUdgFCMAH4jtKPPmHdeXKMizqJrsZK7tX//6hTBu/LhslVGTfRpNbSGBxoefVTWaxu9j7T0CTvz0XgbeA0cACDjx43rgCIwiBLRzBZoavrYnHm3ngv6m3u/tOAKOgCPQjwho5771Qz/llpDc1ouqfY6dX4T2OlllVLW/w/A7uRWPX34wDOPzMQwOAto5ZJbea+enWX7nzzgCjkAcASd+XDscgVGCgHauAA6IlfvL68ChnfHj+6brIOq/dQQcAUegMwjwczA6RfpQz2Nn/HT6vZ1Brv9bpbk4d/ZP/4/EezjICKTOBYyNK3V2zyBj4X13BPoBASd++kEK3gdHwBFwBBwBR8ARcAQcAUfAEXAEHAFHwBFwBDqAgBM/HQDVm3QEHAFHwBFwBBwBR8ARcAQcAUfAEXAEHAFHoB8QcOKnH6TgfXAEHAFHwBFwBBwBR8ARcAQcAUfAEXAEHAFHoAMIOPHTAVC9SUfAEXAEHAFHwBFwBBwBR8ARcAQcAUfAEXAE+gEBJ376QQreB0fAEXAEHAFHwBFwBBwBR8ARcAQcAUfAEXAEOoCAEz8dANWbdAQcAUfAEXAEHAFHwBFwBBwBR8ARcAQcAUegHxBw4qcfpOB96HsEnn/+hXDBhUvC+z8wO5S9Ap2us5xz1JFh6ZLFpca6YdPmcMcdW8LXb78tzJlzZKnf9tPDhN/5558TTj3lpMa7Ru1ft2ZVX+EE+b366u9K60zjAA1xg8D4qSefDps3rw/jx40byJFq9lHHbwwCCHV8KsZn9Sn96hsGQUbex78gELNFujL9mtUrOzKvOf7tCADv2267Pdx6y6Zw6KGHDA08Tc5hZWIO8o0HHjjRNH8O+5w0NArlA3EEEgg48ePq4QgYEEDA8cJvfluauEkFjbnXYpK9cuXqsGLZkr4Mct58881w/7cfDAs+eXIYM2ZMdDhPPfV0+Nw55xd/70SATME32i9LkKFv+DRNqlGAtOuZ3eGEEz4xdMQPAsY9e54L8+Ydl1PjRv9+z73fCvPnz2sjeJoMmpvsrNU+NBKDAvKXX3klnH32okp+RxtL2UDfikeZsVKbdXyqlfip4xusY+/H53pln/2IRd0+5WwRc8i/3f8d1cdXsYu6/W3q95qvbartKu3QItiUyZOHhviBfqxafUQPg28AACAASURBVF3YuvV7YfasmSbyJYZd2ZgD7167blNYeMbp4cF/f6holi9Marrbz8RPSl85zindGybdqmJj/pvRgYATP6NDzj7KGgj0KnjrFClRA4q2nyIgvufeb4YVy5ckiR9rklanX0QulSV+EEwePfejjRM/GAsFG/j/slVidbDoxm+RUOPTieqtVGB7w43rwuWXLR+Iyp4y9qGNuRNBNk9imyRhy461mz61qm/ohh116h29sM9OjaUf2s3Z4o4dj4TDDps+YoGmrF30w1jRB4y3H32tV/ykNaRMzPHss78MY8eObems/Pcg6a5VX1N2zImwYaom6xef4v3oHwSc+OkfWXhPHIGBQaBMgNEN4qfKdo5uJIRlyq4HRfjWLTZNj6dfK3u0cZa1j24RP/QeJFAHTZvWCOHZxFib1hXeXhXf0Mn+dLrtXtlnp8fVy/ZzxE+nfECvxtyvvtaJn7xGWGMOVJOiwoU+8OP733yzWFTpd58uUbDqa86OYwRuHnV/whEYHASc+BkcWXlPKyDAg/4X9+4NV69aU7Qit0/QZHnJxReFFZd+qXiGzgzhW5XwvVZVQmXI+Lss2dUmG156iq1Ai85cGF566eXW1hlZmiq3CyEAuu++B4o+3nnX3cU5QLxvvD/ayj7fAiHLWzlmaJO2aRFmvGqARJLbzhRLRng/NbnERC5LpJdesrjYFsfP+JH95OOU7+XY5bBPqaHc1obtgfKMH16SXWbMeDalZ/i7HLPUc3r3aaedEt43e3ZxbhUCQCk/WRnylr99S7Gi/fNdu1o2RDiQfkkb+u///u8wafKk8PDDP2jZxNgxY1ql7VpZtTY+vGfx4mUB2+bow20sFvTxtrR35Wwo525icmzKPnJBKu9fzmblWLSy+JyfIzyB/Zprrw7/8cRPwoc/9MGWDll9AZ6LvYv7JTxHuqVtt4n5FItvQNspH5jTjZR/JTtAZRqqJrCNg/RvypRJLf2PzSV1+iXx4xjG9FnaLewsZ5uxORTzENePhWd8OmdGUV2gH0p/rG2JqYo594cgQmmuk/4wZotVfUCd+Zfbjjbvpuw45/+R+Kd8bUyYsXfK7zEfffasM1vviMUemJM03eXEz/gJ41rtEA68/9atU1yG6M/6dTeEHQ8/UvTzuT3Pj9imzsck59ecD03ZoDynrmocQraAmHLZ8suL+b2MPafmL8KXn1eZm3v6SV9TcypIn2OOmZutXs86NH/AEehzBJz46XMBefeqI8CDq4/N/UhBqmBrCj+Q8dhjj2kFD0cfPTdMmTwpfPCoOWHd+puLfeRIdPnZPvKwZZqcP/yho4q2aWKZdtDUYnvPyy+/2kqMeJDAS/FlAiPP9qG/42DpKy5bHq7/azKBwAbv+dSCU8PMme8tEoqf/XRXmDhxQli29AvFar6WFOO7Q955cNFf6j9+R+MlcgyYHfHuw4t934QZJ72sK0uckOCHO/PkCqtM2js06VOfJ016R9E3KvPFGIj44QGuJhecSaRVAqSwz23XQoAD8okOnkQgAVLuoIOntbZ64Z1r128q+okxU1CUO8clp2cYj3w/1xv0fffuX7SCWMj2gLceUPSLvqckW5Y8y1XWGLZIGKUNbdzw5XDnlrvD3hdfaju/ALqzfdv3W1hZxif1JXY+gtQPTphBf8lWKCEne6HvZV81HbTI0WofsTOwrMSP9HMpmyVs4DP4uVbyvB3p59DHxx7/UcvekBzy4N86ViJcUj6V8JCENTB/5Ac/DJ8/93NtZAF/zuIbSB80H0j6SmdulPGvaJeSZtjB3/3d/wrnff6cQAnqn//850KV1ly7KhABhH9zvxLzzbxfSOJSOivtMzaD8oR31swZYdz4cYVfonHgv7T4kfPVOf2I9QHtPvHjJ1sYSL8gxyLnK578l8Vc+kOyG80na7ZY1QdY51/MCfjw+ZfPyVrFasqO0RYRWyn/TzZKC0u5A/NzvoPmIX6AMPq+YePmtjlBfqfFA7G5iOItzIOkI1Y/jsUPGTdw3df8EY3p+Pkfb52Lk8MhFcnKOK1OHEK+W5JhZeyZfCRftNLIdz73DIK+pghcxGoXnHeuEz/VUy7/5YAg4MTPgAjKu1kNAW3SloEBVSEQ+UH7e+XkywkMmvBl4KoFTdpkw4M/apcOy5UBBE3CPFGWiRm9V954IQMlGazidxKjVKDDiZsyyZ62Oi+DHesWBQ1zGQSXeR+vErJgr2kiyRiVR5RQa+XSUu7WIDWnZ6TDREBSHznJCQJMC1ilfmp6z0ugtcRSJmR8j7xMGjVdzY2PiEEtGZF6pCUV1Gce/MokM2ZDmrwtcqxrH1biR7Nh7qtyN+lZ/Rwna/Cbbdt2BKrosI7V8i6NuMN4ZBm+ZuNW38DJVw2/qv41ZgcxAp6v8lt8s0VnrcQPxh3zP3IOyPlq6Telfmg2hPGuvGp1QYSRv5BkvCZPSWijbVr04Lc9WTFH4s8TeG2+tczhGpbSLiwy1ognTddzC0ZavGLx/2WIH4s9c/sCGYGq6o03f6XtrDZt/tT0WMYzGkFB3+Vueoz5GY2EAaGLKlk6084yZ2pYx6JY+c6qcUgMD6krOXuOtaPZwaDpq6xoI5nkqtarZSD+K0eg/xBw4qf/ZOI9ahABrapDS/C0xEUreZWTxK1f/VrxVeqadm2ypIRcm2wo6dBgoIobSzKtjVOWIvN3yK1c2rapJokf/m6+cpQ6dDYWrMXkjHfwlW1e/q39xoK9JhdZbUPPcL2iBAXVBPKTu00C7aT0TFv91QJ/LZiW+skraTRZxBLLWPJv0dXc+FLJCA9iiQDD87JCSybNln5pspYl+PwZuZ1QbvOLuTYtsStD/Gi6bCVSLX6OqiNi2yesxI/lXVi1lwkeMJc3CMrxWX2DxQdadaNOIqoRllSRIfWEfLOlX2WInzIJHvVJ89WEqXV7DdrSCFo+7pj+WwgWGpdM/i1JPfUNsqD5NuUjU75c2oVF96y2LPXfYlu0VSdFYqR8rRyr5Z104yfpjTbXaSSg5ivr2Fus7zzO0cZumTPL4KCNS+pl1TikKXsu084g6atX/MQiEP9+NCHgxM9okvYoHGsd4icXmGoVHRrEscmGT+4UMMcqN2S7lgSAghheBaStoFoColgFTZ3ElvqHrWUgGOjMmVSFQgxLTc6yygOlvHKFnZd5y+1GZcxFC0hl8ERBN68KsrzDomcx4ocwoFJ4a+DPyTL0kW9Fa5r4iW17sei8TPBSxA8lHmXJU9kPbXU6FszXsY9uET85P6cl/DJ5sxI/1ndJHYN9U0Uk9UereJBb0PCspYrEomuajddJRLVVfr7tKZb4yqo32YdOET+8elDz1ZwQyhHZ2twUszO+pZCekSSupn+Wip8YVtKfahUe0LWcL5f9anL+lfpvsS0LiaGRH7F5yvJO/lutkg5/j81fml3Kqmar7GVbsXfK2MqCWVkcZF+0xQtZvWuJFWTMQaRbavExFntpuGrtVCV+LJhZsC+jrykyWS4sWPH25xyBQUPAiZ9Bk5j3txQCdYkfvuoXS+74FiztmVwCR8EQqn/oDB+0kzpTpg7xIwMn2WfrRG5N9njyJSuGNCKmCeInRlRZiJ8c9rGETMOVY6QdjGhVZpnoxIJYWaETS1hyK77UPieAqO2miR9s88iNLxXcaUGzdr6DTJCtNlQmIZVJzqAQPzk/x8dFCb48YNsyVmuCRwkM2Su2lc2fP684F4s+dYifnA+06kbTxE8T/eoE8SNJlFQ1maYfmp/TthTz5yRpTUms1A3ohDX5b6riJzen0zg04icnY+v8qxE/OTtuOpEuY8/Qi//6r/0BZ8FJ/0xjkVvupN7UsbfYnCkv66hK/OSwT8311qpVS7yQImxo3rfYczeInxxmTeur1W4tOPszjsCgIuDEz6BKzvttQiAWoMpJLTXJIVDhwQHfdrBt+47iliO5ZQsBET4470WbbOStOnz149FHd2bbrJqYEB7oGz8PAX2kMzusgWcd4ie1cpQifmJnUkg5xwLEFPFD5EJOnmWSmFgJtzzMOXeNKCVTMT2bftihxcGy+NCBrPh/KUtLIMV1gScw+H86TFueeUDJmJb8WyolcuODHWk6ryWBvDKBzmTQ+me1IU3eRNam5FjHPvDOMkGq1Wa1sXByL+bndu58vLjVjZ/Fws9nsY7V8i5K8CmpXHfT9eG1ffta5wnFiB+rb7D4QKtu1ElEY8lXyjdb+lWF+JFborg+kW/RbvIhX62dvyTP75G6Z5GDViESO7xd+p4yFT+yqiiW/MsDzXGLWRkfYBmz1ZZjxGcqXrFWfMZ8rZSh1Z5hy/JweH4gs7Udy7yuzQma34uRTRbZxxZUUthz4lL2R+qqZT6MBcCaL+Zb0elA9JQ9x+bzJit+LDLvlL5qVYSEp3bjpSnZ8IccgQFBwImfARGUd7MaAjS5yxsl+O1LqQN2efk674GsfuBXTeM57SwZ3MpFVTypEnDtSlXZplYhoQXJqe8kopT0aSux2gF+PFjZ/cyzYeasGW0r8rx9+fvYOQ0IpIHtEYcfHqZPf5d6wwK1RSQI3oPDPensHATiR8/9aHGDibwOGnqAq6jxwSU72OqF5AW3u9EYtMP/cmdX8HNfJI54F219wP/TFeocn9zBgjxI4r/j/YrJSLuZg6+sko2QfspgK3bjFoIn3IIBUgDXoEIGsUobkGkaLhgLvqfkMmVHPOjfv39/GDt2bOt2JH4wu3bArpZMWW0olTTQtcP0DJdjHftAe1IuqcTBarMxL5rzczIZkmX6Zcaaexf1UbOplE/B3yy+AeQl+cWYD7TqhvSvml/T9DF1CDR8YJ1+8eSM7BM3WsY+NAZ+qx9smW5NtPjqZ3/xi/Dgg/+7RTpbtnGgPzk50FjwLBHaPIkFEVkHc2r/tdf2tRZCUsQLn8PpubI+AFuOUzK22rLm73O2pZEdmp/RfC0/sJ/rUu6d6Oe/3f+dtgrmKn3n+iJvF+VV17w/uS2HsfiIE6Gy8kzGG+TzaRFQ2lnqzEI8q/kCy3yfs2d5PhVV+1jsGbEXzq8kHCg2+v3rfyjiF24Hg6SvucUU6AM+qTM7o47U/+AIDAgCTvwMiKC8m9UQoKBm+bKLw11bvlGUGfNgQE6wWqBAExv1QE7k8rBXLRmXiSGS5alTp4Rlyy8PCBwlsRBrk84w4QcE37J5Q3ho6/YW8UHJNFbYeIDJ+y2DNX7uCV3njnZAouDaY/kdJkYe+KaCG/kuWiGVuGJln2SUC5b4byEzyHfd+psLEodfU084ITgDxjfcuK4Nawr8OP4peaa0UP6OrjeVq+lS53Kkj5YI4zuNjJKY8tVo+Te898QTjg8XLl7aGha+g2x/9as9RZUFyV2uapNMgf2NN6wJN63dUNgWPtKGNFygU3LLQw53jhv689mzzmxdny3fK9vifdIOZ47ZEL/yXMo+J8c69kHEpfQbGvmj2VfMZlP6m/Jzjz32eJg2bWpYedU1I3wo2rSOld6f86n0HMamnXsT8yn4Xc438La5X4MPnDnzvW0kMp61+tfLL1sWtm7d0WYHODgW11Zz21i/7oaw5e57Rvhr0jXNN5fpF1XHYWy5xBfjo0UI8o/k93nyk/PVB06cmNSPlN7F5iL6jbQz7ve0+bsM5kQ4w+9BRjRfcGJB85u0gFPVB9Sdf1P+IWZbVv+PsfHFJ+n7NVnG3sn9grw8ggizVLwkyUge90hig2wMv8ENhLlbvTAObS7AVfdvvPHHEVfN08HrsCnSMVk5YvVrMd1OzVO5xScul5xN5eyZ3wAKOQHTg6ZNKxbT+Jz090e+P1y75sbWd7F4sdf6qslZ02OLv0z5Mv+bIzAICDjxMwhS8j5WRkBbvavcmP/QEXAEHAFHwBEYIgSs2/SGaMitoZTdFjeMGPiY2hGwbnNz3BwBR8ARGEQEnPgZRKl5n80IOPFjhsofdAQcAUfAERhlCDjxsyzww+5Hmfh9uAIBJ35cJRwBR2CYEXDiZ5il62Nrlf3ntg45VI6AI+AIOAKOwGhCIHW+3WjAIXbA72gYu49RR0A738uxcgQcAUdgWBBw4mdYJOnjGIFA6hwIh8sRcAQcAUfAERitCFjOtxtmbFJn9wzzuH1sOgLaOTDyqnfHzhFwBByBQUfAiZ9Bl6D33xFwBBwBR8ARcAQcAUfAEXAEHAFHwBFwBByBCAJO/LhqOAKOgCPgCDgCjoAj4Ag4Ao6AI+AIOAKOgCMwpAg48TOkgvVhOQKOgCPgCDgCjoAj4Ag4Ao6AI+AIOAKOgCPgxI/rgCPgCDgCjoAj4Ag4Ao6AI+AIOAKOgCPgCDgCQ4qAEz9DKlgfliPgCDgCjoAj4Ag4Ao6AI+AIOAKOgCPgCDgCTvy4Dox6BOhK1/PPPyecespJPcEDV4jecceWUOcWiTJt4Maz++57IGzevD6MHzeubcxl27ntttvDrbdsCoceekhPsBvml0IWTz35tCqnbo2b7OO6NavCnDlHduu1yfdUtVnofT/ra8ouywDfD3pTpr9ln6UbqU477ZSe+eyyfc49X1Wnc+0Ow9/7SZ81HzIMsmt6DJ30tU35SWkbdLPXz366q2MxDXT51Vd/F1avujKMGTNmGMyzkTF0Ul8a6aA34ggMCQJO/AyJIH0Y1RGIBTz33PutMH/+vBHESPU36b9EEnPlytVhxbIllckTaxv8ytLZs2aOIBSs7WAkRBBNmTy5Y0FS01hb2oM+7NnzXJg37zjL4409o+lbrxMeBGNXr1pTjLEOKdkYSCEEfg3zNatXlkr8uxVclvUdObu04tdUO9b39eK5OvLvRX+t76yTeHfDZ1H/Xn7lldaQtDnEOt4yz3XbDxKx+Npr+0bMbdKHDIs+NhkHdSo26LR/AwZr128KWOSQC2Jl9FV7lnRq1zO7wwknfKKN+CG8ys5ndfvUq9/DZvDhC0ndmpt7NWZ/ryPQLwg48dMvkvB+9BUCmKRvuHFduPyy5Y0HAHKg2iRYFoyybcQC6bLtDONkjTHh083qr27qWxXd+tw55/cN8YP+10mSy46/7PN1ZNlUgttUO2XH3q3n+1n+3cKAv6fTPitWBTqsCStP0s8+e1FYumRxUqzDqo91fFknY4NO+bcdOx4Jhx02vfICXM72ibjCc7zih+yoW0Rqrp+d/jvGe/Tcj/ZNBXGnx+vtOwL9hIATP/0kDe9L3yDQqcCiXwbYVKl0J4O7XmDVqwC+n/VtmLZ6dUOn6siyKbus04duYFT3HcO41asqJp32WdCl7du+H63qpKrAYaxWwELIi3v3ZhcBOi2DqrpR93d1/EgnY4Om/GRdfKr8PrbVCz7tzrvuDhecd+5QbwGjCrl+qSCuIkP/jSMwyAg48TPI0vO+mxCg1RR6WK7g8aDt2GOPCYsXLwsox6VPahWGJvFLLr4orLj0S8Xv5NYnnjgjiMTWGQqSeeky3idLgPGdLLGXAXbZNjD+Q9558IgzfiztSMBT5x3QlgDrVjBeMo/3yMBA4iDlyJPB982eHS64cElAHySmfJz426IzF4aXXno5/Om//tTa1kTjJKylnPH3+Sd8Itx447riUeor3xol5aSNb/phhyb1LVWZhSoc2U/6N9c5fEfPWlavZTn90ksWF1sRUf7O+0u47n/zzdYYciuWFntBf8vYLFVm8VV6wkHqkKavXC54/j9/tSe5xTNmJxwHi++Qtt2kXWp6I+3HapdcFpp8U/6N24Pm33gCh6QH55xpts91Av2GLm7YuDnIM35yPkSbMFK/KWNHuXdL/UzNQ6TTOXwkvhgf9zv871Z5c4xoTCm/QePC73Bm3KOP7hyxPbSMX9QIJCsBwTHGeNevuyHsePiR8NmzzgzP7Xm+5QfpHVxm2hi1CpA6Z/zk5ljyj6g0RsXx1q3fGxFP5HRY82HyvSk7xlmHZeMgrU8aThYfrbXFfZf0k2XkSva09qZ/Dhtv/krgZ/nk7BP9qmJPcivgC7/5rXrGT2y7Jve/MRvOxYhyTiX543uKd3Pzuebn8fuYH9PiPzmvy9hJO3+vqbgvpqO0lV2bn7Tf+HeOwKAj4MTPoEvQ+59EQK4M0cRNCWFsf35uRYkHCbNmzgjjxo8rkhGaSLUgGBPk29/2toIcmjTpHUUwys/2oQnu/R+Y3SoDRv+Q4NAhzLL/8kwerQ1ZsYE2b7/jrvDGG39stWtpxxLcyZV4+ve0g6YmDzPEuJ748ZOtZ+QqM/oMrOgQaTnO3bt/0QrqPzb3I+GAtx5QtEXfy2QIY0FyJVdqY/2HzI4+em6YMnlS+OBRc8K69TcXffn5rl1FksMJBtIp+c7U+KS+pc4ykM/K5IwHp8DiiHcfXmxVkLqjyZPeC/3Eb6jUHwEyHe6syZR+t/fFl9SDqK32gnMVcjbLCRM6kF32W+uPdu6E3MqQSzAtdpLzHYR7J+1SjqOqXcp2uG4hUfj7I98frl1zYzEk6d9Qys9tltvF/OPnhVWrr2slthMnTgjLln4hzJz53uJ7qUd8lRzvuvWrXyuqUPiB/OgbkiralhPbnsT1PvUbIunxfM6Ocv5Lnh0ibVbOQ2XwiVU/Yfwg+OHnqh5aa93KJbHWfE3ML/JLBiQuZc50kfYkCSn4Fq0P9Lvj53+8bUsXx490RvMhmj/SfGvKd0Bnl6+4oogNEE/gs+baVWH8hHFFYp6aP3M+TOqHpgtV46BU8CWJH4uP1tqz+MmcXFFFQ/4GpMd73vPu1jyOeW3ChAltZ/tohGcVe5JxC4hEENwHHTytLR7Cc/92/3favpN4ARvNp+ViRGrnwx86qvAFcv6mBQuuY3L+5GQufCHOP0RbZOcU61jmGa2COGZXTcZ9Urdk25oOeXrlCAwjAk78DKNUfUwtBGTiopVka99ZkrdYsisnkNiqqUw6aGKnsnoK+lBxQYfgyYk118aUKZOKgIcmfR7A8tuicu3EbuySwZ2GZS6Zxm9WXrW6CHTpPTw4oGRQjkEGHVoAT3jNOerItoSQEiIK2ukwZy2JSiVNWhAjMciND7KN6Vssgec6oQWEqUA4dXudTGDRNrXFyS2tXD0nZ6u9VLFZTc7airOmr/Iwz9TBzBY7KeM7OmWXFgxz8tIw1ewj5d/4Cm7MFuU2IikjmdhoibZMqvkzMqEnH2j5jcWOLPYtSQTNFmK+M4ePJhNJNHE7tm7J4qRLbluGJIgsfpH6nfNl5N9StxtqSbL2Ow0rTS/LEBpW4ifnO2iu1kjP1Ng1WXMfpvn01AKRJFNjt3/mwkxpx1YfzduVpEUsfrHKNUYG5+zz96//YcShzzmiQNPv2Bk/Gpaa35NkJn4HYjAXI/JFJ/xGzlGW+Vwbr/RjwAmV1lyHYnORvCU0RhQ2FfdJjC36mdNx/7sjMIgIOPEziFLzPldCgK9W8+C3KvFDgaW8mlMGOFoQzJN1bTAItLEKJQkR+axWOkvPUBuYiLVJlgd0uXZi13hryTVPrKiMOLUFSAtw+Dg14kFL7KzBH+mBtq0utXquXcFqSXBy49MCsViAG8NbBmWWfkldiiVPsRU6iUeOSLDaC+9XGZul3/GEVZbGx4I9rLTnkluLzaZIPD6umE/QAnLa/iTllepvSha8+ipll5o+aMlbbCyaDeM7vjVAI8mkjLSkRNop9YHfOEXv1+yc+4/Ub15++dUikeH+U84XOfuW22w4Llw/rfNQTIf5tjdewSH1xrLdE78pQ/zESPgUblZfRnaXIz8s85x1jkgFGFq/NdmVnavhOywJuGyX27P0CTFSy0o8WkjsGFap2CDlo6v4SatctfFY7PP1119vVRRb7UlWlPA5PXede4oggo4QGYw2LTEinksdUG7Ru9ScpW3Ris0z1naajvtSNs39pdU/ptrzvzkC/YyAEz/9LB3vWyMI8KCUzn7hKxLWgFvrTCopoSoTbaKLrWRpyVIswavTBg+Axo4Zo1YFWcDXgju5KoXS5lTQngoQ0YdYABArWeYJUCzw5UQXT347QfzkxocxxgJsmcDH2pLVTlWInxhWvSB+qtisrMzCNjwZkKaSNiIAYhURFntLydJi203ZpUb8lLVLzfZSFTCSXOa/RzCNra0ggnn1XY74oSoItMVvwZF2miNfNF9m+Y3FjnL2HatskX2yzkMW4gfPyFV+iz+PkRW5KiFZSVEHN61yM0cqx+YIqV9WgqBp4sfqOywJuNY3SXzKrTfc5jgBwavJrPpn1SPNLiw+uqyfxBY+q1w1f2Oxzyr2FPMLmowlpinih+ZGxIX4pG7ctFYYWfTOStjk5hlrO52I+yTOvFpVm5+suu7POQKDhIATP4MkLe9raQQsWx7qBDx1iR+Z0PABagEw/7tlUrcExET8pPoSA14GNxqW1qA9llzESqolUWEN/vhYKGGRBxvKQ2NjwZolwcmVhJclfuSZQvi9xN3SLynTfiF+qtisdRtBKknnyZNGtlrsLSXLsglNHbu0YJizS54g8qojaafWQD4mI7mVhMuoDPGTSoBixE/uNxY7ytl3zK46Tfxoq/BlJ9DYNj7ejkz0kIhbcOMJLK8orTOHaIe5c/2qMkdIzKpU/Fh9hyUBT8lQ+jA6jF87I8jiI5qs+LH66LJ+siniRyPHqC85cleTSRPEj3ZmHm8X70WlW2w7K/7OK4RiW/Ytemfx89SfJrZ6dTLuo3k6txW5rL/05x2BQUDAiZ9BkJL3sRICqW0JTVb8yGoWOUGmJkwk8XIrAiY8fPgNSjygRRB5/7cfDAs+eXLYtn1HcbhwrA1sF9MCAxmUUBAea8e61UsLdnIJJuGDMdPhzfh/yG/bth3FDUuoFMCHDrnmZIc8dDhX8SPPcOEr/2gX7ypL/KT0KTe+hWd82lzxQ23xA8DRZ1lWbkm8pFHFzuCxJmI5OVMQmrIX0nkehGvvl99pBKemixpRSec7oX+5lXmLnViSpRip25RdWirFLPJCfw6aNq11xpjmiDVd0xLdKsQPdjUW3AAAIABJREFUEhUtcYmRvnLLHveVY8aMaet+bIsM/41lq5fFvolgltsI+K1R1gUIS8WPpU+WSdWy3YtX59FtZBabtfqymN/g/U/Zk0b8cP9iJeZSJIA2XomvxXdYEnDZLt6d8mGyGov7OTrEn8+nnTrjx+qjrXLNJe1Wf0P6BXI7Zp94BnFULEbBHC4/MeLC4nfRlmZX1FfaKsZvkqwaI9IWQzkvW4hB2R/Eo5JwjrWTO+NHI5TrxH1cPtb5yeIj/RlHYNAQcOJn0CTm/TUjoCWyFARh1fqIww8P06e/q3Xzkzx7giaw/fv3h7Fjx7YOHuYd4O3x21N4QJVbueBXx6NtvvWIJn85aFnKnWpD9pGvCqJdBAzateKyLxrwMqiMnTVz4IETw5prry6aeNe7DhnRFLUj/yBvX+MykkGyFvxryYX8HS/jpkAKiQFuAtm58/FwzDFz1ZuGeBBCK248mcTfqb+58fFkjvSNqh34lbNaQKidxaLpnGX1np4hAhDvo9tQ5Hj4NgGup6lro3P2UtVmpexJDq+9tq+40hmfGTPeM+JWFEla5Mr+pXxJX6XNVvEdTdml3E4B8qSKXVrOvtDaJkwkYUM6Aps45aQTi5sQsQ1UHl4sfQrhAh9CxC+3J9JVIsFjvlLzXzn/arWjnH1L2VJfONGu2adGekl8eIJLPgu37lj7lKoWQD9jBBn3RbErnXN+USa3mi/T9NkyF+EZmXTSWKgCRvq32HlQ2pyv3eRoufY+NldThR+v8rCMPefDtARaO39G0z9tXqKbLKtu/5M6IX20lG2Z+CUnV7oNkC8w8XlcnvfF9SFnT7LfGmnKz5JJzZNoS5O9RrLnfJhlzor5avSD+on/B/nF/bDUI8s88+c//6UdEIzHHntM2P3Ms8WNqRpBGfOJ/Iwka9yn6ZUWw/D5CdVk/nEEhg0BJ36GTaI+njYE+ESLP6y76fpw15ZvBARfCFzwQcUMfShw45NlKpgjEgGJ3w03riuakQSS1j69TyZX2mGrcgwy4LK0IRMlvGfLlnvaKmws7cT6je8RCNMNXFu3fq94FIETYZM6SJYnEfQOWbYvceA4y7/hvSeecHy4cPHSlmwpiAOZM3XqlLBs+eUBgZ7sFwVSCHhuvGFNuGnthkJfeBDES6Z54IW2cMMGrrGWt2fJAI2PT+ob7TePvVe2Ja+OlzqHW8xSesiNRgany5ddXFxfz8cjg0m8H1dpp85ywjty9oJnqtos13HI4axFnwnLL72iCFw3bvhyuHPL3cX14Vy/UBEHom3Hw48E2s6US2hydmL1HYQHvZdspY5dSrlQ0E4kYlm7jCUVZNv8Onfp+yTZcfllyws7Qh8WLVoYkPBxedyyeUN4aOv2ETLCirRsi/y43J6R85Xa9Bj7jRw7/E3KjlL2jfdK2fCkUv62LD7cZ/GkNtWnWJVMLITQdCGVvFb1i9z+YvqsbVnRiEpcPf3GG39sqxSV/g2VBxs2bm47e0rDQGsfPvzFvXvNvjXmO/A+ugiB5hnqV2ruwbOQY86HSRxjc54lDiI/G5vPYzhRZQn5O+mjJRnDZWCJX1Jy5de5x+KLlH3Sb3I2LvVGYgEfUsxxTz7dppMxm5O/j9lbzu+VmbPQF20+J3+BeIBiaNkf+Z5Y/Md1aO3a68PGTZtVv6/FA1XjPlnxmZqf/IDnmEb698OAgBM/wyBFH0PPEJDVIz3riL/YERgABNxeBkBIrIt8KxLveWoL1WCN0HtbBgGe2OUqFsq026lnLdsuO/XuYW/3scceDzNnzQheFTHskv7L+LRqo9Exch+lIzBcCDjxM1zy9NF0GQFPZLsMuL9uoBFwexkc8WEV+bHHf6ReAwwC4Lnnfl1sn/PP6EMgV/XRL4g48dMZSaA6hrbodOYN3mq/IeDET79JxPvjCFRDwImfarj5rxyB1h5s7eYFh8cRcATaEYgdHu049ScC2pkL6CnkuHbdprDwjNPVc8/6czTeq6YR4Fslctsjm363tT3tjCTrb/05HQEn00anZsTOqhydaPioHYHBRcCJn8GVnfe8hwiUOXugh930VzsCfYGA20tfiKF0J8qe61L6Bf6DgUeA23a/EECpc2YGHnAfgCPQZQS0886WLlnc5V746xwBR6AJBJz4aQJFb8MRcAQcAUfAEXAEHAFHwBFwBBwBR8ARcAQcgT5EwImfPhSKd8kRcAQcAUfAEXAEHAFHwBFwBBwBR8ARcAQcgSYQcOKnCRS9DUfAEXAEHAFHwBFwBBwBR8ARcAQcAUfAEXAE+hABJ376UCjeJUfAEXAEHAFHwBFwBBwBR8ARcAQcAUfAEXAEmkDAiZ8mUPQ2HAFHwBFwBBwBR8ARcAQcAUfAEXAEHAFHwBHoQwSc+OlDoXiXHAFHwBFwBBwBR8ARcAQcAUfAEXAEHAFHwBFoAgEnfppA0dvoewToetef/XRXuPWWTeHQQw8x9fn5518IF1y4JLz/A7PD6lVXhjFjxph+V/YhXJd52223l+pb7B3U5/PPPyecespJZbvizw85Ak3qWiehQj/vu++BsHnz+jB+3Ljoq7TxaDZA107POerI0K2raOmdp512Ss9tsRfj76R+5Nq26k+unWH7+7DpQZNyJr9x3ZpVYc6cI3si+g2bNodXX/1dR+ONngxMvLRJueXGY8UUzz315NPZOSf3Pvn3fpoHPD4sKz1/3hEYLgSc+BkuefpoIghgslu7flNAQCeTSJBC93/7wbDgkyePIHYQnLzwm992NFFEsHHHHVvClMmTSxM/Tz31dDFiHqQO+8SO8e3Z81yYN++4gdB3TUad6HhKj+l9dXStE33W2iSSduvW74XZs2Zmg3BJ/ADvz51zftH0NatXtgiXbie8sX50C8dY8tFN4qsXY03pD3Tl6lVrwtlnL+qoT+/FuGO2JOe2btuBFYuyfrJpOZNuoL9fv/22rhM/JJddz+wOJ5zwiYEhfpqUm0VX7rn3W2H+/HnJxQBqx4pp2TnH0k96pp/mgX7qSxkMu/HsoMWV3cDE3zGcCDjxM5xy9VEJBHbseCQcdth0tdIHDv+ee78ZVixf0kb8WBLppoCuWoWBRP7ouR/tepDa1LirtAOs8BmUaqZuySimxxLjqrpWRVZ1flNn9bVfyM9+6UcdOQzqbzX9oeS+Csk+iDhYfUI/jK2qn2xSzpQY94L4gQyIgMD/d7LCuEl5Nym3XL9A5Nxw47pw+WXLTcRPWUzrzDmpvvfTPNBPfcnJu5t/H7S4spvY+LuGCwEnfoZLnj6akgj0S6BVJRnvdZBaEupGHh+0oKVbMiqjx1V0rRHhlWykzlaAftGTfirxLwn/wD8e0x/Yyq1f/Vr47FlnmpPHQQSjjE/o9fjq+Mkm5exbvcppQifklupBVWLGt3r9D6r9MjeW07TOPu2YdBZfb72/EHDip7/k4b3pAAK83BfNU5k/OfuXX3ml9VZeYs3LYvFAbhWQgotLLr4orLj0S0WbdD5JrA/0Yi0Zl7/hfaAtOxwu6h+fxOYfPy+sWn1dwLYZfPhKt1bazkue8bwsOedB9p133V1sUYv1i2+z4ePEVgvZF/w71zbvL7WnvYP+lhsLnpMy5u1p+PDv+LOa7GfNmhG+cc832zSaZGTpmzSFqnos24kRP3xslooIGjNWX7EKCx2j302ZMqlN7zTb4TqsvY/0Yc21V4eVV10TsAVCs8O6Z/zkZJGya81d8e102Fq6YePmIM/4yfkWagNb3TD+/3jiJ2HhGZ9WvSMnl943e3ZxJhl8mrRducVH2hPpM/eLfEtUTj+kT6LfatsL+Hd47oLzzlX91M937Sq2ZnG/HZsiZL8PeefB6hlRwGHbth0j8JTzQWw7GB+nthUxJts6/gS6r9lIDPPU3Lb/zTfD4sXLgtzyJ+1AG1vK5nPn5sX0JzWXabKuI2eJi8SUEz+PPf6j1vwmdaFMOxgDbT3VdEraB7aWyzN+eiUb9J2PFT7iLX/7lqJ6+sF/f6iFD8kpFSNZ5CZ9Evkw0lmaA/A+rp8xO6B+kd4uOnNhWLb88sI/xuxJnvGTmx9i/ig3D6TiO4475pCUDnH9Af7/+as9ya1wMZIjNyflbBF/l/FYSm+1bXhczly+3C5f3Lu3mBO0+aobcWVM3v69IzAoCDjxMyiS8n5WQkCe7UOTGw/AtNUgebYPTeJaYMMnsKOPnhumTJ4UPnjUnLBu/c3FmT348POFtD7I5JUmzEmT3lGcRUH/3vviSy0ySVudjO3hRv+3b/v+iDOE8N6Dpk0rtophHFeuXB1WLFtSbImj9nGw9RWXLQ/X/zW5x4Q87aCp4VMLTg0zZ763SNhwaPbEiRPCsqVfKNrSVubwHZIxbNHih21v3PDlcOeWu1vEAbVDbfMxWyso6Lmllywu+kNjOX7+x1tne8iV4phcEGRwudNzCDyOPfaYIolCQBqTPRJxflhoCudYeX9VPdaMRiNKYrLRDkKX+v53f/e/wnmfPyeMnzCuwOLPf/5z8do1164KRADh3zQ2qdv4m2ZflARQADh2zJiWrlG/eHDN+yqD2xiZkZIF7G75iiuistUSXe5LMC5UlsDu+EHrOd8C/ULSiffnzmPh9v6xuR8JB7z1gALn3bt/USSbOTKH6zLfOgm8HvnBD8Pnz/1cIcucfkhbItmR3Wjv0WyS5En9Jl358IeOSm7tlL4Q77v9jrvCG2/8se2MKGlHZB94Hr6PdIj7Pqm31BeSDXwhPYNxP/HjJ1v/ln5X4oL3x/zJrJkzwrjx4wrfgQ9sCx9aTMhhTnLjJELKDtA+EZTyMgSybfg59Ivsm77nGGg+J6c/2lyWSjTJn5aRs5w7NPlxfEh3SWakk7l2tm3f0SIrYZNHvPvwwpZjsud6hy3pWFA56OBpLR2S7+umbOC/167bFBaecXoRE8i5o0m5SRvUfIZW3WW1AyxSSSKJ2xPZCyd+qszV0u60eSAX3z366E6TDsmtb5aKKI34yc1Jmi1CPljU4P6Ix0o5vYU+aTYoY12OBeL2t7/tbcWcjNgYVZvcb/H2eMwKkq+JuLJSEuI/cgT6DAEnfvpMIN6dZhHgASda1ggUSfzIyR6/05IU3tPUrWGWPsiASkv4rEGXNrFrAZo8w0hO/hTAcMIolqDLG8m0vsrDtWVgp5FTMVxytyShLXz47U1czrSyRMQQyVKOT8NN4puSvfZ7C87SCiw6pBGYmjVVkY1sJzbmGOHHg2kZMKJt0vdUYsuf49UKdSp+crIg4spyG6A2LqkrFt8i+xSrUCGZaL5J8x/adxoJh3b5mWgaWaLZLpexNm4eoMdkyVeIkXhjdRef1HleMXLIkgTxOUGSSzLhl6QOfsuTzt+//oew8qrVBeFJpKC0/zL+hBPeeFdZzGUCSjdSxuYWTljxOY9utMR3IPllv3I4W/THQiDUlbM2L8q+x/rBn4OcQeZzMle2kyI66XdycYLrIv4/RiZ2UzZY2OCLQZpvkAsbsblC2pfEzBoDyZseYzKU8pFVVBZ9yM0PGvlvnQdk1Z0cv0WHNNvKHX5dZU6SMtV0VxI9mr/UCHUtbonZU6zyLmWLTcaVzWYn3poj0BsEnPjpDe7+1i4gIMtM+St5ma+cePiqn+xm6rYNbQKz9kFLXundvA3e71iQqgU02nkPeI7fjkWkhyYavvopAy+t77EgRmubJvPYah4nlSwVP5YqgRjeMtiyJGqxBIsH6Lzix4Izx8mqQ1WJH1nizd+duv3IErARNkQKUNUOT2zofVp1hNQ1TY/rED8WWVhx1Z6T+mrxLVStY7nRDNhpNmElfoi84DYmCeGy+kGECdqOVUnwfsstR7yizHL7VswPav5E8z80PlnNKQk1jUzm7WkJn3xfHX+Sqv7SMI/5JdlOrF3LIom0b3ljJv5u0R8L8VNXzlwWXMdiW0r4TZmx+aJMO3JelhUu3A8SSZHblsdJOKs/ljpL29CkrsotmNq26k7JjeuM3G4q5wTe7zp2oOmyZX6QuFnmgdj8novvYoQ6KmByRxHQO2UbljmJSGPehiS5NfuKbSctq7cWPYvZYlNxpTZ3+HeOwCAi4MTPIErN+2xCQFuV0H4oJ2pLAG9phyc3srJE/l4LLGVVBc674AlaGeKHAnBZVk43nVnIEkoSqxA/2uqPhkGubQvxk0qQ6J2xQF4me3USNbxL/t6KsxZE5XTISlDIsVtkY9X3XMVPivihoD1FMjZJ/FhlYcFV6xe3f6pQs/oWnsDkzluqS/xo5BQnhK36wStk6KwhWd3AK/VSdqqtDMecfoy4qUv8aNsG0IfYdswUeS+TLk4ExyoPZIVCrFKHzruQmFMim2snJQdJxlYhFyz6Y0ns6sqZ2yP+H1tUsK1Kq1Tj8qF5T1uAKNOOlHNMXzjGMeKHZCurcaWsc9VYFtnwhBrv5URM03IjGeMdtI1HVndqxE/K91jtgJ6TixS5babcL1nnAfymSnyn+QpJ3KTOPeQxCflm65zExxmzRXqmaZ+S0jNZLSxt2okfU7rkD40iBJz4GUXCHm1DtRAAWlCQm9RiOKZWeuTKh0Z6aIFlaktLWeKH44Ggih9wGgtYqpAzWqBsSYqamqC1lWptHPLsHi0o6hTxk0ogZV+r6nFMTzXiR27Vs/gKaxLIkw8ifuR2kZjOxCp+6Owr7XeaHHnSRzZl1fmmiR+ssFtXZymhSVX/1CV+ZMIDvzB//rzWjVcW281tt7D2keSEw8KP+4djw/JLrxhxYKjUzbqEgLalQtMXbcuAlgylEq86/kT6gRzm1oSXE1yS1JLvsNo8x8WiP00TCJr/ihFsVuKHfJFlq5dFzmWIH+0MpW7JRibzqC6RZ4dJosxCEsj5XuIRIzqb2uql+SRtriozV1uJn9jYcgt7mg4T1pwAshyyzYmfMnMSn1/5mYlc5k37lDKxrrSLpuJKS0zkzzgCg4CAEz+DICXvY2UEqFRXbhngZ1jIYJavcPEJVG6BkJ2KJYiWPsigR0tm5DNlJkPqK02KZy36TJgwYXxx8DF9KMmU29nQF3zwrGUS1ZJx6iv+xg/hBdZEQFnatlT8UMKDwxxjcsczOJuAzq+gUmZZfp9aYcudIcADJB4YW3DWdCs1Hpw1YCEoqspGM0BrEqgFYvxWDq6bfMVa0wdN57UESpNbqmIipfNWXDViILatRpbmc9+yc+fjxa05/JwYS1l9rpomRSCSv1l30/XhtX372m68ytkuSCJ5XkVsSwInsrX+AAd5mKxG0HJ9lFV63J9ZCE25YkzblaSu5ex2woQJhU9J+bgy/kTeLsT7M/2wQ7OYkx/MVfxwfynnO5zpw0lWq81r8rHgkiIQ6spZ8xMx8oz3Q56DVbUdKfsY4agROvD9vZANbFvegIf+4YPz8yyEnUVu2iUAFuJHe8ZaQadttYvNVan5QZur5UUasp9V4zs5NvybV2daqlhjvjk1J8mtXpYYGRcbWPVW+jqLXWqxDPky3l6TcWXlRMR/6Aj0EQJO/PSRMLwrzSMgy2DpDXwi55PM7meeDTNnzQj8JgHeq9hqbqrKxNoHPknKYIkm2tde2xfWr7uh6NLYsWNbh0ziEEb0HTdL8XJpfrgxJyIOPHBi2203+Jss6aZxy2tTZVBDxBYPTFPfSSnT77TEWbbDAyhcAY0ked6840YojgVzXh7ObxrjiU5MDnStLD8HQati4UEWyQj6RTeB8Y6nqjos49H0WDtzo4psJMCavsvSdRAX1u9ihA4niGQCxgkjGWBqNkDv4GRfTudTFUoSE2qf2xZhjWfJ5/BbfzTfIgPVXCm+llhpY9W+o/fzc6S01WI+Dt5nPKvdvkfPw18ecfjhxY0quCGNKhfQBkiFrVu/VzQHbOgWFtwWSIS0pj/aLMHfB1uW9pKrsNL0JbUgELPbFE7a7YKxbTRyPFL3Y+fvwA4I8+nT31XcKkdJEM1tVLGi2QHGRbf0yMTYavMp+cR8v+YnMZfJTx05x85vg72uufbq4lW4kFAuCGj2qN2Yx9vZt+/1tlv10LbUMc3m+Nk2tMWTbk7rhWyIYJS3vdH2pyblhpsMeWxB8zPm2FNOOrG44Q5xGZG5+/fvD3/zN39T3Agqz4zR7IDPEdoCkuZrcvODNr9a5gFUXF9yyRcDVcxo8R3Gx/VM0yE5b1I7qW3hmq8jrKW9paoXc7/RCPUY2abJHX0hG3j99ZH2xPGQFWjcFh/47kMjbrStGldqvs2/cwQGDQEnfgZNYt7f0gjIyVuu3vAkgU908lDK2CQo29fO5Ij1QSZA+DcnQhCs4ANSAFU62PogD6bGM0QaSMJKVrzkVoR4MErvRSJACTAlavjbLZs3hIe2bm8lb9R3BHDUb3zHcZPBAk8cLW1T1REIAevZJ0TSaAdzy/5oMubPAGcEVTgrCRU//Dp3Hqjw2z4oyODETgxnLZAkha+qx/R7+U6ua/h/TTa8IizWD8gBK+S42pWwxncgKLfcfc8I/UCbsi8xWaZsMDYe3AQF/aAPbODouR8tgmj6cF2IyQLPcoIup294XhIOqKC5a8s3gtzqmRrXY489HqZNmxpWXnVNgWfqvbIdjOvEE44PFy5e2jbWk//x/w3nXXCxOn76EvKXNztxZ5vSD9kPGjffFiKTWtIZwobsRPNv1I9UIiJJNtjbli33tFUYpiYPOQbtYGmL3ebsKOVP6PYyIp0wBmx7w0f2x4K5nNsOmjYtagfSv3B/pc1xms3zak6JdQ4XzU9q8qoqZyk72ArhmxqrnDdy7cw/4RPhxr/KjOR2yDsPHuGTsCgj24KM8ZEVEL2SDd4LwhBVgORTpR42JTfpOy+/bHnh/xAX0Ds5DvSdxQ5y81sqhrPYvNRTyzzA9VjGdwsWnBL+ZfOtbXOYpkMn/+OJAQTRjocfacVcZcgaLktrvMvHmvtNSm9j8QT6/8JvftuygVRMm7LFmTPeGyZNnhQefvgHrS7HYtYycWVqDvG/OQKDgIATP4MgJe+jI+AIOAKOgCPgCIwKBKzbC0cFGD5IR8ARcAQcAUfAEWgEASd+GoHRG3EEHAFHwBFwBBwBR6A+Ak781MfQW3AEHAFHwBFwBByBdgSc+HGNcAQcAUfAEXAEHAFHoA8QSJ0X1wfd8y44Ao6AI+AIOAKOwIAi4MTPgArOu+0IOAKOgCPgCDgCw4OA5by44Rmtj8QRcAQcAUfAEXAEuomAEz/dRNvf5Qg4Ao6AI+AIOAKOgCPgCDgCjoAj4Ag4Ao5AFxFw4qeLYPurHAFHwBFwBBwBR8ARcAQcAUfAEXAEHAFHwBHoJgJO/HQTbX+XI+AIOAKOgCPgCDgCjoAj4Ag4Ao6AI+AIOAJdRMCJny6C7a9yBBwBR8ARcAQcAUfAEXAEHAFHwBFwBBwBR6CbCDjx0020/V2OgCPgCDgCjoAj4Ag4Ao6AI+AIOAKOgCPgCHQRASd+ugi2v6o/EHj++RfCBRcuCdetWRXmzDmyPzo1wL34zgPfDffd90DYvHl9GD9u3ACPpFrXn3rq6fC5c84PZ5+9KCxdsrhaI/6rriBAtybNOerIRmTVa92n8Zx22inh1FNO6gqG/hI7Ahs2bQ6vvvq7sHrVlWHMmDHmH9Icdf755wytXGE7t912e7j1lk3h0EMPMWPTqQchq6eefLptHtP6OBpkIzEeNj/Tb7rXKZ0u025VX1XmHU0/q9ms9o6UzdLf3v+B2aX9dNPj8fYcgW4g4MRPN1D2d/QNApjwr161pujP12+/zYmfGpJ58803w6rV14WtW78XZs+aOTTEzz33fivMnz+vFImF4GHt+k0FmTgaya8aatS1n1KA9/Irr4wg6RBA3nHHlnDN6pWmRLsfdJ8IRwBo7XfXwA4hkK9tmhAF9vd/+8Gw4JMnlyJTujl2fi37CSd8onRCEUtUqvimbo7b+i6ytymTJ/ct8RPr42gjfvrdz0DnythFP+qe1W468VxdX9WJPlnb1Igf6Cs+fFE3ZbOYp174zW8bWQiy9tufcwR6iYATP71E39/dEwQokBkk4of63E+BMgnPuurSE2GXfCmCoBtuXBcuv2x5aQJHCzhKvt4f7zACsYofSgbKEpi91v1+TkKJ+GnaZ2HM99z7zbBi+ZK+JX6gxkQO4v/LVvxoZlDHN3XYrCo1PwhVF4PQx0rgl/xRP/uZKnbhcm1XgKZ9VUn1avRxzMlHz/2oaVF3EBYRGgXHG3MEQghO/LgajDoEmt7qxVfEACZffecVRtet+afwla98NaDiAB+shOODSgN8kCBt3PDlcOeWu4sqGnyQiF533arwnQf+PVxw3rlh9+5fhH+7/zuNJBJNCb7X212aGgfa6XUi3+RYvK2RCKS2euFvd951d2Fn1m05vdb9ft+CgcD61q9+LXz2rDNLE6ma/g5agtLk9olh802DkHwPQh+74ef72c9UsQuX60itadJXdUMntXcM4qJur7Dy945eBJz4Gb2yHzUjl9syll6yOFy5cnWxLWf6YYeGxYuXhV3P7A5Ukr//zTdb31krAHKlpAdNm1asQFBfPvyho1pbSjBZbdi4ecTZAk/8+MmC4Hn55VeLM4mIMEr1iW9nAQH1lr99SzjssOmNnqEgt8wc8s6D1TN+qIqCSC15lgNPmpFwEwHGK7F4wPm+2bNbOMjtE7xcmRS7TDtc5vR7q+w5uYffltnawUnIF/fubW1D1LbH8PfIKgreDvqAM4eIXOTnDnGSEvj856/2tG1rkzjyfnBZQJ/LnmvE9QG6iQ/aKWuDqT7mnFqK+AGGe/Y8F+bNO67VTE62pMNrrr06rLzqmsKP4COrCa3t4JysmC1Qp/hWBfgw+A55xg+3UU0PrHaVwpP7Vej8ojMXhpdeerkNP7xn27YdYeEZn25rSpLlEi9egQVs/+OJn4QPf+iDbX7QamtWG6PE55KLLworLv1S0V86t4yPFd/HfIPcFoMtBHTGz7btO0ZsM+Z6wRcM+HwAmAOgAAAgAElEQVRy7LHHtOYjq2+S+JIdx7Z1pOSRsvucP0npTyz5Tvm5VHs5nebzqCa/umf8xDDUtkrx78pshUzpoSbbKrFMzs/MP37eiC3eY8eMaX3H56aU7vR6zpbnS0mfWbZSUfNZ3O/l9FrKVosjUouMkJs1DsCzKV9FCx915tpcfCfjAXlGXW6sGAO3WT5vyhgwFp/n5qFcPOF/dwQGEQEnfgZRat5nMwI0mU6a9I5iDy+VBf/sp7tahzvT5DbtoKmtShr63d4XXzKfXYNJCB95wO+OHY+EY46ZW1QRULufWnBqqxQVk4+s4uH7jq1bG9D22nWbwsIzTi+Ink6saslqKfT99jvuCm+88ccRSRJhThM0iB0keDNnvrctSJw4cUJYtvQLre8J8+f2PN8iMD429yPhgLceUMgHVU8gHShRkjKWsrO2g36WreDA+EEiEqlFgYTlzBUeCGJ8IBwQ/ND3vA3oFgg2/J3GBx3Ge3++a1croUQ7R7z78EIHqR1KqmVJvEx05DlF/NBqlE4TmXT6pxeEd7zj7eH//OlPpoNrpXykPoAQtdpgqo+Wg7VjxI9mgxbZEsaUSFICRLKBHaba4UkUEo2YLdC5UXxVFjiimmb7tu8HfgiwfJ88vJLsB79P2VXOyWLs+EAntcA6du6VPFOBEgDSU/T/scd/1PLXIOb5YdxlVqYtNsaJlaOPnhumTJ4UPnjUnLBu/c2FfY2fMK4gXohck/ZHBxNL3OH3kYwcdPC01rwibZInYGTvsTNVyvomksnx8z/eNifJyraUPNC/mN3D3iAL2hZbtvJCm59Sfi51ADTHDP4JH2wFJF3nek4EENlM6rwu2ceUbPg5IZpO8zmLJ+lSPjG7k1U3mh5a/WjOtnN+JhYf4XfwR7Cb119/Pao7V1y2PFx/47pAMUI352ya5znxI7HVcExhZvFZsfkbek3vw6Ik5kPNdqX98/mZz/fk12NxAPkcHrdovqrqXCvtCXE14l2K+zA30jyHscYIV35hiBxrzGa1av6qNpuzEf+7IzCoCDjxM6iS836bEMBkSZUztIpBEwFfZdaSibKBLNqVlTuY0Hc/82xAQoFPFeKHAhU6lDpWUYJ3YTJfsWxJq8IHE3pTFT9atRIl8fw2lBgOSJ7woVV0HiRSUC8DbS0Aksm7lsxXaacK8SPfk6oo0RRWI4pkEPz71/8w4uBo+TutHZmMa4k4PxSTJ11cV4mIQz9QeVb29gstYa1qg7k+5g7WLiMfi2y1scl3WNqx2IJmV1LGMRuVZKLFrnIOVspCq5iSbWg+SvZFEhGyaqgM8aMRK5pua4Qd9V2bQySZRpUVlLjxd+D/6YwfLTGJkWawNU7olSV+yDfLW8WgR/gQ4SrnDCkPOVaaR3P+JKc/mo+WB+SXIdK1fmr2HvMBVSt+LDotiQVgU8YX0dwkYxltzHVjGYufic2VsXlXzhm9nLOp75z40WywTPyX8lmanUi91hYNuRw1/0L2TQtqsGdLHCBJppivqjvXSvJTw137TuufNlYt9tT8K56T8rXYbM5/+d8dgUFFwImfQZWc9zuLgFZpwCcBfp173WCJB3J828Wzz/4yjB07tkXEVCV+soNlpBLOB7JUnFja5M/EJlWekFACxZMdakMmt1oiE0uSOaapgJmvBMVKzqmkOBZ8Vr2anq8sWcv3U5hSYMpXTqXM6D2WhJKXbcutNbLMnL+HcJSVDxb9adIG+XYC+W5rWX7ZZIveE5OtpsOpc2jKtCNtQfNRMqHUCDXu86i6oKlEFGR0la2NtG2Vy5HaoSqN2HaqssSPxcZAPKfw5RVHPFHi1Yl8BZ37PE68WOxUS1QoQSrrmzR94GQv9SclD0o65XbClD+x+IZUNU3Mz6Xatep008RPVQzL+KLYs1rlTd1YxuJnYvpomb+lDHsxZ2vVZtQvrtfW7d5kZ9rz3Odreo0z5XA7Kt/+L5+L9VcSPRb/IisTNV+F7+jG1qpzrSW+Iz3iJJx1rPitJOesxI/FZq3n/Fl8nT/jCPQTAk789JM0vC+NIhALlrTJoW6wRB3nq8P4Tl473EniB+/jQQv+bSUgLMDHkkor8UNVB0Q6WAIDazCvbX9KlXJzrHhSV2VVnZch4xBbuTUlha0lKcVWLrnSK9u0BHw8oaREjwjC2Cobf48mi5zeNGmDeBew5VUVuffLv5dJtvDbnGytxE+VdngAPGXKpCIQx4ffEGUlfug52s6qJfNlsaHAm87msiRJWjWBJkPyFfibJPX6gfihsdO2FtioPDOEnukl8aNtdeZnLlnkkbJ7mUCVWXCQCZ5WWVXGvq1zRdPET1UMy9hb6lm5oFInlomR1hq2Vedvkmkv52yNXKAxon901hqvZM7pYsxn5fTaogcxMiRWnccXNWW1S6wtS4VRDgP+d4t+4HnND2i+VKtSrUr8WGy2zFj9WUdgkBBw4meQpOV9LYVAk0lnbgsJdQyT08qrVoc1164qvpKHxXaa+KF+cAKoTDCeArgM8aOdjaRN8HIF27JiKOUaq9zpBvET66+sEIjhaiV+tECIt2klfrie0oHhIOLogOVUv/uF+LFiq2FuCbLpdxbZpogfOr+iajt1iB9p8zGbsVbS5RwvlfXnqn9iPiTWPiVTnFTqBfHDz3+jvvKk49FHd/Yl8SMTK8xHfOuvRR4Wu+cEkKwmTMnWstKf0z055+V0uhPED87vSY3bSkrFxiqJW16NIJPfQSB+ejlna2RD3a1ekvBAJST5rJhvoN9YzpOUi2ZyHqctoZY4oAzxU2eurUP8AD9pTxYZWSt+LH7P6nf8OUdg0BBw4mfQJOb9NSMQm1AtEwheUmaPt5zEkfTNeM97Rpyv00niB8GUvEFH2ztuBlA8qK24aEEUBSky+ZQBqSUwsATM2iRehUCisVi3U2iro2WIBbxP00XSPaoUoMNI8T2/GY3L2xLw4RlORMrzYCh5l1VidE5Una1ekgiMVd3JFVYtqUGFSayPqQNggZ9VPlbZajrMx0YHWuLdVKkTS3pyJKhc2dfGI1etibCWeFvsKucn+JYhPGtZReWENA/sgTdVR+7c+Xib3+RkemxLVqqvFhtDIh0jlLSzKmQlTewsmtiKND+7R+uf9l2VakTuYxYtWljAtOCTJxcXDXD9wW10MXnEtnrl/ElOf6SPpjGn/FyqTatON038WHSaMOSJtNUX0ZgtehiLW8rEMhY/o8372ncx0rBXczZhaakyKYOZPEtRLgBikSWl17m5F7/VzteT27YscYDVV+X6lJtrLfGdpjM0BnkulLZFrWrFj8VmfatXzoP73wcVASd+BlVy3m8TAjTJ0Uo0fsT3LlMCKYOd1FaD3ItpgsJ5Gti/zSeQThM/2u0ztHdcEjfarSC5sVEwQKSOLPXnt3bxm41iiT5tlaAgQga3GtkkAwMiRuT5Ja+9ti+sX3dDMSScs4TAid+gogUYPCDcv39/2/lMGjYxvYFenXLSiWHc+HEhVS1GfTjwwImtQ69jAQ5tqeH94DchyVtj+PYi3PoRS/7lTSLyvA+yHYlzTlfo77If+F4L/C02SAFwrI+5YC0WVFaVLVZzsToZu2GOEjGu5+RbuI7g9ierLXBdIXvBe+QZOZwck6SGxa5yWGpEbm5LIgX6dFA9x50wlAmDJJR4sI+D82fOmlHbxlKr7hqZJm2Un1MibRJjpO1qpL/SV4F4wYdkptlMWd/EsZV+m/+Nz3WaPGKEf86f5PyDRmRwfdb8XKpNq05rPiA2F2p9jMkmpdOyYkfGIblKOTxv0cOUv+F6mEratTlJ8zPbtu8ofJ+m73gXvp8wYcKIeRd/k7KisXVjziaMUocicwzWXHt1oXbvetchUfWz+KzU/C3jKHoR1wu5oKadn6eROlJfy/qqqnOtRiCmbJ4Tz5axajbLCXPc1kgXq1Sx2Zz/8r87AoOKgBM/gyo577cZAXL6FPgsX3ZxcVUvX3XlKwB4DkkIrmcts8ebOkRtybNI5OSOIB8fCgiQHGzc8OVw55a7Aw5oxsdybgZ/Lya61/bta13vzZO/WLCFpKPMWUAyCEQft2y5p60aRR4WzM/p0A4SvmXzhvDQ1u2tcWNMl39xWbjhy+tbckYQdOIJx4cLFy9t+w6VFLjWmp81ctaiz4Tll15RJFwXXXReuHLlP5naoZVZKyZSprjaGL+F/CyY0u+hk3dt+Ubx29hBxTJB42cl8aQD78XVsfK7k//xxAAya8fDj7Swim0JokRUkglaQGoxRNn3WTNnhH37Xg/8LAKrDcrnLEkT+sj9AP6d+51VtrJdiWmqHVRhINkhe0e/NFsgWcu21t10faE3siRf9onrooZDzK5S5A9WuadOnRKWLb88IDko46tSmD322ONh2rSpYeVV16j2wDGwbGPN2ZjUJ83+5DPaWKVfI/8u5xBuC2gH8wQOhqb5SNoKyY73weJbuF3mqrFi8kjZDHDN+RPNN2j+X0v66LeWrWNWnV505sKWvtL8et11q8KVV64udI1iBDkP43v048W9e0f4VZDqmn+RuinjEPg+3AJaZjuNRQ+tfjTlty1+RtN3zDuxSwmkv+VxBOygG3N2TPeoMpP8MPqKPt1w4zqTX8v5LGAdm79l3CjnXu6DZRtcxzS/ocUB/z977xp1Z1Gli9bev5ID7gNISyDB5hJ0xIRoA0GbGDbKMRJaBQRlk6YjNxsQJJCggZNgdiSRWwLEjgLNPQ2hQVDZCsEokpMQRFG25qJ7SMAL4WIPCJzdcJJ/fcbztnP1/GZmXd51+b53fd+zxmCQb633rZr11KxZs56aNQv6Wmqr2plrS/07jKf1G55q+SLid8vlG6m2pmy26JU+amd9odIxW+Lb8Bki0G8IkPjptx6jvESgywhgosbxiunTj+1yySwuh4AXCZV7Zzj8PlLbPRz6rt/aQF3rtx6jvESACBABIkAEiEAvECDx0wtUWSYR6CME7JXzfSR634s6UhelI7Xdfa+wfdgA6lofdhpFJgJEgAgQASJABLqOAImfrkPKAolAfyDgnRHvD8mHj5SxRIvDp4V+S0Zqu4d7vzaxfdS1JvYKZSICRIAIEAEiQAQGGwESP4ONOOsjAkSACDhn/uvm7ehXEGM5TPq1PZS7uQhQ15rbN5SMCBABIkAEiAARGFwESPwMLt6sjQgQASJABIgAESACRIAIEAEiQASIABEgAoOGAImfQYOaFREBIkAEiAARIAJEgAgQASJABIgAESACRGBwESDxM7h4szYiQASIABEgAkSACBABIkAEiAARIAJEgAgMGgIkfgYNalZEBIgAESACRIAIEAEiQASIABEgAkSACBCBwUWAxM/g4s3aiECjEXjjzTfDhRfOCRs3ba7kPP74j4dFC+eHUaNGNVpuCkcEiAARIAJEgAgQASJABIgAESACPgIkfqgZRIAItBBYv35DmHToxLDnHnsEkECrV68JM0/7LBEiAkSACBABIkAEiAARIAJEgAgQgT5FgMRPn3YcxW4fgRde+H04/wuzw5LFC8MRRxzWfkHD/M2f//zZqoXEKN3RNyxfEX7+zLNhxYrrK8KMn3oI4Mrtm2++Pdz0zeXhoIMOqPfyMH56586dYeGiJeGX/3PjkGODPnrwwe8OCx2XqMYjphwWLpl9Ydc1CPbgjjtWVuXut+++Xe07b6zIfHbeeWeHk078VFVvr9vYddAyBQLTV1/9Uzb6lLZksHsmX5+nn/m3hscT0vYP/NXkrO5Ki5swdofaR4bveebZ51WQnHXWrKSd1lHqjFAfHuOGregtAiR+eosvS28YAnAMv7JwcSXVnbff3DekhkzEL7/yyqDJraN/6nSjLFgfffQH2de+umhBa7GSfbjgAdT90LcfDid/+oSeH0/T7Zx86KRhsSgugLjrjwzFYq0fSE2M+aXXL68I6qEiFPtBx+v0pbajuQVFXUUXrD70wSmVTZO6jpvxsa4RTHas6AWS2NJetrEuJp0+X2dRJ4Rbt8k2aQNw3br1+TB9+rGdNqtx7/eybSOZ+MF4/f0f/lhr/A818TPUPrImeTdv/nW44cYVRb4V3jvgL9/dVX+ycQOVAhGBLiBA4qcLILKI/kJAnOV+IX6woLjpltvCGZ87Pbyx/c1BWQyiznXrNrTl5OLdpcuWh5mnndqK4PAiBnoxUcPJXHXf/eHSubN7TvyI1jPip7/GP6RFn02belSjid81ax4P48cf3IgoqCbreN2+7NXCaqh2yYd7xI8Qahi3uXxzvSSRUTY+ElXVf1YvLvFwbttQ9dNgbkJ1u41D5SO3G1masr2ayBKcGBnUbY1hef2EAImffuotytoVBLrtoKcSIuvd11mzZobXXns9SCQMokTOOeeMcNHsS1vtumLBvPCLZ3854JklSxaG+fMXtRIu92pHU4MLuXfs2BEmTpxQG3OPNPImdOC2edOWMG3a1Np1eC/UWSB0pcI/F9LkRXE32zlcyhoqp7af8WvXIe91m9vpy14RP+3I0g18hjvxI0TtUB71Gs5RK8O5bd0YXyOxjG77yCUYdqKHsL2lkUElsvAZIjCcESDxM5x7l22rELDHFS65+MIwf8Gi6gjFweMPat1iJbsAO3bubH1XeoQnRTpgQnv8x0+Ez59zZiUPFlFP//SZ1u6lLEQgl+TT0c9AnquvWRYumzc3e+RDE00I/d/t/9itraiBbkcb5BaO+sgCMNJHwLzQY/0dnn3/5MlV3iYchZOP3tWx5dtoLzkmgP5efOVXwk+e/llxUmuP+LHH3ewOUyf9JKHQ0AfoBYhEIQP3229MlRdGyEUvqi2FNbDTTh/+jp21T8mhc/XonCcozx6xie3Sp/pM4wtsZ50+M7z00svZCDUrC+QBRmIHTjnlxLD/uHFVm7WcnernMcccPeC2PG1XvCMqlkz2jiXpMWDJ4HbxkbFjjwshhF5y/Dy/9YWWTsg4jeVkkHG/9LqvhRu//o0B+YpyepHTr1hf5nKSxYifnDyx6dT2lTyn+yyW98c7Sjd61KjWGLb92mmOn5xdSrkMJTqV0kk9B9x19z2tPEhiozRG9giw6ALG+Zy5l1V23tsAidmSTuTyIgZKjyjndEradfFFF4RLv/R/V5s7tl3aHr+4bVvrqLq1CXrMoh9LyjnxhE+E7z78/QHdHpt7U+Wl5glvQZ+yCykdTLWxxE+I2WGtj6V9q20edPi3z20NM2ZMb/loqflLbIY338TsU25O6MSHSfnI2p72Ys7xUgNIH0h92o+BDiy4YlFYfOXCVjSslwOszrvIyYY5GfPUpk1bsn4El1ZEoJ8RIPHTz71H2bMIyKQyZsw+1TlrTJ5YLCNhqiR3lgl13P5jW2SMvLftxZeKzhdDkNiuw5YtvwmjR48ecOxJn/tG/SCiLp0zO/qMdiJiZJQ9YtVu2HsvQpRTxI/9TdqqHVtvEpfntKMWcwA03uIgiTOBctZveKqlH7jOvk7iV0v82P4UZ1USPEJX9FG40n7Sjh+ipN7xjt3DuZ8/O+y51x4VqfBv//Zv1XiAQyQEEP7WxyNyWGvH7sNT/zq8572HVLho/DVZeuikia06RQ49jmx9th9jeTnwXKrP8Ds+OpeKTm5bsniQ8a/H1qmfPTnss8+7wltvv91KJrv6sTUDEhu3q58pm3LrbXeGYz/6kWr829w+Xn36mKSXBLrb+Nx+x93hf//vf23ZQm/s6Zw25597Tou8gL2aMOG94cgpR4Rl13+9srtYwOpk0e3qVzs7097CKqen2Ynmz/YfhKFepNj5B+VY+xPTCzz32OoftpJDx8ZKacRPzi6NGjUq2cycTsV08sYbrg13rbynIqOhC7APnzn5pDBp0vtaycvf+c69wpxLvlhtfHhEurTdbs5AYJ1U37OlJXKB1BAZRC499+uFeulRr5ROWRu6x557VOMCH9hyadfatetaRA/sMfILoX4ZLzL3WfmsTwMbJrkNMa++6y/+oiKZ4BfhCDnqBAmh25ayMb/auHGAXN48gb60OahmHDc9aRdSpG2ujdDfEj9BEw0yVr3Nt9RgED9SNuOszqbmL02S2fkGfXHxxV+uiE3t/+TmhE58mBIfWeyW5NDp9pyD8r3xggj5tWvXD9BN62fb3GpSVsm7KAu+Ny6WEP/FjoMS289niEA/IUDip596i7LWRgCTiY6uEYLGOugeYeA5oDlnAA6UjtzB84ieOfroqa2cM9YpKCF+ShruldPtyJ0SObxnYsRPzOGyiyNvgecteGw/epjoBaqQGpaIq3ONfc7pE6dJFnFwMCzRV9pPnsMl5dubxTxCytNPjwjD+NCEmsU6tVjVclgZYru/+lavkj7TixK0H+WWJl5N6ZK9faXb+qkdTYmKQh1a32zbLNZeni9LxLSLj+dEe/rlLYQ9QsXqltiGnF6U6le3iJ+cPCV2zzvq5W0GCE6atPDso0dieN+VEj923rF2KXejXkqn7MJUz7NiRzxdKG2jNz+X2JJSuTTBJgtHa5M8ciSlFzmdium4HcseyerZBES8avLb1u8RyJDfG8sluKXIXy1HbJ5GlEWdPIuxcvR8U+onSJtBDmDR//D3vl8r55uHz6r7HqgifvCx87v1OexmkCZdY3ZUJy62/Q+CsF0fpsRHLtGHduccPSfg3/DJ0L7nn/9dlW7A+urWjtkIoDrv2vkYf+OTixotmQ/4DBFoKgIkfpraM5SrYwS83VZZJNrr3LtB/IgjrXMRYBK3eWx6RfzonazScOWOQS4sIEb8xKJdrFNZ6tDZfrSh4Vpc2T3GzRFwLkqP9dkmWwdbFjgeNHB0ZUcZO+Dt9FOprnqElHdterewjhFQgoOOJrLHCbRcJX0mO9jtJGn0dCm2o99t/fSceu1semHvgp8ctdi+fXvrqJXVMdklFqzr4hMjUuz4LSV+YuNeyx3TixI97xbxUyJPztRZ4kf6Eu/ZpMRomyYbBoP4ydml3GInpVP2WIvGSuukjvLyCJbYd54uxCK3tC3pllztRPyU6FRJu1Jj0rPnOjJUz2mxcry2leBWOifHCDqrC7nxpX+v00avfu0HIrqm7jys67fkVcn8JekEvOgSq9d15oS6Pkypj1yiD+3OOeiL1Pyr9cTbmIhF2lub6r2bstF19JHPEoF+QoDETz/1FmWthYDnGPaa+LG7D14kR6+IHz2BIowbn25fWVyrA9TDdYmf2A6ZHM/R/Wh3OTXxFnMKbDv04rNu8mxNsEh+DrnSOYaXdhzr9lPJghhllhI/3cLaq1MWcjhmoHMx6T6z5Eppn+mFbB2HtxvET7uYCR7amZWdYlzZXnLkwNuh9fSsHXy8qBVP5m4QP/q4iuToSo1lT7+6Sfzk5MnZvjrEj9Qli8ZeEz+xSK5cm+zvMZ0q0clO2lhCkIieajKkW3K1S/zkdKqkXaXEj40kQ96aXDRMbNFdgttQED/ttDFG/KDtsSioknFhCR6d7yyXaDilT9ZvLZkT9DyLf5f6MKU+cok+iH1GJBc+nc7JHinl6RzGED6IFJJP6bta/+sc7y/RDz5DBJqKAImfpvYM5eoYgdJJTSYse2uIXTiXCKQdbJxnf+jbD4eTP33CgKvFe0n8iIyaWKi7m1XSzrrPpIgfkAKxXTNZCJY6mdaRji1kY/KLo17HafGIH5Sfu3pYOx0g6kr7qRPip5dYyzjq9KhX3T6TxWhpdEtd4qebmAEjvRAB4aGPqMVsltbXWBRSTKfr4DNYxE/uGEypTe4W8VMiT87mxYgfL0+c7cNOSBFvYRuLGii1S7m2Wp1CBJ4XfWL1thcRPzpqwsO1G3K1Q/yU6FS3iB/gnDvqVSfip8TGlM7J3Yr48cqJYZzbIBI7vOq++8OBBx5Q5X2sc+xM67UmgFAGPvZ4kh1P7RA/pcREHR+m1Ecu0QfdxjpzDt7zyrcYeUcjY4R2ybta3ro+R84+8nci0GQESPw0uXcoW0cIxM7QlzgQ3iK2VBhx4pHrZ/v2N3a5IaBXxA8mO5ubxtsNKW1HN5+LET/SFza3ij177fVZrB/tUTvkZgCxYpOuCim3bt2GATef2aitHA5eZA3IAktEyJEeJPbspJ/aJX7qYp1znnNyADebKDu2CPDyaaT67Nvf+R+73KCS22WVfqxD/NTFLJfbAjLo8PK//uCRYfLkQ1tJ3cXuYNfURutJ9KAs8vB/5KfwcgXpKCI8VxpFZSOZBDPrmHsLhtjRG7vY954rGcueTe4G8VMqT84OeIsHHfFhE+dqO+UtfEq/KyF+ZHGVsku5o14pnULeKRAPKZ3shNzybI2dI7wFpGDTqVx1iZ9SnfI2l6xOxyJWNCYe8VZCigAXr20luA028eONhxJyLTY+9E2pKMfmeUqNd5SpCXtNQOibw2I+R52jXiVzAmQZP/7g1lxQ6sOU+sgl+tDunCPtsxuvdnzjAoQ//elfwr++9VZrU023U2OQexd16k3ZbkVE5uYI/k4EmoAAiZ8m9AJl6BkC4ozLIhwV6euuZXFlJ35x2PF8adisNEIcKdxegluXbNLMXhI/OgGlncy0XCXRKLpTOnlXJvaYY2UXR6kw3eNmfGzA7Vv2SJt2BJFbadKhE4O+GUW3SV8ZqhenpYtkvYjHLXGyCLfHuKROiSLC36l+Sg2G1K6XlkGe09/pxZ+03cPaS9ppQ+JL5JCbxXTEg+wEov73HHJIOPjgA8NNt9xWXe2snWQ9/rw+swvB0lB0lKUXAnDSoSdjx46tFq6iX7rObuqnlGvtkk7uqXeQtRyaSNRHbvQz+mpsSyzYJPcxPdN9pG9NQy4MfFCH3EokN7hZuyqyom/tuPd0x+rF2LH7hquuWRa07ng67fUlbrxLfSyZJ7Ln9LTk1is50igkT0pmTayKjumbBhE1IB975bkeK95xFY+wzNklHDVMfXJjrkQnrS7IO7o9Jd/FiJjUu7ZtGtOcXJrIwY112CzADVuxT4mOa9uXssfSlx6CpG8AACAASURBVHvv/c4Bt+rJbUTwL2J52vDO4iu/Uon5+uv/nhvMRpbG2pbrz5J5AvV6+lmXaNHliPwaF2kjLrbUdtzqPPw93Jxlky/bI2S5sWBJL3scKzd/xQh2PT/pzbDcnODdPFm6EVLHR5ZjXN2cc2Kki57T0b79x42rbl/FZ+KECRXRhXx3aCf6f9u2l4LY/ty773rXu8J1S29oXcTSzgZC0ljyRyLQYARI/DS4cyhadxDQielA4sydc1F1rbDenbcOApwL3JJgb0oqlciLtLFJ+kAEnHPOGeGi2Ze2ir1iwbzwi2d/WV19i0+dI0doAxaxr73++oCrW+XscyfkTbvvekkBvSM51lHyjj3pZ4ALIqrgwHlRFjZho5VDl79+/YYwbtzYsOCKr1aRQaVEn9UZ/Z7X13LtcK6fYjrm1YfFIxwfIcAgw/XLrg4r71nV0iFZrMuOfgpr+xscZdwmIlcBo6yZM0+t9EzX6ckBIswmIl523VXh7pX3Vu9aXbdypvoM0S9jx+4X5sy9rLr6ts44QT2yqPHGYC/1U/rWLhRsn9u+LpFJL567hQ/kQt3AaeXKVQMijKxdFR3AkQR9nbu0zSMr5DetF5fNmxMefXRNkX5h0av7Ul/t7Y0jq1M2wbsnT+4IZoxQkfZaW+DZF/uMjDuJhBMSVeYFGSsvbts2YGzivWlTjxqQ/FvrTsou5ea2Ep2y9sMms5c6vrnihvD9Rx/bxUZhYacXlzYJvLZDNppCb+jkbF5duWA7pW2l84PVNa3j+qYzELQYX4hAwcdG+smiFH6L2E4rg+1XGbMoE2XPOP7j4Zo/l+/VEWub158aC+lPb57wvps1a2bATVpWj3PRZqgn10YZ+yk/wV4nj3ckL18dmdAnuHFqzY8eb+mrtROx+Stmg0Asp35LzQnt+jDSfyU+Mp6N6QN+K7EPno2JRSfpuoCt7ju9aQebYOf/3Ls4Yp3rv5w95O9EoF8RIPHTrz1HuYkAESACRIAIEAEiQAT6EgHvCJttCKMR+rJrKXQhAiCdvvXQd4pyIhYWyceIABFIIEDih+pBBIgAESACRIAIEAEiQAQGEQESP4MINqtqJAIYA4hSLIn6amQDKBQR6DMESPz0WYdRXCJABIgAESACRIAIEIH+RSCWWNe2yMul07+tpuQjHQF9tOtXGzdWKRX0VewjHR+2nwj0GgESP71GmOUTASJABIgAESACRIAIEAF1k5bOk6Zv6BOQvJxrXCRThfoZAZ2rKJc/rZ/bSdmJ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QASIABEgAkSACBABIkAEiAARIAJEgAg0FQESP03tGcpFBIgAESACRIAIEAEiQASIABEgAkSACBCBDhEg8dMhgHydCBABIkAEiAARIAJEgAgQASJABIgAESACTUWAxE9Te4ZyEQEiQASIABEgAkSACBABIkAEiAARIAJEoEMESPx0CCBfJwJEgAgQASJABIgAESACRIAIEAEiQASIQFMRIPHT1J6hXESACBABIkAEiAARIAJEgAgQASJABIgAEegQARI/HQLI14kAESACRIAIEAEiQASIABEgAkSACBABItBUBEj8NLVnKBcRIAJEgAgQASJABIgAESACRIAIEAEiQAQ6RIDET4cA8nUiYBF44YXfh/O/MDu8/MorA34666xZ4ZLZF0YB+/nPnw1nnn1e6/fJh04KK1ZcH/bcY4+wc+fOsHDRkvDooz+ofj/++I+HRQvnh1GjRvVFBwCTBVcsCouvXBgOOuiAtmV+4803w4UXzgmXXHxhOOKIw4rLse9pPO+8/eZaZRVX2qUHRdYxY/aJ6s93vvs/wtM/faZxOiE6/dVFC8JJJ36qS4iki0GdN9y4ojV2BqVSp5LB7pOmtLtdvO0YFd3pN1uXa38/9FOnfQHdf/DB7w7KGLxh+YoK8tTcmuuTbv0OWR5b/cNw0zeXZ+e5Os/WlS+Hv6eDMRy7acOHoq+s7wQsMeePHj26+q8Tf6Ruv4zE58WWbNy0ucI957fp56Wv7DvQozvuWBn223dfd6yJznr1af8855OPxP5im4c/AiR+hn8fs4WDjMD69RvCpEMnVoSNfDBRTZt6VPGkd8opJ7oLZUxoL27bNmiL6EGGLlldXQdCCku9h982b9oSpk2b2qSmtmTRTmvMSYGT/5WFixtJBpbqfSPB70CoJvdJB83q2aupMerZ054JwoJDp30huq83LnoFqywAm7CAA25XX7MsXDZv7oC532t7nWfrYpfDXxbFpf3TLRs+FH0li/zjZnxsADEospQQEXXx5/O7IgA/Zumy5WHmaacmiTY8d9Mtt4UzPnd6NYZEl3U/6Q2Vl19+dZcNRXnHI40soT0URCT1gwgMNQIkfoa6B1j/sEMAkT7YidDEQ6lDKAv9D31wSpT4Qbm5XZOhBnXNmsfD+PEHd303rVsRP8AHTuHS65eHJYsXZh31ocSzXyN+IPe6dRvC9OnHDiV8Q1b3YEf8DFlDu1SxN7bhmB/wl+/ua6K7V7awLuywd1u3Pl80Hjvti1zESV3ZU883ZfEGfHfs2BEmTpwwQFyv/2PPdguXHP6lUWfdtuGD2Veiw0dMOcyNBgMG/eBLdUsnOi2njv2wdeHdVffdHy6dOzsZpb5ly28GRGFZ3wd9On/BonDpnNkt3xK6/vs//HFAH8f8RPusV16nOPF9ItB0BEj8NL2HKF/fIwAHY/2Gp4pC0YcD8dOtY11ex3eT+OkXxepX4qdf8O2VnCR+6iHb7tiuV8vgPt1LW1inJbl5xZbVaV/kiIc6sueeHUwyISeLt+DtxhHnuvXm8C8lfurWm3t+MPsKGNx88+3ZY3f2aJG0AVFk+OBIkT6qrI/kn3XmrHDHnSsHNFsfP7LHzCQyTR83ksgrFIJj7DgSpSPYYiRsSq7LvjwnXH3t9bt0R7sRTp0SJOgLfNo57q11xtNb7zsPM88G1rWLOf3m70SgHxAg8dMPvUQZ+xqBOqHSuYlI71LJ5IZjYfjguI8986ydlFhot64TOyf27LR1jHQ5KB87MLNmzazC3CdPnhQ2btzc6i/Jz7F58693ybuiQ3JTeTx0G5Zdd1W4e+W9A3L8lJRTupDRZaER2uGT8HB8t2PHzjBjxvQqUij2feyseqrftm/f3srzJE6aJn7EEcX/Y+HPyPuUakfK0UWejJIz9qjfPqexyrX9mGOmhbVr14fXXnu9cswf/t73K72Tj7StLlZ43yNcBjjrZ80Ku++2W/jw1KPCXSvvqfJmiaPtHdEqxUM7+dBnjBM48ZKLK4cJsED02W+f2xpmnvbZATZP6wCOjEouME8HLp83N1x1zbJWPjDpF9u2HTt3thYaVp9Ep3V/4N+oV2zMnnvt0Xofcsjv+D/aP+v0mWHO3MuqXGex8Z0b257ht7ptFzP691SeNPT5+eee08qdFtMByID8aojCrGMf165dV9lk+QgGqx9bMyAfl10caplLbLzGyJaFvn//5MkDcs7l8mKgPM/O2r6wuex0Hwvx8LlZfxvmfuny6lW9mI3ZpxI91+NIFucoX3L82Fx52i6JXIuv/EpYcMVXd1lk6zam2mex8ObZWP9jLpTx286cLHNEbBwiGjiHv10se35Hyu6V2sRUX5X4FdcvuzqsvGdVZcu0fknf7L33OytfYPv2NwZEskl7tr34UlGeKciio7Lx/kPffjic/OkTgnecSPthltSQ3yZNel/LbgjhAbv66qt/quYE2N+77r6nskGSqxFyrF69ZoD9R1sf//ET4a233x6weeiRylouu+HoHZtKjWnRTavHMfJIyodewh+UuQ91lBzz8my99ONnTj6pinL35nYPB8/fi/mAg0lGem3kd0RgsBEg8TPYiLO+EYWAdShyjS8lfg4ef9CARRuc2xnHTa8cDUkC7E38NgGw58CJwyJOE5wTcaz1QmT/ceNaDqx26oUMkgSXXk4B6yzFJl87qd+76v6wcuWqaoEsjgBk046VXgQI3iXEj61L75o+v/WFVtRWyfeoVzuSUvaXvzQnXLf0hsopwkf3myUgpK9k4YnfxemyiUFT5961vKNHjRqgI+JAn3fe2RWGVl9jEQsWT727CkIg13ZLHupkzOIcYyE399LLa2GFRbXNd2R3v7Ws++03ZgAewFpjCefca4uXpFzrMHC75dbbqz4WJz9WDkgvkDky7mwS79iusV5ExNptQ+AxFjFuUv2MhaXXH2gHFq0gemVsWz3QOTWQpwE72LF8Zbmx7dlK6/jbxYztO9SPox5C8MgRWp3808NdyrE6iPFXah8xnqwttOSbjG2RSy9YlyxZGObPX+Tqv5fo3ebR0H0j80W3+sLOU9Lv2i5jHMq8oBMEg4jSUTAyPpcuvSrcuHxFi7CUd7WeW7xwNGTJ164NU448vFoUW0JD14t3hYgT+wO7rvVZdC7XPq2bqXnWjpduzclWbs8ex/AXvZQxLnMC5hchyVL2IWbfrU20GNq+0vYy5lcIuQW8cWEG9AvjT4gEIZ+tXqeIH0sMglCC7kAe5GcCHkL6gJCBbv9q48bwwx890ToWHiN+LPHyrYe+M+DCBTsmS4gf5DgbN25suPkfbx+QPyonlxdp7hEnosuen6AJF+1naf33jmNpu196zMuz9/ZdEj+5FQR/JwJ5BEj85DHiE0SgbQS8yTdVWCnxI4s3u7ASZ0rvZOv6vN1e7XQJgWIdeZShd0DFQbQLGzwX+04cTTwjIc1aNm/30+b40HJZ8kvK8sopIX60LBLxkFsgeG0V8kDv9kvZwO2YY47eZUFsia8UWYOybJ/FHDrbDsFebkWzTpvdiddy6zBtPGdJBe1A1mm7XWzp3V2JStGOfQorSQgppJm8r2+B04RDjvgRQsWOWXtLGcq0+aI8YsYrBzjKLnDslj7vuJ9Hgmhi1y7e8Pebb7wZDjzwgF0iwrx+thFMJcSPthP4d+p2o9TY9nKYeWNY4wKiyeZ/kHZhnNpFmNU7TaZ4BJLWwU7soy7bi4T0bFxK/3Ub9a2Q8j0IlBwJV7cvtB7rhbQQ05ZsxfN6PIieW/tkiWmxpaLXwEv3o+5/S+6JjHYc6tvGYsR2rn2ezfLmWZCoQiyJrZGbOeX5duZkvJsiYHP4W72zfkdqHkDdMfuu5wg75jwbVupX6LEfI8g1/rmInxhZIRsyNroIuZvwnxzZt8SPxkOPATtHapzhB+SIHzwvefJs5Dh0NyWX53taYlTbDq1P3hwpJJCdw+x87EXp4J12jnndetud4diPfmRAPh+7een5YKURPzGdtG3k30RgOCFA4mc49Sbb0jgE4EAhMqY0GXO3iZ/YZK2B8ogfb7d43P5jqx0nRC7onXO7Y1pC/MQWaHXlKikHZZYSPzqCoFqs/PlacL0riu9l4e8drYCDkyJGPLzrEj+eo64dolg7csRISm7dN6nw6Lptl0WhXIOM3VVL3LRL/CBMX3aKZQzWJX5iBJfGw1to6QU+CKRYOZpQjR3DaYf4EVwlObK+HSvXzzqiTPdHLuJHMBH9swSZ/J6zOZ699MgWTSiA3LjyyquDF42V2unOYeuRj53YR6sX9tpzjU0JSawXbzFyy8O7k77QC3bcmCTEkhCsJeMBi2U5ImjtbIyEw40/liQVWxQjt7QsOLZSSvx40WuaQAYGdpFrHRA9Fwrx0405uR3iJ0U4evNJitgvsYkxog+y6yPFJX6Fnb812Rg7LqfnQGtPbHs1Se5F/EjSbiFfpJ9t1LElhNohfvQto0LuIGG4JXL0b55cpcRPbPNHCCxvU0PbHB0dKnZBNkGAZbvHvDzf2SOuvO9SmwT64pScv924BQUFIgJdQIDETxdAZBFEwEMAk4q+mrIUJc9hknf1DkiKQIjtfnoyxCJ+EI5/xYLLqjwo9ihCp8QPIn6sE21l8xZk3oIrV04p8eMdE7BOjSw0bWJF+z3+tjtTqYVWXeLHC+3Xu+JabtsueVcfN5PduNQC2RIdsfalyvB0LRW50oSIn1g7NR4e2WkX+LlyBBvJe3TQQQe0qsiRE5LXydsNhS4gp8m2bS+FadOmVmWm+ijVHyXEjyw4JBeRlxMiN7ZTET/2lh678PfsQWynWy/e60b8tGsf7QIcUToao9wRrRjpmmpjivjppC8Ea88eWUJL5IZexOxTLuIHBGqsXJnz0KeSV8vqun2/9ChrbOMgt3D0iJ/YjZ3anqTmZBCbOpIIdqIO/t6RuNxGQqntt8/l+qrUr4jhL+Qccv2sWHH9gNs5U7+liB9sjuiPJljwHogMRE2+9z2HuMfNU6SIHdv2tlf8rokfG3mlSa6cXKVHvaw/oI/ty/iJEX2xaB+xpUIaXTF/Xhg1elTx7amQ/cVt23aJEoKsdrPPs4cxfbEbHiURf6V+O58jAv2CAImffukpytl3CGBSQVK+z59zZi3ZZTfL7pbbCS4XOSLl6EWF3vW3RAR23sRhtkfG9ESOCArJCeMtePVkiuuDjz566i65QTAB2xs3cO0tntXHXeyunXaE0C44ByXlpBY+2lHT0UvA4OfPPFs5lMipoB0RORqBaC7ve9mp14tUcdT2G7tvW0e99ILGkoN6V9vmf9DtyO3ACU6e3PqaYnGqRQ8gm+x2yhG80rZr2WXhJ21tl/jRCw7dfjj11tnTWOqEx5L7AXmGcngIbjKG6pTz1E+eboWze45tCTkhxI9daMkCB2Wc+/mzWyHzqX7+7XPPtRbXtj9sBJUdj6hH32Do2SAZb7mx7ZE/9h2vL2XMoq/RfuTrOPajx1T5omw/yvXmJTrQjn30bKEmHwRfnYRWE0Ml+i946r7WCcWxkJwy5fBWotn3HHLIgCuTZXEnETgSxSDHVzziztpT28/Wvut5wpIW1j7pPHWWuBH9Q5QRCAwdLYcFq5CNOleN3mSwkUg54kciDVN6nJpn39j+ZiufEXRt9913C+eef9EAoq/unKzbbXMqAS9vXrTztP07dvQpZcNzNlFHTNm+QvJfENylfoVeyOOol95Qy0Wk6IT0QqaXED+yyQZMJeIH/7aRh9ApfPQxefh9f3f6acnkznhHksbrHIXQYYxBfcxLxrg+7qWJH08uS/zEIqA88lJskFwUgCg1XDogF1poefBveykEksMfcsjB4fXXt1fzwcQJE8L48QcH5GTKRWl7hBV8Q7yP/tPkTWz8xqJD7fyailyu5bTzYSLQRwiQ+OmjzqKo/YWAF6oqjmzumlHt0EqrvSs+ddSG3DiD5/UNMvr8uXf0QpyqCRPeG9avf2qXW3j04k4iBuCsog7JV6CPqOgdJHvbj35O8jtI+2K3RejnLvri+dVtUHpXP1dOKsJFa5S38yU3nF1wwblh9eofhCc3/KR6Rd9Wdvsdd+/yvSSFBEmGW43kHS9hse037OphJxAf2eGzR81iN+TgeZsUFs/qm9rsDVqoR/eL1b3YjUyp57zfvLbD4bVHnaZNOyrc/8BD4X0TJoTwn/4t/PrX/6vCArqbw2rG8R8P12SwS7UX+OHGsa3Pv9AiQdvBo045/3TPfeGJJ9aFTZu3tNqp8yHY44ToTxzf0olqvXbLznUsuifWLllcQ2+hF9IfoovISyE3sOnxCOH1bWNeAnqb5yE3tj2Lr+2RdzQuZg/s+La75zJWbd8J+VLXPurcOrDTsiC3CYbt2JbxZm9d8/RfR7YAq1QbBRe7o68XcV6/xo4pa5whM8grtNPeIqftGHQyZmf3HTMmHPKe8WHduicrkTw9FxJe9Az1vmP33cNuu+8WvdVL51zR2GMOwSJU7LOdf3Lt07ppIzMs8ST9b0k1sWt2XOTmZLyXGztaJptMX/DD+LnxhmtbtxsK7pao0XNebG6zuoh39JEs21elfgXILUSIia9zxYJ54aWXXwk4GhzrO9031n5af8rqo/wOeU/45N9URB0+Wj9kkwObPl6+I3srpZc7yBuvKb3R9lr7Xp5c2hZLe2LHiPG7nQtScmhs7ZE7uS0Pz2Csylyhy0sRP3Yc6b7Q+iW677XJlmHtnSWL5TbAVISYNw/xOyLQrwiQ+OnXnqPcRKBLCJREw3SpKhYzxAhIBASuqdWRVd7u4hCL2rPqGd7dM2iHZcG0j8OyWxvdKOpco7untnCxKO7aBfGFniOA2+dGjx7dio7teYWsgAgMMgIkfgYZcFZHBJqGAJ3MpvVI7+SJRX/oUOre1d6Mkr3jic2QjFI0EQHaxyb2yvCWiTo3PPtXIlViSe+HZ6v7o1Xe8ef+kJxSEoF6CJD4qYcXnyYCwwqB0mNQw6rRI7gxsbD3keKI6tD0VOj7CFYRNl0hQPtIdRhsBKhzg4046yMCRIAIjBwESPyMnL5mS4kAESACRIAIEAEiQASIABEgAkSACBCBEYYAiZ8R1uFsLhEgAkSACBABIkAEiAARIAJEgAgQASIwchAg8TNy+potJQJEgAgQASJABIgAESACRIAIEAEiQARGGAIkfkZYh7O5RIAIEAEiQASIABEgAkSACBABIkAEiMDIQYDEz8jpa7aUCBABIkAEiAARIAJEgAgQASJABIgAERhhCJD4GWEdzubWQ+CFF34fzv/C7PDyK68E7xYgfQPH8cd/PCxaOD+MGjWqVYlc34kvzjprVrhk9oVZAXLv4EruryxcXJVz5+03hyOOOGxAmfrmIvxQ58Yme6OIV362AZEHSsrOtT1VN3D5/R/+OADjXP955Vk59TN1sGwXJ/0e8MDH0xu5oetDH5wSTjrxU92orq0ygPGCKxaFxVcuDAcddEBbZchL3SyrI0H67GXR2UsuvnAXe9CNpkAPH1v9w3DTN5d33Mel8qR0v7SM4fZcL8d8N8deL+XU85s35/ZDn3ei23r+123t5lytyxW8Jx86KaxYcX3Yc489iiC2N0jCf5o756Kw7PqvV/4UPihz6XVfCzd+/Rvh0Ud/EPVpiirkQ32HgLUT0LX5CxZ1PM+I33fcjI8V+dx9BxwFJgIdIEDipwPw+OrwRgCLqbvuviecf+45FZljFz920oJD9vRPn2mRP/h7/3HjqoVY6USUewcT4w03r5C9WgAAIABJREFUrqgcMHwuvHBO0Is9yPTQtx8OJ3/6hAEEVElP2cUjZHnwwe/WcvZi9aDsq69ZFi6bN7dyHL2yge+rr/6phV8d59jDN9d/OUy8/gThNtjkjyendqqbIE8OS/7eOwQ0UdmLxZ8du71rCUseKgTEfqL+Tsm9XtomyLnqvvvDpXNnh5dffrXalFmyeGFPyM5e9YVsbpRuBHly2AWykEEl49/OsyXt1Ljrja2Sd219HilIG1OC5PB+RghGb4O1bssxHvAZyg2xujLzeSIwWAiQ+BkspFlP3yGwfv2GMOnQia0dLllgnXLKidWEgonqWw99p0VUiEPzmZNPCgePPyhs3rQlTJs2tdXuHJGC8lPvjB41KixctCSgfInysTLgb3xsFFAJ+JpUKt3VKykXz6BtkF+cRvyNnZ1L58yuIgg8Z9C2LVaXkF2/+93vw26779ba4cn1X052S/yIjNtefKkrZFiu/tzvvdxVz9U90n6Hvq5evSbMPO2zjWx6LyN+sOjbsWNHmDhxQiPbPpyFAvZbtz4fpk8/tufN7IeIHy+qs+fA9KCCOpsaXvV2brK+SR2Rvc0i60d0spC2bfVIqlX3PRBmzJheHE1Up318thyBTuzNmjWPh/HjD25FhLZTVrcifiDL0UdPrb35WY4UnyQC/YsAiZ/+7TtKPsgI2IW257ylHLp2iBX9zhvb39zlSI121vfbb0xFDCFkup1dE+tM9hJeyP34j58Inz/nzKoawRb/luNypc6mOBwPf+/7VVmx43R1iRIPj6E48pIivNDfQ33Uq5d60pSyO12o9bodvSR+ei07y/cRqGuvOsWxH4ifpo/D0j7opB2eXkjEVjvRT5DlgL98dys6AmUtvX55FUmFDSDUt3TZ8jDztFNrH/O0sqLsnzz908pHkUjlTjarSvHmc3kEOrE31na0W1a3iJ98a/kEERi5CJD4Gbl9PyJaLsQJnAxEmOBsebsh1jpKRUgWu+hOkSft7FbqdzziKLbgk121kmNA9iy+VQwdPu7lF6hLMsXCxvVxrTM+d/qAY3YxZdW7Sjln2kYZ5QZALuIH7+Oo3cZNm6uidA4Eie465php4ev/cFOlc9OmHlXp4PXLrg4r71lVOb+So+KmW24Ld9yxckAZOecpFjKvZZK+Ez157bXXK4f+t89tdaNXUuNF6nvH7ruHf33rrUp+lI+PHD/EQkGcN6+dEvGl9UjjZnVcHMo5l3yxqgNY67weOocT5MBvl8+bG666Zlkln4x1qc/+jnfQhvUbnqrwl78lYs7L93TWmbPCHXf++7Miy46dO1u6oDGJ2R075vQ4FVkh+8QJEwbsomqd1blOll13Vbh75b0Djn1qjFO5UHQ5dizr32w/QZdnzZpZHeFE+SBc5156uTseUjpRR/d1DjC0ectvfhNOO/UzrXoFR+84TawtOTtgdUBjWaLrUr6UA5uwdu36gLGIY1WasMezaMP7J09u5ZbDd9Ive+61xy7He2PtEhu0+MqvhAVXfLXqFzv3iY5I/hUcbUauLpHJjvUXt21r5ZcTWb3jFHVsU2U/lq+oxh/avmPHzl2iP9xx+Oeceamcdp4dBsmBI8wWFxzplo0TO15iGIv92Xvvd1Zjb/v2N9zoLC0/+kA+sklRkv9O3rGLbHn3iCmHVWNQ6760Ce+e8Mm/Ceeef1FLl/Cd5C/Ev0UusYOic/hNjteJ/bb2K3bEzPon2KQZO3a/sORr11Z6Bn22kZQiP+wNxspbb79dNR1yQUbdJtkk0nYh5vPE5hyUbf0atGfSpPe19MGbR1C32H07pn+1caM7TnRkFurF0XHBefv27eHMs88bMAcJzmPG7FP5D/r3vfbaq9V/us2xuaW0LG1vdM4+q6MyH6xdu25AW48++sPhud9uDa+8+mrVFrTvxhuuDXetvCdYe4LIeJ2uQOypzgUlY3H1Y2uqeqRebIRCf/GR46mpebUbc25uruDvRKAfECDx0w+9RBnbQsBb+Gze/Otq8iwhRGylmJSwQIRzFVuUx4ifdnbN7Dt1iB/IXncH18pudxHtbgycrZ8/82ytY08p5wsyi4NdkkjShqjniB/dfyUKFcvxI06grs9z6PTCyFtca8dbO5ogE2ccN73ldMZ01eqgzZOg+x/RUHAcxZmFI2kjo1Lj5YoF88Ivnv3lLtFktr+e3/pCyznVCwedi0PjKo4zFi3i2Erf67Kss4ekjbIAEPJV66vXTtufOnoLjnosn5V2mAUzb2xJ5Jl2+sVp1XYHfat30PXiCM68LLLwTizRpa3/3lX3h5UrV7XyndhoudjY0DZFjpJCL7GoQf1i72RxhBxmsoCUxaJgEhsPyHMmCxarEyDiS3Tf9oGNEBQ9kmO4kE3LY8d+aXSjXbjK3+P2HzsAh5iui53RiyZt26yN1/XJokja5OVyirXr8MM+EK5cfE1VvR5PWp9s34OAe+ZnvwhXLLisWqTZyFGrc0KqeAl/69gmLHhFz1Jl2j6V+cKSzjK/y8Ja22Fv/hE7EyPXYhiDYF7xjVuqSBgh5LT+Sd9bLLZs+U1FfEw58vDKBqfstpcs3xJd3lyJdu79zneG/2fdk5UYcgTabrp4mzAYN7DFQn5bW2L9gtSGltZnPedKn4H0kSNe9riaV49tEzaIQBzEjt9LnbE5B/jH5nltl/R8Kc9rolv3QWycLFmyMMyfv6hFjGNe1/O8JpdgZ/UGhra1QnLpuUXwhA335pYLvvD34eHvPdJKoK19GMmr6NnQAX2mLpqwfWV9Q/27bqPeWIjZM4xfaZvk8ZIkzdY+2Ij32LwKf6DTObfEZ+QzRKAfECDx0w+9RBnbRsBzJNtJbgjnDY4xHA0Jf/aO2cTKxsSI3dI6yebsOx7xkwvxtmHcKSBzxI/93U72dTpJHHC7UwWMT/zUJ6odanxSt4jAgR49enQr/DxF/Nj+K5HV7gLaha6UoaNOpD2e3sWcIwl5jy1uY0e57ILCk1cWPbjtTCfOjrU/NV7EEbWkkdXLVDuxmNW5nawcubLwfAxbvRtaQvzIQlJ2knNHBG27tb5ZEjKFoyZOdPvhjJ/wyU8UJaz1jmcIuSaEgUSiSR12gSj6o3OG2cWq3LQj3+vd6RQpJZEEMh461X3P9nmLOY/40ZEcGu+SSEWPINJtAWmhcUgdufPysNhFvMgHXbCLWvymy9cRCV67LJlpF0levjhpi0T8eASxHjcxgr6ObQIxWHqTjx1zuTkYUQKW0E0tHkG0xBatFmOJYohhJM+jj71cgPJeym57/oKXM+fmm28fEPWAefTtt97e5XiWJXEsaWOjYmPEpIyzXFSqjtiUKFMZy5j3MH8jd1gsQkzmCuijbZNHyHs+QCrS1xuvulyxHR7xoyN+PMLPGyf4ThNV8gz+L/OP1k8h42P1IwLL2iOZB+3c0mlbUv5OiviBDnt9Ze0ZiEbPp9R4ILpIj2dt03TElG27jpZqd84t8Rn5DBHoBwRI/PRDL1HGthHwFmClu7260ltvuzMc+9GPDDjjXprjB5OTzmeDcq3Db0PwvXe8KINcVI919FJA5ogf6yS1g6NdWGpSwy5mNYkmYb7yvo5AsW3yFnRe/+WUKtc+vfuP28pw5EXaM1TEj73O3nPWUgve1HjpBvGDiJbU1e8lxI9+RsK9sSMoC2UsKEqJH+lD4BQjGWNOq3W4UYbeJfcWnBIxg91XOaZg9VAfW/COpXoEgo0USZFrUl+KpEiRQmK/7GI9NR46JX5ydjwV8SMLHo/gytkAj8jXZDve75T40aSAlifXz6LjsXalCA7UY2/E8oghS2oISeEd8dSye8RPzDaljmB4Y0MWyR4++C21ULS/YxMndnQKi3mJVohhrOfxGAnm6ZD2HSz5ktJJb8zKd3LUK7YZZEkcb4xbkspGBGlste2NkeYy7oHlKaec1LrR84c/eiL81Qcmh787/bQqAW+MYJWx4d3gpm2KRFwhEs/a1ZSPFMNK+syb83KEs+gYjiXZcYLfek38xOyJN4+VtMXOF8DY+ju9JH70fJ8jfmJtt3pdd87NzRP8nQj0EwIkfvqptyhrbQRiO+/iPJYUiDLkWnb9vJ1MYk6ZvhK+pD6U473jOWo5cqIO4ZEjfrRDg3+XHMdKtVeHlMew01fA57CLRfzE+i9XXgpbu7DxFjp24d/p4tfK69UJYiFGKOB9wVnyi9ijBKnx4u0YoswcWeMdX5EoJ9umXFmig2inhNpLWV40RGqnVBZC2JFEziV8POxixI/+fp93vWtAXpIUjth91MdTYnooi2xL/njy1MFY6kvt1ud28q0u58ZDp7rfjYifdpKgow90NAWws7vMnRI/MV0oJX5i7UoRP97RpBzx443NmOzt2CZgq3P95KJdpA47brXd7lbET053hEBArh9LIOd8kNwcbn0Oi7nUfd55Z1cRxbHNHu+Yl07iLPjrRM9CSoFUR/SJ5OMqnf+FGNORvfqIbexGT6v7XpvEPkKW1GZGSRSekGaCtfgS7UTJpMYJyu818ZMbk+1EL7Vr321kmCWSbd/EIn7Er7Hj2driWNu9+cObd2Nzbs5X5O9EoJ8QIPHTT71FWWsjoHcosRufi5CxFXgOh1w9aq9Xtw4cJjVLXKD+1PW8uXc02SS73KlFtM7RkQMvR/yg7jrlpeqzTqjnxOd2aWz5HvGT6r/clfWew24XzeLIeM53t4if2FECSwDYnV9ZpOIq7qd+8nQrYi0V+p4aL7HjH9ZZyy3ybW4ofUzK5rWxCweP4ND5HRDmLolG9U67Tr4sCZ4lP4defMTIH9EtHMXSV5t7Cxshp2TH19odwVHXhXZt3rQljB07dkB0YCwawPaTXgSh/ThWagkL74pbj9gQ+ya5T3Ti1vXrN4RJh04M+E0THlYX7XjI6YR9v0S3tb0Cljj2Y8ejJPOXUH+vLSk7oKOYdCJZ1AfiMdcubaM8Iseze6ILU6YcXrUJpMN7DjmkOhZjCRvRP69dqd1x6LxdgAvpopOxattj22rHsW5rSf9BRzCW8J8+Bp06nmyjZ1L2AePOs+EpQswe9QKREsN4/CHjwz/f/63W8W+0xxIpYoMRXSV5SvTRYH2kT5MPgg2OQcXmHF22EE42x4vuE7ElQlJDPxCFhbGBjxzDveD8vw+//NXGcPKnT6iIniMO+6vwxxe3VX9j4a03F3L+lEdq2f61pILgA5kWzP9y2H//ceGee/95l2NrdjGfInhSc45EE8sYsm1KzSOy+aCPeqXGSa+Jn9TcIvYkRvyIDdX2RjaGcvZdYwb/9sgjD68uWJCy/vN//s9V3rAY8RObw21Eloctjmprm+XNq9L2TubcnP/M34lAvyBA4qdfeopytoWAOHkIT5V8FTLBx3YMpSJ95EJXrnfgxdnI3TYk76d2prRDqOuz79hFnhwvEQdV3rWRArHdVBtqj0gefRsRygNm+hYJDw9vESnPWdm8W4asHKmbiDxlsMRPrv88hx7l6j6VerxbS3Q/TJs2tXoUC+MPf/io8OSTT1V/e4mK0Z+4WUtuqcJzCJ2GDomO4rYkROXI37GoD/u71SHB8J/uuS888cS6sGnzlkqu1M0nIKzseLH5REQe3a9o1wUXnBvmL/jvVR1eO+2tSxpf/NsmAZYcKtOmHRXuf+ChXWTXfYy2bnvxpQpHezOS3BCz9fkXBiTNtDeG6D7ThID0tdVJe3xC2pOyO56O6eTVt9x6e6vfU1F1uu0XffH86qYoTQJb/Y/dvKP12OqG95uXrBkLhNh4AGaip53ovmcf7Q1boj/4HjfISFJbtMtri048mruZSHImxXTfjmk9xqxNSf2m+1z6UBMEIofOJwaSUT74Hh/5LmbP7ZiGDXrkkccGJHdGOdJe2wZ8L4suuVUHz1s7Lu/HbBPI3tvvuDs8ueEnldye3U/ZZDu3SD/q/vZuIPJwkdvxSjCG7oAYeWz1D6vbQmWelPlYz1FaRk83Y9jILVq2jbpse8uhvYFLnhVd0sS4zm+mCRf0p5CMOjq07hwtCe81gaBzJWp7KfqK9sw6fWaYM/ey8IG/mlwRaw899N1w6dzZ1bEw/dE2LheBnLKHqegh3Td6HrG3GMp4jI2TMfvsE/7L//lfwm9/+1xrHgPxJreood0oH5uF+Eya+L4wZt8x4Uc/+nH1N8YRorH0uP7crL8Nc790eWu+1f2mbxtduvSqcOPyFQP8CVsWItUQaR7LeRez79Y2Wf2K+TIxm2h9ipRtEZuFG+I0aevdtGrra2fOHaB8/IMI9CkCJH76tOModhkCqaiNshKG11Nw3Nat2+BeOZtrKSZkfKxja5Ms58rh781FoGnjxQv9bhJ6OlpJL0qahmOTMOuWLF40QbtlS5SNELjtlsP3iAARIAJEgAgQASLQVARI/DS1ZyhXVxDgAuw/YExF5OTAjoVR43tcyTrztM/miuDvfYBA08ZL04mfGBnaNBz7QPVqi+glza1dyJ/zyvz8mWeTNwi2Uy7fIQJEgAgQASJABIhAkxAg8dOk3qAsXUXAC/XO5XXpqgDDrDAv3DwXXj3MIBjWzWnaeEmFfA9lR9gcHfZGm6bhOJRY9apue8QvldC8VzKwXCJABIgAESACRIAI9BMCJH76qbcoKxEgAkSACBABIkAEiAARIAJEgAgQASJABGogQOKnBlh8lAgQASJABIgAESACRIAIEAEiQASIABEgAv2EAImffuotykoEiAARIAJEgAgQASJABIgAESACRIAIEIEaCJD4qQEWHyUCRIAIEAEiQASIABEgAkSACBABIkAEiEA/IUDip596i7ISASJABIgAESACRIAIEAEiQASIABEgAkSgBgIkfmqAxUf7EwG5HeirixaEk078VLIRuJHn6Z8+E+SWGLk9xnt3586dYeGiJWHbiy/xKuCGqIbtv3bFQjn45PSl3fLbeQ+3SS24YlFYfOXCcNBBB7RTRFvviJ5/6INTGoPHYI092I4bblwRHd8ix5gx+wR7u1dbYDfopaHSt6GCwOq5p/dWH5o4Nurg16n8b7z5ZrjwwjnhkosvDEcccVhVtdx6d9yMj/VsTKAfXty2rS17ZPtQ/IPjj/94a96vg2Gnz2KuefDB7/alD9Gp/nSKXac2SvR346bNlSh33n5z2L79jTB+/MFtz7HdxqQTnyZ1+6Ft+1lnzerKePVsQt1+htz4yJxq/65bHp8nAkTgPxAg8UNtGBEIwEFYdd/94dK5s8OoUaPcNss1zNYBxES+bt2GMH36sQPeKylzRIDbkEbG+q+ueE10MmQxhbbc9M3lbTuldbFo+vPoq2lTj2otOrsprywIJx86yV2UiYP/6KM/CN1ymrspP8tqHwHdt0L65/Sh/dqG5k2vjXUk0QtHLJiF+EEZ+O3qa5aFy+bNDXvusUedYoufbWdBnOrD9es3hEmHTuyZvF7DZM6K2ZhiMEbgg53OiR5pj/nksdU/bMwc202f5o47VgZvAxN17D9uXFfm0JRNKFVRIas4p5YixueIQD0ESPzUw4tP9zECJY6ddSYxkc1fsChcOmf2LovtLVt+E0aPHs1FeIN0op3FgBYf7//+D3/sys6XlLvqvgfCjBnTO15QdLq72aBu6pooGJ+bN20J06ZN7VqZuqChjvhZs+bxjnafewJKAwrt1phKNaUk4qcBUHQkQqfRCand/cGYH9ux196YxmLzgL98d1sRRB11QAihnyN+2ml7N21aJ3Ni7N1uytcOPvadTn0alAd7+fbbb4ev/8NNVVSTJmm73d5eRPx0A0eWQQSIwL8jQOKHmkAEFALdmGQJ6NAh0En/9WKXOkcc1EGqEye3Tj189j8QyPVfL496sb99Tcz1Sbf0l8RPHsluLPLytcSfSG3MxN4aLP0pbddIIn66bdM6KU9094gph3V1o6e030uf68SnkTpA/HzkmKPDjV//xi6pCUj8lPYEnyMCwwMBEj/Dox/ZiggCEg788iuvVE/kzvGXTrISgmvLFKcSOQ8QKYR6dciqDq/HuzbEW/++3777hrlzLgp/+OMfw1994P3hzLPPC/gOR3323GuPKrcCzqbrHZyYXB489oy3xgbtgPzXL7s6rLxnVcBxFvn9pltuCwgbtrJ75+X32muvcP4XZlc4iOzITyPhvB/+8FHhySefGtA3O3buHNA2XYbFW+MF+SATMJEcTZ5MerdL4+L1vTiWcy75YpXrBWVbHZLjA1KWhFPr8/X4DXpwxudOr9r22muvhyWLF4bfPrc1zDzts9HxK/0punDX3fe0cvxYXcrlsNJySl9s3749q1d2cSd/2zbEvkfj2tW12LFMi63dxbSAem2XPEl6zOA9XVZukaiJHxw5wxi1ZXiyHjz+oJaOW32BniD64CsLF7eakbJbqbbFdBMFy4Jz8ZVfCQuu+Gql29pWeW3X5eHZ3XfbLXx46lHhrpX3VDZC3veOKNQZi5BP1yW2BvoP2yOf2HEAsft77/3OKv8M8nbgqG5qPrB6XkL8eMSHJ3fsuFNMTukfrQPQy0mT3lfllcthrXPT7dixMxpx6LWxztgqbf/zW19ojQ3pS7RRz2HI2YNcN8ccM62KTJC+zeFZ92hubkx79krPdXXnxtwckhuHKZ9B8Adma9eur+YV+Af77TempSdoT2puyMkXG4vQadv/KWxWP7bGtWl6vre205sYuzknattv5xA9DkQX9fGyG2+4trJ779h99/Cvb71VjUmUIbZd573K6bBuZ8ynuXze3HDVNcuyY9/DTCIkZcyN239sy0eyxE/JnJEao8uuuyrcvfLeAXm/og7On3/QcwOwlg9y/GgbNeO46a5e2/kmplOin7NmzayOolqfFuMkZS9z7eDvRKAfECDx0w+9RBnbQsA6tTJpY8FdZ/FvK7eJf8Xx1Is1mVA2b/515fBiQpFJS5Lk2gS1MimfcsqJVci53ZGSSUtyvFinKyaXl3Q2tpiHQ3DCJ/8mnHv+RVWzhSDAv4XA0QsQaYuNltE7ceKE6uTA+H3r1udbizGbtFicEfuu7UPt9OO3W269vZIbxA8mf51nIrc7aBcQnrP2xvY3KxwkcWksUag42nY3V3LSyAIulRRYlz161KgAwu2Zn/2iIn6Ay9Jly8PM006tjhrmdt5tWVg8Ck7QUZB8nl5pgkIc41gbYt+3q2uxcWoxR72vvvqnaGLWVNuxGNHJ3MWBlLbmFolenh8tD7DVyaH1b+KcynhHf2gdtOPdM4K5ftV1iz5DN/ERUkEWtVicix4IIagXvFaX8ffNN98+YKGp9VkTqXXHImRdv+Gp1k68Lgt9lkqGiz6RsSEEOTC29lfbEk/Pc8SP2GtNvqfktiRmTE7YfktCa730bId+Hjon2OWiSWwb644tb+Ef6zfogD02/corr1a6+PRPf9bSR01SlOBZulkj4yc3pu04lDZCh5ALRcjdkrlRPy9jyc4h0rfeOLTzn/YZlixZGObPX1QRtnqcar3KzQ2lc5zXp/Ar5l56eWvzCbjFsBFb7vkwdebobs6JWh+s3LIp4OlKFT3zkf8ably+oiJh9IaWl+OmRIe1bU/5NHgOc3fMzsY2SvTRWD0PwNZo4iflz+g5Q49R61fdu+r+sHLlqmpjK+Zn6/ZaG4Qjoku+dm2YcuTh4fxzz2kRPbpOjBl7JB+yo76YL/rf/ttnwvwF/72q2m5wlNrLthYifIkINAwBEj8N6xCK0xsEtIOTig7IOZF211qkFcdr7dp1uyxKZLEHQuUb3/zHAYli9eIDO556EZpbCGqnWy9cNIKxpJFeO7VThoVfjAzA5GqPuNioCZFBJ0bVi1C7y6SdHZT90LcfDid/+oQBibhtHyISaOn1yysHQ3bU9cLa7jBamVLOh3YKNQ74XhZTS5deVTl/9rYrK4NepOZICqlX8P3MySe1nCfbP+Ks6nZ4ERBeWfqdHKFoF3exNsS+71TXYhbB7oxKlJfXrxpH+d0jy6xe5xaJ3lEvr72erJ0SP6l+jeVuSemmdeB124GZd3uTELayQI0tSNoZi1hU6Y8ssH61cWOW+LGLI6tD3nzQacSPjsbx5LY38cWOCeb0UhZDMawtkZuaUWN6UjK2UK6WtaT9dnMCi7yDDz6wsvOWpLKRLtIOvdDGd7kx6vV96qY+/byOENNzWZ250SNwdVutz6DHIeZhK6tHWGryWOt2bm4Q/HJzXGwsCrEq0S25ucT+nvMbcra83TnRGxNe9I8dH9D31avXVFG6JeO3ZExYfUv5NHi2U+JHfBgQ//oWM2+DTnxQ2VjxSHebH6tkg9X6H9966DutjRuLq2ejLLmDv998481w4IEHVHZER0pqvw9ErNX1kg2WlA3lb0Sg3xAg8dNvPUZ5ayEgkxAiNOSYjQ7BtYWVED+xZM8yodrdaCnz8MM+EB5++JEBxI/eTcQOho1cSEUAWOInJZdtp7dI1xM2nq/j3Ho7MLpO3c5jjjm65TzJM9aBw/fe9cC6D+VowIoV17eIHxsZUJqoObYA8pwCWWjIjqt2uq0OeE69d/TN9o/nPNkFgXaWUoOiJBoo1df2fb0Y0ouw2Ped6prXNpQpt6+ACLCEqbyTanvMQU1F7FhZSoifmKydEj+ptunxhl1d+ZQuOEFS6AW1RCnoXVwvqi9F/NQdix5ZF7Oxtl+8SAaQw6n5oFvET0xuT49TERd2x1z0Uo58xLCWxaEs1lPHfDy7Vzq2UI9H/KTaD/xlYYv3dWL2GPGTw7MXxI+0CxGwuJkMUSlC8OfIDY889habQuikiB+P5LRzKQhZS/yUzg3og9QcJ5sbsT7wIr5Sc4lH/JTahW7OiaK79mIA3e+ykaD1EhG3ctV7HeInp8OefZbNLO3TyNjuJOIHZejIMUSn//WHPthKH1DHn/HmmZy/UeKL2o1AkF3eBpskZNcXt6R8UU/XLcGcOzJfawHCh4lAAxEg8dPATqFI3UEgdsSkU+LH7nxrab1o/I5eAAAgAElEQVTQepnEJAeIjjjSMnYj4ifVNiunHNOQnWhLLNQlfmKLb+vUfG7W34a99tpzQBiwdqL2ede7WjkpUn2Icr2dSpHDHuPJaZWXKyK2W4s6ZAGGcnW0ScmxFGmX5GSw0QCeQ5XbCY61L0ZqyfO5hUzMkYu1wX6PxUsnumbb5R2Dielequ0ip03uacnWVHRAjvjxjpKJrJ0SP6m2yW91dLPXET85+yD9nNPX3PElrS+yWESuHyFqxUbm5gdPDksyeMSHXaDk7A5+9+SM6WUu4kcf94Aux65x1gtAkbnO2IoRP6n2a0z3fuc7B1yfHiN+cnjmNmss/jmiyPa7/TtnL0uIn9QcYe08IjtjPoNE+lripzSiKUb8iHwyx8X6oBvET6ld6OacKLqLnGEYT3rMWH2SekGQ4CORyHWIn5wOx+ZifN8L4kePXZsXqs6c4WFQl/hJ+cw2x4/exJBxjBx127a91LrZM2UPctE9OXtZYsv5DBFoOgIkfpreQ5SvbQSsoyC7q7mjXqn8ETIR24Usji4dffTUIEcapA5vV3zbiy+1on70JPXyy69W+WPOO+/s1rWy9rw3fpedYBuaDOIoJpc9++3tbJVGF3lHvbxFNNq+Y8eOMHHihKoPvTp150r/6B2XVB+K0yuJCnVCPzhpkoNAL6CsTLr+2JEkydGk8y7p0Pbc73DCl173tbBp05YqUfexH/1IKy9PKkpL77zrhNiIspHEktpJA1axq83RNqsbcu7fRnNYvbKLi1tvu9Ntw+M/fsL9Xo4D6ISSdXTNI35kjCL3kc5X5OU4SLUdu+0S8g699sgPSy5qeUqIn5isKEeH7euIKRzZO+GTnwhylAr5sGBfbPtSbZOEujKerENuHe5c29FnP3/m2Zbtss97+YskGXrdsejZatnVRbv0mELSZtsnyIeF6ECJ8kGUyZe/dHGVE0UWybYOa2u8vo0t+mNlQi69G10iJ+x7Ti9TWONI8Z/+5V8GzCGxq8ptG7VOlIytkjnWtl8wRILVv515agsSbwGY0gN9vBeFeLnsPOcht/izmMi4lHm5HeInNUekxqEcv4n5DB557JG+qbnBzrsemWPJJ+lT4KsjjnLYaJsBmzZ58qQqT1DpHN3NOdHzRzxySXw+PU/guxzx045NsDJZnwYbTLBtEhnu/e7NgTrHj/W59PyW0wVvjIq/ID6v9R9yeX50FCbGsJ0HPaJb449/n/v5syufSvuZnk7BH/Wi7+A7C6lkj661vQDhi0SgoQiQ+Glox1Cs7iAgDD5KAxkABwqLES+cU09Ysdw4IpUuF9/pSQ8LPSxyJdReE002rDR3QxTK1nlbdL0XffH86iYPHeUTk8tDU5wM4KHr0ccPQDJgISI3WuE5hL7jHWmfvfEidYMaMMZH79yIbMBGJyz2sLZ9+P7Jk1tJp9FnuG1i6/MvtCJwtBMhOuDlghGHwRIx4shOm3ZUuP+BhyqRrO5ovLQu4N9SP/6N5MkgR554Yl3YtHmLW5buJ6srwP2RRx5r3epl+y+ns1q/bTtiemVzR6Ht2CH02gBCKNa2dnXNG6f2SJn0Tar9qbbr3/TRNTsOJPm11le5YUnGj07wDnm+9KWLw7x5V7RutbOy6tuOoNu4IWa33XerFrEasxxZrXMa2OS4OheU55xDTn0LYTXGvzwnXH3t9VVTBRN7U5D+DU637pdOxyLKjvWZHVNe7hwsjnAUUGyRTkwut4JpW3LZvDnh0UfXVHYNnysWzAu/ePaXA2ycvrUNmFxz9eJw3dIbWu/ohO6x/rDjOyanbb/Na5PCGjl+br/j7vDkhp9U1cVuhLP2RchGfRQ1NbbsmC5tvxcRkJp7U2MXZWmbnduxz41p6R9d57RpU6uvQXYAS5n3SudG6A1k9OYQ2247Du1Nbro/7c1F3oaJ6HPKNpbMcV4f4Mi23MpW2b8z/y7ccec/tWyG9Rsgn35Hb46JzuXm6G7OiUKGjR07tuVDePO7+AY6CbU3dqzN1mWldFjbBO0zwHbl7Kj3uy7P+j/efJq71Ss2Z+gj9jH/Qec4Ss1helzqeVAnd5Y5VhO8segez+/zLi2RI80l9tL2E/8mAv2KAImffu05yt1IBLwdkU4E9Y4fdVLeUL9rnQy7EPKSOg+mzOg/nXMgtzs8mLKxLiLQJARsxE+TZKMsIwMBa6/RaizK163bUN0Y2YRP0+eQpsvXhD4ESSRJnZsgT7/JkIo467e2UF4i0O8IkPjp9x6k/I1CoJvETyyUuFENriFMznmCA4pPLjS4RpVtPZo6htRWgXyJCAxDBLhgHIad2kdN8nb7vaOPQ92kpo+Tpss31P2H+lMbVk2Qr8ky2CPCTZaVshGBkYAAiZ+R0Mts46AgUOeoWE6gWChx7r2m/a7b4YWb2/PcpXkaet1OOMPrn9wwIHTdHvXptQwsnwg0FYHSIzNNlZ9y9TcClX3e8FRxXp+ham3Tx0nT5RuqfkO9Ghve9DSUPcG6iQAR6CYCJH66iSbLIgJEgAgQASJABIgAESACRIAIEAEiQASIQIMQIPHToM6gKESACBABIkAEiAARIAJEgAgQASJABIgAEegmAiR+uokmyyICRIAIEAEiQASIABEgAkSACBABIkAEiECDECDx06DOoChEgAgQASJABIgAESACRIAIEAEiQASIABHoJgIkfrqJJssiAkSACBABIkAEiAARIAJEgAgQASJABIhAgxAg8dOgzqAoIw8B3Gq14IpFYfGVC8NBBx1QDIDchnXeeWeHk078VPF7w/VB3Kj24IPfDStWXB/23GOPWs3E7R033LiirXdrVTRID8ttJIN5E0m7ejxIkIyIajAG8KE9GNjdctviYI6HflE4XLWMT93bFPHeY6t/GNq96VBue/zQB6f0TF9ljjxuxsdqt8/rP4uVh529jfPO228Okya9LyxctCQ8+ugPqmLx3RFHHNa6Naof9BJj6OmfPhMWLZwfRo0aNSjqLVj+8n9ubFvPeiUo5tj5CxZF5XrjzTfDhRfOCZdcfGHV1/3waVdmO5b1GBBd1+3v9rjsB2wpIxFoEgIkfprUG5RlRCEgEyAa3a4DPaIAizRWFnbedfE5fIQkaefdXNlD9TsWJNOmHtU3DudQ4TSc6m13AT+cMPDagsXMXXffE6b/X8eGb9z0j2HJ4oW1ieHhjlHd9gHTq69ZFi6bN7ctLPXCsNekR6eyCjYYX3fcsTKcddasJImkbS/+/eqrfwp/sffe4Zj/Oq2yx/IdCJSbbrmtL+y0zK/HH//xQSV+MDe/uG1b1QW//8Mfu0Le1dV173nxGfbbd1/XbxMCZeOmzS2Srxv19rKMdmVOjWWUuXnTljBt2tQBonODopc9ybKJQB4BEj95jPhEnyOw6r4HwowZ09tyUnvd9JEUKQFHYPXqNWHmaZ/tOqyDGfHTZH2CI7Zu3YYwffqxXceYBTYTAeh+kxZGTUJp/foNYdKhEyvbrxcivbRFTWp/L2TBnLVjx44wceKEtovvJOIH9W/d+nyxjduy5Tdh9OjRtSJqvYblyFXoFKJALp0zu1WX9x3KHiw7vWbN42H8+IM7bvtgR/xYfHQf1u3/tpU08SIjfv4DHG8so4+WXr/cJdqhk0cfPXXQIsd60f8skwj0MwIkfvq59yh7FoGmH+MZScRPznHOdmbigcEifpquT51gyHf7D4FuRTT0X8s7k7iXtqgzyUbG2+0SP+2+1w1UczrjzeVDOb93s+7BJn5i/TWU/a9lIvGTJn66Md5YBhEgAr1BgMRPb3BlqQ1AQMKzRZQPf/io8OSTT1V/Stjyjp07q7PYEpaL35DvBWezsXv38iuvDAjvtmf4dai6hEQjHHzihAnRnTZ5DqHCc+dcVB1FkBw/qfI1pN55bNtenUsAbZk1a2YVoo+2I6fD3EsvD8ccMy2sXbs+vPba61XY8n77jRmQj0C3T8rHdzt27IxGUUn7BGepCxjLJ3X2G5jrj8ggIdbym8UeOX4+N+tvw9wvXV49osPyU7h6ZI5tg4TmI9xfPij/jM+dXukP8MMxkt8+t9WNaIrVL/14yiknVsV+ZeHiEAshx++2HN1GHa6NZwVj+d729cPf+351fMH2SUqm7du3hzPPPq96Rfehh6HuL8i5+267hQ9PPSrctfKeKt+FyO4dJYi1xZqVFB72N32cr24b6zx/8PiDWjZFdNQeFSnpd41f7ChibEHm2QItl+4/K1uqXv2bp6f2GMSee+0xwL7iuIuQtIuv/EpYcMVXK9trj9B448/mFhGdi9lqOUor9kTbPc8WldZpbSlsg55H9PyyefOvq/EiWHl4VHPOn48Saf2WPh89alTUJuvnY7ief+45rff1cR27iO5EJ2Uh7M0xgrXWYW8Bnxvztj8F019t3Fjld4N9+/o/3NTSpZgeSzl77/3Oap7fvv0NN3pIywP9lA/mMyu/1h08B9lOPvnE8A8rbmq95+lAiZ2Ozcmp/gImmEvkI/2Ov3W+odhRO2078S76Dv0oOX5S82mJn5AbuxZPyPn+yZPD+V+YXflkgrEckY+N3RKfTHC0c7jVR62/ou/w35Zd//VKJj22PP/M08fnt76QtQ8pfY21u1THtUzLrrsq3L3y3gF5iUpsYikZl9MZ9OkBf/nult5q/8L2hT12qG2D6Ot733NIdVQQ40D67o3tb1Y6hI/oTqnPbX0P/k0E+hUBEj/92nOUuwgBGwni7YJJOLR2lmRiEccdjseM46aHpcuWh5mnnVqFTuvJfa+99gqr7rs/XDp3dsA7scR/eoEMhx7n/J/52S8q4gcOXqx8nSDQO49tF96SS+CET/5NOPf8iyqsZHGl37fOeKx+vL9+w1MVYZSKrrHnt2WXVBYfY8bs457V104sktOKQ6LJK52A2SYw1g4eZNS/p/pNkmzqsmNt8NouOR0kgafXPjgWHq6fP+eMcOttd1UONT6iY3DMY+XgN0mIqjHCol7n3RA9//KX5oTrlt5Q1WEdV91m0RdL0mmZLFkjyT5ljOjyrY7g75tvvn0AuajbqAkMLKK9ttgE6Nbh1HhIfwhW8uy2F18KS5YsDPPnL3Jx99rYDiZCBIDQk2TLMhaELEz1O9oi4w26kSJ48LtOzhuzBbJogxxwsEUuYPP887+rju6k6kU/i84IGYG6bcJXuxuu7aQ44nhP9AWLH20vU+NPjL63ILG2Wo8VWRiAnPXGakmdlsgUzO0iT/4et//YChs7H9jn9VixuKK9JXOCxkPj6pFOIDt0wmGM8WOOObpF0MVsUUw3vDkGZegIGWvfPdKpZMzbcnS7NYkRk/XyeXPDim/cUs3hQsLpMSr6ZeXDUaMlX7s2TDny8KCJNF1nScSPjdDL2elO5g47DmNleQmIdd9Bxltuvb2CBvqc0skSPyE3dkHw6Asv9PhA+dho0X0WG7snfPITRT5ZbA5P6a/YAvETX3751YpQkETidozn7Kq2f/pdjFMZ/1ZfU75W7B3tNFt9vXfV/WHlylXVBpYQ9Hjezl82EXwJ8RPTvQu+8Pfh4e890kp8rjdKJHm8tFv0NGdfre+YWgOU+txFiw0+RAT6BAESP33SURSzPQQ8kkJP6JiQHvr2w+HkT59QnTmOPY8kjdrB1dKAUIGTgYlfJk1PWpkgP3PySa3Eu9o509EUtnw72Xo7SnjH7tR5Cw88Zx1ofKcXNrZ+JAtO3WKhy9S76bLAW7r0qnDj8hUuoYFnrBOi5QNxoxdxIptOlLn6sTW73OrlkV8ernqhLI6l1wbcGLZ27boB9WgZYredpHAVEsAjCGyfo5xvPfQdN8Gm3SGVdupFXWqBA8LDRsGlZLLjxMNQLyh0/8oOdoz4QV/q3WrdFn1jVQoPS36IjskYleiX0jZ6Cw579CO3QEktJFC+JUnlFiBpv42wyTncni2AjqIvhKTG36+88mpVxZ577jEgGkDXe+MN11aRWtp2xSxyivjRET9yA5/WDR0Ro8v3Ip5StlqTUXr86VuWRP/sbrLU69Vp24ZnPVLO2vXYwk4S/qIcGe+6XRIRYLH2kgznNjlKyBe7qC7VScxdsflB78bLwi4XMRMb8968Zdttd/A9PY5tQMiz1rZImfKeN/ZKiJ+6drqTucPqaqosPdd4+Vn0PCcEq6eTJX6CjBl7C6c3l0r0kIxFa4dTY/dLX7o4zJt3RdInE7sL/y52Y5mnvzE7IG0SOS3JqjETe27HjiV+vI2gVLtzvpb2n/QGgCbHbXRoyibm5iG8m9I9b1PQRrPZG+UEf5mX9O2AKWIdud70OK3jc8fmO35PBPoNARI//dZjlLcWAt7iwDrlKFAiarznxbEH8YPdiZiDoMP1PcdcT6xSn52EYgt722iP+EH9skuC6CUdkWGd8hjxE6u/JBwWZdrkliK3dZy9TrS7jLLrF9uZ1X1lCRm9IMv1myUtYm3wHFbtFMaOaKUICq8fLKEgWMWiPkSuWIJfrw5xeD19SUWreItTOFMaQwmn1iRoXeKnJFlxDg+7sNA4SIRDk4mfHMmScrhjtgBEjyWgJdkmdAKLDK/eGNHsjeNOiZ/U+NP1pWw1bLTehReCVS/ENPFTWqe34PMWrNrWQ+YU8WMJAz3+U7bDYj8YxE9MJz1c9M48bgBDRI+NwJO/IXvJmK9D/KRkleOqsSOUMRICmHtHvfB9KfFTx053Mnd4xE+Jf5EbVyB+OvETYsSPtudC/oOoreaqG1cEEMVCqIjdTvkcMsfJcebYjWyxOTylv56+xzY/JLqudOx40UJWX8Wm6ETi2h5oosXTcW8c6XpB/JTaxFLiJ6czmozVZWK8WGJO+uzyy+ZWUdN6Hq9L/JSMiVqLDj5MBBqOAImfhncQxesMAc+J0STEPu9614BcNakIIexm6eMxMclkV886Gt5ka4mfkvJRrze56V0R7UR5R89ixE9J/foMv47ASC0OS4gf7YChjXLMS97Fd5p0s46it4OId3L9lotWyS02dX9IriQcBZSPF30iv9UhflLlpEiQ2GIppi+dEj/inHcS8WN3+GIEQ0xfxfH18gRArn6I+NG7mDFb45GEVhc83ZDvZp0+syoax7xSDnyJc6/1PUV0pAgKG9afsv4pW62JHpDsqV30TkgtWcTKMUYZ99aup/CwC1SdvyI15i02g0H8xHTSLoStvuT+Ttkv3c46xE9u/Mh8g1w/En0mdaV0q1PiJ2bb6s7JubnDI35K5vdcVJs+8gnSP2WbQLp4eYTq+Fne/KyJH0SpecfV7LyNKNIY+WPncBtJ4h0rtptpWodlDtVEc+nYidkjra9yXDnX7piOe/6YJX5KcAVuJXNDyo7lZMHx4Jh9vWLBZVUkaicRPyVjorNVCN8mAs1CgMRPs/qD0nQZAZlwll73tbBp05ZWEkdZGFqnREgbWTB6kQqagMBkuXnTljB27Njw+I+fCJ8/58yqBbEdTL0Tj0WCkCiIFhFnwyt/2rSpA5BJ7WrYPBGlxI9HsEj7cB0uJmB93luHCWuH2U7SElGAfEb44FicvQ4Y9egcD1YNbH957df1audVjhbFcLWOLvou1gZxekWf/vDHP4ZjP/qRVs4nb5cshSuumo4dr4gd7ztiymGtYyHQT1xtjNwTKMf+Bpz3G7uvmxdBiDKrL+0SP9oRhl7//JlnWwsqL6pBdvF0YlydgNdri75CWnTAwwPXxSJ6BTl9ZFHnOea9ivgRTGUXU5OaOil4rH6PuNJXk+vxZheSelEVy8Uj2E2Y8N5wwQXnVted45OqF1F1dlysuu+BXZK828hGsakoH3YVdkSTtFY3UuNPH6dM2WobJWjbJYSZ2KLfPvdcdMzrOnORLTqPEtqLMVyCB57VJLr0b8p22DmhXeLHHnlrRydtnia7mBMMzjvv7Kqd9vfYWLbzhF5kvueQQ6pr2iW5syZvYno8/pDx4Z/v/1aVlF+OfXjXTou8krPFjl/veEosolcfAU+107PTncwdelxhjjjyyMPDVdcsq1RL9FTmd61LOtLFJi6HfUaepFg5dfwEEDGen2WPPum5ROwZFvq6/735ev93j6su88j5ZLfeducuc/gXLzivIhSs/Rb9tfpl+96Scim7aiNktb285aavh58+83NXXz17DF8L/Xzn3fdkddzaT89Ox/wgbRNLNvVSejxlyuFFc7XkTEPdesPDzhdexJT1TUBI1vW5u7w0YXFEYMgQIPEzZNCz4sFAQCZk1CVZ/PFvTEQ6aaZeSGFRgklGcmykbhfQtwUgAaK8Ewsht0emEAL/yCOPtW71kknLuwlF42UnNxuuPG3aUeH+Bx4KBx90YHj+hd9Vr8ZuFdHkV6x+OPa333F3eHLDT6qy7K0KWjZ95E0We5LbA86e924sL4NNSCwhz7pc3XeSG8bin2qXlKmPasXaYPUJZN8TT6wLmzZvqcSI3ZLi1e8lGUZYs4Smezil9MNGTHm3GIl8MX1534QJIfynfwu//vX/arXHygRsQdLhg3+fc84Z4aLZlw7QMXsTjdY/EJ66fpSBG3m2Pv9Ca0HitcU7YpnCw+qUd5Of9Fmqje1ggkWozs+Cut+x++5ht913a90Ep5M7e/1ucx15uoX2W7Ix1rd2TKSOFOocS97NhTLmYvqux89FXzy/ujkQu9M2ubO+kUuP6dj403ZGiI6YrdZlAH+QgMAcMuNjbVGuTn18wh7rtHpoIwtieEhyeW3XLLYlc4JetKGfLa5yY4/o3BUL5oVfPPvL1nw1c+ap1QZGOzq5/7hxrZv+NC5aJiEWQF7i5i9ERspcKViVjnnBEu/pW4Csfuv6ZZwjXxw2IHDEVW6H8m6YxPO6v/X41cmd8ZyVQ+bHww/7QLhy8TUtlbWJgFO3zeXm5JK5Qyeltzc85vyLnH3u1E9IjV1vLMlCHT6c3Eapx5g3dnHhRolPBuLHm8Nj+iv1xuyBlV/60tNHvZEm8762lzgmltJXr925d2K+mq5XUhHkbKKdY0siqqzu6c0JsdE5/y1lX6V9NmJc7E27PrfGjf8mAv2MAImffu49yt42ApiwdFJnTR7YI0NtV9LDF+scT+ihGF0rGu1ZvXrNLlehezuSXauUBQ0aAjaqY9AqHgEVxaILh3vTveMi/dhmuVVSHw9FO7wIr35sH2UmAhaB4TJ22bOdI1ASMVSnluHmG9dpO58lAiUIkPgpQYnPDDsEsFuDj74mHX/3i0OSOxrVbx0Wiz7wjpL0W9so77/vnuduhSNO7SMQGz/tl9j8N/vFVqeQjBGicoRz+vRjm98RlJAI1ERgOIzdmk3m4xEEuk38eEcuCT4RIAL/gQCJH2rDiEHAntO3OVRsuLxN+DjUQOkQ4tgNUkMtY7v12/BoKScWht9uPXxv8BFIHZEZfGmGb43AWefhGr4t/XeCPnass9/abY+AQP7UUdp+ax/lJQIageE0dtmznSFQ56hYSU32uCj9xxLU+MxIQ4DEz0jrcbaXCBABIkAEiAARIAJEgAgQASJABIgAERgxCJD4GTFdzYYSASJABIgAESACRIAIEAEiQASIABEgAiMNARI/I63H2V4iQASIABEgAkSACBABIkAEiAARIAJEYMQgQOJnxHQ1G0oEiAARIAJEgAgQASJABIgAESACRIAIjDQESPyMtB5ne4kAESACRIAIEAEiQASIABEgAkSACBCBEYMAiZ8R09VsqEYgd4Vk7vduo4kbeW64cUWI3SSGmzCe/ukzYdHC+WHUqFFu9ZD5pltuC2d87vSw5x57dFvE4vJKZC0pLIdJSRndeCZ25XI3yh6qMppw/bfc5HbJxReGI444rGtQyNjd9uJL0fFkK2uKrnk26kMfnBJOOvFTXcOnk4KgN4+t/mG46ZvLw0EHHRAtKoentRG55zuReSgwbXd8eTd8ifzeTV+2nk5s72C8q9uH9lx80QXhibXrwszTPhvEHpxyyolDqu+QEZ/SMVc6JrqlwyhnsMZLN2Xu13l0qORu14Z02mdo7+M/fiJ8/pwzOy2K7xMBItBABEj8NLBTKFJvEdBXSJ511qxgr3XP/d5b6XYtXZzlkit+e7WYLm1zHVlLy+Rzww8B0dONmzaHbl+5Csd11X33h0vnzo6SpE1HVNugry5aULwI7WW70GdXX7MsXDZvbkfE8lDZiMHCFAu2O+5YGby5paR/PBsu3+H91OYArrgvmSesHJ30Sem7ICvmL1jUIg3l6uXjZnys2qy48MI5AfZgKPW97mK7W2OiRC/4zOAjIDqKmnNk9+BL17sa+5FY7B0aLJkIDC8ESPwMr/5kawoRyEX05H4vrKZrj9XZjYUzCgf70jmzk7vyMeHg7Gzd+nyYPv3YtuSvI2tbFfCland89eo11U55yWfVfQ+EGTOmd7RgL6mnzjO9Iim3bPlNGD16dFu6X0f+Xj8rNqgpET+wCzt27AgTJ07ouOlDZSMGC9O6BIIGNDYusBg78+zzkkSpF0mFd/QnRkh10icl73qYaDuWi/iRRfjLr7zSak47JFdMedGG3//hj7tsBKWUvZtjouNBNQwL6MW8VXfuHKqIn6HuTtibbz30nWSU+VDLyPqJABGojwCJn/qY8Y1hgECO2Mn9PtgQlDjWWqZ2nFi8342FUV1ZBxvL4VBfnYVlU3fvekX8DIf+7dZYbCoWQ2UjumHfSjCtMz5tebFxIcTHeeedHY0A6wTXXr+L8m+++fZo5ESO+CnBvd1nGLnTLnK9e69X81bdsTlSiR+xlZ85+aSuHsXuncawZCJABEoQIPFTghKf6VsE7C6h7BCiQQsXLQljxuxTtQ2h+fjIsRNN/Hi/4zsJ6Rdw5F1xYF977fWwZPHC8Nvntg7IYWC/x/vW6dbHEiDz5EMnVWHwkuNHH5XRcossOWfFe3+vvfYK539hdpAd1f323XcXJ10vnLA7Ctzsc9KWy+fNDVddsyw8+ugPWscevGMBgiNC/Hfs2NmKTElhgnbi+WsAR3kAABxPSURBVBnHTa/6MVXHjp07q2MExxwzLaxduz4Af4Rt/2rjxoCjEdgBnzhhQhg//mA3SsQ6oJDrwQe/GxZf+ZWw4IqvVv2CMs4/95yWLHonWt5HLhtEYgFfveuu+xrtQl/LcQ757R277x7+9a23qnYedNCB4YUXftcak9C7g8cf1Doqocu46+57WrqN77WcOpIkJYNekKEMYKb7PKbvntGQqAX8tuy6q8LdK+8NOsePzQHi5bTyMJGxF3vf6rvIJv3gLXptvhXPNkybelQVhWHHYEynNSa5saR/P+aYo3c5CmOPFJX2gxy5uX7Z1WHlPasqnRJ9RY4wjGmtg5BZ95v+TcqaNWtmdQxMyln92JoBOcly9iw31nWdOX1M2WaP+LG6r48alfQj6tP6BZ2Sj+iHjJc999qj1Y+xI44e8ePlrfLaYnGMzX/IE5frEzt+Y/OdN395Y19j5EXq5PrVjmFPD+votJYxRnrZOrVu1B0TMrasv9DOePTk1f0D27rlN78Jp536mTD30ssHHKHzjiLG2mL7se5cZvHSeQxj8yiO3ltd03Ya8w8+qWgvb0xrG2r7wLZTbD/G7dw5FwXMo4uvXFj5Byl7Ycvx9KfElntjO2aLYt93MqdLOzohgz0bwO+IABEYegRI/Ax9H1CCHiFgJ09xgkHGTJr0vtYiXRxwnaRxv/3GJH/fvn37gGTMePfVV/9UETNw8ODwSx0gl8SZ8b6PkSGABe9B7ltuvb1CCeWDyNC5NjySJxVNYXc39fuyMPESbHpkkbRRJ9LVzgJkFoJNcinp3zdv/nVYv+Gpqp3iCIL0WLt2XUUwaKJu6bLlYeZpp1bOl26fxVkvRFCuOL56oaDzwEAGnXtCq6M4xPKuyIVn5Lvnt75QLf7t4g6ExovbtlXt0I4q6sPzmrgSEkYv8JYuvSrcuHxFtTDXRIsXjaZ3Me3OucZ19KhRLb0Wp9yOEy3DkiULw/z5i6qFAz5a5pxe22Ft9fTeVfeHlStXVeQokjtDTnwkqaq3M6udWY9w9N4XQk7ktZET3vizDq88c8tNXw8Pf++Rqk/wkQWJHv8xndYJ10vGkvSV6IYXEaExwr89++LpM74T/PBvIXxhC2U8Sb0YAzJG9dg64ZN/E849/6IBOMjvNteMltPaM5BEdqzDZnhjokQfLVGr+0bskS47ZlfwrGebbOJ8O35w1HDJ164NU448vLJrNrdNLtItRlLqha4eB3px7dleaaue/zDeUn1iLxBIYYpnSxeIdjGqCXDd7pidkTlRj4X9x41rka+lOm1tU+wYGjYMhJjWEUuY/+uMiRh+egyVym7tlZ1jBWPtL6Adek7X7Y2Nb0u6e6S6nctSYwlzXm4e1fOwnrcw5krmB7QZ7a/jK1hd0H0FGwx/7pmf/aIifuAXxsq2FxTYca71x/OzpE/0BpKMbd1HGhf4Hp6NsnNH3TldMOlV1JXFnH8TASIweAiQ+Bk8rFnTECKgd7T04kYWgxBNO5MSSRL7XRandtdUiB8hgbQDrRcg1rHWjvPLL78all6/vFoQyyJDvysLJQunXgB4O0byvI1kkO/xvuxGxW5W8RafdkFRl/iJkS6WILK5KmThbRf2enEqRJl1fK3MKdWMRfxIVI4lNFLEi+1POP7f+OY/DkjY6hGUWg894kfk1zv8og/Wgba64Tl3WgaJJootHFJ6rXHFcwf85btbxI5XhxBM8p6NPBHH3pKJscUy3heyQBZwHn5a1yRCTEci6Xdy+pYiEjUeubFkCZgS4sezO97CRo85u0Dx2ipEl5Qli1QsgL3xW8eeWeIA+NkbDuvoo8jo2WZL/Oh5QeMEQgIkWsw26WdtLgyrX+0SP57+oR9ihK21e3qOsfMfojtTc0zq5kiJsNREVCnxI7h50T8y7mJ2JmXjchinbGZsrkSbvJw/lrwqHRPadukoO2svUuMxtnlix4tnzzxcNcmgddqL9hX9QrSrTjAu9l+TWHYsCQHqRfzE5lE9b6E8Sf6ty/bmh9SY9my3Lk/6Vh9v0roFexfzQ+wlITH9sb6mt9HhzdGeLbJ6L23pdE7XY23BFYta0U4pP4m/EQEi0B8IkPjpj36ilG0iIAsGfXMIHGovSkRPth7xYydjHSGEY0Ny3TqIG9lB1w6UXpTHjkeBqACxY50r7cjh91wSyhzxE3vfW1zmFqvezpZgIQstTVx4xJAsLGO713COY4kGSxfylszS4eSpG3h6QfwIBocf9oHw8MOPDHCkcwSk1155Z9z+Y6tblxARJjv9OeLH/m4dU48MtNECnr7X0RuQS6UJyWPtT72fI3YsUYH2SCSStEMWOHKEsR2droNJXeInZV8sUVGX+InleYgtPKy9StkzS/x49k+PiZw+oq0x2yz2SEcz5eyKZ5s0nh7xaSMqUnjbqS0WEaR37bFYtrv6sjAX2wtcY/MfIhFzfWLlimHqEXd6cSy2df36DWHSoRMHJJiXTQh9XDVG/KRsXC+IHy8KSJM3dcdEDL9OiZ+cv5Ai1IQIKc3j4s0VMtZB/CAa0jueC9zqzqOW+CmdHywR6xE72nbr370NIb2xA+KnNOFxTH/aIX4s2WjJX2ujOp3TSfy0ueDga0SgDxAg8dMHnUQR20PAOtC540F1fofjrB1sb8dTypOcMjiipCd9/b2NbrG7O3Yhpev20EkdJ0jtzrZD/NiIlzoRPzYiCvlFdKSKtNOLApB2t0v8yPuy+IiRP3Ud1tKIH9QvOUB0vo+cHtr2WpLP/p0jfmSHNCZDLuJHcIzpu14seRF0IGKlDh3lEBv1KeIr9r6NCLJXRnvE0BFTDhtww48NxY8RPymdzhE/eizJcdPSo14l/SALsLrET+xmsRLix4uAsjbIi+5rVx9TZXvEj42W8PRO59GQHXptP7woCPzeyVEvq8t1iR8buabtCmRLzTGpiFTvaFdJxA+ewbEsfSRGy5SyM0JQ2ON/msAr1WkbmQEsvEV6rE2pTRVvfOG7nL7Xld2Ol04jfkpvDvQIBcEOc1lqLNWdR72In5L5IXU8KRX5FSNkLPFTYi+8Ps/Zfq2DKR2L2SL9vRx/bNeGiqw86tXe2oNvEYEmI0Dip8m9Q9k6QsAuwPUCV3bTUYHsUHm5IGK/61022XmVZ//pnvvCsR/9SCsXjexUPf7jJ9zvQQh5Tg6iN/RRJRyDQXi95K3RC1M4J/qq5VRyZ8HFe//ggw+scsDAEXzPIYfsci223nXVuMkiRxwevRDSuMpiRNqCXcI//cu/DMjrIseBNCYWYyw+IMvmTVvCtGlTK8ddjrnYOgQvvZMMfNAfnz/nzErHUFcsCsoubq3zW3LUCzlMxAnzFvd1ciTphcoJn/xEePPN/zfc/60Hq0TlkhMKESty+484b0uv+1rYtGlLOProqQPyLtkFpeRTENItdwTj1tvujOq1HsB6d19y+kj+I2ADMtXe+rNmzeOVvHohGnPeUb73/pFHHh5WfOOWVn4oz6jYPrWyen0WI35AdKAtOoRfH3GzBI2Mc7TRc/6lHttuHeED0nL33XYr6oe60REeMSjRG8gxETvqJTYA7cUxjZg9s1GOMtZjYyKnjym7IcSPxVTbebEro0ePLupHHVWjx58kcccY1RFkoluo00vwHCPtZWEnBHWM8La4i93T/SgkS6pP9JjL2WKPELDjzI4pO1eInqSOJKVsXF3yxNomu5lic4EJqSPvIapJ919qTKTwazfix/azns9Tmy/WbnibD150lvRXbi7zxhLm6LrzqJ233v7/3q41P8TkEBuLcal9JulXHZkF30zGHaK0b7zh2nDXynuqR/VFG+KHaJ1K6Y+NOLd9Yo+kAQtvTgHB430vEevt2lBpRwmh25GTzpeJABEYdARI/Aw65KxwMBHQx3lAmmAiBOlgb4SCTDbiw4bX6t/tsYpp044K9z/wUJW88IMfmhKe/snPwqbNW6qmSnQBFshPPLFul+/1QkDOrL+x/c3WcTF8hxuptj7/QsvZ0PWjDnvDRYrIwPOp9+0CQ/eXLEomTHhvWL/+qeqGKpvrQRbzJW2B03v7HXeHJzf8pKpG3wpky5GFgeSBscma5biRxksnd9Z9gfYjYbaESHu5AsTRl2MLcPxOPvnE8A8rbqpkxTv6pi58JzdV6WTI+B5OOhZZUp9eMFg9szfP2UTC2gH38IKTjQ+cd+isLDzxnTiutsyYDJpEE/zkNjfpL5Aa0AWr79441+Pxoi+eX92ypndx9e943y6MU2MSz8fet9/jWTluKbe7SZ9Kzgk9LuVZnfRdbAbar3X1nHPOCA888NAuOm2jKFJjCWVLLhVtm3T+CvQ9bnvbbffdKsIvZl90P+j30SYcZ8MOtugrjgni31Y/NBaiB15SXSGx69gAnbNMxqFOQq7tQok+nvG508PFF3+5sk1oo9jmSRPfF8bsOyb86Ec/riARe26jwXTSds82eflvUv1i9dLTe+kji7MdQ7EjHmiL1UPosb7Vz85/7588OTnH6LpT892M4z8errlmWcsm6vwvugwhE7RMgrW17WintTM4Fnvl4muqIrWNQ7tEX+votJYNOuAdJUrNk3XGRAy/gw86MDz/5xsaS2X3+ln7C9Iue7OkzGPWbuj5RN61EZFaP1NzWWos1ZlHYfflllHUjVs4NQkj8uRuxvN8Bem32K1gdo6BTXzkkcdaeW5ibbRJ3yFjSn9iNsPmXZJ8Y54tivlP9ta+ujYUpJbMQXIM0NsAsPaJfxMBItB8BEj8NL+PKCERqIVAzImtVUjk4dxRsG7UMdzKKNkNH25tblJ74Mg/9O2Hw8mfPmGXyKF16zaE6dOPHRJxOZaGBHZWSgRcBHKbJf0EW68iNTiX9ZMWdCbr/9/eHSs1tUYBGD0MZR5DeCtKCjoL7Zmh1sKOmkLHd+IxSMnoxE6GJASSPyffrFsLJ3vtnfHe70rc9FlJH/vOvpoAgWMKCD/H1PdsAnsW2PTZPvt4lP9Y3V3RvyzvbrbPr1j3H0GrHyO7uPj07/8kH+Mf76VjqHsmgfUCmz6Q95TcXvvA8X28fr+X7UNx/t/DZ/vMf0deIYH3Cgg/75XzdQRmJrD6kw3fvv/Y+FkmH3nJ2z4g9yPfu/q1r/0Y32t/JLw6/xzmWvfXL6/7cYYRr9l7aYSyZxDYXeDl56ns/h2O+xUvf7x93d+yteur9HvZrmKn+etXP57289fv6euXz//9CdnTnMarJkDgpYDw4yYIECBAgAABAgQIECBAgAABAlEB4Se6WGMRIECAAAECBAgQIECAAAECBIQfN0CAAAECBAgQIECAAAECBAgQiAoIP9HFGosAAQIECBAgQIAAAQIECBAgIPy4AQIECBAgQIAAAQIECBAgQIBAVED4iS7WWAQIECBAgAABAgQIECBAgAAB4ccNECBAgAABAgQIECBAgAABAgSiAsJPdLHGIkCAAAECBAgQIECAAAECBAgIP26AAAECBAgQIECAAAECBAgQIBAVEH6iizUWAQIECBAgQIAAAQIECBAgQED4cQMECBAgQIAAAQIECBAgQIAAgaiA8BNdrLEIECBAgAABAgQIECBAgAABAsKPGyBAgAABAgQIECBAgAABAgQIRAWEn+hijUWAAAECBAgQIECAAAECBAgQEH7cAAECBAgQIECAAAECBAgQIEAgKiD8RBdrLAIECBAgQIAAAQIECBAgQICA8OMGCBAgQIAAAQIECBAgQIAAAQJRAeEnulhjESBAgAABAgQIECBAgAABAgSEHzdAgAABAgQIECBAgAABAgQIEIgKCD/RxRqLAAECBAgQIECAAAECBAgQICD8uAECBAgQIECAAAECBAgQIECAQFRA+Iku1lgECBAgQIAAAQIECBAgQIAAAeHHDRAgQIAAAQIECBAgQIAAAQIEogLCT3SxxiJAgAABAgQIECBAgAABAgQICD9ugAABAgQIECBAgAABAgQIECAQFRB+oos1FgECBAgQIECAAAECBAgQIEBA+HEDBAgQIECAAAECBAgQIECAAIGogPATXayxCBAgQIAAAQIECBAgQIAAAQLCjxsgQIAAAQIECBAgQIAAAQIECEQFhJ/oYo1FgAABAgQIECBAgAABAgQIEBB+3AABAgQIECBAgAABAgQIECBAICog/EQXaywCBAgQIECAAAECBAgQIECAgPDjBggQIECAAAECBAgQIECAAAECUQHhJ7pYYxEgQIAAAQIECBAgQIAAAQIEhB83QIAAAQIECBAgQIAAAQIECBCICgg/0cUaiwABAgQIECBAgAABAgQIECAg/LgBAgQIECBAgAABAgQIECBAgEBUQPiJLtZYBAgQIECAAAECBAgQIECAAAHhxw0QIECAAAECBAgQIECAAAECBKICwk90scYiQIAAAQIECBAgQIAAAQIECAg/boAAAQIECBAgQIAAAQIECBAgEBUQfqKLNRYBAgQIECBAgAABAgQIECBAQPhxAwQIECBAgAABAgQIECBAgACBqIDwE12ssQgQIECAAAECBAgQIECAAAECwo8bIECAAAECBAgQIECAAAECBAhEBYSf6GKNRYAAAQIECBAgQIAAAQIECBAQftwAAQIECBAgQIAAAQIECBAgQCAqIPxEF2ssAgQIECBAgAABAgQIECBAgIDw4wYIECBAgAABAgQIECBAgAABAlEB4Se6WGMRIECAAAECBAgQIECAAAECBIQfN0CAAAECBAgQIECAAAECBAgQiAoIP9HFGosAAQIECBAgQIAAAQIECBAgIPy4AQIECBAgQIAAAQIECBAgQIBAVED4iS7WWAQIECBAgAABAgQIECBAgAAB4ccNECBAgAABAgQIECBAgAABAgSiAsJPdLHGIkCAAAECBAgQIECAAAECBAgIP26AAAECBAgQIECAAAECBAgQIBAVEH6iizUWAQIECBAgQIAAAQIECBAgQED4cQMECBAgQIAAAQIECBAgQIAAgaiA8BNdrLEIECBAgAABAgQIECBAgAABAsKPGyBAgAABAgQIECBAgAABAgQIRAWEn+hijUWAAAECBAgQIECAAAECBAgQEH7cAAECBAgQIECAAAECBAgQIEAgKiD8RBdrLAIECBAgQIAAAQIECBAgQICA8OMGCBAgQIAAAQIECBAgQIAAAQJRAeEnulhjESBAgAABAgQIECBAgAABAgSEHzdAgAABAgQIECBAgAABAgQIEIgKCD/RxRqLAAECBAgQIECAAAECBAgQICD8uAECBAgQIECAAAECBAgQIECAQFRA+Iku1lgECBAgQIAAAQIECBAgQIAAAeHHDRAgQIAAAQIECBAgQIAAAQIEogLCT3SxxiJAgAABAgQIECBAgAABAgQICD9ugAABAgQIECBAgAABAgQIECAQFRB+oos1FgECBAgQIECAAAECBAgQIEBA+HEDBAgQIECAAAECBAgQIECAAIGogPATXayxCBAgQIAAAQIECBAgQIAAAQLCjxsgQIAAAQIECBAgQIAAAQIECEQFhJ/oYo1FgAABAgQIECBAgAABAgQIEBB+3AABAgQIECBAgAABAgQIECBAICog/EQXaywCBAgQIECAAAECBAgQIECAgPDjBggQIECAAAECBAgQIECAAAECUQHhJ7pYYxEgQIAAAQIECBAgQIAAAQIEhB83QIAAAQIECBAgQIAAAQIECBCICgg/0cUaiwABAgQIECBAgAABAgQIECAg/LgBAgQIECBAgAABAgQIECBAgEBUQPiJLtZYBAgQIECAAAECBAgQIECAAAHhxw0QIECAAAECBAgQIECAAAECBKICwk90scYiQIAAAQIECBAgQIAAAQIECAg/boAAAQIECBAgQIAAAQIECBAgEBUQfqKLNRYBAgQIECBAgAABAgQIECBAQPhxAwQIECBAgAABAgQIECBAgACBqIDwE12ssQgQIECAAAECBAgQIECAAAECwo8bIECAAAECBAgQIECAAAECBAhEBYSf6GKNRYAAAQIECBAgQIAAAQIECBAQftwAAQIECBAgQIAAAQIECBAgQCAqIPxEF2ssAgQIECBAgAABAgQIECBAgIDw4wYIECBAgAABAgQIECBAgAABAlEB4Se6WGMRIECAAAECBAgQIECAAAECBIQfN0CAAAECBAgQIECAAAECBAgQiAoIP9HFGosAAQIECBAgQIAAAQIECBAgIPy4AQIECBAgQIAAAQIECBAgQIBAVED4iS7WWAQIECBAgAABAgQIECBAgAAB4ccNECBAgAABAgQIECBAgAABAgSiAsJPdLHGIkCAAAECBAgQIECAAAECBAgIP26AAAECBAgQIECAAAECBAgQIBAVEH6iizUWAQIECBAgQIAAAQIECBAgQED4cQMECBAgQIAAAQIECBAgQIAAgaiA8BNdrLEIECBAgAABAgQIECBAgAABAmfX19d/Ds1wfn4+3d/fH/oxvj8BAgQIECBAgAABAgQIECBA4CQEbm5upufn54O/1rOnp6eDh5/VFIvF4uDDeAABAgQIECBAgAABAgQIECBA4BQElsvlkJfpR72GMHsIAQIECBAgQIAAAQIECBAgQGC8gPAz3twTCRAgQIAAAQIECBAgQIAAAQJDBISfIcweQoAAAQIECBAgQIAAAQIECBAYLyD8jDf3RAIECBAgQIAAAQIECBAgQIDAEAHhZwizhxAgQIAAAQIECBAgQIAAAQIExgsIP+PNPZEAAQIECBAgQIAAAQIECBAgMERA+BnC7CEECBAgQIAAAQIECBAgQIAAgfECws94c08kQIAAAQIECBAgQIAAAQIECAwRmFX4WS6X/4ZeLBZDhvcQAgQIECBAgAABAgQIECBAgMC+BObYNWYVfh4fH6eHh4fp7u5uX+a+DwECBAgQIECAAAECBAgQIEBgiMDt7e10dXU1XV5eDnneWx4i/LxFya8hQIAAAQIECBAgQIAAAQIECGwREH62APkTP95DBAgQIECAAAECBAgQIECAwKkKCD/Cz6nertdNgAABAgQIECBAgAABAgQIbBEQfoQfbxICBAgQIECAAAECBAgQIEAgKiD8CD/R0zYWAQIECBAgQIAAAQIECBAgIPwIP94FBAgQIECAAAECBAgQIECAQFRA+BF+oqdtLAIECBAgQIAAAQIECBAgQED4EX68CwgQIECAAAECBAgQIECAAIGogPAj/ERP21gECBAgQIAAAQIECBAgQICA8CP8eBcQIECAAAECBAgQIECAAAECUQHhR/iJnraxCBAgQIAAAQIECBAgQIAAAeFH+PEuIECAAAECBAgQIECAAAECBKICwo/wEz1tYxEgQIAAAQIECBAgQIAAAQLCj/DjXUCAAAECBAgQIECAAAECBAhEBYQf4Sd62sYiQIAAAQIECBAgQIAAAQIEhB/hx7uAAAECBAgQIECAAAECBAgQiAoIP8JP9LSNRYAAAQIECBAgQIAAAQIECAg/wo93AQECBAgQIECAAAECBAgQIBAVEH6En+hpG4sAAQIECBAgQIAAAQIECBAQfoQf7wICBAgQIECAAAECBAgQIEAgKiD8CD/R0zYWAQIECBAgQIAAAQIECBAgIPwIP94FBAgQIECAAAECBAgQIECAQFRA+BF+oqdtLAIECBAgQIAAAQIECBAgQED4EX68CwgQIECAAAECBAgQIECAAIGowBzDz184mUY7KHc8zg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94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6391" t="26804" r="30258" b="11477"/>
          <a:stretch/>
        </p:blipFill>
        <p:spPr bwMode="auto">
          <a:xfrm>
            <a:off x="4427984" y="405998"/>
            <a:ext cx="4231245" cy="62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155575" y="1340768"/>
            <a:ext cx="4128393" cy="1631216"/>
          </a:xfrm>
          <a:prstGeom prst="rect">
            <a:avLst/>
          </a:prstGeom>
          <a:noFill/>
        </p:spPr>
        <p:txBody>
          <a:bodyPr wrap="square" rtlCol="0">
            <a:spAutoFit/>
          </a:bodyPr>
          <a:lstStyle/>
          <a:p>
            <a:r>
              <a:rPr lang="tr-TR" sz="2000" b="1" dirty="0" smtClean="0"/>
              <a:t>Kazılar sırasında yerleşim yerinde kasrın yakınlarında tespit edilen konutlardan biri (E) alçı süslemeleri ile dikkat çekmektedir. Muhtemelen yapı kasır ile aynı döneme aittir. </a:t>
            </a:r>
            <a:endParaRPr lang="tr-TR" sz="2000" b="1" dirty="0"/>
          </a:p>
        </p:txBody>
      </p:sp>
      <p:sp>
        <p:nvSpPr>
          <p:cNvPr id="6" name="Sağ Ok 5"/>
          <p:cNvSpPr/>
          <p:nvPr/>
        </p:nvSpPr>
        <p:spPr>
          <a:xfrm>
            <a:off x="5076056" y="3140968"/>
            <a:ext cx="432048" cy="144016"/>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Tree>
    <p:extLst>
      <p:ext uri="{BB962C8B-B14F-4D97-AF65-F5344CB8AC3E}">
        <p14:creationId xmlns:p14="http://schemas.microsoft.com/office/powerpoint/2010/main" val="859226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536" t="24056" r="30567" b="16425"/>
          <a:stretch/>
        </p:blipFill>
        <p:spPr bwMode="auto">
          <a:xfrm>
            <a:off x="1462405" y="404664"/>
            <a:ext cx="6521627"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362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496" y="-27384"/>
            <a:ext cx="9001000" cy="4632037"/>
          </a:xfrm>
          <a:prstGeom prst="rect">
            <a:avLst/>
          </a:prstGeom>
        </p:spPr>
        <p:txBody>
          <a:bodyPr wrap="square">
            <a:spAutoFit/>
          </a:bodyPr>
          <a:lstStyle/>
          <a:p>
            <a:pPr algn="just">
              <a:spcAft>
                <a:spcPts val="600"/>
              </a:spcAft>
            </a:pPr>
            <a:r>
              <a:rPr lang="tr-TR" sz="2000" b="1" dirty="0" err="1" smtClean="0"/>
              <a:t>Kasr-ül</a:t>
            </a:r>
            <a:r>
              <a:rPr lang="tr-TR" sz="2000" b="1" dirty="0" smtClean="0"/>
              <a:t> </a:t>
            </a:r>
            <a:r>
              <a:rPr lang="tr-TR" sz="2000" b="1" dirty="0" err="1" smtClean="0"/>
              <a:t>Hayr-ül</a:t>
            </a:r>
            <a:r>
              <a:rPr lang="tr-TR" sz="2000" b="1" dirty="0" smtClean="0"/>
              <a:t> Garbi</a:t>
            </a:r>
          </a:p>
          <a:p>
            <a:pPr indent="457200" algn="just">
              <a:spcAft>
                <a:spcPts val="600"/>
              </a:spcAft>
            </a:pPr>
            <a:r>
              <a:rPr lang="tr-TR" sz="2000" b="1" dirty="0"/>
              <a:t>H</a:t>
            </a:r>
            <a:r>
              <a:rPr lang="tr-TR" sz="2000" b="1" dirty="0" smtClean="0"/>
              <a:t>alife </a:t>
            </a:r>
            <a:r>
              <a:rPr lang="tr-TR" sz="2000" b="1" dirty="0" err="1"/>
              <a:t>Hişam</a:t>
            </a:r>
            <a:r>
              <a:rPr lang="tr-TR" sz="2000" b="1" dirty="0"/>
              <a:t> b. '</a:t>
            </a:r>
            <a:r>
              <a:rPr lang="tr-TR" sz="2000" b="1" dirty="0" err="1"/>
              <a:t>Abd</a:t>
            </a:r>
            <a:r>
              <a:rPr lang="tr-TR" sz="2000" b="1" dirty="0"/>
              <a:t> al-Malik </a:t>
            </a:r>
            <a:r>
              <a:rPr lang="tr-TR" sz="2000" b="1" dirty="0" smtClean="0"/>
              <a:t>tarafından 727'de inşasına başlanan </a:t>
            </a:r>
            <a:r>
              <a:rPr lang="tr-TR" sz="2000" b="1" dirty="0" err="1" smtClean="0"/>
              <a:t>Kasr-ül</a:t>
            </a:r>
            <a:r>
              <a:rPr lang="tr-TR" sz="2000" b="1" dirty="0" smtClean="0"/>
              <a:t> </a:t>
            </a:r>
            <a:r>
              <a:rPr lang="tr-TR" sz="2000" b="1" dirty="0" err="1" smtClean="0"/>
              <a:t>Hayr-ül</a:t>
            </a:r>
            <a:r>
              <a:rPr lang="tr-TR" sz="2000" b="1" dirty="0" smtClean="0"/>
              <a:t> Garbi 18 km uzunluğunda bir kanalı bulunan yaklaşık </a:t>
            </a:r>
            <a:r>
              <a:rPr lang="tr-TR" sz="2000" b="1" dirty="0"/>
              <a:t>200 hektarlık bir </a:t>
            </a:r>
            <a:r>
              <a:rPr lang="tr-TR" sz="2000" b="1" dirty="0" smtClean="0"/>
              <a:t>alanını kaplar. </a:t>
            </a:r>
            <a:endParaRPr lang="tr-TR" sz="2000" b="1" dirty="0"/>
          </a:p>
          <a:p>
            <a:pPr indent="457200" algn="just">
              <a:spcAft>
                <a:spcPts val="600"/>
              </a:spcAft>
            </a:pPr>
            <a:r>
              <a:rPr lang="tr-TR" sz="2000" b="1" dirty="0" smtClean="0"/>
              <a:t>Ana </a:t>
            </a:r>
            <a:r>
              <a:rPr lang="tr-TR" sz="2000" b="1" dirty="0"/>
              <a:t>bina bir saraydır. </a:t>
            </a:r>
            <a:r>
              <a:rPr lang="tr-TR" sz="2000" b="1" dirty="0" smtClean="0"/>
              <a:t>Yapının batısında küçük </a:t>
            </a:r>
            <a:r>
              <a:rPr lang="tr-TR" sz="2000" b="1" dirty="0"/>
              <a:t>bir hamam yer almaktadır. Diğer yapılar, sarayın kuzey ve </a:t>
            </a:r>
            <a:r>
              <a:rPr lang="tr-TR" sz="2000" b="1" dirty="0" smtClean="0"/>
              <a:t>kuzey ve batısında yer alır. Bu yapılar büyük </a:t>
            </a:r>
            <a:r>
              <a:rPr lang="tr-TR" sz="2000" b="1" dirty="0"/>
              <a:t>bir açık hava </a:t>
            </a:r>
            <a:r>
              <a:rPr lang="tr-TR" sz="2000" b="1" dirty="0" smtClean="0"/>
              <a:t>sarnıcı (</a:t>
            </a:r>
            <a:r>
              <a:rPr lang="tr-TR" sz="2000" b="1" dirty="0" err="1" smtClean="0"/>
              <a:t>birka</a:t>
            </a:r>
            <a:r>
              <a:rPr lang="tr-TR" sz="2000" b="1" dirty="0"/>
              <a:t>); </a:t>
            </a:r>
            <a:r>
              <a:rPr lang="tr-TR" sz="2000" b="1" dirty="0" smtClean="0"/>
              <a:t>bir han, bir su değirmeni, bir </a:t>
            </a:r>
            <a:r>
              <a:rPr lang="tr-TR" sz="2000" b="1" dirty="0"/>
              <a:t>baraj ve </a:t>
            </a:r>
            <a:r>
              <a:rPr lang="tr-TR" sz="2000" b="1" dirty="0" smtClean="0"/>
              <a:t>46.5 </a:t>
            </a:r>
            <a:r>
              <a:rPr lang="tr-TR" sz="2000" b="1" dirty="0"/>
              <a:t>hektarlık bir tarım </a:t>
            </a:r>
            <a:r>
              <a:rPr lang="tr-TR" sz="2000" b="1" dirty="0" smtClean="0"/>
              <a:t>alanı.</a:t>
            </a:r>
          </a:p>
          <a:p>
            <a:pPr indent="457200" algn="just"/>
            <a:r>
              <a:rPr lang="tr-TR" sz="2000" b="1" dirty="0" smtClean="0"/>
              <a:t>Saray</a:t>
            </a:r>
            <a:r>
              <a:rPr lang="tr-TR" sz="2000" b="1" dirty="0"/>
              <a:t>, kenarları 71 m uzunluğunda kare bir </a:t>
            </a:r>
            <a:r>
              <a:rPr lang="tr-TR" sz="2000" b="1" dirty="0" smtClean="0"/>
              <a:t>yapıdır. </a:t>
            </a:r>
            <a:r>
              <a:rPr lang="tr-TR" sz="2000" b="1" dirty="0"/>
              <a:t>Hem içeride hem de dışarıda, alçı ve taş oyma heykeller ve fresklerle </a:t>
            </a:r>
            <a:r>
              <a:rPr lang="tr-TR" sz="2000" b="1" dirty="0" smtClean="0"/>
              <a:t>dekore </a:t>
            </a:r>
            <a:r>
              <a:rPr lang="tr-TR" sz="2000" b="1" dirty="0"/>
              <a:t>edilmiştir. Köşelerde, yanlarda ve geçidin her iki yanında yarım daire biçimli kule payandalarıyla takviye edilmiş bir çevre duvarı binayı sınırlar. </a:t>
            </a:r>
            <a:r>
              <a:rPr lang="tr-TR" sz="2000" b="1" dirty="0" err="1" smtClean="0"/>
              <a:t>Emevi</a:t>
            </a:r>
            <a:r>
              <a:rPr lang="tr-TR" sz="2000" b="1" dirty="0" smtClean="0"/>
              <a:t> </a:t>
            </a:r>
            <a:r>
              <a:rPr lang="tr-TR" sz="2000" b="1" dirty="0"/>
              <a:t>kalelerinin alışılagelmiş düzenine uygun olarak, iç mekan, </a:t>
            </a:r>
            <a:r>
              <a:rPr lang="tr-TR" sz="2000" b="1" dirty="0" smtClean="0"/>
              <a:t>merkezi </a:t>
            </a:r>
            <a:r>
              <a:rPr lang="tr-TR" sz="2000" b="1" dirty="0"/>
              <a:t>bir avlu etrafında iki katlı olarak düzenlenmiştir. Zemin katta, odalar altı ayrı dairede bir araya getirilmiştir. Üst katın planı benzer olmakla birlikte, girişin üzerinde bir kabul holünü de içermektedir. </a:t>
            </a:r>
          </a:p>
        </p:txBody>
      </p:sp>
    </p:spTree>
    <p:extLst>
      <p:ext uri="{BB962C8B-B14F-4D97-AF65-F5344CB8AC3E}">
        <p14:creationId xmlns:p14="http://schemas.microsoft.com/office/powerpoint/2010/main" val="2396462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urgay\Desktop\Resim1qq kopya.jpg"/>
          <p:cNvPicPr>
            <a:picLocks noChangeAspect="1" noChangeArrowheads="1"/>
          </p:cNvPicPr>
          <p:nvPr/>
        </p:nvPicPr>
        <p:blipFill rotWithShape="1">
          <a:blip r:embed="rId2">
            <a:extLst>
              <a:ext uri="{28A0092B-C50C-407E-A947-70E740481C1C}">
                <a14:useLocalDpi xmlns:a14="http://schemas.microsoft.com/office/drawing/2010/main" val="0"/>
              </a:ext>
            </a:extLst>
          </a:blip>
          <a:srcRect l="1548"/>
          <a:stretch/>
        </p:blipFill>
        <p:spPr bwMode="auto">
          <a:xfrm>
            <a:off x="189702" y="2420888"/>
            <a:ext cx="8846794" cy="3029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355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026" descr="C:\Belgelerim\İslam Sanatı\1.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11125"/>
            <a:ext cx="7620000" cy="6170613"/>
          </a:xfrm>
          <a:prstGeom prst="rect">
            <a:avLst/>
          </a:prstGeom>
          <a:noFill/>
          <a:extLst>
            <a:ext uri="{909E8E84-426E-40DD-AFC4-6F175D3DCCD1}">
              <a14:hiddenFill xmlns:a14="http://schemas.microsoft.com/office/drawing/2010/main">
                <a:solidFill>
                  <a:srgbClr val="FFFFFF"/>
                </a:solidFill>
              </a14:hiddenFill>
            </a:ext>
          </a:extLst>
        </p:spPr>
      </p:pic>
      <p:sp>
        <p:nvSpPr>
          <p:cNvPr id="27651" name="Rectangle 1027"/>
          <p:cNvSpPr>
            <a:spLocks noChangeArrowheads="1"/>
          </p:cNvSpPr>
          <p:nvPr/>
        </p:nvSpPr>
        <p:spPr bwMode="auto">
          <a:xfrm>
            <a:off x="1219200" y="6324600"/>
            <a:ext cx="6705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000">
                <a:latin typeface="Comic Sans MS" pitchFamily="66" charset="0"/>
              </a:rPr>
              <a:t>Kasrü’l Hayrü’l Garbi</a:t>
            </a:r>
          </a:p>
        </p:txBody>
      </p:sp>
    </p:spTree>
    <p:extLst>
      <p:ext uri="{BB962C8B-B14F-4D97-AF65-F5344CB8AC3E}">
        <p14:creationId xmlns:p14="http://schemas.microsoft.com/office/powerpoint/2010/main" val="313427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Belgelerim\İslam Sanatı\3.bmp"/>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52400" y="304800"/>
            <a:ext cx="8839200" cy="5478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268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Windows\Desktop\Kita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400"/>
            <a:ext cx="5516563" cy="6172200"/>
          </a:xfrm>
          <a:prstGeom prst="rect">
            <a:avLst/>
          </a:prstGeom>
          <a:noFill/>
          <a:extLst>
            <a:ext uri="{909E8E84-426E-40DD-AFC4-6F175D3DCCD1}">
              <a14:hiddenFill xmlns:a14="http://schemas.microsoft.com/office/drawing/2010/main">
                <a:solidFill>
                  <a:srgbClr val="FFFFFF"/>
                </a:solidFill>
              </a14:hiddenFill>
            </a:ext>
          </a:extLst>
        </p:spPr>
      </p:pic>
      <p:sp>
        <p:nvSpPr>
          <p:cNvPr id="50179" name="Rectangle 3"/>
          <p:cNvSpPr>
            <a:spLocks noChangeArrowheads="1"/>
          </p:cNvSpPr>
          <p:nvPr/>
        </p:nvSpPr>
        <p:spPr bwMode="auto">
          <a:xfrm>
            <a:off x="4010025" y="6324600"/>
            <a:ext cx="12477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tr-TR" altLang="tr-TR" sz="1400">
                <a:latin typeface="Comic Sans MS" pitchFamily="66" charset="0"/>
              </a:rPr>
              <a:t>Amman Kasrı</a:t>
            </a:r>
          </a:p>
        </p:txBody>
      </p:sp>
    </p:spTree>
    <p:extLst>
      <p:ext uri="{BB962C8B-B14F-4D97-AF65-F5344CB8AC3E}">
        <p14:creationId xmlns:p14="http://schemas.microsoft.com/office/powerpoint/2010/main" val="2018384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93848"/>
            <a:ext cx="8856984" cy="400110"/>
          </a:xfrm>
          <a:prstGeom prst="rect">
            <a:avLst/>
          </a:prstGeom>
        </p:spPr>
        <p:txBody>
          <a:bodyPr wrap="square">
            <a:spAutoFit/>
          </a:bodyPr>
          <a:lstStyle/>
          <a:p>
            <a:pPr algn="just">
              <a:spcAft>
                <a:spcPts val="600"/>
              </a:spcAft>
            </a:pPr>
            <a:r>
              <a:rPr lang="tr-TR" sz="2000" b="1" dirty="0" err="1" smtClean="0"/>
              <a:t>Nilometre</a:t>
            </a:r>
            <a:r>
              <a:rPr lang="tr-TR" sz="2000" b="1" dirty="0" smtClean="0"/>
              <a:t>/Mikyas-ı Nil:</a:t>
            </a:r>
          </a:p>
        </p:txBody>
      </p:sp>
      <p:pic>
        <p:nvPicPr>
          <p:cNvPr id="3" name="Picture 2" descr="Afrika Mısır (Kuzey Afrika), Nil Nehri&amp;#39;nin Mısır Nil Nehri haritası -  harita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209856"/>
            <a:ext cx="3661071"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92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542865"/>
            <a:ext cx="8856984" cy="5478423"/>
          </a:xfrm>
          <a:prstGeom prst="rect">
            <a:avLst/>
          </a:prstGeom>
        </p:spPr>
        <p:txBody>
          <a:bodyPr wrap="square">
            <a:spAutoFit/>
          </a:bodyPr>
          <a:lstStyle/>
          <a:p>
            <a:pPr indent="457200" algn="just">
              <a:spcAft>
                <a:spcPts val="600"/>
              </a:spcAft>
            </a:pPr>
            <a:r>
              <a:rPr lang="tr-TR" sz="2000" b="1" dirty="0" smtClean="0"/>
              <a:t>Mısırda Nil’in seviyesinin ölçülmesi çok eski zamanlardan itibaren taşkınlar nedeni ile zorunlu olarak yapılan bir iştir. İslâm </a:t>
            </a:r>
            <a:r>
              <a:rPr lang="tr-TR" sz="2000" b="1" dirty="0"/>
              <a:t>kaynaklarına göre ilk mikyas, </a:t>
            </a:r>
            <a:r>
              <a:rPr lang="tr-TR" sz="2000" b="1" dirty="0" smtClean="0"/>
              <a:t>Yusuf </a:t>
            </a:r>
            <a:r>
              <a:rPr lang="tr-TR" sz="2000" b="1" dirty="0"/>
              <a:t>peygamber tarafından </a:t>
            </a:r>
            <a:r>
              <a:rPr lang="tr-TR" sz="2000" b="1" dirty="0" err="1"/>
              <a:t>Memfis’te</a:t>
            </a:r>
            <a:r>
              <a:rPr lang="tr-TR" sz="2000" b="1" dirty="0"/>
              <a:t> </a:t>
            </a:r>
            <a:r>
              <a:rPr lang="tr-TR" sz="2000" b="1" dirty="0" smtClean="0"/>
              <a:t>yaptırılmıştır. Mısır’ın 642 yılında fethi sırasında burada </a:t>
            </a:r>
            <a:r>
              <a:rPr lang="tr-TR" sz="2000" b="1" dirty="0"/>
              <a:t>bir mikyasın </a:t>
            </a:r>
            <a:r>
              <a:rPr lang="tr-TR" sz="2000" b="1" dirty="0" smtClean="0"/>
              <a:t>bulunduğu, </a:t>
            </a:r>
            <a:r>
              <a:rPr lang="tr-TR" sz="2000" b="1" dirty="0" err="1" smtClean="0"/>
              <a:t>Amr</a:t>
            </a:r>
            <a:r>
              <a:rPr lang="tr-TR" sz="2000" b="1" dirty="0" smtClean="0"/>
              <a:t> </a:t>
            </a:r>
            <a:r>
              <a:rPr lang="tr-TR" sz="2000" b="1" dirty="0"/>
              <a:t>b. </a:t>
            </a:r>
            <a:r>
              <a:rPr lang="tr-TR" sz="2000" b="1" dirty="0" err="1"/>
              <a:t>Âs’ın</a:t>
            </a:r>
            <a:r>
              <a:rPr lang="tr-TR" sz="2000" b="1" dirty="0"/>
              <a:t> biri </a:t>
            </a:r>
            <a:r>
              <a:rPr lang="tr-TR" sz="2000" b="1" dirty="0" err="1"/>
              <a:t>Asvan’da</a:t>
            </a:r>
            <a:r>
              <a:rPr lang="tr-TR" sz="2000" b="1" dirty="0"/>
              <a:t>, diğeri </a:t>
            </a:r>
            <a:r>
              <a:rPr lang="tr-TR" sz="2000" b="1" dirty="0" err="1"/>
              <a:t>Dendera’da</a:t>
            </a:r>
            <a:r>
              <a:rPr lang="tr-TR" sz="2000" b="1" dirty="0"/>
              <a:t> olmak üzere iki, </a:t>
            </a:r>
            <a:r>
              <a:rPr lang="tr-TR" sz="2000" b="1" dirty="0" err="1"/>
              <a:t>Muâviye</a:t>
            </a:r>
            <a:r>
              <a:rPr lang="tr-TR" sz="2000" b="1" dirty="0"/>
              <a:t> ile </a:t>
            </a:r>
            <a:r>
              <a:rPr lang="tr-TR" sz="2000" b="1" dirty="0" err="1"/>
              <a:t>Abdülazîz</a:t>
            </a:r>
            <a:r>
              <a:rPr lang="tr-TR" sz="2000" b="1" dirty="0"/>
              <a:t> b. </a:t>
            </a:r>
            <a:r>
              <a:rPr lang="tr-TR" sz="2000" b="1" dirty="0" err="1"/>
              <a:t>Mervân’ın</a:t>
            </a:r>
            <a:r>
              <a:rPr lang="tr-TR" sz="2000" b="1" dirty="0"/>
              <a:t> da birer </a:t>
            </a:r>
            <a:r>
              <a:rPr lang="tr-TR" sz="2000" b="1" dirty="0" smtClean="0"/>
              <a:t>mikyas </a:t>
            </a:r>
            <a:r>
              <a:rPr lang="tr-TR" sz="2000" b="1" dirty="0"/>
              <a:t>yaptırdıkları bilinmektedir. </a:t>
            </a:r>
          </a:p>
          <a:p>
            <a:pPr indent="457200" algn="just">
              <a:spcAft>
                <a:spcPts val="600"/>
              </a:spcAft>
            </a:pPr>
            <a:r>
              <a:rPr lang="tr-TR" sz="2000" b="1" dirty="0" smtClean="0"/>
              <a:t>İslâmî </a:t>
            </a:r>
            <a:r>
              <a:rPr lang="tr-TR" sz="2000" b="1" dirty="0"/>
              <a:t>döneme ait en uzun süre kullanılan mikyas, </a:t>
            </a:r>
            <a:r>
              <a:rPr lang="tr-TR" sz="2000" b="1" dirty="0" err="1"/>
              <a:t>Ravza</a:t>
            </a:r>
            <a:r>
              <a:rPr lang="tr-TR" sz="2000" b="1" dirty="0"/>
              <a:t> adasının güney ucuna </a:t>
            </a:r>
            <a:r>
              <a:rPr lang="tr-TR" sz="2000" b="1" dirty="0" smtClean="0"/>
              <a:t>715 </a:t>
            </a:r>
            <a:r>
              <a:rPr lang="tr-TR" sz="2000" b="1" dirty="0"/>
              <a:t>yılında Süleyman b. Abdülmelik tarafından kurulan ve </a:t>
            </a:r>
            <a:r>
              <a:rPr lang="tr-TR" sz="2000" b="1" dirty="0" smtClean="0"/>
              <a:t>861 </a:t>
            </a:r>
            <a:r>
              <a:rPr lang="tr-TR" sz="2000" b="1" dirty="0"/>
              <a:t>Mütevekkil-</a:t>
            </a:r>
            <a:r>
              <a:rPr lang="tr-TR" sz="2000" b="1" dirty="0" err="1"/>
              <a:t>Alellah’ın</a:t>
            </a:r>
            <a:r>
              <a:rPr lang="tr-TR" sz="2000" b="1" dirty="0"/>
              <a:t> emriyle matematikçi </a:t>
            </a:r>
            <a:r>
              <a:rPr lang="tr-TR" sz="2000" b="1" dirty="0" err="1"/>
              <a:t>Fergānî’ye</a:t>
            </a:r>
            <a:r>
              <a:rPr lang="tr-TR" sz="2000" b="1" dirty="0"/>
              <a:t> ihya ettirilen </a:t>
            </a:r>
            <a:r>
              <a:rPr lang="tr-TR" sz="2000" b="1" dirty="0" smtClean="0"/>
              <a:t>el-</a:t>
            </a:r>
            <a:r>
              <a:rPr lang="tr-TR" sz="2000" b="1" dirty="0" err="1" smtClean="0"/>
              <a:t>Mikyâsü’l</a:t>
            </a:r>
            <a:r>
              <a:rPr lang="tr-TR" sz="2000" b="1" dirty="0" smtClean="0"/>
              <a:t>-</a:t>
            </a:r>
            <a:r>
              <a:rPr lang="tr-TR" sz="2000" b="1" dirty="0" err="1" smtClean="0"/>
              <a:t>kebîr’dir</a:t>
            </a:r>
            <a:r>
              <a:rPr lang="tr-TR" sz="2000" b="1" dirty="0" smtClean="0"/>
              <a:t>. </a:t>
            </a:r>
            <a:r>
              <a:rPr lang="tr-TR" sz="2000" b="1" dirty="0"/>
              <a:t>Tarihî metinlerde </a:t>
            </a:r>
            <a:r>
              <a:rPr lang="tr-TR" sz="2000" b="1" dirty="0" smtClean="0"/>
              <a:t>geçen bilgiler bu </a:t>
            </a:r>
            <a:r>
              <a:rPr lang="tr-TR" sz="2000" b="1" dirty="0"/>
              <a:t>mikyasla ilgilidir. </a:t>
            </a:r>
            <a:endParaRPr lang="tr-TR" sz="2000" b="1" dirty="0" smtClean="0"/>
          </a:p>
          <a:p>
            <a:pPr indent="457200" algn="just">
              <a:spcAft>
                <a:spcPts val="600"/>
              </a:spcAft>
            </a:pPr>
            <a:r>
              <a:rPr lang="tr-TR" sz="2000" b="1" dirty="0" err="1" smtClean="0"/>
              <a:t>Nilometre</a:t>
            </a:r>
            <a:r>
              <a:rPr lang="tr-TR" sz="2000" b="1" dirty="0" smtClean="0"/>
              <a:t> sonraki dönemlerde onarımlar geçirmiştir. 879 yılında </a:t>
            </a:r>
            <a:r>
              <a:rPr lang="tr-TR" sz="2000" b="1" dirty="0" err="1"/>
              <a:t>Tolunoğlu</a:t>
            </a:r>
            <a:r>
              <a:rPr lang="tr-TR" sz="2000" b="1" dirty="0"/>
              <a:t> </a:t>
            </a:r>
            <a:r>
              <a:rPr lang="tr-TR" sz="2000" b="1" dirty="0" err="1" smtClean="0"/>
              <a:t>Ahmedtarafından</a:t>
            </a:r>
            <a:r>
              <a:rPr lang="tr-TR" sz="2000" b="1" dirty="0" smtClean="0"/>
              <a:t> onarılmıştır. </a:t>
            </a:r>
            <a:r>
              <a:rPr lang="tr-TR" sz="2000" b="1" dirty="0" err="1" smtClean="0"/>
              <a:t>Fâtımî</a:t>
            </a:r>
            <a:r>
              <a:rPr lang="tr-TR" sz="2000" b="1" dirty="0" smtClean="0"/>
              <a:t> </a:t>
            </a:r>
            <a:r>
              <a:rPr lang="tr-TR" sz="2000" b="1" dirty="0"/>
              <a:t>Halifesi </a:t>
            </a:r>
            <a:r>
              <a:rPr lang="tr-TR" sz="2000" b="1" dirty="0" err="1"/>
              <a:t>Müstansır</a:t>
            </a:r>
            <a:r>
              <a:rPr lang="tr-TR" sz="2000" b="1" dirty="0"/>
              <a:t>-Billâh </a:t>
            </a:r>
            <a:r>
              <a:rPr lang="tr-TR" sz="2000" b="1" dirty="0" smtClean="0"/>
              <a:t>yapının yanına </a:t>
            </a:r>
            <a:r>
              <a:rPr lang="tr-TR" sz="2000" b="1" dirty="0"/>
              <a:t>bir </a:t>
            </a:r>
            <a:r>
              <a:rPr lang="tr-TR" sz="2000" b="1" dirty="0" err="1"/>
              <a:t>mescid</a:t>
            </a:r>
            <a:r>
              <a:rPr lang="tr-TR" sz="2000" b="1" dirty="0"/>
              <a:t> inşa edilmiş ve </a:t>
            </a:r>
            <a:r>
              <a:rPr lang="tr-TR" sz="2000" b="1" dirty="0" smtClean="0"/>
              <a:t>1241’de etrafı bir duvarla çevrilmiştir. </a:t>
            </a:r>
            <a:r>
              <a:rPr lang="tr-TR" sz="2000" b="1" dirty="0" err="1" smtClean="0"/>
              <a:t>Memlük</a:t>
            </a:r>
            <a:r>
              <a:rPr lang="tr-TR" sz="2000" b="1" dirty="0" smtClean="0"/>
              <a:t> döneminde 15. yüzyılın başında, 1467-1468 yıllarında ve 1481 yılında olan bir depremde sonra Sultan </a:t>
            </a:r>
            <a:r>
              <a:rPr lang="tr-TR" sz="2000" b="1" dirty="0" err="1"/>
              <a:t>Kayıtbay’ın</a:t>
            </a:r>
            <a:r>
              <a:rPr lang="tr-TR" sz="2000" b="1" dirty="0"/>
              <a:t> emriyle esaslı bir şekilde </a:t>
            </a:r>
            <a:r>
              <a:rPr lang="tr-TR" sz="2000" b="1" dirty="0" smtClean="0"/>
              <a:t>onarılmıştır. Yapının üzerine </a:t>
            </a:r>
            <a:r>
              <a:rPr lang="tr-TR" sz="2000" b="1" dirty="0"/>
              <a:t>Yavuz Sultan Selim </a:t>
            </a:r>
            <a:r>
              <a:rPr lang="tr-TR" sz="2000" b="1" dirty="0" smtClean="0"/>
              <a:t>1517 yılında bir </a:t>
            </a:r>
            <a:r>
              <a:rPr lang="tr-TR" sz="2000" b="1" dirty="0"/>
              <a:t>çatı inşa ettirmiştir. Osmanlılar tarafından düzenli biçimde bakımı </a:t>
            </a:r>
            <a:r>
              <a:rPr lang="tr-TR" sz="2000" b="1" dirty="0" smtClean="0"/>
              <a:t>sürdürülmüştür. </a:t>
            </a:r>
            <a:r>
              <a:rPr lang="tr-TR" sz="2000" b="1" dirty="0" err="1" smtClean="0"/>
              <a:t>Mikas</a:t>
            </a:r>
            <a:r>
              <a:rPr lang="tr-TR" sz="2000" b="1" dirty="0" smtClean="0"/>
              <a:t> halen </a:t>
            </a:r>
            <a:r>
              <a:rPr lang="tr-TR" sz="2000" b="1" dirty="0"/>
              <a:t>faal durumdadır</a:t>
            </a:r>
            <a:r>
              <a:rPr lang="tr-TR" sz="2000" b="1" dirty="0" smtClean="0"/>
              <a:t>.</a:t>
            </a:r>
            <a:endParaRPr lang="tr-TR" sz="2000" b="1" dirty="0"/>
          </a:p>
        </p:txBody>
      </p:sp>
    </p:spTree>
    <p:extLst>
      <p:ext uri="{BB962C8B-B14F-4D97-AF65-F5344CB8AC3E}">
        <p14:creationId xmlns:p14="http://schemas.microsoft.com/office/powerpoint/2010/main" val="1434724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74168"/>
            <a:ext cx="8856984" cy="5632311"/>
          </a:xfrm>
          <a:prstGeom prst="rect">
            <a:avLst/>
          </a:prstGeom>
        </p:spPr>
        <p:txBody>
          <a:bodyPr wrap="square">
            <a:spAutoFit/>
          </a:bodyPr>
          <a:lstStyle/>
          <a:p>
            <a:pPr indent="457200" algn="just">
              <a:spcAft>
                <a:spcPts val="600"/>
              </a:spcAft>
            </a:pPr>
            <a:r>
              <a:rPr lang="tr-TR" sz="2000" b="1" dirty="0" smtClean="0"/>
              <a:t>Suyun seviyesinin </a:t>
            </a:r>
            <a:r>
              <a:rPr lang="tr-TR" sz="2000" b="1" dirty="0"/>
              <a:t>hassas biçimde ölçülebilmesi için </a:t>
            </a:r>
            <a:r>
              <a:rPr lang="tr-TR" sz="2000" b="1" dirty="0" smtClean="0"/>
              <a:t>nehir </a:t>
            </a:r>
            <a:r>
              <a:rPr lang="tr-TR" sz="2000" b="1" dirty="0" err="1" smtClean="0"/>
              <a:t>suyı</a:t>
            </a:r>
            <a:r>
              <a:rPr lang="tr-TR" sz="2000" b="1" dirty="0" smtClean="0"/>
              <a:t> ölçekli bir havuzla irtibatlanması esasına </a:t>
            </a:r>
            <a:r>
              <a:rPr lang="tr-TR" sz="2000" b="1" dirty="0"/>
              <a:t>dayanan </a:t>
            </a:r>
            <a:r>
              <a:rPr lang="tr-TR" sz="2000" b="1" dirty="0" err="1"/>
              <a:t>mikyâsü’n-Nîl</a:t>
            </a:r>
            <a:r>
              <a:rPr lang="tr-TR" sz="2000" b="1" dirty="0"/>
              <a:t> </a:t>
            </a:r>
            <a:r>
              <a:rPr lang="tr-TR" sz="2000" b="1" dirty="0" smtClean="0"/>
              <a:t>ana </a:t>
            </a:r>
            <a:r>
              <a:rPr lang="tr-TR" sz="2000" b="1" dirty="0"/>
              <a:t>yapısı itibariyle, ortasında üzeri taksimatlı beyaz mermerden sekizgen bir sütun bulunan etrafı duvarlarla çevrili </a:t>
            </a:r>
            <a:r>
              <a:rPr lang="tr-TR" sz="2000" b="1" dirty="0" smtClean="0"/>
              <a:t>altı daire diğer ikisi kare biçimli üç katlı bir havuzdan </a:t>
            </a:r>
            <a:r>
              <a:rPr lang="tr-TR" sz="2000" b="1" dirty="0"/>
              <a:t>ibarettir</a:t>
            </a:r>
            <a:r>
              <a:rPr lang="tr-TR" sz="2000" b="1" dirty="0" smtClean="0"/>
              <a:t>.</a:t>
            </a:r>
          </a:p>
          <a:p>
            <a:pPr indent="457200" algn="just">
              <a:spcAft>
                <a:spcPts val="600"/>
              </a:spcAft>
            </a:pPr>
            <a:r>
              <a:rPr lang="tr-TR" sz="2000" b="1" dirty="0" smtClean="0"/>
              <a:t> Havuzun zeminine duvarları </a:t>
            </a:r>
            <a:r>
              <a:rPr lang="tr-TR" sz="2000" b="1" dirty="0"/>
              <a:t>dolaşan ortalama 96 </a:t>
            </a:r>
            <a:r>
              <a:rPr lang="tr-TR" sz="2000" b="1" dirty="0" smtClean="0"/>
              <a:t>cm </a:t>
            </a:r>
            <a:r>
              <a:rPr lang="tr-TR" sz="2000" b="1" dirty="0"/>
              <a:t>genişliğindeki bir merdivenle </a:t>
            </a:r>
            <a:r>
              <a:rPr lang="tr-TR" sz="2000" b="1" dirty="0" smtClean="0"/>
              <a:t> </a:t>
            </a:r>
            <a:r>
              <a:rPr lang="tr-TR" sz="2000" b="1" dirty="0"/>
              <a:t>kadar inilmektedir. 1,20 </a:t>
            </a:r>
            <a:r>
              <a:rPr lang="tr-TR" sz="2000" b="1" dirty="0" smtClean="0"/>
              <a:t>m </a:t>
            </a:r>
            <a:r>
              <a:rPr lang="tr-TR" sz="2000" b="1" dirty="0"/>
              <a:t>yüksekliğindeki bir kaide üzerine oturan sütun </a:t>
            </a:r>
            <a:r>
              <a:rPr lang="tr-TR" sz="2000" b="1" dirty="0" smtClean="0"/>
              <a:t>8,64 m </a:t>
            </a:r>
            <a:r>
              <a:rPr lang="tr-TR" sz="2000" b="1" dirty="0"/>
              <a:t>yüksekliğinde olup </a:t>
            </a:r>
            <a:r>
              <a:rPr lang="tr-TR" sz="2000" b="1" dirty="0" err="1" smtClean="0"/>
              <a:t>korint</a:t>
            </a:r>
            <a:r>
              <a:rPr lang="tr-TR" sz="2000" b="1" dirty="0" smtClean="0"/>
              <a:t> </a:t>
            </a:r>
            <a:r>
              <a:rPr lang="tr-TR" sz="2000" b="1" dirty="0"/>
              <a:t>tarzı bir başlıkla duvardan duvara uzanan bir kirişi taşımaktadır. </a:t>
            </a:r>
            <a:endParaRPr lang="tr-TR" sz="2000" b="1" dirty="0" smtClean="0"/>
          </a:p>
          <a:p>
            <a:pPr indent="457200" algn="just">
              <a:spcAft>
                <a:spcPts val="600"/>
              </a:spcAft>
            </a:pPr>
            <a:r>
              <a:rPr lang="tr-TR" sz="2000" b="1" dirty="0" smtClean="0"/>
              <a:t>Sütunun üzeri </a:t>
            </a:r>
            <a:r>
              <a:rPr lang="tr-TR" sz="2000" b="1" dirty="0"/>
              <a:t>16 </a:t>
            </a:r>
            <a:r>
              <a:rPr lang="tr-TR" sz="2000" b="1" dirty="0" smtClean="0"/>
              <a:t>zira aralıkla (1 zira yaklaşık 54,05 cm) bölümlenmiştir. Bu cetvelin üst kısmında “</a:t>
            </a:r>
            <a:r>
              <a:rPr lang="tr-TR" sz="2000" b="1" dirty="0"/>
              <a:t>on yedi” (</a:t>
            </a:r>
            <a:r>
              <a:rPr lang="tr-TR" sz="2000" b="1" dirty="0" err="1"/>
              <a:t>seb‘a</a:t>
            </a:r>
            <a:r>
              <a:rPr lang="tr-TR" sz="2000" b="1" dirty="0"/>
              <a:t> aşer) yazmaktadır. Nil ile havuzun irtibatı farklı seviyelerdeki üç ayrı dehlizle sağlanmıştır. </a:t>
            </a:r>
            <a:r>
              <a:rPr lang="tr-TR" sz="2000" b="1" dirty="0" smtClean="0"/>
              <a:t>Mikyasın </a:t>
            </a:r>
            <a:r>
              <a:rPr lang="tr-TR" sz="2000" b="1" dirty="0"/>
              <a:t>üzerinde Nil’e bakan bir aslan heykeli bulunmakta ve seviye 16 </a:t>
            </a:r>
            <a:r>
              <a:rPr lang="tr-TR" sz="2000" b="1" dirty="0" err="1" smtClean="0"/>
              <a:t>ziraya</a:t>
            </a:r>
            <a:r>
              <a:rPr lang="tr-TR" sz="2000" b="1" dirty="0" smtClean="0"/>
              <a:t> ulaştığında </a:t>
            </a:r>
            <a:r>
              <a:rPr lang="tr-TR" sz="2000" b="1" dirty="0"/>
              <a:t>ağzından su akmaktadır. </a:t>
            </a:r>
          </a:p>
          <a:p>
            <a:pPr indent="457200" algn="just">
              <a:spcAft>
                <a:spcPts val="600"/>
              </a:spcAft>
            </a:pPr>
            <a:r>
              <a:rPr lang="tr-TR" sz="2000" b="1" dirty="0" smtClean="0"/>
              <a:t>Aslanın </a:t>
            </a:r>
            <a:r>
              <a:rPr lang="tr-TR" sz="2000" b="1" dirty="0"/>
              <a:t>karşısındaki duvarın üst tarafında, </a:t>
            </a:r>
            <a:r>
              <a:rPr lang="tr-TR" sz="2000" b="1" dirty="0" smtClean="0"/>
              <a:t>Secde suresi 27. ayet ve </a:t>
            </a:r>
            <a:r>
              <a:rPr lang="tr-TR" sz="2000" b="1" dirty="0"/>
              <a:t>onun altında Halife Mütevekkil-</a:t>
            </a:r>
            <a:r>
              <a:rPr lang="tr-TR" sz="2000" b="1" dirty="0" err="1"/>
              <a:t>Alellah</a:t>
            </a:r>
            <a:r>
              <a:rPr lang="tr-TR" sz="2000" b="1" dirty="0"/>
              <a:t> ile </a:t>
            </a:r>
            <a:r>
              <a:rPr lang="tr-TR" sz="2000" b="1" dirty="0" err="1"/>
              <a:t>Ahmed</a:t>
            </a:r>
            <a:r>
              <a:rPr lang="tr-TR" sz="2000" b="1" dirty="0"/>
              <a:t> b. Muhammed el-</a:t>
            </a:r>
            <a:r>
              <a:rPr lang="tr-TR" sz="2000" b="1" dirty="0" err="1"/>
              <a:t>Hâsib’in</a:t>
            </a:r>
            <a:r>
              <a:rPr lang="tr-TR" sz="2000" b="1" dirty="0"/>
              <a:t> </a:t>
            </a:r>
            <a:r>
              <a:rPr lang="tr-TR" sz="2000" b="1" dirty="0" smtClean="0"/>
              <a:t>adları </a:t>
            </a:r>
            <a:r>
              <a:rPr lang="tr-TR" sz="2000" b="1" dirty="0"/>
              <a:t>ve 861 tarihi yer almaktadır. </a:t>
            </a:r>
            <a:endParaRPr lang="tr-TR" sz="2000" b="1" dirty="0" smtClean="0"/>
          </a:p>
          <a:p>
            <a:pPr indent="457200" algn="just">
              <a:spcAft>
                <a:spcPts val="600"/>
              </a:spcAft>
            </a:pPr>
            <a:r>
              <a:rPr lang="tr-TR" sz="2000" b="1" dirty="0"/>
              <a:t>Secde </a:t>
            </a:r>
            <a:r>
              <a:rPr lang="tr-TR" sz="2000" b="1" dirty="0" smtClean="0"/>
              <a:t>27: Kuru </a:t>
            </a:r>
            <a:r>
              <a:rPr lang="tr-TR" sz="2000" b="1" dirty="0"/>
              <a:t>yerlere su gönderip onunla hayvanlarının ve kendilerinin yedikleri ekinleri çıkardığımızı görmezler mi</a:t>
            </a:r>
            <a:r>
              <a:rPr lang="tr-TR" sz="2000" b="1" dirty="0" smtClean="0"/>
              <a:t>?»</a:t>
            </a:r>
          </a:p>
        </p:txBody>
      </p:sp>
    </p:spTree>
    <p:extLst>
      <p:ext uri="{BB962C8B-B14F-4D97-AF65-F5344CB8AC3E}">
        <p14:creationId xmlns:p14="http://schemas.microsoft.com/office/powerpoint/2010/main" val="340818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93848"/>
            <a:ext cx="8856984" cy="6170920"/>
          </a:xfrm>
          <a:prstGeom prst="rect">
            <a:avLst/>
          </a:prstGeom>
        </p:spPr>
        <p:txBody>
          <a:bodyPr wrap="square">
            <a:spAutoFit/>
          </a:bodyPr>
          <a:lstStyle/>
          <a:p>
            <a:pPr indent="457200" algn="just">
              <a:spcAft>
                <a:spcPts val="600"/>
              </a:spcAft>
            </a:pPr>
            <a:r>
              <a:rPr lang="tr-TR" sz="2000" b="1" dirty="0" smtClean="0"/>
              <a:t>Ayrıca </a:t>
            </a:r>
            <a:r>
              <a:rPr lang="tr-TR" sz="2000" b="1" dirty="0"/>
              <a:t>diğer duvarlara 17 </a:t>
            </a:r>
            <a:r>
              <a:rPr lang="tr-TR" sz="2000" b="1" dirty="0" err="1"/>
              <a:t>zirâ</a:t>
            </a:r>
            <a:r>
              <a:rPr lang="tr-TR" sz="2000" b="1" dirty="0"/>
              <a:t> seviyesinden </a:t>
            </a:r>
            <a:r>
              <a:rPr lang="tr-TR" sz="2000" b="1" dirty="0" smtClean="0"/>
              <a:t>itibaren </a:t>
            </a:r>
            <a:r>
              <a:rPr lang="tr-TR" sz="2000" b="1" dirty="0" err="1" smtClean="0"/>
              <a:t>İbrâhîm</a:t>
            </a:r>
            <a:r>
              <a:rPr lang="tr-TR" sz="2000" b="1" dirty="0" smtClean="0"/>
              <a:t> 37</a:t>
            </a:r>
            <a:r>
              <a:rPr lang="tr-TR" sz="2000" b="1" dirty="0"/>
              <a:t>; </a:t>
            </a:r>
            <a:r>
              <a:rPr lang="tr-TR" sz="2000" b="1" dirty="0" smtClean="0"/>
              <a:t>Hac 5</a:t>
            </a:r>
            <a:r>
              <a:rPr lang="tr-TR" sz="2000" b="1" dirty="0"/>
              <a:t>, 63; </a:t>
            </a:r>
            <a:r>
              <a:rPr lang="tr-TR" sz="2000" b="1" dirty="0" err="1" smtClean="0"/>
              <a:t>Şûrâ</a:t>
            </a:r>
            <a:r>
              <a:rPr lang="tr-TR" sz="2000" b="1" dirty="0" smtClean="0"/>
              <a:t> 28 ve </a:t>
            </a:r>
            <a:r>
              <a:rPr lang="tr-TR" sz="2000" b="1" dirty="0" err="1" smtClean="0"/>
              <a:t>Kāf</a:t>
            </a:r>
            <a:r>
              <a:rPr lang="tr-TR" sz="2000" b="1" dirty="0" smtClean="0"/>
              <a:t> 9 gibi </a:t>
            </a:r>
            <a:r>
              <a:rPr lang="tr-TR" sz="2000" b="1" dirty="0"/>
              <a:t> su ile ilgili </a:t>
            </a:r>
            <a:r>
              <a:rPr lang="tr-TR" sz="2000" b="1" dirty="0" smtClean="0"/>
              <a:t>ayetler, kirişin </a:t>
            </a:r>
            <a:r>
              <a:rPr lang="tr-TR" sz="2000" b="1" dirty="0"/>
              <a:t>üzerine </a:t>
            </a:r>
            <a:r>
              <a:rPr lang="tr-TR" sz="2000" b="1" dirty="0" smtClean="0"/>
              <a:t>ise Bakara 255 (</a:t>
            </a:r>
            <a:r>
              <a:rPr lang="tr-TR" sz="2000" b="1" dirty="0" err="1" smtClean="0"/>
              <a:t>Âyetü’l-kürsî</a:t>
            </a:r>
            <a:r>
              <a:rPr lang="tr-TR" sz="2000" b="1" dirty="0" smtClean="0"/>
              <a:t> </a:t>
            </a:r>
            <a:r>
              <a:rPr lang="tr-TR" sz="2000" b="1" dirty="0"/>
              <a:t>yazılmıştır. </a:t>
            </a:r>
            <a:endParaRPr lang="tr-TR" sz="2000" b="1" dirty="0" smtClean="0"/>
          </a:p>
          <a:p>
            <a:pPr indent="457200" algn="just">
              <a:spcAft>
                <a:spcPts val="600"/>
              </a:spcAft>
            </a:pPr>
            <a:r>
              <a:rPr lang="tr-TR" sz="2000" b="1" dirty="0" smtClean="0"/>
              <a:t>Giriş </a:t>
            </a:r>
            <a:r>
              <a:rPr lang="tr-TR" sz="2000" b="1" dirty="0"/>
              <a:t>kapısının bir tarafında </a:t>
            </a:r>
            <a:r>
              <a:rPr lang="tr-TR" sz="2000" b="1" dirty="0" err="1" smtClean="0"/>
              <a:t>İsrâ</a:t>
            </a:r>
            <a:r>
              <a:rPr lang="tr-TR" sz="2000" b="1" dirty="0" smtClean="0"/>
              <a:t> </a:t>
            </a:r>
            <a:r>
              <a:rPr lang="tr-TR" sz="2000" b="1" dirty="0"/>
              <a:t>82 ve diğer tarafında </a:t>
            </a:r>
            <a:r>
              <a:rPr lang="tr-TR" sz="2000" b="1" dirty="0" err="1" smtClean="0"/>
              <a:t>Kehf</a:t>
            </a:r>
            <a:r>
              <a:rPr lang="tr-TR" sz="2000" b="1" dirty="0" smtClean="0"/>
              <a:t> </a:t>
            </a:r>
            <a:r>
              <a:rPr lang="tr-TR" sz="2000" b="1" dirty="0"/>
              <a:t>39. </a:t>
            </a:r>
            <a:r>
              <a:rPr lang="tr-TR" sz="2000" b="1" dirty="0" err="1"/>
              <a:t>âyetleri</a:t>
            </a:r>
            <a:r>
              <a:rPr lang="tr-TR" sz="2000" b="1" dirty="0"/>
              <a:t> yer almaktadır</a:t>
            </a:r>
            <a:r>
              <a:rPr lang="tr-TR" sz="2000" b="1" dirty="0" smtClean="0"/>
              <a:t>.</a:t>
            </a:r>
          </a:p>
          <a:p>
            <a:pPr indent="457200" algn="just">
              <a:spcAft>
                <a:spcPts val="600"/>
              </a:spcAft>
            </a:pPr>
            <a:r>
              <a:rPr lang="tr-TR" sz="2000" b="1" dirty="0" err="1"/>
              <a:t>İbrâhîm</a:t>
            </a:r>
            <a:r>
              <a:rPr lang="tr-TR" sz="2000" b="1" dirty="0"/>
              <a:t> </a:t>
            </a:r>
            <a:r>
              <a:rPr lang="tr-TR" sz="2000" b="1" dirty="0" smtClean="0"/>
              <a:t>37: «Rabbimiz</a:t>
            </a:r>
            <a:r>
              <a:rPr lang="tr-TR" sz="2000" b="1" dirty="0"/>
              <a:t>! Ben çocuklarımdan kimini, namaz kılabilmeleri için Senin kutsal evinin yanında, ziraata elverişsiz bir vadiye yerleştirdim. Rabbimiz! İnsanların gönüllerini onlara meylettir, şükretmeleri için onları ürünlerle </a:t>
            </a:r>
            <a:r>
              <a:rPr lang="tr-TR" sz="2000" b="1" dirty="0" smtClean="0"/>
              <a:t>rızıklandır»</a:t>
            </a:r>
          </a:p>
          <a:p>
            <a:pPr indent="457200" algn="just">
              <a:spcAft>
                <a:spcPts val="600"/>
              </a:spcAft>
            </a:pPr>
            <a:r>
              <a:rPr lang="tr-TR" sz="2000" b="1" dirty="0" smtClean="0"/>
              <a:t>Hac 5: «Ey </a:t>
            </a:r>
            <a:r>
              <a:rPr lang="tr-TR" sz="2000" b="1" dirty="0"/>
              <a:t>insanlar! Ölümden sonra diriliş konusunda herhangi bir </a:t>
            </a:r>
            <a:r>
              <a:rPr lang="tr-TR" sz="2000" b="1" dirty="0" smtClean="0"/>
              <a:t>şüphe içindeyseniz </a:t>
            </a:r>
            <a:r>
              <a:rPr lang="tr-TR" sz="2000" b="1" dirty="0"/>
              <a:t>(düşünün ki) hiç şüphesiz biz sizi topraktan, sonra az bir sudan (meniden), sonra bir “</a:t>
            </a:r>
            <a:r>
              <a:rPr lang="tr-TR" sz="2000" b="1" dirty="0" err="1" smtClean="0"/>
              <a:t>alaka”dan</a:t>
            </a:r>
            <a:r>
              <a:rPr lang="tr-TR" sz="2000" b="1" dirty="0" smtClean="0"/>
              <a:t>, </a:t>
            </a:r>
            <a:r>
              <a:rPr lang="tr-TR" sz="2000" b="1" dirty="0"/>
              <a:t>sonra da yaratılışı belli belirsiz bir “</a:t>
            </a:r>
            <a:r>
              <a:rPr lang="tr-TR" sz="2000" b="1" dirty="0" err="1" smtClean="0"/>
              <a:t>mudga”dan</a:t>
            </a:r>
            <a:r>
              <a:rPr lang="tr-TR" sz="2000" b="1" dirty="0" smtClean="0"/>
              <a:t> </a:t>
            </a:r>
            <a:r>
              <a:rPr lang="tr-TR" sz="2000" b="1" dirty="0"/>
              <a:t>yarattık ki size (kudretimizi) apaçık anlatalım. Dilediğimizi belli bir süreye kadar rahimlerde durduruyoruz. Sonra sizi bir çocuk olarak çıkarıyor, sonra da (akıl, temyiz ve kuvvette) tam gücünüze ulaşmanız için (sizi kemale erdiriyoruz.) İçinizden ölenler olur. Yine içinizden bir kısmı da ömrün en düşkün çağına ulaştırılır ki, bilirken hiçbir şey bilmez hâle gelsin. Yeryüzünü de ölü, kupkuru görürsün. Biz, onun üzerine yağmur indirdiğimiz zaman kıpırdar, kabarır ve her türden iç açıcı çift </a:t>
            </a:r>
            <a:r>
              <a:rPr lang="tr-TR" sz="2000" b="1" dirty="0" err="1"/>
              <a:t>çift</a:t>
            </a:r>
            <a:r>
              <a:rPr lang="tr-TR" sz="2000" b="1" dirty="0"/>
              <a:t> bitkiler </a:t>
            </a:r>
            <a:r>
              <a:rPr lang="tr-TR" sz="2000" b="1" dirty="0" smtClean="0"/>
              <a:t>bitirir»</a:t>
            </a:r>
          </a:p>
        </p:txBody>
      </p:sp>
    </p:spTree>
    <p:extLst>
      <p:ext uri="{BB962C8B-B14F-4D97-AF65-F5344CB8AC3E}">
        <p14:creationId xmlns:p14="http://schemas.microsoft.com/office/powerpoint/2010/main" val="350179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552737"/>
            <a:ext cx="8856984" cy="5324535"/>
          </a:xfrm>
          <a:prstGeom prst="rect">
            <a:avLst/>
          </a:prstGeom>
        </p:spPr>
        <p:txBody>
          <a:bodyPr wrap="square">
            <a:spAutoFit/>
          </a:bodyPr>
          <a:lstStyle/>
          <a:p>
            <a:pPr indent="457200" algn="just">
              <a:spcAft>
                <a:spcPts val="600"/>
              </a:spcAft>
            </a:pPr>
            <a:r>
              <a:rPr lang="tr-TR" sz="2000" b="1" dirty="0" smtClean="0"/>
              <a:t>Hac 63: Allah’ın </a:t>
            </a:r>
            <a:r>
              <a:rPr lang="tr-TR" sz="2000" b="1" dirty="0"/>
              <a:t>gökten yağmur indirdiği, böylece yeryüzünün yemyeşil olduğunu görmedin mi? Şüphesiz Allah, çok lütufkârdır, hakkıyla haberdardır.</a:t>
            </a:r>
          </a:p>
          <a:p>
            <a:pPr indent="457200" algn="just">
              <a:spcAft>
                <a:spcPts val="600"/>
              </a:spcAft>
            </a:pPr>
            <a:r>
              <a:rPr lang="tr-TR" sz="2000" b="1" dirty="0" err="1"/>
              <a:t>Şûrâ</a:t>
            </a:r>
            <a:r>
              <a:rPr lang="tr-TR" sz="2000" b="1" dirty="0"/>
              <a:t> </a:t>
            </a:r>
            <a:r>
              <a:rPr lang="tr-TR" sz="2000" b="1" dirty="0" smtClean="0"/>
              <a:t>28: O</a:t>
            </a:r>
            <a:r>
              <a:rPr lang="tr-TR" sz="2000" b="1" dirty="0"/>
              <a:t>, insanlar umutlarını kestikten sonra yağmuru indiren, rahmetini her tarafa yayandır. O, dost olandır, övülmeye layık olandır</a:t>
            </a:r>
            <a:r>
              <a:rPr lang="tr-TR" sz="2000" b="1" dirty="0" smtClean="0"/>
              <a:t>.</a:t>
            </a:r>
          </a:p>
          <a:p>
            <a:pPr indent="457200" algn="just">
              <a:spcAft>
                <a:spcPts val="600"/>
              </a:spcAft>
            </a:pPr>
            <a:r>
              <a:rPr lang="tr-TR" sz="2000" b="1" dirty="0" err="1" smtClean="0"/>
              <a:t>Kāf</a:t>
            </a:r>
            <a:r>
              <a:rPr lang="tr-TR" sz="2000" b="1" dirty="0" smtClean="0"/>
              <a:t> 9: </a:t>
            </a:r>
            <a:r>
              <a:rPr lang="tr-TR" sz="2000" b="1" dirty="0"/>
              <a:t>Gökten bereketli bir su indirdik, onunla bahçeler ve biçilecek dane(</a:t>
            </a:r>
            <a:r>
              <a:rPr lang="tr-TR" sz="2000" b="1" dirty="0" err="1"/>
              <a:t>li</a:t>
            </a:r>
            <a:r>
              <a:rPr lang="tr-TR" sz="2000" b="1" dirty="0"/>
              <a:t> ekin)</a:t>
            </a:r>
            <a:r>
              <a:rPr lang="tr-TR" sz="2000" b="1" dirty="0" err="1"/>
              <a:t>ler</a:t>
            </a:r>
            <a:r>
              <a:rPr lang="tr-TR" sz="2000" b="1" dirty="0"/>
              <a:t> </a:t>
            </a:r>
            <a:r>
              <a:rPr lang="tr-TR" sz="2000" b="1" dirty="0" smtClean="0"/>
              <a:t>bitirdik.</a:t>
            </a:r>
          </a:p>
          <a:p>
            <a:pPr indent="457200" algn="just">
              <a:spcAft>
                <a:spcPts val="600"/>
              </a:spcAft>
            </a:pPr>
            <a:r>
              <a:rPr lang="tr-TR" sz="2000" b="1" dirty="0" smtClean="0"/>
              <a:t>Bakara 255: Allah</a:t>
            </a:r>
            <a:r>
              <a:rPr lang="tr-TR" sz="2000" b="1" dirty="0"/>
              <a:t>, kendisinden başka hiçbir ilah olmayandır. Diridir, kayyumdur. O'nu ne bir uyuklama tutabilir, ne de bir uyku. Göklerdeki her şey, yerdeki her şey O'nundur. İzni olmaksızın O'nun katında şefaatte bulunacak kimdir? O, kulların önlerindekileri ve arkalarındakileri (yaptıklarını ve yapacaklarını) bilir. Onlar O'nun ilminden, kendisinin dilediği kadarından başka bir şey kavrayamazlar. O'nun kürsüsü, bütün gökleri ve yeri kaplayıp kuşatmıştır. (O, göklere, yere, bütün evrene hükmetmektedir.) Gökleri ve yeri koruyup gözetmek O'na güç gelmez. O, yücedir, büyüktür</a:t>
            </a:r>
            <a:endParaRPr lang="tr-TR" sz="2000" b="1" dirty="0" smtClean="0"/>
          </a:p>
          <a:p>
            <a:pPr indent="457200" algn="just">
              <a:spcAft>
                <a:spcPts val="600"/>
              </a:spcAft>
            </a:pPr>
            <a:r>
              <a:rPr lang="tr-TR" sz="2000" b="1" dirty="0" err="1" smtClean="0"/>
              <a:t>İsrâ</a:t>
            </a:r>
            <a:r>
              <a:rPr lang="tr-TR" sz="2000" b="1" dirty="0" smtClean="0"/>
              <a:t> 82: </a:t>
            </a:r>
            <a:r>
              <a:rPr lang="tr-TR" sz="2000" b="1" dirty="0"/>
              <a:t>Biz Kur'an'dan, </a:t>
            </a:r>
            <a:r>
              <a:rPr lang="tr-TR" sz="2000" b="1" dirty="0" err="1"/>
              <a:t>mü'minler</a:t>
            </a:r>
            <a:r>
              <a:rPr lang="tr-TR" sz="2000" b="1" dirty="0"/>
              <a:t> için şifa ve rahmet olacak şeyler indiriyoruz. Zalimlerin ise Kur'an, ancak zararını artırır</a:t>
            </a:r>
            <a:r>
              <a:rPr lang="tr-TR" sz="2000" b="1" dirty="0" smtClean="0"/>
              <a:t>.</a:t>
            </a:r>
          </a:p>
        </p:txBody>
      </p:sp>
    </p:spTree>
    <p:extLst>
      <p:ext uri="{BB962C8B-B14F-4D97-AF65-F5344CB8AC3E}">
        <p14:creationId xmlns:p14="http://schemas.microsoft.com/office/powerpoint/2010/main" val="4105862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93848"/>
            <a:ext cx="8856984" cy="2323713"/>
          </a:xfrm>
          <a:prstGeom prst="rect">
            <a:avLst/>
          </a:prstGeom>
        </p:spPr>
        <p:txBody>
          <a:bodyPr wrap="square">
            <a:spAutoFit/>
          </a:bodyPr>
          <a:lstStyle/>
          <a:p>
            <a:pPr indent="457200" algn="just">
              <a:spcAft>
                <a:spcPts val="600"/>
              </a:spcAft>
            </a:pPr>
            <a:r>
              <a:rPr lang="tr-TR" sz="2000" b="1" dirty="0" err="1" smtClean="0"/>
              <a:t>Kehf</a:t>
            </a:r>
            <a:r>
              <a:rPr lang="tr-TR" sz="2000" b="1" dirty="0" smtClean="0"/>
              <a:t> 39: Bağına </a:t>
            </a:r>
            <a:r>
              <a:rPr lang="tr-TR" sz="2000" b="1" dirty="0"/>
              <a:t>girdiğinde '</a:t>
            </a:r>
            <a:r>
              <a:rPr lang="tr-TR" sz="2000" b="1" dirty="0" err="1"/>
              <a:t>Maşaallah</a:t>
            </a:r>
            <a:r>
              <a:rPr lang="tr-TR" sz="2000" b="1" dirty="0"/>
              <a:t>! Kuvvet yalnız Allah'ındır' deseydin ya!. Eğer benim malımı ve çocuklarımı kendininkilerden daha az görüyorsan, </a:t>
            </a:r>
            <a:r>
              <a:rPr lang="tr-TR" sz="2000" b="1" dirty="0" smtClean="0"/>
              <a:t>(40: belki </a:t>
            </a:r>
            <a:r>
              <a:rPr lang="tr-TR" sz="2000" b="1" dirty="0"/>
              <a:t>Rabbim bana, senin bağından daha iyisini verir. Seninkinin üzerine de gökten bir afet indirir de bağ kupkuru ve yalçın bir toprak haline </a:t>
            </a:r>
            <a:r>
              <a:rPr lang="tr-TR" sz="2000" b="1" dirty="0" smtClean="0"/>
              <a:t>geliverir).</a:t>
            </a:r>
          </a:p>
          <a:p>
            <a:pPr indent="457200" algn="just">
              <a:spcAft>
                <a:spcPts val="600"/>
              </a:spcAft>
            </a:pPr>
            <a:r>
              <a:rPr lang="tr-TR" sz="2000" b="1" dirty="0" smtClean="0"/>
              <a:t>Ölçüm </a:t>
            </a:r>
            <a:r>
              <a:rPr lang="tr-TR" sz="2000" b="1" dirty="0"/>
              <a:t>fonksiyonunun yanında yapı tekniği ve tezyinatı itibariyle bir sanat eseri niteliğine sahip bulunan mikyas, yapılan bütün onarımlardan sonra da Halife Mütevekkil-</a:t>
            </a:r>
            <a:r>
              <a:rPr lang="tr-TR" sz="2000" b="1" dirty="0" err="1"/>
              <a:t>Alellah</a:t>
            </a:r>
            <a:r>
              <a:rPr lang="tr-TR" sz="2000" b="1" dirty="0"/>
              <a:t> dönemindeki ana özelliklerini korumaktadır. </a:t>
            </a:r>
          </a:p>
        </p:txBody>
      </p:sp>
    </p:spTree>
    <p:extLst>
      <p:ext uri="{BB962C8B-B14F-4D97-AF65-F5344CB8AC3E}">
        <p14:creationId xmlns:p14="http://schemas.microsoft.com/office/powerpoint/2010/main" val="1579532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5"/>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13473" r="6719" b="8611"/>
          <a:stretch/>
        </p:blipFill>
        <p:spPr bwMode="auto">
          <a:xfrm>
            <a:off x="251520" y="1052736"/>
            <a:ext cx="8703324" cy="4089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6701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s://upload.wikimedia.org/wikipedia/commons/5/57/A_Plan_and_Section_of_the_Mikias_at_Cairo_to_measure_the_height_of_the_Nile_-_Pococke_Richard_-_1743.jpg"/>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12208" t="2330" r="12128" b="4773"/>
          <a:stretch/>
        </p:blipFill>
        <p:spPr bwMode="auto">
          <a:xfrm>
            <a:off x="671804" y="268328"/>
            <a:ext cx="3051110" cy="6048496"/>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2188" t="9861" r="47635" b="7890"/>
          <a:stretch/>
        </p:blipFill>
        <p:spPr bwMode="auto">
          <a:xfrm>
            <a:off x="4355976" y="268328"/>
            <a:ext cx="3960440" cy="6071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1367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948" t="13606" r="29413" b="12734"/>
          <a:stretch/>
        </p:blipFill>
        <p:spPr bwMode="auto">
          <a:xfrm rot="16200000">
            <a:off x="48434" y="1683116"/>
            <a:ext cx="3511665" cy="3580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1701" t="12921" r="32887" b="9278"/>
          <a:stretch/>
        </p:blipFill>
        <p:spPr bwMode="auto">
          <a:xfrm>
            <a:off x="3779912" y="188640"/>
            <a:ext cx="5184576" cy="6407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56531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2124</TotalTime>
  <Words>1845</Words>
  <Application>Microsoft Office PowerPoint</Application>
  <PresentationFormat>Ekran Gösterisi (4:3)</PresentationFormat>
  <Paragraphs>51</Paragraphs>
  <Slides>23</Slides>
  <Notes>7</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Turgay</dc:creator>
  <cp:lastModifiedBy>Turgay</cp:lastModifiedBy>
  <cp:revision>150</cp:revision>
  <dcterms:created xsi:type="dcterms:W3CDTF">2021-06-18T07:01:27Z</dcterms:created>
  <dcterms:modified xsi:type="dcterms:W3CDTF">2022-02-10T21:42:46Z</dcterms:modified>
</cp:coreProperties>
</file>