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466" r:id="rId2"/>
    <p:sldId id="467" r:id="rId3"/>
    <p:sldId id="512" r:id="rId4"/>
    <p:sldId id="473" r:id="rId5"/>
    <p:sldId id="502" r:id="rId6"/>
    <p:sldId id="513" r:id="rId7"/>
    <p:sldId id="514" r:id="rId8"/>
    <p:sldId id="504" r:id="rId9"/>
    <p:sldId id="506" r:id="rId10"/>
    <p:sldId id="505" r:id="rId11"/>
    <p:sldId id="515" r:id="rId12"/>
    <p:sldId id="520" r:id="rId13"/>
    <p:sldId id="516" r:id="rId14"/>
    <p:sldId id="508" r:id="rId15"/>
    <p:sldId id="517" r:id="rId16"/>
    <p:sldId id="509" r:id="rId17"/>
    <p:sldId id="518" r:id="rId18"/>
    <p:sldId id="469" r:id="rId19"/>
    <p:sldId id="474" r:id="rId20"/>
    <p:sldId id="465" r:id="rId21"/>
    <p:sldId id="494" r:id="rId22"/>
    <p:sldId id="521" r:id="rId23"/>
    <p:sldId id="495" r:id="rId24"/>
    <p:sldId id="522" r:id="rId25"/>
    <p:sldId id="496" r:id="rId26"/>
    <p:sldId id="523" r:id="rId27"/>
    <p:sldId id="497" r:id="rId28"/>
    <p:sldId id="476" r:id="rId29"/>
    <p:sldId id="498" r:id="rId30"/>
    <p:sldId id="492" r:id="rId31"/>
    <p:sldId id="477" r:id="rId32"/>
    <p:sldId id="478" r:id="rId33"/>
    <p:sldId id="479" r:id="rId34"/>
    <p:sldId id="480" r:id="rId35"/>
    <p:sldId id="481" r:id="rId36"/>
    <p:sldId id="493" r:id="rId37"/>
    <p:sldId id="482" r:id="rId38"/>
    <p:sldId id="483" r:id="rId39"/>
    <p:sldId id="484" r:id="rId40"/>
    <p:sldId id="485" r:id="rId41"/>
    <p:sldId id="486" r:id="rId42"/>
    <p:sldId id="487" r:id="rId43"/>
    <p:sldId id="490" r:id="rId44"/>
    <p:sldId id="491" r:id="rId45"/>
    <p:sldId id="488" r:id="rId46"/>
    <p:sldId id="499" r:id="rId47"/>
    <p:sldId id="500" r:id="rId48"/>
    <p:sldId id="459" r:id="rId4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565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>
    <p:extLst>
      <p:ext uri="{19B8F6BF-5375-455C-9EA6-DF929625EA0E}">
        <p15:presenceInfo xmlns:p15="http://schemas.microsoft.com/office/powerpoint/2012/main" userId="AbuSina" providerId="None"/>
      </p:ext>
    </p:extLst>
  </p:cmAuthor>
  <p:cmAuthor id="2" name="UZEM - Part 1" initials="U-P1" lastIdx="1" clrIdx="1">
    <p:extLst>
      <p:ext uri="{19B8F6BF-5375-455C-9EA6-DF929625EA0E}">
        <p15:presenceInfo xmlns:p15="http://schemas.microsoft.com/office/powerpoint/2012/main" userId="UZEM - Part 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08B"/>
    <a:srgbClr val="F8C471"/>
    <a:srgbClr val="16A085"/>
    <a:srgbClr val="2980B9"/>
    <a:srgbClr val="98CCFE"/>
    <a:srgbClr val="74B5E0"/>
    <a:srgbClr val="50B8A4"/>
    <a:srgbClr val="FFFFFF"/>
    <a:srgbClr val="222A35"/>
    <a:srgbClr val="F39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Tema Uygulanmış Stil 2 - Vurgu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Koyu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26" autoAdjust="0"/>
    <p:restoredTop sz="96318" autoAdjust="0"/>
  </p:normalViewPr>
  <p:slideViewPr>
    <p:cSldViewPr snapToGrid="0">
      <p:cViewPr varScale="1">
        <p:scale>
          <a:sx n="68" d="100"/>
          <a:sy n="68" d="100"/>
        </p:scale>
        <p:origin x="930" y="72"/>
      </p:cViewPr>
      <p:guideLst>
        <p:guide orient="horz" pos="2183"/>
        <p:guide pos="56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924"/>
    </p:cViewPr>
  </p:sorter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E71F5-2935-4BFA-B369-9FA3FAF5566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502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D06E5-932C-4F36-8614-8789767FBCD2}" type="datetimeFigureOut">
              <a:rPr lang="id-ID" smtClean="0"/>
              <a:pPr/>
              <a:t>08/10/2020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38DD1-33AA-4996-977A-42B26A155BB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593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211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0491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Doğa korumaya giriş.</a:t>
            </a:r>
          </a:p>
          <a:p>
            <a:pPr marL="228600" indent="-228600">
              <a:buAutoNum type="arabicPeriod"/>
            </a:pPr>
            <a:r>
              <a:rPr lang="tr-TR" dirty="0"/>
              <a:t>İnsanlığın</a:t>
            </a:r>
            <a:r>
              <a:rPr lang="tr-TR" baseline="0" dirty="0"/>
              <a:t> ekolojik sorunları nelerdir.</a:t>
            </a:r>
          </a:p>
          <a:p>
            <a:pPr marL="228600" indent="-228600">
              <a:buAutoNum type="arabicPeriod"/>
            </a:pPr>
            <a:r>
              <a:rPr lang="tr-TR" baseline="0" dirty="0"/>
              <a:t>Ekolojik sorunlar ile ilgili çözümler ve uygulamalar nelerdir.</a:t>
            </a:r>
          </a:p>
          <a:p>
            <a:pPr marL="228600" indent="-228600">
              <a:buAutoNum type="arabicPeriod"/>
            </a:pPr>
            <a:r>
              <a:rPr lang="tr-TR" baseline="0" dirty="0"/>
              <a:t>Doğa koruma ile ilgili dünyada ve Türkiye’deki yasal düzenlemeler nelerdir.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882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Doğa koruma ile ilgili araştırma yapanların ve ünlü kişilerin doğa koruma hakkında söylediği güzel</a:t>
            </a:r>
            <a:r>
              <a:rPr lang="tr-TR" baseline="0" dirty="0"/>
              <a:t> sözler şunlardır.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3868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1.Günümüz</a:t>
            </a:r>
            <a:r>
              <a:rPr lang="tr-TR" baseline="0" dirty="0"/>
              <a:t> dünyasındaki farklı ülkelerin ve farklı insanların yaşam biçimleri, doğaya bakış şekilleri, eğitim seviyelerindeki eksiklikler ve yetersizlikler, doğaya zarar vermektedir.</a:t>
            </a:r>
          </a:p>
          <a:p>
            <a:r>
              <a:rPr lang="tr-TR" baseline="0" dirty="0"/>
              <a:t>2.Atık maddelerin yarattığı kirlilik.</a:t>
            </a:r>
          </a:p>
          <a:p>
            <a:r>
              <a:rPr lang="tr-TR" baseline="0" dirty="0"/>
              <a:t>3. Çarpık kentleşme, bilimden uzak, plansız, </a:t>
            </a:r>
            <a:r>
              <a:rPr lang="tr-TR" baseline="0" dirty="0" err="1"/>
              <a:t>proğramsız</a:t>
            </a:r>
            <a:r>
              <a:rPr lang="tr-TR" baseline="0" dirty="0"/>
              <a:t>, alt yapısız ve gelecek dikkate alınmadan yapılan yapılaşmalar.</a:t>
            </a:r>
          </a:p>
          <a:p>
            <a:r>
              <a:rPr lang="tr-TR" baseline="0" dirty="0"/>
              <a:t>4. Yüksek nüfus artışının olumsuz etkileri.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772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5. Orman tahribatı, buraların yapılaşmaya</a:t>
            </a:r>
            <a:r>
              <a:rPr lang="tr-TR" baseline="0" dirty="0"/>
              <a:t> açılması, tarım alanı olarak açılması.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0440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6. Orman yangınları, yanan alanlardaki biyolojik çeşitliliğe (Fauna ve floraya)</a:t>
            </a:r>
            <a:r>
              <a:rPr lang="tr-TR" baseline="0" dirty="0"/>
              <a:t> </a:t>
            </a:r>
            <a:r>
              <a:rPr lang="tr-TR" dirty="0"/>
              <a:t>verilen zararlar.</a:t>
            </a:r>
          </a:p>
          <a:p>
            <a:r>
              <a:rPr lang="tr-TR" dirty="0"/>
              <a:t>7. Endemik türlere verilen</a:t>
            </a:r>
            <a:r>
              <a:rPr lang="tr-TR" baseline="0" dirty="0"/>
              <a:t> zarar veya yok olmasına neden olmaktadır.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69776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1.Ekosistemin dengeli  ve kararlı</a:t>
            </a:r>
            <a:r>
              <a:rPr lang="tr-TR" baseline="0" dirty="0"/>
              <a:t> olması</a:t>
            </a:r>
            <a:r>
              <a:rPr lang="tr-TR" dirty="0"/>
              <a:t>, İyi bir orman veya bitki örtüsü</a:t>
            </a:r>
            <a:r>
              <a:rPr lang="tr-TR" baseline="0" dirty="0"/>
              <a:t> ile</a:t>
            </a:r>
            <a:r>
              <a:rPr lang="tr-TR" dirty="0"/>
              <a:t> oluşur.</a:t>
            </a:r>
          </a:p>
          <a:p>
            <a:r>
              <a:rPr lang="tr-TR" dirty="0"/>
              <a:t>2. Ekosistemi</a:t>
            </a:r>
            <a:r>
              <a:rPr lang="tr-TR" baseline="0" dirty="0"/>
              <a:t> oluşturan</a:t>
            </a:r>
            <a:r>
              <a:rPr lang="tr-TR" dirty="0"/>
              <a:t> ögelerin dengeli, uyumlu  işlemesini sağlar. </a:t>
            </a:r>
          </a:p>
          <a:p>
            <a:r>
              <a:rPr lang="tr-TR" dirty="0"/>
              <a:t>3. Bu durum; temiz hava, bol oksijen, temiz</a:t>
            </a:r>
            <a:r>
              <a:rPr lang="tr-TR" baseline="0" dirty="0"/>
              <a:t> su, temiz toprak demektir. </a:t>
            </a:r>
          </a:p>
          <a:p>
            <a:r>
              <a:rPr lang="tr-TR" baseline="0" dirty="0"/>
              <a:t>4. Temiz ve sağlıklı ürünlerin yetişmesine ve sonuçta insanlara doğal ve sağlıklı bir yaşam ortamı sağlar.</a:t>
            </a:r>
          </a:p>
          <a:p>
            <a:r>
              <a:rPr lang="tr-TR" baseline="0" dirty="0"/>
              <a:t>5.. Orman ürünlerinin yapımına doğal kaynak oluşturur. 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6397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Bilimsel</a:t>
            </a:r>
            <a:r>
              <a:rPr lang="tr-TR" baseline="0" dirty="0"/>
              <a:t> davranmak gerekir. Bilimin dediklerini uygulamak gerekir.</a:t>
            </a:r>
          </a:p>
          <a:p>
            <a:pPr marL="228600" indent="-228600">
              <a:buAutoNum type="arabicPeriod"/>
            </a:pPr>
            <a:r>
              <a:rPr lang="tr-TR" baseline="0" dirty="0"/>
              <a:t>Farklı amaçlar uğruna, bilimsellikten uzaklaşmak olumsuz sonuçlara yol açabilir.</a:t>
            </a:r>
          </a:p>
          <a:p>
            <a:pPr marL="228600" indent="-228600">
              <a:buAutoNum type="arabicPeriod"/>
            </a:pPr>
            <a:r>
              <a:rPr lang="tr-TR" baseline="0" dirty="0"/>
              <a:t>Yaşamımızda ve uygulamalarımızda doğrunun ve bilimin yanında yer almalıyız.</a:t>
            </a:r>
          </a:p>
          <a:p>
            <a:pPr marL="228600" indent="-228600">
              <a:buAutoNum type="arabicPeriod"/>
            </a:pPr>
            <a:r>
              <a:rPr lang="tr-TR" baseline="0" dirty="0"/>
              <a:t>Aksi bir durumda davranılması, olumsuzlukların gerçekleşmesine neden olur.</a:t>
            </a:r>
          </a:p>
          <a:p>
            <a:pPr marL="228600" indent="-228600">
              <a:buAutoNum type="arabicPeriod"/>
            </a:pPr>
            <a:r>
              <a:rPr lang="tr-TR" dirty="0"/>
              <a:t>Doğru düşünce bilgidir.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5347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Doğanın önemini anlamayan ve ona olması gereken özeni göstermeyen kişilerin kendi aralarındaki insani ilişkilerde yüzeyseldir ve samimi değildir.Doğanın değerini bilmeyenler, insanın </a:t>
            </a:r>
            <a:r>
              <a:rPr lang="tr-TR" dirty="0" err="1"/>
              <a:t>değerinide</a:t>
            </a:r>
            <a:r>
              <a:rPr lang="tr-TR" dirty="0"/>
              <a:t> </a:t>
            </a:r>
            <a:r>
              <a:rPr lang="tr-TR" dirty="0" err="1"/>
              <a:t>bimez</a:t>
            </a:r>
            <a:r>
              <a:rPr lang="tr-TR" dirty="0"/>
              <a:t>.</a:t>
            </a:r>
          </a:p>
          <a:p>
            <a:pPr marL="228600" indent="-228600">
              <a:buAutoNum type="arabicPeriod"/>
            </a:pPr>
            <a:r>
              <a:rPr lang="tr-TR" dirty="0"/>
              <a:t>Doğaya karşı olumsuz davranış şekli, o kişinin yaşam biçimini</a:t>
            </a:r>
            <a:r>
              <a:rPr lang="tr-TR" baseline="0" dirty="0"/>
              <a:t> ve ilişkilerini</a:t>
            </a:r>
            <a:r>
              <a:rPr lang="tr-TR" dirty="0"/>
              <a:t> olumsuz</a:t>
            </a:r>
            <a:r>
              <a:rPr lang="tr-TR" baseline="0" dirty="0"/>
              <a:t> yönde etkilemiştir.</a:t>
            </a:r>
            <a:endParaRPr lang="tr-TR" dirty="0"/>
          </a:p>
          <a:p>
            <a:pPr marL="228600" indent="-228600">
              <a:buAutoNum type="arabicPeriod"/>
            </a:pPr>
            <a:r>
              <a:rPr lang="tr-TR" dirty="0"/>
              <a:t>Doğanında kendine göre ihtiyaçları ve gereksinimleri vardır.</a:t>
            </a:r>
          </a:p>
          <a:p>
            <a:pPr marL="228600" indent="-228600">
              <a:buAutoNum type="arabicPeriod"/>
            </a:pPr>
            <a:r>
              <a:rPr lang="tr-TR" dirty="0"/>
              <a:t>İnsanlar doğaya karşı saygılı olmalıdır.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652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19. yüzyıla kadar doğa, insanların olumsuz etkilerinden etkilenmemiştir.</a:t>
            </a:r>
          </a:p>
          <a:p>
            <a:pPr marL="228600" indent="-228600">
              <a:buAutoNum type="arabicPeriod"/>
            </a:pPr>
            <a:r>
              <a:rPr lang="tr-TR" dirty="0"/>
              <a:t>Doğa insan üzerine hükmediyor ve insanın yaşam şekli</a:t>
            </a:r>
            <a:r>
              <a:rPr lang="tr-TR" baseline="0" dirty="0"/>
              <a:t> üzerinde</a:t>
            </a:r>
            <a:r>
              <a:rPr lang="tr-TR" dirty="0"/>
              <a:t> etkiliydi.</a:t>
            </a:r>
          </a:p>
          <a:p>
            <a:pPr marL="228600" indent="-228600">
              <a:buAutoNum type="arabicPeriod"/>
            </a:pPr>
            <a:r>
              <a:rPr lang="tr-TR" dirty="0"/>
              <a:t>Sanayileşme,</a:t>
            </a:r>
            <a:r>
              <a:rPr lang="tr-TR" baseline="0" dirty="0"/>
              <a:t> </a:t>
            </a:r>
            <a:r>
              <a:rPr lang="tr-TR" baseline="0" dirty="0" err="1"/>
              <a:t>makinalaşma</a:t>
            </a:r>
            <a:r>
              <a:rPr lang="tr-TR" baseline="0" dirty="0"/>
              <a:t>, motor gücünün gelişmesi insanların bunları kullanmasına yol açmıştır.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23417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4.Sanayileşme, </a:t>
            </a:r>
            <a:r>
              <a:rPr lang="tr-TR" dirty="0" err="1"/>
              <a:t>makinalaşma</a:t>
            </a:r>
            <a:r>
              <a:rPr lang="tr-TR" dirty="0"/>
              <a:t> ve motor gücünü kullanan insan artık doğaya hükmetmeye ve doğaya yön vermeye başlamıştır.</a:t>
            </a:r>
          </a:p>
          <a:p>
            <a:r>
              <a:rPr lang="tr-TR" dirty="0"/>
              <a:t>5. Bu durumdan doğa olumsuz etkilenmeye, zarar görmeye</a:t>
            </a:r>
            <a:r>
              <a:rPr lang="tr-TR" baseline="0" dirty="0"/>
              <a:t> ve geri çekilmeye</a:t>
            </a:r>
            <a:r>
              <a:rPr lang="tr-TR" dirty="0"/>
              <a:t> başlamıştır.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9707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Doğa; insanların işlerinden, faaliyetlerinden ve günlük aktivitelerinden kaynaklanan olumsuzlukların bırakıldığı, atıldığı yerler değildir.</a:t>
            </a:r>
          </a:p>
          <a:p>
            <a:r>
              <a:rPr lang="tr-TR" dirty="0"/>
              <a:t>2. </a:t>
            </a:r>
            <a:r>
              <a:rPr lang="tr-TR" dirty="0" err="1"/>
              <a:t>Yeryüzü;çöplerin</a:t>
            </a:r>
            <a:r>
              <a:rPr lang="tr-TR" dirty="0"/>
              <a:t>, evsel atıkların, şehrin atık sularının, baca gazlarının, petrol atıklarının vb. kirlilik unsurlarının </a:t>
            </a:r>
            <a:r>
              <a:rPr lang="tr-TR" dirty="0" err="1"/>
              <a:t>bırkıldığı</a:t>
            </a:r>
            <a:r>
              <a:rPr lang="tr-TR" dirty="0"/>
              <a:t> yerler değildir.</a:t>
            </a:r>
          </a:p>
          <a:p>
            <a:r>
              <a:rPr lang="tr-TR" dirty="0"/>
              <a:t>3. Yeryüzü bu kirletici</a:t>
            </a:r>
            <a:r>
              <a:rPr lang="tr-TR" baseline="0" dirty="0"/>
              <a:t> etkilerden olumsuz yönde etkilenmektedir.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77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4. Yeryüzünün kendine göre ihtiyaçları vardır. Temiz havaya, temiz suya,</a:t>
            </a:r>
            <a:r>
              <a:rPr lang="tr-TR" baseline="0" dirty="0"/>
              <a:t> oksijene vb. gibi.</a:t>
            </a:r>
          </a:p>
          <a:p>
            <a:r>
              <a:rPr lang="tr-TR" baseline="0" dirty="0"/>
              <a:t>5. Flora ve fauna elamanlarıyla ekolojik dengeyi ve kararlılığı sağlar.</a:t>
            </a:r>
          </a:p>
          <a:p>
            <a:r>
              <a:rPr lang="tr-TR" baseline="0" dirty="0"/>
              <a:t>6. Ekosistemin doğal işlemesine neden olur.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092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İnsanların doğadan</a:t>
            </a:r>
            <a:r>
              <a:rPr lang="tr-TR" baseline="0" dirty="0"/>
              <a:t> karşılıksız olarak tek taraflı olarak faydalanması, doğayı sömürmesi ve doğaya gereken ihtimamı göstermemesi, kısaca doğaya karşı saygı ve sevginin azalması beraberinde olumsuzlukları artıracaktır.</a:t>
            </a:r>
          </a:p>
          <a:p>
            <a:pPr marL="228600" indent="-228600">
              <a:buAutoNum type="arabicPeriod"/>
            </a:pPr>
            <a:r>
              <a:rPr lang="tr-TR" baseline="0" dirty="0"/>
              <a:t>Ekosistemin bozulması, işlememesi sonucu,</a:t>
            </a:r>
          </a:p>
          <a:p>
            <a:pPr marL="228600" indent="-228600">
              <a:buAutoNum type="arabicPeriod"/>
            </a:pPr>
            <a:r>
              <a:rPr lang="tr-TR" baseline="0" dirty="0"/>
              <a:t>Fauna ve flora elemanlarının kaybına,</a:t>
            </a:r>
          </a:p>
          <a:p>
            <a:pPr marL="228600" indent="-228600">
              <a:buAutoNum type="arabicPeriod"/>
            </a:pPr>
            <a:r>
              <a:rPr lang="tr-TR" baseline="0" dirty="0"/>
              <a:t>Hava kirliliğine,</a:t>
            </a:r>
          </a:p>
          <a:p>
            <a:pPr marL="228600" indent="-228600">
              <a:buAutoNum type="arabicPeriod"/>
            </a:pPr>
            <a:r>
              <a:rPr lang="tr-TR" baseline="0" dirty="0"/>
              <a:t>Yerleşim ve tarım alanlarında sel ve su baskınlarına,</a:t>
            </a:r>
          </a:p>
          <a:p>
            <a:pPr marL="228600" indent="-228600">
              <a:buAutoNum type="arabicPeriod"/>
            </a:pPr>
            <a:r>
              <a:rPr lang="tr-TR" baseline="0" dirty="0"/>
              <a:t>Heyelan ve erozyona,</a:t>
            </a:r>
          </a:p>
          <a:p>
            <a:pPr marL="228600" indent="-228600">
              <a:buAutoNum type="arabicPeriod"/>
            </a:pPr>
            <a:r>
              <a:rPr lang="tr-TR" baseline="0" dirty="0"/>
              <a:t>Sonuçta can ve mal kaybı, ekonomik kayıplar artacaktır.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6181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1. Bu açıklamadan anlaşılacağı üzere, habitat bir canlının yaşadığı yer (adres), ekolojik niş 	ise</a:t>
            </a:r>
            <a:r>
              <a:rPr lang="tr-TR" baseline="0" dirty="0"/>
              <a:t> </a:t>
            </a:r>
            <a:r>
              <a:rPr lang="tr-TR" dirty="0"/>
              <a:t>yaptığı işi (mesleğini) belirtmektedir.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865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Sistem: Sinir sistemi, sindirim sistemi, boşaltım sistemi gibi.</a:t>
            </a:r>
            <a:r>
              <a:rPr lang="tr-TR" baseline="0" dirty="0"/>
              <a:t> </a:t>
            </a:r>
            <a:r>
              <a:rPr lang="tr-TR" dirty="0" err="1"/>
              <a:t>Floristik</a:t>
            </a:r>
            <a:r>
              <a:rPr lang="tr-TR" dirty="0"/>
              <a:t> sistem. </a:t>
            </a:r>
            <a:r>
              <a:rPr lang="tr-TR" dirty="0" err="1"/>
              <a:t>Faunistik</a:t>
            </a:r>
            <a:r>
              <a:rPr lang="tr-TR" dirty="0"/>
              <a:t> sistem, Bitki hayvan etkileşimi, bitkilerin tozlaşmasında hayvanların rolü vb. gibi.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47760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1. Her ekosistem </a:t>
            </a:r>
            <a:r>
              <a:rPr lang="tr-TR" b="1" dirty="0"/>
              <a:t>canlı</a:t>
            </a:r>
            <a:r>
              <a:rPr lang="tr-TR" dirty="0"/>
              <a:t> (üretici, tüketici ve ayrıştırıcılar) ve </a:t>
            </a:r>
            <a:r>
              <a:rPr lang="tr-TR" b="1" dirty="0"/>
              <a:t>cansız</a:t>
            </a:r>
            <a:r>
              <a:rPr lang="tr-TR" dirty="0"/>
              <a:t> (inorganik maddeler, organik maddeler 	ve fiziksel koşullar) ögelerden oluşur.</a:t>
            </a:r>
          </a:p>
          <a:p>
            <a:pPr algn="just"/>
            <a:r>
              <a:rPr lang="tr-TR" b="1" dirty="0"/>
              <a:t>Canlı ögeler</a:t>
            </a:r>
            <a:r>
              <a:rPr lang="tr-TR" dirty="0"/>
              <a:t>; üreticiler yeşil bitkilerdir; tüketiciler hayvanlar; ayrıştırıcılar da bakteri ve </a:t>
            </a:r>
            <a:r>
              <a:rPr lang="tr-TR" dirty="0" err="1"/>
              <a:t>funguslardır</a:t>
            </a:r>
            <a:r>
              <a:rPr lang="tr-TR" dirty="0"/>
              <a:t>.</a:t>
            </a:r>
          </a:p>
          <a:p>
            <a:pPr algn="just"/>
            <a:r>
              <a:rPr lang="tr-TR" b="1" dirty="0"/>
              <a:t>Cansız ögeler</a:t>
            </a:r>
            <a:r>
              <a:rPr lang="tr-TR" dirty="0"/>
              <a:t>; inorganik maddeler karbon, hidrojen, fosfor, azot, potasyum vb. maddelerdir. </a:t>
            </a:r>
          </a:p>
          <a:p>
            <a:pPr algn="just"/>
            <a:r>
              <a:rPr lang="tr-TR" b="1" dirty="0"/>
              <a:t>Organik maddeler</a:t>
            </a:r>
            <a:r>
              <a:rPr lang="tr-TR" dirty="0"/>
              <a:t>; karbonhidrat, protein, yağ gibi bileşiklerdir. </a:t>
            </a:r>
          </a:p>
          <a:p>
            <a:pPr algn="just"/>
            <a:r>
              <a:rPr lang="tr-TR" b="1" dirty="0"/>
              <a:t>Fiziksel koşullar</a:t>
            </a:r>
            <a:r>
              <a:rPr lang="tr-TR" dirty="0"/>
              <a:t>; sıcaklık, nem, yağış olayları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4854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/>
              <a:t>Aksiyon: </a:t>
            </a:r>
            <a:r>
              <a:rPr lang="tr-TR" dirty="0"/>
              <a:t> Örneğin; yüksek 	sıcaklıklarda 	bitkilerin kuruması gibi.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	</a:t>
            </a:r>
            <a:r>
              <a:rPr lang="tr-TR" sz="1200" b="1" dirty="0">
                <a:latin typeface="+mn-lt"/>
                <a:cs typeface="Calibri"/>
              </a:rPr>
              <a:t>Mg </a:t>
            </a:r>
            <a:r>
              <a:rPr lang="tr-TR" sz="1200" b="0" dirty="0">
                <a:latin typeface="+mn-lt"/>
                <a:cs typeface="Calibri"/>
              </a:rPr>
              <a:t>eksiliğinin </a:t>
            </a:r>
            <a:r>
              <a:rPr lang="tr-TR" sz="1200" b="0" spc="-5" dirty="0">
                <a:latin typeface="+mn-lt"/>
                <a:cs typeface="Calibri"/>
              </a:rPr>
              <a:t>bitkilere</a:t>
            </a:r>
            <a:r>
              <a:rPr lang="tr-TR" sz="1200" b="0" spc="-114" dirty="0">
                <a:latin typeface="+mn-lt"/>
                <a:cs typeface="Calibri"/>
              </a:rPr>
              <a:t> </a:t>
            </a:r>
            <a:r>
              <a:rPr lang="tr-TR" sz="1200" b="0" dirty="0">
                <a:latin typeface="+mn-lt"/>
                <a:cs typeface="Calibri"/>
              </a:rPr>
              <a:t>etkisi.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/>
              <a:t>Reaksiyon: </a:t>
            </a:r>
            <a:r>
              <a:rPr lang="tr-TR" dirty="0"/>
              <a:t>  </a:t>
            </a:r>
            <a:r>
              <a:rPr lang="tr-TR" dirty="0" err="1"/>
              <a:t>Örn</a:t>
            </a:r>
            <a:r>
              <a:rPr lang="tr-TR" dirty="0"/>
              <a:t>; baklagiller familyasının üyeleri, üzerinde yaşadıkları toprağın kimyasal yapısını etkiler.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	</a:t>
            </a:r>
            <a:r>
              <a:rPr lang="tr-TR" sz="1200" b="1" spc="-10" dirty="0">
                <a:latin typeface="+mn-lt"/>
                <a:cs typeface="Calibri"/>
              </a:rPr>
              <a:t>Kunduzun </a:t>
            </a:r>
            <a:r>
              <a:rPr lang="tr-TR" sz="1200" b="0" i="1" spc="-10" dirty="0">
                <a:latin typeface="+mn-lt"/>
                <a:cs typeface="Calibri"/>
              </a:rPr>
              <a:t>(</a:t>
            </a:r>
            <a:r>
              <a:rPr lang="tr-TR" sz="1200" b="0" i="1" spc="-10" dirty="0" err="1">
                <a:latin typeface="+mn-lt"/>
                <a:cs typeface="Calibri"/>
              </a:rPr>
              <a:t>Castor</a:t>
            </a:r>
            <a:r>
              <a:rPr lang="tr-TR" sz="1200" b="0" i="1" spc="-10" dirty="0">
                <a:latin typeface="+mn-lt"/>
                <a:cs typeface="Calibri"/>
              </a:rPr>
              <a:t> </a:t>
            </a:r>
            <a:r>
              <a:rPr lang="tr-TR" sz="1200" b="0" i="1" spc="-5" dirty="0">
                <a:latin typeface="+mn-lt"/>
                <a:cs typeface="Calibri"/>
              </a:rPr>
              <a:t>fiber) </a:t>
            </a:r>
            <a:r>
              <a:rPr lang="tr-TR" sz="1200" b="0" dirty="0">
                <a:latin typeface="+mn-lt"/>
                <a:cs typeface="Calibri"/>
              </a:rPr>
              <a:t>inşa </a:t>
            </a:r>
            <a:r>
              <a:rPr lang="tr-TR" sz="1200" b="0" spc="-10" dirty="0">
                <a:latin typeface="+mn-lt"/>
                <a:cs typeface="Calibri"/>
              </a:rPr>
              <a:t>ettiği</a:t>
            </a:r>
            <a:r>
              <a:rPr lang="tr-TR" sz="1200" b="0" spc="10" dirty="0">
                <a:latin typeface="+mn-lt"/>
                <a:cs typeface="Calibri"/>
              </a:rPr>
              <a:t> </a:t>
            </a:r>
            <a:r>
              <a:rPr lang="tr-TR" sz="1200" b="0" spc="-10" dirty="0">
                <a:latin typeface="+mn-lt"/>
                <a:cs typeface="Calibri"/>
              </a:rPr>
              <a:t>baraj</a:t>
            </a:r>
            <a:endParaRPr lang="tr-TR" sz="1200" b="0" dirty="0">
              <a:latin typeface="+mn-lt"/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8640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err="1"/>
              <a:t>Koaksiyon</a:t>
            </a:r>
            <a:r>
              <a:rPr lang="tr-TR" dirty="0"/>
              <a:t>: Örn; bir </a:t>
            </a:r>
            <a:r>
              <a:rPr lang="tr-TR" dirty="0" err="1"/>
              <a:t>otobur</a:t>
            </a:r>
            <a:r>
              <a:rPr lang="tr-TR" dirty="0"/>
              <a:t> hayvanın bitkilerle ilişkisi veya etobur bir hayvanın avı ile olan ilişkisi </a:t>
            </a:r>
            <a:r>
              <a:rPr lang="tr-TR" dirty="0" err="1"/>
              <a:t>koaksiyon</a:t>
            </a:r>
            <a:r>
              <a:rPr lang="tr-TR" dirty="0"/>
              <a:t> tipi örneklerdir.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28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3141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Doğa</a:t>
            </a:r>
            <a:r>
              <a:rPr lang="tr-TR" baseline="0" dirty="0"/>
              <a:t> bilimcileri: Biyologlar, Orman Müh. Ziraat </a:t>
            </a:r>
            <a:r>
              <a:rPr lang="tr-TR" baseline="0" dirty="0" err="1"/>
              <a:t>müh.</a:t>
            </a:r>
            <a:r>
              <a:rPr lang="tr-TR" baseline="0" dirty="0"/>
              <a:t> Jeologlar. </a:t>
            </a:r>
            <a:r>
              <a:rPr lang="tr-TR" baseline="0" dirty="0" err="1"/>
              <a:t>Fizikciler</a:t>
            </a:r>
            <a:r>
              <a:rPr lang="tr-TR" baseline="0" dirty="0"/>
              <a:t>, Kimyacılar.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9504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Çevre Müh. Biyologlar, </a:t>
            </a:r>
            <a:r>
              <a:rPr lang="tr-TR" dirty="0" err="1"/>
              <a:t>Botanikciler</a:t>
            </a:r>
            <a:r>
              <a:rPr lang="tr-TR" dirty="0"/>
              <a:t>, Ziraat</a:t>
            </a:r>
            <a:r>
              <a:rPr lang="tr-TR" baseline="0" dirty="0"/>
              <a:t> </a:t>
            </a:r>
            <a:r>
              <a:rPr lang="tr-TR" baseline="0" dirty="0" err="1"/>
              <a:t>müh.</a:t>
            </a:r>
            <a:r>
              <a:rPr lang="tr-TR" dirty="0"/>
              <a:t>, Orman</a:t>
            </a:r>
            <a:r>
              <a:rPr lang="tr-TR" baseline="0" dirty="0"/>
              <a:t> </a:t>
            </a:r>
            <a:r>
              <a:rPr lang="tr-TR" baseline="0" dirty="0" err="1"/>
              <a:t>müh.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4542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Çevre Müh. Biyologlar, </a:t>
            </a:r>
            <a:r>
              <a:rPr lang="tr-TR" dirty="0" err="1"/>
              <a:t>Botanikciler</a:t>
            </a:r>
            <a:r>
              <a:rPr lang="tr-TR" dirty="0"/>
              <a:t>, </a:t>
            </a:r>
            <a:r>
              <a:rPr lang="tr-TR" dirty="0" err="1"/>
              <a:t>Ekologlar</a:t>
            </a:r>
            <a:r>
              <a:rPr lang="tr-TR" dirty="0"/>
              <a:t>, Kimyacılar, Ziraat</a:t>
            </a:r>
            <a:r>
              <a:rPr lang="tr-TR" baseline="0" dirty="0"/>
              <a:t> </a:t>
            </a:r>
            <a:r>
              <a:rPr lang="tr-TR" baseline="0" dirty="0" err="1"/>
              <a:t>müh.</a:t>
            </a:r>
            <a:r>
              <a:rPr lang="tr-TR" dirty="0"/>
              <a:t>, Orman</a:t>
            </a:r>
            <a:r>
              <a:rPr lang="tr-TR" baseline="0" dirty="0"/>
              <a:t> </a:t>
            </a:r>
            <a:r>
              <a:rPr lang="tr-TR" baseline="0" dirty="0" err="1"/>
              <a:t>müh.</a:t>
            </a:r>
            <a:r>
              <a:rPr lang="tr-TR" baseline="0" dirty="0"/>
              <a:t> Şehircilik </a:t>
            </a:r>
            <a:r>
              <a:rPr lang="tr-TR" baseline="0" dirty="0" err="1"/>
              <a:t>müh.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1904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Biyologlar, Kimyacılar, </a:t>
            </a:r>
            <a:r>
              <a:rPr lang="tr-TR" dirty="0" err="1"/>
              <a:t>Tarımcılar,Çevre</a:t>
            </a:r>
            <a:r>
              <a:rPr lang="tr-TR" dirty="0"/>
              <a:t> eğitimi almış uzmanlar, Sosyologlar, Şehir plancıları, İdareciler ve Ekonomistler.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24240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İnsanlar önceleri doğal ortamda doğal besinlerle besleniyorlardı. Fakat yeterli beslenemiyordu, kıtlıkta, hafif bir rahatsızlıkta veya salgın bir hastalıkta ölümler gerçekleşiyordu.</a:t>
            </a:r>
          </a:p>
          <a:p>
            <a:r>
              <a:rPr lang="tr-TR" dirty="0"/>
              <a:t>2. Tıp ve teknolojideki ilerleme, insana müdahale etmeye, özellikle cerrahi müdahaleler sağlıkta</a:t>
            </a:r>
            <a:r>
              <a:rPr lang="tr-TR" baseline="0" dirty="0"/>
              <a:t>  iyileşmeye ve ömür uzamasına neden olmuştur.</a:t>
            </a:r>
          </a:p>
          <a:p>
            <a:r>
              <a:rPr lang="tr-TR" baseline="0" dirty="0"/>
              <a:t>3. İnsanların iyi beslenmelerine rağmen, günümüzdeki besinleri doğallıktan uzaklaşmıştır. Gübreler, </a:t>
            </a:r>
            <a:r>
              <a:rPr lang="tr-TR" baseline="0" dirty="0" err="1"/>
              <a:t>İnsektisitler</a:t>
            </a:r>
            <a:r>
              <a:rPr lang="tr-TR" baseline="0" dirty="0"/>
              <a:t>, Hormonlar ve GDO </a:t>
            </a:r>
            <a:r>
              <a:rPr lang="tr-TR" baseline="0" dirty="0" err="1"/>
              <a:t>lar</a:t>
            </a:r>
            <a:r>
              <a:rPr lang="tr-TR" baseline="0" dirty="0"/>
              <a:t>.</a:t>
            </a:r>
          </a:p>
          <a:p>
            <a:r>
              <a:rPr lang="tr-TR" baseline="0" dirty="0"/>
              <a:t>4. Fazla enerji üretmek ve  fazla enerji tüketmenin sonucu doğa tahribatı ve çevre kirliliğine yol açmaktadır.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8454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Gelişmiş hiçbir ülke, vatandaşının refah seviyesinin düşmesini istemez. Doğal kaynak kullanımından vazgeçmeyecektir. Her üretilen ve tüketilen</a:t>
            </a:r>
            <a:r>
              <a:rPr lang="tr-TR" baseline="0" dirty="0"/>
              <a:t> </a:t>
            </a:r>
            <a:r>
              <a:rPr lang="tr-TR" baseline="0" dirty="0" err="1"/>
              <a:t>mamüllerin</a:t>
            </a:r>
            <a:r>
              <a:rPr lang="tr-TR" baseline="0" dirty="0"/>
              <a:t> ham maddesi doğal kaynaktır. </a:t>
            </a:r>
            <a:r>
              <a:rPr lang="tr-TR" dirty="0"/>
              <a:t>Refah seviyesinin düşmemesi içinde artan </a:t>
            </a:r>
            <a:r>
              <a:rPr lang="tr-TR" dirty="0" err="1"/>
              <a:t>nüfusada</a:t>
            </a:r>
            <a:r>
              <a:rPr lang="tr-TR" dirty="0"/>
              <a:t> dikkate alaraktan daha fazla doğal kaynak </a:t>
            </a:r>
            <a:r>
              <a:rPr lang="tr-TR" dirty="0" err="1"/>
              <a:t>kullanımak</a:t>
            </a:r>
            <a:r>
              <a:rPr lang="tr-TR" baseline="0" dirty="0"/>
              <a:t> </a:t>
            </a:r>
            <a:r>
              <a:rPr lang="tr-TR" dirty="0"/>
              <a:t>isteyecektir. Daha fazla üretim ve daha fazla tüketime yönelecektir.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47986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Dünya nüfusunun ¼ gelişmiş ülkelerin nüfusunu oluşturmaktadır. Bu nüfus dünyadaki doğal kaynakların 3/5 ünü kullanmaktadır.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68128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Doğal kaynaklarında bir rezervinin veya bir stokunun olduğu bir gerçektir. Kaynaklar sınırlıdır.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14128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Doğa koruma ve çevre</a:t>
            </a:r>
            <a:r>
              <a:rPr lang="tr-TR" baseline="0" dirty="0"/>
              <a:t> ile ilgili eğitim ilk ve orta öğrenimde yaygınlaşmış ve Üniversitelerde çevre </a:t>
            </a:r>
            <a:r>
              <a:rPr lang="tr-TR" baseline="0" dirty="0" err="1"/>
              <a:t>müh.</a:t>
            </a:r>
            <a:r>
              <a:rPr lang="tr-TR" baseline="0" dirty="0"/>
              <a:t> Bölümü kurulmuştur.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39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31147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 Geleceği</a:t>
            </a:r>
            <a:r>
              <a:rPr lang="tr-TR" baseline="0" dirty="0"/>
              <a:t> düşünerek tüketmek, </a:t>
            </a:r>
            <a:r>
              <a:rPr lang="tr-TR" dirty="0"/>
              <a:t>Sürdürülebilirlik, devamlılık</a:t>
            </a:r>
            <a:r>
              <a:rPr lang="tr-TR" baseline="0" dirty="0"/>
              <a:t>,</a:t>
            </a:r>
            <a:r>
              <a:rPr lang="tr-TR" dirty="0"/>
              <a:t> ekolojik uyum</a:t>
            </a:r>
            <a:r>
              <a:rPr lang="tr-TR" baseline="0" dirty="0"/>
              <a:t> ve denge sağlanmalıdır.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40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24145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tr-TR" dirty="0"/>
              <a:t>Kendimiz için, gelecek nesiller için, geleceğimiz için,</a:t>
            </a:r>
            <a:r>
              <a:rPr lang="tr-TR" baseline="0" dirty="0"/>
              <a:t> diğer canlılar için, temiz hava, temiz su, temiz çevre için doğayı korumalıyız</a:t>
            </a:r>
          </a:p>
          <a:p>
            <a:pPr marL="228600" indent="-228600">
              <a:buAutoNum type="arabicPeriod"/>
            </a:pPr>
            <a:r>
              <a:rPr lang="tr-TR" baseline="0" dirty="0"/>
              <a:t>Doğa, biz insanlar olmadan da yaşantısını sürdürebilir. Ama insanlar doğa ve bize sağladığı yararlar olmadan yaşantımızı sürdüremeyiz.</a:t>
            </a:r>
          </a:p>
          <a:p>
            <a:pPr marL="228600" indent="-228600">
              <a:buAutoNum type="arabicPeriod"/>
            </a:pPr>
            <a:endParaRPr lang="tr-TR" baseline="0" dirty="0"/>
          </a:p>
          <a:p>
            <a:pPr marL="228600" indent="-228600">
              <a:buAutoNum type="arabicPeriod"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pPr/>
              <a:t>41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140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riş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1950" y="2398713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14"/>
          <p:cNvCxnSpPr/>
          <p:nvPr userDrawn="1"/>
        </p:nvCxnSpPr>
        <p:spPr>
          <a:xfrm>
            <a:off x="6096000" y="4578875"/>
            <a:ext cx="0" cy="227912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10000"/>
            <a:ext cx="12192000" cy="4953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ünite adı</a:t>
            </a:r>
          </a:p>
        </p:txBody>
      </p:sp>
    </p:spTree>
    <p:extLst>
      <p:ext uri="{BB962C8B-B14F-4D97-AF65-F5344CB8AC3E}">
        <p14:creationId xmlns:p14="http://schemas.microsoft.com/office/powerpoint/2010/main" val="99794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6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3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üçl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62068" y="3004481"/>
            <a:ext cx="68001" cy="86500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62663" y="4229502"/>
            <a:ext cx="67406" cy="9965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171589" cy="980186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28113" y="2685867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7724" y="3869483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487097" y="2786583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069462" y="400468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7155543" y="3181220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264277" y="4409168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264" y="2597646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35" y="3864023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28604" y="5208398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sp>
        <p:nvSpPr>
          <p:cNvPr id="34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35" name="Metin Yer Tutucusu 9"/>
          <p:cNvSpPr>
            <a:spLocks noGrp="1"/>
          </p:cNvSpPr>
          <p:nvPr>
            <p:ph type="body" sz="quarter" idx="13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</p:spTree>
    <p:extLst>
      <p:ext uri="{BB962C8B-B14F-4D97-AF65-F5344CB8AC3E}">
        <p14:creationId xmlns:p14="http://schemas.microsoft.com/office/powerpoint/2010/main" val="30873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nite alt başlıkları - 4lü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71272" y="2859917"/>
            <a:ext cx="73824" cy="6746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71271" y="3860149"/>
            <a:ext cx="73824" cy="767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202078" cy="830837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34089" y="2507739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4090" y="3525071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303494" y="2801827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228279" y="3525071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 hasCustomPrompt="1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tr-TR" dirty="0"/>
              <a:t>ünite adı </a:t>
            </a:r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8161676" y="312845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019563" y="3870600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9" y="2610731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72" y="3333176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49482" y="4627622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6402388" y="4770438"/>
            <a:ext cx="351665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Resim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53" y="4554438"/>
            <a:ext cx="432000" cy="432000"/>
          </a:xfrm>
          <a:prstGeom prst="rect">
            <a:avLst/>
          </a:prstGeom>
        </p:spPr>
      </p:pic>
      <p:sp>
        <p:nvSpPr>
          <p:cNvPr id="36" name="Metin Yer Tutucusu 76"/>
          <p:cNvSpPr>
            <a:spLocks noGrp="1"/>
          </p:cNvSpPr>
          <p:nvPr>
            <p:ph type="body" sz="quarter" idx="13"/>
          </p:nvPr>
        </p:nvSpPr>
        <p:spPr>
          <a:xfrm>
            <a:off x="8161676" y="5190112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8" name="Rectangle 17"/>
          <p:cNvSpPr>
            <a:spLocks noChangeArrowheads="1"/>
          </p:cNvSpPr>
          <p:nvPr userDrawn="1"/>
        </p:nvSpPr>
        <p:spPr bwMode="auto">
          <a:xfrm>
            <a:off x="6071271" y="4973638"/>
            <a:ext cx="73823" cy="7565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39" name="Group 18"/>
          <p:cNvGrpSpPr/>
          <p:nvPr userDrawn="1"/>
        </p:nvGrpSpPr>
        <p:grpSpPr>
          <a:xfrm>
            <a:off x="5949482" y="5730173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42" name="Straight Connector 122"/>
          <p:cNvCxnSpPr/>
          <p:nvPr userDrawn="1"/>
        </p:nvCxnSpPr>
        <p:spPr>
          <a:xfrm>
            <a:off x="2228279" y="565524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045749" y="5763312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98" y="52981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2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ünite alt başlıkları - 4lü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" name="Straight Connector 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117"/>
          <p:cNvSpPr>
            <a:spLocks noChangeArrowheads="1"/>
          </p:cNvSpPr>
          <p:nvPr userDrawn="1"/>
        </p:nvSpPr>
        <p:spPr bwMode="auto">
          <a:xfrm>
            <a:off x="6071272" y="2859917"/>
            <a:ext cx="73824" cy="6746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1800"/>
          </a:p>
        </p:txBody>
      </p:sp>
      <p:sp>
        <p:nvSpPr>
          <p:cNvPr id="57" name="Rectangle 121"/>
          <p:cNvSpPr>
            <a:spLocks noChangeArrowheads="1"/>
          </p:cNvSpPr>
          <p:nvPr userDrawn="1"/>
        </p:nvSpPr>
        <p:spPr bwMode="auto">
          <a:xfrm>
            <a:off x="6071271" y="3860149"/>
            <a:ext cx="73824" cy="767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sp>
        <p:nvSpPr>
          <p:cNvPr id="58" name="TextBox 50"/>
          <p:cNvSpPr txBox="1"/>
          <p:nvPr userDrawn="1"/>
        </p:nvSpPr>
        <p:spPr>
          <a:xfrm>
            <a:off x="5459449" y="1298373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ünite</a:t>
            </a:r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tr-TR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başlıkları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0" name="Group 1"/>
          <p:cNvGrpSpPr>
            <a:grpSpLocks/>
          </p:cNvGrpSpPr>
          <p:nvPr userDrawn="1"/>
        </p:nvGrpSpPr>
        <p:grpSpPr bwMode="auto">
          <a:xfrm>
            <a:off x="6010274" y="1715129"/>
            <a:ext cx="202078" cy="830837"/>
            <a:chOff x="6010488" y="2172698"/>
            <a:chExt cx="171376" cy="1201650"/>
          </a:xfrm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010488" y="217269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6062218" y="2330348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1800"/>
            </a:p>
          </p:txBody>
        </p:sp>
      </p:grpSp>
      <p:grpSp>
        <p:nvGrpSpPr>
          <p:cNvPr id="63" name="Group 10"/>
          <p:cNvGrpSpPr/>
          <p:nvPr userDrawn="1"/>
        </p:nvGrpSpPr>
        <p:grpSpPr>
          <a:xfrm>
            <a:off x="5934089" y="2507739"/>
            <a:ext cx="354012" cy="352956"/>
            <a:chOff x="5918994" y="3280833"/>
            <a:chExt cx="354012" cy="352956"/>
          </a:xfrm>
          <a:solidFill>
            <a:schemeClr val="accent1"/>
          </a:solidFill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66" name="Group 118"/>
          <p:cNvGrpSpPr/>
          <p:nvPr userDrawn="1"/>
        </p:nvGrpSpPr>
        <p:grpSpPr>
          <a:xfrm>
            <a:off x="5934090" y="3525071"/>
            <a:ext cx="354012" cy="352956"/>
            <a:chOff x="5918994" y="3280833"/>
            <a:chExt cx="354012" cy="352956"/>
          </a:xfrm>
          <a:solidFill>
            <a:schemeClr val="accent2"/>
          </a:solidFill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69" name="Straight Connector 12"/>
          <p:cNvCxnSpPr/>
          <p:nvPr userDrawn="1"/>
        </p:nvCxnSpPr>
        <p:spPr>
          <a:xfrm>
            <a:off x="6303494" y="2801827"/>
            <a:ext cx="347004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22"/>
          <p:cNvCxnSpPr/>
          <p:nvPr userDrawn="1"/>
        </p:nvCxnSpPr>
        <p:spPr>
          <a:xfrm>
            <a:off x="2228279" y="3525071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Metin Yer Tutucusu 74"/>
          <p:cNvSpPr>
            <a:spLocks noGrp="1"/>
          </p:cNvSpPr>
          <p:nvPr>
            <p:ph type="body" sz="quarter" idx="10"/>
          </p:nvPr>
        </p:nvSpPr>
        <p:spPr>
          <a:xfrm>
            <a:off x="-123825" y="390525"/>
            <a:ext cx="12315825" cy="590550"/>
          </a:xfrm>
        </p:spPr>
        <p:txBody>
          <a:bodyPr>
            <a:noAutofit/>
          </a:bodyPr>
          <a:lstStyle>
            <a:lvl1pPr marL="0" indent="0" algn="ctr">
              <a:buNone/>
              <a:defRPr sz="3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ctr">
              <a:defRPr sz="2000">
                <a:latin typeface="Arial Narrow" panose="020B0606020202030204" pitchFamily="34" charset="0"/>
              </a:defRPr>
            </a:lvl2pPr>
            <a:lvl3pPr algn="ctr">
              <a:defRPr sz="2000">
                <a:latin typeface="Arial Narrow" panose="020B0606020202030204" pitchFamily="34" charset="0"/>
              </a:defRPr>
            </a:lvl3pPr>
            <a:lvl4pPr algn="ctr">
              <a:defRPr sz="2000">
                <a:latin typeface="Arial Narrow" panose="020B0606020202030204" pitchFamily="34" charset="0"/>
              </a:defRPr>
            </a:lvl4pPr>
            <a:lvl5pPr algn="ctr"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endParaRPr lang="tr-TR" dirty="0"/>
          </a:p>
        </p:txBody>
      </p:sp>
      <p:sp>
        <p:nvSpPr>
          <p:cNvPr id="7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8161676" y="312845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9" name="Metin Yer Tutucusu 78"/>
          <p:cNvSpPr>
            <a:spLocks noGrp="1"/>
          </p:cNvSpPr>
          <p:nvPr>
            <p:ph type="body" sz="quarter" idx="12"/>
          </p:nvPr>
        </p:nvSpPr>
        <p:spPr>
          <a:xfrm>
            <a:off x="1019563" y="3870600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0" name="Resim 7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39" y="2610731"/>
            <a:ext cx="432000" cy="432000"/>
          </a:xfrm>
          <a:prstGeom prst="rect">
            <a:avLst/>
          </a:prstGeom>
        </p:spPr>
      </p:pic>
      <p:pic>
        <p:nvPicPr>
          <p:cNvPr id="81" name="Resim 8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72" y="3333176"/>
            <a:ext cx="432000" cy="432000"/>
          </a:xfrm>
          <a:prstGeom prst="rect">
            <a:avLst/>
          </a:prstGeom>
        </p:spPr>
      </p:pic>
      <p:grpSp>
        <p:nvGrpSpPr>
          <p:cNvPr id="31" name="Group 13"/>
          <p:cNvGrpSpPr/>
          <p:nvPr userDrawn="1"/>
        </p:nvGrpSpPr>
        <p:grpSpPr>
          <a:xfrm>
            <a:off x="5949482" y="4627622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6402388" y="4770438"/>
            <a:ext cx="351665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Resim 3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953" y="4554438"/>
            <a:ext cx="432000" cy="432000"/>
          </a:xfrm>
          <a:prstGeom prst="rect">
            <a:avLst/>
          </a:prstGeom>
        </p:spPr>
      </p:pic>
      <p:sp>
        <p:nvSpPr>
          <p:cNvPr id="36" name="Metin Yer Tutucusu 76"/>
          <p:cNvSpPr>
            <a:spLocks noGrp="1"/>
          </p:cNvSpPr>
          <p:nvPr>
            <p:ph type="body" sz="quarter" idx="13"/>
          </p:nvPr>
        </p:nvSpPr>
        <p:spPr>
          <a:xfrm>
            <a:off x="8161676" y="5190112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8" name="Rectangle 17"/>
          <p:cNvSpPr>
            <a:spLocks noChangeArrowheads="1"/>
          </p:cNvSpPr>
          <p:nvPr userDrawn="1"/>
        </p:nvSpPr>
        <p:spPr bwMode="auto">
          <a:xfrm>
            <a:off x="6071271" y="4973638"/>
            <a:ext cx="73823" cy="7565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  <a:ea typeface="+mn-ea"/>
            </a:endParaRPr>
          </a:p>
        </p:txBody>
      </p:sp>
      <p:grpSp>
        <p:nvGrpSpPr>
          <p:cNvPr id="39" name="Group 18"/>
          <p:cNvGrpSpPr/>
          <p:nvPr userDrawn="1"/>
        </p:nvGrpSpPr>
        <p:grpSpPr>
          <a:xfrm>
            <a:off x="5949482" y="5730173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cxnSp>
        <p:nvCxnSpPr>
          <p:cNvPr id="42" name="Straight Connector 122"/>
          <p:cNvCxnSpPr/>
          <p:nvPr userDrawn="1"/>
        </p:nvCxnSpPr>
        <p:spPr>
          <a:xfrm>
            <a:off x="2228279" y="5655249"/>
            <a:ext cx="3617361" cy="493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045749" y="5763312"/>
            <a:ext cx="3609975" cy="540588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4" name="Resim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98" y="52981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5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o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31" name="Rectangle 25"/>
          <p:cNvSpPr>
            <a:spLocks noChangeArrowheads="1"/>
          </p:cNvSpPr>
          <p:nvPr userDrawn="1"/>
        </p:nvSpPr>
        <p:spPr bwMode="auto">
          <a:xfrm>
            <a:off x="6062663" y="5467350"/>
            <a:ext cx="68262" cy="14398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tr-TR" sz="2000"/>
          </a:p>
        </p:txBody>
      </p:sp>
      <p:sp>
        <p:nvSpPr>
          <p:cNvPr id="32" name="Rectangle 21"/>
          <p:cNvSpPr>
            <a:spLocks noChangeArrowheads="1"/>
          </p:cNvSpPr>
          <p:nvPr userDrawn="1"/>
        </p:nvSpPr>
        <p:spPr bwMode="auto">
          <a:xfrm>
            <a:off x="6062663" y="4084638"/>
            <a:ext cx="68262" cy="10429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3" name="Group 22"/>
          <p:cNvGrpSpPr/>
          <p:nvPr userDrawn="1"/>
        </p:nvGrpSpPr>
        <p:grpSpPr>
          <a:xfrm>
            <a:off x="5918994" y="5113036"/>
            <a:ext cx="354012" cy="352956"/>
            <a:chOff x="5918994" y="3280833"/>
            <a:chExt cx="354012" cy="352956"/>
          </a:xfrm>
          <a:solidFill>
            <a:schemeClr val="accent6"/>
          </a:solidFill>
        </p:grpSpPr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5" name="Freeform 24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36" name="Rectangle 17"/>
          <p:cNvSpPr>
            <a:spLocks noChangeArrowheads="1"/>
          </p:cNvSpPr>
          <p:nvPr userDrawn="1"/>
        </p:nvSpPr>
        <p:spPr bwMode="auto">
          <a:xfrm>
            <a:off x="6062663" y="2713038"/>
            <a:ext cx="68262" cy="10429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37" name="Group 18"/>
          <p:cNvGrpSpPr/>
          <p:nvPr userDrawn="1"/>
        </p:nvGrpSpPr>
        <p:grpSpPr>
          <a:xfrm>
            <a:off x="5918994" y="3741436"/>
            <a:ext cx="354012" cy="352956"/>
            <a:chOff x="5918994" y="3280833"/>
            <a:chExt cx="354012" cy="352956"/>
          </a:xfrm>
          <a:solidFill>
            <a:schemeClr val="accent5"/>
          </a:solidFill>
        </p:grpSpPr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39"/>
          <p:cNvCxnSpPr/>
          <p:nvPr userDrawn="1"/>
        </p:nvCxnSpPr>
        <p:spPr>
          <a:xfrm>
            <a:off x="6402388" y="3937000"/>
            <a:ext cx="316071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88" name="Resim 8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3701914"/>
            <a:ext cx="432000" cy="432000"/>
          </a:xfrm>
          <a:prstGeom prst="rect">
            <a:avLst/>
          </a:prstGeom>
        </p:spPr>
      </p:pic>
      <p:sp>
        <p:nvSpPr>
          <p:cNvPr id="89" name="Metin Yer Tutucusu 76"/>
          <p:cNvSpPr>
            <a:spLocks noGrp="1"/>
          </p:cNvSpPr>
          <p:nvPr>
            <p:ph type="body" sz="quarter" idx="12"/>
          </p:nvPr>
        </p:nvSpPr>
        <p:spPr>
          <a:xfrm>
            <a:off x="6583388" y="4234980"/>
            <a:ext cx="3514725" cy="930275"/>
          </a:xfrm>
        </p:spPr>
        <p:txBody>
          <a:bodyPr>
            <a:noAutofit/>
          </a:bodyPr>
          <a:lstStyle>
            <a:lvl1pPr marL="0" indent="0" algn="r" rtl="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92" name="Straight Connector 34"/>
          <p:cNvCxnSpPr/>
          <p:nvPr userDrawn="1"/>
        </p:nvCxnSpPr>
        <p:spPr>
          <a:xfrm>
            <a:off x="2114550" y="5301696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Resim 9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5105177"/>
            <a:ext cx="432000" cy="432000"/>
          </a:xfrm>
          <a:prstGeom prst="rect">
            <a:avLst/>
          </a:prstGeom>
        </p:spPr>
      </p:pic>
      <p:sp>
        <p:nvSpPr>
          <p:cNvPr id="94" name="Metin Yer Tutucusu 78"/>
          <p:cNvSpPr>
            <a:spLocks noGrp="1"/>
          </p:cNvSpPr>
          <p:nvPr>
            <p:ph type="body" sz="quarter" idx="14"/>
          </p:nvPr>
        </p:nvSpPr>
        <p:spPr>
          <a:xfrm>
            <a:off x="1485984" y="5606413"/>
            <a:ext cx="3609975" cy="1390650"/>
          </a:xfrm>
        </p:spPr>
        <p:txBody>
          <a:bodyPr>
            <a:noAutofit/>
          </a:bodyPr>
          <a:lstStyle>
            <a:lvl1pPr marL="0" indent="0" algn="l" rtl="0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4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alt başlıkları - 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>
            <a:grpSpLocks/>
          </p:cNvGrpSpPr>
          <p:nvPr userDrawn="1"/>
        </p:nvGrpSpPr>
        <p:grpSpPr bwMode="auto">
          <a:xfrm>
            <a:off x="6010275" y="2556204"/>
            <a:ext cx="171450" cy="1198563"/>
            <a:chOff x="6010488" y="2753482"/>
            <a:chExt cx="171376" cy="1198573"/>
          </a:xfrm>
        </p:grpSpPr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6062218" y="2753482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  <p:sp>
          <p:nvSpPr>
            <p:cNvPr id="53" name="Oval 6"/>
            <p:cNvSpPr>
              <a:spLocks noChangeArrowheads="1"/>
            </p:cNvSpPr>
            <p:nvPr/>
          </p:nvSpPr>
          <p:spPr bwMode="auto">
            <a:xfrm>
              <a:off x="6010488" y="378032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4" name="Freeform 13"/>
          <p:cNvSpPr>
            <a:spLocks/>
          </p:cNvSpPr>
          <p:nvPr userDrawn="1"/>
        </p:nvSpPr>
        <p:spPr bwMode="auto">
          <a:xfrm>
            <a:off x="10152556" y="5640588"/>
            <a:ext cx="2027237" cy="1482725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5" name="Freeform 14"/>
          <p:cNvSpPr>
            <a:spLocks noEditPoints="1"/>
          </p:cNvSpPr>
          <p:nvPr userDrawn="1"/>
        </p:nvSpPr>
        <p:spPr bwMode="auto">
          <a:xfrm>
            <a:off x="8117381" y="4619825"/>
            <a:ext cx="2035175" cy="2503488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6" name="Freeform 15"/>
          <p:cNvSpPr>
            <a:spLocks/>
          </p:cNvSpPr>
          <p:nvPr userDrawn="1"/>
        </p:nvSpPr>
        <p:spPr bwMode="auto">
          <a:xfrm>
            <a:off x="6086968" y="5227838"/>
            <a:ext cx="2030413" cy="189547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sp>
        <p:nvSpPr>
          <p:cNvPr id="57" name="Freeform 16"/>
          <p:cNvSpPr>
            <a:spLocks/>
          </p:cNvSpPr>
          <p:nvPr userDrawn="1"/>
        </p:nvSpPr>
        <p:spPr bwMode="auto">
          <a:xfrm>
            <a:off x="4058143" y="4862713"/>
            <a:ext cx="2027238" cy="2260600"/>
          </a:xfrm>
          <a:custGeom>
            <a:avLst/>
            <a:gdLst>
              <a:gd name="T0" fmla="*/ 2147483646 w 1276"/>
              <a:gd name="T1" fmla="*/ 2147483646 h 1423"/>
              <a:gd name="T2" fmla="*/ 2147483646 w 1276"/>
              <a:gd name="T3" fmla="*/ 2147483646 h 1423"/>
              <a:gd name="T4" fmla="*/ 2147483646 w 1276"/>
              <a:gd name="T5" fmla="*/ 2147483646 h 1423"/>
              <a:gd name="T6" fmla="*/ 2147483646 w 1276"/>
              <a:gd name="T7" fmla="*/ 2147483646 h 1423"/>
              <a:gd name="T8" fmla="*/ 2147483646 w 1276"/>
              <a:gd name="T9" fmla="*/ 2147483646 h 1423"/>
              <a:gd name="T10" fmla="*/ 2147483646 w 1276"/>
              <a:gd name="T11" fmla="*/ 2147483646 h 1423"/>
              <a:gd name="T12" fmla="*/ 2147483646 w 1276"/>
              <a:gd name="T13" fmla="*/ 2147483646 h 1423"/>
              <a:gd name="T14" fmla="*/ 2147483646 w 1276"/>
              <a:gd name="T15" fmla="*/ 2147483646 h 1423"/>
              <a:gd name="T16" fmla="*/ 2147483646 w 1276"/>
              <a:gd name="T17" fmla="*/ 2147483646 h 1423"/>
              <a:gd name="T18" fmla="*/ 2147483646 w 1276"/>
              <a:gd name="T19" fmla="*/ 2147483646 h 1423"/>
              <a:gd name="T20" fmla="*/ 2147483646 w 1276"/>
              <a:gd name="T21" fmla="*/ 2147483646 h 1423"/>
              <a:gd name="T22" fmla="*/ 2147483646 w 1276"/>
              <a:gd name="T23" fmla="*/ 2147483646 h 1423"/>
              <a:gd name="T24" fmla="*/ 2147483646 w 1276"/>
              <a:gd name="T25" fmla="*/ 2147483646 h 1423"/>
              <a:gd name="T26" fmla="*/ 2147483646 w 1276"/>
              <a:gd name="T27" fmla="*/ 2147483646 h 1423"/>
              <a:gd name="T28" fmla="*/ 2147483646 w 1276"/>
              <a:gd name="T29" fmla="*/ 2147483646 h 1423"/>
              <a:gd name="T30" fmla="*/ 2147483646 w 1276"/>
              <a:gd name="T31" fmla="*/ 2147483646 h 1423"/>
              <a:gd name="T32" fmla="*/ 2147483646 w 1276"/>
              <a:gd name="T33" fmla="*/ 2147483646 h 1423"/>
              <a:gd name="T34" fmla="*/ 2147483646 w 1276"/>
              <a:gd name="T35" fmla="*/ 2147483646 h 1423"/>
              <a:gd name="T36" fmla="*/ 2147483646 w 1276"/>
              <a:gd name="T37" fmla="*/ 2147483646 h 1423"/>
              <a:gd name="T38" fmla="*/ 2147483646 w 1276"/>
              <a:gd name="T39" fmla="*/ 2147483646 h 1423"/>
              <a:gd name="T40" fmla="*/ 2147483646 w 1276"/>
              <a:gd name="T41" fmla="*/ 2147483646 h 1423"/>
              <a:gd name="T42" fmla="*/ 2147483646 w 1276"/>
              <a:gd name="T43" fmla="*/ 2147483646 h 1423"/>
              <a:gd name="T44" fmla="*/ 2147483646 w 1276"/>
              <a:gd name="T45" fmla="*/ 2147483646 h 1423"/>
              <a:gd name="T46" fmla="*/ 2147483646 w 1276"/>
              <a:gd name="T47" fmla="*/ 2147483646 h 1423"/>
              <a:gd name="T48" fmla="*/ 2147483646 w 1276"/>
              <a:gd name="T49" fmla="*/ 2147483646 h 1423"/>
              <a:gd name="T50" fmla="*/ 2147483646 w 1276"/>
              <a:gd name="T51" fmla="*/ 2147483646 h 1423"/>
              <a:gd name="T52" fmla="*/ 2147483646 w 1276"/>
              <a:gd name="T53" fmla="*/ 2147483646 h 1423"/>
              <a:gd name="T54" fmla="*/ 2147483646 w 1276"/>
              <a:gd name="T55" fmla="*/ 2147483646 h 1423"/>
              <a:gd name="T56" fmla="*/ 2147483646 w 1276"/>
              <a:gd name="T57" fmla="*/ 2147483646 h 1423"/>
              <a:gd name="T58" fmla="*/ 2147483646 w 1276"/>
              <a:gd name="T59" fmla="*/ 2147483646 h 1423"/>
              <a:gd name="T60" fmla="*/ 2147483646 w 1276"/>
              <a:gd name="T61" fmla="*/ 2147483646 h 1423"/>
              <a:gd name="T62" fmla="*/ 2147483646 w 1276"/>
              <a:gd name="T63" fmla="*/ 2147483646 h 1423"/>
              <a:gd name="T64" fmla="*/ 2147483646 w 1276"/>
              <a:gd name="T65" fmla="*/ 2147483646 h 1423"/>
              <a:gd name="T66" fmla="*/ 2147483646 w 1276"/>
              <a:gd name="T67" fmla="*/ 2147483646 h 1423"/>
              <a:gd name="T68" fmla="*/ 2147483646 w 1276"/>
              <a:gd name="T69" fmla="*/ 2147483646 h 1423"/>
              <a:gd name="T70" fmla="*/ 2147483646 w 1276"/>
              <a:gd name="T71" fmla="*/ 2147483646 h 1423"/>
              <a:gd name="T72" fmla="*/ 2147483646 w 1276"/>
              <a:gd name="T73" fmla="*/ 2147483646 h 1423"/>
              <a:gd name="T74" fmla="*/ 2147483646 w 1276"/>
              <a:gd name="T75" fmla="*/ 2147483646 h 1423"/>
              <a:gd name="T76" fmla="*/ 2147483646 w 1276"/>
              <a:gd name="T77" fmla="*/ 2147483646 h 1423"/>
              <a:gd name="T78" fmla="*/ 2147483646 w 1276"/>
              <a:gd name="T79" fmla="*/ 2147483646 h 1423"/>
              <a:gd name="T80" fmla="*/ 2147483646 w 1276"/>
              <a:gd name="T81" fmla="*/ 2147483646 h 1423"/>
              <a:gd name="T82" fmla="*/ 2147483646 w 1276"/>
              <a:gd name="T83" fmla="*/ 2147483646 h 1423"/>
              <a:gd name="T84" fmla="*/ 2147483646 w 1276"/>
              <a:gd name="T85" fmla="*/ 2147483646 h 1423"/>
              <a:gd name="T86" fmla="*/ 2147483646 w 1276"/>
              <a:gd name="T87" fmla="*/ 2147483646 h 1423"/>
              <a:gd name="T88" fmla="*/ 2147483646 w 1276"/>
              <a:gd name="T89" fmla="*/ 2147483646 h 1423"/>
              <a:gd name="T90" fmla="*/ 2147483646 w 1276"/>
              <a:gd name="T91" fmla="*/ 2147483646 h 1423"/>
              <a:gd name="T92" fmla="*/ 2147483646 w 1276"/>
              <a:gd name="T93" fmla="*/ 0 h 1423"/>
              <a:gd name="T94" fmla="*/ 0 w 1276"/>
              <a:gd name="T95" fmla="*/ 2147483646 h 1423"/>
              <a:gd name="T96" fmla="*/ 2147483646 w 1276"/>
              <a:gd name="T97" fmla="*/ 2147483646 h 142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/>
          </a:p>
        </p:txBody>
      </p:sp>
      <p:sp>
        <p:nvSpPr>
          <p:cNvPr id="58" name="Freeform 17"/>
          <p:cNvSpPr>
            <a:spLocks/>
          </p:cNvSpPr>
          <p:nvPr userDrawn="1"/>
        </p:nvSpPr>
        <p:spPr bwMode="auto">
          <a:xfrm>
            <a:off x="2022968" y="4380113"/>
            <a:ext cx="2035175" cy="2743200"/>
          </a:xfrm>
          <a:custGeom>
            <a:avLst/>
            <a:gdLst>
              <a:gd name="T0" fmla="*/ 2147483646 w 1281"/>
              <a:gd name="T1" fmla="*/ 2147483646 h 1727"/>
              <a:gd name="T2" fmla="*/ 2147483646 w 1281"/>
              <a:gd name="T3" fmla="*/ 2147483646 h 1727"/>
              <a:gd name="T4" fmla="*/ 2147483646 w 1281"/>
              <a:gd name="T5" fmla="*/ 2147483646 h 1727"/>
              <a:gd name="T6" fmla="*/ 2147483646 w 1281"/>
              <a:gd name="T7" fmla="*/ 2147483646 h 1727"/>
              <a:gd name="T8" fmla="*/ 2147483646 w 1281"/>
              <a:gd name="T9" fmla="*/ 2147483646 h 1727"/>
              <a:gd name="T10" fmla="*/ 2147483646 w 1281"/>
              <a:gd name="T11" fmla="*/ 2147483646 h 1727"/>
              <a:gd name="T12" fmla="*/ 2147483646 w 1281"/>
              <a:gd name="T13" fmla="*/ 2147483646 h 1727"/>
              <a:gd name="T14" fmla="*/ 2147483646 w 1281"/>
              <a:gd name="T15" fmla="*/ 2147483646 h 1727"/>
              <a:gd name="T16" fmla="*/ 2147483646 w 1281"/>
              <a:gd name="T17" fmla="*/ 0 h 1727"/>
              <a:gd name="T18" fmla="*/ 2147483646 w 1281"/>
              <a:gd name="T19" fmla="*/ 2147483646 h 1727"/>
              <a:gd name="T20" fmla="*/ 2147483646 w 1281"/>
              <a:gd name="T21" fmla="*/ 2147483646 h 1727"/>
              <a:gd name="T22" fmla="*/ 2147483646 w 1281"/>
              <a:gd name="T23" fmla="*/ 0 h 1727"/>
              <a:gd name="T24" fmla="*/ 2147483646 w 1281"/>
              <a:gd name="T25" fmla="*/ 2147483646 h 1727"/>
              <a:gd name="T26" fmla="*/ 2147483646 w 1281"/>
              <a:gd name="T27" fmla="*/ 2147483646 h 1727"/>
              <a:gd name="T28" fmla="*/ 2147483646 w 1281"/>
              <a:gd name="T29" fmla="*/ 0 h 1727"/>
              <a:gd name="T30" fmla="*/ 2147483646 w 1281"/>
              <a:gd name="T31" fmla="*/ 2147483646 h 1727"/>
              <a:gd name="T32" fmla="*/ 2147483646 w 1281"/>
              <a:gd name="T33" fmla="*/ 2147483646 h 1727"/>
              <a:gd name="T34" fmla="*/ 2147483646 w 1281"/>
              <a:gd name="T35" fmla="*/ 0 h 1727"/>
              <a:gd name="T36" fmla="*/ 2147483646 w 1281"/>
              <a:gd name="T37" fmla="*/ 2147483646 h 1727"/>
              <a:gd name="T38" fmla="*/ 2147483646 w 1281"/>
              <a:gd name="T39" fmla="*/ 2147483646 h 1727"/>
              <a:gd name="T40" fmla="*/ 2147483646 w 1281"/>
              <a:gd name="T41" fmla="*/ 0 h 1727"/>
              <a:gd name="T42" fmla="*/ 2147483646 w 1281"/>
              <a:gd name="T43" fmla="*/ 2147483646 h 1727"/>
              <a:gd name="T44" fmla="*/ 2147483646 w 1281"/>
              <a:gd name="T45" fmla="*/ 2147483646 h 1727"/>
              <a:gd name="T46" fmla="*/ 2147483646 w 1281"/>
              <a:gd name="T47" fmla="*/ 2147483646 h 1727"/>
              <a:gd name="T48" fmla="*/ 2147483646 w 1281"/>
              <a:gd name="T49" fmla="*/ 2147483646 h 1727"/>
              <a:gd name="T50" fmla="*/ 2147483646 w 1281"/>
              <a:gd name="T51" fmla="*/ 2147483646 h 1727"/>
              <a:gd name="T52" fmla="*/ 2147483646 w 1281"/>
              <a:gd name="T53" fmla="*/ 2147483646 h 1727"/>
              <a:gd name="T54" fmla="*/ 2147483646 w 1281"/>
              <a:gd name="T55" fmla="*/ 2147483646 h 1727"/>
              <a:gd name="T56" fmla="*/ 2147483646 w 1281"/>
              <a:gd name="T57" fmla="*/ 2147483646 h 1727"/>
              <a:gd name="T58" fmla="*/ 2147483646 w 1281"/>
              <a:gd name="T59" fmla="*/ 2147483646 h 1727"/>
              <a:gd name="T60" fmla="*/ 2147483646 w 1281"/>
              <a:gd name="T61" fmla="*/ 2147483646 h 1727"/>
              <a:gd name="T62" fmla="*/ 2147483646 w 1281"/>
              <a:gd name="T63" fmla="*/ 2147483646 h 1727"/>
              <a:gd name="T64" fmla="*/ 2147483646 w 1281"/>
              <a:gd name="T65" fmla="*/ 2147483646 h 1727"/>
              <a:gd name="T66" fmla="*/ 2147483646 w 1281"/>
              <a:gd name="T67" fmla="*/ 2147483646 h 1727"/>
              <a:gd name="T68" fmla="*/ 2147483646 w 1281"/>
              <a:gd name="T69" fmla="*/ 2147483646 h 1727"/>
              <a:gd name="T70" fmla="*/ 2147483646 w 1281"/>
              <a:gd name="T71" fmla="*/ 2147483646 h 1727"/>
              <a:gd name="T72" fmla="*/ 2147483646 w 1281"/>
              <a:gd name="T73" fmla="*/ 2147483646 h 1727"/>
              <a:gd name="T74" fmla="*/ 2147483646 w 1281"/>
              <a:gd name="T75" fmla="*/ 2147483646 h 1727"/>
              <a:gd name="T76" fmla="*/ 2147483646 w 1281"/>
              <a:gd name="T77" fmla="*/ 2147483646 h 1727"/>
              <a:gd name="T78" fmla="*/ 2147483646 w 1281"/>
              <a:gd name="T79" fmla="*/ 2147483646 h 1727"/>
              <a:gd name="T80" fmla="*/ 2147483646 w 1281"/>
              <a:gd name="T81" fmla="*/ 2147483646 h 1727"/>
              <a:gd name="T82" fmla="*/ 2147483646 w 1281"/>
              <a:gd name="T83" fmla="*/ 2147483646 h 1727"/>
              <a:gd name="T84" fmla="*/ 2147483646 w 1281"/>
              <a:gd name="T85" fmla="*/ 2147483646 h 1727"/>
              <a:gd name="T86" fmla="*/ 2147483646 w 1281"/>
              <a:gd name="T87" fmla="*/ 2147483646 h 1727"/>
              <a:gd name="T88" fmla="*/ 2147483646 w 1281"/>
              <a:gd name="T89" fmla="*/ 2147483646 h 1727"/>
              <a:gd name="T90" fmla="*/ 2147483646 w 1281"/>
              <a:gd name="T91" fmla="*/ 2147483646 h 1727"/>
              <a:gd name="T92" fmla="*/ 2147483646 w 1281"/>
              <a:gd name="T93" fmla="*/ 2147483646 h 1727"/>
              <a:gd name="T94" fmla="*/ 0 w 1281"/>
              <a:gd name="T95" fmla="*/ 2147483646 h 172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sz="2000"/>
          </a:p>
        </p:txBody>
      </p:sp>
      <p:sp>
        <p:nvSpPr>
          <p:cNvPr id="59" name="Freeform 18"/>
          <p:cNvSpPr>
            <a:spLocks noEditPoints="1"/>
          </p:cNvSpPr>
          <p:nvPr userDrawn="1"/>
        </p:nvSpPr>
        <p:spPr bwMode="auto">
          <a:xfrm>
            <a:off x="3175" y="4469013"/>
            <a:ext cx="2032000" cy="2654300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6795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ünite alt başlıkları - 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>
            <a:grpSpLocks/>
          </p:cNvGrpSpPr>
          <p:nvPr userDrawn="1"/>
        </p:nvGrpSpPr>
        <p:grpSpPr bwMode="auto">
          <a:xfrm>
            <a:off x="6010275" y="2556204"/>
            <a:ext cx="171450" cy="1198563"/>
            <a:chOff x="6010488" y="2753482"/>
            <a:chExt cx="171376" cy="1198573"/>
          </a:xfrm>
        </p:grpSpPr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6062218" y="2753482"/>
              <a:ext cx="67917" cy="10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  <p:sp>
          <p:nvSpPr>
            <p:cNvPr id="53" name="Oval 6"/>
            <p:cNvSpPr>
              <a:spLocks noChangeArrowheads="1"/>
            </p:cNvSpPr>
            <p:nvPr/>
          </p:nvSpPr>
          <p:spPr bwMode="auto">
            <a:xfrm>
              <a:off x="6010488" y="3780328"/>
              <a:ext cx="171376" cy="1717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r-TR" sz="2000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15320" y="305131"/>
            <a:ext cx="489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2000" dirty="0">
              <a:solidFill>
                <a:schemeClr val="bg1"/>
              </a:solidFill>
            </a:endParaRPr>
          </a:p>
        </p:txBody>
      </p:sp>
      <p:sp>
        <p:nvSpPr>
          <p:cNvPr id="40" name="Rectangle 117"/>
          <p:cNvSpPr>
            <a:spLocks noChangeArrowheads="1"/>
          </p:cNvSpPr>
          <p:nvPr userDrawn="1"/>
        </p:nvSpPr>
        <p:spPr bwMode="auto">
          <a:xfrm>
            <a:off x="6062663" y="1358900"/>
            <a:ext cx="68262" cy="1044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1" name="Group 118"/>
          <p:cNvGrpSpPr/>
          <p:nvPr userDrawn="1"/>
        </p:nvGrpSpPr>
        <p:grpSpPr>
          <a:xfrm>
            <a:off x="5918994" y="2387766"/>
            <a:ext cx="354012" cy="352956"/>
            <a:chOff x="5918994" y="3280833"/>
            <a:chExt cx="354012" cy="352956"/>
          </a:xfrm>
          <a:solidFill>
            <a:schemeClr val="accent4"/>
          </a:solidFill>
        </p:grpSpPr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3" name="Freeform 120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6062663" y="0"/>
            <a:ext cx="68262" cy="1044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>
              <a:latin typeface="+mn-lt"/>
              <a:ea typeface="+mn-ea"/>
            </a:endParaRPr>
          </a:p>
        </p:txBody>
      </p:sp>
      <p:grpSp>
        <p:nvGrpSpPr>
          <p:cNvPr id="45" name="Group 13"/>
          <p:cNvGrpSpPr/>
          <p:nvPr userDrawn="1"/>
        </p:nvGrpSpPr>
        <p:grpSpPr>
          <a:xfrm>
            <a:off x="5918994" y="1014849"/>
            <a:ext cx="354012" cy="352956"/>
            <a:chOff x="5918994" y="3280833"/>
            <a:chExt cx="354012" cy="352956"/>
          </a:xfrm>
          <a:solidFill>
            <a:schemeClr val="accent3"/>
          </a:solidFill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6010488" y="3371623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5918994" y="3280833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000">
                <a:latin typeface="+mn-lt"/>
                <a:ea typeface="+mn-ea"/>
              </a:endParaRPr>
            </a:p>
          </p:txBody>
        </p:sp>
      </p:grpSp>
      <p:cxnSp>
        <p:nvCxnSpPr>
          <p:cNvPr id="48" name="Straight Connector 33"/>
          <p:cNvCxnSpPr/>
          <p:nvPr userDrawn="1"/>
        </p:nvCxnSpPr>
        <p:spPr>
          <a:xfrm>
            <a:off x="6402388" y="1201738"/>
            <a:ext cx="305593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/>
          <p:cNvCxnSpPr/>
          <p:nvPr userDrawn="1"/>
        </p:nvCxnSpPr>
        <p:spPr>
          <a:xfrm>
            <a:off x="2114550" y="2554288"/>
            <a:ext cx="364966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3" y="985738"/>
            <a:ext cx="432000" cy="432000"/>
          </a:xfrm>
          <a:prstGeom prst="rect">
            <a:avLst/>
          </a:prstGeom>
        </p:spPr>
      </p:pic>
      <p:sp>
        <p:nvSpPr>
          <p:cNvPr id="87" name="Metin Yer Tutucusu 76"/>
          <p:cNvSpPr>
            <a:spLocks noGrp="1"/>
          </p:cNvSpPr>
          <p:nvPr>
            <p:ph type="body" sz="quarter" idx="11"/>
          </p:nvPr>
        </p:nvSpPr>
        <p:spPr>
          <a:xfrm>
            <a:off x="6669113" y="1614566"/>
            <a:ext cx="3514725" cy="930275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algn="r"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90" name="Resim 8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09" y="2348244"/>
            <a:ext cx="432000" cy="432000"/>
          </a:xfrm>
          <a:prstGeom prst="rect">
            <a:avLst/>
          </a:prstGeom>
        </p:spPr>
      </p:pic>
      <p:sp>
        <p:nvSpPr>
          <p:cNvPr id="91" name="Metin Yer Tutucusu 78"/>
          <p:cNvSpPr>
            <a:spLocks noGrp="1"/>
          </p:cNvSpPr>
          <p:nvPr>
            <p:ph type="body" sz="quarter" idx="13"/>
          </p:nvPr>
        </p:nvSpPr>
        <p:spPr>
          <a:xfrm>
            <a:off x="1485984" y="2911005"/>
            <a:ext cx="3609975" cy="1390650"/>
          </a:xfrm>
        </p:spPr>
        <p:txBody>
          <a:bodyPr>
            <a:noAutofit/>
          </a:bodyPr>
          <a:lstStyle>
            <a:lvl1pPr marL="0" indent="0" algn="l" eaLnBrk="1" fontAlgn="auto" hangingPunct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b="1" dirty="0">
              <a:solidFill>
                <a:schemeClr val="bg1">
                  <a:lumMod val="5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28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9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7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009" y="1609149"/>
            <a:ext cx="12188992" cy="5029776"/>
            <a:chOff x="1174335" y="2047299"/>
            <a:chExt cx="9843331" cy="406184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40"/>
            <p:cNvGrpSpPr/>
            <p:nvPr userDrawn="1"/>
          </p:nvGrpSpPr>
          <p:grpSpPr>
            <a:xfrm>
              <a:off x="9055386" y="2047299"/>
              <a:ext cx="1962280" cy="1323439"/>
              <a:chOff x="9055386" y="1783716"/>
              <a:chExt cx="1962280" cy="1323439"/>
            </a:xfrm>
          </p:grpSpPr>
          <p:sp>
            <p:nvSpPr>
              <p:cNvPr id="35" name="TextBox 41"/>
              <p:cNvSpPr txBox="1"/>
              <p:nvPr userDrawn="1"/>
            </p:nvSpPr>
            <p:spPr>
              <a:xfrm>
                <a:off x="9055386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5"/>
                    </a:solidFill>
                    <a:latin typeface="+mn-lt"/>
                  </a:rPr>
                  <a:t>5</a:t>
                </a:r>
                <a:endParaRPr lang="en-US" sz="8000" b="1" dirty="0">
                  <a:solidFill>
                    <a:schemeClr val="accent5"/>
                  </a:solidFill>
                  <a:latin typeface="+mn-lt"/>
                </a:endParaRPr>
              </a:p>
            </p:txBody>
          </p:sp>
          <p:cxnSp>
            <p:nvCxnSpPr>
              <p:cNvPr id="37" name="Straight Connector 43"/>
              <p:cNvCxnSpPr/>
              <p:nvPr userDrawn="1"/>
            </p:nvCxnSpPr>
            <p:spPr>
              <a:xfrm>
                <a:off x="9312707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46"/>
            <p:cNvGrpSpPr/>
            <p:nvPr userDrawn="1"/>
          </p:nvGrpSpPr>
          <p:grpSpPr>
            <a:xfrm>
              <a:off x="5124133" y="2047299"/>
              <a:ext cx="1962280" cy="1323439"/>
              <a:chOff x="5124133" y="1783716"/>
              <a:chExt cx="1962280" cy="1323439"/>
            </a:xfrm>
          </p:grpSpPr>
          <p:sp>
            <p:nvSpPr>
              <p:cNvPr id="60" name="TextBox 47"/>
              <p:cNvSpPr txBox="1"/>
              <p:nvPr/>
            </p:nvSpPr>
            <p:spPr>
              <a:xfrm>
                <a:off x="5124133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3"/>
                    </a:solidFill>
                    <a:latin typeface="+mn-lt"/>
                  </a:rPr>
                  <a:t>3</a:t>
                </a:r>
              </a:p>
            </p:txBody>
          </p:sp>
          <p:cxnSp>
            <p:nvCxnSpPr>
              <p:cNvPr id="62" name="Straight Connector 49"/>
              <p:cNvCxnSpPr/>
              <p:nvPr/>
            </p:nvCxnSpPr>
            <p:spPr>
              <a:xfrm>
                <a:off x="5381454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54"/>
            <p:cNvGrpSpPr/>
            <p:nvPr userDrawn="1"/>
          </p:nvGrpSpPr>
          <p:grpSpPr>
            <a:xfrm>
              <a:off x="7093294" y="2047299"/>
              <a:ext cx="1962280" cy="1323439"/>
              <a:chOff x="7093294" y="1783716"/>
              <a:chExt cx="1962280" cy="1323439"/>
            </a:xfrm>
          </p:grpSpPr>
          <p:sp>
            <p:nvSpPr>
              <p:cNvPr id="66" name="TextBox 55"/>
              <p:cNvSpPr txBox="1"/>
              <p:nvPr/>
            </p:nvSpPr>
            <p:spPr>
              <a:xfrm>
                <a:off x="7093294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4"/>
                    </a:solidFill>
                    <a:latin typeface="+mn-lt"/>
                  </a:rPr>
                  <a:t>4</a:t>
                </a:r>
                <a:endParaRPr lang="en-US" sz="8000" b="1" dirty="0">
                  <a:solidFill>
                    <a:schemeClr val="accent4"/>
                  </a:solidFill>
                  <a:latin typeface="+mn-lt"/>
                </a:endParaRPr>
              </a:p>
            </p:txBody>
          </p:sp>
          <p:cxnSp>
            <p:nvCxnSpPr>
              <p:cNvPr id="68" name="Straight Connector 57"/>
              <p:cNvCxnSpPr/>
              <p:nvPr/>
            </p:nvCxnSpPr>
            <p:spPr>
              <a:xfrm>
                <a:off x="7350615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65"/>
            <p:cNvGrpSpPr/>
            <p:nvPr userDrawn="1"/>
          </p:nvGrpSpPr>
          <p:grpSpPr>
            <a:xfrm>
              <a:off x="1174335" y="2047299"/>
              <a:ext cx="1962280" cy="1323439"/>
              <a:chOff x="1174335" y="1783716"/>
              <a:chExt cx="1962280" cy="1323439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174335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1"/>
            <p:cNvGrpSpPr/>
            <p:nvPr userDrawn="1"/>
          </p:nvGrpSpPr>
          <p:grpSpPr>
            <a:xfrm>
              <a:off x="3137329" y="2047299"/>
              <a:ext cx="1962280" cy="1323439"/>
              <a:chOff x="3137329" y="1783716"/>
              <a:chExt cx="1962280" cy="1323439"/>
            </a:xfrm>
          </p:grpSpPr>
          <p:sp>
            <p:nvSpPr>
              <p:cNvPr id="81" name="TextBox 72"/>
              <p:cNvSpPr txBox="1"/>
              <p:nvPr/>
            </p:nvSpPr>
            <p:spPr>
              <a:xfrm>
                <a:off x="3137329" y="1783716"/>
                <a:ext cx="1962280" cy="132343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2"/>
                    </a:solidFill>
                    <a:latin typeface="+mn-lt"/>
                  </a:rPr>
                  <a:t>2</a:t>
                </a:r>
              </a:p>
            </p:txBody>
          </p:sp>
          <p:cxnSp>
            <p:nvCxnSpPr>
              <p:cNvPr id="83" name="Straight Connector 74"/>
              <p:cNvCxnSpPr/>
              <p:nvPr/>
            </p:nvCxnSpPr>
            <p:spPr>
              <a:xfrm>
                <a:off x="3406179" y="2957158"/>
                <a:ext cx="144763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4</a:t>
            </a:r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5</a:t>
            </a:r>
          </a:p>
        </p:txBody>
      </p:sp>
    </p:spTree>
    <p:extLst>
      <p:ext uri="{BB962C8B-B14F-4D97-AF65-F5344CB8AC3E}">
        <p14:creationId xmlns:p14="http://schemas.microsoft.com/office/powerpoint/2010/main" val="240580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6l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45216" y="1581064"/>
            <a:ext cx="10077049" cy="5057860"/>
            <a:chOff x="1208420" y="2024619"/>
            <a:chExt cx="8137812" cy="4084521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41"/>
            <p:cNvSpPr txBox="1"/>
            <p:nvPr/>
          </p:nvSpPr>
          <p:spPr>
            <a:xfrm>
              <a:off x="7849667" y="2024619"/>
              <a:ext cx="1496565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>
                  <a:solidFill>
                    <a:schemeClr val="accent5"/>
                  </a:solidFill>
                  <a:latin typeface="+mn-lt"/>
                </a:rPr>
                <a:t>5</a:t>
              </a:r>
              <a:endParaRPr lang="en-US" sz="8000" b="1" dirty="0">
                <a:solidFill>
                  <a:schemeClr val="accent5"/>
                </a:solidFill>
                <a:latin typeface="+mn-lt"/>
              </a:endParaRPr>
            </a:p>
          </p:txBody>
        </p:sp>
        <p:sp>
          <p:nvSpPr>
            <p:cNvPr id="60" name="TextBox 47"/>
            <p:cNvSpPr txBox="1"/>
            <p:nvPr/>
          </p:nvSpPr>
          <p:spPr>
            <a:xfrm>
              <a:off x="4483485" y="2047298"/>
              <a:ext cx="1542490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>
                  <a:solidFill>
                    <a:schemeClr val="accent3"/>
                  </a:solidFill>
                  <a:latin typeface="+mn-lt"/>
                </a:rPr>
                <a:t>3</a:t>
              </a:r>
            </a:p>
          </p:txBody>
        </p:sp>
        <p:sp>
          <p:nvSpPr>
            <p:cNvPr id="66" name="TextBox 55"/>
            <p:cNvSpPr txBox="1"/>
            <p:nvPr/>
          </p:nvSpPr>
          <p:spPr>
            <a:xfrm>
              <a:off x="6165985" y="2047298"/>
              <a:ext cx="1608194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>
                  <a:solidFill>
                    <a:schemeClr val="accent4"/>
                  </a:solidFill>
                  <a:latin typeface="+mn-lt"/>
                </a:rPr>
                <a:t>4</a:t>
              </a:r>
              <a:endParaRPr lang="en-US" sz="8000" b="1" dirty="0">
                <a:solidFill>
                  <a:schemeClr val="accent4"/>
                </a:solidFill>
                <a:latin typeface="+mn-lt"/>
              </a:endParaRPr>
            </a:p>
          </p:txBody>
        </p:sp>
        <p:grpSp>
          <p:nvGrpSpPr>
            <p:cNvPr id="74" name="Group 65"/>
            <p:cNvGrpSpPr/>
            <p:nvPr userDrawn="1"/>
          </p:nvGrpSpPr>
          <p:grpSpPr>
            <a:xfrm>
              <a:off x="1208420" y="2024619"/>
              <a:ext cx="1522075" cy="1196122"/>
              <a:chOff x="1208420" y="1761036"/>
              <a:chExt cx="1522075" cy="1196122"/>
            </a:xfrm>
          </p:grpSpPr>
          <p:sp>
            <p:nvSpPr>
              <p:cNvPr id="75" name="TextBox 66"/>
              <p:cNvSpPr txBox="1"/>
              <p:nvPr/>
            </p:nvSpPr>
            <p:spPr>
              <a:xfrm>
                <a:off x="1208420" y="1761036"/>
                <a:ext cx="1522075" cy="106875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tr-TR" sz="8000" b="1" dirty="0">
                    <a:solidFill>
                      <a:schemeClr val="accent1"/>
                    </a:solidFill>
                    <a:latin typeface="+mn-lt"/>
                    <a:ea typeface="Open Sans Condensed Light" panose="020B0306030504020204" pitchFamily="34" charset="0"/>
                    <a:cs typeface="Open Sans Condensed Light" panose="020B0306030504020204" pitchFamily="34" charset="0"/>
                  </a:rPr>
                  <a:t>1</a:t>
                </a:r>
                <a:endParaRPr lang="en-US" sz="8000" b="1" dirty="0">
                  <a:solidFill>
                    <a:schemeClr val="accent1"/>
                  </a:solidFill>
                  <a:latin typeface="+mn-lt"/>
                  <a:ea typeface="Open Sans Condensed Light" panose="020B0306030504020204" pitchFamily="34" charset="0"/>
                  <a:cs typeface="Open Sans Condensed Light" panose="020B0306030504020204" pitchFamily="34" charset="0"/>
                </a:endParaRPr>
              </a:p>
            </p:txBody>
          </p:sp>
          <p:cxnSp>
            <p:nvCxnSpPr>
              <p:cNvPr id="77" name="Straight Connector 68"/>
              <p:cNvCxnSpPr/>
              <p:nvPr/>
            </p:nvCxnSpPr>
            <p:spPr>
              <a:xfrm>
                <a:off x="1431656" y="2957158"/>
                <a:ext cx="1206867" cy="0"/>
              </a:xfrm>
              <a:prstGeom prst="line">
                <a:avLst/>
              </a:prstGeom>
              <a:ln w="19050">
                <a:solidFill>
                  <a:schemeClr val="tx2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72"/>
            <p:cNvSpPr txBox="1"/>
            <p:nvPr/>
          </p:nvSpPr>
          <p:spPr>
            <a:xfrm>
              <a:off x="2870505" y="2047298"/>
              <a:ext cx="1542976" cy="10687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tr-TR" sz="8000" b="1" dirty="0">
                  <a:solidFill>
                    <a:schemeClr val="accent2"/>
                  </a:solidFill>
                  <a:latin typeface="+mn-lt"/>
                </a:rPr>
                <a:t>2</a:t>
              </a:r>
            </a:p>
          </p:txBody>
        </p: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19185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38" name="TextBox 66"/>
          <p:cNvSpPr txBox="1"/>
          <p:nvPr userDrawn="1"/>
        </p:nvSpPr>
        <p:spPr>
          <a:xfrm>
            <a:off x="10325178" y="1567021"/>
            <a:ext cx="1485781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tr-TR" sz="8000" b="1" dirty="0">
                <a:solidFill>
                  <a:schemeClr val="accent1"/>
                </a:solidFill>
                <a:latin typeface="+mn-lt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6</a:t>
            </a:r>
            <a:endParaRPr lang="en-US" sz="8000" b="1" dirty="0">
              <a:solidFill>
                <a:schemeClr val="accent1"/>
              </a:solidFill>
              <a:latin typeface="+mn-lt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39" name="Straight Connector 68"/>
          <p:cNvCxnSpPr/>
          <p:nvPr userDrawn="1"/>
        </p:nvCxnSpPr>
        <p:spPr>
          <a:xfrm>
            <a:off x="2432847" y="306222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 userDrawn="1"/>
        </p:nvCxnSpPr>
        <p:spPr>
          <a:xfrm>
            <a:off x="4470865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68"/>
          <p:cNvCxnSpPr/>
          <p:nvPr userDrawn="1"/>
        </p:nvCxnSpPr>
        <p:spPr>
          <a:xfrm>
            <a:off x="6447144" y="305238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68"/>
          <p:cNvCxnSpPr/>
          <p:nvPr userDrawn="1"/>
        </p:nvCxnSpPr>
        <p:spPr>
          <a:xfrm>
            <a:off x="8384073" y="3066609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8"/>
          <p:cNvCxnSpPr/>
          <p:nvPr userDrawn="1"/>
        </p:nvCxnSpPr>
        <p:spPr>
          <a:xfrm>
            <a:off x="10458709" y="3067141"/>
            <a:ext cx="1494463" cy="0"/>
          </a:xfrm>
          <a:prstGeom prst="line">
            <a:avLst/>
          </a:prstGeom>
          <a:ln w="19050">
            <a:solidFill>
              <a:schemeClr val="tx2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446187" y="3196774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45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445197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46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6472495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4</a:t>
            </a:r>
          </a:p>
        </p:txBody>
      </p:sp>
      <p:sp>
        <p:nvSpPr>
          <p:cNvPr id="47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8404531" y="3196777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5</a:t>
            </a:r>
          </a:p>
        </p:txBody>
      </p:sp>
      <p:sp>
        <p:nvSpPr>
          <p:cNvPr id="48" name="Metin Yer Tutucusu 11"/>
          <p:cNvSpPr>
            <a:spLocks noGrp="1"/>
          </p:cNvSpPr>
          <p:nvPr>
            <p:ph type="body" sz="quarter" idx="17" hasCustomPrompt="1"/>
          </p:nvPr>
        </p:nvSpPr>
        <p:spPr>
          <a:xfrm>
            <a:off x="10557800" y="3211525"/>
            <a:ext cx="1498613" cy="3523268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6</a:t>
            </a:r>
          </a:p>
        </p:txBody>
      </p:sp>
    </p:spTree>
    <p:extLst>
      <p:ext uri="{BB962C8B-B14F-4D97-AF65-F5344CB8AC3E}">
        <p14:creationId xmlns:p14="http://schemas.microsoft.com/office/powerpoint/2010/main" val="2660987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4" name="Grup 3"/>
          <p:cNvGrpSpPr/>
          <p:nvPr userDrawn="1"/>
        </p:nvGrpSpPr>
        <p:grpSpPr>
          <a:xfrm>
            <a:off x="321650" y="2057816"/>
            <a:ext cx="11551709" cy="4581109"/>
            <a:chOff x="1431656" y="2409624"/>
            <a:chExt cx="9328688" cy="3699516"/>
          </a:xfrm>
        </p:grpSpPr>
        <p:cxnSp>
          <p:nvCxnSpPr>
            <p:cNvPr id="30" name="Straight Connector 36"/>
            <p:cNvCxnSpPr/>
            <p:nvPr userDrawn="1"/>
          </p:nvCxnSpPr>
          <p:spPr>
            <a:xfrm>
              <a:off x="512046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7"/>
            <p:cNvCxnSpPr/>
            <p:nvPr userDrawn="1"/>
          </p:nvCxnSpPr>
          <p:spPr>
            <a:xfrm>
              <a:off x="7085382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8"/>
            <p:cNvCxnSpPr/>
            <p:nvPr userDrawn="1"/>
          </p:nvCxnSpPr>
          <p:spPr>
            <a:xfrm>
              <a:off x="3136573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9"/>
            <p:cNvCxnSpPr/>
            <p:nvPr userDrawn="1"/>
          </p:nvCxnSpPr>
          <p:spPr>
            <a:xfrm>
              <a:off x="9049448" y="2409624"/>
              <a:ext cx="0" cy="3699516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43"/>
            <p:cNvCxnSpPr/>
            <p:nvPr/>
          </p:nvCxnSpPr>
          <p:spPr>
            <a:xfrm>
              <a:off x="9312707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49"/>
            <p:cNvCxnSpPr/>
            <p:nvPr/>
          </p:nvCxnSpPr>
          <p:spPr>
            <a:xfrm>
              <a:off x="5381454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57"/>
            <p:cNvCxnSpPr/>
            <p:nvPr/>
          </p:nvCxnSpPr>
          <p:spPr>
            <a:xfrm>
              <a:off x="7350615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68"/>
            <p:cNvCxnSpPr/>
            <p:nvPr/>
          </p:nvCxnSpPr>
          <p:spPr>
            <a:xfrm>
              <a:off x="1431656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74"/>
            <p:cNvCxnSpPr/>
            <p:nvPr/>
          </p:nvCxnSpPr>
          <p:spPr>
            <a:xfrm>
              <a:off x="3406179" y="3220741"/>
              <a:ext cx="1447637" cy="0"/>
            </a:xfrm>
            <a:prstGeom prst="line">
              <a:avLst/>
            </a:prstGeom>
            <a:ln w="19050"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2" name="Metin Yer Tutucusu 11"/>
          <p:cNvSpPr>
            <a:spLocks noGrp="1"/>
          </p:cNvSpPr>
          <p:nvPr>
            <p:ph type="body" sz="quarter" idx="12" hasCustomPrompt="1"/>
          </p:nvPr>
        </p:nvSpPr>
        <p:spPr>
          <a:xfrm>
            <a:off x="31750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89" name="Metin Yer Tutucusu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3677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92" name="Metin Yer Tutucusu 11"/>
          <p:cNvSpPr>
            <a:spLocks noGrp="1"/>
          </p:cNvSpPr>
          <p:nvPr>
            <p:ph type="body" sz="quarter" idx="14" hasCustomPrompt="1"/>
          </p:nvPr>
        </p:nvSpPr>
        <p:spPr>
          <a:xfrm>
            <a:off x="5194739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93" name="Metin Yer Tutucusu 11"/>
          <p:cNvSpPr>
            <a:spLocks noGrp="1"/>
          </p:cNvSpPr>
          <p:nvPr>
            <p:ph type="body" sz="quarter" idx="15" hasCustomPrompt="1"/>
          </p:nvPr>
        </p:nvSpPr>
        <p:spPr>
          <a:xfrm>
            <a:off x="7632090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4</a:t>
            </a:r>
          </a:p>
        </p:txBody>
      </p:sp>
      <p:sp>
        <p:nvSpPr>
          <p:cNvPr id="94" name="Metin Yer Tutucusu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061748" y="3248025"/>
            <a:ext cx="1812925" cy="3467100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Madde 5</a:t>
            </a:r>
          </a:p>
        </p:txBody>
      </p:sp>
      <p:sp>
        <p:nvSpPr>
          <p:cNvPr id="36" name="Oval 5"/>
          <p:cNvSpPr>
            <a:spLocks noChangeArrowheads="1"/>
          </p:cNvSpPr>
          <p:nvPr userDrawn="1"/>
        </p:nvSpPr>
        <p:spPr bwMode="auto">
          <a:xfrm>
            <a:off x="645169" y="1684822"/>
            <a:ext cx="1131847" cy="11318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8" name="Group 55"/>
          <p:cNvGrpSpPr/>
          <p:nvPr userDrawn="1"/>
        </p:nvGrpSpPr>
        <p:grpSpPr>
          <a:xfrm>
            <a:off x="512814" y="1558653"/>
            <a:ext cx="1389269" cy="1389269"/>
            <a:chOff x="1119258" y="2257147"/>
            <a:chExt cx="1868076" cy="1868076"/>
          </a:xfrm>
        </p:grpSpPr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1" name="Oval 5"/>
          <p:cNvSpPr>
            <a:spLocks noChangeArrowheads="1"/>
          </p:cNvSpPr>
          <p:nvPr userDrawn="1"/>
        </p:nvSpPr>
        <p:spPr bwMode="auto">
          <a:xfrm>
            <a:off x="3093090" y="1661949"/>
            <a:ext cx="1151475" cy="1151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3" name="Group 86"/>
          <p:cNvGrpSpPr/>
          <p:nvPr userDrawn="1"/>
        </p:nvGrpSpPr>
        <p:grpSpPr>
          <a:xfrm>
            <a:off x="2961788" y="1530261"/>
            <a:ext cx="1413363" cy="1413363"/>
            <a:chOff x="3800237" y="2257147"/>
            <a:chExt cx="1868076" cy="1868076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rgbClr val="92D050">
                <a:alpha val="2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7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3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" name="Oval 5"/>
          <p:cNvSpPr>
            <a:spLocks noChangeArrowheads="1"/>
          </p:cNvSpPr>
          <p:nvPr userDrawn="1"/>
        </p:nvSpPr>
        <p:spPr bwMode="auto">
          <a:xfrm>
            <a:off x="5515772" y="1637740"/>
            <a:ext cx="1169246" cy="11692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2" name="Group 100"/>
          <p:cNvGrpSpPr/>
          <p:nvPr userDrawn="1"/>
        </p:nvGrpSpPr>
        <p:grpSpPr>
          <a:xfrm>
            <a:off x="5380017" y="1506463"/>
            <a:ext cx="1435175" cy="1435175"/>
            <a:chOff x="6546413" y="2257147"/>
            <a:chExt cx="1868076" cy="1868076"/>
          </a:xfrm>
        </p:grpSpPr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5" name="Oval 5"/>
          <p:cNvSpPr>
            <a:spLocks noChangeArrowheads="1"/>
          </p:cNvSpPr>
          <p:nvPr userDrawn="1"/>
        </p:nvSpPr>
        <p:spPr bwMode="auto">
          <a:xfrm>
            <a:off x="7983172" y="1667356"/>
            <a:ext cx="1148857" cy="11488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96" name="Group 114"/>
          <p:cNvGrpSpPr/>
          <p:nvPr userDrawn="1"/>
        </p:nvGrpSpPr>
        <p:grpSpPr>
          <a:xfrm>
            <a:off x="7846760" y="1541374"/>
            <a:ext cx="1410149" cy="1410149"/>
            <a:chOff x="9237196" y="2257147"/>
            <a:chExt cx="1868076" cy="1868076"/>
          </a:xfrm>
        </p:grpSpPr>
        <p:sp>
          <p:nvSpPr>
            <p:cNvPr id="97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6" name="Oval 5"/>
          <p:cNvSpPr>
            <a:spLocks noChangeArrowheads="1"/>
          </p:cNvSpPr>
          <p:nvPr userDrawn="1"/>
        </p:nvSpPr>
        <p:spPr bwMode="auto">
          <a:xfrm>
            <a:off x="10404784" y="1667356"/>
            <a:ext cx="1148857" cy="11488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37" name="Group 114"/>
          <p:cNvGrpSpPr/>
          <p:nvPr userDrawn="1"/>
        </p:nvGrpSpPr>
        <p:grpSpPr>
          <a:xfrm>
            <a:off x="10268372" y="1541374"/>
            <a:ext cx="1410149" cy="1410149"/>
            <a:chOff x="9237196" y="2257147"/>
            <a:chExt cx="1868076" cy="1868076"/>
          </a:xfrm>
        </p:grpSpPr>
        <p:sp>
          <p:nvSpPr>
            <p:cNvPr id="13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3" name="Resi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93" y="1989779"/>
            <a:ext cx="504000" cy="504000"/>
          </a:xfrm>
          <a:prstGeom prst="rect">
            <a:avLst/>
          </a:prstGeom>
        </p:spPr>
      </p:pic>
      <p:pic>
        <p:nvPicPr>
          <p:cNvPr id="155" name="Resim 15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96" y="1989779"/>
            <a:ext cx="504000" cy="504000"/>
          </a:xfrm>
          <a:prstGeom prst="rect">
            <a:avLst/>
          </a:prstGeom>
        </p:spPr>
      </p:pic>
      <p:pic>
        <p:nvPicPr>
          <p:cNvPr id="156" name="Resim 15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625" y="1989779"/>
            <a:ext cx="504000" cy="504000"/>
          </a:xfrm>
          <a:prstGeom prst="rect">
            <a:avLst/>
          </a:prstGeom>
        </p:spPr>
      </p:pic>
      <p:pic>
        <p:nvPicPr>
          <p:cNvPr id="157" name="Resim 1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586" y="1989779"/>
            <a:ext cx="504000" cy="504000"/>
          </a:xfrm>
          <a:prstGeom prst="rect">
            <a:avLst/>
          </a:prstGeom>
        </p:spPr>
      </p:pic>
      <p:pic>
        <p:nvPicPr>
          <p:cNvPr id="158" name="Resim 15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982" y="1989779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42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8" name="Oval 167"/>
          <p:cNvSpPr/>
          <p:nvPr userDrawn="1"/>
        </p:nvSpPr>
        <p:spPr>
          <a:xfrm>
            <a:off x="3820212" y="48872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9" name="Oval 168"/>
          <p:cNvSpPr/>
          <p:nvPr userDrawn="1"/>
        </p:nvSpPr>
        <p:spPr>
          <a:xfrm>
            <a:off x="8018826" y="34864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0" name="Oval 169"/>
          <p:cNvSpPr/>
          <p:nvPr userDrawn="1"/>
        </p:nvSpPr>
        <p:spPr>
          <a:xfrm>
            <a:off x="8018826" y="48872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4</a:t>
            </a:r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5</a:t>
            </a:r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8874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6</a:t>
            </a:r>
          </a:p>
        </p:txBody>
      </p:sp>
    </p:spTree>
    <p:extLst>
      <p:ext uri="{BB962C8B-B14F-4D97-AF65-F5344CB8AC3E}">
        <p14:creationId xmlns:p14="http://schemas.microsoft.com/office/powerpoint/2010/main" val="2773259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5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21655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4864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21655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21129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4900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6575688" y="4856977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6</a:t>
            </a:r>
          </a:p>
        </p:txBody>
      </p:sp>
    </p:spTree>
    <p:extLst>
      <p:ext uri="{BB962C8B-B14F-4D97-AF65-F5344CB8AC3E}">
        <p14:creationId xmlns:p14="http://schemas.microsoft.com/office/powerpoint/2010/main" val="3271227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ddeli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295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6" name="Group 10"/>
          <p:cNvGrpSpPr/>
          <p:nvPr userDrawn="1"/>
        </p:nvGrpSpPr>
        <p:grpSpPr>
          <a:xfrm>
            <a:off x="-1773898" y="2170301"/>
            <a:ext cx="5137803" cy="4016486"/>
            <a:chOff x="11174142" y="4046538"/>
            <a:chExt cx="29729383" cy="23240999"/>
          </a:xfrm>
          <a:effectLst>
            <a:outerShdw blurRad="2286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117" name="Freeform 22"/>
            <p:cNvSpPr>
              <a:spLocks/>
            </p:cNvSpPr>
            <p:nvPr/>
          </p:nvSpPr>
          <p:spPr bwMode="auto">
            <a:xfrm>
              <a:off x="15335250" y="12117388"/>
              <a:ext cx="25568275" cy="7102475"/>
            </a:xfrm>
            <a:custGeom>
              <a:avLst/>
              <a:gdLst>
                <a:gd name="T0" fmla="*/ 8162 w 16106"/>
                <a:gd name="T1" fmla="*/ 0 h 4474"/>
                <a:gd name="T2" fmla="*/ 16106 w 16106"/>
                <a:gd name="T3" fmla="*/ 1964 h 4474"/>
                <a:gd name="T4" fmla="*/ 8363 w 16106"/>
                <a:gd name="T5" fmla="*/ 4474 h 4474"/>
                <a:gd name="T6" fmla="*/ 0 w 16106"/>
                <a:gd name="T7" fmla="*/ 2094 h 4474"/>
                <a:gd name="T8" fmla="*/ 8162 w 16106"/>
                <a:gd name="T9" fmla="*/ 0 h 4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06" h="4474">
                  <a:moveTo>
                    <a:pt x="8162" y="0"/>
                  </a:moveTo>
                  <a:lnTo>
                    <a:pt x="16106" y="1964"/>
                  </a:lnTo>
                  <a:lnTo>
                    <a:pt x="8363" y="4474"/>
                  </a:lnTo>
                  <a:lnTo>
                    <a:pt x="0" y="2094"/>
                  </a:lnTo>
                  <a:lnTo>
                    <a:pt x="8162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23"/>
            <p:cNvSpPr>
              <a:spLocks/>
            </p:cNvSpPr>
            <p:nvPr/>
          </p:nvSpPr>
          <p:spPr bwMode="auto">
            <a:xfrm>
              <a:off x="15335250" y="15373350"/>
              <a:ext cx="13301662" cy="11849100"/>
            </a:xfrm>
            <a:custGeom>
              <a:avLst/>
              <a:gdLst>
                <a:gd name="T0" fmla="*/ 8363 w 8379"/>
                <a:gd name="T1" fmla="*/ 2423 h 7464"/>
                <a:gd name="T2" fmla="*/ 8379 w 8379"/>
                <a:gd name="T3" fmla="*/ 7464 h 7464"/>
                <a:gd name="T4" fmla="*/ 0 w 8379"/>
                <a:gd name="T5" fmla="*/ 4365 h 7464"/>
                <a:gd name="T6" fmla="*/ 45 w 8379"/>
                <a:gd name="T7" fmla="*/ 0 h 7464"/>
                <a:gd name="T8" fmla="*/ 8363 w 8379"/>
                <a:gd name="T9" fmla="*/ 2423 h 7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79" h="7464">
                  <a:moveTo>
                    <a:pt x="8363" y="2423"/>
                  </a:moveTo>
                  <a:lnTo>
                    <a:pt x="8379" y="7464"/>
                  </a:lnTo>
                  <a:lnTo>
                    <a:pt x="0" y="4365"/>
                  </a:lnTo>
                  <a:lnTo>
                    <a:pt x="45" y="0"/>
                  </a:lnTo>
                  <a:lnTo>
                    <a:pt x="8363" y="2423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4"/>
            <p:cNvSpPr>
              <a:spLocks/>
            </p:cNvSpPr>
            <p:nvPr/>
          </p:nvSpPr>
          <p:spPr bwMode="auto">
            <a:xfrm>
              <a:off x="28611513" y="15235238"/>
              <a:ext cx="12220575" cy="11987212"/>
            </a:xfrm>
            <a:custGeom>
              <a:avLst/>
              <a:gdLst>
                <a:gd name="T0" fmla="*/ 7698 w 7698"/>
                <a:gd name="T1" fmla="*/ 0 h 7551"/>
                <a:gd name="T2" fmla="*/ 7568 w 7698"/>
                <a:gd name="T3" fmla="*/ 5455 h 7551"/>
                <a:gd name="T4" fmla="*/ 16 w 7698"/>
                <a:gd name="T5" fmla="*/ 7551 h 7551"/>
                <a:gd name="T6" fmla="*/ 0 w 7698"/>
                <a:gd name="T7" fmla="*/ 2510 h 7551"/>
                <a:gd name="T8" fmla="*/ 7698 w 7698"/>
                <a:gd name="T9" fmla="*/ 0 h 7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8" h="7551">
                  <a:moveTo>
                    <a:pt x="7698" y="0"/>
                  </a:moveTo>
                  <a:lnTo>
                    <a:pt x="7568" y="5455"/>
                  </a:lnTo>
                  <a:lnTo>
                    <a:pt x="16" y="7551"/>
                  </a:lnTo>
                  <a:lnTo>
                    <a:pt x="0" y="2510"/>
                  </a:lnTo>
                  <a:lnTo>
                    <a:pt x="7698" y="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25"/>
            <p:cNvSpPr>
              <a:spLocks/>
            </p:cNvSpPr>
            <p:nvPr/>
          </p:nvSpPr>
          <p:spPr bwMode="auto">
            <a:xfrm>
              <a:off x="29908500" y="16727488"/>
              <a:ext cx="10072687" cy="6570662"/>
            </a:xfrm>
            <a:custGeom>
              <a:avLst/>
              <a:gdLst>
                <a:gd name="T0" fmla="*/ 0 w 6345"/>
                <a:gd name="T1" fmla="*/ 2243 h 4139"/>
                <a:gd name="T2" fmla="*/ 71 w 6345"/>
                <a:gd name="T3" fmla="*/ 4139 h 4139"/>
                <a:gd name="T4" fmla="*/ 6312 w 6345"/>
                <a:gd name="T5" fmla="*/ 2071 h 4139"/>
                <a:gd name="T6" fmla="*/ 6345 w 6345"/>
                <a:gd name="T7" fmla="*/ 0 h 4139"/>
                <a:gd name="T8" fmla="*/ 0 w 6345"/>
                <a:gd name="T9" fmla="*/ 2243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5" h="4139">
                  <a:moveTo>
                    <a:pt x="0" y="2243"/>
                  </a:moveTo>
                  <a:lnTo>
                    <a:pt x="71" y="4139"/>
                  </a:lnTo>
                  <a:lnTo>
                    <a:pt x="6312" y="2071"/>
                  </a:lnTo>
                  <a:lnTo>
                    <a:pt x="6345" y="0"/>
                  </a:lnTo>
                  <a:lnTo>
                    <a:pt x="0" y="2243"/>
                  </a:lnTo>
                  <a:close/>
                </a:path>
              </a:pathLst>
            </a:custGeom>
            <a:solidFill>
              <a:srgbClr val="4E2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"/>
            <p:cNvSpPr>
              <a:spLocks/>
            </p:cNvSpPr>
            <p:nvPr/>
          </p:nvSpPr>
          <p:spPr bwMode="auto">
            <a:xfrm>
              <a:off x="20219988" y="19219863"/>
              <a:ext cx="8416925" cy="8002587"/>
            </a:xfrm>
            <a:custGeom>
              <a:avLst/>
              <a:gdLst>
                <a:gd name="T0" fmla="*/ 2237 w 2244"/>
                <a:gd name="T1" fmla="*/ 0 h 2133"/>
                <a:gd name="T2" fmla="*/ 2244 w 2244"/>
                <a:gd name="T3" fmla="*/ 2133 h 2133"/>
                <a:gd name="T4" fmla="*/ 0 w 2244"/>
                <a:gd name="T5" fmla="*/ 1306 h 2133"/>
                <a:gd name="T6" fmla="*/ 1562 w 2244"/>
                <a:gd name="T7" fmla="*/ 1335 h 2133"/>
                <a:gd name="T8" fmla="*/ 2237 w 2244"/>
                <a:gd name="T9" fmla="*/ 0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4" h="2133">
                  <a:moveTo>
                    <a:pt x="2237" y="0"/>
                  </a:moveTo>
                  <a:cubicBezTo>
                    <a:pt x="2244" y="2133"/>
                    <a:pt x="2244" y="2133"/>
                    <a:pt x="2244" y="2133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0" y="1306"/>
                    <a:pt x="1139" y="1642"/>
                    <a:pt x="1562" y="1335"/>
                  </a:cubicBezTo>
                  <a:cubicBezTo>
                    <a:pt x="1985" y="1029"/>
                    <a:pt x="2237" y="0"/>
                    <a:pt x="2237" y="0"/>
                  </a:cubicBez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11278916" y="17980022"/>
              <a:ext cx="10714036" cy="2105021"/>
            </a:xfrm>
            <a:custGeom>
              <a:avLst/>
              <a:gdLst>
                <a:gd name="T0" fmla="*/ 3341 w 6749"/>
                <a:gd name="T1" fmla="*/ 0 h 1326"/>
                <a:gd name="T2" fmla="*/ 6749 w 6749"/>
                <a:gd name="T3" fmla="*/ 643 h 1326"/>
                <a:gd name="T4" fmla="*/ 3542 w 6749"/>
                <a:gd name="T5" fmla="*/ 1326 h 1326"/>
                <a:gd name="T6" fmla="*/ 0 w 6749"/>
                <a:gd name="T7" fmla="*/ 775 h 1326"/>
                <a:gd name="T8" fmla="*/ 3341 w 6749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6">
                  <a:moveTo>
                    <a:pt x="3341" y="0"/>
                  </a:moveTo>
                  <a:lnTo>
                    <a:pt x="6749" y="643"/>
                  </a:lnTo>
                  <a:lnTo>
                    <a:pt x="3542" y="1326"/>
                  </a:lnTo>
                  <a:lnTo>
                    <a:pt x="0" y="775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8"/>
            <p:cNvSpPr>
              <a:spLocks/>
            </p:cNvSpPr>
            <p:nvPr/>
          </p:nvSpPr>
          <p:spPr bwMode="auto">
            <a:xfrm>
              <a:off x="11174142" y="19157949"/>
              <a:ext cx="5837235" cy="8129588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4 h 5121"/>
                <a:gd name="T4" fmla="*/ 102 w 3677"/>
                <a:gd name="T5" fmla="*/ 0 h 5121"/>
                <a:gd name="T6" fmla="*/ 0 w 3677"/>
                <a:gd name="T7" fmla="*/ 4415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4"/>
                  </a:lnTo>
                  <a:lnTo>
                    <a:pt x="102" y="0"/>
                  </a:lnTo>
                  <a:lnTo>
                    <a:pt x="0" y="4415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6876440" y="19000781"/>
              <a:ext cx="5359399" cy="8286749"/>
            </a:xfrm>
            <a:custGeom>
              <a:avLst/>
              <a:gdLst>
                <a:gd name="T0" fmla="*/ 3192 w 3376"/>
                <a:gd name="T1" fmla="*/ 0 h 5220"/>
                <a:gd name="T2" fmla="*/ 16 w 3376"/>
                <a:gd name="T3" fmla="*/ 683 h 5220"/>
                <a:gd name="T4" fmla="*/ 0 w 3376"/>
                <a:gd name="T5" fmla="*/ 5220 h 5220"/>
                <a:gd name="T6" fmla="*/ 3376 w 3376"/>
                <a:gd name="T7" fmla="*/ 3868 h 5220"/>
                <a:gd name="T8" fmla="*/ 3192 w 3376"/>
                <a:gd name="T9" fmla="*/ 0 h 5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20">
                  <a:moveTo>
                    <a:pt x="3192" y="0"/>
                  </a:moveTo>
                  <a:lnTo>
                    <a:pt x="16" y="683"/>
                  </a:lnTo>
                  <a:lnTo>
                    <a:pt x="0" y="5220"/>
                  </a:lnTo>
                  <a:lnTo>
                    <a:pt x="3376" y="3868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5" name="Freeform 30"/>
            <p:cNvSpPr>
              <a:spLocks/>
            </p:cNvSpPr>
            <p:nvPr/>
          </p:nvSpPr>
          <p:spPr bwMode="auto">
            <a:xfrm>
              <a:off x="11826601" y="20035833"/>
              <a:ext cx="4160840" cy="3173413"/>
            </a:xfrm>
            <a:custGeom>
              <a:avLst/>
              <a:gdLst>
                <a:gd name="T0" fmla="*/ 69 w 2621"/>
                <a:gd name="T1" fmla="*/ 0 h 1999"/>
                <a:gd name="T2" fmla="*/ 0 w 2621"/>
                <a:gd name="T3" fmla="*/ 1619 h 1999"/>
                <a:gd name="T4" fmla="*/ 2588 w 2621"/>
                <a:gd name="T5" fmla="*/ 1999 h 1999"/>
                <a:gd name="T6" fmla="*/ 2621 w 2621"/>
                <a:gd name="T7" fmla="*/ 378 h 1999"/>
                <a:gd name="T8" fmla="*/ 69 w 2621"/>
                <a:gd name="T9" fmla="*/ 0 h 1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1" h="1999">
                  <a:moveTo>
                    <a:pt x="69" y="0"/>
                  </a:moveTo>
                  <a:lnTo>
                    <a:pt x="0" y="1619"/>
                  </a:lnTo>
                  <a:lnTo>
                    <a:pt x="2588" y="1999"/>
                  </a:lnTo>
                  <a:lnTo>
                    <a:pt x="2621" y="37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Freeform 31"/>
            <p:cNvSpPr>
              <a:spLocks/>
            </p:cNvSpPr>
            <p:nvPr/>
          </p:nvSpPr>
          <p:spPr bwMode="auto">
            <a:xfrm>
              <a:off x="13422313" y="4046538"/>
              <a:ext cx="16216312" cy="3189287"/>
            </a:xfrm>
            <a:custGeom>
              <a:avLst/>
              <a:gdLst>
                <a:gd name="T0" fmla="*/ 5057 w 10215"/>
                <a:gd name="T1" fmla="*/ 0 h 2009"/>
                <a:gd name="T2" fmla="*/ 10215 w 10215"/>
                <a:gd name="T3" fmla="*/ 976 h 2009"/>
                <a:gd name="T4" fmla="*/ 5359 w 10215"/>
                <a:gd name="T5" fmla="*/ 2009 h 2009"/>
                <a:gd name="T6" fmla="*/ 0 w 10215"/>
                <a:gd name="T7" fmla="*/ 1177 h 2009"/>
                <a:gd name="T8" fmla="*/ 5057 w 10215"/>
                <a:gd name="T9" fmla="*/ 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15" h="2009">
                  <a:moveTo>
                    <a:pt x="5057" y="0"/>
                  </a:moveTo>
                  <a:lnTo>
                    <a:pt x="10215" y="976"/>
                  </a:lnTo>
                  <a:lnTo>
                    <a:pt x="5359" y="2009"/>
                  </a:lnTo>
                  <a:lnTo>
                    <a:pt x="0" y="1177"/>
                  </a:lnTo>
                  <a:lnTo>
                    <a:pt x="5057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Freeform 32"/>
            <p:cNvSpPr>
              <a:spLocks/>
            </p:cNvSpPr>
            <p:nvPr/>
          </p:nvSpPr>
          <p:spPr bwMode="auto">
            <a:xfrm>
              <a:off x="13265150" y="5832475"/>
              <a:ext cx="8834437" cy="12306300"/>
            </a:xfrm>
            <a:custGeom>
              <a:avLst/>
              <a:gdLst>
                <a:gd name="T0" fmla="*/ 5435 w 5565"/>
                <a:gd name="T1" fmla="*/ 7752 h 7752"/>
                <a:gd name="T2" fmla="*/ 5565 w 5565"/>
                <a:gd name="T3" fmla="*/ 884 h 7752"/>
                <a:gd name="T4" fmla="*/ 151 w 5565"/>
                <a:gd name="T5" fmla="*/ 0 h 7752"/>
                <a:gd name="T6" fmla="*/ 0 w 5565"/>
                <a:gd name="T7" fmla="*/ 6684 h 7752"/>
                <a:gd name="T8" fmla="*/ 5435 w 5565"/>
                <a:gd name="T9" fmla="*/ 7752 h 7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5" h="7752">
                  <a:moveTo>
                    <a:pt x="5435" y="7752"/>
                  </a:moveTo>
                  <a:lnTo>
                    <a:pt x="5565" y="884"/>
                  </a:lnTo>
                  <a:lnTo>
                    <a:pt x="151" y="0"/>
                  </a:lnTo>
                  <a:lnTo>
                    <a:pt x="0" y="6684"/>
                  </a:lnTo>
                  <a:lnTo>
                    <a:pt x="5435" y="7752"/>
                  </a:lnTo>
                  <a:close/>
                </a:path>
              </a:pathLst>
            </a:custGeom>
            <a:solidFill>
              <a:srgbClr val="C3B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Freeform 33"/>
            <p:cNvSpPr>
              <a:spLocks/>
            </p:cNvSpPr>
            <p:nvPr/>
          </p:nvSpPr>
          <p:spPr bwMode="auto">
            <a:xfrm>
              <a:off x="21893213" y="5595938"/>
              <a:ext cx="8113712" cy="12542837"/>
            </a:xfrm>
            <a:custGeom>
              <a:avLst/>
              <a:gdLst>
                <a:gd name="T0" fmla="*/ 4832 w 5111"/>
                <a:gd name="T1" fmla="*/ 0 h 7901"/>
                <a:gd name="T2" fmla="*/ 23 w 5111"/>
                <a:gd name="T3" fmla="*/ 1033 h 7901"/>
                <a:gd name="T4" fmla="*/ 0 w 5111"/>
                <a:gd name="T5" fmla="*/ 7901 h 7901"/>
                <a:gd name="T6" fmla="*/ 5111 w 5111"/>
                <a:gd name="T7" fmla="*/ 5857 h 7901"/>
                <a:gd name="T8" fmla="*/ 4832 w 5111"/>
                <a:gd name="T9" fmla="*/ 0 h 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1" h="7901">
                  <a:moveTo>
                    <a:pt x="4832" y="0"/>
                  </a:moveTo>
                  <a:lnTo>
                    <a:pt x="23" y="1033"/>
                  </a:lnTo>
                  <a:lnTo>
                    <a:pt x="0" y="7901"/>
                  </a:lnTo>
                  <a:lnTo>
                    <a:pt x="5111" y="5857"/>
                  </a:lnTo>
                  <a:lnTo>
                    <a:pt x="4832" y="0"/>
                  </a:lnTo>
                  <a:close/>
                </a:path>
              </a:pathLst>
            </a:custGeom>
            <a:solidFill>
              <a:srgbClr val="A48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Freeform 34"/>
            <p:cNvSpPr>
              <a:spLocks/>
            </p:cNvSpPr>
            <p:nvPr/>
          </p:nvSpPr>
          <p:spPr bwMode="auto">
            <a:xfrm>
              <a:off x="14582775" y="8023225"/>
              <a:ext cx="5637212" cy="3940175"/>
            </a:xfrm>
            <a:custGeom>
              <a:avLst/>
              <a:gdLst>
                <a:gd name="T0" fmla="*/ 104 w 3551"/>
                <a:gd name="T1" fmla="*/ 0 h 2482"/>
                <a:gd name="T2" fmla="*/ 3551 w 3551"/>
                <a:gd name="T3" fmla="*/ 518 h 2482"/>
                <a:gd name="T4" fmla="*/ 3518 w 3551"/>
                <a:gd name="T5" fmla="*/ 2482 h 2482"/>
                <a:gd name="T6" fmla="*/ 0 w 3551"/>
                <a:gd name="T7" fmla="*/ 1896 h 2482"/>
                <a:gd name="T8" fmla="*/ 104 w 3551"/>
                <a:gd name="T9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2482">
                  <a:moveTo>
                    <a:pt x="104" y="0"/>
                  </a:moveTo>
                  <a:lnTo>
                    <a:pt x="3551" y="518"/>
                  </a:lnTo>
                  <a:lnTo>
                    <a:pt x="3518" y="2482"/>
                  </a:lnTo>
                  <a:lnTo>
                    <a:pt x="0" y="1896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E1D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0" name="Freeform 35"/>
            <p:cNvSpPr>
              <a:spLocks/>
            </p:cNvSpPr>
            <p:nvPr/>
          </p:nvSpPr>
          <p:spPr bwMode="auto">
            <a:xfrm>
              <a:off x="28055888" y="8551863"/>
              <a:ext cx="10714037" cy="2109787"/>
            </a:xfrm>
            <a:custGeom>
              <a:avLst/>
              <a:gdLst>
                <a:gd name="T0" fmla="*/ 3341 w 6749"/>
                <a:gd name="T1" fmla="*/ 0 h 1329"/>
                <a:gd name="T2" fmla="*/ 6749 w 6749"/>
                <a:gd name="T3" fmla="*/ 646 h 1329"/>
                <a:gd name="T4" fmla="*/ 3542 w 6749"/>
                <a:gd name="T5" fmla="*/ 1329 h 1329"/>
                <a:gd name="T6" fmla="*/ 0 w 6749"/>
                <a:gd name="T7" fmla="*/ 778 h 1329"/>
                <a:gd name="T8" fmla="*/ 3341 w 6749"/>
                <a:gd name="T9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49" h="1329">
                  <a:moveTo>
                    <a:pt x="3341" y="0"/>
                  </a:moveTo>
                  <a:lnTo>
                    <a:pt x="6749" y="646"/>
                  </a:lnTo>
                  <a:lnTo>
                    <a:pt x="3542" y="1329"/>
                  </a:lnTo>
                  <a:lnTo>
                    <a:pt x="0" y="778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B49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27951113" y="9731375"/>
              <a:ext cx="5837237" cy="8129587"/>
            </a:xfrm>
            <a:custGeom>
              <a:avLst/>
              <a:gdLst>
                <a:gd name="T0" fmla="*/ 3592 w 3677"/>
                <a:gd name="T1" fmla="*/ 5121 h 5121"/>
                <a:gd name="T2" fmla="*/ 3677 w 3677"/>
                <a:gd name="T3" fmla="*/ 586 h 5121"/>
                <a:gd name="T4" fmla="*/ 102 w 3677"/>
                <a:gd name="T5" fmla="*/ 0 h 5121"/>
                <a:gd name="T6" fmla="*/ 0 w 3677"/>
                <a:gd name="T7" fmla="*/ 4414 h 5121"/>
                <a:gd name="T8" fmla="*/ 3592 w 3677"/>
                <a:gd name="T9" fmla="*/ 5121 h 5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7" h="5121">
                  <a:moveTo>
                    <a:pt x="3592" y="5121"/>
                  </a:moveTo>
                  <a:lnTo>
                    <a:pt x="3677" y="586"/>
                  </a:lnTo>
                  <a:lnTo>
                    <a:pt x="102" y="0"/>
                  </a:lnTo>
                  <a:lnTo>
                    <a:pt x="0" y="4414"/>
                  </a:lnTo>
                  <a:lnTo>
                    <a:pt x="3592" y="5121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Freeform 37"/>
            <p:cNvSpPr>
              <a:spLocks/>
            </p:cNvSpPr>
            <p:nvPr/>
          </p:nvSpPr>
          <p:spPr bwMode="auto">
            <a:xfrm>
              <a:off x="33653413" y="9577388"/>
              <a:ext cx="5359400" cy="8283575"/>
            </a:xfrm>
            <a:custGeom>
              <a:avLst/>
              <a:gdLst>
                <a:gd name="T0" fmla="*/ 3192 w 3376"/>
                <a:gd name="T1" fmla="*/ 0 h 5218"/>
                <a:gd name="T2" fmla="*/ 16 w 3376"/>
                <a:gd name="T3" fmla="*/ 683 h 5218"/>
                <a:gd name="T4" fmla="*/ 0 w 3376"/>
                <a:gd name="T5" fmla="*/ 5218 h 5218"/>
                <a:gd name="T6" fmla="*/ 3376 w 3376"/>
                <a:gd name="T7" fmla="*/ 3869 h 5218"/>
                <a:gd name="T8" fmla="*/ 3192 w 3376"/>
                <a:gd name="T9" fmla="*/ 0 h 5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6" h="5218">
                  <a:moveTo>
                    <a:pt x="3192" y="0"/>
                  </a:moveTo>
                  <a:lnTo>
                    <a:pt x="16" y="683"/>
                  </a:lnTo>
                  <a:lnTo>
                    <a:pt x="0" y="5218"/>
                  </a:lnTo>
                  <a:lnTo>
                    <a:pt x="3376" y="3869"/>
                  </a:lnTo>
                  <a:lnTo>
                    <a:pt x="3192" y="0"/>
                  </a:lnTo>
                  <a:close/>
                </a:path>
              </a:pathLst>
            </a:custGeom>
            <a:solidFill>
              <a:srgbClr val="8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8"/>
            <p:cNvSpPr>
              <a:spLocks/>
            </p:cNvSpPr>
            <p:nvPr/>
          </p:nvSpPr>
          <p:spPr bwMode="auto">
            <a:xfrm>
              <a:off x="34342388" y="11801475"/>
              <a:ext cx="3725862" cy="3665537"/>
            </a:xfrm>
            <a:custGeom>
              <a:avLst/>
              <a:gdLst>
                <a:gd name="T0" fmla="*/ 0 w 2347"/>
                <a:gd name="T1" fmla="*/ 518 h 2309"/>
                <a:gd name="T2" fmla="*/ 71 w 2347"/>
                <a:gd name="T3" fmla="*/ 2309 h 2309"/>
                <a:gd name="T4" fmla="*/ 2347 w 2347"/>
                <a:gd name="T5" fmla="*/ 1794 h 2309"/>
                <a:gd name="T6" fmla="*/ 2174 w 2347"/>
                <a:gd name="T7" fmla="*/ 0 h 2309"/>
                <a:gd name="T8" fmla="*/ 0 w 2347"/>
                <a:gd name="T9" fmla="*/ 518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7" h="2309">
                  <a:moveTo>
                    <a:pt x="0" y="518"/>
                  </a:moveTo>
                  <a:lnTo>
                    <a:pt x="71" y="2309"/>
                  </a:lnTo>
                  <a:lnTo>
                    <a:pt x="2347" y="1794"/>
                  </a:lnTo>
                  <a:lnTo>
                    <a:pt x="2174" y="0"/>
                  </a:lnTo>
                  <a:lnTo>
                    <a:pt x="0" y="518"/>
                  </a:lnTo>
                  <a:close/>
                </a:path>
              </a:pathLst>
            </a:custGeom>
            <a:solidFill>
              <a:srgbClr val="86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Freeform 39"/>
            <p:cNvSpPr>
              <a:spLocks/>
            </p:cNvSpPr>
            <p:nvPr/>
          </p:nvSpPr>
          <p:spPr bwMode="auto">
            <a:xfrm>
              <a:off x="27882850" y="9731375"/>
              <a:ext cx="5751512" cy="8148637"/>
            </a:xfrm>
            <a:custGeom>
              <a:avLst/>
              <a:gdLst>
                <a:gd name="T0" fmla="*/ 1533 w 1533"/>
                <a:gd name="T1" fmla="*/ 2172 h 2172"/>
                <a:gd name="T2" fmla="*/ 0 w 1533"/>
                <a:gd name="T3" fmla="*/ 1865 h 2172"/>
                <a:gd name="T4" fmla="*/ 61 w 1533"/>
                <a:gd name="T5" fmla="*/ 0 h 2172"/>
                <a:gd name="T6" fmla="*/ 453 w 1533"/>
                <a:gd name="T7" fmla="*/ 1471 h 2172"/>
                <a:gd name="T8" fmla="*/ 1533 w 1533"/>
                <a:gd name="T9" fmla="*/ 2172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3" h="2172">
                  <a:moveTo>
                    <a:pt x="1533" y="2172"/>
                  </a:moveTo>
                  <a:cubicBezTo>
                    <a:pt x="0" y="1865"/>
                    <a:pt x="0" y="1865"/>
                    <a:pt x="0" y="1865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117" y="946"/>
                    <a:pt x="453" y="1471"/>
                  </a:cubicBezTo>
                  <a:cubicBezTo>
                    <a:pt x="788" y="1996"/>
                    <a:pt x="1533" y="2172"/>
                    <a:pt x="1533" y="2172"/>
                  </a:cubicBezTo>
                  <a:close/>
                </a:path>
              </a:pathLst>
            </a:custGeom>
            <a:solidFill>
              <a:srgbClr val="9B6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4" name="Oval 163"/>
          <p:cNvSpPr/>
          <p:nvPr userDrawn="1"/>
        </p:nvSpPr>
        <p:spPr>
          <a:xfrm>
            <a:off x="3820212" y="1746412"/>
            <a:ext cx="376244" cy="3762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Oval 166"/>
          <p:cNvSpPr/>
          <p:nvPr userDrawn="1"/>
        </p:nvSpPr>
        <p:spPr>
          <a:xfrm>
            <a:off x="3820212" y="3067388"/>
            <a:ext cx="376244" cy="3762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8" name="Oval 167"/>
          <p:cNvSpPr/>
          <p:nvPr userDrawn="1"/>
        </p:nvSpPr>
        <p:spPr>
          <a:xfrm>
            <a:off x="3820212" y="4468144"/>
            <a:ext cx="376244" cy="3762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9" name="Oval 168"/>
          <p:cNvSpPr/>
          <p:nvPr userDrawn="1"/>
        </p:nvSpPr>
        <p:spPr>
          <a:xfrm>
            <a:off x="8018826" y="3067388"/>
            <a:ext cx="376244" cy="3762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0" name="Oval 169"/>
          <p:cNvSpPr/>
          <p:nvPr userDrawn="1"/>
        </p:nvSpPr>
        <p:spPr>
          <a:xfrm>
            <a:off x="8018826" y="4468144"/>
            <a:ext cx="376244" cy="3762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2" name="Oval 171"/>
          <p:cNvSpPr/>
          <p:nvPr userDrawn="1"/>
        </p:nvSpPr>
        <p:spPr>
          <a:xfrm>
            <a:off x="8018826" y="1746412"/>
            <a:ext cx="376244" cy="37624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42560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73" name="Metin Yer Tutucusu 8"/>
          <p:cNvSpPr>
            <a:spLocks noGrp="1"/>
          </p:cNvSpPr>
          <p:nvPr>
            <p:ph type="body" sz="quarter" idx="13" hasCustomPrompt="1"/>
          </p:nvPr>
        </p:nvSpPr>
        <p:spPr>
          <a:xfrm>
            <a:off x="8523288" y="1693863"/>
            <a:ext cx="3106737" cy="7994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2</a:t>
            </a:r>
          </a:p>
        </p:txBody>
      </p:sp>
      <p:sp>
        <p:nvSpPr>
          <p:cNvPr id="174" name="Metin Yer Tutucusu 8"/>
          <p:cNvSpPr>
            <a:spLocks noGrp="1"/>
          </p:cNvSpPr>
          <p:nvPr>
            <p:ph type="body" sz="quarter" idx="14" hasCustomPrompt="1"/>
          </p:nvPr>
        </p:nvSpPr>
        <p:spPr>
          <a:xfrm>
            <a:off x="42560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3</a:t>
            </a:r>
          </a:p>
        </p:txBody>
      </p:sp>
      <p:sp>
        <p:nvSpPr>
          <p:cNvPr id="175" name="Metin Yer Tutucusu 8"/>
          <p:cNvSpPr>
            <a:spLocks noGrp="1"/>
          </p:cNvSpPr>
          <p:nvPr>
            <p:ph type="body" sz="quarter" idx="15" hasCustomPrompt="1"/>
          </p:nvPr>
        </p:nvSpPr>
        <p:spPr>
          <a:xfrm>
            <a:off x="8523288" y="3070933"/>
            <a:ext cx="3106737" cy="8348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4</a:t>
            </a:r>
          </a:p>
        </p:txBody>
      </p:sp>
      <p:sp>
        <p:nvSpPr>
          <p:cNvPr id="176" name="Metin Yer Tutucusu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60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5</a:t>
            </a:r>
          </a:p>
        </p:txBody>
      </p:sp>
      <p:sp>
        <p:nvSpPr>
          <p:cNvPr id="177" name="Metin Yer Tutucusu 8"/>
          <p:cNvSpPr>
            <a:spLocks noGrp="1"/>
          </p:cNvSpPr>
          <p:nvPr>
            <p:ph type="body" sz="quarter" idx="17" hasCustomPrompt="1"/>
          </p:nvPr>
        </p:nvSpPr>
        <p:spPr>
          <a:xfrm>
            <a:off x="8523288" y="4468389"/>
            <a:ext cx="3106737" cy="895624"/>
          </a:xfrm>
        </p:spPr>
        <p:txBody>
          <a:bodyPr>
            <a:noAutofit/>
          </a:bodyPr>
          <a:lstStyle>
            <a:lvl1pPr marL="0" indent="0" algn="l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 algn="l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6</a:t>
            </a:r>
          </a:p>
        </p:txBody>
      </p:sp>
    </p:spTree>
    <p:extLst>
      <p:ext uri="{BB962C8B-B14F-4D97-AF65-F5344CB8AC3E}">
        <p14:creationId xmlns:p14="http://schemas.microsoft.com/office/powerpoint/2010/main" val="1358657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809625" y="1647825"/>
            <a:ext cx="10887075" cy="4924425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AutoNum type="arabicPeriod"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7955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ddeli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/>
              <a:t>‹#›</a:t>
            </a:fld>
            <a:endParaRPr lang="id-ID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grpSp>
        <p:nvGrpSpPr>
          <p:cNvPr id="3" name="Grup 2"/>
          <p:cNvGrpSpPr/>
          <p:nvPr userDrawn="1"/>
        </p:nvGrpSpPr>
        <p:grpSpPr>
          <a:xfrm>
            <a:off x="4259925" y="2717359"/>
            <a:ext cx="3549419" cy="2942516"/>
            <a:chOff x="3830638" y="2693988"/>
            <a:chExt cx="4410076" cy="3656012"/>
          </a:xfrm>
        </p:grpSpPr>
        <p:sp>
          <p:nvSpPr>
            <p:cNvPr id="45" name="Freeform 5"/>
            <p:cNvSpPr>
              <a:spLocks/>
            </p:cNvSpPr>
            <p:nvPr userDrawn="1"/>
          </p:nvSpPr>
          <p:spPr bwMode="auto">
            <a:xfrm flipH="1">
              <a:off x="6135689" y="2903538"/>
              <a:ext cx="38100" cy="692150"/>
            </a:xfrm>
            <a:custGeom>
              <a:avLst/>
              <a:gdLst>
                <a:gd name="T0" fmla="*/ 24 w 24"/>
                <a:gd name="T1" fmla="*/ 0 h 436"/>
                <a:gd name="T2" fmla="*/ 19 w 24"/>
                <a:gd name="T3" fmla="*/ 263 h 436"/>
                <a:gd name="T4" fmla="*/ 0 w 24"/>
                <a:gd name="T5" fmla="*/ 436 h 436"/>
                <a:gd name="T6" fmla="*/ 5 w 24"/>
                <a:gd name="T7" fmla="*/ 173 h 436"/>
                <a:gd name="T8" fmla="*/ 24 w 24"/>
                <a:gd name="T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6">
                  <a:moveTo>
                    <a:pt x="24" y="0"/>
                  </a:moveTo>
                  <a:lnTo>
                    <a:pt x="19" y="263"/>
                  </a:lnTo>
                  <a:lnTo>
                    <a:pt x="0" y="436"/>
                  </a:lnTo>
                  <a:lnTo>
                    <a:pt x="5" y="17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Freeform 6"/>
            <p:cNvSpPr>
              <a:spLocks/>
            </p:cNvSpPr>
            <p:nvPr userDrawn="1"/>
          </p:nvSpPr>
          <p:spPr bwMode="auto">
            <a:xfrm flipH="1">
              <a:off x="6165851" y="3125788"/>
              <a:ext cx="530225" cy="688975"/>
            </a:xfrm>
            <a:custGeom>
              <a:avLst/>
              <a:gdLst>
                <a:gd name="T0" fmla="*/ 72 w 141"/>
                <a:gd name="T1" fmla="*/ 119 h 183"/>
                <a:gd name="T2" fmla="*/ 139 w 141"/>
                <a:gd name="T3" fmla="*/ 125 h 183"/>
                <a:gd name="T4" fmla="*/ 141 w 141"/>
                <a:gd name="T5" fmla="*/ 14 h 183"/>
                <a:gd name="T6" fmla="*/ 29 w 141"/>
                <a:gd name="T7" fmla="*/ 25 h 183"/>
                <a:gd name="T8" fmla="*/ 2 w 141"/>
                <a:gd name="T9" fmla="*/ 69 h 183"/>
                <a:gd name="T10" fmla="*/ 1 w 141"/>
                <a:gd name="T11" fmla="*/ 183 h 183"/>
                <a:gd name="T12" fmla="*/ 72 w 141"/>
                <a:gd name="T13" fmla="*/ 119 h 183"/>
                <a:gd name="T14" fmla="*/ 72 w 141"/>
                <a:gd name="T15" fmla="*/ 1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1" h="183">
                  <a:moveTo>
                    <a:pt x="72" y="119"/>
                  </a:moveTo>
                  <a:cubicBezTo>
                    <a:pt x="94" y="115"/>
                    <a:pt x="118" y="117"/>
                    <a:pt x="139" y="12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06" y="0"/>
                    <a:pt x="60" y="3"/>
                    <a:pt x="29" y="25"/>
                  </a:cubicBezTo>
                  <a:cubicBezTo>
                    <a:pt x="14" y="35"/>
                    <a:pt x="3" y="51"/>
                    <a:pt x="2" y="69"/>
                  </a:cubicBezTo>
                  <a:cubicBezTo>
                    <a:pt x="0" y="107"/>
                    <a:pt x="1" y="145"/>
                    <a:pt x="1" y="183"/>
                  </a:cubicBezTo>
                  <a:cubicBezTo>
                    <a:pt x="1" y="146"/>
                    <a:pt x="40" y="124"/>
                    <a:pt x="72" y="119"/>
                  </a:cubicBezTo>
                  <a:cubicBezTo>
                    <a:pt x="72" y="119"/>
                    <a:pt x="68" y="120"/>
                    <a:pt x="72" y="11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7"/>
            <p:cNvSpPr>
              <a:spLocks/>
            </p:cNvSpPr>
            <p:nvPr userDrawn="1"/>
          </p:nvSpPr>
          <p:spPr bwMode="auto">
            <a:xfrm flipH="1">
              <a:off x="4162426" y="3284538"/>
              <a:ext cx="750888" cy="703262"/>
            </a:xfrm>
            <a:custGeom>
              <a:avLst/>
              <a:gdLst>
                <a:gd name="T0" fmla="*/ 473 w 473"/>
                <a:gd name="T1" fmla="*/ 0 h 443"/>
                <a:gd name="T2" fmla="*/ 454 w 473"/>
                <a:gd name="T3" fmla="*/ 263 h 443"/>
                <a:gd name="T4" fmla="*/ 0 w 473"/>
                <a:gd name="T5" fmla="*/ 443 h 443"/>
                <a:gd name="T6" fmla="*/ 14 w 473"/>
                <a:gd name="T7" fmla="*/ 180 h 443"/>
                <a:gd name="T8" fmla="*/ 473 w 473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443">
                  <a:moveTo>
                    <a:pt x="473" y="0"/>
                  </a:moveTo>
                  <a:lnTo>
                    <a:pt x="454" y="263"/>
                  </a:lnTo>
                  <a:lnTo>
                    <a:pt x="0" y="443"/>
                  </a:lnTo>
                  <a:lnTo>
                    <a:pt x="14" y="180"/>
                  </a:lnTo>
                  <a:lnTo>
                    <a:pt x="47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 userDrawn="1"/>
          </p:nvSpPr>
          <p:spPr bwMode="auto">
            <a:xfrm flipH="1">
              <a:off x="6146801" y="3392488"/>
              <a:ext cx="485775" cy="628650"/>
            </a:xfrm>
            <a:custGeom>
              <a:avLst/>
              <a:gdLst>
                <a:gd name="T0" fmla="*/ 126 w 129"/>
                <a:gd name="T1" fmla="*/ 45 h 167"/>
                <a:gd name="T2" fmla="*/ 90 w 129"/>
                <a:gd name="T3" fmla="*/ 55 h 167"/>
                <a:gd name="T4" fmla="*/ 0 w 129"/>
                <a:gd name="T5" fmla="*/ 0 h 167"/>
                <a:gd name="T6" fmla="*/ 0 w 129"/>
                <a:gd name="T7" fmla="*/ 111 h 167"/>
                <a:gd name="T8" fmla="*/ 54 w 129"/>
                <a:gd name="T9" fmla="*/ 164 h 167"/>
                <a:gd name="T10" fmla="*/ 82 w 129"/>
                <a:gd name="T11" fmla="*/ 167 h 167"/>
                <a:gd name="T12" fmla="*/ 98 w 129"/>
                <a:gd name="T13" fmla="*/ 165 h 167"/>
                <a:gd name="T14" fmla="*/ 110 w 129"/>
                <a:gd name="T15" fmla="*/ 162 h 167"/>
                <a:gd name="T16" fmla="*/ 110 w 129"/>
                <a:gd name="T17" fmla="*/ 162 h 167"/>
                <a:gd name="T18" fmla="*/ 127 w 129"/>
                <a:gd name="T19" fmla="*/ 155 h 167"/>
                <a:gd name="T20" fmla="*/ 129 w 129"/>
                <a:gd name="T21" fmla="*/ 44 h 167"/>
                <a:gd name="T22" fmla="*/ 126 w 129"/>
                <a:gd name="T23" fmla="*/ 45 h 167"/>
                <a:gd name="T24" fmla="*/ 126 w 129"/>
                <a:gd name="T25" fmla="*/ 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67">
                  <a:moveTo>
                    <a:pt x="126" y="45"/>
                  </a:moveTo>
                  <a:cubicBezTo>
                    <a:pt x="115" y="51"/>
                    <a:pt x="103" y="54"/>
                    <a:pt x="90" y="55"/>
                  </a:cubicBezTo>
                  <a:cubicBezTo>
                    <a:pt x="56" y="59"/>
                    <a:pt x="0" y="43"/>
                    <a:pt x="0" y="0"/>
                  </a:cubicBezTo>
                  <a:cubicBezTo>
                    <a:pt x="0" y="37"/>
                    <a:pt x="0" y="74"/>
                    <a:pt x="0" y="111"/>
                  </a:cubicBezTo>
                  <a:cubicBezTo>
                    <a:pt x="0" y="139"/>
                    <a:pt x="28" y="159"/>
                    <a:pt x="54" y="164"/>
                  </a:cubicBezTo>
                  <a:cubicBezTo>
                    <a:pt x="63" y="166"/>
                    <a:pt x="73" y="167"/>
                    <a:pt x="82" y="167"/>
                  </a:cubicBezTo>
                  <a:cubicBezTo>
                    <a:pt x="87" y="167"/>
                    <a:pt x="93" y="166"/>
                    <a:pt x="98" y="165"/>
                  </a:cubicBezTo>
                  <a:cubicBezTo>
                    <a:pt x="101" y="165"/>
                    <a:pt x="107" y="162"/>
                    <a:pt x="110" y="162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16" y="160"/>
                    <a:pt x="122" y="158"/>
                    <a:pt x="127" y="155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8" y="44"/>
                    <a:pt x="127" y="45"/>
                    <a:pt x="126" y="45"/>
                  </a:cubicBezTo>
                  <a:cubicBezTo>
                    <a:pt x="125" y="46"/>
                    <a:pt x="127" y="45"/>
                    <a:pt x="126" y="4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 9"/>
            <p:cNvSpPr>
              <a:spLocks/>
            </p:cNvSpPr>
            <p:nvPr userDrawn="1"/>
          </p:nvSpPr>
          <p:spPr bwMode="auto">
            <a:xfrm flipH="1">
              <a:off x="4854576" y="3589338"/>
              <a:ext cx="739775" cy="698500"/>
            </a:xfrm>
            <a:custGeom>
              <a:avLst/>
              <a:gdLst>
                <a:gd name="T0" fmla="*/ 194 w 197"/>
                <a:gd name="T1" fmla="*/ 65 h 186"/>
                <a:gd name="T2" fmla="*/ 123 w 197"/>
                <a:gd name="T3" fmla="*/ 5 h 186"/>
                <a:gd name="T4" fmla="*/ 55 w 197"/>
                <a:gd name="T5" fmla="*/ 9 h 186"/>
                <a:gd name="T6" fmla="*/ 4 w 197"/>
                <a:gd name="T7" fmla="*/ 64 h 186"/>
                <a:gd name="T8" fmla="*/ 2 w 197"/>
                <a:gd name="T9" fmla="*/ 118 h 186"/>
                <a:gd name="T10" fmla="*/ 0 w 197"/>
                <a:gd name="T11" fmla="*/ 178 h 186"/>
                <a:gd name="T12" fmla="*/ 91 w 197"/>
                <a:gd name="T13" fmla="*/ 114 h 186"/>
                <a:gd name="T14" fmla="*/ 189 w 197"/>
                <a:gd name="T15" fmla="*/ 186 h 186"/>
                <a:gd name="T16" fmla="*/ 192 w 197"/>
                <a:gd name="T17" fmla="*/ 123 h 186"/>
                <a:gd name="T18" fmla="*/ 194 w 197"/>
                <a:gd name="T19" fmla="*/ 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86">
                  <a:moveTo>
                    <a:pt x="194" y="65"/>
                  </a:moveTo>
                  <a:cubicBezTo>
                    <a:pt x="189" y="31"/>
                    <a:pt x="154" y="11"/>
                    <a:pt x="123" y="5"/>
                  </a:cubicBezTo>
                  <a:cubicBezTo>
                    <a:pt x="101" y="0"/>
                    <a:pt x="76" y="2"/>
                    <a:pt x="55" y="9"/>
                  </a:cubicBezTo>
                  <a:cubicBezTo>
                    <a:pt x="31" y="17"/>
                    <a:pt x="7" y="36"/>
                    <a:pt x="4" y="64"/>
                  </a:cubicBezTo>
                  <a:cubicBezTo>
                    <a:pt x="2" y="82"/>
                    <a:pt x="3" y="100"/>
                    <a:pt x="2" y="118"/>
                  </a:cubicBezTo>
                  <a:cubicBezTo>
                    <a:pt x="1" y="138"/>
                    <a:pt x="0" y="158"/>
                    <a:pt x="0" y="178"/>
                  </a:cubicBezTo>
                  <a:cubicBezTo>
                    <a:pt x="2" y="134"/>
                    <a:pt x="53" y="114"/>
                    <a:pt x="91" y="114"/>
                  </a:cubicBezTo>
                  <a:cubicBezTo>
                    <a:pt x="131" y="113"/>
                    <a:pt x="191" y="137"/>
                    <a:pt x="189" y="186"/>
                  </a:cubicBezTo>
                  <a:cubicBezTo>
                    <a:pt x="190" y="165"/>
                    <a:pt x="191" y="144"/>
                    <a:pt x="192" y="123"/>
                  </a:cubicBezTo>
                  <a:cubicBezTo>
                    <a:pt x="193" y="105"/>
                    <a:pt x="197" y="84"/>
                    <a:pt x="194" y="6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 10"/>
            <p:cNvSpPr>
              <a:spLocks/>
            </p:cNvSpPr>
            <p:nvPr userDrawn="1"/>
          </p:nvSpPr>
          <p:spPr bwMode="auto">
            <a:xfrm flipH="1">
              <a:off x="7745413" y="3287713"/>
              <a:ext cx="417513" cy="963612"/>
            </a:xfrm>
            <a:custGeom>
              <a:avLst/>
              <a:gdLst>
                <a:gd name="T0" fmla="*/ 256 w 263"/>
                <a:gd name="T1" fmla="*/ 344 h 607"/>
                <a:gd name="T2" fmla="*/ 263 w 263"/>
                <a:gd name="T3" fmla="*/ 607 h 607"/>
                <a:gd name="T4" fmla="*/ 10 w 263"/>
                <a:gd name="T5" fmla="*/ 265 h 607"/>
                <a:gd name="T6" fmla="*/ 0 w 263"/>
                <a:gd name="T7" fmla="*/ 0 h 607"/>
                <a:gd name="T8" fmla="*/ 256 w 263"/>
                <a:gd name="T9" fmla="*/ 344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07">
                  <a:moveTo>
                    <a:pt x="256" y="344"/>
                  </a:moveTo>
                  <a:lnTo>
                    <a:pt x="263" y="607"/>
                  </a:lnTo>
                  <a:lnTo>
                    <a:pt x="10" y="265"/>
                  </a:lnTo>
                  <a:lnTo>
                    <a:pt x="0" y="0"/>
                  </a:lnTo>
                  <a:lnTo>
                    <a:pt x="256" y="3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Freeform 11"/>
            <p:cNvSpPr>
              <a:spLocks/>
            </p:cNvSpPr>
            <p:nvPr userDrawn="1"/>
          </p:nvSpPr>
          <p:spPr bwMode="auto">
            <a:xfrm flipH="1">
              <a:off x="4560888" y="3968750"/>
              <a:ext cx="357188" cy="417512"/>
            </a:xfrm>
            <a:custGeom>
              <a:avLst/>
              <a:gdLst>
                <a:gd name="T0" fmla="*/ 225 w 225"/>
                <a:gd name="T1" fmla="*/ 0 h 263"/>
                <a:gd name="T2" fmla="*/ 209 w 225"/>
                <a:gd name="T3" fmla="*/ 263 h 263"/>
                <a:gd name="T4" fmla="*/ 0 w 225"/>
                <a:gd name="T5" fmla="*/ 263 h 263"/>
                <a:gd name="T6" fmla="*/ 14 w 225"/>
                <a:gd name="T7" fmla="*/ 0 h 263"/>
                <a:gd name="T8" fmla="*/ 225 w 225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63">
                  <a:moveTo>
                    <a:pt x="225" y="0"/>
                  </a:moveTo>
                  <a:lnTo>
                    <a:pt x="209" y="263"/>
                  </a:lnTo>
                  <a:lnTo>
                    <a:pt x="0" y="263"/>
                  </a:lnTo>
                  <a:lnTo>
                    <a:pt x="14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Freeform 12"/>
            <p:cNvSpPr>
              <a:spLocks/>
            </p:cNvSpPr>
            <p:nvPr userDrawn="1"/>
          </p:nvSpPr>
          <p:spPr bwMode="auto">
            <a:xfrm flipH="1">
              <a:off x="5541964" y="3960813"/>
              <a:ext cx="657225" cy="422275"/>
            </a:xfrm>
            <a:custGeom>
              <a:avLst/>
              <a:gdLst>
                <a:gd name="T0" fmla="*/ 414 w 414"/>
                <a:gd name="T1" fmla="*/ 3 h 266"/>
                <a:gd name="T2" fmla="*/ 407 w 414"/>
                <a:gd name="T3" fmla="*/ 266 h 266"/>
                <a:gd name="T4" fmla="*/ 0 w 414"/>
                <a:gd name="T5" fmla="*/ 263 h 266"/>
                <a:gd name="T6" fmla="*/ 4 w 414"/>
                <a:gd name="T7" fmla="*/ 0 h 266"/>
                <a:gd name="T8" fmla="*/ 414 w 414"/>
                <a:gd name="T9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66">
                  <a:moveTo>
                    <a:pt x="414" y="3"/>
                  </a:moveTo>
                  <a:lnTo>
                    <a:pt x="407" y="266"/>
                  </a:lnTo>
                  <a:lnTo>
                    <a:pt x="0" y="263"/>
                  </a:lnTo>
                  <a:lnTo>
                    <a:pt x="4" y="0"/>
                  </a:lnTo>
                  <a:lnTo>
                    <a:pt x="414" y="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Freeform 13"/>
            <p:cNvSpPr>
              <a:spLocks/>
            </p:cNvSpPr>
            <p:nvPr userDrawn="1"/>
          </p:nvSpPr>
          <p:spPr bwMode="auto">
            <a:xfrm flipH="1">
              <a:off x="6215064" y="3630613"/>
              <a:ext cx="44450" cy="747712"/>
            </a:xfrm>
            <a:custGeom>
              <a:avLst/>
              <a:gdLst>
                <a:gd name="T0" fmla="*/ 28 w 28"/>
                <a:gd name="T1" fmla="*/ 0 h 471"/>
                <a:gd name="T2" fmla="*/ 23 w 28"/>
                <a:gd name="T3" fmla="*/ 265 h 471"/>
                <a:gd name="T4" fmla="*/ 0 w 28"/>
                <a:gd name="T5" fmla="*/ 471 h 471"/>
                <a:gd name="T6" fmla="*/ 4 w 28"/>
                <a:gd name="T7" fmla="*/ 208 h 471"/>
                <a:gd name="T8" fmla="*/ 28 w 28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71">
                  <a:moveTo>
                    <a:pt x="28" y="0"/>
                  </a:moveTo>
                  <a:lnTo>
                    <a:pt x="23" y="265"/>
                  </a:lnTo>
                  <a:lnTo>
                    <a:pt x="0" y="471"/>
                  </a:lnTo>
                  <a:lnTo>
                    <a:pt x="4" y="20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Freeform 14"/>
            <p:cNvSpPr>
              <a:spLocks/>
            </p:cNvSpPr>
            <p:nvPr userDrawn="1"/>
          </p:nvSpPr>
          <p:spPr bwMode="auto">
            <a:xfrm flipH="1">
              <a:off x="6253163" y="3960813"/>
              <a:ext cx="303213" cy="417512"/>
            </a:xfrm>
            <a:custGeom>
              <a:avLst/>
              <a:gdLst>
                <a:gd name="T0" fmla="*/ 52 w 191"/>
                <a:gd name="T1" fmla="*/ 0 h 263"/>
                <a:gd name="T2" fmla="*/ 0 w 191"/>
                <a:gd name="T3" fmla="*/ 0 h 263"/>
                <a:gd name="T4" fmla="*/ 0 w 191"/>
                <a:gd name="T5" fmla="*/ 263 h 263"/>
                <a:gd name="T6" fmla="*/ 49 w 191"/>
                <a:gd name="T7" fmla="*/ 263 h 263"/>
                <a:gd name="T8" fmla="*/ 187 w 191"/>
                <a:gd name="T9" fmla="*/ 263 h 263"/>
                <a:gd name="T10" fmla="*/ 191 w 191"/>
                <a:gd name="T11" fmla="*/ 0 h 263"/>
                <a:gd name="T12" fmla="*/ 52 w 191"/>
                <a:gd name="T13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263">
                  <a:moveTo>
                    <a:pt x="52" y="0"/>
                  </a:moveTo>
                  <a:lnTo>
                    <a:pt x="0" y="0"/>
                  </a:lnTo>
                  <a:lnTo>
                    <a:pt x="0" y="263"/>
                  </a:lnTo>
                  <a:lnTo>
                    <a:pt x="49" y="263"/>
                  </a:lnTo>
                  <a:lnTo>
                    <a:pt x="187" y="263"/>
                  </a:lnTo>
                  <a:lnTo>
                    <a:pt x="19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Freeform 15"/>
            <p:cNvSpPr>
              <a:spLocks/>
            </p:cNvSpPr>
            <p:nvPr userDrawn="1"/>
          </p:nvSpPr>
          <p:spPr bwMode="auto">
            <a:xfrm flipH="1">
              <a:off x="6959601" y="3952875"/>
              <a:ext cx="852488" cy="422275"/>
            </a:xfrm>
            <a:custGeom>
              <a:avLst/>
              <a:gdLst>
                <a:gd name="T0" fmla="*/ 535 w 537"/>
                <a:gd name="T1" fmla="*/ 3 h 266"/>
                <a:gd name="T2" fmla="*/ 483 w 537"/>
                <a:gd name="T3" fmla="*/ 3 h 266"/>
                <a:gd name="T4" fmla="*/ 0 w 537"/>
                <a:gd name="T5" fmla="*/ 0 h 266"/>
                <a:gd name="T6" fmla="*/ 7 w 537"/>
                <a:gd name="T7" fmla="*/ 263 h 266"/>
                <a:gd name="T8" fmla="*/ 485 w 537"/>
                <a:gd name="T9" fmla="*/ 266 h 266"/>
                <a:gd name="T10" fmla="*/ 537 w 537"/>
                <a:gd name="T11" fmla="*/ 266 h 266"/>
                <a:gd name="T12" fmla="*/ 535 w 537"/>
                <a:gd name="T13" fmla="*/ 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266">
                  <a:moveTo>
                    <a:pt x="535" y="3"/>
                  </a:moveTo>
                  <a:lnTo>
                    <a:pt x="483" y="3"/>
                  </a:lnTo>
                  <a:lnTo>
                    <a:pt x="0" y="0"/>
                  </a:lnTo>
                  <a:lnTo>
                    <a:pt x="7" y="263"/>
                  </a:lnTo>
                  <a:lnTo>
                    <a:pt x="485" y="266"/>
                  </a:lnTo>
                  <a:lnTo>
                    <a:pt x="537" y="266"/>
                  </a:lnTo>
                  <a:lnTo>
                    <a:pt x="535" y="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Freeform 16"/>
            <p:cNvSpPr>
              <a:spLocks/>
            </p:cNvSpPr>
            <p:nvPr userDrawn="1"/>
          </p:nvSpPr>
          <p:spPr bwMode="auto">
            <a:xfrm flipH="1">
              <a:off x="4921251" y="3867150"/>
              <a:ext cx="112713" cy="560387"/>
            </a:xfrm>
            <a:custGeom>
              <a:avLst/>
              <a:gdLst>
                <a:gd name="T0" fmla="*/ 29 w 30"/>
                <a:gd name="T1" fmla="*/ 7 h 149"/>
                <a:gd name="T2" fmla="*/ 5 w 30"/>
                <a:gd name="T3" fmla="*/ 38 h 149"/>
                <a:gd name="T4" fmla="*/ 0 w 30"/>
                <a:gd name="T5" fmla="*/ 149 h 149"/>
                <a:gd name="T6" fmla="*/ 24 w 30"/>
                <a:gd name="T7" fmla="*/ 113 h 149"/>
                <a:gd name="T8" fmla="*/ 30 w 30"/>
                <a:gd name="T9" fmla="*/ 0 h 149"/>
                <a:gd name="T10" fmla="*/ 29 w 30"/>
                <a:gd name="T11" fmla="*/ 7 h 149"/>
                <a:gd name="T12" fmla="*/ 29 w 30"/>
                <a:gd name="T13" fmla="*/ 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49">
                  <a:moveTo>
                    <a:pt x="29" y="7"/>
                  </a:moveTo>
                  <a:cubicBezTo>
                    <a:pt x="26" y="20"/>
                    <a:pt x="16" y="31"/>
                    <a:pt x="5" y="3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2" y="140"/>
                    <a:pt x="22" y="128"/>
                    <a:pt x="24" y="113"/>
                  </a:cubicBezTo>
                  <a:cubicBezTo>
                    <a:pt x="28" y="75"/>
                    <a:pt x="28" y="37"/>
                    <a:pt x="30" y="0"/>
                  </a:cubicBezTo>
                  <a:cubicBezTo>
                    <a:pt x="30" y="2"/>
                    <a:pt x="29" y="4"/>
                    <a:pt x="29" y="7"/>
                  </a:cubicBezTo>
                  <a:cubicBezTo>
                    <a:pt x="29" y="7"/>
                    <a:pt x="29" y="4"/>
                    <a:pt x="29" y="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Freeform 17"/>
            <p:cNvSpPr>
              <a:spLocks/>
            </p:cNvSpPr>
            <p:nvPr userDrawn="1"/>
          </p:nvSpPr>
          <p:spPr bwMode="auto">
            <a:xfrm flipH="1">
              <a:off x="5418139" y="3840163"/>
              <a:ext cx="120650" cy="584200"/>
            </a:xfrm>
            <a:custGeom>
              <a:avLst/>
              <a:gdLst>
                <a:gd name="T0" fmla="*/ 28 w 32"/>
                <a:gd name="T1" fmla="*/ 42 h 155"/>
                <a:gd name="T2" fmla="*/ 4 w 32"/>
                <a:gd name="T3" fmla="*/ 0 h 155"/>
                <a:gd name="T4" fmla="*/ 1 w 32"/>
                <a:gd name="T5" fmla="*/ 102 h 155"/>
                <a:gd name="T6" fmla="*/ 27 w 32"/>
                <a:gd name="T7" fmla="*/ 155 h 155"/>
                <a:gd name="T8" fmla="*/ 32 w 32"/>
                <a:gd name="T9" fmla="*/ 44 h 155"/>
                <a:gd name="T10" fmla="*/ 28 w 32"/>
                <a:gd name="T11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55">
                  <a:moveTo>
                    <a:pt x="28" y="42"/>
                  </a:moveTo>
                  <a:cubicBezTo>
                    <a:pt x="14" y="32"/>
                    <a:pt x="4" y="17"/>
                    <a:pt x="4" y="0"/>
                  </a:cubicBezTo>
                  <a:cubicBezTo>
                    <a:pt x="3" y="34"/>
                    <a:pt x="2" y="68"/>
                    <a:pt x="1" y="102"/>
                  </a:cubicBezTo>
                  <a:cubicBezTo>
                    <a:pt x="0" y="125"/>
                    <a:pt x="8" y="143"/>
                    <a:pt x="27" y="15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0" y="44"/>
                    <a:pt x="29" y="43"/>
                    <a:pt x="28" y="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 userDrawn="1"/>
          </p:nvSpPr>
          <p:spPr bwMode="auto">
            <a:xfrm flipH="1">
              <a:off x="6391276" y="4002088"/>
              <a:ext cx="49213" cy="534987"/>
            </a:xfrm>
            <a:custGeom>
              <a:avLst/>
              <a:gdLst>
                <a:gd name="T0" fmla="*/ 10 w 13"/>
                <a:gd name="T1" fmla="*/ 23 h 142"/>
                <a:gd name="T2" fmla="*/ 1 w 13"/>
                <a:gd name="T3" fmla="*/ 0 h 142"/>
                <a:gd name="T4" fmla="*/ 0 w 13"/>
                <a:gd name="T5" fmla="*/ 111 h 142"/>
                <a:gd name="T6" fmla="*/ 10 w 13"/>
                <a:gd name="T7" fmla="*/ 142 h 142"/>
                <a:gd name="T8" fmla="*/ 10 w 13"/>
                <a:gd name="T9" fmla="*/ 86 h 142"/>
                <a:gd name="T10" fmla="*/ 10 w 13"/>
                <a:gd name="T11" fmla="*/ 23 h 142"/>
                <a:gd name="T12" fmla="*/ 10 w 13"/>
                <a:gd name="T13" fmla="*/ 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2">
                  <a:moveTo>
                    <a:pt x="10" y="23"/>
                  </a:moveTo>
                  <a:cubicBezTo>
                    <a:pt x="9" y="15"/>
                    <a:pt x="6" y="7"/>
                    <a:pt x="1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6" y="120"/>
                    <a:pt x="10" y="131"/>
                    <a:pt x="10" y="142"/>
                  </a:cubicBezTo>
                  <a:cubicBezTo>
                    <a:pt x="10" y="123"/>
                    <a:pt x="10" y="104"/>
                    <a:pt x="10" y="86"/>
                  </a:cubicBezTo>
                  <a:cubicBezTo>
                    <a:pt x="11" y="65"/>
                    <a:pt x="13" y="43"/>
                    <a:pt x="10" y="23"/>
                  </a:cubicBezTo>
                  <a:cubicBezTo>
                    <a:pt x="10" y="21"/>
                    <a:pt x="11" y="26"/>
                    <a:pt x="10" y="23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Freeform 19"/>
            <p:cNvSpPr>
              <a:spLocks/>
            </p:cNvSpPr>
            <p:nvPr userDrawn="1"/>
          </p:nvSpPr>
          <p:spPr bwMode="auto">
            <a:xfrm flipH="1">
              <a:off x="7080251" y="3998913"/>
              <a:ext cx="44450" cy="541337"/>
            </a:xfrm>
            <a:custGeom>
              <a:avLst/>
              <a:gdLst>
                <a:gd name="T0" fmla="*/ 2 w 12"/>
                <a:gd name="T1" fmla="*/ 135 h 144"/>
                <a:gd name="T2" fmla="*/ 12 w 12"/>
                <a:gd name="T3" fmla="*/ 112 h 144"/>
                <a:gd name="T4" fmla="*/ 11 w 12"/>
                <a:gd name="T5" fmla="*/ 0 h 144"/>
                <a:gd name="T6" fmla="*/ 0 w 12"/>
                <a:gd name="T7" fmla="*/ 33 h 144"/>
                <a:gd name="T8" fmla="*/ 2 w 12"/>
                <a:gd name="T9" fmla="*/ 144 h 144"/>
                <a:gd name="T10" fmla="*/ 2 w 12"/>
                <a:gd name="T11" fmla="*/ 135 h 144"/>
                <a:gd name="T12" fmla="*/ 2 w 12"/>
                <a:gd name="T13" fmla="*/ 13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4">
                  <a:moveTo>
                    <a:pt x="2" y="135"/>
                  </a:moveTo>
                  <a:cubicBezTo>
                    <a:pt x="4" y="127"/>
                    <a:pt x="7" y="119"/>
                    <a:pt x="12" y="11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10"/>
                    <a:pt x="0" y="21"/>
                    <a:pt x="0" y="33"/>
                  </a:cubicBezTo>
                  <a:cubicBezTo>
                    <a:pt x="1" y="70"/>
                    <a:pt x="1" y="107"/>
                    <a:pt x="2" y="144"/>
                  </a:cubicBezTo>
                  <a:cubicBezTo>
                    <a:pt x="2" y="141"/>
                    <a:pt x="2" y="138"/>
                    <a:pt x="2" y="135"/>
                  </a:cubicBezTo>
                  <a:cubicBezTo>
                    <a:pt x="3" y="133"/>
                    <a:pt x="2" y="135"/>
                    <a:pt x="2" y="1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Freeform 20"/>
            <p:cNvSpPr>
              <a:spLocks/>
            </p:cNvSpPr>
            <p:nvPr userDrawn="1"/>
          </p:nvSpPr>
          <p:spPr bwMode="auto">
            <a:xfrm flipH="1">
              <a:off x="6459538" y="4119563"/>
              <a:ext cx="604838" cy="635000"/>
            </a:xfrm>
            <a:custGeom>
              <a:avLst/>
              <a:gdLst>
                <a:gd name="T0" fmla="*/ 160 w 161"/>
                <a:gd name="T1" fmla="*/ 7 h 169"/>
                <a:gd name="T2" fmla="*/ 58 w 161"/>
                <a:gd name="T3" fmla="*/ 55 h 169"/>
                <a:gd name="T4" fmla="*/ 58 w 161"/>
                <a:gd name="T5" fmla="*/ 55 h 169"/>
                <a:gd name="T6" fmla="*/ 0 w 161"/>
                <a:gd name="T7" fmla="*/ 0 h 169"/>
                <a:gd name="T8" fmla="*/ 1 w 161"/>
                <a:gd name="T9" fmla="*/ 101 h 169"/>
                <a:gd name="T10" fmla="*/ 28 w 161"/>
                <a:gd name="T11" fmla="*/ 153 h 169"/>
                <a:gd name="T12" fmla="*/ 89 w 161"/>
                <a:gd name="T13" fmla="*/ 168 h 169"/>
                <a:gd name="T14" fmla="*/ 160 w 161"/>
                <a:gd name="T15" fmla="*/ 106 h 169"/>
                <a:gd name="T16" fmla="*/ 161 w 161"/>
                <a:gd name="T17" fmla="*/ 0 h 169"/>
                <a:gd name="T18" fmla="*/ 160 w 161"/>
                <a:gd name="T19" fmla="*/ 7 h 169"/>
                <a:gd name="T20" fmla="*/ 160 w 161"/>
                <a:gd name="T21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9">
                  <a:moveTo>
                    <a:pt x="160" y="7"/>
                  </a:moveTo>
                  <a:cubicBezTo>
                    <a:pt x="150" y="50"/>
                    <a:pt x="96" y="62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32" y="49"/>
                    <a:pt x="1" y="31"/>
                    <a:pt x="0" y="0"/>
                  </a:cubicBezTo>
                  <a:cubicBezTo>
                    <a:pt x="1" y="34"/>
                    <a:pt x="1" y="68"/>
                    <a:pt x="1" y="101"/>
                  </a:cubicBezTo>
                  <a:cubicBezTo>
                    <a:pt x="2" y="123"/>
                    <a:pt x="8" y="141"/>
                    <a:pt x="28" y="153"/>
                  </a:cubicBezTo>
                  <a:cubicBezTo>
                    <a:pt x="46" y="165"/>
                    <a:pt x="68" y="169"/>
                    <a:pt x="89" y="168"/>
                  </a:cubicBezTo>
                  <a:cubicBezTo>
                    <a:pt x="124" y="168"/>
                    <a:pt x="160" y="143"/>
                    <a:pt x="160" y="106"/>
                  </a:cubicBezTo>
                  <a:cubicBezTo>
                    <a:pt x="160" y="71"/>
                    <a:pt x="161" y="35"/>
                    <a:pt x="161" y="0"/>
                  </a:cubicBezTo>
                  <a:cubicBezTo>
                    <a:pt x="161" y="2"/>
                    <a:pt x="161" y="5"/>
                    <a:pt x="160" y="7"/>
                  </a:cubicBezTo>
                  <a:cubicBezTo>
                    <a:pt x="160" y="7"/>
                    <a:pt x="161" y="5"/>
                    <a:pt x="160" y="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Freeform 21"/>
            <p:cNvSpPr>
              <a:spLocks/>
            </p:cNvSpPr>
            <p:nvPr userDrawn="1"/>
          </p:nvSpPr>
          <p:spPr bwMode="auto">
            <a:xfrm flipH="1">
              <a:off x="5786438" y="4006850"/>
              <a:ext cx="417513" cy="995362"/>
            </a:xfrm>
            <a:custGeom>
              <a:avLst/>
              <a:gdLst>
                <a:gd name="T0" fmla="*/ 33 w 263"/>
                <a:gd name="T1" fmla="*/ 322 h 627"/>
                <a:gd name="T2" fmla="*/ 5 w 263"/>
                <a:gd name="T3" fmla="*/ 364 h 627"/>
                <a:gd name="T4" fmla="*/ 0 w 263"/>
                <a:gd name="T5" fmla="*/ 627 h 627"/>
                <a:gd name="T6" fmla="*/ 29 w 263"/>
                <a:gd name="T7" fmla="*/ 585 h 627"/>
                <a:gd name="T8" fmla="*/ 256 w 263"/>
                <a:gd name="T9" fmla="*/ 263 h 627"/>
                <a:gd name="T10" fmla="*/ 263 w 263"/>
                <a:gd name="T11" fmla="*/ 0 h 627"/>
                <a:gd name="T12" fmla="*/ 33 w 263"/>
                <a:gd name="T13" fmla="*/ 32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627">
                  <a:moveTo>
                    <a:pt x="33" y="322"/>
                  </a:moveTo>
                  <a:lnTo>
                    <a:pt x="5" y="364"/>
                  </a:lnTo>
                  <a:lnTo>
                    <a:pt x="0" y="627"/>
                  </a:lnTo>
                  <a:lnTo>
                    <a:pt x="29" y="585"/>
                  </a:lnTo>
                  <a:lnTo>
                    <a:pt x="256" y="263"/>
                  </a:lnTo>
                  <a:lnTo>
                    <a:pt x="263" y="0"/>
                  </a:lnTo>
                  <a:lnTo>
                    <a:pt x="33" y="32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Freeform 22"/>
            <p:cNvSpPr>
              <a:spLocks/>
            </p:cNvSpPr>
            <p:nvPr userDrawn="1"/>
          </p:nvSpPr>
          <p:spPr bwMode="auto">
            <a:xfrm flipH="1">
              <a:off x="5646738" y="4487863"/>
              <a:ext cx="433388" cy="711200"/>
            </a:xfrm>
            <a:custGeom>
              <a:avLst/>
              <a:gdLst>
                <a:gd name="T0" fmla="*/ 112 w 115"/>
                <a:gd name="T1" fmla="*/ 69 h 189"/>
                <a:gd name="T2" fmla="*/ 2 w 115"/>
                <a:gd name="T3" fmla="*/ 5 h 189"/>
                <a:gd name="T4" fmla="*/ 0 w 115"/>
                <a:gd name="T5" fmla="*/ 116 h 189"/>
                <a:gd name="T6" fmla="*/ 109 w 115"/>
                <a:gd name="T7" fmla="*/ 189 h 189"/>
                <a:gd name="T8" fmla="*/ 111 w 115"/>
                <a:gd name="T9" fmla="*/ 130 h 189"/>
                <a:gd name="T10" fmla="*/ 112 w 115"/>
                <a:gd name="T11" fmla="*/ 69 h 189"/>
                <a:gd name="T12" fmla="*/ 112 w 115"/>
                <a:gd name="T13" fmla="*/ 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89">
                  <a:moveTo>
                    <a:pt x="112" y="69"/>
                  </a:moveTo>
                  <a:cubicBezTo>
                    <a:pt x="104" y="21"/>
                    <a:pt x="44" y="0"/>
                    <a:pt x="2" y="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44" y="112"/>
                    <a:pt x="110" y="135"/>
                    <a:pt x="109" y="189"/>
                  </a:cubicBezTo>
                  <a:cubicBezTo>
                    <a:pt x="109" y="169"/>
                    <a:pt x="110" y="150"/>
                    <a:pt x="111" y="130"/>
                  </a:cubicBezTo>
                  <a:cubicBezTo>
                    <a:pt x="111" y="110"/>
                    <a:pt x="115" y="88"/>
                    <a:pt x="112" y="69"/>
                  </a:cubicBezTo>
                  <a:cubicBezTo>
                    <a:pt x="111" y="65"/>
                    <a:pt x="112" y="72"/>
                    <a:pt x="112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Freeform 23"/>
            <p:cNvSpPr>
              <a:spLocks/>
            </p:cNvSpPr>
            <p:nvPr userDrawn="1"/>
          </p:nvSpPr>
          <p:spPr bwMode="auto">
            <a:xfrm flipH="1">
              <a:off x="7448551" y="4581525"/>
              <a:ext cx="792163" cy="725487"/>
            </a:xfrm>
            <a:custGeom>
              <a:avLst/>
              <a:gdLst>
                <a:gd name="T0" fmla="*/ 495 w 499"/>
                <a:gd name="T1" fmla="*/ 0 h 457"/>
                <a:gd name="T2" fmla="*/ 499 w 499"/>
                <a:gd name="T3" fmla="*/ 263 h 457"/>
                <a:gd name="T4" fmla="*/ 11 w 499"/>
                <a:gd name="T5" fmla="*/ 457 h 457"/>
                <a:gd name="T6" fmla="*/ 0 w 499"/>
                <a:gd name="T7" fmla="*/ 194 h 457"/>
                <a:gd name="T8" fmla="*/ 495 w 499"/>
                <a:gd name="T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57">
                  <a:moveTo>
                    <a:pt x="495" y="0"/>
                  </a:moveTo>
                  <a:lnTo>
                    <a:pt x="499" y="263"/>
                  </a:lnTo>
                  <a:lnTo>
                    <a:pt x="11" y="457"/>
                  </a:lnTo>
                  <a:lnTo>
                    <a:pt x="0" y="19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Freeform 24"/>
            <p:cNvSpPr>
              <a:spLocks/>
            </p:cNvSpPr>
            <p:nvPr userDrawn="1"/>
          </p:nvSpPr>
          <p:spPr bwMode="auto">
            <a:xfrm flipH="1">
              <a:off x="5718176" y="4776788"/>
              <a:ext cx="620713" cy="696912"/>
            </a:xfrm>
            <a:custGeom>
              <a:avLst/>
              <a:gdLst>
                <a:gd name="T0" fmla="*/ 164 w 165"/>
                <a:gd name="T1" fmla="*/ 8 h 185"/>
                <a:gd name="T2" fmla="*/ 162 w 165"/>
                <a:gd name="T3" fmla="*/ 15 h 185"/>
                <a:gd name="T4" fmla="*/ 156 w 165"/>
                <a:gd name="T5" fmla="*/ 26 h 185"/>
                <a:gd name="T6" fmla="*/ 134 w 165"/>
                <a:gd name="T7" fmla="*/ 46 h 185"/>
                <a:gd name="T8" fmla="*/ 84 w 165"/>
                <a:gd name="T9" fmla="*/ 58 h 185"/>
                <a:gd name="T10" fmla="*/ 2 w 165"/>
                <a:gd name="T11" fmla="*/ 0 h 185"/>
                <a:gd name="T12" fmla="*/ 0 w 165"/>
                <a:gd name="T13" fmla="*/ 111 h 185"/>
                <a:gd name="T14" fmla="*/ 138 w 165"/>
                <a:gd name="T15" fmla="*/ 152 h 185"/>
                <a:gd name="T16" fmla="*/ 159 w 165"/>
                <a:gd name="T17" fmla="*/ 126 h 185"/>
                <a:gd name="T18" fmla="*/ 159 w 165"/>
                <a:gd name="T19" fmla="*/ 126 h 185"/>
                <a:gd name="T20" fmla="*/ 161 w 165"/>
                <a:gd name="T21" fmla="*/ 119 h 185"/>
                <a:gd name="T22" fmla="*/ 161 w 165"/>
                <a:gd name="T23" fmla="*/ 119 h 185"/>
                <a:gd name="T24" fmla="*/ 163 w 165"/>
                <a:gd name="T25" fmla="*/ 61 h 185"/>
                <a:gd name="T26" fmla="*/ 165 w 165"/>
                <a:gd name="T27" fmla="*/ 0 h 185"/>
                <a:gd name="T28" fmla="*/ 164 w 165"/>
                <a:gd name="T29" fmla="*/ 8 h 185"/>
                <a:gd name="T30" fmla="*/ 164 w 165"/>
                <a:gd name="T31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85">
                  <a:moveTo>
                    <a:pt x="164" y="8"/>
                  </a:moveTo>
                  <a:cubicBezTo>
                    <a:pt x="165" y="7"/>
                    <a:pt x="162" y="16"/>
                    <a:pt x="162" y="15"/>
                  </a:cubicBezTo>
                  <a:cubicBezTo>
                    <a:pt x="161" y="19"/>
                    <a:pt x="158" y="23"/>
                    <a:pt x="156" y="26"/>
                  </a:cubicBezTo>
                  <a:cubicBezTo>
                    <a:pt x="150" y="34"/>
                    <a:pt x="142" y="41"/>
                    <a:pt x="134" y="46"/>
                  </a:cubicBezTo>
                  <a:cubicBezTo>
                    <a:pt x="119" y="54"/>
                    <a:pt x="102" y="58"/>
                    <a:pt x="84" y="58"/>
                  </a:cubicBezTo>
                  <a:cubicBezTo>
                    <a:pt x="50" y="58"/>
                    <a:pt x="4" y="39"/>
                    <a:pt x="2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" y="170"/>
                    <a:pt x="100" y="185"/>
                    <a:pt x="138" y="152"/>
                  </a:cubicBezTo>
                  <a:cubicBezTo>
                    <a:pt x="147" y="145"/>
                    <a:pt x="154" y="137"/>
                    <a:pt x="159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60" y="124"/>
                    <a:pt x="160" y="121"/>
                    <a:pt x="161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4" y="100"/>
                    <a:pt x="163" y="79"/>
                    <a:pt x="163" y="61"/>
                  </a:cubicBezTo>
                  <a:cubicBezTo>
                    <a:pt x="164" y="41"/>
                    <a:pt x="164" y="21"/>
                    <a:pt x="165" y="0"/>
                  </a:cubicBezTo>
                  <a:cubicBezTo>
                    <a:pt x="165" y="3"/>
                    <a:pt x="164" y="5"/>
                    <a:pt x="164" y="8"/>
                  </a:cubicBezTo>
                  <a:cubicBezTo>
                    <a:pt x="164" y="8"/>
                    <a:pt x="164" y="5"/>
                    <a:pt x="164" y="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Freeform 25"/>
            <p:cNvSpPr>
              <a:spLocks/>
            </p:cNvSpPr>
            <p:nvPr userDrawn="1"/>
          </p:nvSpPr>
          <p:spPr bwMode="auto">
            <a:xfrm flipH="1">
              <a:off x="6330951" y="4776788"/>
              <a:ext cx="481013" cy="1095375"/>
            </a:xfrm>
            <a:custGeom>
              <a:avLst/>
              <a:gdLst>
                <a:gd name="T0" fmla="*/ 272 w 303"/>
                <a:gd name="T1" fmla="*/ 43 h 690"/>
                <a:gd name="T2" fmla="*/ 0 w 303"/>
                <a:gd name="T3" fmla="*/ 427 h 690"/>
                <a:gd name="T4" fmla="*/ 0 w 303"/>
                <a:gd name="T5" fmla="*/ 690 h 690"/>
                <a:gd name="T6" fmla="*/ 270 w 303"/>
                <a:gd name="T7" fmla="*/ 304 h 690"/>
                <a:gd name="T8" fmla="*/ 298 w 303"/>
                <a:gd name="T9" fmla="*/ 263 h 690"/>
                <a:gd name="T10" fmla="*/ 303 w 303"/>
                <a:gd name="T11" fmla="*/ 0 h 690"/>
                <a:gd name="T12" fmla="*/ 272 w 303"/>
                <a:gd name="T13" fmla="*/ 4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0">
                  <a:moveTo>
                    <a:pt x="272" y="43"/>
                  </a:moveTo>
                  <a:lnTo>
                    <a:pt x="0" y="427"/>
                  </a:lnTo>
                  <a:lnTo>
                    <a:pt x="0" y="690"/>
                  </a:lnTo>
                  <a:lnTo>
                    <a:pt x="270" y="304"/>
                  </a:lnTo>
                  <a:lnTo>
                    <a:pt x="298" y="263"/>
                  </a:lnTo>
                  <a:lnTo>
                    <a:pt x="303" y="0"/>
                  </a:lnTo>
                  <a:lnTo>
                    <a:pt x="272" y="4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 26"/>
            <p:cNvSpPr>
              <a:spLocks/>
            </p:cNvSpPr>
            <p:nvPr userDrawn="1"/>
          </p:nvSpPr>
          <p:spPr bwMode="auto">
            <a:xfrm flipH="1">
              <a:off x="6811963" y="4581525"/>
              <a:ext cx="642938" cy="1290637"/>
            </a:xfrm>
            <a:custGeom>
              <a:avLst/>
              <a:gdLst>
                <a:gd name="T0" fmla="*/ 405 w 405"/>
                <a:gd name="T1" fmla="*/ 550 h 813"/>
                <a:gd name="T2" fmla="*/ 405 w 405"/>
                <a:gd name="T3" fmla="*/ 813 h 813"/>
                <a:gd name="T4" fmla="*/ 4 w 405"/>
                <a:gd name="T5" fmla="*/ 263 h 813"/>
                <a:gd name="T6" fmla="*/ 0 w 405"/>
                <a:gd name="T7" fmla="*/ 0 h 813"/>
                <a:gd name="T8" fmla="*/ 405 w 405"/>
                <a:gd name="T9" fmla="*/ 55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813">
                  <a:moveTo>
                    <a:pt x="405" y="550"/>
                  </a:moveTo>
                  <a:lnTo>
                    <a:pt x="405" y="813"/>
                  </a:lnTo>
                  <a:lnTo>
                    <a:pt x="4" y="263"/>
                  </a:lnTo>
                  <a:lnTo>
                    <a:pt x="0" y="0"/>
                  </a:lnTo>
                  <a:lnTo>
                    <a:pt x="405" y="55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Freeform 27"/>
            <p:cNvSpPr>
              <a:spLocks/>
            </p:cNvSpPr>
            <p:nvPr userDrawn="1"/>
          </p:nvSpPr>
          <p:spPr bwMode="auto">
            <a:xfrm flipH="1">
              <a:off x="3830639" y="4848225"/>
              <a:ext cx="2632075" cy="1501775"/>
            </a:xfrm>
            <a:custGeom>
              <a:avLst/>
              <a:gdLst>
                <a:gd name="T0" fmla="*/ 1658 w 1658"/>
                <a:gd name="T1" fmla="*/ 0 h 946"/>
                <a:gd name="T2" fmla="*/ 1634 w 1658"/>
                <a:gd name="T3" fmla="*/ 261 h 946"/>
                <a:gd name="T4" fmla="*/ 0 w 1658"/>
                <a:gd name="T5" fmla="*/ 946 h 946"/>
                <a:gd name="T6" fmla="*/ 2 w 1658"/>
                <a:gd name="T7" fmla="*/ 683 h 946"/>
                <a:gd name="T8" fmla="*/ 1658 w 1658"/>
                <a:gd name="T9" fmla="*/ 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8" h="946">
                  <a:moveTo>
                    <a:pt x="1658" y="0"/>
                  </a:moveTo>
                  <a:lnTo>
                    <a:pt x="1634" y="261"/>
                  </a:lnTo>
                  <a:lnTo>
                    <a:pt x="0" y="946"/>
                  </a:lnTo>
                  <a:lnTo>
                    <a:pt x="2" y="683"/>
                  </a:lnTo>
                  <a:lnTo>
                    <a:pt x="165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Freeform 28"/>
            <p:cNvSpPr>
              <a:spLocks/>
            </p:cNvSpPr>
            <p:nvPr userDrawn="1"/>
          </p:nvSpPr>
          <p:spPr bwMode="auto">
            <a:xfrm flipH="1">
              <a:off x="6459538" y="5503863"/>
              <a:ext cx="315913" cy="846137"/>
            </a:xfrm>
            <a:custGeom>
              <a:avLst/>
              <a:gdLst>
                <a:gd name="T0" fmla="*/ 199 w 199"/>
                <a:gd name="T1" fmla="*/ 270 h 533"/>
                <a:gd name="T2" fmla="*/ 197 w 199"/>
                <a:gd name="T3" fmla="*/ 533 h 533"/>
                <a:gd name="T4" fmla="*/ 0 w 199"/>
                <a:gd name="T5" fmla="*/ 263 h 533"/>
                <a:gd name="T6" fmla="*/ 0 w 199"/>
                <a:gd name="T7" fmla="*/ 0 h 533"/>
                <a:gd name="T8" fmla="*/ 199 w 199"/>
                <a:gd name="T9" fmla="*/ 27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533">
                  <a:moveTo>
                    <a:pt x="199" y="270"/>
                  </a:moveTo>
                  <a:lnTo>
                    <a:pt x="197" y="53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199" y="27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Freeform 29"/>
            <p:cNvSpPr>
              <a:spLocks/>
            </p:cNvSpPr>
            <p:nvPr userDrawn="1"/>
          </p:nvSpPr>
          <p:spPr bwMode="auto">
            <a:xfrm flipH="1">
              <a:off x="4162426" y="2916238"/>
              <a:ext cx="2470150" cy="1052512"/>
            </a:xfrm>
            <a:custGeom>
              <a:avLst/>
              <a:gdLst>
                <a:gd name="T0" fmla="*/ 147 w 657"/>
                <a:gd name="T1" fmla="*/ 0 h 280"/>
                <a:gd name="T2" fmla="*/ 657 w 657"/>
                <a:gd name="T3" fmla="*/ 98 h 280"/>
                <a:gd name="T4" fmla="*/ 463 w 657"/>
                <a:gd name="T5" fmla="*/ 174 h 280"/>
                <a:gd name="T6" fmla="*/ 551 w 657"/>
                <a:gd name="T7" fmla="*/ 280 h 280"/>
                <a:gd name="T8" fmla="*/ 462 w 657"/>
                <a:gd name="T9" fmla="*/ 280 h 280"/>
                <a:gd name="T10" fmla="*/ 469 w 657"/>
                <a:gd name="T11" fmla="*/ 264 h 280"/>
                <a:gd name="T12" fmla="*/ 471 w 657"/>
                <a:gd name="T13" fmla="*/ 248 h 280"/>
                <a:gd name="T14" fmla="*/ 467 w 657"/>
                <a:gd name="T15" fmla="*/ 232 h 280"/>
                <a:gd name="T16" fmla="*/ 457 w 657"/>
                <a:gd name="T17" fmla="*/ 216 h 280"/>
                <a:gd name="T18" fmla="*/ 432 w 657"/>
                <a:gd name="T19" fmla="*/ 196 h 280"/>
                <a:gd name="T20" fmla="*/ 399 w 657"/>
                <a:gd name="T21" fmla="*/ 184 h 280"/>
                <a:gd name="T22" fmla="*/ 363 w 657"/>
                <a:gd name="T23" fmla="*/ 182 h 280"/>
                <a:gd name="T24" fmla="*/ 327 w 657"/>
                <a:gd name="T25" fmla="*/ 190 h 280"/>
                <a:gd name="T26" fmla="*/ 290 w 657"/>
                <a:gd name="T27" fmla="*/ 279 h 280"/>
                <a:gd name="T28" fmla="*/ 117 w 657"/>
                <a:gd name="T29" fmla="*/ 278 h 280"/>
                <a:gd name="T30" fmla="*/ 129 w 657"/>
                <a:gd name="T31" fmla="*/ 171 h 280"/>
                <a:gd name="T32" fmla="*/ 112 w 657"/>
                <a:gd name="T33" fmla="*/ 178 h 280"/>
                <a:gd name="T34" fmla="*/ 83 w 657"/>
                <a:gd name="T35" fmla="*/ 183 h 280"/>
                <a:gd name="T36" fmla="*/ 55 w 657"/>
                <a:gd name="T37" fmla="*/ 180 h 280"/>
                <a:gd name="T38" fmla="*/ 29 w 657"/>
                <a:gd name="T39" fmla="*/ 170 h 280"/>
                <a:gd name="T40" fmla="*/ 10 w 657"/>
                <a:gd name="T41" fmla="*/ 154 h 280"/>
                <a:gd name="T42" fmla="*/ 1 w 657"/>
                <a:gd name="T43" fmla="*/ 133 h 280"/>
                <a:gd name="T44" fmla="*/ 3 w 657"/>
                <a:gd name="T45" fmla="*/ 112 h 280"/>
                <a:gd name="T46" fmla="*/ 17 w 657"/>
                <a:gd name="T47" fmla="*/ 93 h 280"/>
                <a:gd name="T48" fmla="*/ 41 w 657"/>
                <a:gd name="T49" fmla="*/ 79 h 280"/>
                <a:gd name="T50" fmla="*/ 61 w 657"/>
                <a:gd name="T51" fmla="*/ 74 h 280"/>
                <a:gd name="T52" fmla="*/ 83 w 657"/>
                <a:gd name="T53" fmla="*/ 73 h 280"/>
                <a:gd name="T54" fmla="*/ 103 w 657"/>
                <a:gd name="T55" fmla="*/ 76 h 280"/>
                <a:gd name="T56" fmla="*/ 122 w 657"/>
                <a:gd name="T57" fmla="*/ 82 h 280"/>
                <a:gd name="T58" fmla="*/ 137 w 657"/>
                <a:gd name="T59" fmla="*/ 91 h 280"/>
                <a:gd name="T60" fmla="*/ 147 w 657"/>
                <a:gd name="T6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57" h="280">
                  <a:moveTo>
                    <a:pt x="147" y="0"/>
                  </a:moveTo>
                  <a:cubicBezTo>
                    <a:pt x="657" y="98"/>
                    <a:pt x="657" y="98"/>
                    <a:pt x="657" y="98"/>
                  </a:cubicBezTo>
                  <a:cubicBezTo>
                    <a:pt x="463" y="174"/>
                    <a:pt x="463" y="174"/>
                    <a:pt x="463" y="174"/>
                  </a:cubicBezTo>
                  <a:cubicBezTo>
                    <a:pt x="551" y="280"/>
                    <a:pt x="551" y="280"/>
                    <a:pt x="551" y="280"/>
                  </a:cubicBezTo>
                  <a:cubicBezTo>
                    <a:pt x="462" y="280"/>
                    <a:pt x="462" y="280"/>
                    <a:pt x="462" y="280"/>
                  </a:cubicBezTo>
                  <a:cubicBezTo>
                    <a:pt x="465" y="275"/>
                    <a:pt x="467" y="270"/>
                    <a:pt x="469" y="264"/>
                  </a:cubicBezTo>
                  <a:cubicBezTo>
                    <a:pt x="470" y="259"/>
                    <a:pt x="471" y="254"/>
                    <a:pt x="471" y="248"/>
                  </a:cubicBezTo>
                  <a:cubicBezTo>
                    <a:pt x="470" y="243"/>
                    <a:pt x="469" y="237"/>
                    <a:pt x="467" y="232"/>
                  </a:cubicBezTo>
                  <a:cubicBezTo>
                    <a:pt x="465" y="227"/>
                    <a:pt x="461" y="221"/>
                    <a:pt x="457" y="216"/>
                  </a:cubicBezTo>
                  <a:cubicBezTo>
                    <a:pt x="451" y="208"/>
                    <a:pt x="442" y="201"/>
                    <a:pt x="432" y="196"/>
                  </a:cubicBezTo>
                  <a:cubicBezTo>
                    <a:pt x="422" y="191"/>
                    <a:pt x="411" y="187"/>
                    <a:pt x="399" y="184"/>
                  </a:cubicBezTo>
                  <a:cubicBezTo>
                    <a:pt x="387" y="182"/>
                    <a:pt x="375" y="181"/>
                    <a:pt x="363" y="182"/>
                  </a:cubicBezTo>
                  <a:cubicBezTo>
                    <a:pt x="350" y="183"/>
                    <a:pt x="338" y="185"/>
                    <a:pt x="327" y="190"/>
                  </a:cubicBezTo>
                  <a:cubicBezTo>
                    <a:pt x="291" y="204"/>
                    <a:pt x="264" y="243"/>
                    <a:pt x="290" y="279"/>
                  </a:cubicBezTo>
                  <a:cubicBezTo>
                    <a:pt x="117" y="278"/>
                    <a:pt x="117" y="278"/>
                    <a:pt x="117" y="278"/>
                  </a:cubicBezTo>
                  <a:cubicBezTo>
                    <a:pt x="121" y="242"/>
                    <a:pt x="125" y="207"/>
                    <a:pt x="129" y="171"/>
                  </a:cubicBezTo>
                  <a:cubicBezTo>
                    <a:pt x="123" y="174"/>
                    <a:pt x="118" y="176"/>
                    <a:pt x="112" y="178"/>
                  </a:cubicBezTo>
                  <a:cubicBezTo>
                    <a:pt x="103" y="181"/>
                    <a:pt x="93" y="183"/>
                    <a:pt x="83" y="183"/>
                  </a:cubicBezTo>
                  <a:cubicBezTo>
                    <a:pt x="73" y="183"/>
                    <a:pt x="64" y="182"/>
                    <a:pt x="55" y="180"/>
                  </a:cubicBezTo>
                  <a:cubicBezTo>
                    <a:pt x="45" y="178"/>
                    <a:pt x="37" y="175"/>
                    <a:pt x="29" y="170"/>
                  </a:cubicBezTo>
                  <a:cubicBezTo>
                    <a:pt x="22" y="166"/>
                    <a:pt x="15" y="161"/>
                    <a:pt x="10" y="154"/>
                  </a:cubicBezTo>
                  <a:cubicBezTo>
                    <a:pt x="5" y="147"/>
                    <a:pt x="2" y="140"/>
                    <a:pt x="1" y="133"/>
                  </a:cubicBezTo>
                  <a:cubicBezTo>
                    <a:pt x="0" y="126"/>
                    <a:pt x="1" y="119"/>
                    <a:pt x="3" y="112"/>
                  </a:cubicBezTo>
                  <a:cubicBezTo>
                    <a:pt x="6" y="105"/>
                    <a:pt x="11" y="99"/>
                    <a:pt x="17" y="93"/>
                  </a:cubicBezTo>
                  <a:cubicBezTo>
                    <a:pt x="23" y="88"/>
                    <a:pt x="31" y="83"/>
                    <a:pt x="41" y="79"/>
                  </a:cubicBezTo>
                  <a:cubicBezTo>
                    <a:pt x="47" y="77"/>
                    <a:pt x="54" y="75"/>
                    <a:pt x="61" y="74"/>
                  </a:cubicBezTo>
                  <a:cubicBezTo>
                    <a:pt x="68" y="73"/>
                    <a:pt x="76" y="73"/>
                    <a:pt x="83" y="73"/>
                  </a:cubicBezTo>
                  <a:cubicBezTo>
                    <a:pt x="90" y="73"/>
                    <a:pt x="97" y="74"/>
                    <a:pt x="103" y="76"/>
                  </a:cubicBezTo>
                  <a:cubicBezTo>
                    <a:pt x="110" y="77"/>
                    <a:pt x="117" y="79"/>
                    <a:pt x="122" y="82"/>
                  </a:cubicBezTo>
                  <a:cubicBezTo>
                    <a:pt x="128" y="85"/>
                    <a:pt x="133" y="88"/>
                    <a:pt x="137" y="91"/>
                  </a:cubicBezTo>
                  <a:cubicBezTo>
                    <a:pt x="141" y="61"/>
                    <a:pt x="144" y="30"/>
                    <a:pt x="14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Freeform 30"/>
            <p:cNvSpPr>
              <a:spLocks/>
            </p:cNvSpPr>
            <p:nvPr userDrawn="1"/>
          </p:nvSpPr>
          <p:spPr bwMode="auto">
            <a:xfrm flipH="1">
              <a:off x="4278314" y="2949575"/>
              <a:ext cx="2324100" cy="985837"/>
            </a:xfrm>
            <a:custGeom>
              <a:avLst/>
              <a:gdLst>
                <a:gd name="T0" fmla="*/ 465 w 618"/>
                <a:gd name="T1" fmla="*/ 261 h 262"/>
                <a:gd name="T2" fmla="*/ 467 w 618"/>
                <a:gd name="T3" fmla="*/ 256 h 262"/>
                <a:gd name="T4" fmla="*/ 469 w 618"/>
                <a:gd name="T5" fmla="*/ 238 h 262"/>
                <a:gd name="T6" fmla="*/ 465 w 618"/>
                <a:gd name="T7" fmla="*/ 219 h 262"/>
                <a:gd name="T8" fmla="*/ 454 w 618"/>
                <a:gd name="T9" fmla="*/ 201 h 262"/>
                <a:gd name="T10" fmla="*/ 426 w 618"/>
                <a:gd name="T11" fmla="*/ 179 h 262"/>
                <a:gd name="T12" fmla="*/ 391 w 618"/>
                <a:gd name="T13" fmla="*/ 166 h 262"/>
                <a:gd name="T14" fmla="*/ 363 w 618"/>
                <a:gd name="T15" fmla="*/ 164 h 262"/>
                <a:gd name="T16" fmla="*/ 353 w 618"/>
                <a:gd name="T17" fmla="*/ 164 h 262"/>
                <a:gd name="T18" fmla="*/ 315 w 618"/>
                <a:gd name="T19" fmla="*/ 172 h 262"/>
                <a:gd name="T20" fmla="*/ 266 w 618"/>
                <a:gd name="T21" fmla="*/ 222 h 262"/>
                <a:gd name="T22" fmla="*/ 268 w 618"/>
                <a:gd name="T23" fmla="*/ 261 h 262"/>
                <a:gd name="T24" fmla="*/ 118 w 618"/>
                <a:gd name="T25" fmla="*/ 260 h 262"/>
                <a:gd name="T26" fmla="*/ 130 w 618"/>
                <a:gd name="T27" fmla="*/ 146 h 262"/>
                <a:gd name="T28" fmla="*/ 117 w 618"/>
                <a:gd name="T29" fmla="*/ 154 h 262"/>
                <a:gd name="T30" fmla="*/ 101 w 618"/>
                <a:gd name="T31" fmla="*/ 161 h 262"/>
                <a:gd name="T32" fmla="*/ 75 w 618"/>
                <a:gd name="T33" fmla="*/ 165 h 262"/>
                <a:gd name="T34" fmla="*/ 72 w 618"/>
                <a:gd name="T35" fmla="*/ 165 h 262"/>
                <a:gd name="T36" fmla="*/ 49 w 618"/>
                <a:gd name="T37" fmla="*/ 162 h 262"/>
                <a:gd name="T38" fmla="*/ 26 w 618"/>
                <a:gd name="T39" fmla="*/ 153 h 262"/>
                <a:gd name="T40" fmla="*/ 9 w 618"/>
                <a:gd name="T41" fmla="*/ 139 h 262"/>
                <a:gd name="T42" fmla="*/ 1 w 618"/>
                <a:gd name="T43" fmla="*/ 122 h 262"/>
                <a:gd name="T44" fmla="*/ 3 w 618"/>
                <a:gd name="T45" fmla="*/ 106 h 262"/>
                <a:gd name="T46" fmla="*/ 15 w 618"/>
                <a:gd name="T47" fmla="*/ 90 h 262"/>
                <a:gd name="T48" fmla="*/ 36 w 618"/>
                <a:gd name="T49" fmla="*/ 77 h 262"/>
                <a:gd name="T50" fmla="*/ 55 w 618"/>
                <a:gd name="T51" fmla="*/ 72 h 262"/>
                <a:gd name="T52" fmla="*/ 70 w 618"/>
                <a:gd name="T53" fmla="*/ 71 h 262"/>
                <a:gd name="T54" fmla="*/ 74 w 618"/>
                <a:gd name="T55" fmla="*/ 71 h 262"/>
                <a:gd name="T56" fmla="*/ 94 w 618"/>
                <a:gd name="T57" fmla="*/ 74 h 262"/>
                <a:gd name="T58" fmla="*/ 111 w 618"/>
                <a:gd name="T59" fmla="*/ 80 h 262"/>
                <a:gd name="T60" fmla="*/ 124 w 618"/>
                <a:gd name="T61" fmla="*/ 88 h 262"/>
                <a:gd name="T62" fmla="*/ 135 w 618"/>
                <a:gd name="T63" fmla="*/ 97 h 262"/>
                <a:gd name="T64" fmla="*/ 137 w 618"/>
                <a:gd name="T65" fmla="*/ 82 h 262"/>
                <a:gd name="T66" fmla="*/ 145 w 618"/>
                <a:gd name="T67" fmla="*/ 12 h 262"/>
                <a:gd name="T68" fmla="*/ 146 w 618"/>
                <a:gd name="T69" fmla="*/ 0 h 262"/>
                <a:gd name="T70" fmla="*/ 618 w 618"/>
                <a:gd name="T71" fmla="*/ 91 h 262"/>
                <a:gd name="T72" fmla="*/ 440 w 618"/>
                <a:gd name="T73" fmla="*/ 161 h 262"/>
                <a:gd name="T74" fmla="*/ 524 w 618"/>
                <a:gd name="T75" fmla="*/ 262 h 262"/>
                <a:gd name="T76" fmla="*/ 465 w 618"/>
                <a:gd name="T77" fmla="*/ 26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8" h="262">
                  <a:moveTo>
                    <a:pt x="465" y="261"/>
                  </a:moveTo>
                  <a:cubicBezTo>
                    <a:pt x="466" y="260"/>
                    <a:pt x="467" y="258"/>
                    <a:pt x="467" y="256"/>
                  </a:cubicBezTo>
                  <a:cubicBezTo>
                    <a:pt x="469" y="250"/>
                    <a:pt x="470" y="244"/>
                    <a:pt x="469" y="238"/>
                  </a:cubicBezTo>
                  <a:cubicBezTo>
                    <a:pt x="469" y="231"/>
                    <a:pt x="467" y="225"/>
                    <a:pt x="465" y="219"/>
                  </a:cubicBezTo>
                  <a:cubicBezTo>
                    <a:pt x="462" y="213"/>
                    <a:pt x="459" y="207"/>
                    <a:pt x="454" y="201"/>
                  </a:cubicBezTo>
                  <a:cubicBezTo>
                    <a:pt x="447" y="192"/>
                    <a:pt x="438" y="185"/>
                    <a:pt x="426" y="179"/>
                  </a:cubicBezTo>
                  <a:cubicBezTo>
                    <a:pt x="416" y="173"/>
                    <a:pt x="404" y="169"/>
                    <a:pt x="391" y="166"/>
                  </a:cubicBezTo>
                  <a:cubicBezTo>
                    <a:pt x="382" y="164"/>
                    <a:pt x="373" y="164"/>
                    <a:pt x="363" y="164"/>
                  </a:cubicBezTo>
                  <a:cubicBezTo>
                    <a:pt x="360" y="164"/>
                    <a:pt x="356" y="164"/>
                    <a:pt x="353" y="164"/>
                  </a:cubicBezTo>
                  <a:cubicBezTo>
                    <a:pt x="340" y="165"/>
                    <a:pt x="327" y="168"/>
                    <a:pt x="315" y="172"/>
                  </a:cubicBezTo>
                  <a:cubicBezTo>
                    <a:pt x="291" y="182"/>
                    <a:pt x="272" y="201"/>
                    <a:pt x="266" y="222"/>
                  </a:cubicBezTo>
                  <a:cubicBezTo>
                    <a:pt x="262" y="235"/>
                    <a:pt x="263" y="248"/>
                    <a:pt x="268" y="261"/>
                  </a:cubicBezTo>
                  <a:cubicBezTo>
                    <a:pt x="118" y="260"/>
                    <a:pt x="118" y="260"/>
                    <a:pt x="118" y="260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17" y="154"/>
                    <a:pt x="117" y="154"/>
                    <a:pt x="117" y="154"/>
                  </a:cubicBezTo>
                  <a:cubicBezTo>
                    <a:pt x="112" y="157"/>
                    <a:pt x="107" y="159"/>
                    <a:pt x="101" y="161"/>
                  </a:cubicBezTo>
                  <a:cubicBezTo>
                    <a:pt x="93" y="163"/>
                    <a:pt x="84" y="165"/>
                    <a:pt x="75" y="165"/>
                  </a:cubicBezTo>
                  <a:cubicBezTo>
                    <a:pt x="74" y="165"/>
                    <a:pt x="73" y="165"/>
                    <a:pt x="72" y="165"/>
                  </a:cubicBezTo>
                  <a:cubicBezTo>
                    <a:pt x="64" y="165"/>
                    <a:pt x="56" y="164"/>
                    <a:pt x="49" y="162"/>
                  </a:cubicBezTo>
                  <a:cubicBezTo>
                    <a:pt x="40" y="160"/>
                    <a:pt x="32" y="157"/>
                    <a:pt x="26" y="153"/>
                  </a:cubicBezTo>
                  <a:cubicBezTo>
                    <a:pt x="19" y="150"/>
                    <a:pt x="13" y="145"/>
                    <a:pt x="9" y="139"/>
                  </a:cubicBezTo>
                  <a:cubicBezTo>
                    <a:pt x="5" y="134"/>
                    <a:pt x="2" y="128"/>
                    <a:pt x="1" y="122"/>
                  </a:cubicBezTo>
                  <a:cubicBezTo>
                    <a:pt x="0" y="117"/>
                    <a:pt x="1" y="111"/>
                    <a:pt x="3" y="106"/>
                  </a:cubicBezTo>
                  <a:cubicBezTo>
                    <a:pt x="6" y="100"/>
                    <a:pt x="9" y="95"/>
                    <a:pt x="15" y="90"/>
                  </a:cubicBezTo>
                  <a:cubicBezTo>
                    <a:pt x="21" y="85"/>
                    <a:pt x="28" y="81"/>
                    <a:pt x="36" y="77"/>
                  </a:cubicBezTo>
                  <a:cubicBezTo>
                    <a:pt x="42" y="75"/>
                    <a:pt x="48" y="73"/>
                    <a:pt x="55" y="72"/>
                  </a:cubicBezTo>
                  <a:cubicBezTo>
                    <a:pt x="60" y="72"/>
                    <a:pt x="65" y="71"/>
                    <a:pt x="70" y="71"/>
                  </a:cubicBezTo>
                  <a:cubicBezTo>
                    <a:pt x="72" y="71"/>
                    <a:pt x="73" y="71"/>
                    <a:pt x="74" y="71"/>
                  </a:cubicBezTo>
                  <a:cubicBezTo>
                    <a:pt x="81" y="72"/>
                    <a:pt x="87" y="72"/>
                    <a:pt x="94" y="74"/>
                  </a:cubicBezTo>
                  <a:cubicBezTo>
                    <a:pt x="100" y="75"/>
                    <a:pt x="106" y="77"/>
                    <a:pt x="111" y="80"/>
                  </a:cubicBezTo>
                  <a:cubicBezTo>
                    <a:pt x="116" y="82"/>
                    <a:pt x="120" y="85"/>
                    <a:pt x="124" y="88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40" y="59"/>
                    <a:pt x="142" y="36"/>
                    <a:pt x="145" y="1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618" y="91"/>
                    <a:pt x="618" y="91"/>
                    <a:pt x="618" y="91"/>
                  </a:cubicBezTo>
                  <a:cubicBezTo>
                    <a:pt x="440" y="161"/>
                    <a:pt x="440" y="161"/>
                    <a:pt x="440" y="161"/>
                  </a:cubicBezTo>
                  <a:cubicBezTo>
                    <a:pt x="524" y="262"/>
                    <a:pt x="524" y="262"/>
                    <a:pt x="524" y="262"/>
                  </a:cubicBezTo>
                  <a:lnTo>
                    <a:pt x="465" y="2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Freeform 31"/>
            <p:cNvSpPr>
              <a:spLocks/>
            </p:cNvSpPr>
            <p:nvPr userDrawn="1"/>
          </p:nvSpPr>
          <p:spPr bwMode="auto">
            <a:xfrm flipH="1">
              <a:off x="6135688" y="2693988"/>
              <a:ext cx="2027238" cy="1643062"/>
            </a:xfrm>
            <a:custGeom>
              <a:avLst/>
              <a:gdLst>
                <a:gd name="T0" fmla="*/ 247 w 539"/>
                <a:gd name="T1" fmla="*/ 0 h 437"/>
                <a:gd name="T2" fmla="*/ 539 w 539"/>
                <a:gd name="T3" fmla="*/ 56 h 437"/>
                <a:gd name="T4" fmla="*/ 531 w 539"/>
                <a:gd name="T5" fmla="*/ 129 h 437"/>
                <a:gd name="T6" fmla="*/ 509 w 539"/>
                <a:gd name="T7" fmla="*/ 123 h 437"/>
                <a:gd name="T8" fmla="*/ 486 w 539"/>
                <a:gd name="T9" fmla="*/ 121 h 437"/>
                <a:gd name="T10" fmla="*/ 463 w 539"/>
                <a:gd name="T11" fmla="*/ 123 h 437"/>
                <a:gd name="T12" fmla="*/ 440 w 539"/>
                <a:gd name="T13" fmla="*/ 129 h 437"/>
                <a:gd name="T14" fmla="*/ 412 w 539"/>
                <a:gd name="T15" fmla="*/ 146 h 437"/>
                <a:gd name="T16" fmla="*/ 395 w 539"/>
                <a:gd name="T17" fmla="*/ 168 h 437"/>
                <a:gd name="T18" fmla="*/ 392 w 539"/>
                <a:gd name="T19" fmla="*/ 193 h 437"/>
                <a:gd name="T20" fmla="*/ 403 w 539"/>
                <a:gd name="T21" fmla="*/ 218 h 437"/>
                <a:gd name="T22" fmla="*/ 518 w 539"/>
                <a:gd name="T23" fmla="*/ 249 h 437"/>
                <a:gd name="T24" fmla="*/ 508 w 539"/>
                <a:gd name="T25" fmla="*/ 337 h 437"/>
                <a:gd name="T26" fmla="*/ 427 w 539"/>
                <a:gd name="T27" fmla="*/ 337 h 437"/>
                <a:gd name="T28" fmla="*/ 443 w 539"/>
                <a:gd name="T29" fmla="*/ 351 h 437"/>
                <a:gd name="T30" fmla="*/ 453 w 539"/>
                <a:gd name="T31" fmla="*/ 373 h 437"/>
                <a:gd name="T32" fmla="*/ 450 w 539"/>
                <a:gd name="T33" fmla="*/ 394 h 437"/>
                <a:gd name="T34" fmla="*/ 436 w 539"/>
                <a:gd name="T35" fmla="*/ 414 h 437"/>
                <a:gd name="T36" fmla="*/ 412 w 539"/>
                <a:gd name="T37" fmla="*/ 429 h 437"/>
                <a:gd name="T38" fmla="*/ 381 w 539"/>
                <a:gd name="T39" fmla="*/ 436 h 437"/>
                <a:gd name="T40" fmla="*/ 350 w 539"/>
                <a:gd name="T41" fmla="*/ 434 h 437"/>
                <a:gd name="T42" fmla="*/ 323 w 539"/>
                <a:gd name="T43" fmla="*/ 424 h 437"/>
                <a:gd name="T44" fmla="*/ 302 w 539"/>
                <a:gd name="T45" fmla="*/ 406 h 437"/>
                <a:gd name="T46" fmla="*/ 294 w 539"/>
                <a:gd name="T47" fmla="*/ 391 h 437"/>
                <a:gd name="T48" fmla="*/ 293 w 539"/>
                <a:gd name="T49" fmla="*/ 376 h 437"/>
                <a:gd name="T50" fmla="*/ 296 w 539"/>
                <a:gd name="T51" fmla="*/ 361 h 437"/>
                <a:gd name="T52" fmla="*/ 305 w 539"/>
                <a:gd name="T53" fmla="*/ 347 h 437"/>
                <a:gd name="T54" fmla="*/ 319 w 539"/>
                <a:gd name="T55" fmla="*/ 336 h 437"/>
                <a:gd name="T56" fmla="*/ 93 w 539"/>
                <a:gd name="T57" fmla="*/ 335 h 437"/>
                <a:gd name="T58" fmla="*/ 108 w 539"/>
                <a:gd name="T59" fmla="*/ 303 h 437"/>
                <a:gd name="T60" fmla="*/ 0 w 539"/>
                <a:gd name="T61" fmla="*/ 158 h 437"/>
                <a:gd name="T62" fmla="*/ 114 w 539"/>
                <a:gd name="T63" fmla="*/ 115 h 437"/>
                <a:gd name="T64" fmla="*/ 164 w 539"/>
                <a:gd name="T65" fmla="*/ 181 h 437"/>
                <a:gd name="T66" fmla="*/ 247 w 539"/>
                <a:gd name="T6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437">
                  <a:moveTo>
                    <a:pt x="247" y="0"/>
                  </a:moveTo>
                  <a:cubicBezTo>
                    <a:pt x="539" y="56"/>
                    <a:pt x="539" y="56"/>
                    <a:pt x="539" y="56"/>
                  </a:cubicBezTo>
                  <a:cubicBezTo>
                    <a:pt x="531" y="129"/>
                    <a:pt x="531" y="129"/>
                    <a:pt x="531" y="129"/>
                  </a:cubicBezTo>
                  <a:cubicBezTo>
                    <a:pt x="524" y="127"/>
                    <a:pt x="517" y="124"/>
                    <a:pt x="509" y="123"/>
                  </a:cubicBezTo>
                  <a:cubicBezTo>
                    <a:pt x="502" y="122"/>
                    <a:pt x="494" y="121"/>
                    <a:pt x="486" y="121"/>
                  </a:cubicBezTo>
                  <a:cubicBezTo>
                    <a:pt x="478" y="121"/>
                    <a:pt x="471" y="121"/>
                    <a:pt x="463" y="123"/>
                  </a:cubicBezTo>
                  <a:cubicBezTo>
                    <a:pt x="455" y="124"/>
                    <a:pt x="447" y="126"/>
                    <a:pt x="440" y="129"/>
                  </a:cubicBezTo>
                  <a:cubicBezTo>
                    <a:pt x="429" y="133"/>
                    <a:pt x="419" y="139"/>
                    <a:pt x="412" y="146"/>
                  </a:cubicBezTo>
                  <a:cubicBezTo>
                    <a:pt x="404" y="152"/>
                    <a:pt x="399" y="160"/>
                    <a:pt x="395" y="168"/>
                  </a:cubicBezTo>
                  <a:cubicBezTo>
                    <a:pt x="392" y="176"/>
                    <a:pt x="391" y="185"/>
                    <a:pt x="392" y="193"/>
                  </a:cubicBezTo>
                  <a:cubicBezTo>
                    <a:pt x="393" y="202"/>
                    <a:pt x="397" y="210"/>
                    <a:pt x="403" y="218"/>
                  </a:cubicBezTo>
                  <a:cubicBezTo>
                    <a:pt x="429" y="251"/>
                    <a:pt x="479" y="259"/>
                    <a:pt x="518" y="249"/>
                  </a:cubicBezTo>
                  <a:cubicBezTo>
                    <a:pt x="508" y="337"/>
                    <a:pt x="508" y="337"/>
                    <a:pt x="508" y="337"/>
                  </a:cubicBezTo>
                  <a:cubicBezTo>
                    <a:pt x="481" y="337"/>
                    <a:pt x="454" y="337"/>
                    <a:pt x="427" y="337"/>
                  </a:cubicBezTo>
                  <a:cubicBezTo>
                    <a:pt x="433" y="341"/>
                    <a:pt x="439" y="345"/>
                    <a:pt x="443" y="351"/>
                  </a:cubicBezTo>
                  <a:cubicBezTo>
                    <a:pt x="448" y="358"/>
                    <a:pt x="451" y="365"/>
                    <a:pt x="453" y="373"/>
                  </a:cubicBezTo>
                  <a:cubicBezTo>
                    <a:pt x="454" y="380"/>
                    <a:pt x="453" y="387"/>
                    <a:pt x="450" y="394"/>
                  </a:cubicBezTo>
                  <a:cubicBezTo>
                    <a:pt x="447" y="402"/>
                    <a:pt x="442" y="408"/>
                    <a:pt x="436" y="414"/>
                  </a:cubicBezTo>
                  <a:cubicBezTo>
                    <a:pt x="429" y="420"/>
                    <a:pt x="421" y="425"/>
                    <a:pt x="412" y="429"/>
                  </a:cubicBezTo>
                  <a:cubicBezTo>
                    <a:pt x="402" y="433"/>
                    <a:pt x="391" y="435"/>
                    <a:pt x="381" y="436"/>
                  </a:cubicBezTo>
                  <a:cubicBezTo>
                    <a:pt x="370" y="437"/>
                    <a:pt x="360" y="436"/>
                    <a:pt x="350" y="434"/>
                  </a:cubicBezTo>
                  <a:cubicBezTo>
                    <a:pt x="340" y="432"/>
                    <a:pt x="331" y="428"/>
                    <a:pt x="323" y="424"/>
                  </a:cubicBezTo>
                  <a:cubicBezTo>
                    <a:pt x="314" y="419"/>
                    <a:pt x="307" y="413"/>
                    <a:pt x="302" y="406"/>
                  </a:cubicBezTo>
                  <a:cubicBezTo>
                    <a:pt x="298" y="401"/>
                    <a:pt x="296" y="396"/>
                    <a:pt x="294" y="391"/>
                  </a:cubicBezTo>
                  <a:cubicBezTo>
                    <a:pt x="293" y="386"/>
                    <a:pt x="292" y="381"/>
                    <a:pt x="293" y="376"/>
                  </a:cubicBezTo>
                  <a:cubicBezTo>
                    <a:pt x="293" y="371"/>
                    <a:pt x="294" y="366"/>
                    <a:pt x="296" y="361"/>
                  </a:cubicBezTo>
                  <a:cubicBezTo>
                    <a:pt x="299" y="356"/>
                    <a:pt x="302" y="352"/>
                    <a:pt x="305" y="347"/>
                  </a:cubicBezTo>
                  <a:cubicBezTo>
                    <a:pt x="309" y="343"/>
                    <a:pt x="314" y="339"/>
                    <a:pt x="319" y="336"/>
                  </a:cubicBezTo>
                  <a:cubicBezTo>
                    <a:pt x="244" y="336"/>
                    <a:pt x="168" y="335"/>
                    <a:pt x="93" y="335"/>
                  </a:cubicBezTo>
                  <a:cubicBezTo>
                    <a:pt x="108" y="303"/>
                    <a:pt x="108" y="303"/>
                    <a:pt x="108" y="30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64" y="181"/>
                    <a:pt x="164" y="181"/>
                    <a:pt x="164" y="181"/>
                  </a:cubicBezTo>
                  <a:lnTo>
                    <a:pt x="247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Freeform 32"/>
            <p:cNvSpPr>
              <a:spLocks/>
            </p:cNvSpPr>
            <p:nvPr userDrawn="1"/>
          </p:nvSpPr>
          <p:spPr bwMode="auto">
            <a:xfrm flipH="1">
              <a:off x="6169026" y="2727325"/>
              <a:ext cx="1941513" cy="1568450"/>
            </a:xfrm>
            <a:custGeom>
              <a:avLst/>
              <a:gdLst>
                <a:gd name="T0" fmla="*/ 359 w 516"/>
                <a:gd name="T1" fmla="*/ 417 h 417"/>
                <a:gd name="T2" fmla="*/ 338 w 516"/>
                <a:gd name="T3" fmla="*/ 415 h 417"/>
                <a:gd name="T4" fmla="*/ 313 w 516"/>
                <a:gd name="T5" fmla="*/ 406 h 417"/>
                <a:gd name="T6" fmla="*/ 295 w 516"/>
                <a:gd name="T7" fmla="*/ 391 h 417"/>
                <a:gd name="T8" fmla="*/ 289 w 516"/>
                <a:gd name="T9" fmla="*/ 378 h 417"/>
                <a:gd name="T10" fmla="*/ 287 w 516"/>
                <a:gd name="T11" fmla="*/ 366 h 417"/>
                <a:gd name="T12" fmla="*/ 291 w 516"/>
                <a:gd name="T13" fmla="*/ 354 h 417"/>
                <a:gd name="T14" fmla="*/ 298 w 516"/>
                <a:gd name="T15" fmla="*/ 342 h 417"/>
                <a:gd name="T16" fmla="*/ 310 w 516"/>
                <a:gd name="T17" fmla="*/ 333 h 417"/>
                <a:gd name="T18" fmla="*/ 333 w 516"/>
                <a:gd name="T19" fmla="*/ 318 h 417"/>
                <a:gd name="T20" fmla="*/ 306 w 516"/>
                <a:gd name="T21" fmla="*/ 318 h 417"/>
                <a:gd name="T22" fmla="*/ 146 w 516"/>
                <a:gd name="T23" fmla="*/ 317 h 417"/>
                <a:gd name="T24" fmla="*/ 93 w 516"/>
                <a:gd name="T25" fmla="*/ 317 h 417"/>
                <a:gd name="T26" fmla="*/ 105 w 516"/>
                <a:gd name="T27" fmla="*/ 292 h 417"/>
                <a:gd name="T28" fmla="*/ 0 w 516"/>
                <a:gd name="T29" fmla="*/ 152 h 417"/>
                <a:gd name="T30" fmla="*/ 99 w 516"/>
                <a:gd name="T31" fmla="*/ 115 h 417"/>
                <a:gd name="T32" fmla="*/ 153 w 516"/>
                <a:gd name="T33" fmla="*/ 187 h 417"/>
                <a:gd name="T34" fmla="*/ 238 w 516"/>
                <a:gd name="T35" fmla="*/ 0 h 417"/>
                <a:gd name="T36" fmla="*/ 516 w 516"/>
                <a:gd name="T37" fmla="*/ 53 h 417"/>
                <a:gd name="T38" fmla="*/ 510 w 516"/>
                <a:gd name="T39" fmla="*/ 109 h 417"/>
                <a:gd name="T40" fmla="*/ 497 w 516"/>
                <a:gd name="T41" fmla="*/ 106 h 417"/>
                <a:gd name="T42" fmla="*/ 472 w 516"/>
                <a:gd name="T43" fmla="*/ 103 h 417"/>
                <a:gd name="T44" fmla="*/ 471 w 516"/>
                <a:gd name="T45" fmla="*/ 103 h 417"/>
                <a:gd name="T46" fmla="*/ 448 w 516"/>
                <a:gd name="T47" fmla="*/ 105 h 417"/>
                <a:gd name="T48" fmla="*/ 424 w 516"/>
                <a:gd name="T49" fmla="*/ 112 h 417"/>
                <a:gd name="T50" fmla="*/ 393 w 516"/>
                <a:gd name="T51" fmla="*/ 130 h 417"/>
                <a:gd name="T52" fmla="*/ 374 w 516"/>
                <a:gd name="T53" fmla="*/ 155 h 417"/>
                <a:gd name="T54" fmla="*/ 371 w 516"/>
                <a:gd name="T55" fmla="*/ 185 h 417"/>
                <a:gd name="T56" fmla="*/ 383 w 516"/>
                <a:gd name="T57" fmla="*/ 214 h 417"/>
                <a:gd name="T58" fmla="*/ 472 w 516"/>
                <a:gd name="T59" fmla="*/ 251 h 417"/>
                <a:gd name="T60" fmla="*/ 494 w 516"/>
                <a:gd name="T61" fmla="*/ 249 h 417"/>
                <a:gd name="T62" fmla="*/ 487 w 516"/>
                <a:gd name="T63" fmla="*/ 319 h 417"/>
                <a:gd name="T64" fmla="*/ 387 w 516"/>
                <a:gd name="T65" fmla="*/ 318 h 417"/>
                <a:gd name="T66" fmla="*/ 409 w 516"/>
                <a:gd name="T67" fmla="*/ 333 h 417"/>
                <a:gd name="T68" fmla="*/ 423 w 516"/>
                <a:gd name="T69" fmla="*/ 345 h 417"/>
                <a:gd name="T70" fmla="*/ 431 w 516"/>
                <a:gd name="T71" fmla="*/ 363 h 417"/>
                <a:gd name="T72" fmla="*/ 429 w 516"/>
                <a:gd name="T73" fmla="*/ 381 h 417"/>
                <a:gd name="T74" fmla="*/ 417 w 516"/>
                <a:gd name="T75" fmla="*/ 398 h 417"/>
                <a:gd name="T76" fmla="*/ 395 w 516"/>
                <a:gd name="T77" fmla="*/ 411 h 417"/>
                <a:gd name="T78" fmla="*/ 367 w 516"/>
                <a:gd name="T79" fmla="*/ 417 h 417"/>
                <a:gd name="T80" fmla="*/ 359 w 516"/>
                <a:gd name="T81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6" h="417">
                  <a:moveTo>
                    <a:pt x="359" y="417"/>
                  </a:moveTo>
                  <a:cubicBezTo>
                    <a:pt x="352" y="417"/>
                    <a:pt x="345" y="417"/>
                    <a:pt x="338" y="415"/>
                  </a:cubicBezTo>
                  <a:cubicBezTo>
                    <a:pt x="329" y="413"/>
                    <a:pt x="321" y="410"/>
                    <a:pt x="313" y="406"/>
                  </a:cubicBezTo>
                  <a:cubicBezTo>
                    <a:pt x="306" y="402"/>
                    <a:pt x="300" y="397"/>
                    <a:pt x="295" y="391"/>
                  </a:cubicBezTo>
                  <a:cubicBezTo>
                    <a:pt x="292" y="387"/>
                    <a:pt x="290" y="383"/>
                    <a:pt x="289" y="378"/>
                  </a:cubicBezTo>
                  <a:cubicBezTo>
                    <a:pt x="288" y="374"/>
                    <a:pt x="287" y="370"/>
                    <a:pt x="287" y="366"/>
                  </a:cubicBezTo>
                  <a:cubicBezTo>
                    <a:pt x="288" y="362"/>
                    <a:pt x="289" y="358"/>
                    <a:pt x="291" y="354"/>
                  </a:cubicBezTo>
                  <a:cubicBezTo>
                    <a:pt x="292" y="350"/>
                    <a:pt x="295" y="346"/>
                    <a:pt x="298" y="342"/>
                  </a:cubicBezTo>
                  <a:cubicBezTo>
                    <a:pt x="301" y="339"/>
                    <a:pt x="305" y="336"/>
                    <a:pt x="310" y="333"/>
                  </a:cubicBezTo>
                  <a:cubicBezTo>
                    <a:pt x="333" y="318"/>
                    <a:pt x="333" y="318"/>
                    <a:pt x="333" y="318"/>
                  </a:cubicBezTo>
                  <a:cubicBezTo>
                    <a:pt x="306" y="318"/>
                    <a:pt x="306" y="318"/>
                    <a:pt x="306" y="318"/>
                  </a:cubicBezTo>
                  <a:cubicBezTo>
                    <a:pt x="252" y="318"/>
                    <a:pt x="199" y="317"/>
                    <a:pt x="146" y="317"/>
                  </a:cubicBezTo>
                  <a:cubicBezTo>
                    <a:pt x="93" y="317"/>
                    <a:pt x="93" y="317"/>
                    <a:pt x="93" y="317"/>
                  </a:cubicBezTo>
                  <a:cubicBezTo>
                    <a:pt x="105" y="292"/>
                    <a:pt x="105" y="292"/>
                    <a:pt x="105" y="29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53" y="187"/>
                    <a:pt x="153" y="187"/>
                    <a:pt x="153" y="187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516" y="53"/>
                    <a:pt x="516" y="53"/>
                    <a:pt x="516" y="53"/>
                  </a:cubicBezTo>
                  <a:cubicBezTo>
                    <a:pt x="510" y="109"/>
                    <a:pt x="510" y="109"/>
                    <a:pt x="510" y="109"/>
                  </a:cubicBezTo>
                  <a:cubicBezTo>
                    <a:pt x="506" y="108"/>
                    <a:pt x="501" y="107"/>
                    <a:pt x="497" y="106"/>
                  </a:cubicBezTo>
                  <a:cubicBezTo>
                    <a:pt x="489" y="104"/>
                    <a:pt x="481" y="104"/>
                    <a:pt x="472" y="103"/>
                  </a:cubicBezTo>
                  <a:cubicBezTo>
                    <a:pt x="471" y="103"/>
                    <a:pt x="471" y="103"/>
                    <a:pt x="471" y="103"/>
                  </a:cubicBezTo>
                  <a:cubicBezTo>
                    <a:pt x="463" y="103"/>
                    <a:pt x="455" y="104"/>
                    <a:pt x="448" y="105"/>
                  </a:cubicBezTo>
                  <a:cubicBezTo>
                    <a:pt x="439" y="107"/>
                    <a:pt x="431" y="109"/>
                    <a:pt x="424" y="112"/>
                  </a:cubicBezTo>
                  <a:cubicBezTo>
                    <a:pt x="412" y="117"/>
                    <a:pt x="401" y="123"/>
                    <a:pt x="393" y="130"/>
                  </a:cubicBezTo>
                  <a:cubicBezTo>
                    <a:pt x="385" y="138"/>
                    <a:pt x="378" y="146"/>
                    <a:pt x="374" y="155"/>
                  </a:cubicBezTo>
                  <a:cubicBezTo>
                    <a:pt x="370" y="165"/>
                    <a:pt x="369" y="175"/>
                    <a:pt x="371" y="185"/>
                  </a:cubicBezTo>
                  <a:cubicBezTo>
                    <a:pt x="372" y="195"/>
                    <a:pt x="376" y="205"/>
                    <a:pt x="383" y="214"/>
                  </a:cubicBezTo>
                  <a:cubicBezTo>
                    <a:pt x="402" y="237"/>
                    <a:pt x="434" y="251"/>
                    <a:pt x="472" y="251"/>
                  </a:cubicBezTo>
                  <a:cubicBezTo>
                    <a:pt x="480" y="251"/>
                    <a:pt x="487" y="251"/>
                    <a:pt x="494" y="249"/>
                  </a:cubicBezTo>
                  <a:cubicBezTo>
                    <a:pt x="487" y="319"/>
                    <a:pt x="487" y="319"/>
                    <a:pt x="487" y="319"/>
                  </a:cubicBezTo>
                  <a:cubicBezTo>
                    <a:pt x="387" y="318"/>
                    <a:pt x="387" y="318"/>
                    <a:pt x="387" y="318"/>
                  </a:cubicBezTo>
                  <a:cubicBezTo>
                    <a:pt x="409" y="333"/>
                    <a:pt x="409" y="333"/>
                    <a:pt x="409" y="333"/>
                  </a:cubicBezTo>
                  <a:cubicBezTo>
                    <a:pt x="415" y="336"/>
                    <a:pt x="419" y="341"/>
                    <a:pt x="423" y="345"/>
                  </a:cubicBezTo>
                  <a:cubicBezTo>
                    <a:pt x="427" y="351"/>
                    <a:pt x="430" y="357"/>
                    <a:pt x="431" y="363"/>
                  </a:cubicBezTo>
                  <a:cubicBezTo>
                    <a:pt x="432" y="369"/>
                    <a:pt x="431" y="375"/>
                    <a:pt x="429" y="381"/>
                  </a:cubicBezTo>
                  <a:cubicBezTo>
                    <a:pt x="426" y="387"/>
                    <a:pt x="422" y="393"/>
                    <a:pt x="417" y="398"/>
                  </a:cubicBezTo>
                  <a:cubicBezTo>
                    <a:pt x="411" y="403"/>
                    <a:pt x="404" y="407"/>
                    <a:pt x="395" y="411"/>
                  </a:cubicBezTo>
                  <a:cubicBezTo>
                    <a:pt x="386" y="414"/>
                    <a:pt x="377" y="416"/>
                    <a:pt x="367" y="417"/>
                  </a:cubicBezTo>
                  <a:cubicBezTo>
                    <a:pt x="364" y="417"/>
                    <a:pt x="362" y="417"/>
                    <a:pt x="359" y="4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Freeform 34"/>
            <p:cNvSpPr>
              <a:spLocks/>
            </p:cNvSpPr>
            <p:nvPr userDrawn="1"/>
          </p:nvSpPr>
          <p:spPr bwMode="auto">
            <a:xfrm flipH="1">
              <a:off x="5748338" y="4029075"/>
              <a:ext cx="2433638" cy="1373187"/>
            </a:xfrm>
            <a:custGeom>
              <a:avLst/>
              <a:gdLst>
                <a:gd name="T0" fmla="*/ 195 w 647"/>
                <a:gd name="T1" fmla="*/ 137 h 365"/>
                <a:gd name="T2" fmla="*/ 0 w 647"/>
                <a:gd name="T3" fmla="*/ 214 h 365"/>
                <a:gd name="T4" fmla="*/ 98 w 647"/>
                <a:gd name="T5" fmla="*/ 0 h 365"/>
                <a:gd name="T6" fmla="*/ 278 w 647"/>
                <a:gd name="T7" fmla="*/ 0 h 365"/>
                <a:gd name="T8" fmla="*/ 277 w 647"/>
                <a:gd name="T9" fmla="*/ 5 h 365"/>
                <a:gd name="T10" fmla="*/ 273 w 647"/>
                <a:gd name="T11" fmla="*/ 24 h 365"/>
                <a:gd name="T12" fmla="*/ 277 w 647"/>
                <a:gd name="T13" fmla="*/ 43 h 365"/>
                <a:gd name="T14" fmla="*/ 287 w 647"/>
                <a:gd name="T15" fmla="*/ 61 h 365"/>
                <a:gd name="T16" fmla="*/ 314 w 647"/>
                <a:gd name="T17" fmla="*/ 85 h 365"/>
                <a:gd name="T18" fmla="*/ 349 w 647"/>
                <a:gd name="T19" fmla="*/ 98 h 365"/>
                <a:gd name="T20" fmla="*/ 378 w 647"/>
                <a:gd name="T21" fmla="*/ 101 h 365"/>
                <a:gd name="T22" fmla="*/ 388 w 647"/>
                <a:gd name="T23" fmla="*/ 100 h 365"/>
                <a:gd name="T24" fmla="*/ 427 w 647"/>
                <a:gd name="T25" fmla="*/ 92 h 365"/>
                <a:gd name="T26" fmla="*/ 479 w 647"/>
                <a:gd name="T27" fmla="*/ 39 h 365"/>
                <a:gd name="T28" fmla="*/ 477 w 647"/>
                <a:gd name="T29" fmla="*/ 1 h 365"/>
                <a:gd name="T30" fmla="*/ 621 w 647"/>
                <a:gd name="T31" fmla="*/ 2 h 365"/>
                <a:gd name="T32" fmla="*/ 600 w 647"/>
                <a:gd name="T33" fmla="*/ 31 h 365"/>
                <a:gd name="T34" fmla="*/ 521 w 647"/>
                <a:gd name="T35" fmla="*/ 143 h 365"/>
                <a:gd name="T36" fmla="*/ 504 w 647"/>
                <a:gd name="T37" fmla="*/ 168 h 365"/>
                <a:gd name="T38" fmla="*/ 531 w 647"/>
                <a:gd name="T39" fmla="*/ 155 h 365"/>
                <a:gd name="T40" fmla="*/ 553 w 647"/>
                <a:gd name="T41" fmla="*/ 148 h 365"/>
                <a:gd name="T42" fmla="*/ 572 w 647"/>
                <a:gd name="T43" fmla="*/ 146 h 365"/>
                <a:gd name="T44" fmla="*/ 578 w 647"/>
                <a:gd name="T45" fmla="*/ 146 h 365"/>
                <a:gd name="T46" fmla="*/ 602 w 647"/>
                <a:gd name="T47" fmla="*/ 150 h 365"/>
                <a:gd name="T48" fmla="*/ 622 w 647"/>
                <a:gd name="T49" fmla="*/ 160 h 365"/>
                <a:gd name="T50" fmla="*/ 638 w 647"/>
                <a:gd name="T51" fmla="*/ 174 h 365"/>
                <a:gd name="T52" fmla="*/ 646 w 647"/>
                <a:gd name="T53" fmla="*/ 192 h 365"/>
                <a:gd name="T54" fmla="*/ 644 w 647"/>
                <a:gd name="T55" fmla="*/ 211 h 365"/>
                <a:gd name="T56" fmla="*/ 633 w 647"/>
                <a:gd name="T57" fmla="*/ 228 h 365"/>
                <a:gd name="T58" fmla="*/ 611 w 647"/>
                <a:gd name="T59" fmla="*/ 242 h 365"/>
                <a:gd name="T60" fmla="*/ 582 w 647"/>
                <a:gd name="T61" fmla="*/ 249 h 365"/>
                <a:gd name="T62" fmla="*/ 574 w 647"/>
                <a:gd name="T63" fmla="*/ 249 h 365"/>
                <a:gd name="T64" fmla="*/ 553 w 647"/>
                <a:gd name="T65" fmla="*/ 247 h 365"/>
                <a:gd name="T66" fmla="*/ 527 w 647"/>
                <a:gd name="T67" fmla="*/ 237 h 365"/>
                <a:gd name="T68" fmla="*/ 508 w 647"/>
                <a:gd name="T69" fmla="*/ 221 h 365"/>
                <a:gd name="T70" fmla="*/ 500 w 647"/>
                <a:gd name="T71" fmla="*/ 198 h 365"/>
                <a:gd name="T72" fmla="*/ 498 w 647"/>
                <a:gd name="T73" fmla="*/ 175 h 365"/>
                <a:gd name="T74" fmla="*/ 485 w 647"/>
                <a:gd name="T75" fmla="*/ 194 h 365"/>
                <a:gd name="T76" fmla="*/ 395 w 647"/>
                <a:gd name="T77" fmla="*/ 321 h 365"/>
                <a:gd name="T78" fmla="*/ 364 w 647"/>
                <a:gd name="T79" fmla="*/ 365 h 365"/>
                <a:gd name="T80" fmla="*/ 195 w 647"/>
                <a:gd name="T81" fmla="*/ 137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365">
                  <a:moveTo>
                    <a:pt x="195" y="137"/>
                  </a:moveTo>
                  <a:cubicBezTo>
                    <a:pt x="0" y="214"/>
                    <a:pt x="0" y="214"/>
                    <a:pt x="0" y="21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2"/>
                    <a:pt x="277" y="4"/>
                    <a:pt x="277" y="5"/>
                  </a:cubicBezTo>
                  <a:cubicBezTo>
                    <a:pt x="274" y="11"/>
                    <a:pt x="273" y="18"/>
                    <a:pt x="273" y="24"/>
                  </a:cubicBezTo>
                  <a:cubicBezTo>
                    <a:pt x="273" y="30"/>
                    <a:pt x="274" y="37"/>
                    <a:pt x="277" y="43"/>
                  </a:cubicBezTo>
                  <a:cubicBezTo>
                    <a:pt x="279" y="50"/>
                    <a:pt x="282" y="56"/>
                    <a:pt x="287" y="61"/>
                  </a:cubicBezTo>
                  <a:cubicBezTo>
                    <a:pt x="293" y="70"/>
                    <a:pt x="302" y="78"/>
                    <a:pt x="314" y="85"/>
                  </a:cubicBezTo>
                  <a:cubicBezTo>
                    <a:pt x="324" y="91"/>
                    <a:pt x="336" y="95"/>
                    <a:pt x="349" y="98"/>
                  </a:cubicBezTo>
                  <a:cubicBezTo>
                    <a:pt x="358" y="100"/>
                    <a:pt x="368" y="101"/>
                    <a:pt x="378" y="101"/>
                  </a:cubicBezTo>
                  <a:cubicBezTo>
                    <a:pt x="381" y="101"/>
                    <a:pt x="385" y="101"/>
                    <a:pt x="388" y="100"/>
                  </a:cubicBezTo>
                  <a:cubicBezTo>
                    <a:pt x="402" y="99"/>
                    <a:pt x="415" y="96"/>
                    <a:pt x="427" y="92"/>
                  </a:cubicBezTo>
                  <a:cubicBezTo>
                    <a:pt x="453" y="81"/>
                    <a:pt x="473" y="61"/>
                    <a:pt x="479" y="39"/>
                  </a:cubicBezTo>
                  <a:cubicBezTo>
                    <a:pt x="483" y="26"/>
                    <a:pt x="483" y="14"/>
                    <a:pt x="477" y="1"/>
                  </a:cubicBezTo>
                  <a:cubicBezTo>
                    <a:pt x="621" y="2"/>
                    <a:pt x="621" y="2"/>
                    <a:pt x="621" y="2"/>
                  </a:cubicBezTo>
                  <a:cubicBezTo>
                    <a:pt x="600" y="31"/>
                    <a:pt x="600" y="31"/>
                    <a:pt x="600" y="31"/>
                  </a:cubicBezTo>
                  <a:cubicBezTo>
                    <a:pt x="574" y="68"/>
                    <a:pt x="548" y="106"/>
                    <a:pt x="521" y="143"/>
                  </a:cubicBezTo>
                  <a:cubicBezTo>
                    <a:pt x="504" y="168"/>
                    <a:pt x="504" y="168"/>
                    <a:pt x="504" y="168"/>
                  </a:cubicBezTo>
                  <a:cubicBezTo>
                    <a:pt x="531" y="155"/>
                    <a:pt x="531" y="155"/>
                    <a:pt x="531" y="155"/>
                  </a:cubicBezTo>
                  <a:cubicBezTo>
                    <a:pt x="538" y="152"/>
                    <a:pt x="545" y="149"/>
                    <a:pt x="553" y="148"/>
                  </a:cubicBezTo>
                  <a:cubicBezTo>
                    <a:pt x="559" y="147"/>
                    <a:pt x="566" y="146"/>
                    <a:pt x="572" y="146"/>
                  </a:cubicBezTo>
                  <a:cubicBezTo>
                    <a:pt x="574" y="146"/>
                    <a:pt x="576" y="146"/>
                    <a:pt x="578" y="146"/>
                  </a:cubicBezTo>
                  <a:cubicBezTo>
                    <a:pt x="586" y="147"/>
                    <a:pt x="594" y="148"/>
                    <a:pt x="602" y="150"/>
                  </a:cubicBezTo>
                  <a:cubicBezTo>
                    <a:pt x="609" y="153"/>
                    <a:pt x="616" y="156"/>
                    <a:pt x="622" y="160"/>
                  </a:cubicBezTo>
                  <a:cubicBezTo>
                    <a:pt x="628" y="164"/>
                    <a:pt x="634" y="168"/>
                    <a:pt x="638" y="174"/>
                  </a:cubicBezTo>
                  <a:cubicBezTo>
                    <a:pt x="642" y="180"/>
                    <a:pt x="645" y="186"/>
                    <a:pt x="646" y="192"/>
                  </a:cubicBezTo>
                  <a:cubicBezTo>
                    <a:pt x="647" y="199"/>
                    <a:pt x="647" y="205"/>
                    <a:pt x="644" y="211"/>
                  </a:cubicBezTo>
                  <a:cubicBezTo>
                    <a:pt x="642" y="217"/>
                    <a:pt x="638" y="223"/>
                    <a:pt x="633" y="228"/>
                  </a:cubicBezTo>
                  <a:cubicBezTo>
                    <a:pt x="627" y="234"/>
                    <a:pt x="619" y="239"/>
                    <a:pt x="611" y="242"/>
                  </a:cubicBezTo>
                  <a:cubicBezTo>
                    <a:pt x="602" y="246"/>
                    <a:pt x="592" y="248"/>
                    <a:pt x="582" y="249"/>
                  </a:cubicBezTo>
                  <a:cubicBezTo>
                    <a:pt x="580" y="249"/>
                    <a:pt x="577" y="249"/>
                    <a:pt x="574" y="249"/>
                  </a:cubicBezTo>
                  <a:cubicBezTo>
                    <a:pt x="567" y="249"/>
                    <a:pt x="560" y="248"/>
                    <a:pt x="553" y="247"/>
                  </a:cubicBezTo>
                  <a:cubicBezTo>
                    <a:pt x="543" y="245"/>
                    <a:pt x="535" y="241"/>
                    <a:pt x="527" y="237"/>
                  </a:cubicBezTo>
                  <a:cubicBezTo>
                    <a:pt x="519" y="233"/>
                    <a:pt x="513" y="227"/>
                    <a:pt x="508" y="221"/>
                  </a:cubicBezTo>
                  <a:cubicBezTo>
                    <a:pt x="503" y="214"/>
                    <a:pt x="500" y="206"/>
                    <a:pt x="500" y="198"/>
                  </a:cubicBezTo>
                  <a:cubicBezTo>
                    <a:pt x="498" y="175"/>
                    <a:pt x="498" y="175"/>
                    <a:pt x="498" y="175"/>
                  </a:cubicBezTo>
                  <a:cubicBezTo>
                    <a:pt x="485" y="194"/>
                    <a:pt x="485" y="194"/>
                    <a:pt x="485" y="194"/>
                  </a:cubicBezTo>
                  <a:cubicBezTo>
                    <a:pt x="455" y="237"/>
                    <a:pt x="425" y="279"/>
                    <a:pt x="395" y="321"/>
                  </a:cubicBezTo>
                  <a:cubicBezTo>
                    <a:pt x="364" y="365"/>
                    <a:pt x="364" y="365"/>
                    <a:pt x="364" y="365"/>
                  </a:cubicBezTo>
                  <a:lnTo>
                    <a:pt x="195" y="1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Freeform 35"/>
            <p:cNvSpPr>
              <a:spLocks/>
            </p:cNvSpPr>
            <p:nvPr userDrawn="1"/>
          </p:nvSpPr>
          <p:spPr bwMode="auto">
            <a:xfrm flipH="1">
              <a:off x="3830638" y="3636963"/>
              <a:ext cx="2944813" cy="2295525"/>
            </a:xfrm>
            <a:custGeom>
              <a:avLst/>
              <a:gdLst>
                <a:gd name="T0" fmla="*/ 373 w 783"/>
                <a:gd name="T1" fmla="*/ 7 h 610"/>
                <a:gd name="T2" fmla="*/ 403 w 783"/>
                <a:gd name="T3" fmla="*/ 1 h 610"/>
                <a:gd name="T4" fmla="*/ 433 w 783"/>
                <a:gd name="T5" fmla="*/ 3 h 610"/>
                <a:gd name="T6" fmla="*/ 460 w 783"/>
                <a:gd name="T7" fmla="*/ 13 h 610"/>
                <a:gd name="T8" fmla="*/ 482 w 783"/>
                <a:gd name="T9" fmla="*/ 30 h 610"/>
                <a:gd name="T10" fmla="*/ 490 w 783"/>
                <a:gd name="T11" fmla="*/ 44 h 610"/>
                <a:gd name="T12" fmla="*/ 493 w 783"/>
                <a:gd name="T13" fmla="*/ 59 h 610"/>
                <a:gd name="T14" fmla="*/ 490 w 783"/>
                <a:gd name="T15" fmla="*/ 74 h 610"/>
                <a:gd name="T16" fmla="*/ 481 w 783"/>
                <a:gd name="T17" fmla="*/ 88 h 610"/>
                <a:gd name="T18" fmla="*/ 468 w 783"/>
                <a:gd name="T19" fmla="*/ 99 h 610"/>
                <a:gd name="T20" fmla="*/ 598 w 783"/>
                <a:gd name="T21" fmla="*/ 99 h 610"/>
                <a:gd name="T22" fmla="*/ 783 w 783"/>
                <a:gd name="T23" fmla="*/ 322 h 610"/>
                <a:gd name="T24" fmla="*/ 84 w 783"/>
                <a:gd name="T25" fmla="*/ 610 h 610"/>
                <a:gd name="T26" fmla="*/ 0 w 783"/>
                <a:gd name="T27" fmla="*/ 496 h 610"/>
                <a:gd name="T28" fmla="*/ 113 w 783"/>
                <a:gd name="T29" fmla="*/ 335 h 610"/>
                <a:gd name="T30" fmla="*/ 139 w 783"/>
                <a:gd name="T31" fmla="*/ 357 h 610"/>
                <a:gd name="T32" fmla="*/ 173 w 783"/>
                <a:gd name="T33" fmla="*/ 370 h 610"/>
                <a:gd name="T34" fmla="*/ 211 w 783"/>
                <a:gd name="T35" fmla="*/ 373 h 610"/>
                <a:gd name="T36" fmla="*/ 248 w 783"/>
                <a:gd name="T37" fmla="*/ 364 h 610"/>
                <a:gd name="T38" fmla="*/ 277 w 783"/>
                <a:gd name="T39" fmla="*/ 346 h 610"/>
                <a:gd name="T40" fmla="*/ 294 w 783"/>
                <a:gd name="T41" fmla="*/ 321 h 610"/>
                <a:gd name="T42" fmla="*/ 296 w 783"/>
                <a:gd name="T43" fmla="*/ 294 h 610"/>
                <a:gd name="T44" fmla="*/ 284 w 783"/>
                <a:gd name="T45" fmla="*/ 267 h 610"/>
                <a:gd name="T46" fmla="*/ 187 w 783"/>
                <a:gd name="T47" fmla="*/ 231 h 610"/>
                <a:gd name="T48" fmla="*/ 281 w 783"/>
                <a:gd name="T49" fmla="*/ 98 h 610"/>
                <a:gd name="T50" fmla="*/ 361 w 783"/>
                <a:gd name="T51" fmla="*/ 98 h 610"/>
                <a:gd name="T52" fmla="*/ 344 w 783"/>
                <a:gd name="T53" fmla="*/ 84 h 610"/>
                <a:gd name="T54" fmla="*/ 334 w 783"/>
                <a:gd name="T55" fmla="*/ 63 h 610"/>
                <a:gd name="T56" fmla="*/ 336 w 783"/>
                <a:gd name="T57" fmla="*/ 41 h 610"/>
                <a:gd name="T58" fmla="*/ 349 w 783"/>
                <a:gd name="T59" fmla="*/ 22 h 610"/>
                <a:gd name="T60" fmla="*/ 373 w 783"/>
                <a:gd name="T61" fmla="*/ 7 h 610"/>
                <a:gd name="T62" fmla="*/ 373 w 783"/>
                <a:gd name="T63" fmla="*/ 7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3" h="610">
                  <a:moveTo>
                    <a:pt x="373" y="7"/>
                  </a:moveTo>
                  <a:cubicBezTo>
                    <a:pt x="382" y="4"/>
                    <a:pt x="392" y="2"/>
                    <a:pt x="403" y="1"/>
                  </a:cubicBezTo>
                  <a:cubicBezTo>
                    <a:pt x="413" y="0"/>
                    <a:pt x="423" y="1"/>
                    <a:pt x="433" y="3"/>
                  </a:cubicBezTo>
                  <a:cubicBezTo>
                    <a:pt x="443" y="5"/>
                    <a:pt x="452" y="8"/>
                    <a:pt x="460" y="13"/>
                  </a:cubicBezTo>
                  <a:cubicBezTo>
                    <a:pt x="469" y="17"/>
                    <a:pt x="476" y="23"/>
                    <a:pt x="482" y="30"/>
                  </a:cubicBezTo>
                  <a:cubicBezTo>
                    <a:pt x="485" y="34"/>
                    <a:pt x="488" y="39"/>
                    <a:pt x="490" y="44"/>
                  </a:cubicBezTo>
                  <a:cubicBezTo>
                    <a:pt x="492" y="49"/>
                    <a:pt x="493" y="54"/>
                    <a:pt x="493" y="59"/>
                  </a:cubicBezTo>
                  <a:cubicBezTo>
                    <a:pt x="493" y="64"/>
                    <a:pt x="492" y="69"/>
                    <a:pt x="490" y="74"/>
                  </a:cubicBezTo>
                  <a:cubicBezTo>
                    <a:pt x="488" y="79"/>
                    <a:pt x="485" y="83"/>
                    <a:pt x="481" y="88"/>
                  </a:cubicBezTo>
                  <a:cubicBezTo>
                    <a:pt x="478" y="92"/>
                    <a:pt x="473" y="96"/>
                    <a:pt x="468" y="99"/>
                  </a:cubicBezTo>
                  <a:cubicBezTo>
                    <a:pt x="512" y="99"/>
                    <a:pt x="555" y="99"/>
                    <a:pt x="598" y="99"/>
                  </a:cubicBezTo>
                  <a:cubicBezTo>
                    <a:pt x="783" y="322"/>
                    <a:pt x="783" y="322"/>
                    <a:pt x="783" y="322"/>
                  </a:cubicBezTo>
                  <a:cubicBezTo>
                    <a:pt x="84" y="610"/>
                    <a:pt x="84" y="610"/>
                    <a:pt x="84" y="610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113" y="335"/>
                    <a:pt x="113" y="335"/>
                    <a:pt x="113" y="335"/>
                  </a:cubicBezTo>
                  <a:cubicBezTo>
                    <a:pt x="120" y="344"/>
                    <a:pt x="129" y="351"/>
                    <a:pt x="139" y="357"/>
                  </a:cubicBezTo>
                  <a:cubicBezTo>
                    <a:pt x="149" y="363"/>
                    <a:pt x="161" y="367"/>
                    <a:pt x="173" y="370"/>
                  </a:cubicBezTo>
                  <a:cubicBezTo>
                    <a:pt x="185" y="373"/>
                    <a:pt x="198" y="374"/>
                    <a:pt x="211" y="373"/>
                  </a:cubicBezTo>
                  <a:cubicBezTo>
                    <a:pt x="223" y="372"/>
                    <a:pt x="236" y="369"/>
                    <a:pt x="248" y="364"/>
                  </a:cubicBezTo>
                  <a:cubicBezTo>
                    <a:pt x="260" y="359"/>
                    <a:pt x="269" y="353"/>
                    <a:pt x="277" y="346"/>
                  </a:cubicBezTo>
                  <a:cubicBezTo>
                    <a:pt x="285" y="338"/>
                    <a:pt x="291" y="330"/>
                    <a:pt x="294" y="321"/>
                  </a:cubicBezTo>
                  <a:cubicBezTo>
                    <a:pt x="297" y="312"/>
                    <a:pt x="298" y="303"/>
                    <a:pt x="296" y="294"/>
                  </a:cubicBezTo>
                  <a:cubicBezTo>
                    <a:pt x="295" y="285"/>
                    <a:pt x="291" y="276"/>
                    <a:pt x="284" y="267"/>
                  </a:cubicBezTo>
                  <a:cubicBezTo>
                    <a:pt x="262" y="238"/>
                    <a:pt x="222" y="228"/>
                    <a:pt x="187" y="231"/>
                  </a:cubicBezTo>
                  <a:cubicBezTo>
                    <a:pt x="281" y="98"/>
                    <a:pt x="281" y="98"/>
                    <a:pt x="281" y="98"/>
                  </a:cubicBezTo>
                  <a:cubicBezTo>
                    <a:pt x="307" y="98"/>
                    <a:pt x="334" y="98"/>
                    <a:pt x="361" y="98"/>
                  </a:cubicBezTo>
                  <a:cubicBezTo>
                    <a:pt x="354" y="95"/>
                    <a:pt x="349" y="90"/>
                    <a:pt x="344" y="84"/>
                  </a:cubicBezTo>
                  <a:cubicBezTo>
                    <a:pt x="339" y="77"/>
                    <a:pt x="335" y="70"/>
                    <a:pt x="334" y="63"/>
                  </a:cubicBezTo>
                  <a:cubicBezTo>
                    <a:pt x="333" y="55"/>
                    <a:pt x="334" y="48"/>
                    <a:pt x="336" y="41"/>
                  </a:cubicBezTo>
                  <a:cubicBezTo>
                    <a:pt x="339" y="34"/>
                    <a:pt x="343" y="28"/>
                    <a:pt x="349" y="22"/>
                  </a:cubicBezTo>
                  <a:cubicBezTo>
                    <a:pt x="356" y="16"/>
                    <a:pt x="364" y="11"/>
                    <a:pt x="373" y="7"/>
                  </a:cubicBezTo>
                  <a:cubicBezTo>
                    <a:pt x="382" y="4"/>
                    <a:pt x="364" y="11"/>
                    <a:pt x="373" y="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Freeform 36"/>
            <p:cNvSpPr>
              <a:spLocks/>
            </p:cNvSpPr>
            <p:nvPr userDrawn="1"/>
          </p:nvSpPr>
          <p:spPr bwMode="auto">
            <a:xfrm flipH="1">
              <a:off x="3879851" y="3671888"/>
              <a:ext cx="2857500" cy="2222500"/>
            </a:xfrm>
            <a:custGeom>
              <a:avLst/>
              <a:gdLst>
                <a:gd name="T0" fmla="*/ 0 w 760"/>
                <a:gd name="T1" fmla="*/ 487 h 591"/>
                <a:gd name="T2" fmla="*/ 104 w 760"/>
                <a:gd name="T3" fmla="*/ 339 h 591"/>
                <a:gd name="T4" fmla="*/ 125 w 760"/>
                <a:gd name="T5" fmla="*/ 355 h 591"/>
                <a:gd name="T6" fmla="*/ 161 w 760"/>
                <a:gd name="T7" fmla="*/ 369 h 591"/>
                <a:gd name="T8" fmla="*/ 191 w 760"/>
                <a:gd name="T9" fmla="*/ 372 h 591"/>
                <a:gd name="T10" fmla="*/ 201 w 760"/>
                <a:gd name="T11" fmla="*/ 372 h 591"/>
                <a:gd name="T12" fmla="*/ 241 w 760"/>
                <a:gd name="T13" fmla="*/ 362 h 591"/>
                <a:gd name="T14" fmla="*/ 273 w 760"/>
                <a:gd name="T15" fmla="*/ 342 h 591"/>
                <a:gd name="T16" fmla="*/ 291 w 760"/>
                <a:gd name="T17" fmla="*/ 315 h 591"/>
                <a:gd name="T18" fmla="*/ 294 w 760"/>
                <a:gd name="T19" fmla="*/ 284 h 591"/>
                <a:gd name="T20" fmla="*/ 280 w 760"/>
                <a:gd name="T21" fmla="*/ 253 h 591"/>
                <a:gd name="T22" fmla="*/ 193 w 760"/>
                <a:gd name="T23" fmla="*/ 213 h 591"/>
                <a:gd name="T24" fmla="*/ 275 w 760"/>
                <a:gd name="T25" fmla="*/ 97 h 591"/>
                <a:gd name="T26" fmla="*/ 281 w 760"/>
                <a:gd name="T27" fmla="*/ 97 h 591"/>
                <a:gd name="T28" fmla="*/ 350 w 760"/>
                <a:gd name="T29" fmla="*/ 97 h 591"/>
                <a:gd name="T30" fmla="*/ 378 w 760"/>
                <a:gd name="T31" fmla="*/ 98 h 591"/>
                <a:gd name="T32" fmla="*/ 355 w 760"/>
                <a:gd name="T33" fmla="*/ 83 h 591"/>
                <a:gd name="T34" fmla="*/ 340 w 760"/>
                <a:gd name="T35" fmla="*/ 70 h 591"/>
                <a:gd name="T36" fmla="*/ 332 w 760"/>
                <a:gd name="T37" fmla="*/ 52 h 591"/>
                <a:gd name="T38" fmla="*/ 334 w 760"/>
                <a:gd name="T39" fmla="*/ 35 h 591"/>
                <a:gd name="T40" fmla="*/ 345 w 760"/>
                <a:gd name="T41" fmla="*/ 19 h 591"/>
                <a:gd name="T42" fmla="*/ 365 w 760"/>
                <a:gd name="T43" fmla="*/ 6 h 591"/>
                <a:gd name="T44" fmla="*/ 366 w 760"/>
                <a:gd name="T45" fmla="*/ 6 h 591"/>
                <a:gd name="T46" fmla="*/ 393 w 760"/>
                <a:gd name="T47" fmla="*/ 0 h 591"/>
                <a:gd name="T48" fmla="*/ 401 w 760"/>
                <a:gd name="T49" fmla="*/ 0 h 591"/>
                <a:gd name="T50" fmla="*/ 421 w 760"/>
                <a:gd name="T51" fmla="*/ 2 h 591"/>
                <a:gd name="T52" fmla="*/ 447 w 760"/>
                <a:gd name="T53" fmla="*/ 11 h 591"/>
                <a:gd name="T54" fmla="*/ 465 w 760"/>
                <a:gd name="T55" fmla="*/ 26 h 591"/>
                <a:gd name="T56" fmla="*/ 473 w 760"/>
                <a:gd name="T57" fmla="*/ 38 h 591"/>
                <a:gd name="T58" fmla="*/ 475 w 760"/>
                <a:gd name="T59" fmla="*/ 50 h 591"/>
                <a:gd name="T60" fmla="*/ 472 w 760"/>
                <a:gd name="T61" fmla="*/ 62 h 591"/>
                <a:gd name="T62" fmla="*/ 465 w 760"/>
                <a:gd name="T63" fmla="*/ 73 h 591"/>
                <a:gd name="T64" fmla="*/ 454 w 760"/>
                <a:gd name="T65" fmla="*/ 83 h 591"/>
                <a:gd name="T66" fmla="*/ 432 w 760"/>
                <a:gd name="T67" fmla="*/ 98 h 591"/>
                <a:gd name="T68" fmla="*/ 585 w 760"/>
                <a:gd name="T69" fmla="*/ 98 h 591"/>
                <a:gd name="T70" fmla="*/ 760 w 760"/>
                <a:gd name="T71" fmla="*/ 309 h 591"/>
                <a:gd name="T72" fmla="*/ 77 w 760"/>
                <a:gd name="T73" fmla="*/ 591 h 591"/>
                <a:gd name="T74" fmla="*/ 0 w 760"/>
                <a:gd name="T75" fmla="*/ 487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0" h="591">
                  <a:moveTo>
                    <a:pt x="0" y="487"/>
                  </a:moveTo>
                  <a:cubicBezTo>
                    <a:pt x="104" y="339"/>
                    <a:pt x="104" y="339"/>
                    <a:pt x="104" y="339"/>
                  </a:cubicBezTo>
                  <a:cubicBezTo>
                    <a:pt x="110" y="345"/>
                    <a:pt x="117" y="351"/>
                    <a:pt x="125" y="355"/>
                  </a:cubicBezTo>
                  <a:cubicBezTo>
                    <a:pt x="136" y="361"/>
                    <a:pt x="148" y="366"/>
                    <a:pt x="161" y="369"/>
                  </a:cubicBezTo>
                  <a:cubicBezTo>
                    <a:pt x="171" y="371"/>
                    <a:pt x="181" y="372"/>
                    <a:pt x="191" y="372"/>
                  </a:cubicBezTo>
                  <a:cubicBezTo>
                    <a:pt x="194" y="372"/>
                    <a:pt x="198" y="372"/>
                    <a:pt x="201" y="372"/>
                  </a:cubicBezTo>
                  <a:cubicBezTo>
                    <a:pt x="215" y="371"/>
                    <a:pt x="228" y="367"/>
                    <a:pt x="241" y="362"/>
                  </a:cubicBezTo>
                  <a:cubicBezTo>
                    <a:pt x="253" y="357"/>
                    <a:pt x="264" y="351"/>
                    <a:pt x="273" y="342"/>
                  </a:cubicBezTo>
                  <a:cubicBezTo>
                    <a:pt x="281" y="334"/>
                    <a:pt x="288" y="325"/>
                    <a:pt x="291" y="315"/>
                  </a:cubicBezTo>
                  <a:cubicBezTo>
                    <a:pt x="295" y="305"/>
                    <a:pt x="296" y="294"/>
                    <a:pt x="294" y="284"/>
                  </a:cubicBezTo>
                  <a:cubicBezTo>
                    <a:pt x="293" y="273"/>
                    <a:pt x="288" y="262"/>
                    <a:pt x="280" y="253"/>
                  </a:cubicBezTo>
                  <a:cubicBezTo>
                    <a:pt x="262" y="229"/>
                    <a:pt x="229" y="215"/>
                    <a:pt x="193" y="213"/>
                  </a:cubicBezTo>
                  <a:cubicBezTo>
                    <a:pt x="275" y="97"/>
                    <a:pt x="275" y="97"/>
                    <a:pt x="275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304" y="97"/>
                    <a:pt x="327" y="97"/>
                    <a:pt x="350" y="97"/>
                  </a:cubicBezTo>
                  <a:cubicBezTo>
                    <a:pt x="378" y="98"/>
                    <a:pt x="378" y="98"/>
                    <a:pt x="378" y="98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49" y="79"/>
                    <a:pt x="344" y="75"/>
                    <a:pt x="340" y="70"/>
                  </a:cubicBezTo>
                  <a:cubicBezTo>
                    <a:pt x="336" y="64"/>
                    <a:pt x="333" y="58"/>
                    <a:pt x="332" y="52"/>
                  </a:cubicBezTo>
                  <a:cubicBezTo>
                    <a:pt x="331" y="46"/>
                    <a:pt x="332" y="40"/>
                    <a:pt x="334" y="35"/>
                  </a:cubicBezTo>
                  <a:cubicBezTo>
                    <a:pt x="336" y="29"/>
                    <a:pt x="340" y="24"/>
                    <a:pt x="345" y="19"/>
                  </a:cubicBezTo>
                  <a:cubicBezTo>
                    <a:pt x="350" y="14"/>
                    <a:pt x="357" y="9"/>
                    <a:pt x="365" y="6"/>
                  </a:cubicBezTo>
                  <a:cubicBezTo>
                    <a:pt x="366" y="6"/>
                    <a:pt x="366" y="6"/>
                    <a:pt x="366" y="6"/>
                  </a:cubicBezTo>
                  <a:cubicBezTo>
                    <a:pt x="375" y="3"/>
                    <a:pt x="384" y="1"/>
                    <a:pt x="393" y="0"/>
                  </a:cubicBezTo>
                  <a:cubicBezTo>
                    <a:pt x="396" y="0"/>
                    <a:pt x="398" y="0"/>
                    <a:pt x="401" y="0"/>
                  </a:cubicBezTo>
                  <a:cubicBezTo>
                    <a:pt x="408" y="0"/>
                    <a:pt x="415" y="0"/>
                    <a:pt x="421" y="2"/>
                  </a:cubicBezTo>
                  <a:cubicBezTo>
                    <a:pt x="431" y="4"/>
                    <a:pt x="439" y="7"/>
                    <a:pt x="447" y="11"/>
                  </a:cubicBezTo>
                  <a:cubicBezTo>
                    <a:pt x="454" y="15"/>
                    <a:pt x="461" y="20"/>
                    <a:pt x="465" y="26"/>
                  </a:cubicBezTo>
                  <a:cubicBezTo>
                    <a:pt x="469" y="30"/>
                    <a:pt x="471" y="34"/>
                    <a:pt x="473" y="38"/>
                  </a:cubicBezTo>
                  <a:cubicBezTo>
                    <a:pt x="474" y="42"/>
                    <a:pt x="475" y="46"/>
                    <a:pt x="475" y="50"/>
                  </a:cubicBezTo>
                  <a:cubicBezTo>
                    <a:pt x="475" y="54"/>
                    <a:pt x="474" y="58"/>
                    <a:pt x="472" y="62"/>
                  </a:cubicBezTo>
                  <a:cubicBezTo>
                    <a:pt x="471" y="66"/>
                    <a:pt x="468" y="70"/>
                    <a:pt x="465" y="73"/>
                  </a:cubicBezTo>
                  <a:cubicBezTo>
                    <a:pt x="462" y="77"/>
                    <a:pt x="458" y="80"/>
                    <a:pt x="454" y="83"/>
                  </a:cubicBezTo>
                  <a:cubicBezTo>
                    <a:pt x="432" y="98"/>
                    <a:pt x="432" y="98"/>
                    <a:pt x="432" y="98"/>
                  </a:cubicBezTo>
                  <a:cubicBezTo>
                    <a:pt x="585" y="98"/>
                    <a:pt x="585" y="98"/>
                    <a:pt x="585" y="98"/>
                  </a:cubicBezTo>
                  <a:cubicBezTo>
                    <a:pt x="760" y="309"/>
                    <a:pt x="760" y="309"/>
                    <a:pt x="760" y="309"/>
                  </a:cubicBezTo>
                  <a:cubicBezTo>
                    <a:pt x="77" y="591"/>
                    <a:pt x="77" y="591"/>
                    <a:pt x="77" y="591"/>
                  </a:cubicBezTo>
                  <a:lnTo>
                    <a:pt x="0" y="4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7" name="Group 112"/>
          <p:cNvGrpSpPr/>
          <p:nvPr userDrawn="1"/>
        </p:nvGrpSpPr>
        <p:grpSpPr>
          <a:xfrm>
            <a:off x="1370157" y="2748437"/>
            <a:ext cx="4029024" cy="514495"/>
            <a:chOff x="1741845" y="2481978"/>
            <a:chExt cx="2880221" cy="393197"/>
          </a:xfrm>
        </p:grpSpPr>
        <p:cxnSp>
          <p:nvCxnSpPr>
            <p:cNvPr id="78" name="Straight Connector 11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11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5"/>
          <p:cNvGrpSpPr/>
          <p:nvPr userDrawn="1"/>
        </p:nvGrpSpPr>
        <p:grpSpPr>
          <a:xfrm flipV="1">
            <a:off x="1300162" y="4827264"/>
            <a:ext cx="3757538" cy="512965"/>
            <a:chOff x="1741845" y="2481978"/>
            <a:chExt cx="2880221" cy="393197"/>
          </a:xfrm>
        </p:grpSpPr>
        <p:cxnSp>
          <p:nvCxnSpPr>
            <p:cNvPr id="81" name="Straight Connector 11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11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118"/>
          <p:cNvGrpSpPr/>
          <p:nvPr userDrawn="1"/>
        </p:nvGrpSpPr>
        <p:grpSpPr>
          <a:xfrm flipH="1">
            <a:off x="6911128" y="2694972"/>
            <a:ext cx="4008987" cy="408689"/>
            <a:chOff x="1741845" y="2481978"/>
            <a:chExt cx="2880221" cy="393197"/>
          </a:xfrm>
        </p:grpSpPr>
        <p:cxnSp>
          <p:nvCxnSpPr>
            <p:cNvPr id="84" name="Straight Connector 119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20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121"/>
          <p:cNvGrpSpPr/>
          <p:nvPr userDrawn="1"/>
        </p:nvGrpSpPr>
        <p:grpSpPr>
          <a:xfrm flipH="1" flipV="1">
            <a:off x="6831913" y="4897095"/>
            <a:ext cx="4118468" cy="469748"/>
            <a:chOff x="1741845" y="2481978"/>
            <a:chExt cx="2880221" cy="393197"/>
          </a:xfrm>
        </p:grpSpPr>
        <p:cxnSp>
          <p:nvCxnSpPr>
            <p:cNvPr id="87" name="Straight Connector 122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23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Oval 97"/>
          <p:cNvSpPr/>
          <p:nvPr/>
        </p:nvSpPr>
        <p:spPr>
          <a:xfrm>
            <a:off x="11032507" y="4819993"/>
            <a:ext cx="974035" cy="9740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227333" y="2243694"/>
            <a:ext cx="974035" cy="9740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11049716" y="2243694"/>
            <a:ext cx="974035" cy="9740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4568" y="4806161"/>
            <a:ext cx="974035" cy="9740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2" hasCustomPrompt="1"/>
          </p:nvPr>
        </p:nvSpPr>
        <p:spPr>
          <a:xfrm>
            <a:off x="1346763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44" name="Metin Yer Tutucusu 5"/>
          <p:cNvSpPr>
            <a:spLocks noGrp="1"/>
          </p:cNvSpPr>
          <p:nvPr>
            <p:ph type="body" sz="quarter" idx="13" hasCustomPrompt="1"/>
          </p:nvPr>
        </p:nvSpPr>
        <p:spPr>
          <a:xfrm>
            <a:off x="1346763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45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8118544" y="2870342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sp>
        <p:nvSpPr>
          <p:cNvPr id="146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8118544" y="5485340"/>
            <a:ext cx="2804557" cy="1169424"/>
          </a:xfrm>
        </p:spPr>
        <p:txBody>
          <a:bodyPr>
            <a:noAutofit/>
          </a:bodyPr>
          <a:lstStyle>
            <a:lvl1pPr marL="0" indent="0">
              <a:buNone/>
              <a:defRPr lang="tr-TR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1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Madde 1</a:t>
            </a:r>
          </a:p>
        </p:txBody>
      </p:sp>
      <p:pic>
        <p:nvPicPr>
          <p:cNvPr id="11" name="Resi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82" y="2447359"/>
            <a:ext cx="540000" cy="540000"/>
          </a:xfrm>
          <a:prstGeom prst="rect">
            <a:avLst/>
          </a:prstGeom>
        </p:spPr>
      </p:pic>
      <p:pic>
        <p:nvPicPr>
          <p:cNvPr id="147" name="Resim 14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983" y="2447359"/>
            <a:ext cx="540000" cy="540000"/>
          </a:xfrm>
          <a:prstGeom prst="rect">
            <a:avLst/>
          </a:prstGeom>
        </p:spPr>
      </p:pic>
      <p:pic>
        <p:nvPicPr>
          <p:cNvPr id="148" name="Resim 14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82" y="5028405"/>
            <a:ext cx="540000" cy="540000"/>
          </a:xfrm>
          <a:prstGeom prst="rect">
            <a:avLst/>
          </a:prstGeom>
        </p:spPr>
      </p:pic>
      <p:pic>
        <p:nvPicPr>
          <p:cNvPr id="149" name="Resim 1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983" y="504745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43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09" name="Freeform 13"/>
          <p:cNvSpPr>
            <a:spLocks/>
          </p:cNvSpPr>
          <p:nvPr userDrawn="1"/>
        </p:nvSpPr>
        <p:spPr bwMode="auto">
          <a:xfrm>
            <a:off x="10164502" y="4496690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14"/>
          <p:cNvSpPr>
            <a:spLocks noEditPoints="1"/>
          </p:cNvSpPr>
          <p:nvPr userDrawn="1"/>
        </p:nvSpPr>
        <p:spPr bwMode="auto">
          <a:xfrm>
            <a:off x="8129058" y="3474996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111" name="Freeform 15"/>
          <p:cNvSpPr>
            <a:spLocks/>
          </p:cNvSpPr>
          <p:nvPr userDrawn="1"/>
        </p:nvSpPr>
        <p:spPr bwMode="auto">
          <a:xfrm>
            <a:off x="6098382" y="4083564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16"/>
          <p:cNvSpPr>
            <a:spLocks/>
          </p:cNvSpPr>
          <p:nvPr userDrawn="1"/>
        </p:nvSpPr>
        <p:spPr bwMode="auto">
          <a:xfrm>
            <a:off x="4070883" y="3718105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17"/>
          <p:cNvSpPr>
            <a:spLocks/>
          </p:cNvSpPr>
          <p:nvPr userDrawn="1"/>
        </p:nvSpPr>
        <p:spPr bwMode="auto">
          <a:xfrm>
            <a:off x="2035441" y="3235065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18"/>
          <p:cNvSpPr>
            <a:spLocks noEditPoints="1"/>
          </p:cNvSpPr>
          <p:nvPr userDrawn="1"/>
        </p:nvSpPr>
        <p:spPr bwMode="auto">
          <a:xfrm>
            <a:off x="3175" y="3324046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Rectangle 89"/>
          <p:cNvSpPr/>
          <p:nvPr userDrawn="1"/>
        </p:nvSpPr>
        <p:spPr>
          <a:xfrm>
            <a:off x="0" y="5954905"/>
            <a:ext cx="12192000" cy="91666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rgbClr val="FBFBF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6" y="1647825"/>
            <a:ext cx="10750580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val="2257248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yazı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0" y="425173"/>
            <a:ext cx="6070600" cy="53685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06579"/>
            <a:ext cx="2762250" cy="341737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8" name="Rectangle 2"/>
          <p:cNvSpPr/>
          <p:nvPr userDrawn="1"/>
        </p:nvSpPr>
        <p:spPr>
          <a:xfrm rot="16200000">
            <a:off x="2753416" y="5547413"/>
            <a:ext cx="589172" cy="20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44"/>
          <p:cNvSpPr/>
          <p:nvPr userDrawn="1"/>
        </p:nvSpPr>
        <p:spPr>
          <a:xfrm rot="16200000">
            <a:off x="4182098" y="4944097"/>
            <a:ext cx="1795806" cy="203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45"/>
          <p:cNvSpPr/>
          <p:nvPr userDrawn="1"/>
        </p:nvSpPr>
        <p:spPr>
          <a:xfrm rot="16200000">
            <a:off x="6605310" y="5335309"/>
            <a:ext cx="1013382" cy="20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Rectangle 46"/>
          <p:cNvSpPr/>
          <p:nvPr userDrawn="1"/>
        </p:nvSpPr>
        <p:spPr>
          <a:xfrm rot="16200000">
            <a:off x="8439347" y="5137346"/>
            <a:ext cx="1409307" cy="203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Rectangle 47"/>
          <p:cNvSpPr/>
          <p:nvPr userDrawn="1"/>
        </p:nvSpPr>
        <p:spPr>
          <a:xfrm rot="16200000">
            <a:off x="10848418" y="5514418"/>
            <a:ext cx="655163" cy="20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 48"/>
          <p:cNvSpPr/>
          <p:nvPr userDrawn="1"/>
        </p:nvSpPr>
        <p:spPr>
          <a:xfrm rot="16200000">
            <a:off x="584724" y="5410723"/>
            <a:ext cx="862553" cy="20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4" name="Group 5"/>
          <p:cNvGrpSpPr/>
          <p:nvPr userDrawn="1"/>
        </p:nvGrpSpPr>
        <p:grpSpPr>
          <a:xfrm>
            <a:off x="2" y="6736617"/>
            <a:ext cx="12191999" cy="134339"/>
            <a:chOff x="2" y="2110197"/>
            <a:chExt cx="12191999" cy="134339"/>
          </a:xfrm>
        </p:grpSpPr>
        <p:sp>
          <p:nvSpPr>
            <p:cNvPr id="25" name="Rectangle 50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51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52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Rectangle 53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Rectangle 54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Rectangle 55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9" name="Metin Yer Tutucusu 8"/>
          <p:cNvSpPr>
            <a:spLocks noGrp="1"/>
          </p:cNvSpPr>
          <p:nvPr>
            <p:ph type="body" sz="quarter" idx="12" hasCustomPrompt="1"/>
          </p:nvPr>
        </p:nvSpPr>
        <p:spPr>
          <a:xfrm>
            <a:off x="1193800" y="1585917"/>
            <a:ext cx="9750425" cy="294209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Düz yazı</a:t>
            </a:r>
          </a:p>
        </p:txBody>
      </p:sp>
    </p:spTree>
    <p:extLst>
      <p:ext uri="{BB962C8B-B14F-4D97-AF65-F5344CB8AC3E}">
        <p14:creationId xmlns:p14="http://schemas.microsoft.com/office/powerpoint/2010/main" val="3852961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5"/>
          <p:cNvSpPr/>
          <p:nvPr userDrawn="1"/>
        </p:nvSpPr>
        <p:spPr>
          <a:xfrm rot="16200000">
            <a:off x="-2412993" y="2413009"/>
            <a:ext cx="6857987" cy="2032000"/>
          </a:xfrm>
          <a:prstGeom prst="rect">
            <a:avLst/>
          </a:prstGeom>
          <a:solidFill>
            <a:schemeClr val="accent6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12"/>
          <p:cNvSpPr/>
          <p:nvPr userDrawn="1"/>
        </p:nvSpPr>
        <p:spPr>
          <a:xfrm rot="16200000">
            <a:off x="-380992" y="2413007"/>
            <a:ext cx="6857987" cy="2032000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 113"/>
          <p:cNvSpPr/>
          <p:nvPr userDrawn="1"/>
        </p:nvSpPr>
        <p:spPr>
          <a:xfrm rot="16200000">
            <a:off x="1651010" y="2413007"/>
            <a:ext cx="6857982" cy="2032000"/>
          </a:xfrm>
          <a:prstGeom prst="rect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 114"/>
          <p:cNvSpPr/>
          <p:nvPr userDrawn="1"/>
        </p:nvSpPr>
        <p:spPr>
          <a:xfrm rot="16200000">
            <a:off x="3683002" y="2413000"/>
            <a:ext cx="6857998" cy="2032000"/>
          </a:xfrm>
          <a:prstGeom prst="rect">
            <a:avLst/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15"/>
          <p:cNvSpPr/>
          <p:nvPr userDrawn="1"/>
        </p:nvSpPr>
        <p:spPr>
          <a:xfrm rot="16200000">
            <a:off x="5715002" y="2412999"/>
            <a:ext cx="6857998" cy="2032000"/>
          </a:xfrm>
          <a:prstGeom prst="rect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16"/>
          <p:cNvSpPr/>
          <p:nvPr userDrawn="1"/>
        </p:nvSpPr>
        <p:spPr>
          <a:xfrm rot="16200000">
            <a:off x="7747042" y="2413042"/>
            <a:ext cx="6857916" cy="2032000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0" name="Freeform 9"/>
          <p:cNvSpPr>
            <a:spLocks noEditPoints="1"/>
          </p:cNvSpPr>
          <p:nvPr userDrawn="1"/>
        </p:nvSpPr>
        <p:spPr bwMode="auto">
          <a:xfrm>
            <a:off x="5459410" y="1699315"/>
            <a:ext cx="1273180" cy="1273180"/>
          </a:xfrm>
          <a:custGeom>
            <a:avLst/>
            <a:gdLst>
              <a:gd name="T0" fmla="*/ 512 w 1024"/>
              <a:gd name="T1" fmla="*/ 0 h 1024"/>
              <a:gd name="T2" fmla="*/ 0 w 1024"/>
              <a:gd name="T3" fmla="*/ 512 h 1024"/>
              <a:gd name="T4" fmla="*/ 512 w 1024"/>
              <a:gd name="T5" fmla="*/ 1024 h 1024"/>
              <a:gd name="T6" fmla="*/ 1024 w 1024"/>
              <a:gd name="T7" fmla="*/ 512 h 1024"/>
              <a:gd name="T8" fmla="*/ 512 w 1024"/>
              <a:gd name="T9" fmla="*/ 0 h 1024"/>
              <a:gd name="T10" fmla="*/ 512 w 1024"/>
              <a:gd name="T11" fmla="*/ 951 h 1024"/>
              <a:gd name="T12" fmla="*/ 73 w 1024"/>
              <a:gd name="T13" fmla="*/ 512 h 1024"/>
              <a:gd name="T14" fmla="*/ 512 w 1024"/>
              <a:gd name="T15" fmla="*/ 73 h 1024"/>
              <a:gd name="T16" fmla="*/ 951 w 1024"/>
              <a:gd name="T17" fmla="*/ 512 h 1024"/>
              <a:gd name="T18" fmla="*/ 512 w 1024"/>
              <a:gd name="T19" fmla="*/ 951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4" h="1024">
                <a:moveTo>
                  <a:pt x="512" y="0"/>
                </a:moveTo>
                <a:cubicBezTo>
                  <a:pt x="229" y="0"/>
                  <a:pt x="0" y="229"/>
                  <a:pt x="0" y="512"/>
                </a:cubicBezTo>
                <a:cubicBezTo>
                  <a:pt x="0" y="795"/>
                  <a:pt x="229" y="1024"/>
                  <a:pt x="512" y="1024"/>
                </a:cubicBezTo>
                <a:cubicBezTo>
                  <a:pt x="795" y="1024"/>
                  <a:pt x="1024" y="795"/>
                  <a:pt x="1024" y="512"/>
                </a:cubicBezTo>
                <a:cubicBezTo>
                  <a:pt x="1024" y="229"/>
                  <a:pt x="795" y="0"/>
                  <a:pt x="512" y="0"/>
                </a:cubicBezTo>
                <a:close/>
                <a:moveTo>
                  <a:pt x="512" y="951"/>
                </a:moveTo>
                <a:cubicBezTo>
                  <a:pt x="270" y="951"/>
                  <a:pt x="73" y="754"/>
                  <a:pt x="73" y="512"/>
                </a:cubicBezTo>
                <a:cubicBezTo>
                  <a:pt x="73" y="270"/>
                  <a:pt x="270" y="73"/>
                  <a:pt x="512" y="73"/>
                </a:cubicBezTo>
                <a:cubicBezTo>
                  <a:pt x="754" y="73"/>
                  <a:pt x="951" y="270"/>
                  <a:pt x="951" y="512"/>
                </a:cubicBezTo>
                <a:cubicBezTo>
                  <a:pt x="951" y="754"/>
                  <a:pt x="754" y="951"/>
                  <a:pt x="512" y="9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1" name="Freeform 5"/>
          <p:cNvSpPr>
            <a:spLocks noEditPoints="1"/>
          </p:cNvSpPr>
          <p:nvPr userDrawn="1"/>
        </p:nvSpPr>
        <p:spPr bwMode="auto">
          <a:xfrm>
            <a:off x="5842796" y="2037620"/>
            <a:ext cx="506412" cy="506174"/>
          </a:xfrm>
          <a:custGeom>
            <a:avLst/>
            <a:gdLst>
              <a:gd name="T0" fmla="*/ 1726 w 2124"/>
              <a:gd name="T1" fmla="*/ 1327 h 2123"/>
              <a:gd name="T2" fmla="*/ 1726 w 2124"/>
              <a:gd name="T3" fmla="*/ 929 h 2123"/>
              <a:gd name="T4" fmla="*/ 1195 w 2124"/>
              <a:gd name="T5" fmla="*/ 929 h 2123"/>
              <a:gd name="T6" fmla="*/ 1195 w 2124"/>
              <a:gd name="T7" fmla="*/ 796 h 2123"/>
              <a:gd name="T8" fmla="*/ 1593 w 2124"/>
              <a:gd name="T9" fmla="*/ 796 h 2123"/>
              <a:gd name="T10" fmla="*/ 1593 w 2124"/>
              <a:gd name="T11" fmla="*/ 0 h 2123"/>
              <a:gd name="T12" fmla="*/ 664 w 2124"/>
              <a:gd name="T13" fmla="*/ 0 h 2123"/>
              <a:gd name="T14" fmla="*/ 664 w 2124"/>
              <a:gd name="T15" fmla="*/ 796 h 2123"/>
              <a:gd name="T16" fmla="*/ 1062 w 2124"/>
              <a:gd name="T17" fmla="*/ 796 h 2123"/>
              <a:gd name="T18" fmla="*/ 1062 w 2124"/>
              <a:gd name="T19" fmla="*/ 929 h 2123"/>
              <a:gd name="T20" fmla="*/ 399 w 2124"/>
              <a:gd name="T21" fmla="*/ 929 h 2123"/>
              <a:gd name="T22" fmla="*/ 399 w 2124"/>
              <a:gd name="T23" fmla="*/ 1327 h 2123"/>
              <a:gd name="T24" fmla="*/ 0 w 2124"/>
              <a:gd name="T25" fmla="*/ 1327 h 2123"/>
              <a:gd name="T26" fmla="*/ 0 w 2124"/>
              <a:gd name="T27" fmla="*/ 2123 h 2123"/>
              <a:gd name="T28" fmla="*/ 930 w 2124"/>
              <a:gd name="T29" fmla="*/ 2123 h 2123"/>
              <a:gd name="T30" fmla="*/ 930 w 2124"/>
              <a:gd name="T31" fmla="*/ 1327 h 2123"/>
              <a:gd name="T32" fmla="*/ 531 w 2124"/>
              <a:gd name="T33" fmla="*/ 1327 h 2123"/>
              <a:gd name="T34" fmla="*/ 531 w 2124"/>
              <a:gd name="T35" fmla="*/ 1061 h 2123"/>
              <a:gd name="T36" fmla="*/ 1593 w 2124"/>
              <a:gd name="T37" fmla="*/ 1061 h 2123"/>
              <a:gd name="T38" fmla="*/ 1593 w 2124"/>
              <a:gd name="T39" fmla="*/ 1327 h 2123"/>
              <a:gd name="T40" fmla="*/ 1195 w 2124"/>
              <a:gd name="T41" fmla="*/ 1327 h 2123"/>
              <a:gd name="T42" fmla="*/ 1195 w 2124"/>
              <a:gd name="T43" fmla="*/ 2123 h 2123"/>
              <a:gd name="T44" fmla="*/ 2124 w 2124"/>
              <a:gd name="T45" fmla="*/ 2123 h 2123"/>
              <a:gd name="T46" fmla="*/ 2124 w 2124"/>
              <a:gd name="T47" fmla="*/ 1327 h 2123"/>
              <a:gd name="T48" fmla="*/ 1726 w 2124"/>
              <a:gd name="T49" fmla="*/ 1327 h 2123"/>
              <a:gd name="T50" fmla="*/ 797 w 2124"/>
              <a:gd name="T51" fmla="*/ 1460 h 2123"/>
              <a:gd name="T52" fmla="*/ 797 w 2124"/>
              <a:gd name="T53" fmla="*/ 1592 h 2123"/>
              <a:gd name="T54" fmla="*/ 133 w 2124"/>
              <a:gd name="T55" fmla="*/ 1592 h 2123"/>
              <a:gd name="T56" fmla="*/ 133 w 2124"/>
              <a:gd name="T57" fmla="*/ 1460 h 2123"/>
              <a:gd name="T58" fmla="*/ 797 w 2124"/>
              <a:gd name="T59" fmla="*/ 1460 h 2123"/>
              <a:gd name="T60" fmla="*/ 797 w 2124"/>
              <a:gd name="T61" fmla="*/ 265 h 2123"/>
              <a:gd name="T62" fmla="*/ 797 w 2124"/>
              <a:gd name="T63" fmla="*/ 132 h 2123"/>
              <a:gd name="T64" fmla="*/ 1460 w 2124"/>
              <a:gd name="T65" fmla="*/ 132 h 2123"/>
              <a:gd name="T66" fmla="*/ 1460 w 2124"/>
              <a:gd name="T67" fmla="*/ 265 h 2123"/>
              <a:gd name="T68" fmla="*/ 797 w 2124"/>
              <a:gd name="T69" fmla="*/ 265 h 2123"/>
              <a:gd name="T70" fmla="*/ 1991 w 2124"/>
              <a:gd name="T71" fmla="*/ 1592 h 2123"/>
              <a:gd name="T72" fmla="*/ 1328 w 2124"/>
              <a:gd name="T73" fmla="*/ 1592 h 2123"/>
              <a:gd name="T74" fmla="*/ 1328 w 2124"/>
              <a:gd name="T75" fmla="*/ 1460 h 2123"/>
              <a:gd name="T76" fmla="*/ 1991 w 2124"/>
              <a:gd name="T77" fmla="*/ 1460 h 2123"/>
              <a:gd name="T78" fmla="*/ 1991 w 2124"/>
              <a:gd name="T79" fmla="*/ 1592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24" h="2123">
                <a:moveTo>
                  <a:pt x="1726" y="1327"/>
                </a:moveTo>
                <a:lnTo>
                  <a:pt x="1726" y="929"/>
                </a:lnTo>
                <a:lnTo>
                  <a:pt x="1195" y="929"/>
                </a:lnTo>
                <a:lnTo>
                  <a:pt x="1195" y="796"/>
                </a:lnTo>
                <a:lnTo>
                  <a:pt x="1593" y="796"/>
                </a:lnTo>
                <a:lnTo>
                  <a:pt x="1593" y="0"/>
                </a:lnTo>
                <a:lnTo>
                  <a:pt x="664" y="0"/>
                </a:lnTo>
                <a:lnTo>
                  <a:pt x="664" y="796"/>
                </a:lnTo>
                <a:lnTo>
                  <a:pt x="1062" y="796"/>
                </a:lnTo>
                <a:lnTo>
                  <a:pt x="1062" y="929"/>
                </a:lnTo>
                <a:lnTo>
                  <a:pt x="399" y="929"/>
                </a:lnTo>
                <a:lnTo>
                  <a:pt x="399" y="1327"/>
                </a:lnTo>
                <a:lnTo>
                  <a:pt x="0" y="1327"/>
                </a:lnTo>
                <a:lnTo>
                  <a:pt x="0" y="2123"/>
                </a:lnTo>
                <a:lnTo>
                  <a:pt x="930" y="2123"/>
                </a:lnTo>
                <a:lnTo>
                  <a:pt x="930" y="1327"/>
                </a:lnTo>
                <a:lnTo>
                  <a:pt x="531" y="1327"/>
                </a:lnTo>
                <a:lnTo>
                  <a:pt x="531" y="1061"/>
                </a:lnTo>
                <a:lnTo>
                  <a:pt x="1593" y="1061"/>
                </a:lnTo>
                <a:lnTo>
                  <a:pt x="1593" y="1327"/>
                </a:lnTo>
                <a:lnTo>
                  <a:pt x="1195" y="1327"/>
                </a:lnTo>
                <a:lnTo>
                  <a:pt x="1195" y="2123"/>
                </a:lnTo>
                <a:lnTo>
                  <a:pt x="2124" y="2123"/>
                </a:lnTo>
                <a:lnTo>
                  <a:pt x="2124" y="1327"/>
                </a:lnTo>
                <a:lnTo>
                  <a:pt x="1726" y="1327"/>
                </a:lnTo>
                <a:close/>
                <a:moveTo>
                  <a:pt x="797" y="1460"/>
                </a:moveTo>
                <a:lnTo>
                  <a:pt x="797" y="1592"/>
                </a:lnTo>
                <a:lnTo>
                  <a:pt x="133" y="1592"/>
                </a:lnTo>
                <a:lnTo>
                  <a:pt x="133" y="1460"/>
                </a:lnTo>
                <a:lnTo>
                  <a:pt x="797" y="1460"/>
                </a:lnTo>
                <a:close/>
                <a:moveTo>
                  <a:pt x="797" y="265"/>
                </a:moveTo>
                <a:lnTo>
                  <a:pt x="797" y="132"/>
                </a:lnTo>
                <a:lnTo>
                  <a:pt x="1460" y="132"/>
                </a:lnTo>
                <a:lnTo>
                  <a:pt x="1460" y="265"/>
                </a:lnTo>
                <a:lnTo>
                  <a:pt x="797" y="265"/>
                </a:lnTo>
                <a:close/>
                <a:moveTo>
                  <a:pt x="1991" y="1592"/>
                </a:moveTo>
                <a:lnTo>
                  <a:pt x="1328" y="1592"/>
                </a:lnTo>
                <a:lnTo>
                  <a:pt x="1328" y="1460"/>
                </a:lnTo>
                <a:lnTo>
                  <a:pt x="1991" y="1460"/>
                </a:lnTo>
                <a:lnTo>
                  <a:pt x="1991" y="1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1" y="3310800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Konu Başlığı</a:t>
            </a:r>
          </a:p>
        </p:txBody>
      </p:sp>
    </p:spTree>
    <p:extLst>
      <p:ext uri="{BB962C8B-B14F-4D97-AF65-F5344CB8AC3E}">
        <p14:creationId xmlns:p14="http://schemas.microsoft.com/office/powerpoint/2010/main" val="3394713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u başlığı -  ar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05"/>
          <p:cNvGrpSpPr/>
          <p:nvPr userDrawn="1"/>
        </p:nvGrpSpPr>
        <p:grpSpPr>
          <a:xfrm>
            <a:off x="2" y="6429375"/>
            <a:ext cx="12191999" cy="441582"/>
            <a:chOff x="2" y="2110197"/>
            <a:chExt cx="12191999" cy="134339"/>
          </a:xfrm>
        </p:grpSpPr>
        <p:sp>
          <p:nvSpPr>
            <p:cNvPr id="22" name="Rectangle 106"/>
            <p:cNvSpPr/>
            <p:nvPr/>
          </p:nvSpPr>
          <p:spPr>
            <a:xfrm rot="16200000">
              <a:off x="2980836" y="1161370"/>
              <a:ext cx="134333" cy="203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Rectangle 107"/>
            <p:cNvSpPr/>
            <p:nvPr/>
          </p:nvSpPr>
          <p:spPr>
            <a:xfrm rot="16200000">
              <a:off x="5012835" y="1161369"/>
              <a:ext cx="134333" cy="2032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Rectangle 108"/>
            <p:cNvSpPr/>
            <p:nvPr/>
          </p:nvSpPr>
          <p:spPr>
            <a:xfrm rot="16200000">
              <a:off x="7044834" y="1161369"/>
              <a:ext cx="134335" cy="203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09"/>
            <p:cNvSpPr/>
            <p:nvPr/>
          </p:nvSpPr>
          <p:spPr>
            <a:xfrm rot="16200000">
              <a:off x="9076834" y="1161367"/>
              <a:ext cx="134336" cy="2032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ectangle 110"/>
            <p:cNvSpPr/>
            <p:nvPr/>
          </p:nvSpPr>
          <p:spPr>
            <a:xfrm rot="16200000">
              <a:off x="11108832" y="1161366"/>
              <a:ext cx="134338" cy="203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ectangle 111"/>
            <p:cNvSpPr/>
            <p:nvPr/>
          </p:nvSpPr>
          <p:spPr>
            <a:xfrm rot="16200000">
              <a:off x="948836" y="1161370"/>
              <a:ext cx="134331" cy="2032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16A08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809625" y="1647825"/>
            <a:ext cx="10644437" cy="414337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</a:t>
            </a:r>
            <a:r>
              <a:rPr lang="tr-TR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ssage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</p:txBody>
      </p:sp>
    </p:spTree>
    <p:extLst>
      <p:ext uri="{BB962C8B-B14F-4D97-AF65-F5344CB8AC3E}">
        <p14:creationId xmlns:p14="http://schemas.microsoft.com/office/powerpoint/2010/main" val="2991601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2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29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32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1577478" y="1731754"/>
            <a:ext cx="9037044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</p:txBody>
      </p:sp>
      <p:sp>
        <p:nvSpPr>
          <p:cNvPr id="10" name="Rectangle 115"/>
          <p:cNvSpPr/>
          <p:nvPr userDrawn="1"/>
        </p:nvSpPr>
        <p:spPr>
          <a:xfrm rot="16200000">
            <a:off x="-3016245" y="3012017"/>
            <a:ext cx="6857998" cy="833964"/>
          </a:xfrm>
          <a:prstGeom prst="rect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09325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4551817" y="1731754"/>
            <a:ext cx="6404050" cy="4924425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grpSp>
        <p:nvGrpSpPr>
          <p:cNvPr id="3" name="Grup 2"/>
          <p:cNvGrpSpPr/>
          <p:nvPr userDrawn="1"/>
        </p:nvGrpSpPr>
        <p:grpSpPr>
          <a:xfrm>
            <a:off x="113214" y="2532916"/>
            <a:ext cx="4125412" cy="3653712"/>
            <a:chOff x="103688" y="2158055"/>
            <a:chExt cx="5204705" cy="4609598"/>
          </a:xfrm>
        </p:grpSpPr>
        <p:pic>
          <p:nvPicPr>
            <p:cNvPr id="15" name="Picture 104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03688" y="5620564"/>
              <a:ext cx="5204705" cy="1147089"/>
            </a:xfrm>
            <a:prstGeom prst="rect">
              <a:avLst/>
            </a:prstGeom>
          </p:spPr>
        </p:pic>
        <p:sp>
          <p:nvSpPr>
            <p:cNvPr id="16" name="Freeform 48"/>
            <p:cNvSpPr>
              <a:spLocks/>
            </p:cNvSpPr>
            <p:nvPr userDrawn="1"/>
          </p:nvSpPr>
          <p:spPr bwMode="auto">
            <a:xfrm>
              <a:off x="1169509" y="3549189"/>
              <a:ext cx="1088044" cy="830320"/>
            </a:xfrm>
            <a:custGeom>
              <a:avLst/>
              <a:gdLst>
                <a:gd name="T0" fmla="*/ 0 w 971"/>
                <a:gd name="T1" fmla="*/ 74 h 741"/>
                <a:gd name="T2" fmla="*/ 653 w 971"/>
                <a:gd name="T3" fmla="*/ 0 h 741"/>
                <a:gd name="T4" fmla="*/ 971 w 971"/>
                <a:gd name="T5" fmla="*/ 384 h 741"/>
                <a:gd name="T6" fmla="*/ 403 w 971"/>
                <a:gd name="T7" fmla="*/ 741 h 741"/>
                <a:gd name="T8" fmla="*/ 133 w 971"/>
                <a:gd name="T9" fmla="*/ 566 h 741"/>
                <a:gd name="T10" fmla="*/ 0 w 971"/>
                <a:gd name="T11" fmla="*/ 74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1" h="741">
                  <a:moveTo>
                    <a:pt x="0" y="74"/>
                  </a:moveTo>
                  <a:lnTo>
                    <a:pt x="653" y="0"/>
                  </a:lnTo>
                  <a:lnTo>
                    <a:pt x="971" y="384"/>
                  </a:lnTo>
                  <a:lnTo>
                    <a:pt x="403" y="741"/>
                  </a:lnTo>
                  <a:lnTo>
                    <a:pt x="133" y="566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49"/>
            <p:cNvSpPr>
              <a:spLocks/>
            </p:cNvSpPr>
            <p:nvPr userDrawn="1"/>
          </p:nvSpPr>
          <p:spPr bwMode="auto">
            <a:xfrm>
              <a:off x="1458609" y="3610818"/>
              <a:ext cx="665601" cy="440372"/>
            </a:xfrm>
            <a:custGeom>
              <a:avLst/>
              <a:gdLst>
                <a:gd name="T0" fmla="*/ 36 w 594"/>
                <a:gd name="T1" fmla="*/ 393 h 393"/>
                <a:gd name="T2" fmla="*/ 594 w 594"/>
                <a:gd name="T3" fmla="*/ 331 h 393"/>
                <a:gd name="T4" fmla="*/ 407 w 594"/>
                <a:gd name="T5" fmla="*/ 80 h 393"/>
                <a:gd name="T6" fmla="*/ 152 w 594"/>
                <a:gd name="T7" fmla="*/ 0 h 393"/>
                <a:gd name="T8" fmla="*/ 0 w 594"/>
                <a:gd name="T9" fmla="*/ 42 h 393"/>
                <a:gd name="T10" fmla="*/ 0 w 594"/>
                <a:gd name="T11" fmla="*/ 246 h 393"/>
                <a:gd name="T12" fmla="*/ 36 w 594"/>
                <a:gd name="T13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393">
                  <a:moveTo>
                    <a:pt x="36" y="393"/>
                  </a:moveTo>
                  <a:lnTo>
                    <a:pt x="594" y="331"/>
                  </a:lnTo>
                  <a:lnTo>
                    <a:pt x="407" y="80"/>
                  </a:lnTo>
                  <a:lnTo>
                    <a:pt x="152" y="0"/>
                  </a:lnTo>
                  <a:lnTo>
                    <a:pt x="0" y="42"/>
                  </a:lnTo>
                  <a:lnTo>
                    <a:pt x="0" y="246"/>
                  </a:lnTo>
                  <a:lnTo>
                    <a:pt x="36" y="39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50"/>
            <p:cNvSpPr>
              <a:spLocks/>
            </p:cNvSpPr>
            <p:nvPr userDrawn="1"/>
          </p:nvSpPr>
          <p:spPr bwMode="auto">
            <a:xfrm>
              <a:off x="1244585" y="4478116"/>
              <a:ext cx="596127" cy="930048"/>
            </a:xfrm>
            <a:custGeom>
              <a:avLst/>
              <a:gdLst>
                <a:gd name="T0" fmla="*/ 55 w 225"/>
                <a:gd name="T1" fmla="*/ 351 h 351"/>
                <a:gd name="T2" fmla="*/ 210 w 225"/>
                <a:gd name="T3" fmla="*/ 304 h 351"/>
                <a:gd name="T4" fmla="*/ 225 w 225"/>
                <a:gd name="T5" fmla="*/ 70 h 351"/>
                <a:gd name="T6" fmla="*/ 163 w 225"/>
                <a:gd name="T7" fmla="*/ 0 h 351"/>
                <a:gd name="T8" fmla="*/ 36 w 225"/>
                <a:gd name="T9" fmla="*/ 84 h 351"/>
                <a:gd name="T10" fmla="*/ 0 w 225"/>
                <a:gd name="T11" fmla="*/ 200 h 351"/>
                <a:gd name="T12" fmla="*/ 55 w 225"/>
                <a:gd name="T13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351">
                  <a:moveTo>
                    <a:pt x="55" y="351"/>
                  </a:moveTo>
                  <a:cubicBezTo>
                    <a:pt x="210" y="304"/>
                    <a:pt x="210" y="304"/>
                    <a:pt x="210" y="304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8" y="82"/>
                    <a:pt x="36" y="84"/>
                  </a:cubicBezTo>
                  <a:cubicBezTo>
                    <a:pt x="35" y="85"/>
                    <a:pt x="0" y="200"/>
                    <a:pt x="0" y="200"/>
                  </a:cubicBezTo>
                  <a:lnTo>
                    <a:pt x="55" y="35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1"/>
            <p:cNvSpPr>
              <a:spLocks/>
            </p:cNvSpPr>
            <p:nvPr userDrawn="1"/>
          </p:nvSpPr>
          <p:spPr bwMode="auto">
            <a:xfrm>
              <a:off x="1580747" y="4817640"/>
              <a:ext cx="867298" cy="633105"/>
            </a:xfrm>
            <a:custGeom>
              <a:avLst/>
              <a:gdLst>
                <a:gd name="T0" fmla="*/ 6 w 327"/>
                <a:gd name="T1" fmla="*/ 23 h 239"/>
                <a:gd name="T2" fmla="*/ 327 w 327"/>
                <a:gd name="T3" fmla="*/ 0 h 239"/>
                <a:gd name="T4" fmla="*/ 249 w 327"/>
                <a:gd name="T5" fmla="*/ 160 h 239"/>
                <a:gd name="T6" fmla="*/ 108 w 327"/>
                <a:gd name="T7" fmla="*/ 239 h 239"/>
                <a:gd name="T8" fmla="*/ 1 w 327"/>
                <a:gd name="T9" fmla="*/ 152 h 239"/>
                <a:gd name="T10" fmla="*/ 6 w 327"/>
                <a:gd name="T11" fmla="*/ 2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7" h="239">
                  <a:moveTo>
                    <a:pt x="6" y="23"/>
                  </a:moveTo>
                  <a:cubicBezTo>
                    <a:pt x="327" y="0"/>
                    <a:pt x="327" y="0"/>
                    <a:pt x="327" y="0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49" y="160"/>
                    <a:pt x="113" y="239"/>
                    <a:pt x="108" y="239"/>
                  </a:cubicBezTo>
                  <a:cubicBezTo>
                    <a:pt x="103" y="238"/>
                    <a:pt x="3" y="152"/>
                    <a:pt x="1" y="152"/>
                  </a:cubicBezTo>
                  <a:cubicBezTo>
                    <a:pt x="0" y="151"/>
                    <a:pt x="6" y="23"/>
                    <a:pt x="6" y="2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52"/>
            <p:cNvSpPr>
              <a:spLocks/>
            </p:cNvSpPr>
            <p:nvPr userDrawn="1"/>
          </p:nvSpPr>
          <p:spPr bwMode="auto">
            <a:xfrm>
              <a:off x="1729779" y="3822600"/>
              <a:ext cx="662239" cy="1158638"/>
            </a:xfrm>
            <a:custGeom>
              <a:avLst/>
              <a:gdLst>
                <a:gd name="T0" fmla="*/ 94 w 591"/>
                <a:gd name="T1" fmla="*/ 1034 h 1034"/>
                <a:gd name="T2" fmla="*/ 579 w 591"/>
                <a:gd name="T3" fmla="*/ 968 h 1034"/>
                <a:gd name="T4" fmla="*/ 591 w 591"/>
                <a:gd name="T5" fmla="*/ 497 h 1034"/>
                <a:gd name="T6" fmla="*/ 402 w 591"/>
                <a:gd name="T7" fmla="*/ 24 h 1034"/>
                <a:gd name="T8" fmla="*/ 321 w 591"/>
                <a:gd name="T9" fmla="*/ 0 h 1034"/>
                <a:gd name="T10" fmla="*/ 0 w 591"/>
                <a:gd name="T11" fmla="*/ 19 h 1034"/>
                <a:gd name="T12" fmla="*/ 94 w 591"/>
                <a:gd name="T13" fmla="*/ 1034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1034">
                  <a:moveTo>
                    <a:pt x="94" y="1034"/>
                  </a:moveTo>
                  <a:lnTo>
                    <a:pt x="579" y="968"/>
                  </a:lnTo>
                  <a:lnTo>
                    <a:pt x="591" y="497"/>
                  </a:lnTo>
                  <a:lnTo>
                    <a:pt x="402" y="24"/>
                  </a:lnTo>
                  <a:lnTo>
                    <a:pt x="321" y="0"/>
                  </a:lnTo>
                  <a:lnTo>
                    <a:pt x="0" y="19"/>
                  </a:lnTo>
                  <a:lnTo>
                    <a:pt x="94" y="1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53"/>
            <p:cNvSpPr>
              <a:spLocks/>
            </p:cNvSpPr>
            <p:nvPr userDrawn="1"/>
          </p:nvSpPr>
          <p:spPr bwMode="auto">
            <a:xfrm>
              <a:off x="2657396" y="2177105"/>
              <a:ext cx="782137" cy="789981"/>
            </a:xfrm>
            <a:custGeom>
              <a:avLst/>
              <a:gdLst>
                <a:gd name="T0" fmla="*/ 168 w 698"/>
                <a:gd name="T1" fmla="*/ 0 h 705"/>
                <a:gd name="T2" fmla="*/ 0 w 698"/>
                <a:gd name="T3" fmla="*/ 485 h 705"/>
                <a:gd name="T4" fmla="*/ 457 w 698"/>
                <a:gd name="T5" fmla="*/ 705 h 705"/>
                <a:gd name="T6" fmla="*/ 698 w 698"/>
                <a:gd name="T7" fmla="*/ 606 h 705"/>
                <a:gd name="T8" fmla="*/ 660 w 698"/>
                <a:gd name="T9" fmla="*/ 352 h 705"/>
                <a:gd name="T10" fmla="*/ 168 w 698"/>
                <a:gd name="T11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705">
                  <a:moveTo>
                    <a:pt x="168" y="0"/>
                  </a:moveTo>
                  <a:lnTo>
                    <a:pt x="0" y="485"/>
                  </a:lnTo>
                  <a:lnTo>
                    <a:pt x="457" y="705"/>
                  </a:lnTo>
                  <a:lnTo>
                    <a:pt x="698" y="606"/>
                  </a:lnTo>
                  <a:lnTo>
                    <a:pt x="660" y="352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4"/>
            <p:cNvSpPr>
              <a:spLocks/>
            </p:cNvSpPr>
            <p:nvPr userDrawn="1"/>
          </p:nvSpPr>
          <p:spPr bwMode="auto">
            <a:xfrm>
              <a:off x="2477179" y="2735677"/>
              <a:ext cx="580440" cy="774293"/>
            </a:xfrm>
            <a:custGeom>
              <a:avLst/>
              <a:gdLst>
                <a:gd name="T0" fmla="*/ 518 w 518"/>
                <a:gd name="T1" fmla="*/ 71 h 691"/>
                <a:gd name="T2" fmla="*/ 303 w 518"/>
                <a:gd name="T3" fmla="*/ 691 h 691"/>
                <a:gd name="T4" fmla="*/ 45 w 518"/>
                <a:gd name="T5" fmla="*/ 407 h 691"/>
                <a:gd name="T6" fmla="*/ 0 w 518"/>
                <a:gd name="T7" fmla="*/ 94 h 691"/>
                <a:gd name="T8" fmla="*/ 166 w 518"/>
                <a:gd name="T9" fmla="*/ 0 h 691"/>
                <a:gd name="T10" fmla="*/ 518 w 518"/>
                <a:gd name="T11" fmla="*/ 7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691">
                  <a:moveTo>
                    <a:pt x="518" y="71"/>
                  </a:moveTo>
                  <a:lnTo>
                    <a:pt x="303" y="691"/>
                  </a:lnTo>
                  <a:lnTo>
                    <a:pt x="45" y="407"/>
                  </a:lnTo>
                  <a:lnTo>
                    <a:pt x="0" y="94"/>
                  </a:lnTo>
                  <a:lnTo>
                    <a:pt x="166" y="0"/>
                  </a:lnTo>
                  <a:lnTo>
                    <a:pt x="518" y="7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55"/>
            <p:cNvSpPr>
              <a:spLocks/>
            </p:cNvSpPr>
            <p:nvPr userDrawn="1"/>
          </p:nvSpPr>
          <p:spPr bwMode="auto">
            <a:xfrm>
              <a:off x="3519090" y="2760905"/>
              <a:ext cx="989437" cy="657757"/>
            </a:xfrm>
            <a:custGeom>
              <a:avLst/>
              <a:gdLst>
                <a:gd name="T0" fmla="*/ 883 w 883"/>
                <a:gd name="T1" fmla="*/ 78 h 587"/>
                <a:gd name="T2" fmla="*/ 665 w 883"/>
                <a:gd name="T3" fmla="*/ 587 h 587"/>
                <a:gd name="T4" fmla="*/ 137 w 883"/>
                <a:gd name="T5" fmla="*/ 411 h 587"/>
                <a:gd name="T6" fmla="*/ 0 w 883"/>
                <a:gd name="T7" fmla="*/ 142 h 587"/>
                <a:gd name="T8" fmla="*/ 279 w 883"/>
                <a:gd name="T9" fmla="*/ 0 h 587"/>
                <a:gd name="T10" fmla="*/ 883 w 883"/>
                <a:gd name="T11" fmla="*/ 78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3" h="587">
                  <a:moveTo>
                    <a:pt x="883" y="78"/>
                  </a:moveTo>
                  <a:lnTo>
                    <a:pt x="665" y="587"/>
                  </a:lnTo>
                  <a:lnTo>
                    <a:pt x="137" y="411"/>
                  </a:lnTo>
                  <a:lnTo>
                    <a:pt x="0" y="142"/>
                  </a:lnTo>
                  <a:lnTo>
                    <a:pt x="279" y="0"/>
                  </a:lnTo>
                  <a:lnTo>
                    <a:pt x="883" y="7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56"/>
            <p:cNvSpPr>
              <a:spLocks/>
            </p:cNvSpPr>
            <p:nvPr userDrawn="1"/>
          </p:nvSpPr>
          <p:spPr bwMode="auto">
            <a:xfrm>
              <a:off x="3608924" y="3133468"/>
              <a:ext cx="591645" cy="670083"/>
            </a:xfrm>
            <a:custGeom>
              <a:avLst/>
              <a:gdLst>
                <a:gd name="T0" fmla="*/ 83 w 223"/>
                <a:gd name="T1" fmla="*/ 0 h 253"/>
                <a:gd name="T2" fmla="*/ 0 w 223"/>
                <a:gd name="T3" fmla="*/ 241 h 253"/>
                <a:gd name="T4" fmla="*/ 118 w 223"/>
                <a:gd name="T5" fmla="*/ 253 h 253"/>
                <a:gd name="T6" fmla="*/ 223 w 223"/>
                <a:gd name="T7" fmla="*/ 193 h 253"/>
                <a:gd name="T8" fmla="*/ 203 w 223"/>
                <a:gd name="T9" fmla="*/ 75 h 253"/>
                <a:gd name="T10" fmla="*/ 83 w 223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53">
                  <a:moveTo>
                    <a:pt x="83" y="0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8" y="253"/>
                    <a:pt x="223" y="198"/>
                    <a:pt x="223" y="193"/>
                  </a:cubicBezTo>
                  <a:cubicBezTo>
                    <a:pt x="223" y="188"/>
                    <a:pt x="203" y="75"/>
                    <a:pt x="203" y="75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57"/>
            <p:cNvSpPr>
              <a:spLocks/>
            </p:cNvSpPr>
            <p:nvPr userDrawn="1"/>
          </p:nvSpPr>
          <p:spPr bwMode="auto">
            <a:xfrm>
              <a:off x="2734712" y="2790039"/>
              <a:ext cx="1195616" cy="869539"/>
            </a:xfrm>
            <a:custGeom>
              <a:avLst/>
              <a:gdLst>
                <a:gd name="T0" fmla="*/ 451 w 451"/>
                <a:gd name="T1" fmla="*/ 138 h 328"/>
                <a:gd name="T2" fmla="*/ 400 w 451"/>
                <a:gd name="T3" fmla="*/ 327 h 328"/>
                <a:gd name="T4" fmla="*/ 22 w 451"/>
                <a:gd name="T5" fmla="*/ 247 h 328"/>
                <a:gd name="T6" fmla="*/ 0 w 451"/>
                <a:gd name="T7" fmla="*/ 169 h 328"/>
                <a:gd name="T8" fmla="*/ 42 w 451"/>
                <a:gd name="T9" fmla="*/ 0 h 328"/>
                <a:gd name="T10" fmla="*/ 451 w 451"/>
                <a:gd name="T11" fmla="*/ 13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1" h="328">
                  <a:moveTo>
                    <a:pt x="451" y="138"/>
                  </a:moveTo>
                  <a:cubicBezTo>
                    <a:pt x="451" y="138"/>
                    <a:pt x="395" y="328"/>
                    <a:pt x="400" y="327"/>
                  </a:cubicBezTo>
                  <a:cubicBezTo>
                    <a:pt x="405" y="326"/>
                    <a:pt x="22" y="247"/>
                    <a:pt x="22" y="247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451" y="1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58"/>
            <p:cNvSpPr>
              <a:spLocks/>
            </p:cNvSpPr>
            <p:nvPr userDrawn="1"/>
          </p:nvSpPr>
          <p:spPr bwMode="auto">
            <a:xfrm>
              <a:off x="2906101" y="5550472"/>
              <a:ext cx="1067875" cy="981593"/>
            </a:xfrm>
            <a:custGeom>
              <a:avLst/>
              <a:gdLst>
                <a:gd name="T0" fmla="*/ 473 w 953"/>
                <a:gd name="T1" fmla="*/ 876 h 876"/>
                <a:gd name="T2" fmla="*/ 0 w 953"/>
                <a:gd name="T3" fmla="*/ 261 h 876"/>
                <a:gd name="T4" fmla="*/ 236 w 953"/>
                <a:gd name="T5" fmla="*/ 0 h 876"/>
                <a:gd name="T6" fmla="*/ 953 w 953"/>
                <a:gd name="T7" fmla="*/ 0 h 876"/>
                <a:gd name="T8" fmla="*/ 773 w 953"/>
                <a:gd name="T9" fmla="*/ 348 h 876"/>
                <a:gd name="T10" fmla="*/ 473 w 953"/>
                <a:gd name="T11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3" h="876">
                  <a:moveTo>
                    <a:pt x="473" y="876"/>
                  </a:moveTo>
                  <a:lnTo>
                    <a:pt x="0" y="261"/>
                  </a:lnTo>
                  <a:lnTo>
                    <a:pt x="236" y="0"/>
                  </a:lnTo>
                  <a:lnTo>
                    <a:pt x="953" y="0"/>
                  </a:lnTo>
                  <a:lnTo>
                    <a:pt x="773" y="348"/>
                  </a:lnTo>
                  <a:lnTo>
                    <a:pt x="473" y="87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59"/>
            <p:cNvSpPr>
              <a:spLocks/>
            </p:cNvSpPr>
            <p:nvPr userDrawn="1"/>
          </p:nvSpPr>
          <p:spPr bwMode="auto">
            <a:xfrm>
              <a:off x="2541050" y="4804193"/>
              <a:ext cx="906517" cy="1034259"/>
            </a:xfrm>
            <a:custGeom>
              <a:avLst/>
              <a:gdLst>
                <a:gd name="T0" fmla="*/ 342 w 342"/>
                <a:gd name="T1" fmla="*/ 309 h 390"/>
                <a:gd name="T2" fmla="*/ 112 w 342"/>
                <a:gd name="T3" fmla="*/ 0 h 390"/>
                <a:gd name="T4" fmla="*/ 2 w 342"/>
                <a:gd name="T5" fmla="*/ 198 h 390"/>
                <a:gd name="T6" fmla="*/ 102 w 342"/>
                <a:gd name="T7" fmla="*/ 340 h 390"/>
                <a:gd name="T8" fmla="*/ 252 w 342"/>
                <a:gd name="T9" fmla="*/ 390 h 390"/>
                <a:gd name="T10" fmla="*/ 342 w 342"/>
                <a:gd name="T11" fmla="*/ 30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2" h="390">
                  <a:moveTo>
                    <a:pt x="342" y="309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0" y="185"/>
                    <a:pt x="2" y="198"/>
                  </a:cubicBezTo>
                  <a:cubicBezTo>
                    <a:pt x="4" y="211"/>
                    <a:pt x="102" y="340"/>
                    <a:pt x="102" y="340"/>
                  </a:cubicBezTo>
                  <a:cubicBezTo>
                    <a:pt x="252" y="390"/>
                    <a:pt x="252" y="390"/>
                    <a:pt x="252" y="390"/>
                  </a:cubicBezTo>
                  <a:lnTo>
                    <a:pt x="342" y="30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60"/>
            <p:cNvSpPr>
              <a:spLocks/>
            </p:cNvSpPr>
            <p:nvPr userDrawn="1"/>
          </p:nvSpPr>
          <p:spPr bwMode="auto">
            <a:xfrm>
              <a:off x="3595233" y="4699983"/>
              <a:ext cx="1283018" cy="811271"/>
            </a:xfrm>
            <a:custGeom>
              <a:avLst/>
              <a:gdLst>
                <a:gd name="T0" fmla="*/ 1145 w 1145"/>
                <a:gd name="T1" fmla="*/ 648 h 724"/>
                <a:gd name="T2" fmla="*/ 722 w 1145"/>
                <a:gd name="T3" fmla="*/ 0 h 724"/>
                <a:gd name="T4" fmla="*/ 0 w 1145"/>
                <a:gd name="T5" fmla="*/ 35 h 724"/>
                <a:gd name="T6" fmla="*/ 532 w 1145"/>
                <a:gd name="T7" fmla="*/ 724 h 724"/>
                <a:gd name="T8" fmla="*/ 1145 w 1145"/>
                <a:gd name="T9" fmla="*/ 64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724">
                  <a:moveTo>
                    <a:pt x="1145" y="648"/>
                  </a:moveTo>
                  <a:lnTo>
                    <a:pt x="722" y="0"/>
                  </a:lnTo>
                  <a:lnTo>
                    <a:pt x="0" y="35"/>
                  </a:lnTo>
                  <a:lnTo>
                    <a:pt x="532" y="724"/>
                  </a:lnTo>
                  <a:lnTo>
                    <a:pt x="1145" y="6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61"/>
            <p:cNvSpPr>
              <a:spLocks/>
            </p:cNvSpPr>
            <p:nvPr userDrawn="1"/>
          </p:nvSpPr>
          <p:spPr bwMode="auto">
            <a:xfrm>
              <a:off x="3651504" y="4379508"/>
              <a:ext cx="965905" cy="737315"/>
            </a:xfrm>
            <a:custGeom>
              <a:avLst/>
              <a:gdLst>
                <a:gd name="T0" fmla="*/ 177 w 364"/>
                <a:gd name="T1" fmla="*/ 278 h 278"/>
                <a:gd name="T2" fmla="*/ 0 w 364"/>
                <a:gd name="T3" fmla="*/ 22 h 278"/>
                <a:gd name="T4" fmla="*/ 163 w 364"/>
                <a:gd name="T5" fmla="*/ 0 h 278"/>
                <a:gd name="T6" fmla="*/ 344 w 364"/>
                <a:gd name="T7" fmla="*/ 71 h 278"/>
                <a:gd name="T8" fmla="*/ 357 w 364"/>
                <a:gd name="T9" fmla="*/ 198 h 278"/>
                <a:gd name="T10" fmla="*/ 177 w 364"/>
                <a:gd name="T11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278">
                  <a:moveTo>
                    <a:pt x="177" y="278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342" y="60"/>
                    <a:pt x="344" y="71"/>
                  </a:cubicBezTo>
                  <a:cubicBezTo>
                    <a:pt x="345" y="82"/>
                    <a:pt x="364" y="190"/>
                    <a:pt x="357" y="198"/>
                  </a:cubicBezTo>
                  <a:cubicBezTo>
                    <a:pt x="349" y="205"/>
                    <a:pt x="177" y="278"/>
                    <a:pt x="177" y="2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62"/>
            <p:cNvSpPr>
              <a:spLocks/>
            </p:cNvSpPr>
            <p:nvPr userDrawn="1"/>
          </p:nvSpPr>
          <p:spPr bwMode="auto">
            <a:xfrm>
              <a:off x="2961007" y="4585688"/>
              <a:ext cx="1272933" cy="1195616"/>
            </a:xfrm>
            <a:custGeom>
              <a:avLst/>
              <a:gdLst>
                <a:gd name="T0" fmla="*/ 480 w 480"/>
                <a:gd name="T1" fmla="*/ 205 h 451"/>
                <a:gd name="T2" fmla="*/ 334 w 480"/>
                <a:gd name="T3" fmla="*/ 0 h 451"/>
                <a:gd name="T4" fmla="*/ 143 w 480"/>
                <a:gd name="T5" fmla="*/ 47 h 451"/>
                <a:gd name="T6" fmla="*/ 0 w 480"/>
                <a:gd name="T7" fmla="*/ 235 h 451"/>
                <a:gd name="T8" fmla="*/ 122 w 480"/>
                <a:gd name="T9" fmla="*/ 451 h 451"/>
                <a:gd name="T10" fmla="*/ 480 w 480"/>
                <a:gd name="T11" fmla="*/ 20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" h="451">
                  <a:moveTo>
                    <a:pt x="480" y="205"/>
                  </a:moveTo>
                  <a:cubicBezTo>
                    <a:pt x="334" y="0"/>
                    <a:pt x="334" y="0"/>
                    <a:pt x="334" y="0"/>
                  </a:cubicBezTo>
                  <a:cubicBezTo>
                    <a:pt x="143" y="47"/>
                    <a:pt x="143" y="47"/>
                    <a:pt x="143" y="47"/>
                  </a:cubicBezTo>
                  <a:cubicBezTo>
                    <a:pt x="143" y="47"/>
                    <a:pt x="0" y="226"/>
                    <a:pt x="0" y="235"/>
                  </a:cubicBezTo>
                  <a:cubicBezTo>
                    <a:pt x="0" y="245"/>
                    <a:pt x="122" y="451"/>
                    <a:pt x="122" y="451"/>
                  </a:cubicBezTo>
                  <a:lnTo>
                    <a:pt x="480" y="2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63"/>
            <p:cNvSpPr>
              <a:spLocks/>
            </p:cNvSpPr>
            <p:nvPr userDrawn="1"/>
          </p:nvSpPr>
          <p:spPr bwMode="auto">
            <a:xfrm>
              <a:off x="1185197" y="2411840"/>
              <a:ext cx="1591166" cy="3993604"/>
            </a:xfrm>
            <a:custGeom>
              <a:avLst/>
              <a:gdLst>
                <a:gd name="T0" fmla="*/ 121 w 600"/>
                <a:gd name="T1" fmla="*/ 0 h 1506"/>
                <a:gd name="T2" fmla="*/ 0 w 600"/>
                <a:gd name="T3" fmla="*/ 438 h 1506"/>
                <a:gd name="T4" fmla="*/ 118 w 600"/>
                <a:gd name="T5" fmla="*/ 618 h 1506"/>
                <a:gd name="T6" fmla="*/ 119 w 600"/>
                <a:gd name="T7" fmla="*/ 615 h 1506"/>
                <a:gd name="T8" fmla="*/ 120 w 600"/>
                <a:gd name="T9" fmla="*/ 612 h 1506"/>
                <a:gd name="T10" fmla="*/ 121 w 600"/>
                <a:gd name="T11" fmla="*/ 610 h 1506"/>
                <a:gd name="T12" fmla="*/ 121 w 600"/>
                <a:gd name="T13" fmla="*/ 607 h 1506"/>
                <a:gd name="T14" fmla="*/ 151 w 600"/>
                <a:gd name="T15" fmla="*/ 544 h 1506"/>
                <a:gd name="T16" fmla="*/ 190 w 600"/>
                <a:gd name="T17" fmla="*/ 514 h 1506"/>
                <a:gd name="T18" fmla="*/ 235 w 600"/>
                <a:gd name="T19" fmla="*/ 519 h 1506"/>
                <a:gd name="T20" fmla="*/ 280 w 600"/>
                <a:gd name="T21" fmla="*/ 561 h 1506"/>
                <a:gd name="T22" fmla="*/ 316 w 600"/>
                <a:gd name="T23" fmla="*/ 636 h 1506"/>
                <a:gd name="T24" fmla="*/ 336 w 600"/>
                <a:gd name="T25" fmla="*/ 728 h 1506"/>
                <a:gd name="T26" fmla="*/ 339 w 600"/>
                <a:gd name="T27" fmla="*/ 824 h 1506"/>
                <a:gd name="T28" fmla="*/ 322 w 600"/>
                <a:gd name="T29" fmla="*/ 912 h 1506"/>
                <a:gd name="T30" fmla="*/ 290 w 600"/>
                <a:gd name="T31" fmla="*/ 973 h 1506"/>
                <a:gd name="T32" fmla="*/ 249 w 600"/>
                <a:gd name="T33" fmla="*/ 998 h 1506"/>
                <a:gd name="T34" fmla="*/ 204 w 600"/>
                <a:gd name="T35" fmla="*/ 987 h 1506"/>
                <a:gd name="T36" fmla="*/ 162 w 600"/>
                <a:gd name="T37" fmla="*/ 942 h 1506"/>
                <a:gd name="T38" fmla="*/ 160 w 600"/>
                <a:gd name="T39" fmla="*/ 939 h 1506"/>
                <a:gd name="T40" fmla="*/ 158 w 600"/>
                <a:gd name="T41" fmla="*/ 936 h 1506"/>
                <a:gd name="T42" fmla="*/ 157 w 600"/>
                <a:gd name="T43" fmla="*/ 933 h 1506"/>
                <a:gd name="T44" fmla="*/ 155 w 600"/>
                <a:gd name="T45" fmla="*/ 930 h 1506"/>
                <a:gd name="T46" fmla="*/ 88 w 600"/>
                <a:gd name="T47" fmla="*/ 1148 h 1506"/>
                <a:gd name="T48" fmla="*/ 303 w 600"/>
                <a:gd name="T49" fmla="*/ 1506 h 1506"/>
                <a:gd name="T50" fmla="*/ 600 w 600"/>
                <a:gd name="T51" fmla="*/ 655 h 1506"/>
                <a:gd name="T52" fmla="*/ 121 w 600"/>
                <a:gd name="T53" fmla="*/ 0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0" h="1506">
                  <a:moveTo>
                    <a:pt x="121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118" y="618"/>
                    <a:pt x="118" y="618"/>
                    <a:pt x="118" y="618"/>
                  </a:cubicBezTo>
                  <a:cubicBezTo>
                    <a:pt x="119" y="617"/>
                    <a:pt x="119" y="616"/>
                    <a:pt x="119" y="615"/>
                  </a:cubicBezTo>
                  <a:cubicBezTo>
                    <a:pt x="119" y="614"/>
                    <a:pt x="120" y="613"/>
                    <a:pt x="120" y="612"/>
                  </a:cubicBezTo>
                  <a:cubicBezTo>
                    <a:pt x="120" y="612"/>
                    <a:pt x="120" y="611"/>
                    <a:pt x="121" y="610"/>
                  </a:cubicBezTo>
                  <a:cubicBezTo>
                    <a:pt x="121" y="609"/>
                    <a:pt x="121" y="608"/>
                    <a:pt x="121" y="607"/>
                  </a:cubicBezTo>
                  <a:cubicBezTo>
                    <a:pt x="129" y="581"/>
                    <a:pt x="139" y="560"/>
                    <a:pt x="151" y="544"/>
                  </a:cubicBezTo>
                  <a:cubicBezTo>
                    <a:pt x="163" y="529"/>
                    <a:pt x="176" y="518"/>
                    <a:pt x="190" y="514"/>
                  </a:cubicBezTo>
                  <a:cubicBezTo>
                    <a:pt x="205" y="510"/>
                    <a:pt x="220" y="511"/>
                    <a:pt x="235" y="519"/>
                  </a:cubicBezTo>
                  <a:cubicBezTo>
                    <a:pt x="250" y="527"/>
                    <a:pt x="266" y="541"/>
                    <a:pt x="280" y="561"/>
                  </a:cubicBezTo>
                  <a:cubicBezTo>
                    <a:pt x="294" y="582"/>
                    <a:pt x="306" y="608"/>
                    <a:pt x="316" y="636"/>
                  </a:cubicBezTo>
                  <a:cubicBezTo>
                    <a:pt x="325" y="665"/>
                    <a:pt x="332" y="696"/>
                    <a:pt x="336" y="728"/>
                  </a:cubicBezTo>
                  <a:cubicBezTo>
                    <a:pt x="340" y="760"/>
                    <a:pt x="341" y="793"/>
                    <a:pt x="339" y="824"/>
                  </a:cubicBezTo>
                  <a:cubicBezTo>
                    <a:pt x="336" y="855"/>
                    <a:pt x="331" y="885"/>
                    <a:pt x="322" y="912"/>
                  </a:cubicBezTo>
                  <a:cubicBezTo>
                    <a:pt x="314" y="938"/>
                    <a:pt x="303" y="958"/>
                    <a:pt x="290" y="973"/>
                  </a:cubicBezTo>
                  <a:cubicBezTo>
                    <a:pt x="277" y="987"/>
                    <a:pt x="263" y="996"/>
                    <a:pt x="249" y="998"/>
                  </a:cubicBezTo>
                  <a:cubicBezTo>
                    <a:pt x="234" y="1000"/>
                    <a:pt x="219" y="997"/>
                    <a:pt x="204" y="987"/>
                  </a:cubicBezTo>
                  <a:cubicBezTo>
                    <a:pt x="189" y="978"/>
                    <a:pt x="175" y="963"/>
                    <a:pt x="162" y="942"/>
                  </a:cubicBezTo>
                  <a:cubicBezTo>
                    <a:pt x="161" y="941"/>
                    <a:pt x="160" y="940"/>
                    <a:pt x="160" y="939"/>
                  </a:cubicBezTo>
                  <a:cubicBezTo>
                    <a:pt x="159" y="938"/>
                    <a:pt x="159" y="937"/>
                    <a:pt x="158" y="936"/>
                  </a:cubicBezTo>
                  <a:cubicBezTo>
                    <a:pt x="158" y="935"/>
                    <a:pt x="157" y="934"/>
                    <a:pt x="157" y="933"/>
                  </a:cubicBezTo>
                  <a:cubicBezTo>
                    <a:pt x="156" y="932"/>
                    <a:pt x="155" y="931"/>
                    <a:pt x="155" y="930"/>
                  </a:cubicBezTo>
                  <a:cubicBezTo>
                    <a:pt x="88" y="1148"/>
                    <a:pt x="88" y="1148"/>
                    <a:pt x="88" y="1148"/>
                  </a:cubicBezTo>
                  <a:cubicBezTo>
                    <a:pt x="303" y="1506"/>
                    <a:pt x="303" y="1506"/>
                    <a:pt x="303" y="1506"/>
                  </a:cubicBezTo>
                  <a:cubicBezTo>
                    <a:pt x="600" y="655"/>
                    <a:pt x="600" y="655"/>
                    <a:pt x="600" y="655"/>
                  </a:cubicBezTo>
                  <a:cubicBezTo>
                    <a:pt x="121" y="0"/>
                    <a:pt x="121" y="0"/>
                    <a:pt x="121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64"/>
            <p:cNvSpPr>
              <a:spLocks/>
            </p:cNvSpPr>
            <p:nvPr userDrawn="1"/>
          </p:nvSpPr>
          <p:spPr bwMode="auto">
            <a:xfrm>
              <a:off x="901700" y="3632109"/>
              <a:ext cx="1148554" cy="1776056"/>
            </a:xfrm>
            <a:custGeom>
              <a:avLst/>
              <a:gdLst>
                <a:gd name="T0" fmla="*/ 101 w 433"/>
                <a:gd name="T1" fmla="*/ 0 h 670"/>
                <a:gd name="T2" fmla="*/ 220 w 433"/>
                <a:gd name="T3" fmla="*/ 182 h 670"/>
                <a:gd name="T4" fmla="*/ 232 w 433"/>
                <a:gd name="T5" fmla="*/ 200 h 670"/>
                <a:gd name="T6" fmla="*/ 233 w 433"/>
                <a:gd name="T7" fmla="*/ 193 h 670"/>
                <a:gd name="T8" fmla="*/ 234 w 433"/>
                <a:gd name="T9" fmla="*/ 187 h 670"/>
                <a:gd name="T10" fmla="*/ 235 w 433"/>
                <a:gd name="T11" fmla="*/ 181 h 670"/>
                <a:gd name="T12" fmla="*/ 237 w 433"/>
                <a:gd name="T13" fmla="*/ 175 h 670"/>
                <a:gd name="T14" fmla="*/ 237 w 433"/>
                <a:gd name="T15" fmla="*/ 172 h 670"/>
                <a:gd name="T16" fmla="*/ 238 w 433"/>
                <a:gd name="T17" fmla="*/ 170 h 670"/>
                <a:gd name="T18" fmla="*/ 239 w 433"/>
                <a:gd name="T19" fmla="*/ 167 h 670"/>
                <a:gd name="T20" fmla="*/ 240 w 433"/>
                <a:gd name="T21" fmla="*/ 164 h 670"/>
                <a:gd name="T22" fmla="*/ 266 w 433"/>
                <a:gd name="T23" fmla="*/ 109 h 670"/>
                <a:gd name="T24" fmla="*/ 301 w 433"/>
                <a:gd name="T25" fmla="*/ 82 h 670"/>
                <a:gd name="T26" fmla="*/ 340 w 433"/>
                <a:gd name="T27" fmla="*/ 87 h 670"/>
                <a:gd name="T28" fmla="*/ 380 w 433"/>
                <a:gd name="T29" fmla="*/ 125 h 670"/>
                <a:gd name="T30" fmla="*/ 411 w 433"/>
                <a:gd name="T31" fmla="*/ 191 h 670"/>
                <a:gd name="T32" fmla="*/ 429 w 433"/>
                <a:gd name="T33" fmla="*/ 271 h 670"/>
                <a:gd name="T34" fmla="*/ 431 w 433"/>
                <a:gd name="T35" fmla="*/ 356 h 670"/>
                <a:gd name="T36" fmla="*/ 417 w 433"/>
                <a:gd name="T37" fmla="*/ 433 h 670"/>
                <a:gd name="T38" fmla="*/ 389 w 433"/>
                <a:gd name="T39" fmla="*/ 487 h 670"/>
                <a:gd name="T40" fmla="*/ 352 w 433"/>
                <a:gd name="T41" fmla="*/ 509 h 670"/>
                <a:gd name="T42" fmla="*/ 313 w 433"/>
                <a:gd name="T43" fmla="*/ 500 h 670"/>
                <a:gd name="T44" fmla="*/ 275 w 433"/>
                <a:gd name="T45" fmla="*/ 460 h 670"/>
                <a:gd name="T46" fmla="*/ 274 w 433"/>
                <a:gd name="T47" fmla="*/ 457 h 670"/>
                <a:gd name="T48" fmla="*/ 272 w 433"/>
                <a:gd name="T49" fmla="*/ 455 h 670"/>
                <a:gd name="T50" fmla="*/ 270 w 433"/>
                <a:gd name="T51" fmla="*/ 452 h 670"/>
                <a:gd name="T52" fmla="*/ 269 w 433"/>
                <a:gd name="T53" fmla="*/ 449 h 670"/>
                <a:gd name="T54" fmla="*/ 266 w 433"/>
                <a:gd name="T55" fmla="*/ 444 h 670"/>
                <a:gd name="T56" fmla="*/ 263 w 433"/>
                <a:gd name="T57" fmla="*/ 438 h 670"/>
                <a:gd name="T58" fmla="*/ 261 w 433"/>
                <a:gd name="T59" fmla="*/ 433 h 670"/>
                <a:gd name="T60" fmla="*/ 258 w 433"/>
                <a:gd name="T61" fmla="*/ 428 h 670"/>
                <a:gd name="T62" fmla="*/ 251 w 433"/>
                <a:gd name="T63" fmla="*/ 450 h 670"/>
                <a:gd name="T64" fmla="*/ 184 w 433"/>
                <a:gd name="T65" fmla="*/ 670 h 670"/>
                <a:gd name="T66" fmla="*/ 0 w 433"/>
                <a:gd name="T67" fmla="*/ 364 h 670"/>
                <a:gd name="T68" fmla="*/ 101 w 433"/>
                <a:gd name="T6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3" h="670">
                  <a:moveTo>
                    <a:pt x="101" y="0"/>
                  </a:moveTo>
                  <a:cubicBezTo>
                    <a:pt x="220" y="182"/>
                    <a:pt x="220" y="182"/>
                    <a:pt x="220" y="182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198"/>
                    <a:pt x="232" y="196"/>
                    <a:pt x="233" y="193"/>
                  </a:cubicBezTo>
                  <a:cubicBezTo>
                    <a:pt x="233" y="191"/>
                    <a:pt x="233" y="189"/>
                    <a:pt x="234" y="187"/>
                  </a:cubicBezTo>
                  <a:cubicBezTo>
                    <a:pt x="234" y="185"/>
                    <a:pt x="235" y="183"/>
                    <a:pt x="235" y="181"/>
                  </a:cubicBezTo>
                  <a:cubicBezTo>
                    <a:pt x="236" y="179"/>
                    <a:pt x="236" y="177"/>
                    <a:pt x="237" y="175"/>
                  </a:cubicBezTo>
                  <a:cubicBezTo>
                    <a:pt x="237" y="174"/>
                    <a:pt x="237" y="173"/>
                    <a:pt x="237" y="172"/>
                  </a:cubicBezTo>
                  <a:cubicBezTo>
                    <a:pt x="238" y="171"/>
                    <a:pt x="238" y="171"/>
                    <a:pt x="238" y="170"/>
                  </a:cubicBezTo>
                  <a:cubicBezTo>
                    <a:pt x="238" y="169"/>
                    <a:pt x="239" y="168"/>
                    <a:pt x="239" y="167"/>
                  </a:cubicBezTo>
                  <a:cubicBezTo>
                    <a:pt x="239" y="166"/>
                    <a:pt x="239" y="165"/>
                    <a:pt x="240" y="164"/>
                  </a:cubicBezTo>
                  <a:cubicBezTo>
                    <a:pt x="247" y="141"/>
                    <a:pt x="255" y="122"/>
                    <a:pt x="266" y="109"/>
                  </a:cubicBezTo>
                  <a:cubicBezTo>
                    <a:pt x="276" y="95"/>
                    <a:pt x="288" y="86"/>
                    <a:pt x="301" y="82"/>
                  </a:cubicBezTo>
                  <a:cubicBezTo>
                    <a:pt x="313" y="79"/>
                    <a:pt x="327" y="80"/>
                    <a:pt x="340" y="87"/>
                  </a:cubicBezTo>
                  <a:cubicBezTo>
                    <a:pt x="354" y="94"/>
                    <a:pt x="367" y="106"/>
                    <a:pt x="380" y="125"/>
                  </a:cubicBezTo>
                  <a:cubicBezTo>
                    <a:pt x="392" y="143"/>
                    <a:pt x="403" y="166"/>
                    <a:pt x="411" y="191"/>
                  </a:cubicBezTo>
                  <a:cubicBezTo>
                    <a:pt x="419" y="216"/>
                    <a:pt x="425" y="243"/>
                    <a:pt x="429" y="271"/>
                  </a:cubicBezTo>
                  <a:cubicBezTo>
                    <a:pt x="432" y="299"/>
                    <a:pt x="433" y="328"/>
                    <a:pt x="431" y="356"/>
                  </a:cubicBezTo>
                  <a:cubicBezTo>
                    <a:pt x="429" y="383"/>
                    <a:pt x="425" y="409"/>
                    <a:pt x="417" y="433"/>
                  </a:cubicBezTo>
                  <a:cubicBezTo>
                    <a:pt x="409" y="456"/>
                    <a:pt x="400" y="474"/>
                    <a:pt x="389" y="487"/>
                  </a:cubicBezTo>
                  <a:cubicBezTo>
                    <a:pt x="378" y="500"/>
                    <a:pt x="365" y="507"/>
                    <a:pt x="352" y="509"/>
                  </a:cubicBezTo>
                  <a:cubicBezTo>
                    <a:pt x="339" y="512"/>
                    <a:pt x="326" y="509"/>
                    <a:pt x="313" y="500"/>
                  </a:cubicBezTo>
                  <a:cubicBezTo>
                    <a:pt x="300" y="492"/>
                    <a:pt x="287" y="479"/>
                    <a:pt x="275" y="460"/>
                  </a:cubicBezTo>
                  <a:cubicBezTo>
                    <a:pt x="275" y="459"/>
                    <a:pt x="274" y="458"/>
                    <a:pt x="274" y="457"/>
                  </a:cubicBezTo>
                  <a:cubicBezTo>
                    <a:pt x="273" y="456"/>
                    <a:pt x="272" y="455"/>
                    <a:pt x="272" y="455"/>
                  </a:cubicBezTo>
                  <a:cubicBezTo>
                    <a:pt x="271" y="454"/>
                    <a:pt x="271" y="453"/>
                    <a:pt x="270" y="452"/>
                  </a:cubicBezTo>
                  <a:cubicBezTo>
                    <a:pt x="270" y="451"/>
                    <a:pt x="269" y="450"/>
                    <a:pt x="269" y="449"/>
                  </a:cubicBezTo>
                  <a:cubicBezTo>
                    <a:pt x="268" y="447"/>
                    <a:pt x="267" y="445"/>
                    <a:pt x="266" y="444"/>
                  </a:cubicBezTo>
                  <a:cubicBezTo>
                    <a:pt x="265" y="442"/>
                    <a:pt x="264" y="440"/>
                    <a:pt x="263" y="438"/>
                  </a:cubicBezTo>
                  <a:cubicBezTo>
                    <a:pt x="262" y="437"/>
                    <a:pt x="261" y="435"/>
                    <a:pt x="261" y="433"/>
                  </a:cubicBezTo>
                  <a:cubicBezTo>
                    <a:pt x="260" y="431"/>
                    <a:pt x="259" y="429"/>
                    <a:pt x="258" y="428"/>
                  </a:cubicBezTo>
                  <a:cubicBezTo>
                    <a:pt x="251" y="450"/>
                    <a:pt x="251" y="450"/>
                    <a:pt x="251" y="450"/>
                  </a:cubicBezTo>
                  <a:cubicBezTo>
                    <a:pt x="184" y="670"/>
                    <a:pt x="184" y="670"/>
                    <a:pt x="184" y="670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101" y="0"/>
                  </a:lnTo>
                  <a:close/>
                </a:path>
              </a:pathLst>
            </a:custGeom>
            <a:gradFill>
              <a:gsLst>
                <a:gs pos="51000">
                  <a:schemeClr val="accent6">
                    <a:lumMod val="40000"/>
                    <a:lumOff val="60000"/>
                  </a:schemeClr>
                </a:gs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65"/>
            <p:cNvSpPr>
              <a:spLocks/>
            </p:cNvSpPr>
            <p:nvPr userDrawn="1"/>
          </p:nvSpPr>
          <p:spPr bwMode="auto">
            <a:xfrm>
              <a:off x="926352" y="3684774"/>
              <a:ext cx="1102611" cy="1670725"/>
            </a:xfrm>
            <a:custGeom>
              <a:avLst/>
              <a:gdLst>
                <a:gd name="T0" fmla="*/ 0 w 416"/>
                <a:gd name="T1" fmla="*/ 343 h 630"/>
                <a:gd name="T2" fmla="*/ 95 w 416"/>
                <a:gd name="T3" fmla="*/ 0 h 630"/>
                <a:gd name="T4" fmla="*/ 227 w 416"/>
                <a:gd name="T5" fmla="*/ 202 h 630"/>
                <a:gd name="T6" fmla="*/ 231 w 416"/>
                <a:gd name="T7" fmla="*/ 181 h 630"/>
                <a:gd name="T8" fmla="*/ 232 w 416"/>
                <a:gd name="T9" fmla="*/ 175 h 630"/>
                <a:gd name="T10" fmla="*/ 233 w 416"/>
                <a:gd name="T11" fmla="*/ 169 h 630"/>
                <a:gd name="T12" fmla="*/ 234 w 416"/>
                <a:gd name="T13" fmla="*/ 163 h 630"/>
                <a:gd name="T14" fmla="*/ 237 w 416"/>
                <a:gd name="T15" fmla="*/ 153 h 630"/>
                <a:gd name="T16" fmla="*/ 238 w 416"/>
                <a:gd name="T17" fmla="*/ 149 h 630"/>
                <a:gd name="T18" fmla="*/ 238 w 416"/>
                <a:gd name="T19" fmla="*/ 146 h 630"/>
                <a:gd name="T20" fmla="*/ 263 w 416"/>
                <a:gd name="T21" fmla="*/ 94 h 630"/>
                <a:gd name="T22" fmla="*/ 294 w 416"/>
                <a:gd name="T23" fmla="*/ 70 h 630"/>
                <a:gd name="T24" fmla="*/ 306 w 416"/>
                <a:gd name="T25" fmla="*/ 68 h 630"/>
                <a:gd name="T26" fmla="*/ 327 w 416"/>
                <a:gd name="T27" fmla="*/ 74 h 630"/>
                <a:gd name="T28" fmla="*/ 364 w 416"/>
                <a:gd name="T29" fmla="*/ 109 h 630"/>
                <a:gd name="T30" fmla="*/ 394 w 416"/>
                <a:gd name="T31" fmla="*/ 173 h 630"/>
                <a:gd name="T32" fmla="*/ 412 w 416"/>
                <a:gd name="T33" fmla="*/ 252 h 630"/>
                <a:gd name="T34" fmla="*/ 414 w 416"/>
                <a:gd name="T35" fmla="*/ 335 h 630"/>
                <a:gd name="T36" fmla="*/ 400 w 416"/>
                <a:gd name="T37" fmla="*/ 410 h 630"/>
                <a:gd name="T38" fmla="*/ 373 w 416"/>
                <a:gd name="T39" fmla="*/ 462 h 630"/>
                <a:gd name="T40" fmla="*/ 342 w 416"/>
                <a:gd name="T41" fmla="*/ 481 h 630"/>
                <a:gd name="T42" fmla="*/ 335 w 416"/>
                <a:gd name="T43" fmla="*/ 482 h 630"/>
                <a:gd name="T44" fmla="*/ 308 w 416"/>
                <a:gd name="T45" fmla="*/ 474 h 630"/>
                <a:gd name="T46" fmla="*/ 273 w 416"/>
                <a:gd name="T47" fmla="*/ 436 h 630"/>
                <a:gd name="T48" fmla="*/ 271 w 416"/>
                <a:gd name="T49" fmla="*/ 433 h 630"/>
                <a:gd name="T50" fmla="*/ 268 w 416"/>
                <a:gd name="T51" fmla="*/ 428 h 630"/>
                <a:gd name="T52" fmla="*/ 267 w 416"/>
                <a:gd name="T53" fmla="*/ 425 h 630"/>
                <a:gd name="T54" fmla="*/ 264 w 416"/>
                <a:gd name="T55" fmla="*/ 420 h 630"/>
                <a:gd name="T56" fmla="*/ 262 w 416"/>
                <a:gd name="T57" fmla="*/ 416 h 630"/>
                <a:gd name="T58" fmla="*/ 259 w 416"/>
                <a:gd name="T59" fmla="*/ 410 h 630"/>
                <a:gd name="T60" fmla="*/ 257 w 416"/>
                <a:gd name="T61" fmla="*/ 404 h 630"/>
                <a:gd name="T62" fmla="*/ 248 w 416"/>
                <a:gd name="T63" fmla="*/ 384 h 630"/>
                <a:gd name="T64" fmla="*/ 172 w 416"/>
                <a:gd name="T65" fmla="*/ 630 h 630"/>
                <a:gd name="T66" fmla="*/ 0 w 416"/>
                <a:gd name="T67" fmla="*/ 343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630">
                  <a:moveTo>
                    <a:pt x="0" y="343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227" y="202"/>
                    <a:pt x="227" y="202"/>
                    <a:pt x="227" y="202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79"/>
                    <a:pt x="231" y="177"/>
                    <a:pt x="232" y="175"/>
                  </a:cubicBezTo>
                  <a:cubicBezTo>
                    <a:pt x="232" y="173"/>
                    <a:pt x="232" y="171"/>
                    <a:pt x="233" y="169"/>
                  </a:cubicBezTo>
                  <a:cubicBezTo>
                    <a:pt x="233" y="167"/>
                    <a:pt x="234" y="165"/>
                    <a:pt x="234" y="163"/>
                  </a:cubicBezTo>
                  <a:cubicBezTo>
                    <a:pt x="235" y="161"/>
                    <a:pt x="237" y="153"/>
                    <a:pt x="237" y="153"/>
                  </a:cubicBezTo>
                  <a:cubicBezTo>
                    <a:pt x="238" y="149"/>
                    <a:pt x="238" y="149"/>
                    <a:pt x="238" y="149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5" y="125"/>
                    <a:pt x="253" y="107"/>
                    <a:pt x="263" y="94"/>
                  </a:cubicBezTo>
                  <a:cubicBezTo>
                    <a:pt x="273" y="81"/>
                    <a:pt x="283" y="73"/>
                    <a:pt x="294" y="70"/>
                  </a:cubicBezTo>
                  <a:cubicBezTo>
                    <a:pt x="298" y="69"/>
                    <a:pt x="302" y="68"/>
                    <a:pt x="306" y="68"/>
                  </a:cubicBezTo>
                  <a:cubicBezTo>
                    <a:pt x="313" y="68"/>
                    <a:pt x="320" y="70"/>
                    <a:pt x="327" y="74"/>
                  </a:cubicBezTo>
                  <a:cubicBezTo>
                    <a:pt x="340" y="81"/>
                    <a:pt x="352" y="92"/>
                    <a:pt x="364" y="109"/>
                  </a:cubicBezTo>
                  <a:cubicBezTo>
                    <a:pt x="376" y="127"/>
                    <a:pt x="386" y="148"/>
                    <a:pt x="394" y="173"/>
                  </a:cubicBezTo>
                  <a:cubicBezTo>
                    <a:pt x="402" y="198"/>
                    <a:pt x="408" y="224"/>
                    <a:pt x="412" y="252"/>
                  </a:cubicBezTo>
                  <a:cubicBezTo>
                    <a:pt x="415" y="280"/>
                    <a:pt x="416" y="308"/>
                    <a:pt x="414" y="335"/>
                  </a:cubicBezTo>
                  <a:cubicBezTo>
                    <a:pt x="412" y="363"/>
                    <a:pt x="408" y="388"/>
                    <a:pt x="400" y="410"/>
                  </a:cubicBezTo>
                  <a:cubicBezTo>
                    <a:pt x="393" y="432"/>
                    <a:pt x="384" y="449"/>
                    <a:pt x="373" y="462"/>
                  </a:cubicBezTo>
                  <a:cubicBezTo>
                    <a:pt x="364" y="473"/>
                    <a:pt x="353" y="479"/>
                    <a:pt x="342" y="481"/>
                  </a:cubicBezTo>
                  <a:cubicBezTo>
                    <a:pt x="340" y="482"/>
                    <a:pt x="337" y="482"/>
                    <a:pt x="335" y="482"/>
                  </a:cubicBezTo>
                  <a:cubicBezTo>
                    <a:pt x="326" y="482"/>
                    <a:pt x="317" y="479"/>
                    <a:pt x="308" y="474"/>
                  </a:cubicBezTo>
                  <a:cubicBezTo>
                    <a:pt x="296" y="466"/>
                    <a:pt x="284" y="453"/>
                    <a:pt x="273" y="436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68" y="428"/>
                    <a:pt x="268" y="428"/>
                    <a:pt x="268" y="428"/>
                  </a:cubicBezTo>
                  <a:cubicBezTo>
                    <a:pt x="268" y="427"/>
                    <a:pt x="267" y="426"/>
                    <a:pt x="267" y="425"/>
                  </a:cubicBezTo>
                  <a:cubicBezTo>
                    <a:pt x="266" y="423"/>
                    <a:pt x="265" y="422"/>
                    <a:pt x="264" y="420"/>
                  </a:cubicBezTo>
                  <a:cubicBezTo>
                    <a:pt x="263" y="418"/>
                    <a:pt x="263" y="417"/>
                    <a:pt x="262" y="416"/>
                  </a:cubicBezTo>
                  <a:cubicBezTo>
                    <a:pt x="262" y="416"/>
                    <a:pt x="260" y="411"/>
                    <a:pt x="259" y="410"/>
                  </a:cubicBezTo>
                  <a:cubicBezTo>
                    <a:pt x="258" y="408"/>
                    <a:pt x="257" y="406"/>
                    <a:pt x="257" y="404"/>
                  </a:cubicBezTo>
                  <a:cubicBezTo>
                    <a:pt x="248" y="384"/>
                    <a:pt x="248" y="384"/>
                    <a:pt x="248" y="384"/>
                  </a:cubicBezTo>
                  <a:cubicBezTo>
                    <a:pt x="172" y="630"/>
                    <a:pt x="172" y="630"/>
                    <a:pt x="172" y="630"/>
                  </a:cubicBezTo>
                  <a:lnTo>
                    <a:pt x="0" y="3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66"/>
            <p:cNvSpPr>
              <a:spLocks/>
            </p:cNvSpPr>
            <p:nvPr userDrawn="1"/>
          </p:nvSpPr>
          <p:spPr bwMode="auto">
            <a:xfrm>
              <a:off x="1506791" y="2378535"/>
              <a:ext cx="3722433" cy="1758127"/>
            </a:xfrm>
            <a:custGeom>
              <a:avLst/>
              <a:gdLst>
                <a:gd name="T0" fmla="*/ 455 w 1404"/>
                <a:gd name="T1" fmla="*/ 0 h 663"/>
                <a:gd name="T2" fmla="*/ 0 w 1404"/>
                <a:gd name="T3" fmla="*/ 8 h 663"/>
                <a:gd name="T4" fmla="*/ 479 w 1404"/>
                <a:gd name="T5" fmla="*/ 663 h 663"/>
                <a:gd name="T6" fmla="*/ 1404 w 1404"/>
                <a:gd name="T7" fmla="*/ 587 h 663"/>
                <a:gd name="T8" fmla="*/ 1120 w 1404"/>
                <a:gd name="T9" fmla="*/ 269 h 663"/>
                <a:gd name="T10" fmla="*/ 876 w 1404"/>
                <a:gd name="T11" fmla="*/ 280 h 663"/>
                <a:gd name="T12" fmla="*/ 877 w 1404"/>
                <a:gd name="T13" fmla="*/ 282 h 663"/>
                <a:gd name="T14" fmla="*/ 879 w 1404"/>
                <a:gd name="T15" fmla="*/ 284 h 663"/>
                <a:gd name="T16" fmla="*/ 881 w 1404"/>
                <a:gd name="T17" fmla="*/ 286 h 663"/>
                <a:gd name="T18" fmla="*/ 883 w 1404"/>
                <a:gd name="T19" fmla="*/ 289 h 663"/>
                <a:gd name="T20" fmla="*/ 913 w 1404"/>
                <a:gd name="T21" fmla="*/ 344 h 663"/>
                <a:gd name="T22" fmla="*/ 909 w 1404"/>
                <a:gd name="T23" fmla="*/ 391 h 663"/>
                <a:gd name="T24" fmla="*/ 871 w 1404"/>
                <a:gd name="T25" fmla="*/ 426 h 663"/>
                <a:gd name="T26" fmla="*/ 801 w 1404"/>
                <a:gd name="T27" fmla="*/ 443 h 663"/>
                <a:gd name="T28" fmla="*/ 710 w 1404"/>
                <a:gd name="T29" fmla="*/ 436 h 663"/>
                <a:gd name="T30" fmla="*/ 618 w 1404"/>
                <a:gd name="T31" fmla="*/ 408 h 663"/>
                <a:gd name="T32" fmla="*/ 536 w 1404"/>
                <a:gd name="T33" fmla="*/ 364 h 663"/>
                <a:gd name="T34" fmla="*/ 475 w 1404"/>
                <a:gd name="T35" fmla="*/ 308 h 663"/>
                <a:gd name="T36" fmla="*/ 448 w 1404"/>
                <a:gd name="T37" fmla="*/ 251 h 663"/>
                <a:gd name="T38" fmla="*/ 458 w 1404"/>
                <a:gd name="T39" fmla="*/ 205 h 663"/>
                <a:gd name="T40" fmla="*/ 500 w 1404"/>
                <a:gd name="T41" fmla="*/ 173 h 663"/>
                <a:gd name="T42" fmla="*/ 571 w 1404"/>
                <a:gd name="T43" fmla="*/ 160 h 663"/>
                <a:gd name="T44" fmla="*/ 574 w 1404"/>
                <a:gd name="T45" fmla="*/ 160 h 663"/>
                <a:gd name="T46" fmla="*/ 578 w 1404"/>
                <a:gd name="T47" fmla="*/ 160 h 663"/>
                <a:gd name="T48" fmla="*/ 582 w 1404"/>
                <a:gd name="T49" fmla="*/ 160 h 663"/>
                <a:gd name="T50" fmla="*/ 585 w 1404"/>
                <a:gd name="T51" fmla="*/ 160 h 663"/>
                <a:gd name="T52" fmla="*/ 455 w 1404"/>
                <a:gd name="T53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4" h="663">
                  <a:moveTo>
                    <a:pt x="455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79" y="663"/>
                    <a:pt x="479" y="663"/>
                    <a:pt x="479" y="663"/>
                  </a:cubicBezTo>
                  <a:cubicBezTo>
                    <a:pt x="1404" y="587"/>
                    <a:pt x="1404" y="587"/>
                    <a:pt x="1404" y="587"/>
                  </a:cubicBezTo>
                  <a:cubicBezTo>
                    <a:pt x="1120" y="269"/>
                    <a:pt x="1120" y="269"/>
                    <a:pt x="1120" y="269"/>
                  </a:cubicBezTo>
                  <a:cubicBezTo>
                    <a:pt x="876" y="280"/>
                    <a:pt x="876" y="280"/>
                    <a:pt x="876" y="280"/>
                  </a:cubicBezTo>
                  <a:cubicBezTo>
                    <a:pt x="876" y="281"/>
                    <a:pt x="877" y="282"/>
                    <a:pt x="877" y="282"/>
                  </a:cubicBezTo>
                  <a:cubicBezTo>
                    <a:pt x="878" y="283"/>
                    <a:pt x="879" y="284"/>
                    <a:pt x="879" y="284"/>
                  </a:cubicBezTo>
                  <a:cubicBezTo>
                    <a:pt x="880" y="285"/>
                    <a:pt x="881" y="286"/>
                    <a:pt x="881" y="286"/>
                  </a:cubicBezTo>
                  <a:cubicBezTo>
                    <a:pt x="882" y="287"/>
                    <a:pt x="882" y="288"/>
                    <a:pt x="883" y="289"/>
                  </a:cubicBezTo>
                  <a:cubicBezTo>
                    <a:pt x="899" y="308"/>
                    <a:pt x="909" y="326"/>
                    <a:pt x="913" y="344"/>
                  </a:cubicBezTo>
                  <a:cubicBezTo>
                    <a:pt x="918" y="361"/>
                    <a:pt x="916" y="377"/>
                    <a:pt x="909" y="391"/>
                  </a:cubicBezTo>
                  <a:cubicBezTo>
                    <a:pt x="902" y="405"/>
                    <a:pt x="889" y="417"/>
                    <a:pt x="871" y="426"/>
                  </a:cubicBezTo>
                  <a:cubicBezTo>
                    <a:pt x="853" y="435"/>
                    <a:pt x="829" y="441"/>
                    <a:pt x="801" y="443"/>
                  </a:cubicBezTo>
                  <a:cubicBezTo>
                    <a:pt x="772" y="445"/>
                    <a:pt x="741" y="442"/>
                    <a:pt x="710" y="436"/>
                  </a:cubicBezTo>
                  <a:cubicBezTo>
                    <a:pt x="679" y="430"/>
                    <a:pt x="648" y="420"/>
                    <a:pt x="618" y="408"/>
                  </a:cubicBezTo>
                  <a:cubicBezTo>
                    <a:pt x="588" y="396"/>
                    <a:pt x="560" y="381"/>
                    <a:pt x="536" y="364"/>
                  </a:cubicBezTo>
                  <a:cubicBezTo>
                    <a:pt x="511" y="347"/>
                    <a:pt x="490" y="328"/>
                    <a:pt x="475" y="308"/>
                  </a:cubicBezTo>
                  <a:cubicBezTo>
                    <a:pt x="459" y="288"/>
                    <a:pt x="451" y="269"/>
                    <a:pt x="448" y="251"/>
                  </a:cubicBezTo>
                  <a:cubicBezTo>
                    <a:pt x="446" y="234"/>
                    <a:pt x="449" y="219"/>
                    <a:pt x="458" y="205"/>
                  </a:cubicBezTo>
                  <a:cubicBezTo>
                    <a:pt x="467" y="192"/>
                    <a:pt x="481" y="181"/>
                    <a:pt x="500" y="173"/>
                  </a:cubicBezTo>
                  <a:cubicBezTo>
                    <a:pt x="519" y="166"/>
                    <a:pt x="543" y="161"/>
                    <a:pt x="571" y="160"/>
                  </a:cubicBezTo>
                  <a:cubicBezTo>
                    <a:pt x="572" y="160"/>
                    <a:pt x="573" y="160"/>
                    <a:pt x="574" y="160"/>
                  </a:cubicBezTo>
                  <a:cubicBezTo>
                    <a:pt x="576" y="160"/>
                    <a:pt x="577" y="160"/>
                    <a:pt x="578" y="160"/>
                  </a:cubicBezTo>
                  <a:cubicBezTo>
                    <a:pt x="579" y="160"/>
                    <a:pt x="580" y="160"/>
                    <a:pt x="582" y="160"/>
                  </a:cubicBezTo>
                  <a:cubicBezTo>
                    <a:pt x="583" y="160"/>
                    <a:pt x="584" y="160"/>
                    <a:pt x="585" y="160"/>
                  </a:cubicBezTo>
                  <a:cubicBezTo>
                    <a:pt x="455" y="0"/>
                    <a:pt x="455" y="0"/>
                    <a:pt x="455" y="0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67"/>
            <p:cNvSpPr>
              <a:spLocks/>
            </p:cNvSpPr>
            <p:nvPr userDrawn="1"/>
          </p:nvSpPr>
          <p:spPr bwMode="auto">
            <a:xfrm>
              <a:off x="2835561" y="2158055"/>
              <a:ext cx="1672966" cy="1150795"/>
            </a:xfrm>
            <a:custGeom>
              <a:avLst/>
              <a:gdLst>
                <a:gd name="T0" fmla="*/ 399 w 631"/>
                <a:gd name="T1" fmla="*/ 0 h 434"/>
                <a:gd name="T2" fmla="*/ 4 w 631"/>
                <a:gd name="T3" fmla="*/ 7 h 434"/>
                <a:gd name="T4" fmla="*/ 137 w 631"/>
                <a:gd name="T5" fmla="*/ 168 h 434"/>
                <a:gd name="T6" fmla="*/ 150 w 631"/>
                <a:gd name="T7" fmla="*/ 184 h 434"/>
                <a:gd name="T8" fmla="*/ 143 w 631"/>
                <a:gd name="T9" fmla="*/ 184 h 434"/>
                <a:gd name="T10" fmla="*/ 137 w 631"/>
                <a:gd name="T11" fmla="*/ 183 h 434"/>
                <a:gd name="T12" fmla="*/ 131 w 631"/>
                <a:gd name="T13" fmla="*/ 183 h 434"/>
                <a:gd name="T14" fmla="*/ 124 w 631"/>
                <a:gd name="T15" fmla="*/ 183 h 434"/>
                <a:gd name="T16" fmla="*/ 121 w 631"/>
                <a:gd name="T17" fmla="*/ 183 h 434"/>
                <a:gd name="T18" fmla="*/ 117 w 631"/>
                <a:gd name="T19" fmla="*/ 183 h 434"/>
                <a:gd name="T20" fmla="*/ 113 w 631"/>
                <a:gd name="T21" fmla="*/ 183 h 434"/>
                <a:gd name="T22" fmla="*/ 110 w 631"/>
                <a:gd name="T23" fmla="*/ 183 h 434"/>
                <a:gd name="T24" fmla="*/ 48 w 631"/>
                <a:gd name="T25" fmla="*/ 195 h 434"/>
                <a:gd name="T26" fmla="*/ 11 w 631"/>
                <a:gd name="T27" fmla="*/ 223 h 434"/>
                <a:gd name="T28" fmla="*/ 2 w 631"/>
                <a:gd name="T29" fmla="*/ 264 h 434"/>
                <a:gd name="T30" fmla="*/ 26 w 631"/>
                <a:gd name="T31" fmla="*/ 314 h 434"/>
                <a:gd name="T32" fmla="*/ 79 w 631"/>
                <a:gd name="T33" fmla="*/ 363 h 434"/>
                <a:gd name="T34" fmla="*/ 152 w 631"/>
                <a:gd name="T35" fmla="*/ 402 h 434"/>
                <a:gd name="T36" fmla="*/ 233 w 631"/>
                <a:gd name="T37" fmla="*/ 426 h 434"/>
                <a:gd name="T38" fmla="*/ 313 w 631"/>
                <a:gd name="T39" fmla="*/ 432 h 434"/>
                <a:gd name="T40" fmla="*/ 375 w 631"/>
                <a:gd name="T41" fmla="*/ 418 h 434"/>
                <a:gd name="T42" fmla="*/ 408 w 631"/>
                <a:gd name="T43" fmla="*/ 387 h 434"/>
                <a:gd name="T44" fmla="*/ 413 w 631"/>
                <a:gd name="T45" fmla="*/ 345 h 434"/>
                <a:gd name="T46" fmla="*/ 386 w 631"/>
                <a:gd name="T47" fmla="*/ 297 h 434"/>
                <a:gd name="T48" fmla="*/ 384 w 631"/>
                <a:gd name="T49" fmla="*/ 295 h 434"/>
                <a:gd name="T50" fmla="*/ 382 w 631"/>
                <a:gd name="T51" fmla="*/ 293 h 434"/>
                <a:gd name="T52" fmla="*/ 380 w 631"/>
                <a:gd name="T53" fmla="*/ 291 h 434"/>
                <a:gd name="T54" fmla="*/ 379 w 631"/>
                <a:gd name="T55" fmla="*/ 289 h 434"/>
                <a:gd name="T56" fmla="*/ 375 w 631"/>
                <a:gd name="T57" fmla="*/ 284 h 434"/>
                <a:gd name="T58" fmla="*/ 370 w 631"/>
                <a:gd name="T59" fmla="*/ 280 h 434"/>
                <a:gd name="T60" fmla="*/ 366 w 631"/>
                <a:gd name="T61" fmla="*/ 276 h 434"/>
                <a:gd name="T62" fmla="*/ 362 w 631"/>
                <a:gd name="T63" fmla="*/ 272 h 434"/>
                <a:gd name="T64" fmla="*/ 385 w 631"/>
                <a:gd name="T65" fmla="*/ 271 h 434"/>
                <a:gd name="T66" fmla="*/ 631 w 631"/>
                <a:gd name="T67" fmla="*/ 260 h 434"/>
                <a:gd name="T68" fmla="*/ 399 w 631"/>
                <a:gd name="T69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1" h="434">
                  <a:moveTo>
                    <a:pt x="399" y="0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50" y="184"/>
                    <a:pt x="150" y="184"/>
                    <a:pt x="150" y="184"/>
                  </a:cubicBezTo>
                  <a:cubicBezTo>
                    <a:pt x="148" y="184"/>
                    <a:pt x="145" y="184"/>
                    <a:pt x="143" y="184"/>
                  </a:cubicBezTo>
                  <a:cubicBezTo>
                    <a:pt x="141" y="184"/>
                    <a:pt x="139" y="184"/>
                    <a:pt x="137" y="183"/>
                  </a:cubicBezTo>
                  <a:cubicBezTo>
                    <a:pt x="135" y="183"/>
                    <a:pt x="133" y="183"/>
                    <a:pt x="131" y="183"/>
                  </a:cubicBezTo>
                  <a:cubicBezTo>
                    <a:pt x="128" y="183"/>
                    <a:pt x="126" y="183"/>
                    <a:pt x="124" y="183"/>
                  </a:cubicBezTo>
                  <a:cubicBezTo>
                    <a:pt x="123" y="183"/>
                    <a:pt x="122" y="183"/>
                    <a:pt x="121" y="183"/>
                  </a:cubicBezTo>
                  <a:cubicBezTo>
                    <a:pt x="119" y="183"/>
                    <a:pt x="118" y="183"/>
                    <a:pt x="117" y="183"/>
                  </a:cubicBezTo>
                  <a:cubicBezTo>
                    <a:pt x="116" y="183"/>
                    <a:pt x="115" y="183"/>
                    <a:pt x="113" y="183"/>
                  </a:cubicBezTo>
                  <a:cubicBezTo>
                    <a:pt x="112" y="183"/>
                    <a:pt x="111" y="183"/>
                    <a:pt x="110" y="183"/>
                  </a:cubicBezTo>
                  <a:cubicBezTo>
                    <a:pt x="85" y="184"/>
                    <a:pt x="64" y="188"/>
                    <a:pt x="48" y="195"/>
                  </a:cubicBezTo>
                  <a:cubicBezTo>
                    <a:pt x="31" y="202"/>
                    <a:pt x="18" y="211"/>
                    <a:pt x="11" y="223"/>
                  </a:cubicBezTo>
                  <a:cubicBezTo>
                    <a:pt x="3" y="235"/>
                    <a:pt x="0" y="249"/>
                    <a:pt x="2" y="264"/>
                  </a:cubicBezTo>
                  <a:cubicBezTo>
                    <a:pt x="4" y="279"/>
                    <a:pt x="12" y="296"/>
                    <a:pt x="26" y="314"/>
                  </a:cubicBezTo>
                  <a:cubicBezTo>
                    <a:pt x="39" y="331"/>
                    <a:pt x="58" y="348"/>
                    <a:pt x="79" y="363"/>
                  </a:cubicBezTo>
                  <a:cubicBezTo>
                    <a:pt x="101" y="378"/>
                    <a:pt x="126" y="391"/>
                    <a:pt x="152" y="402"/>
                  </a:cubicBezTo>
                  <a:cubicBezTo>
                    <a:pt x="178" y="413"/>
                    <a:pt x="206" y="421"/>
                    <a:pt x="233" y="426"/>
                  </a:cubicBezTo>
                  <a:cubicBezTo>
                    <a:pt x="260" y="432"/>
                    <a:pt x="287" y="434"/>
                    <a:pt x="313" y="432"/>
                  </a:cubicBezTo>
                  <a:cubicBezTo>
                    <a:pt x="338" y="431"/>
                    <a:pt x="358" y="426"/>
                    <a:pt x="375" y="418"/>
                  </a:cubicBezTo>
                  <a:cubicBezTo>
                    <a:pt x="391" y="410"/>
                    <a:pt x="402" y="400"/>
                    <a:pt x="408" y="387"/>
                  </a:cubicBezTo>
                  <a:cubicBezTo>
                    <a:pt x="415" y="375"/>
                    <a:pt x="416" y="361"/>
                    <a:pt x="413" y="345"/>
                  </a:cubicBezTo>
                  <a:cubicBezTo>
                    <a:pt x="409" y="330"/>
                    <a:pt x="400" y="314"/>
                    <a:pt x="386" y="297"/>
                  </a:cubicBezTo>
                  <a:cubicBezTo>
                    <a:pt x="385" y="296"/>
                    <a:pt x="385" y="295"/>
                    <a:pt x="384" y="295"/>
                  </a:cubicBezTo>
                  <a:cubicBezTo>
                    <a:pt x="383" y="294"/>
                    <a:pt x="383" y="293"/>
                    <a:pt x="382" y="293"/>
                  </a:cubicBezTo>
                  <a:cubicBezTo>
                    <a:pt x="382" y="292"/>
                    <a:pt x="381" y="291"/>
                    <a:pt x="380" y="291"/>
                  </a:cubicBezTo>
                  <a:cubicBezTo>
                    <a:pt x="380" y="290"/>
                    <a:pt x="379" y="289"/>
                    <a:pt x="379" y="289"/>
                  </a:cubicBezTo>
                  <a:cubicBezTo>
                    <a:pt x="377" y="287"/>
                    <a:pt x="376" y="286"/>
                    <a:pt x="375" y="284"/>
                  </a:cubicBezTo>
                  <a:cubicBezTo>
                    <a:pt x="373" y="283"/>
                    <a:pt x="372" y="282"/>
                    <a:pt x="370" y="280"/>
                  </a:cubicBezTo>
                  <a:cubicBezTo>
                    <a:pt x="369" y="279"/>
                    <a:pt x="368" y="278"/>
                    <a:pt x="366" y="276"/>
                  </a:cubicBezTo>
                  <a:cubicBezTo>
                    <a:pt x="365" y="275"/>
                    <a:pt x="363" y="274"/>
                    <a:pt x="362" y="272"/>
                  </a:cubicBezTo>
                  <a:cubicBezTo>
                    <a:pt x="385" y="271"/>
                    <a:pt x="385" y="271"/>
                    <a:pt x="385" y="271"/>
                  </a:cubicBezTo>
                  <a:cubicBezTo>
                    <a:pt x="631" y="260"/>
                    <a:pt x="631" y="260"/>
                    <a:pt x="631" y="260"/>
                  </a:cubicBezTo>
                  <a:cubicBezTo>
                    <a:pt x="399" y="0"/>
                    <a:pt x="399" y="0"/>
                    <a:pt x="399" y="0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accent2">
                    <a:lumMod val="40000"/>
                    <a:lumOff val="60000"/>
                  </a:schemeClr>
                </a:gs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68"/>
            <p:cNvSpPr>
              <a:spLocks/>
            </p:cNvSpPr>
            <p:nvPr userDrawn="1"/>
          </p:nvSpPr>
          <p:spPr bwMode="auto">
            <a:xfrm>
              <a:off x="2855731" y="2179346"/>
              <a:ext cx="1606854" cy="1105973"/>
            </a:xfrm>
            <a:custGeom>
              <a:avLst/>
              <a:gdLst>
                <a:gd name="T0" fmla="*/ 289 w 606"/>
                <a:gd name="T1" fmla="*/ 417 h 417"/>
                <a:gd name="T2" fmla="*/ 227 w 606"/>
                <a:gd name="T3" fmla="*/ 410 h 417"/>
                <a:gd name="T4" fmla="*/ 147 w 606"/>
                <a:gd name="T5" fmla="*/ 386 h 417"/>
                <a:gd name="T6" fmla="*/ 76 w 606"/>
                <a:gd name="T7" fmla="*/ 348 h 417"/>
                <a:gd name="T8" fmla="*/ 24 w 606"/>
                <a:gd name="T9" fmla="*/ 301 h 417"/>
                <a:gd name="T10" fmla="*/ 2 w 606"/>
                <a:gd name="T11" fmla="*/ 255 h 417"/>
                <a:gd name="T12" fmla="*/ 9 w 606"/>
                <a:gd name="T13" fmla="*/ 220 h 417"/>
                <a:gd name="T14" fmla="*/ 43 w 606"/>
                <a:gd name="T15" fmla="*/ 194 h 417"/>
                <a:gd name="T16" fmla="*/ 102 w 606"/>
                <a:gd name="T17" fmla="*/ 183 h 417"/>
                <a:gd name="T18" fmla="*/ 111 w 606"/>
                <a:gd name="T19" fmla="*/ 183 h 417"/>
                <a:gd name="T20" fmla="*/ 116 w 606"/>
                <a:gd name="T21" fmla="*/ 183 h 417"/>
                <a:gd name="T22" fmla="*/ 122 w 606"/>
                <a:gd name="T23" fmla="*/ 183 h 417"/>
                <a:gd name="T24" fmla="*/ 128 w 606"/>
                <a:gd name="T25" fmla="*/ 184 h 417"/>
                <a:gd name="T26" fmla="*/ 134 w 606"/>
                <a:gd name="T27" fmla="*/ 184 h 417"/>
                <a:gd name="T28" fmla="*/ 141 w 606"/>
                <a:gd name="T29" fmla="*/ 185 h 417"/>
                <a:gd name="T30" fmla="*/ 161 w 606"/>
                <a:gd name="T31" fmla="*/ 187 h 417"/>
                <a:gd name="T32" fmla="*/ 135 w 606"/>
                <a:gd name="T33" fmla="*/ 155 h 417"/>
                <a:gd name="T34" fmla="*/ 13 w 606"/>
                <a:gd name="T35" fmla="*/ 7 h 417"/>
                <a:gd name="T36" fmla="*/ 387 w 606"/>
                <a:gd name="T37" fmla="*/ 0 h 417"/>
                <a:gd name="T38" fmla="*/ 606 w 606"/>
                <a:gd name="T39" fmla="*/ 245 h 417"/>
                <a:gd name="T40" fmla="*/ 333 w 606"/>
                <a:gd name="T41" fmla="*/ 257 h 417"/>
                <a:gd name="T42" fmla="*/ 348 w 606"/>
                <a:gd name="T43" fmla="*/ 271 h 417"/>
                <a:gd name="T44" fmla="*/ 353 w 606"/>
                <a:gd name="T45" fmla="*/ 274 h 417"/>
                <a:gd name="T46" fmla="*/ 357 w 606"/>
                <a:gd name="T47" fmla="*/ 278 h 417"/>
                <a:gd name="T48" fmla="*/ 361 w 606"/>
                <a:gd name="T49" fmla="*/ 282 h 417"/>
                <a:gd name="T50" fmla="*/ 365 w 606"/>
                <a:gd name="T51" fmla="*/ 287 h 417"/>
                <a:gd name="T52" fmla="*/ 370 w 606"/>
                <a:gd name="T53" fmla="*/ 292 h 417"/>
                <a:gd name="T54" fmla="*/ 372 w 606"/>
                <a:gd name="T55" fmla="*/ 294 h 417"/>
                <a:gd name="T56" fmla="*/ 397 w 606"/>
                <a:gd name="T57" fmla="*/ 339 h 417"/>
                <a:gd name="T58" fmla="*/ 393 w 606"/>
                <a:gd name="T59" fmla="*/ 376 h 417"/>
                <a:gd name="T60" fmla="*/ 363 w 606"/>
                <a:gd name="T61" fmla="*/ 403 h 417"/>
                <a:gd name="T62" fmla="*/ 304 w 606"/>
                <a:gd name="T63" fmla="*/ 416 h 417"/>
                <a:gd name="T64" fmla="*/ 289 w 606"/>
                <a:gd name="T65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6" h="417">
                  <a:moveTo>
                    <a:pt x="289" y="417"/>
                  </a:moveTo>
                  <a:cubicBezTo>
                    <a:pt x="269" y="417"/>
                    <a:pt x="248" y="415"/>
                    <a:pt x="227" y="410"/>
                  </a:cubicBezTo>
                  <a:cubicBezTo>
                    <a:pt x="200" y="405"/>
                    <a:pt x="173" y="397"/>
                    <a:pt x="147" y="386"/>
                  </a:cubicBezTo>
                  <a:cubicBezTo>
                    <a:pt x="121" y="375"/>
                    <a:pt x="97" y="363"/>
                    <a:pt x="76" y="348"/>
                  </a:cubicBezTo>
                  <a:cubicBezTo>
                    <a:pt x="54" y="333"/>
                    <a:pt x="37" y="317"/>
                    <a:pt x="24" y="301"/>
                  </a:cubicBezTo>
                  <a:cubicBezTo>
                    <a:pt x="12" y="285"/>
                    <a:pt x="4" y="269"/>
                    <a:pt x="2" y="255"/>
                  </a:cubicBezTo>
                  <a:cubicBezTo>
                    <a:pt x="0" y="242"/>
                    <a:pt x="3" y="230"/>
                    <a:pt x="9" y="220"/>
                  </a:cubicBezTo>
                  <a:cubicBezTo>
                    <a:pt x="16" y="209"/>
                    <a:pt x="28" y="201"/>
                    <a:pt x="43" y="194"/>
                  </a:cubicBezTo>
                  <a:cubicBezTo>
                    <a:pt x="59" y="188"/>
                    <a:pt x="79" y="184"/>
                    <a:pt x="102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1" y="183"/>
                    <a:pt x="115" y="183"/>
                    <a:pt x="116" y="183"/>
                  </a:cubicBezTo>
                  <a:cubicBezTo>
                    <a:pt x="118" y="183"/>
                    <a:pt x="120" y="183"/>
                    <a:pt x="122" y="183"/>
                  </a:cubicBezTo>
                  <a:cubicBezTo>
                    <a:pt x="124" y="183"/>
                    <a:pt x="126" y="183"/>
                    <a:pt x="128" y="184"/>
                  </a:cubicBezTo>
                  <a:cubicBezTo>
                    <a:pt x="134" y="184"/>
                    <a:pt x="134" y="184"/>
                    <a:pt x="134" y="184"/>
                  </a:cubicBezTo>
                  <a:cubicBezTo>
                    <a:pt x="137" y="184"/>
                    <a:pt x="139" y="184"/>
                    <a:pt x="141" y="185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606" y="245"/>
                    <a:pt x="606" y="245"/>
                    <a:pt x="606" y="245"/>
                  </a:cubicBezTo>
                  <a:cubicBezTo>
                    <a:pt x="333" y="257"/>
                    <a:pt x="333" y="257"/>
                    <a:pt x="333" y="257"/>
                  </a:cubicBezTo>
                  <a:cubicBezTo>
                    <a:pt x="348" y="271"/>
                    <a:pt x="348" y="271"/>
                    <a:pt x="348" y="271"/>
                  </a:cubicBezTo>
                  <a:cubicBezTo>
                    <a:pt x="350" y="272"/>
                    <a:pt x="351" y="273"/>
                    <a:pt x="353" y="274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61" y="282"/>
                    <a:pt x="361" y="282"/>
                    <a:pt x="361" y="282"/>
                  </a:cubicBezTo>
                  <a:cubicBezTo>
                    <a:pt x="362" y="283"/>
                    <a:pt x="365" y="287"/>
                    <a:pt x="365" y="287"/>
                  </a:cubicBezTo>
                  <a:cubicBezTo>
                    <a:pt x="370" y="292"/>
                    <a:pt x="370" y="292"/>
                    <a:pt x="370" y="292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85" y="309"/>
                    <a:pt x="393" y="325"/>
                    <a:pt x="397" y="339"/>
                  </a:cubicBezTo>
                  <a:cubicBezTo>
                    <a:pt x="400" y="353"/>
                    <a:pt x="399" y="365"/>
                    <a:pt x="393" y="376"/>
                  </a:cubicBezTo>
                  <a:cubicBezTo>
                    <a:pt x="387" y="387"/>
                    <a:pt x="377" y="396"/>
                    <a:pt x="363" y="403"/>
                  </a:cubicBezTo>
                  <a:cubicBezTo>
                    <a:pt x="347" y="410"/>
                    <a:pt x="328" y="415"/>
                    <a:pt x="304" y="416"/>
                  </a:cubicBezTo>
                  <a:cubicBezTo>
                    <a:pt x="299" y="417"/>
                    <a:pt x="294" y="417"/>
                    <a:pt x="289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69"/>
            <p:cNvSpPr>
              <a:spLocks/>
            </p:cNvSpPr>
            <p:nvPr userDrawn="1"/>
          </p:nvSpPr>
          <p:spPr bwMode="auto">
            <a:xfrm>
              <a:off x="1989744" y="3946980"/>
              <a:ext cx="3239481" cy="2458464"/>
            </a:xfrm>
            <a:custGeom>
              <a:avLst/>
              <a:gdLst>
                <a:gd name="T0" fmla="*/ 1222 w 1222"/>
                <a:gd name="T1" fmla="*/ 0 h 927"/>
                <a:gd name="T2" fmla="*/ 1037 w 1222"/>
                <a:gd name="T3" fmla="*/ 412 h 927"/>
                <a:gd name="T4" fmla="*/ 804 w 1222"/>
                <a:gd name="T5" fmla="*/ 441 h 927"/>
                <a:gd name="T6" fmla="*/ 806 w 1222"/>
                <a:gd name="T7" fmla="*/ 437 h 927"/>
                <a:gd name="T8" fmla="*/ 808 w 1222"/>
                <a:gd name="T9" fmla="*/ 434 h 927"/>
                <a:gd name="T10" fmla="*/ 809 w 1222"/>
                <a:gd name="T11" fmla="*/ 431 h 927"/>
                <a:gd name="T12" fmla="*/ 810 w 1222"/>
                <a:gd name="T13" fmla="*/ 428 h 927"/>
                <a:gd name="T14" fmla="*/ 825 w 1222"/>
                <a:gd name="T15" fmla="*/ 358 h 927"/>
                <a:gd name="T16" fmla="*/ 808 w 1222"/>
                <a:gd name="T17" fmla="*/ 303 h 927"/>
                <a:gd name="T18" fmla="*/ 761 w 1222"/>
                <a:gd name="T19" fmla="*/ 269 h 927"/>
                <a:gd name="T20" fmla="*/ 687 w 1222"/>
                <a:gd name="T21" fmla="*/ 262 h 927"/>
                <a:gd name="T22" fmla="*/ 601 w 1222"/>
                <a:gd name="T23" fmla="*/ 286 h 927"/>
                <a:gd name="T24" fmla="*/ 518 w 1222"/>
                <a:gd name="T25" fmla="*/ 335 h 927"/>
                <a:gd name="T26" fmla="*/ 449 w 1222"/>
                <a:gd name="T27" fmla="*/ 401 h 927"/>
                <a:gd name="T28" fmla="*/ 404 w 1222"/>
                <a:gd name="T29" fmla="*/ 477 h 927"/>
                <a:gd name="T30" fmla="*/ 393 w 1222"/>
                <a:gd name="T31" fmla="*/ 548 h 927"/>
                <a:gd name="T32" fmla="*/ 415 w 1222"/>
                <a:gd name="T33" fmla="*/ 601 h 927"/>
                <a:gd name="T34" fmla="*/ 465 w 1222"/>
                <a:gd name="T35" fmla="*/ 631 h 927"/>
                <a:gd name="T36" fmla="*/ 538 w 1222"/>
                <a:gd name="T37" fmla="*/ 634 h 927"/>
                <a:gd name="T38" fmla="*/ 541 w 1222"/>
                <a:gd name="T39" fmla="*/ 634 h 927"/>
                <a:gd name="T40" fmla="*/ 544 w 1222"/>
                <a:gd name="T41" fmla="*/ 633 h 927"/>
                <a:gd name="T42" fmla="*/ 547 w 1222"/>
                <a:gd name="T43" fmla="*/ 633 h 927"/>
                <a:gd name="T44" fmla="*/ 550 w 1222"/>
                <a:gd name="T45" fmla="*/ 632 h 927"/>
                <a:gd name="T46" fmla="*/ 461 w 1222"/>
                <a:gd name="T47" fmla="*/ 853 h 927"/>
                <a:gd name="T48" fmla="*/ 0 w 1222"/>
                <a:gd name="T49" fmla="*/ 927 h 927"/>
                <a:gd name="T50" fmla="*/ 297 w 1222"/>
                <a:gd name="T51" fmla="*/ 76 h 927"/>
                <a:gd name="T52" fmla="*/ 1222 w 1222"/>
                <a:gd name="T53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22" h="927">
                  <a:moveTo>
                    <a:pt x="1222" y="0"/>
                  </a:moveTo>
                  <a:cubicBezTo>
                    <a:pt x="1037" y="412"/>
                    <a:pt x="1037" y="412"/>
                    <a:pt x="1037" y="412"/>
                  </a:cubicBezTo>
                  <a:cubicBezTo>
                    <a:pt x="804" y="441"/>
                    <a:pt x="804" y="441"/>
                    <a:pt x="804" y="441"/>
                  </a:cubicBezTo>
                  <a:cubicBezTo>
                    <a:pt x="805" y="440"/>
                    <a:pt x="805" y="439"/>
                    <a:pt x="806" y="437"/>
                  </a:cubicBezTo>
                  <a:cubicBezTo>
                    <a:pt x="807" y="436"/>
                    <a:pt x="807" y="435"/>
                    <a:pt x="808" y="434"/>
                  </a:cubicBezTo>
                  <a:cubicBezTo>
                    <a:pt x="808" y="433"/>
                    <a:pt x="809" y="432"/>
                    <a:pt x="809" y="431"/>
                  </a:cubicBezTo>
                  <a:cubicBezTo>
                    <a:pt x="810" y="430"/>
                    <a:pt x="810" y="429"/>
                    <a:pt x="810" y="428"/>
                  </a:cubicBezTo>
                  <a:cubicBezTo>
                    <a:pt x="821" y="402"/>
                    <a:pt x="826" y="379"/>
                    <a:pt x="825" y="358"/>
                  </a:cubicBezTo>
                  <a:cubicBezTo>
                    <a:pt x="825" y="337"/>
                    <a:pt x="819" y="318"/>
                    <a:pt x="808" y="303"/>
                  </a:cubicBezTo>
                  <a:cubicBezTo>
                    <a:pt x="797" y="288"/>
                    <a:pt x="781" y="276"/>
                    <a:pt x="761" y="269"/>
                  </a:cubicBezTo>
                  <a:cubicBezTo>
                    <a:pt x="740" y="262"/>
                    <a:pt x="716" y="259"/>
                    <a:pt x="687" y="262"/>
                  </a:cubicBezTo>
                  <a:cubicBezTo>
                    <a:pt x="659" y="265"/>
                    <a:pt x="630" y="273"/>
                    <a:pt x="601" y="286"/>
                  </a:cubicBezTo>
                  <a:cubicBezTo>
                    <a:pt x="572" y="298"/>
                    <a:pt x="544" y="315"/>
                    <a:pt x="518" y="335"/>
                  </a:cubicBezTo>
                  <a:cubicBezTo>
                    <a:pt x="492" y="354"/>
                    <a:pt x="468" y="377"/>
                    <a:pt x="449" y="401"/>
                  </a:cubicBezTo>
                  <a:cubicBezTo>
                    <a:pt x="429" y="425"/>
                    <a:pt x="414" y="451"/>
                    <a:pt x="404" y="477"/>
                  </a:cubicBezTo>
                  <a:cubicBezTo>
                    <a:pt x="394" y="503"/>
                    <a:pt x="391" y="527"/>
                    <a:pt x="393" y="548"/>
                  </a:cubicBezTo>
                  <a:cubicBezTo>
                    <a:pt x="395" y="569"/>
                    <a:pt x="403" y="587"/>
                    <a:pt x="415" y="601"/>
                  </a:cubicBezTo>
                  <a:cubicBezTo>
                    <a:pt x="428" y="615"/>
                    <a:pt x="445" y="625"/>
                    <a:pt x="465" y="631"/>
                  </a:cubicBezTo>
                  <a:cubicBezTo>
                    <a:pt x="486" y="637"/>
                    <a:pt x="511" y="638"/>
                    <a:pt x="538" y="634"/>
                  </a:cubicBezTo>
                  <a:cubicBezTo>
                    <a:pt x="539" y="634"/>
                    <a:pt x="540" y="634"/>
                    <a:pt x="541" y="634"/>
                  </a:cubicBezTo>
                  <a:cubicBezTo>
                    <a:pt x="542" y="633"/>
                    <a:pt x="543" y="633"/>
                    <a:pt x="544" y="633"/>
                  </a:cubicBezTo>
                  <a:cubicBezTo>
                    <a:pt x="545" y="633"/>
                    <a:pt x="546" y="633"/>
                    <a:pt x="547" y="633"/>
                  </a:cubicBezTo>
                  <a:cubicBezTo>
                    <a:pt x="548" y="632"/>
                    <a:pt x="549" y="632"/>
                    <a:pt x="550" y="632"/>
                  </a:cubicBezTo>
                  <a:cubicBezTo>
                    <a:pt x="461" y="853"/>
                    <a:pt x="461" y="853"/>
                    <a:pt x="461" y="853"/>
                  </a:cubicBezTo>
                  <a:cubicBezTo>
                    <a:pt x="0" y="927"/>
                    <a:pt x="0" y="927"/>
                    <a:pt x="0" y="927"/>
                  </a:cubicBezTo>
                  <a:cubicBezTo>
                    <a:pt x="297" y="76"/>
                    <a:pt x="297" y="76"/>
                    <a:pt x="297" y="76"/>
                  </a:cubicBezTo>
                  <a:lnTo>
                    <a:pt x="1222" y="0"/>
                  </a:lnTo>
                  <a:close/>
                </a:path>
              </a:pathLst>
            </a:custGeom>
            <a:gradFill flip="none" rotWithShape="1">
              <a:gsLst>
                <a:gs pos="75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70"/>
            <p:cNvSpPr>
              <a:spLocks/>
            </p:cNvSpPr>
            <p:nvPr userDrawn="1"/>
          </p:nvSpPr>
          <p:spPr bwMode="auto">
            <a:xfrm>
              <a:off x="3257951" y="5026059"/>
              <a:ext cx="1620300" cy="1506005"/>
            </a:xfrm>
            <a:custGeom>
              <a:avLst/>
              <a:gdLst>
                <a:gd name="T0" fmla="*/ 261 w 611"/>
                <a:gd name="T1" fmla="*/ 3 h 568"/>
                <a:gd name="T2" fmla="*/ 185 w 611"/>
                <a:gd name="T3" fmla="*/ 24 h 568"/>
                <a:gd name="T4" fmla="*/ 112 w 611"/>
                <a:gd name="T5" fmla="*/ 67 h 568"/>
                <a:gd name="T6" fmla="*/ 51 w 611"/>
                <a:gd name="T7" fmla="*/ 125 h 568"/>
                <a:gd name="T8" fmla="*/ 12 w 611"/>
                <a:gd name="T9" fmla="*/ 192 h 568"/>
                <a:gd name="T10" fmla="*/ 2 w 611"/>
                <a:gd name="T11" fmla="*/ 255 h 568"/>
                <a:gd name="T12" fmla="*/ 21 w 611"/>
                <a:gd name="T13" fmla="*/ 301 h 568"/>
                <a:gd name="T14" fmla="*/ 65 w 611"/>
                <a:gd name="T15" fmla="*/ 328 h 568"/>
                <a:gd name="T16" fmla="*/ 130 w 611"/>
                <a:gd name="T17" fmla="*/ 331 h 568"/>
                <a:gd name="T18" fmla="*/ 133 w 611"/>
                <a:gd name="T19" fmla="*/ 331 h 568"/>
                <a:gd name="T20" fmla="*/ 136 w 611"/>
                <a:gd name="T21" fmla="*/ 330 h 568"/>
                <a:gd name="T22" fmla="*/ 139 w 611"/>
                <a:gd name="T23" fmla="*/ 330 h 568"/>
                <a:gd name="T24" fmla="*/ 142 w 611"/>
                <a:gd name="T25" fmla="*/ 329 h 568"/>
                <a:gd name="T26" fmla="*/ 148 w 611"/>
                <a:gd name="T27" fmla="*/ 328 h 568"/>
                <a:gd name="T28" fmla="*/ 154 w 611"/>
                <a:gd name="T29" fmla="*/ 326 h 568"/>
                <a:gd name="T30" fmla="*/ 160 w 611"/>
                <a:gd name="T31" fmla="*/ 325 h 568"/>
                <a:gd name="T32" fmla="*/ 166 w 611"/>
                <a:gd name="T33" fmla="*/ 323 h 568"/>
                <a:gd name="T34" fmla="*/ 158 w 611"/>
                <a:gd name="T35" fmla="*/ 344 h 568"/>
                <a:gd name="T36" fmla="*/ 67 w 611"/>
                <a:gd name="T37" fmla="*/ 568 h 568"/>
                <a:gd name="T38" fmla="*/ 452 w 611"/>
                <a:gd name="T39" fmla="*/ 506 h 568"/>
                <a:gd name="T40" fmla="*/ 611 w 611"/>
                <a:gd name="T41" fmla="*/ 151 h 568"/>
                <a:gd name="T42" fmla="*/ 375 w 611"/>
                <a:gd name="T43" fmla="*/ 180 h 568"/>
                <a:gd name="T44" fmla="*/ 352 w 611"/>
                <a:gd name="T45" fmla="*/ 183 h 568"/>
                <a:gd name="T46" fmla="*/ 355 w 611"/>
                <a:gd name="T47" fmla="*/ 178 h 568"/>
                <a:gd name="T48" fmla="*/ 359 w 611"/>
                <a:gd name="T49" fmla="*/ 173 h 568"/>
                <a:gd name="T50" fmla="*/ 362 w 611"/>
                <a:gd name="T51" fmla="*/ 167 h 568"/>
                <a:gd name="T52" fmla="*/ 364 w 611"/>
                <a:gd name="T53" fmla="*/ 162 h 568"/>
                <a:gd name="T54" fmla="*/ 366 w 611"/>
                <a:gd name="T55" fmla="*/ 158 h 568"/>
                <a:gd name="T56" fmla="*/ 368 w 611"/>
                <a:gd name="T57" fmla="*/ 155 h 568"/>
                <a:gd name="T58" fmla="*/ 369 w 611"/>
                <a:gd name="T59" fmla="*/ 152 h 568"/>
                <a:gd name="T60" fmla="*/ 370 w 611"/>
                <a:gd name="T61" fmla="*/ 149 h 568"/>
                <a:gd name="T62" fmla="*/ 383 w 611"/>
                <a:gd name="T63" fmla="*/ 87 h 568"/>
                <a:gd name="T64" fmla="*/ 368 w 611"/>
                <a:gd name="T65" fmla="*/ 39 h 568"/>
                <a:gd name="T66" fmla="*/ 326 w 611"/>
                <a:gd name="T67" fmla="*/ 9 h 568"/>
                <a:gd name="T68" fmla="*/ 261 w 611"/>
                <a:gd name="T69" fmla="*/ 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1" h="568">
                  <a:moveTo>
                    <a:pt x="261" y="3"/>
                  </a:moveTo>
                  <a:cubicBezTo>
                    <a:pt x="236" y="5"/>
                    <a:pt x="210" y="13"/>
                    <a:pt x="185" y="24"/>
                  </a:cubicBezTo>
                  <a:cubicBezTo>
                    <a:pt x="160" y="35"/>
                    <a:pt x="135" y="50"/>
                    <a:pt x="112" y="67"/>
                  </a:cubicBezTo>
                  <a:cubicBezTo>
                    <a:pt x="89" y="84"/>
                    <a:pt x="68" y="104"/>
                    <a:pt x="51" y="125"/>
                  </a:cubicBezTo>
                  <a:cubicBezTo>
                    <a:pt x="34" y="147"/>
                    <a:pt x="21" y="169"/>
                    <a:pt x="12" y="192"/>
                  </a:cubicBezTo>
                  <a:cubicBezTo>
                    <a:pt x="3" y="215"/>
                    <a:pt x="0" y="236"/>
                    <a:pt x="2" y="255"/>
                  </a:cubicBezTo>
                  <a:cubicBezTo>
                    <a:pt x="4" y="273"/>
                    <a:pt x="10" y="289"/>
                    <a:pt x="21" y="301"/>
                  </a:cubicBezTo>
                  <a:cubicBezTo>
                    <a:pt x="32" y="314"/>
                    <a:pt x="47" y="323"/>
                    <a:pt x="65" y="328"/>
                  </a:cubicBezTo>
                  <a:cubicBezTo>
                    <a:pt x="84" y="333"/>
                    <a:pt x="105" y="334"/>
                    <a:pt x="130" y="331"/>
                  </a:cubicBezTo>
                  <a:cubicBezTo>
                    <a:pt x="131" y="331"/>
                    <a:pt x="132" y="331"/>
                    <a:pt x="133" y="331"/>
                  </a:cubicBezTo>
                  <a:cubicBezTo>
                    <a:pt x="134" y="330"/>
                    <a:pt x="135" y="330"/>
                    <a:pt x="136" y="330"/>
                  </a:cubicBezTo>
                  <a:cubicBezTo>
                    <a:pt x="137" y="330"/>
                    <a:pt x="138" y="330"/>
                    <a:pt x="139" y="330"/>
                  </a:cubicBezTo>
                  <a:cubicBezTo>
                    <a:pt x="140" y="329"/>
                    <a:pt x="141" y="329"/>
                    <a:pt x="142" y="329"/>
                  </a:cubicBezTo>
                  <a:cubicBezTo>
                    <a:pt x="144" y="329"/>
                    <a:pt x="146" y="328"/>
                    <a:pt x="148" y="328"/>
                  </a:cubicBezTo>
                  <a:cubicBezTo>
                    <a:pt x="150" y="327"/>
                    <a:pt x="152" y="327"/>
                    <a:pt x="154" y="326"/>
                  </a:cubicBezTo>
                  <a:cubicBezTo>
                    <a:pt x="156" y="326"/>
                    <a:pt x="158" y="325"/>
                    <a:pt x="160" y="325"/>
                  </a:cubicBezTo>
                  <a:cubicBezTo>
                    <a:pt x="162" y="324"/>
                    <a:pt x="164" y="324"/>
                    <a:pt x="166" y="323"/>
                  </a:cubicBezTo>
                  <a:cubicBezTo>
                    <a:pt x="158" y="344"/>
                    <a:pt x="158" y="344"/>
                    <a:pt x="158" y="344"/>
                  </a:cubicBezTo>
                  <a:cubicBezTo>
                    <a:pt x="67" y="568"/>
                    <a:pt x="67" y="568"/>
                    <a:pt x="67" y="568"/>
                  </a:cubicBezTo>
                  <a:cubicBezTo>
                    <a:pt x="452" y="506"/>
                    <a:pt x="452" y="506"/>
                    <a:pt x="452" y="506"/>
                  </a:cubicBezTo>
                  <a:cubicBezTo>
                    <a:pt x="611" y="151"/>
                    <a:pt x="611" y="151"/>
                    <a:pt x="611" y="151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52" y="183"/>
                    <a:pt x="352" y="183"/>
                    <a:pt x="352" y="183"/>
                  </a:cubicBezTo>
                  <a:cubicBezTo>
                    <a:pt x="353" y="182"/>
                    <a:pt x="354" y="180"/>
                    <a:pt x="355" y="178"/>
                  </a:cubicBezTo>
                  <a:cubicBezTo>
                    <a:pt x="356" y="176"/>
                    <a:pt x="358" y="174"/>
                    <a:pt x="359" y="173"/>
                  </a:cubicBezTo>
                  <a:cubicBezTo>
                    <a:pt x="360" y="171"/>
                    <a:pt x="361" y="169"/>
                    <a:pt x="362" y="167"/>
                  </a:cubicBezTo>
                  <a:cubicBezTo>
                    <a:pt x="363" y="165"/>
                    <a:pt x="364" y="163"/>
                    <a:pt x="364" y="162"/>
                  </a:cubicBezTo>
                  <a:cubicBezTo>
                    <a:pt x="365" y="160"/>
                    <a:pt x="366" y="159"/>
                    <a:pt x="366" y="158"/>
                  </a:cubicBezTo>
                  <a:cubicBezTo>
                    <a:pt x="367" y="157"/>
                    <a:pt x="367" y="156"/>
                    <a:pt x="368" y="155"/>
                  </a:cubicBezTo>
                  <a:cubicBezTo>
                    <a:pt x="368" y="154"/>
                    <a:pt x="369" y="153"/>
                    <a:pt x="369" y="152"/>
                  </a:cubicBezTo>
                  <a:cubicBezTo>
                    <a:pt x="369" y="151"/>
                    <a:pt x="370" y="150"/>
                    <a:pt x="370" y="149"/>
                  </a:cubicBezTo>
                  <a:cubicBezTo>
                    <a:pt x="380" y="126"/>
                    <a:pt x="384" y="105"/>
                    <a:pt x="383" y="87"/>
                  </a:cubicBezTo>
                  <a:cubicBezTo>
                    <a:pt x="383" y="68"/>
                    <a:pt x="377" y="52"/>
                    <a:pt x="368" y="39"/>
                  </a:cubicBezTo>
                  <a:cubicBezTo>
                    <a:pt x="358" y="25"/>
                    <a:pt x="344" y="15"/>
                    <a:pt x="326" y="9"/>
                  </a:cubicBezTo>
                  <a:cubicBezTo>
                    <a:pt x="308" y="2"/>
                    <a:pt x="286" y="0"/>
                    <a:pt x="261" y="3"/>
                  </a:cubicBezTo>
                  <a:close/>
                </a:path>
              </a:pathLst>
            </a:custGeom>
            <a:gradFill>
              <a:gsLst>
                <a:gs pos="51000">
                  <a:schemeClr val="accent5">
                    <a:lumMod val="40000"/>
                    <a:lumOff val="6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71"/>
            <p:cNvSpPr>
              <a:spLocks/>
            </p:cNvSpPr>
            <p:nvPr userDrawn="1"/>
          </p:nvSpPr>
          <p:spPr bwMode="auto">
            <a:xfrm>
              <a:off x="3279240" y="5051832"/>
              <a:ext cx="1564273" cy="1451099"/>
            </a:xfrm>
            <a:custGeom>
              <a:avLst/>
              <a:gdLst>
                <a:gd name="T0" fmla="*/ 172 w 590"/>
                <a:gd name="T1" fmla="*/ 301 h 547"/>
                <a:gd name="T2" fmla="*/ 156 w 590"/>
                <a:gd name="T3" fmla="*/ 305 h 547"/>
                <a:gd name="T4" fmla="*/ 150 w 590"/>
                <a:gd name="T5" fmla="*/ 307 h 547"/>
                <a:gd name="T6" fmla="*/ 144 w 590"/>
                <a:gd name="T7" fmla="*/ 308 h 547"/>
                <a:gd name="T8" fmla="*/ 138 w 590"/>
                <a:gd name="T9" fmla="*/ 310 h 547"/>
                <a:gd name="T10" fmla="*/ 132 w 590"/>
                <a:gd name="T11" fmla="*/ 311 h 547"/>
                <a:gd name="T12" fmla="*/ 123 w 590"/>
                <a:gd name="T13" fmla="*/ 313 h 547"/>
                <a:gd name="T14" fmla="*/ 121 w 590"/>
                <a:gd name="T15" fmla="*/ 313 h 547"/>
                <a:gd name="T16" fmla="*/ 95 w 590"/>
                <a:gd name="T17" fmla="*/ 315 h 547"/>
                <a:gd name="T18" fmla="*/ 60 w 590"/>
                <a:gd name="T19" fmla="*/ 310 h 547"/>
                <a:gd name="T20" fmla="*/ 19 w 590"/>
                <a:gd name="T21" fmla="*/ 286 h 547"/>
                <a:gd name="T22" fmla="*/ 2 w 590"/>
                <a:gd name="T23" fmla="*/ 244 h 547"/>
                <a:gd name="T24" fmla="*/ 11 w 590"/>
                <a:gd name="T25" fmla="*/ 185 h 547"/>
                <a:gd name="T26" fmla="*/ 50 w 590"/>
                <a:gd name="T27" fmla="*/ 120 h 547"/>
                <a:gd name="T28" fmla="*/ 109 w 590"/>
                <a:gd name="T29" fmla="*/ 63 h 547"/>
                <a:gd name="T30" fmla="*/ 180 w 590"/>
                <a:gd name="T31" fmla="*/ 21 h 547"/>
                <a:gd name="T32" fmla="*/ 254 w 590"/>
                <a:gd name="T33" fmla="*/ 1 h 547"/>
                <a:gd name="T34" fmla="*/ 273 w 590"/>
                <a:gd name="T35" fmla="*/ 0 h 547"/>
                <a:gd name="T36" fmla="*/ 315 w 590"/>
                <a:gd name="T37" fmla="*/ 6 h 547"/>
                <a:gd name="T38" fmla="*/ 353 w 590"/>
                <a:gd name="T39" fmla="*/ 33 h 547"/>
                <a:gd name="T40" fmla="*/ 367 w 590"/>
                <a:gd name="T41" fmla="*/ 77 h 547"/>
                <a:gd name="T42" fmla="*/ 355 w 590"/>
                <a:gd name="T43" fmla="*/ 135 h 547"/>
                <a:gd name="T44" fmla="*/ 354 w 590"/>
                <a:gd name="T45" fmla="*/ 139 h 547"/>
                <a:gd name="T46" fmla="*/ 351 w 590"/>
                <a:gd name="T47" fmla="*/ 145 h 547"/>
                <a:gd name="T48" fmla="*/ 349 w 590"/>
                <a:gd name="T49" fmla="*/ 148 h 547"/>
                <a:gd name="T50" fmla="*/ 346 w 590"/>
                <a:gd name="T51" fmla="*/ 153 h 547"/>
                <a:gd name="T52" fmla="*/ 344 w 590"/>
                <a:gd name="T53" fmla="*/ 158 h 547"/>
                <a:gd name="T54" fmla="*/ 341 w 590"/>
                <a:gd name="T55" fmla="*/ 162 h 547"/>
                <a:gd name="T56" fmla="*/ 340 w 590"/>
                <a:gd name="T57" fmla="*/ 164 h 547"/>
                <a:gd name="T58" fmla="*/ 337 w 590"/>
                <a:gd name="T59" fmla="*/ 169 h 547"/>
                <a:gd name="T60" fmla="*/ 328 w 590"/>
                <a:gd name="T61" fmla="*/ 184 h 547"/>
                <a:gd name="T62" fmla="*/ 590 w 590"/>
                <a:gd name="T63" fmla="*/ 151 h 547"/>
                <a:gd name="T64" fmla="*/ 438 w 590"/>
                <a:gd name="T65" fmla="*/ 489 h 547"/>
                <a:gd name="T66" fmla="*/ 72 w 590"/>
                <a:gd name="T67" fmla="*/ 547 h 547"/>
                <a:gd name="T68" fmla="*/ 172 w 590"/>
                <a:gd name="T69" fmla="*/ 301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547">
                  <a:moveTo>
                    <a:pt x="172" y="301"/>
                  </a:moveTo>
                  <a:cubicBezTo>
                    <a:pt x="156" y="305"/>
                    <a:pt x="156" y="305"/>
                    <a:pt x="156" y="305"/>
                  </a:cubicBezTo>
                  <a:cubicBezTo>
                    <a:pt x="154" y="306"/>
                    <a:pt x="152" y="306"/>
                    <a:pt x="150" y="307"/>
                  </a:cubicBezTo>
                  <a:cubicBezTo>
                    <a:pt x="148" y="307"/>
                    <a:pt x="146" y="308"/>
                    <a:pt x="144" y="308"/>
                  </a:cubicBezTo>
                  <a:cubicBezTo>
                    <a:pt x="138" y="310"/>
                    <a:pt x="138" y="310"/>
                    <a:pt x="138" y="310"/>
                  </a:cubicBezTo>
                  <a:cubicBezTo>
                    <a:pt x="136" y="310"/>
                    <a:pt x="134" y="311"/>
                    <a:pt x="132" y="311"/>
                  </a:cubicBezTo>
                  <a:cubicBezTo>
                    <a:pt x="132" y="311"/>
                    <a:pt x="124" y="312"/>
                    <a:pt x="123" y="313"/>
                  </a:cubicBezTo>
                  <a:cubicBezTo>
                    <a:pt x="121" y="313"/>
                    <a:pt x="121" y="313"/>
                    <a:pt x="121" y="313"/>
                  </a:cubicBezTo>
                  <a:cubicBezTo>
                    <a:pt x="112" y="314"/>
                    <a:pt x="103" y="315"/>
                    <a:pt x="95" y="315"/>
                  </a:cubicBezTo>
                  <a:cubicBezTo>
                    <a:pt x="82" y="315"/>
                    <a:pt x="70" y="313"/>
                    <a:pt x="60" y="310"/>
                  </a:cubicBezTo>
                  <a:cubicBezTo>
                    <a:pt x="43" y="305"/>
                    <a:pt x="29" y="297"/>
                    <a:pt x="19" y="286"/>
                  </a:cubicBezTo>
                  <a:cubicBezTo>
                    <a:pt x="9" y="275"/>
                    <a:pt x="4" y="260"/>
                    <a:pt x="2" y="244"/>
                  </a:cubicBezTo>
                  <a:cubicBezTo>
                    <a:pt x="0" y="226"/>
                    <a:pt x="3" y="206"/>
                    <a:pt x="11" y="185"/>
                  </a:cubicBezTo>
                  <a:cubicBezTo>
                    <a:pt x="20" y="163"/>
                    <a:pt x="33" y="142"/>
                    <a:pt x="50" y="120"/>
                  </a:cubicBezTo>
                  <a:cubicBezTo>
                    <a:pt x="66" y="100"/>
                    <a:pt x="86" y="80"/>
                    <a:pt x="109" y="63"/>
                  </a:cubicBezTo>
                  <a:cubicBezTo>
                    <a:pt x="131" y="46"/>
                    <a:pt x="155" y="32"/>
                    <a:pt x="180" y="21"/>
                  </a:cubicBezTo>
                  <a:cubicBezTo>
                    <a:pt x="206" y="10"/>
                    <a:pt x="231" y="3"/>
                    <a:pt x="254" y="1"/>
                  </a:cubicBezTo>
                  <a:cubicBezTo>
                    <a:pt x="261" y="0"/>
                    <a:pt x="267" y="0"/>
                    <a:pt x="273" y="0"/>
                  </a:cubicBezTo>
                  <a:cubicBezTo>
                    <a:pt x="289" y="0"/>
                    <a:pt x="303" y="2"/>
                    <a:pt x="315" y="6"/>
                  </a:cubicBezTo>
                  <a:cubicBezTo>
                    <a:pt x="331" y="12"/>
                    <a:pt x="344" y="21"/>
                    <a:pt x="353" y="33"/>
                  </a:cubicBezTo>
                  <a:cubicBezTo>
                    <a:pt x="362" y="45"/>
                    <a:pt x="367" y="60"/>
                    <a:pt x="367" y="77"/>
                  </a:cubicBezTo>
                  <a:cubicBezTo>
                    <a:pt x="368" y="95"/>
                    <a:pt x="364" y="115"/>
                    <a:pt x="355" y="135"/>
                  </a:cubicBezTo>
                  <a:cubicBezTo>
                    <a:pt x="355" y="136"/>
                    <a:pt x="354" y="139"/>
                    <a:pt x="354" y="139"/>
                  </a:cubicBezTo>
                  <a:cubicBezTo>
                    <a:pt x="351" y="145"/>
                    <a:pt x="351" y="145"/>
                    <a:pt x="351" y="145"/>
                  </a:cubicBezTo>
                  <a:cubicBezTo>
                    <a:pt x="349" y="148"/>
                    <a:pt x="349" y="148"/>
                    <a:pt x="349" y="148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46" y="155"/>
                    <a:pt x="345" y="157"/>
                    <a:pt x="344" y="158"/>
                  </a:cubicBezTo>
                  <a:cubicBezTo>
                    <a:pt x="343" y="160"/>
                    <a:pt x="342" y="161"/>
                    <a:pt x="341" y="162"/>
                  </a:cubicBezTo>
                  <a:cubicBezTo>
                    <a:pt x="340" y="164"/>
                    <a:pt x="340" y="164"/>
                    <a:pt x="340" y="164"/>
                  </a:cubicBezTo>
                  <a:cubicBezTo>
                    <a:pt x="339" y="165"/>
                    <a:pt x="338" y="167"/>
                    <a:pt x="337" y="169"/>
                  </a:cubicBezTo>
                  <a:cubicBezTo>
                    <a:pt x="328" y="184"/>
                    <a:pt x="328" y="184"/>
                    <a:pt x="328" y="184"/>
                  </a:cubicBezTo>
                  <a:cubicBezTo>
                    <a:pt x="590" y="151"/>
                    <a:pt x="590" y="151"/>
                    <a:pt x="590" y="151"/>
                  </a:cubicBezTo>
                  <a:cubicBezTo>
                    <a:pt x="438" y="489"/>
                    <a:pt x="438" y="489"/>
                    <a:pt x="438" y="489"/>
                  </a:cubicBezTo>
                  <a:cubicBezTo>
                    <a:pt x="72" y="547"/>
                    <a:pt x="72" y="547"/>
                    <a:pt x="72" y="547"/>
                  </a:cubicBezTo>
                  <a:lnTo>
                    <a:pt x="172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2"/>
            <p:cNvSpPr>
              <a:spLocks/>
            </p:cNvSpPr>
            <p:nvPr userDrawn="1"/>
          </p:nvSpPr>
          <p:spPr bwMode="auto">
            <a:xfrm>
              <a:off x="1503430" y="2411840"/>
              <a:ext cx="3725795" cy="3993604"/>
            </a:xfrm>
            <a:custGeom>
              <a:avLst/>
              <a:gdLst>
                <a:gd name="T0" fmla="*/ 3318 w 3325"/>
                <a:gd name="T1" fmla="*/ 1363 h 3564"/>
                <a:gd name="T2" fmla="*/ 1141 w 3325"/>
                <a:gd name="T3" fmla="*/ 1541 h 3564"/>
                <a:gd name="T4" fmla="*/ 15 w 3325"/>
                <a:gd name="T5" fmla="*/ 0 h 3564"/>
                <a:gd name="T6" fmla="*/ 3 w 3325"/>
                <a:gd name="T7" fmla="*/ 0 h 3564"/>
                <a:gd name="T8" fmla="*/ 0 w 3325"/>
                <a:gd name="T9" fmla="*/ 12 h 3564"/>
                <a:gd name="T10" fmla="*/ 1127 w 3325"/>
                <a:gd name="T11" fmla="*/ 1550 h 3564"/>
                <a:gd name="T12" fmla="*/ 426 w 3325"/>
                <a:gd name="T13" fmla="*/ 3555 h 3564"/>
                <a:gd name="T14" fmla="*/ 434 w 3325"/>
                <a:gd name="T15" fmla="*/ 3564 h 3564"/>
                <a:gd name="T16" fmla="*/ 443 w 3325"/>
                <a:gd name="T17" fmla="*/ 3564 h 3564"/>
                <a:gd name="T18" fmla="*/ 1143 w 3325"/>
                <a:gd name="T19" fmla="*/ 1557 h 3564"/>
                <a:gd name="T20" fmla="*/ 3321 w 3325"/>
                <a:gd name="T21" fmla="*/ 1380 h 3564"/>
                <a:gd name="T22" fmla="*/ 3325 w 3325"/>
                <a:gd name="T23" fmla="*/ 1370 h 3564"/>
                <a:gd name="T24" fmla="*/ 3318 w 3325"/>
                <a:gd name="T25" fmla="*/ 1363 h 3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5" h="3564">
                  <a:moveTo>
                    <a:pt x="3318" y="1363"/>
                  </a:moveTo>
                  <a:lnTo>
                    <a:pt x="1141" y="1541"/>
                  </a:lnTo>
                  <a:lnTo>
                    <a:pt x="15" y="0"/>
                  </a:lnTo>
                  <a:lnTo>
                    <a:pt x="3" y="0"/>
                  </a:lnTo>
                  <a:lnTo>
                    <a:pt x="0" y="12"/>
                  </a:lnTo>
                  <a:lnTo>
                    <a:pt x="1127" y="1550"/>
                  </a:lnTo>
                  <a:lnTo>
                    <a:pt x="426" y="3555"/>
                  </a:lnTo>
                  <a:lnTo>
                    <a:pt x="434" y="3564"/>
                  </a:lnTo>
                  <a:lnTo>
                    <a:pt x="443" y="3564"/>
                  </a:lnTo>
                  <a:lnTo>
                    <a:pt x="1143" y="1557"/>
                  </a:lnTo>
                  <a:lnTo>
                    <a:pt x="3321" y="1380"/>
                  </a:lnTo>
                  <a:lnTo>
                    <a:pt x="3325" y="1370"/>
                  </a:lnTo>
                  <a:lnTo>
                    <a:pt x="3318" y="136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45" name="Straight Connector 55"/>
          <p:cNvCxnSpPr/>
          <p:nvPr userDrawn="1"/>
        </p:nvCxnSpPr>
        <p:spPr>
          <a:xfrm>
            <a:off x="4342071" y="2402565"/>
            <a:ext cx="0" cy="386724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632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/>
          </p:nvPr>
        </p:nvSpPr>
        <p:spPr>
          <a:xfrm>
            <a:off x="662073" y="1751702"/>
            <a:ext cx="5398345" cy="4924425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1" name="Freeform 26"/>
          <p:cNvSpPr>
            <a:spLocks/>
          </p:cNvSpPr>
          <p:nvPr userDrawn="1"/>
        </p:nvSpPr>
        <p:spPr bwMode="auto">
          <a:xfrm>
            <a:off x="9745251" y="2119563"/>
            <a:ext cx="1505922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26"/>
          <p:cNvSpPr>
            <a:spLocks/>
          </p:cNvSpPr>
          <p:nvPr userDrawn="1"/>
        </p:nvSpPr>
        <p:spPr bwMode="auto">
          <a:xfrm flipH="1">
            <a:off x="10201546" y="3408850"/>
            <a:ext cx="1418771" cy="80595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up 2"/>
          <p:cNvGrpSpPr/>
          <p:nvPr userDrawn="1"/>
        </p:nvGrpSpPr>
        <p:grpSpPr>
          <a:xfrm>
            <a:off x="8213748" y="1751702"/>
            <a:ext cx="2989902" cy="3755907"/>
            <a:chOff x="8129463" y="2060694"/>
            <a:chExt cx="3369439" cy="4448847"/>
          </a:xfrm>
        </p:grpSpPr>
        <p:sp>
          <p:nvSpPr>
            <p:cNvPr id="45" name="Freeform 26"/>
            <p:cNvSpPr>
              <a:spLocks/>
            </p:cNvSpPr>
            <p:nvPr userDrawn="1"/>
          </p:nvSpPr>
          <p:spPr bwMode="auto">
            <a:xfrm flipH="1">
              <a:off x="8604502" y="5019181"/>
              <a:ext cx="1493510" cy="805953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26"/>
            <p:cNvSpPr>
              <a:spLocks/>
            </p:cNvSpPr>
            <p:nvPr userDrawn="1"/>
          </p:nvSpPr>
          <p:spPr bwMode="auto">
            <a:xfrm>
              <a:off x="8428031" y="3729894"/>
              <a:ext cx="1243621" cy="805953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8" name="Group 22"/>
            <p:cNvGrpSpPr/>
            <p:nvPr userDrawn="1"/>
          </p:nvGrpSpPr>
          <p:grpSpPr>
            <a:xfrm rot="18810804">
              <a:off x="8987984" y="4022488"/>
              <a:ext cx="1122786" cy="720924"/>
              <a:chOff x="4481513" y="3678059"/>
              <a:chExt cx="1614487" cy="1036638"/>
            </a:xfrm>
          </p:grpSpPr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4481513" y="3678059"/>
                <a:ext cx="1614487" cy="3444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4481513" y="4022546"/>
                <a:ext cx="1614487" cy="3444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Rectangle 14"/>
              <p:cNvSpPr>
                <a:spLocks noChangeArrowheads="1"/>
              </p:cNvSpPr>
              <p:nvPr/>
            </p:nvSpPr>
            <p:spPr bwMode="auto">
              <a:xfrm>
                <a:off x="4481513" y="4367034"/>
                <a:ext cx="1614487" cy="3476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2" name="Group 23"/>
            <p:cNvGrpSpPr/>
            <p:nvPr userDrawn="1"/>
          </p:nvGrpSpPr>
          <p:grpSpPr>
            <a:xfrm rot="18810804">
              <a:off x="9758605" y="3211868"/>
              <a:ext cx="1122786" cy="717613"/>
              <a:chOff x="6096000" y="3187521"/>
              <a:chExt cx="1614487" cy="1031876"/>
            </a:xfrm>
          </p:grpSpPr>
          <p:sp>
            <p:nvSpPr>
              <p:cNvPr id="53" name="Rectangle 15"/>
              <p:cNvSpPr>
                <a:spLocks noChangeArrowheads="1"/>
              </p:cNvSpPr>
              <p:nvPr/>
            </p:nvSpPr>
            <p:spPr bwMode="auto">
              <a:xfrm>
                <a:off x="6096000" y="3187521"/>
                <a:ext cx="1614487" cy="34448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Rectangle 16"/>
              <p:cNvSpPr>
                <a:spLocks noChangeArrowheads="1"/>
              </p:cNvSpPr>
              <p:nvPr/>
            </p:nvSpPr>
            <p:spPr bwMode="auto">
              <a:xfrm>
                <a:off x="6096000" y="3532009"/>
                <a:ext cx="1614487" cy="342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5" name="Rectangle 17"/>
              <p:cNvSpPr>
                <a:spLocks noChangeArrowheads="1"/>
              </p:cNvSpPr>
              <p:nvPr/>
            </p:nvSpPr>
            <p:spPr bwMode="auto">
              <a:xfrm>
                <a:off x="6096000" y="3874909"/>
                <a:ext cx="1614487" cy="344488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6" name="Group 223"/>
            <p:cNvGrpSpPr/>
            <p:nvPr userDrawn="1"/>
          </p:nvGrpSpPr>
          <p:grpSpPr>
            <a:xfrm rot="18810804">
              <a:off x="10493141" y="2345531"/>
              <a:ext cx="1290597" cy="720924"/>
              <a:chOff x="7700963" y="3678059"/>
              <a:chExt cx="1855787" cy="1036638"/>
            </a:xfrm>
          </p:grpSpPr>
          <p:sp>
            <p:nvSpPr>
              <p:cNvPr id="57" name="Freeform 7"/>
              <p:cNvSpPr>
                <a:spLocks/>
              </p:cNvSpPr>
              <p:nvPr/>
            </p:nvSpPr>
            <p:spPr bwMode="auto">
              <a:xfrm>
                <a:off x="9224963" y="3678059"/>
                <a:ext cx="331787" cy="1036638"/>
              </a:xfrm>
              <a:custGeom>
                <a:avLst/>
                <a:gdLst>
                  <a:gd name="T0" fmla="*/ 0 w 209"/>
                  <a:gd name="T1" fmla="*/ 162 h 653"/>
                  <a:gd name="T2" fmla="*/ 135 w 209"/>
                  <a:gd name="T3" fmla="*/ 0 h 653"/>
                  <a:gd name="T4" fmla="*/ 209 w 209"/>
                  <a:gd name="T5" fmla="*/ 210 h 653"/>
                  <a:gd name="T6" fmla="*/ 209 w 209"/>
                  <a:gd name="T7" fmla="*/ 443 h 653"/>
                  <a:gd name="T8" fmla="*/ 135 w 209"/>
                  <a:gd name="T9" fmla="*/ 653 h 653"/>
                  <a:gd name="T10" fmla="*/ 0 w 209"/>
                  <a:gd name="T11" fmla="*/ 488 h 653"/>
                  <a:gd name="T12" fmla="*/ 0 w 209"/>
                  <a:gd name="T13" fmla="*/ 162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53">
                    <a:moveTo>
                      <a:pt x="0" y="162"/>
                    </a:moveTo>
                    <a:lnTo>
                      <a:pt x="135" y="0"/>
                    </a:lnTo>
                    <a:lnTo>
                      <a:pt x="209" y="210"/>
                    </a:lnTo>
                    <a:lnTo>
                      <a:pt x="209" y="443"/>
                    </a:lnTo>
                    <a:lnTo>
                      <a:pt x="135" y="653"/>
                    </a:lnTo>
                    <a:lnTo>
                      <a:pt x="0" y="488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BBA17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8" name="Freeform 18"/>
              <p:cNvSpPr>
                <a:spLocks/>
              </p:cNvSpPr>
              <p:nvPr/>
            </p:nvSpPr>
            <p:spPr bwMode="auto">
              <a:xfrm>
                <a:off x="7700963" y="3678059"/>
                <a:ext cx="1738312" cy="344488"/>
              </a:xfrm>
              <a:custGeom>
                <a:avLst/>
                <a:gdLst>
                  <a:gd name="T0" fmla="*/ 1020 w 1095"/>
                  <a:gd name="T1" fmla="*/ 217 h 217"/>
                  <a:gd name="T2" fmla="*/ 1095 w 1095"/>
                  <a:gd name="T3" fmla="*/ 0 h 217"/>
                  <a:gd name="T4" fmla="*/ 0 w 1095"/>
                  <a:gd name="T5" fmla="*/ 0 h 217"/>
                  <a:gd name="T6" fmla="*/ 0 w 1095"/>
                  <a:gd name="T7" fmla="*/ 217 h 217"/>
                  <a:gd name="T8" fmla="*/ 1020 w 109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7">
                    <a:moveTo>
                      <a:pt x="1020" y="217"/>
                    </a:moveTo>
                    <a:lnTo>
                      <a:pt x="1095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1020" y="217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9" name="Rectangle 19"/>
              <p:cNvSpPr>
                <a:spLocks noChangeArrowheads="1"/>
              </p:cNvSpPr>
              <p:nvPr/>
            </p:nvSpPr>
            <p:spPr bwMode="auto">
              <a:xfrm>
                <a:off x="7700963" y="4022546"/>
                <a:ext cx="1619250" cy="34448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0" name="Freeform 20"/>
              <p:cNvSpPr>
                <a:spLocks/>
              </p:cNvSpPr>
              <p:nvPr/>
            </p:nvSpPr>
            <p:spPr bwMode="auto">
              <a:xfrm>
                <a:off x="7700963" y="4367034"/>
                <a:ext cx="1738312" cy="347663"/>
              </a:xfrm>
              <a:custGeom>
                <a:avLst/>
                <a:gdLst>
                  <a:gd name="T0" fmla="*/ 1095 w 1095"/>
                  <a:gd name="T1" fmla="*/ 219 h 219"/>
                  <a:gd name="T2" fmla="*/ 1020 w 1095"/>
                  <a:gd name="T3" fmla="*/ 0 h 219"/>
                  <a:gd name="T4" fmla="*/ 0 w 1095"/>
                  <a:gd name="T5" fmla="*/ 0 h 219"/>
                  <a:gd name="T6" fmla="*/ 0 w 1095"/>
                  <a:gd name="T7" fmla="*/ 219 h 219"/>
                  <a:gd name="T8" fmla="*/ 1095 w 1095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9">
                    <a:moveTo>
                      <a:pt x="1095" y="219"/>
                    </a:moveTo>
                    <a:lnTo>
                      <a:pt x="1020" y="0"/>
                    </a:lnTo>
                    <a:lnTo>
                      <a:pt x="0" y="0"/>
                    </a:lnTo>
                    <a:lnTo>
                      <a:pt x="0" y="219"/>
                    </a:lnTo>
                    <a:lnTo>
                      <a:pt x="1095" y="219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1" name="Oval 21"/>
              <p:cNvSpPr>
                <a:spLocks noChangeArrowheads="1"/>
              </p:cNvSpPr>
              <p:nvPr/>
            </p:nvSpPr>
            <p:spPr bwMode="auto">
              <a:xfrm>
                <a:off x="9398000" y="4049534"/>
                <a:ext cx="82550" cy="293688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2" name="Group 21"/>
            <p:cNvGrpSpPr/>
            <p:nvPr userDrawn="1"/>
          </p:nvGrpSpPr>
          <p:grpSpPr>
            <a:xfrm rot="18810804">
              <a:off x="7489133" y="5151598"/>
              <a:ext cx="1998273" cy="717613"/>
              <a:chOff x="1608138" y="3187521"/>
              <a:chExt cx="2873375" cy="1031876"/>
            </a:xfrm>
          </p:grpSpPr>
          <p:sp>
            <p:nvSpPr>
              <p:cNvPr id="63" name="Freeform 8"/>
              <p:cNvSpPr>
                <a:spLocks/>
              </p:cNvSpPr>
              <p:nvPr/>
            </p:nvSpPr>
            <p:spPr bwMode="auto">
              <a:xfrm>
                <a:off x="1608138" y="3187521"/>
                <a:ext cx="1490662" cy="1031875"/>
              </a:xfrm>
              <a:custGeom>
                <a:avLst/>
                <a:gdLst>
                  <a:gd name="T0" fmla="*/ 793 w 939"/>
                  <a:gd name="T1" fmla="*/ 650 h 650"/>
                  <a:gd name="T2" fmla="*/ 0 w 939"/>
                  <a:gd name="T3" fmla="*/ 326 h 650"/>
                  <a:gd name="T4" fmla="*/ 793 w 939"/>
                  <a:gd name="T5" fmla="*/ 0 h 650"/>
                  <a:gd name="T6" fmla="*/ 939 w 939"/>
                  <a:gd name="T7" fmla="*/ 0 h 650"/>
                  <a:gd name="T8" fmla="*/ 939 w 939"/>
                  <a:gd name="T9" fmla="*/ 650 h 650"/>
                  <a:gd name="T10" fmla="*/ 793 w 939"/>
                  <a:gd name="T11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9" h="650">
                    <a:moveTo>
                      <a:pt x="793" y="650"/>
                    </a:moveTo>
                    <a:lnTo>
                      <a:pt x="0" y="326"/>
                    </a:lnTo>
                    <a:lnTo>
                      <a:pt x="793" y="0"/>
                    </a:lnTo>
                    <a:lnTo>
                      <a:pt x="939" y="0"/>
                    </a:lnTo>
                    <a:lnTo>
                      <a:pt x="939" y="650"/>
                    </a:lnTo>
                    <a:lnTo>
                      <a:pt x="793" y="650"/>
                    </a:lnTo>
                    <a:close/>
                  </a:path>
                </a:pathLst>
              </a:custGeom>
              <a:solidFill>
                <a:srgbClr val="D4AC8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4" name="Freeform 9"/>
              <p:cNvSpPr>
                <a:spLocks/>
              </p:cNvSpPr>
              <p:nvPr/>
            </p:nvSpPr>
            <p:spPr bwMode="auto">
              <a:xfrm>
                <a:off x="2738438" y="3187521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1 h 91"/>
                  <a:gd name="T8" fmla="*/ 5 w 464"/>
                  <a:gd name="T9" fmla="*/ 59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9"/>
                      <a:pt x="0" y="52"/>
                      <a:pt x="5" y="59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5" name="Freeform 10"/>
              <p:cNvSpPr>
                <a:spLocks/>
              </p:cNvSpPr>
              <p:nvPr/>
            </p:nvSpPr>
            <p:spPr bwMode="auto">
              <a:xfrm>
                <a:off x="2738438" y="3532009"/>
                <a:ext cx="1743075" cy="342900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39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6" name="Freeform 11"/>
              <p:cNvSpPr>
                <a:spLocks/>
              </p:cNvSpPr>
              <p:nvPr/>
            </p:nvSpPr>
            <p:spPr bwMode="auto">
              <a:xfrm>
                <a:off x="2738438" y="3874909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40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Freeform 22"/>
              <p:cNvSpPr>
                <a:spLocks/>
              </p:cNvSpPr>
              <p:nvPr/>
            </p:nvSpPr>
            <p:spPr bwMode="auto">
              <a:xfrm>
                <a:off x="1608138" y="3538359"/>
                <a:ext cx="428625" cy="333375"/>
              </a:xfrm>
              <a:custGeom>
                <a:avLst/>
                <a:gdLst>
                  <a:gd name="T0" fmla="*/ 114 w 114"/>
                  <a:gd name="T1" fmla="*/ 49 h 88"/>
                  <a:gd name="T2" fmla="*/ 107 w 114"/>
                  <a:gd name="T3" fmla="*/ 0 h 88"/>
                  <a:gd name="T4" fmla="*/ 0 w 114"/>
                  <a:gd name="T5" fmla="*/ 44 h 88"/>
                  <a:gd name="T6" fmla="*/ 109 w 114"/>
                  <a:gd name="T7" fmla="*/ 88 h 88"/>
                  <a:gd name="T8" fmla="*/ 114 w 114"/>
                  <a:gd name="T9" fmla="*/ 4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8">
                    <a:moveTo>
                      <a:pt x="114" y="49"/>
                    </a:moveTo>
                    <a:cubicBezTo>
                      <a:pt x="114" y="32"/>
                      <a:pt x="111" y="15"/>
                      <a:pt x="107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12" y="76"/>
                      <a:pt x="114" y="63"/>
                      <a:pt x="11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1" name="Freeform 5"/>
            <p:cNvSpPr>
              <a:spLocks noEditPoints="1"/>
            </p:cNvSpPr>
            <p:nvPr userDrawn="1"/>
          </p:nvSpPr>
          <p:spPr bwMode="auto">
            <a:xfrm>
              <a:off x="8640008" y="3878668"/>
              <a:ext cx="478181" cy="479814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8" name="Group 240"/>
            <p:cNvGrpSpPr/>
            <p:nvPr userDrawn="1"/>
          </p:nvGrpSpPr>
          <p:grpSpPr>
            <a:xfrm>
              <a:off x="9315547" y="5223944"/>
              <a:ext cx="399354" cy="427478"/>
              <a:chOff x="6138863" y="1941513"/>
              <a:chExt cx="450850" cy="48260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 79"/>
              <p:cNvSpPr>
                <a:spLocks noEditPoints="1"/>
              </p:cNvSpPr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0" name="Freeform 80"/>
              <p:cNvSpPr>
                <a:spLocks noEditPoints="1"/>
              </p:cNvSpPr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1" name="Freeform 81"/>
              <p:cNvSpPr>
                <a:spLocks noEditPoints="1"/>
              </p:cNvSpPr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2" name="Group 244"/>
            <p:cNvGrpSpPr/>
            <p:nvPr userDrawn="1"/>
          </p:nvGrpSpPr>
          <p:grpSpPr>
            <a:xfrm>
              <a:off x="10842061" y="3615826"/>
              <a:ext cx="389680" cy="390966"/>
              <a:chOff x="4198938" y="2905126"/>
              <a:chExt cx="481012" cy="48260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3" name="Freeform 57"/>
              <p:cNvSpPr>
                <a:spLocks noEditPoints="1"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4" name="Freeform 58"/>
              <p:cNvSpPr>
                <a:spLocks noEditPoints="1"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5" name="Freeform 59"/>
              <p:cNvSpPr>
                <a:spLocks noEditPoints="1"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6" name="Group 248"/>
            <p:cNvGrpSpPr/>
            <p:nvPr userDrawn="1"/>
          </p:nvGrpSpPr>
          <p:grpSpPr>
            <a:xfrm>
              <a:off x="10054506" y="2254971"/>
              <a:ext cx="496887" cy="466725"/>
              <a:chOff x="5160963" y="4846638"/>
              <a:chExt cx="496887" cy="46672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7" name="Oval 17"/>
              <p:cNvSpPr>
                <a:spLocks noChangeArrowheads="1"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8" name="Freeform 18"/>
              <p:cNvSpPr>
                <a:spLocks noEditPoints="1"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cxnSp>
        <p:nvCxnSpPr>
          <p:cNvPr id="92" name="Straight Connector 55"/>
          <p:cNvCxnSpPr/>
          <p:nvPr userDrawn="1"/>
        </p:nvCxnSpPr>
        <p:spPr>
          <a:xfrm>
            <a:off x="7361496" y="2468320"/>
            <a:ext cx="0" cy="31784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837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139828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2980B9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016454" y="1925898"/>
            <a:ext cx="6917846" cy="4658623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tr-TR" b="1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Düz yazı</a:t>
            </a:r>
          </a:p>
          <a:p>
            <a:r>
              <a:rPr lang="id-ID" b="1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" name="Grup 2"/>
          <p:cNvGrpSpPr/>
          <p:nvPr userDrawn="1"/>
        </p:nvGrpSpPr>
        <p:grpSpPr>
          <a:xfrm>
            <a:off x="292321" y="1925899"/>
            <a:ext cx="3898679" cy="3416568"/>
            <a:chOff x="292321" y="1925899"/>
            <a:chExt cx="4590943" cy="4424304"/>
          </a:xfrm>
        </p:grpSpPr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2382890" y="2399148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2494671" y="2507742"/>
              <a:ext cx="1318666" cy="1320489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108"/>
            <p:cNvSpPr>
              <a:spLocks/>
            </p:cNvSpPr>
            <p:nvPr userDrawn="1"/>
          </p:nvSpPr>
          <p:spPr bwMode="auto">
            <a:xfrm rot="16200000">
              <a:off x="292321" y="1925899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109"/>
            <p:cNvSpPr>
              <a:spLocks/>
            </p:cNvSpPr>
            <p:nvPr userDrawn="1"/>
          </p:nvSpPr>
          <p:spPr bwMode="auto">
            <a:xfrm rot="16200000">
              <a:off x="435245" y="2081769"/>
              <a:ext cx="1721082" cy="1723461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Oval 74"/>
            <p:cNvSpPr>
              <a:spLocks noChangeArrowheads="1"/>
            </p:cNvSpPr>
            <p:nvPr userDrawn="1"/>
          </p:nvSpPr>
          <p:spPr bwMode="auto">
            <a:xfrm rot="16200000">
              <a:off x="652561" y="2300671"/>
              <a:ext cx="1284863" cy="1285656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120"/>
            <p:cNvSpPr>
              <a:spLocks/>
            </p:cNvSpPr>
            <p:nvPr userDrawn="1"/>
          </p:nvSpPr>
          <p:spPr bwMode="auto">
            <a:xfrm flipV="1">
              <a:off x="2382891" y="4018220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121"/>
            <p:cNvSpPr>
              <a:spLocks/>
            </p:cNvSpPr>
            <p:nvPr userDrawn="1"/>
          </p:nvSpPr>
          <p:spPr bwMode="auto">
            <a:xfrm flipV="1">
              <a:off x="2550981" y="4201226"/>
              <a:ext cx="1982938" cy="1985679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Oval 88"/>
            <p:cNvSpPr>
              <a:spLocks noChangeArrowheads="1"/>
            </p:cNvSpPr>
            <p:nvPr userDrawn="1"/>
          </p:nvSpPr>
          <p:spPr bwMode="auto">
            <a:xfrm flipV="1">
              <a:off x="2802275" y="4454347"/>
              <a:ext cx="1480350" cy="1481264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124"/>
            <p:cNvSpPr>
              <a:spLocks/>
            </p:cNvSpPr>
            <p:nvPr userDrawn="1"/>
          </p:nvSpPr>
          <p:spPr bwMode="auto">
            <a:xfrm rot="5400000" flipV="1">
              <a:off x="583692" y="4018221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125"/>
            <p:cNvSpPr>
              <a:spLocks/>
            </p:cNvSpPr>
            <p:nvPr userDrawn="1"/>
          </p:nvSpPr>
          <p:spPr bwMode="auto">
            <a:xfrm rot="5400000" flipV="1">
              <a:off x="706041" y="4142093"/>
              <a:ext cx="1473322" cy="1475360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Oval 92"/>
            <p:cNvSpPr>
              <a:spLocks noChangeArrowheads="1"/>
            </p:cNvSpPr>
            <p:nvPr userDrawn="1"/>
          </p:nvSpPr>
          <p:spPr bwMode="auto">
            <a:xfrm rot="5400000" flipV="1">
              <a:off x="892073" y="4329484"/>
              <a:ext cx="1099900" cy="110057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cxnSp>
          <p:nvCxnSpPr>
            <p:cNvPr id="107" name="Straight Connector 134"/>
            <p:cNvCxnSpPr/>
            <p:nvPr userDrawn="1"/>
          </p:nvCxnSpPr>
          <p:spPr>
            <a:xfrm flipV="1">
              <a:off x="3434802" y="2104766"/>
              <a:ext cx="387103" cy="37784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35"/>
            <p:cNvCxnSpPr/>
            <p:nvPr userDrawn="1"/>
          </p:nvCxnSpPr>
          <p:spPr>
            <a:xfrm>
              <a:off x="3832387" y="2107894"/>
              <a:ext cx="1050877" cy="0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31052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FBC63-C649-42C3-9C85-0F873F8F0B35}" type="datetimeFigureOut">
              <a:rPr lang="id-ID" smtClean="0"/>
              <a:pPr/>
              <a:t>08/10/2020</a:t>
            </a:fld>
            <a:endParaRPr lang="id-ID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6DFD3-2AF0-4B06-81C8-CF1C6F54D29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8428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üz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0"/>
          <p:cNvSpPr/>
          <p:nvPr userDrawn="1"/>
        </p:nvSpPr>
        <p:spPr>
          <a:xfrm rot="16200000">
            <a:off x="5264813" y="-5267721"/>
            <a:ext cx="1659469" cy="121949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267435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4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33318"/>
            <a:ext cx="2762250" cy="395288"/>
          </a:xfrm>
        </p:spPr>
        <p:txBody>
          <a:bodyPr>
            <a:noAutofit/>
          </a:bodyPr>
          <a:lstStyle>
            <a:lvl1pPr marL="0" indent="0" algn="ctr">
              <a:buNone/>
              <a:defRPr sz="2600" b="1">
                <a:solidFill>
                  <a:srgbClr val="F8C47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15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39" y="1940300"/>
            <a:ext cx="7590524" cy="4469024"/>
          </a:xfrm>
        </p:spPr>
        <p:txBody>
          <a:bodyPr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</a:t>
            </a:r>
          </a:p>
          <a:p>
            <a:pPr algn="just"/>
            <a:r>
              <a:rPr lang="id-ID" b="1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Suitable for all categories </a:t>
            </a:r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business and personal presentation, eaque ipsa quae ab illo inventore veritatis et quasi architecto beatae vitae dicta sunt explicabo.</a:t>
            </a:r>
            <a:endParaRPr lang="en-US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23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5844429" y="2225036"/>
            <a:ext cx="6089870" cy="3753339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believable. 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 anything embarrassing hidden in the middle of text.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There are many variations of passages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available, but the majority have suffered alteration in some form, by injected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 there isn't</a:t>
            </a:r>
          </a:p>
        </p:txBody>
      </p:sp>
      <p:sp>
        <p:nvSpPr>
          <p:cNvPr id="68" name="Freeform 27"/>
          <p:cNvSpPr>
            <a:spLocks/>
          </p:cNvSpPr>
          <p:nvPr userDrawn="1"/>
        </p:nvSpPr>
        <p:spPr bwMode="auto">
          <a:xfrm>
            <a:off x="5805305" y="2424904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5" name="Rectangle 44"/>
          <p:cNvSpPr/>
          <p:nvPr userDrawn="1"/>
        </p:nvSpPr>
        <p:spPr>
          <a:xfrm>
            <a:off x="345886" y="4987753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3893813" y="5408008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47121" y="2225036"/>
            <a:ext cx="4969744" cy="3753338"/>
          </a:xfrm>
        </p:spPr>
      </p:sp>
      <p:cxnSp>
        <p:nvCxnSpPr>
          <p:cNvPr id="45" name="Straight Connector 40"/>
          <p:cNvCxnSpPr/>
          <p:nvPr userDrawn="1"/>
        </p:nvCxnSpPr>
        <p:spPr>
          <a:xfrm>
            <a:off x="5575884" y="1949289"/>
            <a:ext cx="0" cy="42855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4334482" y="5414709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</a:t>
            </a:r>
            <a:r>
              <a:rPr lang="tr-TR" dirty="0" err="1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581871" y="5395658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adı</a:t>
            </a:r>
          </a:p>
        </p:txBody>
      </p:sp>
    </p:spTree>
    <p:extLst>
      <p:ext uri="{BB962C8B-B14F-4D97-AF65-F5344CB8AC3E}">
        <p14:creationId xmlns:p14="http://schemas.microsoft.com/office/powerpoint/2010/main" val="673646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6998219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10546146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999454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10986815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</a:t>
            </a:r>
            <a:r>
              <a:rPr lang="tr-TR" dirty="0" err="1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7234204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adı</a:t>
            </a:r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453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3736879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6769595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750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+ konu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0" hasCustomPrompt="1"/>
          </p:nvPr>
        </p:nvSpPr>
        <p:spPr>
          <a:xfrm>
            <a:off x="3060705" y="385973"/>
            <a:ext cx="6070600" cy="77380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5pPr>
              <a:defRPr/>
            </a:lvl5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5" y="1063625"/>
            <a:ext cx="2762250" cy="3952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0B8A4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pPr lvl="0"/>
            <a:r>
              <a:rPr lang="tr-TR" dirty="0"/>
              <a:t>Alt başlık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2" hasCustomPrompt="1"/>
          </p:nvPr>
        </p:nvSpPr>
        <p:spPr>
          <a:xfrm>
            <a:off x="368633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sp>
        <p:nvSpPr>
          <p:cNvPr id="35" name="Rectangle 44"/>
          <p:cNvSpPr/>
          <p:nvPr userDrawn="1"/>
        </p:nvSpPr>
        <p:spPr>
          <a:xfrm>
            <a:off x="3636064" y="5099677"/>
            <a:ext cx="4969744" cy="990621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1" name="Group 68"/>
          <p:cNvGrpSpPr/>
          <p:nvPr/>
        </p:nvGrpSpPr>
        <p:grpSpPr>
          <a:xfrm>
            <a:off x="7183991" y="5519932"/>
            <a:ext cx="286495" cy="247097"/>
            <a:chOff x="6577013" y="-1389063"/>
            <a:chExt cx="3567113" cy="3076576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6577013" y="-1389063"/>
              <a:ext cx="3567113" cy="3076576"/>
            </a:xfrm>
            <a:custGeom>
              <a:avLst/>
              <a:gdLst>
                <a:gd name="T0" fmla="*/ 843 w 948"/>
                <a:gd name="T1" fmla="*/ 102 h 817"/>
                <a:gd name="T2" fmla="*/ 474 w 948"/>
                <a:gd name="T3" fmla="*/ 94 h 817"/>
                <a:gd name="T4" fmla="*/ 105 w 948"/>
                <a:gd name="T5" fmla="*/ 102 h 817"/>
                <a:gd name="T6" fmla="*/ 105 w 948"/>
                <a:gd name="T7" fmla="*/ 478 h 817"/>
                <a:gd name="T8" fmla="*/ 414 w 948"/>
                <a:gd name="T9" fmla="*/ 784 h 817"/>
                <a:gd name="T10" fmla="*/ 534 w 948"/>
                <a:gd name="T11" fmla="*/ 784 h 817"/>
                <a:gd name="T12" fmla="*/ 843 w 948"/>
                <a:gd name="T13" fmla="*/ 478 h 817"/>
                <a:gd name="T14" fmla="*/ 843 w 948"/>
                <a:gd name="T15" fmla="*/ 102 h 817"/>
                <a:gd name="T16" fmla="*/ 803 w 948"/>
                <a:gd name="T17" fmla="*/ 438 h 817"/>
                <a:gd name="T18" fmla="*/ 494 w 948"/>
                <a:gd name="T19" fmla="*/ 745 h 817"/>
                <a:gd name="T20" fmla="*/ 454 w 948"/>
                <a:gd name="T21" fmla="*/ 745 h 817"/>
                <a:gd name="T22" fmla="*/ 145 w 948"/>
                <a:gd name="T23" fmla="*/ 438 h 817"/>
                <a:gd name="T24" fmla="*/ 145 w 948"/>
                <a:gd name="T25" fmla="*/ 142 h 817"/>
                <a:gd name="T26" fmla="*/ 436 w 948"/>
                <a:gd name="T27" fmla="*/ 136 h 817"/>
                <a:gd name="T28" fmla="*/ 474 w 948"/>
                <a:gd name="T29" fmla="*/ 170 h 817"/>
                <a:gd name="T30" fmla="*/ 512 w 948"/>
                <a:gd name="T31" fmla="*/ 136 h 817"/>
                <a:gd name="T32" fmla="*/ 803 w 948"/>
                <a:gd name="T33" fmla="*/ 142 h 817"/>
                <a:gd name="T34" fmla="*/ 803 w 948"/>
                <a:gd name="T35" fmla="*/ 4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8" h="817">
                  <a:moveTo>
                    <a:pt x="843" y="102"/>
                  </a:moveTo>
                  <a:cubicBezTo>
                    <a:pt x="742" y="2"/>
                    <a:pt x="579" y="0"/>
                    <a:pt x="474" y="94"/>
                  </a:cubicBezTo>
                  <a:cubicBezTo>
                    <a:pt x="369" y="0"/>
                    <a:pt x="206" y="2"/>
                    <a:pt x="105" y="102"/>
                  </a:cubicBezTo>
                  <a:cubicBezTo>
                    <a:pt x="0" y="206"/>
                    <a:pt x="0" y="374"/>
                    <a:pt x="105" y="478"/>
                  </a:cubicBezTo>
                  <a:cubicBezTo>
                    <a:pt x="135" y="508"/>
                    <a:pt x="414" y="784"/>
                    <a:pt x="414" y="784"/>
                  </a:cubicBezTo>
                  <a:cubicBezTo>
                    <a:pt x="447" y="817"/>
                    <a:pt x="501" y="817"/>
                    <a:pt x="534" y="784"/>
                  </a:cubicBezTo>
                  <a:cubicBezTo>
                    <a:pt x="534" y="784"/>
                    <a:pt x="840" y="481"/>
                    <a:pt x="843" y="478"/>
                  </a:cubicBezTo>
                  <a:cubicBezTo>
                    <a:pt x="948" y="374"/>
                    <a:pt x="948" y="206"/>
                    <a:pt x="843" y="102"/>
                  </a:cubicBezTo>
                  <a:close/>
                  <a:moveTo>
                    <a:pt x="803" y="438"/>
                  </a:moveTo>
                  <a:cubicBezTo>
                    <a:pt x="494" y="745"/>
                    <a:pt x="494" y="745"/>
                    <a:pt x="494" y="745"/>
                  </a:cubicBezTo>
                  <a:cubicBezTo>
                    <a:pt x="483" y="756"/>
                    <a:pt x="465" y="756"/>
                    <a:pt x="454" y="745"/>
                  </a:cubicBezTo>
                  <a:cubicBezTo>
                    <a:pt x="145" y="438"/>
                    <a:pt x="145" y="438"/>
                    <a:pt x="145" y="438"/>
                  </a:cubicBezTo>
                  <a:cubicBezTo>
                    <a:pt x="62" y="357"/>
                    <a:pt x="62" y="224"/>
                    <a:pt x="145" y="142"/>
                  </a:cubicBezTo>
                  <a:cubicBezTo>
                    <a:pt x="224" y="63"/>
                    <a:pt x="352" y="60"/>
                    <a:pt x="436" y="136"/>
                  </a:cubicBezTo>
                  <a:cubicBezTo>
                    <a:pt x="474" y="170"/>
                    <a:pt x="474" y="170"/>
                    <a:pt x="474" y="170"/>
                  </a:cubicBezTo>
                  <a:cubicBezTo>
                    <a:pt x="512" y="136"/>
                    <a:pt x="512" y="136"/>
                    <a:pt x="512" y="136"/>
                  </a:cubicBezTo>
                  <a:cubicBezTo>
                    <a:pt x="596" y="60"/>
                    <a:pt x="724" y="63"/>
                    <a:pt x="803" y="142"/>
                  </a:cubicBezTo>
                  <a:cubicBezTo>
                    <a:pt x="886" y="224"/>
                    <a:pt x="886" y="357"/>
                    <a:pt x="803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7200900" y="-766763"/>
              <a:ext cx="500063" cy="500063"/>
            </a:xfrm>
            <a:custGeom>
              <a:avLst/>
              <a:gdLst>
                <a:gd name="T0" fmla="*/ 119 w 133"/>
                <a:gd name="T1" fmla="*/ 0 h 133"/>
                <a:gd name="T2" fmla="*/ 119 w 133"/>
                <a:gd name="T3" fmla="*/ 0 h 133"/>
                <a:gd name="T4" fmla="*/ 0 w 133"/>
                <a:gd name="T5" fmla="*/ 119 h 133"/>
                <a:gd name="T6" fmla="*/ 0 w 133"/>
                <a:gd name="T7" fmla="*/ 119 h 133"/>
                <a:gd name="T8" fmla="*/ 14 w 133"/>
                <a:gd name="T9" fmla="*/ 133 h 133"/>
                <a:gd name="T10" fmla="*/ 28 w 133"/>
                <a:gd name="T11" fmla="*/ 119 h 133"/>
                <a:gd name="T12" fmla="*/ 28 w 133"/>
                <a:gd name="T13" fmla="*/ 119 h 133"/>
                <a:gd name="T14" fmla="*/ 119 w 133"/>
                <a:gd name="T15" fmla="*/ 28 h 133"/>
                <a:gd name="T16" fmla="*/ 119 w 133"/>
                <a:gd name="T17" fmla="*/ 28 h 133"/>
                <a:gd name="T18" fmla="*/ 133 w 133"/>
                <a:gd name="T19" fmla="*/ 14 h 133"/>
                <a:gd name="T20" fmla="*/ 119 w 133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33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7"/>
                    <a:pt x="6" y="133"/>
                    <a:pt x="14" y="133"/>
                  </a:cubicBezTo>
                  <a:cubicBezTo>
                    <a:pt x="22" y="133"/>
                    <a:pt x="28" y="127"/>
                    <a:pt x="28" y="119"/>
                  </a:cubicBezTo>
                  <a:cubicBezTo>
                    <a:pt x="28" y="119"/>
                    <a:pt x="28" y="119"/>
                    <a:pt x="28" y="119"/>
                  </a:cubicBezTo>
                  <a:cubicBezTo>
                    <a:pt x="28" y="69"/>
                    <a:pt x="69" y="28"/>
                    <a:pt x="11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7" y="28"/>
                    <a:pt x="133" y="22"/>
                    <a:pt x="133" y="14"/>
                  </a:cubicBezTo>
                  <a:cubicBezTo>
                    <a:pt x="133" y="6"/>
                    <a:pt x="127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656349" y="2336960"/>
            <a:ext cx="4969744" cy="3753338"/>
          </a:xfrm>
        </p:spPr>
      </p:sp>
      <p:sp>
        <p:nvSpPr>
          <p:cNvPr id="6" name="Metin Yer Tutucusu 5"/>
          <p:cNvSpPr>
            <a:spLocks noGrp="1"/>
          </p:cNvSpPr>
          <p:nvPr>
            <p:ph type="body" sz="quarter" idx="14" hasCustomPrompt="1"/>
          </p:nvPr>
        </p:nvSpPr>
        <p:spPr>
          <a:xfrm>
            <a:off x="7624660" y="5526633"/>
            <a:ext cx="793750" cy="2413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</a:t>
            </a:r>
            <a:r>
              <a:rPr lang="tr-TR" dirty="0" err="1"/>
              <a:t>no</a:t>
            </a:r>
            <a:endParaRPr lang="tr-TR" dirty="0"/>
          </a:p>
        </p:txBody>
      </p:sp>
      <p:sp>
        <p:nvSpPr>
          <p:cNvPr id="48" name="Metin Yer Tutucusu 5"/>
          <p:cNvSpPr>
            <a:spLocks noGrp="1"/>
          </p:cNvSpPr>
          <p:nvPr>
            <p:ph type="body" sz="quarter" idx="15" hasCustomPrompt="1"/>
          </p:nvPr>
        </p:nvSpPr>
        <p:spPr>
          <a:xfrm>
            <a:off x="3872049" y="5507582"/>
            <a:ext cx="3124544" cy="481267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1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Resim adı</a:t>
            </a:r>
          </a:p>
        </p:txBody>
      </p:sp>
      <p:cxnSp>
        <p:nvCxnSpPr>
          <p:cNvPr id="17" name="Straight Connector 88"/>
          <p:cNvCxnSpPr/>
          <p:nvPr userDrawn="1"/>
        </p:nvCxnSpPr>
        <p:spPr>
          <a:xfrm>
            <a:off x="340727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Yer Tutucusu 3"/>
          <p:cNvSpPr>
            <a:spLocks noGrp="1"/>
          </p:cNvSpPr>
          <p:nvPr>
            <p:ph type="body" sz="quarter" idx="16" hasCustomPrompt="1"/>
          </p:nvPr>
        </p:nvSpPr>
        <p:spPr>
          <a:xfrm>
            <a:off x="9075052" y="1844983"/>
            <a:ext cx="2808950" cy="4574867"/>
          </a:xfrm>
        </p:spPr>
        <p:txBody>
          <a:bodyPr numCol="1" spcCol="36000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16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+mj-lt"/>
              <a:buNone/>
              <a:tabLst/>
              <a:defRPr sz="1800" baseline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7145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71700" indent="-342900"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r>
              <a:rPr lang="id-ID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and personal presentation, eaque ipsa quae ab illo inventore veritatis et quasi architecto beatae vitae dicta sunt explicabo.</a:t>
            </a:r>
            <a:endParaRPr lang="id-ID" b="1" i="1" dirty="0">
              <a:solidFill>
                <a:schemeClr val="bg1">
                  <a:lumMod val="6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but the majority have suffered alteration in some form, by injected humor, or randomized words which don't look even slightly humor, or randomized words which don't look even slightly believable. 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you are going to use a passage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Lorem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Ipsum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you need to be sure</a:t>
            </a:r>
          </a:p>
        </p:txBody>
      </p:sp>
      <p:cxnSp>
        <p:nvCxnSpPr>
          <p:cNvPr id="20" name="Straight Connector 88"/>
          <p:cNvCxnSpPr/>
          <p:nvPr userDrawn="1"/>
        </p:nvCxnSpPr>
        <p:spPr>
          <a:xfrm>
            <a:off x="8836520" y="226417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371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nite so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6" name="Freeform 13"/>
          <p:cNvSpPr>
            <a:spLocks/>
          </p:cNvSpPr>
          <p:nvPr userDrawn="1"/>
        </p:nvSpPr>
        <p:spPr bwMode="auto">
          <a:xfrm>
            <a:off x="10164502" y="3431366"/>
            <a:ext cx="2027498" cy="1482489"/>
          </a:xfrm>
          <a:custGeom>
            <a:avLst/>
            <a:gdLst>
              <a:gd name="T0" fmla="*/ 1230 w 1276"/>
              <a:gd name="T1" fmla="*/ 748 h 933"/>
              <a:gd name="T2" fmla="*/ 1221 w 1276"/>
              <a:gd name="T3" fmla="*/ 748 h 933"/>
              <a:gd name="T4" fmla="*/ 1206 w 1276"/>
              <a:gd name="T5" fmla="*/ 748 h 933"/>
              <a:gd name="T6" fmla="*/ 1211 w 1276"/>
              <a:gd name="T7" fmla="*/ 216 h 933"/>
              <a:gd name="T8" fmla="*/ 1218 w 1276"/>
              <a:gd name="T9" fmla="*/ 216 h 933"/>
              <a:gd name="T10" fmla="*/ 1221 w 1276"/>
              <a:gd name="T11" fmla="*/ 214 h 933"/>
              <a:gd name="T12" fmla="*/ 1218 w 1276"/>
              <a:gd name="T13" fmla="*/ 185 h 933"/>
              <a:gd name="T14" fmla="*/ 1206 w 1276"/>
              <a:gd name="T15" fmla="*/ 182 h 933"/>
              <a:gd name="T16" fmla="*/ 1192 w 1276"/>
              <a:gd name="T17" fmla="*/ 180 h 933"/>
              <a:gd name="T18" fmla="*/ 1182 w 1276"/>
              <a:gd name="T19" fmla="*/ 0 h 933"/>
              <a:gd name="T20" fmla="*/ 1172 w 1276"/>
              <a:gd name="T21" fmla="*/ 180 h 933"/>
              <a:gd name="T22" fmla="*/ 1158 w 1276"/>
              <a:gd name="T23" fmla="*/ 180 h 933"/>
              <a:gd name="T24" fmla="*/ 1143 w 1276"/>
              <a:gd name="T25" fmla="*/ 182 h 933"/>
              <a:gd name="T26" fmla="*/ 1141 w 1276"/>
              <a:gd name="T27" fmla="*/ 212 h 933"/>
              <a:gd name="T28" fmla="*/ 1143 w 1276"/>
              <a:gd name="T29" fmla="*/ 214 h 933"/>
              <a:gd name="T30" fmla="*/ 1151 w 1276"/>
              <a:gd name="T31" fmla="*/ 214 h 933"/>
              <a:gd name="T32" fmla="*/ 1071 w 1276"/>
              <a:gd name="T33" fmla="*/ 659 h 933"/>
              <a:gd name="T34" fmla="*/ 659 w 1276"/>
              <a:gd name="T35" fmla="*/ 496 h 933"/>
              <a:gd name="T36" fmla="*/ 666 w 1276"/>
              <a:gd name="T37" fmla="*/ 491 h 933"/>
              <a:gd name="T38" fmla="*/ 611 w 1276"/>
              <a:gd name="T39" fmla="*/ 430 h 933"/>
              <a:gd name="T40" fmla="*/ 620 w 1276"/>
              <a:gd name="T41" fmla="*/ 425 h 933"/>
              <a:gd name="T42" fmla="*/ 606 w 1276"/>
              <a:gd name="T43" fmla="*/ 420 h 933"/>
              <a:gd name="T44" fmla="*/ 608 w 1276"/>
              <a:gd name="T45" fmla="*/ 406 h 933"/>
              <a:gd name="T46" fmla="*/ 606 w 1276"/>
              <a:gd name="T47" fmla="*/ 389 h 933"/>
              <a:gd name="T48" fmla="*/ 594 w 1276"/>
              <a:gd name="T49" fmla="*/ 379 h 933"/>
              <a:gd name="T50" fmla="*/ 586 w 1276"/>
              <a:gd name="T51" fmla="*/ 377 h 933"/>
              <a:gd name="T52" fmla="*/ 569 w 1276"/>
              <a:gd name="T53" fmla="*/ 377 h 933"/>
              <a:gd name="T54" fmla="*/ 562 w 1276"/>
              <a:gd name="T55" fmla="*/ 379 h 933"/>
              <a:gd name="T56" fmla="*/ 552 w 1276"/>
              <a:gd name="T57" fmla="*/ 391 h 933"/>
              <a:gd name="T58" fmla="*/ 548 w 1276"/>
              <a:gd name="T59" fmla="*/ 399 h 933"/>
              <a:gd name="T60" fmla="*/ 548 w 1276"/>
              <a:gd name="T61" fmla="*/ 413 h 933"/>
              <a:gd name="T62" fmla="*/ 552 w 1276"/>
              <a:gd name="T63" fmla="*/ 423 h 933"/>
              <a:gd name="T64" fmla="*/ 538 w 1276"/>
              <a:gd name="T65" fmla="*/ 425 h 933"/>
              <a:gd name="T66" fmla="*/ 548 w 1276"/>
              <a:gd name="T67" fmla="*/ 430 h 933"/>
              <a:gd name="T68" fmla="*/ 519 w 1276"/>
              <a:gd name="T69" fmla="*/ 491 h 933"/>
              <a:gd name="T70" fmla="*/ 412 w 1276"/>
              <a:gd name="T71" fmla="*/ 491 h 933"/>
              <a:gd name="T72" fmla="*/ 402 w 1276"/>
              <a:gd name="T73" fmla="*/ 491 h 933"/>
              <a:gd name="T74" fmla="*/ 359 w 1276"/>
              <a:gd name="T75" fmla="*/ 464 h 933"/>
              <a:gd name="T76" fmla="*/ 366 w 1276"/>
              <a:gd name="T77" fmla="*/ 459 h 933"/>
              <a:gd name="T78" fmla="*/ 204 w 1276"/>
              <a:gd name="T79" fmla="*/ 447 h 933"/>
              <a:gd name="T80" fmla="*/ 194 w 1276"/>
              <a:gd name="T81" fmla="*/ 416 h 933"/>
              <a:gd name="T82" fmla="*/ 177 w 1276"/>
              <a:gd name="T83" fmla="*/ 391 h 933"/>
              <a:gd name="T84" fmla="*/ 155 w 1276"/>
              <a:gd name="T85" fmla="*/ 369 h 933"/>
              <a:gd name="T86" fmla="*/ 141 w 1276"/>
              <a:gd name="T87" fmla="*/ 360 h 933"/>
              <a:gd name="T88" fmla="*/ 114 w 1276"/>
              <a:gd name="T89" fmla="*/ 350 h 933"/>
              <a:gd name="T90" fmla="*/ 112 w 1276"/>
              <a:gd name="T91" fmla="*/ 348 h 933"/>
              <a:gd name="T92" fmla="*/ 97 w 1276"/>
              <a:gd name="T93" fmla="*/ 345 h 933"/>
              <a:gd name="T94" fmla="*/ 92 w 1276"/>
              <a:gd name="T95" fmla="*/ 345 h 933"/>
              <a:gd name="T96" fmla="*/ 88 w 1276"/>
              <a:gd name="T97" fmla="*/ 345 h 933"/>
              <a:gd name="T98" fmla="*/ 78 w 1276"/>
              <a:gd name="T99" fmla="*/ 263 h 933"/>
              <a:gd name="T100" fmla="*/ 73 w 1276"/>
              <a:gd name="T101" fmla="*/ 345 h 933"/>
              <a:gd name="T102" fmla="*/ 68 w 1276"/>
              <a:gd name="T103" fmla="*/ 345 h 933"/>
              <a:gd name="T104" fmla="*/ 51 w 1276"/>
              <a:gd name="T105" fmla="*/ 348 h 933"/>
              <a:gd name="T106" fmla="*/ 51 w 1276"/>
              <a:gd name="T107" fmla="*/ 348 h 933"/>
              <a:gd name="T108" fmla="*/ 37 w 1276"/>
              <a:gd name="T109" fmla="*/ 355 h 933"/>
              <a:gd name="T110" fmla="*/ 22 w 1276"/>
              <a:gd name="T111" fmla="*/ 360 h 933"/>
              <a:gd name="T112" fmla="*/ 0 w 1276"/>
              <a:gd name="T113" fmla="*/ 374 h 933"/>
              <a:gd name="T114" fmla="*/ 1276 w 1276"/>
              <a:gd name="T115" fmla="*/ 933 h 933"/>
              <a:gd name="T116" fmla="*/ 1233 w 1276"/>
              <a:gd name="T117" fmla="*/ 739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933">
                <a:moveTo>
                  <a:pt x="1233" y="746"/>
                </a:moveTo>
                <a:lnTo>
                  <a:pt x="1230" y="748"/>
                </a:lnTo>
                <a:lnTo>
                  <a:pt x="1228" y="748"/>
                </a:lnTo>
                <a:lnTo>
                  <a:pt x="1221" y="748"/>
                </a:lnTo>
                <a:lnTo>
                  <a:pt x="1216" y="748"/>
                </a:lnTo>
                <a:lnTo>
                  <a:pt x="1206" y="748"/>
                </a:lnTo>
                <a:lnTo>
                  <a:pt x="1206" y="741"/>
                </a:lnTo>
                <a:lnTo>
                  <a:pt x="1211" y="216"/>
                </a:lnTo>
                <a:lnTo>
                  <a:pt x="1213" y="216"/>
                </a:lnTo>
                <a:lnTo>
                  <a:pt x="1218" y="216"/>
                </a:lnTo>
                <a:lnTo>
                  <a:pt x="1221" y="214"/>
                </a:lnTo>
                <a:lnTo>
                  <a:pt x="1221" y="214"/>
                </a:lnTo>
                <a:lnTo>
                  <a:pt x="1221" y="185"/>
                </a:lnTo>
                <a:lnTo>
                  <a:pt x="1218" y="185"/>
                </a:lnTo>
                <a:lnTo>
                  <a:pt x="1213" y="182"/>
                </a:lnTo>
                <a:lnTo>
                  <a:pt x="1206" y="182"/>
                </a:lnTo>
                <a:lnTo>
                  <a:pt x="1197" y="180"/>
                </a:lnTo>
                <a:lnTo>
                  <a:pt x="1192" y="180"/>
                </a:lnTo>
                <a:lnTo>
                  <a:pt x="1192" y="93"/>
                </a:lnTo>
                <a:lnTo>
                  <a:pt x="1182" y="0"/>
                </a:lnTo>
                <a:lnTo>
                  <a:pt x="1175" y="90"/>
                </a:lnTo>
                <a:lnTo>
                  <a:pt x="1172" y="180"/>
                </a:lnTo>
                <a:lnTo>
                  <a:pt x="1165" y="180"/>
                </a:lnTo>
                <a:lnTo>
                  <a:pt x="1158" y="180"/>
                </a:lnTo>
                <a:lnTo>
                  <a:pt x="1151" y="180"/>
                </a:lnTo>
                <a:lnTo>
                  <a:pt x="1143" y="182"/>
                </a:lnTo>
                <a:lnTo>
                  <a:pt x="1141" y="182"/>
                </a:lnTo>
                <a:lnTo>
                  <a:pt x="1141" y="212"/>
                </a:lnTo>
                <a:lnTo>
                  <a:pt x="1141" y="212"/>
                </a:lnTo>
                <a:lnTo>
                  <a:pt x="1143" y="214"/>
                </a:lnTo>
                <a:lnTo>
                  <a:pt x="1148" y="214"/>
                </a:lnTo>
                <a:lnTo>
                  <a:pt x="1151" y="214"/>
                </a:lnTo>
                <a:lnTo>
                  <a:pt x="1146" y="714"/>
                </a:lnTo>
                <a:lnTo>
                  <a:pt x="1071" y="659"/>
                </a:lnTo>
                <a:lnTo>
                  <a:pt x="661" y="651"/>
                </a:lnTo>
                <a:lnTo>
                  <a:pt x="659" y="496"/>
                </a:lnTo>
                <a:lnTo>
                  <a:pt x="666" y="496"/>
                </a:lnTo>
                <a:lnTo>
                  <a:pt x="666" y="491"/>
                </a:lnTo>
                <a:lnTo>
                  <a:pt x="611" y="491"/>
                </a:lnTo>
                <a:lnTo>
                  <a:pt x="611" y="430"/>
                </a:lnTo>
                <a:lnTo>
                  <a:pt x="620" y="428"/>
                </a:lnTo>
                <a:lnTo>
                  <a:pt x="620" y="425"/>
                </a:lnTo>
                <a:lnTo>
                  <a:pt x="603" y="423"/>
                </a:lnTo>
                <a:lnTo>
                  <a:pt x="606" y="420"/>
                </a:lnTo>
                <a:lnTo>
                  <a:pt x="608" y="413"/>
                </a:lnTo>
                <a:lnTo>
                  <a:pt x="608" y="406"/>
                </a:lnTo>
                <a:lnTo>
                  <a:pt x="608" y="399"/>
                </a:lnTo>
                <a:lnTo>
                  <a:pt x="606" y="389"/>
                </a:lnTo>
                <a:lnTo>
                  <a:pt x="601" y="384"/>
                </a:lnTo>
                <a:lnTo>
                  <a:pt x="594" y="379"/>
                </a:lnTo>
                <a:lnTo>
                  <a:pt x="586" y="377"/>
                </a:lnTo>
                <a:lnTo>
                  <a:pt x="586" y="377"/>
                </a:lnTo>
                <a:lnTo>
                  <a:pt x="577" y="374"/>
                </a:lnTo>
                <a:lnTo>
                  <a:pt x="569" y="377"/>
                </a:lnTo>
                <a:lnTo>
                  <a:pt x="569" y="377"/>
                </a:lnTo>
                <a:lnTo>
                  <a:pt x="562" y="379"/>
                </a:lnTo>
                <a:lnTo>
                  <a:pt x="557" y="384"/>
                </a:lnTo>
                <a:lnTo>
                  <a:pt x="552" y="391"/>
                </a:lnTo>
                <a:lnTo>
                  <a:pt x="548" y="399"/>
                </a:lnTo>
                <a:lnTo>
                  <a:pt x="548" y="399"/>
                </a:lnTo>
                <a:lnTo>
                  <a:pt x="548" y="406"/>
                </a:lnTo>
                <a:lnTo>
                  <a:pt x="548" y="413"/>
                </a:lnTo>
                <a:lnTo>
                  <a:pt x="552" y="420"/>
                </a:lnTo>
                <a:lnTo>
                  <a:pt x="552" y="423"/>
                </a:lnTo>
                <a:lnTo>
                  <a:pt x="552" y="423"/>
                </a:lnTo>
                <a:lnTo>
                  <a:pt x="538" y="425"/>
                </a:lnTo>
                <a:lnTo>
                  <a:pt x="538" y="430"/>
                </a:lnTo>
                <a:lnTo>
                  <a:pt x="548" y="430"/>
                </a:lnTo>
                <a:lnTo>
                  <a:pt x="550" y="491"/>
                </a:lnTo>
                <a:lnTo>
                  <a:pt x="519" y="491"/>
                </a:lnTo>
                <a:lnTo>
                  <a:pt x="509" y="491"/>
                </a:lnTo>
                <a:lnTo>
                  <a:pt x="412" y="491"/>
                </a:lnTo>
                <a:lnTo>
                  <a:pt x="412" y="491"/>
                </a:lnTo>
                <a:lnTo>
                  <a:pt x="402" y="491"/>
                </a:lnTo>
                <a:lnTo>
                  <a:pt x="359" y="491"/>
                </a:lnTo>
                <a:lnTo>
                  <a:pt x="359" y="464"/>
                </a:lnTo>
                <a:lnTo>
                  <a:pt x="366" y="464"/>
                </a:lnTo>
                <a:lnTo>
                  <a:pt x="366" y="459"/>
                </a:lnTo>
                <a:lnTo>
                  <a:pt x="206" y="459"/>
                </a:lnTo>
                <a:lnTo>
                  <a:pt x="204" y="447"/>
                </a:lnTo>
                <a:lnTo>
                  <a:pt x="201" y="430"/>
                </a:lnTo>
                <a:lnTo>
                  <a:pt x="194" y="416"/>
                </a:lnTo>
                <a:lnTo>
                  <a:pt x="187" y="403"/>
                </a:lnTo>
                <a:lnTo>
                  <a:pt x="177" y="391"/>
                </a:lnTo>
                <a:lnTo>
                  <a:pt x="167" y="379"/>
                </a:lnTo>
                <a:lnTo>
                  <a:pt x="155" y="369"/>
                </a:lnTo>
                <a:lnTo>
                  <a:pt x="141" y="362"/>
                </a:lnTo>
                <a:lnTo>
                  <a:pt x="141" y="360"/>
                </a:lnTo>
                <a:lnTo>
                  <a:pt x="126" y="355"/>
                </a:lnTo>
                <a:lnTo>
                  <a:pt x="114" y="350"/>
                </a:lnTo>
                <a:lnTo>
                  <a:pt x="114" y="348"/>
                </a:lnTo>
                <a:lnTo>
                  <a:pt x="112" y="348"/>
                </a:lnTo>
                <a:lnTo>
                  <a:pt x="112" y="348"/>
                </a:lnTo>
                <a:lnTo>
                  <a:pt x="97" y="345"/>
                </a:lnTo>
                <a:lnTo>
                  <a:pt x="95" y="345"/>
                </a:lnTo>
                <a:lnTo>
                  <a:pt x="92" y="345"/>
                </a:lnTo>
                <a:lnTo>
                  <a:pt x="90" y="345"/>
                </a:lnTo>
                <a:lnTo>
                  <a:pt x="88" y="345"/>
                </a:lnTo>
                <a:lnTo>
                  <a:pt x="90" y="263"/>
                </a:lnTo>
                <a:lnTo>
                  <a:pt x="78" y="263"/>
                </a:lnTo>
                <a:lnTo>
                  <a:pt x="75" y="345"/>
                </a:lnTo>
                <a:lnTo>
                  <a:pt x="73" y="345"/>
                </a:lnTo>
                <a:lnTo>
                  <a:pt x="71" y="345"/>
                </a:lnTo>
                <a:lnTo>
                  <a:pt x="68" y="345"/>
                </a:lnTo>
                <a:lnTo>
                  <a:pt x="54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48"/>
                </a:lnTo>
                <a:lnTo>
                  <a:pt x="51" y="350"/>
                </a:lnTo>
                <a:lnTo>
                  <a:pt x="37" y="355"/>
                </a:lnTo>
                <a:lnTo>
                  <a:pt x="22" y="360"/>
                </a:lnTo>
                <a:lnTo>
                  <a:pt x="22" y="360"/>
                </a:lnTo>
                <a:lnTo>
                  <a:pt x="8" y="369"/>
                </a:lnTo>
                <a:lnTo>
                  <a:pt x="0" y="374"/>
                </a:lnTo>
                <a:lnTo>
                  <a:pt x="0" y="933"/>
                </a:lnTo>
                <a:lnTo>
                  <a:pt x="1276" y="933"/>
                </a:lnTo>
                <a:lnTo>
                  <a:pt x="1276" y="739"/>
                </a:lnTo>
                <a:lnTo>
                  <a:pt x="1233" y="739"/>
                </a:lnTo>
                <a:lnTo>
                  <a:pt x="1233" y="74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Freeform 14"/>
          <p:cNvSpPr>
            <a:spLocks noEditPoints="1"/>
          </p:cNvSpPr>
          <p:nvPr userDrawn="1"/>
        </p:nvSpPr>
        <p:spPr bwMode="auto">
          <a:xfrm>
            <a:off x="8129058" y="2409672"/>
            <a:ext cx="2035444" cy="2504183"/>
          </a:xfrm>
          <a:custGeom>
            <a:avLst/>
            <a:gdLst>
              <a:gd name="T0" fmla="*/ 1247 w 1281"/>
              <a:gd name="T1" fmla="*/ 1059 h 1576"/>
              <a:gd name="T2" fmla="*/ 1063 w 1281"/>
              <a:gd name="T3" fmla="*/ 1107 h 1576"/>
              <a:gd name="T4" fmla="*/ 1010 w 1281"/>
              <a:gd name="T5" fmla="*/ 634 h 1576"/>
              <a:gd name="T6" fmla="*/ 879 w 1281"/>
              <a:gd name="T7" fmla="*/ 801 h 1576"/>
              <a:gd name="T8" fmla="*/ 831 w 1281"/>
              <a:gd name="T9" fmla="*/ 306 h 1576"/>
              <a:gd name="T10" fmla="*/ 882 w 1281"/>
              <a:gd name="T11" fmla="*/ 296 h 1576"/>
              <a:gd name="T12" fmla="*/ 882 w 1281"/>
              <a:gd name="T13" fmla="*/ 264 h 1576"/>
              <a:gd name="T14" fmla="*/ 884 w 1281"/>
              <a:gd name="T15" fmla="*/ 245 h 1576"/>
              <a:gd name="T16" fmla="*/ 879 w 1281"/>
              <a:gd name="T17" fmla="*/ 89 h 1576"/>
              <a:gd name="T18" fmla="*/ 877 w 1281"/>
              <a:gd name="T19" fmla="*/ 143 h 1576"/>
              <a:gd name="T20" fmla="*/ 795 w 1281"/>
              <a:gd name="T21" fmla="*/ 111 h 1576"/>
              <a:gd name="T22" fmla="*/ 790 w 1281"/>
              <a:gd name="T23" fmla="*/ 145 h 1576"/>
              <a:gd name="T24" fmla="*/ 710 w 1281"/>
              <a:gd name="T25" fmla="*/ 114 h 1576"/>
              <a:gd name="T26" fmla="*/ 703 w 1281"/>
              <a:gd name="T27" fmla="*/ 89 h 1576"/>
              <a:gd name="T28" fmla="*/ 623 w 1281"/>
              <a:gd name="T29" fmla="*/ 153 h 1576"/>
              <a:gd name="T30" fmla="*/ 615 w 1281"/>
              <a:gd name="T31" fmla="*/ 153 h 1576"/>
              <a:gd name="T32" fmla="*/ 615 w 1281"/>
              <a:gd name="T33" fmla="*/ 89 h 1576"/>
              <a:gd name="T34" fmla="*/ 536 w 1281"/>
              <a:gd name="T35" fmla="*/ 153 h 1576"/>
              <a:gd name="T36" fmla="*/ 528 w 1281"/>
              <a:gd name="T37" fmla="*/ 153 h 1576"/>
              <a:gd name="T38" fmla="*/ 526 w 1281"/>
              <a:gd name="T39" fmla="*/ 0 h 1576"/>
              <a:gd name="T40" fmla="*/ 521 w 1281"/>
              <a:gd name="T41" fmla="*/ 145 h 1576"/>
              <a:gd name="T42" fmla="*/ 499 w 1281"/>
              <a:gd name="T43" fmla="*/ 189 h 1576"/>
              <a:gd name="T44" fmla="*/ 468 w 1281"/>
              <a:gd name="T45" fmla="*/ 191 h 1576"/>
              <a:gd name="T46" fmla="*/ 448 w 1281"/>
              <a:gd name="T47" fmla="*/ 191 h 1576"/>
              <a:gd name="T48" fmla="*/ 429 w 1281"/>
              <a:gd name="T49" fmla="*/ 194 h 1576"/>
              <a:gd name="T50" fmla="*/ 412 w 1281"/>
              <a:gd name="T51" fmla="*/ 196 h 1576"/>
              <a:gd name="T52" fmla="*/ 395 w 1281"/>
              <a:gd name="T53" fmla="*/ 199 h 1576"/>
              <a:gd name="T54" fmla="*/ 366 w 1281"/>
              <a:gd name="T55" fmla="*/ 206 h 1576"/>
              <a:gd name="T56" fmla="*/ 354 w 1281"/>
              <a:gd name="T57" fmla="*/ 208 h 1576"/>
              <a:gd name="T58" fmla="*/ 347 w 1281"/>
              <a:gd name="T59" fmla="*/ 213 h 1576"/>
              <a:gd name="T60" fmla="*/ 342 w 1281"/>
              <a:gd name="T61" fmla="*/ 216 h 1576"/>
              <a:gd name="T62" fmla="*/ 342 w 1281"/>
              <a:gd name="T63" fmla="*/ 216 h 1576"/>
              <a:gd name="T64" fmla="*/ 337 w 1281"/>
              <a:gd name="T65" fmla="*/ 221 h 1576"/>
              <a:gd name="T66" fmla="*/ 339 w 1281"/>
              <a:gd name="T67" fmla="*/ 228 h 1576"/>
              <a:gd name="T68" fmla="*/ 337 w 1281"/>
              <a:gd name="T69" fmla="*/ 223 h 1576"/>
              <a:gd name="T70" fmla="*/ 337 w 1281"/>
              <a:gd name="T71" fmla="*/ 228 h 1576"/>
              <a:gd name="T72" fmla="*/ 339 w 1281"/>
              <a:gd name="T73" fmla="*/ 230 h 1576"/>
              <a:gd name="T74" fmla="*/ 342 w 1281"/>
              <a:gd name="T75" fmla="*/ 233 h 1576"/>
              <a:gd name="T76" fmla="*/ 344 w 1281"/>
              <a:gd name="T77" fmla="*/ 238 h 1576"/>
              <a:gd name="T78" fmla="*/ 352 w 1281"/>
              <a:gd name="T79" fmla="*/ 240 h 1576"/>
              <a:gd name="T80" fmla="*/ 359 w 1281"/>
              <a:gd name="T81" fmla="*/ 242 h 1576"/>
              <a:gd name="T82" fmla="*/ 368 w 1281"/>
              <a:gd name="T83" fmla="*/ 245 h 1576"/>
              <a:gd name="T84" fmla="*/ 378 w 1281"/>
              <a:gd name="T85" fmla="*/ 247 h 1576"/>
              <a:gd name="T86" fmla="*/ 390 w 1281"/>
              <a:gd name="T87" fmla="*/ 250 h 1576"/>
              <a:gd name="T88" fmla="*/ 400 w 1281"/>
              <a:gd name="T89" fmla="*/ 252 h 1576"/>
              <a:gd name="T90" fmla="*/ 402 w 1281"/>
              <a:gd name="T91" fmla="*/ 310 h 1576"/>
              <a:gd name="T92" fmla="*/ 402 w 1281"/>
              <a:gd name="T93" fmla="*/ 371 h 1576"/>
              <a:gd name="T94" fmla="*/ 402 w 1281"/>
              <a:gd name="T95" fmla="*/ 400 h 1576"/>
              <a:gd name="T96" fmla="*/ 400 w 1281"/>
              <a:gd name="T97" fmla="*/ 1260 h 1576"/>
              <a:gd name="T98" fmla="*/ 90 w 1281"/>
              <a:gd name="T99" fmla="*/ 383 h 1576"/>
              <a:gd name="T100" fmla="*/ 10 w 1281"/>
              <a:gd name="T101" fmla="*/ 1224 h 1576"/>
              <a:gd name="T102" fmla="*/ 1281 w 1281"/>
              <a:gd name="T103" fmla="*/ 1576 h 1576"/>
              <a:gd name="T104" fmla="*/ 352 w 1281"/>
              <a:gd name="T105" fmla="*/ 228 h 1576"/>
              <a:gd name="T106" fmla="*/ 342 w 1281"/>
              <a:gd name="T107" fmla="*/ 225 h 1576"/>
              <a:gd name="T108" fmla="*/ 342 w 1281"/>
              <a:gd name="T109" fmla="*/ 228 h 1576"/>
              <a:gd name="T110" fmla="*/ 410 w 1281"/>
              <a:gd name="T111" fmla="*/ 199 h 1576"/>
              <a:gd name="T112" fmla="*/ 412 w 1281"/>
              <a:gd name="T113" fmla="*/ 206 h 1576"/>
              <a:gd name="T114" fmla="*/ 419 w 1281"/>
              <a:gd name="T115" fmla="*/ 211 h 1576"/>
              <a:gd name="T116" fmla="*/ 427 w 1281"/>
              <a:gd name="T117" fmla="*/ 196 h 1576"/>
              <a:gd name="T118" fmla="*/ 429 w 1281"/>
              <a:gd name="T119" fmla="*/ 204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76">
                <a:moveTo>
                  <a:pt x="1281" y="1017"/>
                </a:moveTo>
                <a:lnTo>
                  <a:pt x="1277" y="1022"/>
                </a:lnTo>
                <a:lnTo>
                  <a:pt x="1264" y="1032"/>
                </a:lnTo>
                <a:lnTo>
                  <a:pt x="1255" y="1044"/>
                </a:lnTo>
                <a:lnTo>
                  <a:pt x="1247" y="1059"/>
                </a:lnTo>
                <a:lnTo>
                  <a:pt x="1240" y="1073"/>
                </a:lnTo>
                <a:lnTo>
                  <a:pt x="1235" y="1090"/>
                </a:lnTo>
                <a:lnTo>
                  <a:pt x="1235" y="1102"/>
                </a:lnTo>
                <a:lnTo>
                  <a:pt x="1063" y="1102"/>
                </a:lnTo>
                <a:lnTo>
                  <a:pt x="1063" y="1107"/>
                </a:lnTo>
                <a:lnTo>
                  <a:pt x="1071" y="1107"/>
                </a:lnTo>
                <a:lnTo>
                  <a:pt x="1071" y="1134"/>
                </a:lnTo>
                <a:lnTo>
                  <a:pt x="1051" y="1134"/>
                </a:lnTo>
                <a:lnTo>
                  <a:pt x="1051" y="634"/>
                </a:lnTo>
                <a:lnTo>
                  <a:pt x="1010" y="634"/>
                </a:lnTo>
                <a:lnTo>
                  <a:pt x="1010" y="602"/>
                </a:lnTo>
                <a:lnTo>
                  <a:pt x="925" y="602"/>
                </a:lnTo>
                <a:lnTo>
                  <a:pt x="925" y="634"/>
                </a:lnTo>
                <a:lnTo>
                  <a:pt x="879" y="634"/>
                </a:lnTo>
                <a:lnTo>
                  <a:pt x="879" y="801"/>
                </a:lnTo>
                <a:lnTo>
                  <a:pt x="848" y="801"/>
                </a:lnTo>
                <a:lnTo>
                  <a:pt x="848" y="825"/>
                </a:lnTo>
                <a:lnTo>
                  <a:pt x="831" y="825"/>
                </a:lnTo>
                <a:lnTo>
                  <a:pt x="831" y="495"/>
                </a:lnTo>
                <a:lnTo>
                  <a:pt x="831" y="306"/>
                </a:lnTo>
                <a:lnTo>
                  <a:pt x="872" y="306"/>
                </a:lnTo>
                <a:lnTo>
                  <a:pt x="872" y="306"/>
                </a:lnTo>
                <a:lnTo>
                  <a:pt x="872" y="306"/>
                </a:lnTo>
                <a:lnTo>
                  <a:pt x="882" y="306"/>
                </a:lnTo>
                <a:lnTo>
                  <a:pt x="882" y="296"/>
                </a:lnTo>
                <a:lnTo>
                  <a:pt x="884" y="296"/>
                </a:lnTo>
                <a:lnTo>
                  <a:pt x="887" y="289"/>
                </a:lnTo>
                <a:lnTo>
                  <a:pt x="887" y="281"/>
                </a:lnTo>
                <a:lnTo>
                  <a:pt x="882" y="281"/>
                </a:lnTo>
                <a:lnTo>
                  <a:pt x="882" y="264"/>
                </a:lnTo>
                <a:lnTo>
                  <a:pt x="884" y="264"/>
                </a:lnTo>
                <a:lnTo>
                  <a:pt x="884" y="262"/>
                </a:lnTo>
                <a:lnTo>
                  <a:pt x="884" y="247"/>
                </a:lnTo>
                <a:lnTo>
                  <a:pt x="884" y="247"/>
                </a:lnTo>
                <a:lnTo>
                  <a:pt x="884" y="245"/>
                </a:lnTo>
                <a:lnTo>
                  <a:pt x="884" y="143"/>
                </a:lnTo>
                <a:lnTo>
                  <a:pt x="882" y="143"/>
                </a:lnTo>
                <a:lnTo>
                  <a:pt x="882" y="89"/>
                </a:lnTo>
                <a:lnTo>
                  <a:pt x="879" y="89"/>
                </a:lnTo>
                <a:lnTo>
                  <a:pt x="879" y="89"/>
                </a:lnTo>
                <a:lnTo>
                  <a:pt x="879" y="111"/>
                </a:lnTo>
                <a:lnTo>
                  <a:pt x="877" y="111"/>
                </a:lnTo>
                <a:lnTo>
                  <a:pt x="877" y="111"/>
                </a:lnTo>
                <a:lnTo>
                  <a:pt x="877" y="143"/>
                </a:lnTo>
                <a:lnTo>
                  <a:pt x="877" y="143"/>
                </a:lnTo>
                <a:lnTo>
                  <a:pt x="877" y="145"/>
                </a:lnTo>
                <a:lnTo>
                  <a:pt x="877" y="150"/>
                </a:lnTo>
                <a:lnTo>
                  <a:pt x="795" y="150"/>
                </a:lnTo>
                <a:lnTo>
                  <a:pt x="795" y="114"/>
                </a:lnTo>
                <a:lnTo>
                  <a:pt x="795" y="111"/>
                </a:lnTo>
                <a:lnTo>
                  <a:pt x="792" y="111"/>
                </a:lnTo>
                <a:lnTo>
                  <a:pt x="792" y="89"/>
                </a:lnTo>
                <a:lnTo>
                  <a:pt x="792" y="89"/>
                </a:lnTo>
                <a:lnTo>
                  <a:pt x="790" y="89"/>
                </a:lnTo>
                <a:lnTo>
                  <a:pt x="790" y="145"/>
                </a:lnTo>
                <a:lnTo>
                  <a:pt x="787" y="145"/>
                </a:lnTo>
                <a:lnTo>
                  <a:pt x="787" y="150"/>
                </a:lnTo>
                <a:lnTo>
                  <a:pt x="710" y="150"/>
                </a:lnTo>
                <a:lnTo>
                  <a:pt x="710" y="114"/>
                </a:lnTo>
                <a:lnTo>
                  <a:pt x="710" y="114"/>
                </a:lnTo>
                <a:lnTo>
                  <a:pt x="705" y="114"/>
                </a:lnTo>
                <a:lnTo>
                  <a:pt x="705" y="145"/>
                </a:lnTo>
                <a:lnTo>
                  <a:pt x="705" y="145"/>
                </a:lnTo>
                <a:lnTo>
                  <a:pt x="705" y="89"/>
                </a:lnTo>
                <a:lnTo>
                  <a:pt x="703" y="89"/>
                </a:lnTo>
                <a:lnTo>
                  <a:pt x="700" y="89"/>
                </a:lnTo>
                <a:lnTo>
                  <a:pt x="700" y="145"/>
                </a:lnTo>
                <a:lnTo>
                  <a:pt x="698" y="145"/>
                </a:lnTo>
                <a:lnTo>
                  <a:pt x="698" y="150"/>
                </a:lnTo>
                <a:lnTo>
                  <a:pt x="623" y="153"/>
                </a:lnTo>
                <a:lnTo>
                  <a:pt x="623" y="114"/>
                </a:lnTo>
                <a:lnTo>
                  <a:pt x="623" y="114"/>
                </a:lnTo>
                <a:lnTo>
                  <a:pt x="618" y="114"/>
                </a:lnTo>
                <a:lnTo>
                  <a:pt x="618" y="153"/>
                </a:lnTo>
                <a:lnTo>
                  <a:pt x="615" y="153"/>
                </a:lnTo>
                <a:lnTo>
                  <a:pt x="615" y="148"/>
                </a:lnTo>
                <a:lnTo>
                  <a:pt x="615" y="145"/>
                </a:lnTo>
                <a:lnTo>
                  <a:pt x="615" y="145"/>
                </a:lnTo>
                <a:lnTo>
                  <a:pt x="615" y="92"/>
                </a:lnTo>
                <a:lnTo>
                  <a:pt x="615" y="89"/>
                </a:lnTo>
                <a:lnTo>
                  <a:pt x="611" y="89"/>
                </a:lnTo>
                <a:lnTo>
                  <a:pt x="611" y="145"/>
                </a:lnTo>
                <a:lnTo>
                  <a:pt x="608" y="145"/>
                </a:lnTo>
                <a:lnTo>
                  <a:pt x="608" y="153"/>
                </a:lnTo>
                <a:lnTo>
                  <a:pt x="536" y="153"/>
                </a:lnTo>
                <a:lnTo>
                  <a:pt x="536" y="114"/>
                </a:lnTo>
                <a:lnTo>
                  <a:pt x="536" y="114"/>
                </a:lnTo>
                <a:lnTo>
                  <a:pt x="533" y="114"/>
                </a:lnTo>
                <a:lnTo>
                  <a:pt x="533" y="153"/>
                </a:lnTo>
                <a:lnTo>
                  <a:pt x="528" y="153"/>
                </a:lnTo>
                <a:lnTo>
                  <a:pt x="528" y="148"/>
                </a:lnTo>
                <a:lnTo>
                  <a:pt x="526" y="145"/>
                </a:lnTo>
                <a:lnTo>
                  <a:pt x="526" y="145"/>
                </a:lnTo>
                <a:lnTo>
                  <a:pt x="526" y="2"/>
                </a:lnTo>
                <a:lnTo>
                  <a:pt x="526" y="0"/>
                </a:lnTo>
                <a:lnTo>
                  <a:pt x="521" y="0"/>
                </a:lnTo>
                <a:lnTo>
                  <a:pt x="521" y="92"/>
                </a:lnTo>
                <a:lnTo>
                  <a:pt x="521" y="92"/>
                </a:lnTo>
                <a:lnTo>
                  <a:pt x="521" y="145"/>
                </a:lnTo>
                <a:lnTo>
                  <a:pt x="521" y="145"/>
                </a:lnTo>
                <a:lnTo>
                  <a:pt x="521" y="187"/>
                </a:lnTo>
                <a:lnTo>
                  <a:pt x="511" y="189"/>
                </a:lnTo>
                <a:lnTo>
                  <a:pt x="511" y="189"/>
                </a:lnTo>
                <a:lnTo>
                  <a:pt x="509" y="189"/>
                </a:lnTo>
                <a:lnTo>
                  <a:pt x="499" y="189"/>
                </a:lnTo>
                <a:lnTo>
                  <a:pt x="490" y="189"/>
                </a:lnTo>
                <a:lnTo>
                  <a:pt x="490" y="189"/>
                </a:lnTo>
                <a:lnTo>
                  <a:pt x="487" y="189"/>
                </a:lnTo>
                <a:lnTo>
                  <a:pt x="477" y="189"/>
                </a:lnTo>
                <a:lnTo>
                  <a:pt x="468" y="191"/>
                </a:lnTo>
                <a:lnTo>
                  <a:pt x="468" y="191"/>
                </a:lnTo>
                <a:lnTo>
                  <a:pt x="465" y="191"/>
                </a:lnTo>
                <a:lnTo>
                  <a:pt x="465" y="191"/>
                </a:lnTo>
                <a:lnTo>
                  <a:pt x="456" y="191"/>
                </a:lnTo>
                <a:lnTo>
                  <a:pt x="448" y="191"/>
                </a:lnTo>
                <a:lnTo>
                  <a:pt x="448" y="191"/>
                </a:lnTo>
                <a:lnTo>
                  <a:pt x="446" y="191"/>
                </a:lnTo>
                <a:lnTo>
                  <a:pt x="439" y="194"/>
                </a:lnTo>
                <a:lnTo>
                  <a:pt x="429" y="194"/>
                </a:lnTo>
                <a:lnTo>
                  <a:pt x="429" y="194"/>
                </a:lnTo>
                <a:lnTo>
                  <a:pt x="429" y="194"/>
                </a:lnTo>
                <a:lnTo>
                  <a:pt x="419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12" y="196"/>
                </a:lnTo>
                <a:lnTo>
                  <a:pt x="405" y="199"/>
                </a:lnTo>
                <a:lnTo>
                  <a:pt x="398" y="199"/>
                </a:lnTo>
                <a:lnTo>
                  <a:pt x="395" y="199"/>
                </a:lnTo>
                <a:lnTo>
                  <a:pt x="390" y="201"/>
                </a:lnTo>
                <a:lnTo>
                  <a:pt x="383" y="201"/>
                </a:lnTo>
                <a:lnTo>
                  <a:pt x="383" y="201"/>
                </a:lnTo>
                <a:lnTo>
                  <a:pt x="376" y="204"/>
                </a:lnTo>
                <a:lnTo>
                  <a:pt x="366" y="206"/>
                </a:lnTo>
                <a:lnTo>
                  <a:pt x="356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54" y="208"/>
                </a:lnTo>
                <a:lnTo>
                  <a:pt x="349" y="211"/>
                </a:lnTo>
                <a:lnTo>
                  <a:pt x="349" y="211"/>
                </a:lnTo>
                <a:lnTo>
                  <a:pt x="347" y="213"/>
                </a:lnTo>
                <a:lnTo>
                  <a:pt x="347" y="213"/>
                </a:lnTo>
                <a:lnTo>
                  <a:pt x="347" y="213"/>
                </a:lnTo>
                <a:lnTo>
                  <a:pt x="344" y="213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9" y="218"/>
                </a:lnTo>
                <a:lnTo>
                  <a:pt x="342" y="216"/>
                </a:lnTo>
                <a:lnTo>
                  <a:pt x="342" y="216"/>
                </a:lnTo>
                <a:lnTo>
                  <a:pt x="342" y="216"/>
                </a:lnTo>
                <a:lnTo>
                  <a:pt x="339" y="218"/>
                </a:lnTo>
                <a:lnTo>
                  <a:pt x="339" y="218"/>
                </a:lnTo>
                <a:lnTo>
                  <a:pt x="337" y="221"/>
                </a:lnTo>
                <a:lnTo>
                  <a:pt x="337" y="221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9" y="228"/>
                </a:lnTo>
                <a:lnTo>
                  <a:pt x="337" y="225"/>
                </a:lnTo>
                <a:lnTo>
                  <a:pt x="337" y="225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3"/>
                </a:lnTo>
                <a:lnTo>
                  <a:pt x="337" y="225"/>
                </a:lnTo>
                <a:lnTo>
                  <a:pt x="337" y="225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28"/>
                </a:lnTo>
                <a:lnTo>
                  <a:pt x="337" y="230"/>
                </a:lnTo>
                <a:lnTo>
                  <a:pt x="339" y="230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39" y="233"/>
                </a:lnTo>
                <a:lnTo>
                  <a:pt x="342" y="233"/>
                </a:lnTo>
                <a:lnTo>
                  <a:pt x="342" y="235"/>
                </a:lnTo>
                <a:lnTo>
                  <a:pt x="342" y="235"/>
                </a:lnTo>
                <a:lnTo>
                  <a:pt x="344" y="238"/>
                </a:lnTo>
                <a:lnTo>
                  <a:pt x="344" y="238"/>
                </a:lnTo>
                <a:lnTo>
                  <a:pt x="344" y="238"/>
                </a:lnTo>
                <a:lnTo>
                  <a:pt x="347" y="238"/>
                </a:lnTo>
                <a:lnTo>
                  <a:pt x="347" y="238"/>
                </a:lnTo>
                <a:lnTo>
                  <a:pt x="349" y="238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2" y="240"/>
                </a:lnTo>
                <a:lnTo>
                  <a:pt x="356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59" y="242"/>
                </a:lnTo>
                <a:lnTo>
                  <a:pt x="364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68" y="245"/>
                </a:lnTo>
                <a:lnTo>
                  <a:pt x="373" y="247"/>
                </a:lnTo>
                <a:lnTo>
                  <a:pt x="378" y="247"/>
                </a:lnTo>
                <a:lnTo>
                  <a:pt x="378" y="247"/>
                </a:lnTo>
                <a:lnTo>
                  <a:pt x="381" y="247"/>
                </a:lnTo>
                <a:lnTo>
                  <a:pt x="381" y="247"/>
                </a:lnTo>
                <a:lnTo>
                  <a:pt x="385" y="250"/>
                </a:lnTo>
                <a:lnTo>
                  <a:pt x="390" y="250"/>
                </a:lnTo>
                <a:lnTo>
                  <a:pt x="390" y="250"/>
                </a:lnTo>
                <a:lnTo>
                  <a:pt x="393" y="250"/>
                </a:lnTo>
                <a:lnTo>
                  <a:pt x="393" y="250"/>
                </a:lnTo>
                <a:lnTo>
                  <a:pt x="398" y="252"/>
                </a:lnTo>
                <a:lnTo>
                  <a:pt x="400" y="252"/>
                </a:lnTo>
                <a:lnTo>
                  <a:pt x="460" y="262"/>
                </a:lnTo>
                <a:lnTo>
                  <a:pt x="460" y="301"/>
                </a:lnTo>
                <a:lnTo>
                  <a:pt x="436" y="303"/>
                </a:lnTo>
                <a:lnTo>
                  <a:pt x="417" y="308"/>
                </a:lnTo>
                <a:lnTo>
                  <a:pt x="402" y="310"/>
                </a:lnTo>
                <a:lnTo>
                  <a:pt x="398" y="315"/>
                </a:lnTo>
                <a:lnTo>
                  <a:pt x="398" y="337"/>
                </a:lnTo>
                <a:lnTo>
                  <a:pt x="402" y="342"/>
                </a:lnTo>
                <a:lnTo>
                  <a:pt x="402" y="342"/>
                </a:lnTo>
                <a:lnTo>
                  <a:pt x="402" y="371"/>
                </a:lnTo>
                <a:lnTo>
                  <a:pt x="398" y="374"/>
                </a:lnTo>
                <a:lnTo>
                  <a:pt x="398" y="376"/>
                </a:lnTo>
                <a:lnTo>
                  <a:pt x="402" y="381"/>
                </a:lnTo>
                <a:lnTo>
                  <a:pt x="402" y="381"/>
                </a:lnTo>
                <a:lnTo>
                  <a:pt x="402" y="400"/>
                </a:lnTo>
                <a:lnTo>
                  <a:pt x="398" y="403"/>
                </a:lnTo>
                <a:lnTo>
                  <a:pt x="398" y="412"/>
                </a:lnTo>
                <a:lnTo>
                  <a:pt x="402" y="417"/>
                </a:lnTo>
                <a:lnTo>
                  <a:pt x="402" y="417"/>
                </a:lnTo>
                <a:lnTo>
                  <a:pt x="400" y="1260"/>
                </a:lnTo>
                <a:lnTo>
                  <a:pt x="378" y="1260"/>
                </a:lnTo>
                <a:lnTo>
                  <a:pt x="376" y="415"/>
                </a:lnTo>
                <a:lnTo>
                  <a:pt x="315" y="415"/>
                </a:lnTo>
                <a:lnTo>
                  <a:pt x="315" y="383"/>
                </a:lnTo>
                <a:lnTo>
                  <a:pt x="90" y="383"/>
                </a:lnTo>
                <a:lnTo>
                  <a:pt x="75" y="415"/>
                </a:lnTo>
                <a:lnTo>
                  <a:pt x="42" y="415"/>
                </a:lnTo>
                <a:lnTo>
                  <a:pt x="17" y="473"/>
                </a:lnTo>
                <a:lnTo>
                  <a:pt x="17" y="1224"/>
                </a:lnTo>
                <a:lnTo>
                  <a:pt x="10" y="1224"/>
                </a:lnTo>
                <a:lnTo>
                  <a:pt x="10" y="1221"/>
                </a:lnTo>
                <a:lnTo>
                  <a:pt x="5" y="1219"/>
                </a:lnTo>
                <a:lnTo>
                  <a:pt x="0" y="1219"/>
                </a:lnTo>
                <a:lnTo>
                  <a:pt x="0" y="1576"/>
                </a:lnTo>
                <a:lnTo>
                  <a:pt x="1281" y="1576"/>
                </a:lnTo>
                <a:lnTo>
                  <a:pt x="1281" y="1017"/>
                </a:lnTo>
                <a:close/>
                <a:moveTo>
                  <a:pt x="342" y="225"/>
                </a:moveTo>
                <a:lnTo>
                  <a:pt x="344" y="225"/>
                </a:lnTo>
                <a:lnTo>
                  <a:pt x="344" y="225"/>
                </a:lnTo>
                <a:lnTo>
                  <a:pt x="352" y="228"/>
                </a:lnTo>
                <a:lnTo>
                  <a:pt x="344" y="225"/>
                </a:lnTo>
                <a:lnTo>
                  <a:pt x="344" y="225"/>
                </a:lnTo>
                <a:lnTo>
                  <a:pt x="342" y="225"/>
                </a:lnTo>
                <a:lnTo>
                  <a:pt x="342" y="223"/>
                </a:lnTo>
                <a:lnTo>
                  <a:pt x="342" y="225"/>
                </a:lnTo>
                <a:close/>
                <a:moveTo>
                  <a:pt x="342" y="228"/>
                </a:moveTo>
                <a:lnTo>
                  <a:pt x="342" y="228"/>
                </a:lnTo>
                <a:lnTo>
                  <a:pt x="339" y="228"/>
                </a:lnTo>
                <a:lnTo>
                  <a:pt x="342" y="228"/>
                </a:lnTo>
                <a:lnTo>
                  <a:pt x="342" y="228"/>
                </a:lnTo>
                <a:lnTo>
                  <a:pt x="361" y="233"/>
                </a:lnTo>
                <a:lnTo>
                  <a:pt x="342" y="228"/>
                </a:lnTo>
                <a:close/>
                <a:moveTo>
                  <a:pt x="410" y="199"/>
                </a:moveTo>
                <a:lnTo>
                  <a:pt x="410" y="201"/>
                </a:lnTo>
                <a:lnTo>
                  <a:pt x="410" y="199"/>
                </a:lnTo>
                <a:lnTo>
                  <a:pt x="410" y="199"/>
                </a:lnTo>
                <a:lnTo>
                  <a:pt x="410" y="199"/>
                </a:lnTo>
                <a:close/>
                <a:moveTo>
                  <a:pt x="414" y="208"/>
                </a:move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2" y="206"/>
                </a:lnTo>
                <a:lnTo>
                  <a:pt x="414" y="208"/>
                </a:lnTo>
                <a:lnTo>
                  <a:pt x="419" y="211"/>
                </a:lnTo>
                <a:lnTo>
                  <a:pt x="414" y="208"/>
                </a:lnTo>
                <a:close/>
                <a:moveTo>
                  <a:pt x="427" y="199"/>
                </a:moveTo>
                <a:lnTo>
                  <a:pt x="427" y="196"/>
                </a:lnTo>
                <a:lnTo>
                  <a:pt x="429" y="196"/>
                </a:lnTo>
                <a:lnTo>
                  <a:pt x="427" y="196"/>
                </a:lnTo>
                <a:lnTo>
                  <a:pt x="427" y="199"/>
                </a:lnTo>
                <a:close/>
                <a:moveTo>
                  <a:pt x="429" y="206"/>
                </a:moveTo>
                <a:lnTo>
                  <a:pt x="429" y="204"/>
                </a:lnTo>
                <a:lnTo>
                  <a:pt x="429" y="204"/>
                </a:lnTo>
                <a:lnTo>
                  <a:pt x="429" y="204"/>
                </a:lnTo>
                <a:lnTo>
                  <a:pt x="429" y="206"/>
                </a:lnTo>
                <a:lnTo>
                  <a:pt x="431" y="206"/>
                </a:lnTo>
                <a:lnTo>
                  <a:pt x="429" y="2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15"/>
          <p:cNvSpPr>
            <a:spLocks/>
          </p:cNvSpPr>
          <p:nvPr userDrawn="1"/>
        </p:nvSpPr>
        <p:spPr bwMode="auto">
          <a:xfrm>
            <a:off x="6098382" y="3018240"/>
            <a:ext cx="2030676" cy="1895615"/>
          </a:xfrm>
          <a:custGeom>
            <a:avLst/>
            <a:gdLst>
              <a:gd name="T0" fmla="*/ 1278 w 1278"/>
              <a:gd name="T1" fmla="*/ 836 h 1193"/>
              <a:gd name="T2" fmla="*/ 1271 w 1278"/>
              <a:gd name="T3" fmla="*/ 819 h 1193"/>
              <a:gd name="T4" fmla="*/ 1252 w 1278"/>
              <a:gd name="T5" fmla="*/ 821 h 1193"/>
              <a:gd name="T6" fmla="*/ 1242 w 1278"/>
              <a:gd name="T7" fmla="*/ 807 h 1193"/>
              <a:gd name="T8" fmla="*/ 1206 w 1278"/>
              <a:gd name="T9" fmla="*/ 700 h 1193"/>
              <a:gd name="T10" fmla="*/ 1167 w 1278"/>
              <a:gd name="T11" fmla="*/ 693 h 1193"/>
              <a:gd name="T12" fmla="*/ 1126 w 1278"/>
              <a:gd name="T13" fmla="*/ 651 h 1193"/>
              <a:gd name="T14" fmla="*/ 1075 w 1278"/>
              <a:gd name="T15" fmla="*/ 598 h 1193"/>
              <a:gd name="T16" fmla="*/ 1068 w 1278"/>
              <a:gd name="T17" fmla="*/ 586 h 1193"/>
              <a:gd name="T18" fmla="*/ 1053 w 1278"/>
              <a:gd name="T19" fmla="*/ 566 h 1193"/>
              <a:gd name="T20" fmla="*/ 1048 w 1278"/>
              <a:gd name="T21" fmla="*/ 581 h 1193"/>
              <a:gd name="T22" fmla="*/ 1034 w 1278"/>
              <a:gd name="T23" fmla="*/ 593 h 1193"/>
              <a:gd name="T24" fmla="*/ 1034 w 1278"/>
              <a:gd name="T25" fmla="*/ 625 h 1193"/>
              <a:gd name="T26" fmla="*/ 956 w 1278"/>
              <a:gd name="T27" fmla="*/ 685 h 1193"/>
              <a:gd name="T28" fmla="*/ 925 w 1278"/>
              <a:gd name="T29" fmla="*/ 695 h 1193"/>
              <a:gd name="T30" fmla="*/ 884 w 1278"/>
              <a:gd name="T31" fmla="*/ 824 h 1193"/>
              <a:gd name="T32" fmla="*/ 864 w 1278"/>
              <a:gd name="T33" fmla="*/ 807 h 1193"/>
              <a:gd name="T34" fmla="*/ 850 w 1278"/>
              <a:gd name="T35" fmla="*/ 838 h 1193"/>
              <a:gd name="T36" fmla="*/ 833 w 1278"/>
              <a:gd name="T37" fmla="*/ 819 h 1193"/>
              <a:gd name="T38" fmla="*/ 814 w 1278"/>
              <a:gd name="T39" fmla="*/ 841 h 1193"/>
              <a:gd name="T40" fmla="*/ 751 w 1278"/>
              <a:gd name="T41" fmla="*/ 32 h 1193"/>
              <a:gd name="T42" fmla="*/ 445 w 1278"/>
              <a:gd name="T43" fmla="*/ 855 h 1193"/>
              <a:gd name="T44" fmla="*/ 431 w 1278"/>
              <a:gd name="T45" fmla="*/ 739 h 1193"/>
              <a:gd name="T46" fmla="*/ 404 w 1278"/>
              <a:gd name="T47" fmla="*/ 756 h 1193"/>
              <a:gd name="T48" fmla="*/ 378 w 1278"/>
              <a:gd name="T49" fmla="*/ 561 h 1193"/>
              <a:gd name="T50" fmla="*/ 375 w 1278"/>
              <a:gd name="T51" fmla="*/ 547 h 1193"/>
              <a:gd name="T52" fmla="*/ 368 w 1278"/>
              <a:gd name="T53" fmla="*/ 569 h 1193"/>
              <a:gd name="T54" fmla="*/ 351 w 1278"/>
              <a:gd name="T55" fmla="*/ 479 h 1193"/>
              <a:gd name="T56" fmla="*/ 341 w 1278"/>
              <a:gd name="T57" fmla="*/ 348 h 1193"/>
              <a:gd name="T58" fmla="*/ 324 w 1278"/>
              <a:gd name="T59" fmla="*/ 372 h 1193"/>
              <a:gd name="T60" fmla="*/ 312 w 1278"/>
              <a:gd name="T61" fmla="*/ 479 h 1193"/>
              <a:gd name="T62" fmla="*/ 295 w 1278"/>
              <a:gd name="T63" fmla="*/ 561 h 1193"/>
              <a:gd name="T64" fmla="*/ 290 w 1278"/>
              <a:gd name="T65" fmla="*/ 547 h 1193"/>
              <a:gd name="T66" fmla="*/ 288 w 1278"/>
              <a:gd name="T67" fmla="*/ 569 h 1193"/>
              <a:gd name="T68" fmla="*/ 269 w 1278"/>
              <a:gd name="T69" fmla="*/ 693 h 1193"/>
              <a:gd name="T70" fmla="*/ 269 w 1278"/>
              <a:gd name="T71" fmla="*/ 695 h 1193"/>
              <a:gd name="T72" fmla="*/ 261 w 1278"/>
              <a:gd name="T73" fmla="*/ 758 h 1193"/>
              <a:gd name="T74" fmla="*/ 244 w 1278"/>
              <a:gd name="T75" fmla="*/ 712 h 1193"/>
              <a:gd name="T76" fmla="*/ 232 w 1278"/>
              <a:gd name="T77" fmla="*/ 574 h 1193"/>
              <a:gd name="T78" fmla="*/ 208 w 1278"/>
              <a:gd name="T79" fmla="*/ 710 h 1193"/>
              <a:gd name="T80" fmla="*/ 194 w 1278"/>
              <a:gd name="T81" fmla="*/ 748 h 1193"/>
              <a:gd name="T82" fmla="*/ 174 w 1278"/>
              <a:gd name="T83" fmla="*/ 688 h 1193"/>
              <a:gd name="T84" fmla="*/ 172 w 1278"/>
              <a:gd name="T85" fmla="*/ 685 h 1193"/>
              <a:gd name="T86" fmla="*/ 169 w 1278"/>
              <a:gd name="T87" fmla="*/ 615 h 1193"/>
              <a:gd name="T88" fmla="*/ 167 w 1278"/>
              <a:gd name="T89" fmla="*/ 610 h 1193"/>
              <a:gd name="T90" fmla="*/ 157 w 1278"/>
              <a:gd name="T91" fmla="*/ 557 h 1193"/>
              <a:gd name="T92" fmla="*/ 148 w 1278"/>
              <a:gd name="T93" fmla="*/ 547 h 1193"/>
              <a:gd name="T94" fmla="*/ 123 w 1278"/>
              <a:gd name="T95" fmla="*/ 479 h 1193"/>
              <a:gd name="T96" fmla="*/ 123 w 1278"/>
              <a:gd name="T97" fmla="*/ 464 h 1193"/>
              <a:gd name="T98" fmla="*/ 121 w 1278"/>
              <a:gd name="T99" fmla="*/ 304 h 1193"/>
              <a:gd name="T100" fmla="*/ 97 w 1278"/>
              <a:gd name="T101" fmla="*/ 464 h 1193"/>
              <a:gd name="T102" fmla="*/ 94 w 1278"/>
              <a:gd name="T103" fmla="*/ 476 h 1193"/>
              <a:gd name="T104" fmla="*/ 70 w 1278"/>
              <a:gd name="T105" fmla="*/ 554 h 1193"/>
              <a:gd name="T106" fmla="*/ 60 w 1278"/>
              <a:gd name="T107" fmla="*/ 549 h 1193"/>
              <a:gd name="T108" fmla="*/ 48 w 1278"/>
              <a:gd name="T109" fmla="*/ 610 h 1193"/>
              <a:gd name="T110" fmla="*/ 41 w 1278"/>
              <a:gd name="T111" fmla="*/ 746 h 1193"/>
              <a:gd name="T112" fmla="*/ 17 w 1278"/>
              <a:gd name="T113" fmla="*/ 739 h 1193"/>
              <a:gd name="T114" fmla="*/ 7 w 1278"/>
              <a:gd name="T115" fmla="*/ 848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78" h="1193">
                <a:moveTo>
                  <a:pt x="12" y="306"/>
                </a:moveTo>
                <a:lnTo>
                  <a:pt x="0" y="304"/>
                </a:lnTo>
                <a:lnTo>
                  <a:pt x="0" y="1193"/>
                </a:lnTo>
                <a:lnTo>
                  <a:pt x="1278" y="1193"/>
                </a:lnTo>
                <a:lnTo>
                  <a:pt x="1278" y="836"/>
                </a:lnTo>
                <a:lnTo>
                  <a:pt x="1274" y="836"/>
                </a:lnTo>
                <a:lnTo>
                  <a:pt x="1274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71" y="819"/>
                </a:lnTo>
                <a:lnTo>
                  <a:pt x="1269" y="819"/>
                </a:lnTo>
                <a:lnTo>
                  <a:pt x="1269" y="836"/>
                </a:lnTo>
                <a:lnTo>
                  <a:pt x="1257" y="836"/>
                </a:lnTo>
                <a:lnTo>
                  <a:pt x="1257" y="824"/>
                </a:lnTo>
                <a:lnTo>
                  <a:pt x="1252" y="821"/>
                </a:lnTo>
                <a:lnTo>
                  <a:pt x="1245" y="821"/>
                </a:lnTo>
                <a:lnTo>
                  <a:pt x="1245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2" y="807"/>
                </a:lnTo>
                <a:lnTo>
                  <a:pt x="1240" y="807"/>
                </a:lnTo>
                <a:lnTo>
                  <a:pt x="1240" y="821"/>
                </a:lnTo>
                <a:lnTo>
                  <a:pt x="1220" y="821"/>
                </a:lnTo>
                <a:lnTo>
                  <a:pt x="1223" y="702"/>
                </a:lnTo>
                <a:lnTo>
                  <a:pt x="1206" y="700"/>
                </a:lnTo>
                <a:lnTo>
                  <a:pt x="1182" y="700"/>
                </a:lnTo>
                <a:lnTo>
                  <a:pt x="1174" y="695"/>
                </a:lnTo>
                <a:lnTo>
                  <a:pt x="1174" y="695"/>
                </a:lnTo>
                <a:lnTo>
                  <a:pt x="1172" y="695"/>
                </a:lnTo>
                <a:lnTo>
                  <a:pt x="1167" y="693"/>
                </a:lnTo>
                <a:lnTo>
                  <a:pt x="1167" y="688"/>
                </a:lnTo>
                <a:lnTo>
                  <a:pt x="1155" y="685"/>
                </a:lnTo>
                <a:lnTo>
                  <a:pt x="1150" y="685"/>
                </a:lnTo>
                <a:lnTo>
                  <a:pt x="1140" y="668"/>
                </a:lnTo>
                <a:lnTo>
                  <a:pt x="1126" y="651"/>
                </a:lnTo>
                <a:lnTo>
                  <a:pt x="1111" y="639"/>
                </a:lnTo>
                <a:lnTo>
                  <a:pt x="1092" y="629"/>
                </a:lnTo>
                <a:lnTo>
                  <a:pt x="1073" y="625"/>
                </a:lnTo>
                <a:lnTo>
                  <a:pt x="1073" y="598"/>
                </a:lnTo>
                <a:lnTo>
                  <a:pt x="1075" y="598"/>
                </a:lnTo>
                <a:lnTo>
                  <a:pt x="1075" y="595"/>
                </a:lnTo>
                <a:lnTo>
                  <a:pt x="1075" y="593"/>
                </a:lnTo>
                <a:lnTo>
                  <a:pt x="1073" y="593"/>
                </a:lnTo>
                <a:lnTo>
                  <a:pt x="1070" y="588"/>
                </a:lnTo>
                <a:lnTo>
                  <a:pt x="1068" y="586"/>
                </a:lnTo>
                <a:lnTo>
                  <a:pt x="1063" y="583"/>
                </a:lnTo>
                <a:lnTo>
                  <a:pt x="1061" y="581"/>
                </a:lnTo>
                <a:lnTo>
                  <a:pt x="1056" y="581"/>
                </a:lnTo>
                <a:lnTo>
                  <a:pt x="1056" y="566"/>
                </a:lnTo>
                <a:lnTo>
                  <a:pt x="1053" y="566"/>
                </a:lnTo>
                <a:lnTo>
                  <a:pt x="1053" y="564"/>
                </a:lnTo>
                <a:lnTo>
                  <a:pt x="1053" y="566"/>
                </a:lnTo>
                <a:lnTo>
                  <a:pt x="1048" y="566"/>
                </a:lnTo>
                <a:lnTo>
                  <a:pt x="1048" y="581"/>
                </a:lnTo>
                <a:lnTo>
                  <a:pt x="1048" y="581"/>
                </a:lnTo>
                <a:lnTo>
                  <a:pt x="1046" y="581"/>
                </a:lnTo>
                <a:lnTo>
                  <a:pt x="1041" y="583"/>
                </a:lnTo>
                <a:lnTo>
                  <a:pt x="1039" y="586"/>
                </a:lnTo>
                <a:lnTo>
                  <a:pt x="1036" y="588"/>
                </a:lnTo>
                <a:lnTo>
                  <a:pt x="1034" y="593"/>
                </a:lnTo>
                <a:lnTo>
                  <a:pt x="1031" y="593"/>
                </a:lnTo>
                <a:lnTo>
                  <a:pt x="1031" y="595"/>
                </a:lnTo>
                <a:lnTo>
                  <a:pt x="1031" y="598"/>
                </a:lnTo>
                <a:lnTo>
                  <a:pt x="1034" y="598"/>
                </a:lnTo>
                <a:lnTo>
                  <a:pt x="1034" y="625"/>
                </a:lnTo>
                <a:lnTo>
                  <a:pt x="1014" y="629"/>
                </a:lnTo>
                <a:lnTo>
                  <a:pt x="995" y="639"/>
                </a:lnTo>
                <a:lnTo>
                  <a:pt x="978" y="651"/>
                </a:lnTo>
                <a:lnTo>
                  <a:pt x="964" y="668"/>
                </a:lnTo>
                <a:lnTo>
                  <a:pt x="956" y="685"/>
                </a:lnTo>
                <a:lnTo>
                  <a:pt x="949" y="685"/>
                </a:lnTo>
                <a:lnTo>
                  <a:pt x="937" y="688"/>
                </a:lnTo>
                <a:lnTo>
                  <a:pt x="937" y="693"/>
                </a:lnTo>
                <a:lnTo>
                  <a:pt x="935" y="695"/>
                </a:lnTo>
                <a:lnTo>
                  <a:pt x="925" y="695"/>
                </a:lnTo>
                <a:lnTo>
                  <a:pt x="925" y="697"/>
                </a:lnTo>
                <a:lnTo>
                  <a:pt x="922" y="700"/>
                </a:lnTo>
                <a:lnTo>
                  <a:pt x="896" y="700"/>
                </a:lnTo>
                <a:lnTo>
                  <a:pt x="881" y="702"/>
                </a:lnTo>
                <a:lnTo>
                  <a:pt x="884" y="824"/>
                </a:lnTo>
                <a:lnTo>
                  <a:pt x="867" y="824"/>
                </a:lnTo>
                <a:lnTo>
                  <a:pt x="867" y="807"/>
                </a:lnTo>
                <a:lnTo>
                  <a:pt x="864" y="807"/>
                </a:lnTo>
                <a:lnTo>
                  <a:pt x="864" y="807"/>
                </a:lnTo>
                <a:lnTo>
                  <a:pt x="864" y="807"/>
                </a:lnTo>
                <a:lnTo>
                  <a:pt x="862" y="807"/>
                </a:lnTo>
                <a:lnTo>
                  <a:pt x="862" y="824"/>
                </a:lnTo>
                <a:lnTo>
                  <a:pt x="855" y="824"/>
                </a:lnTo>
                <a:lnTo>
                  <a:pt x="850" y="826"/>
                </a:lnTo>
                <a:lnTo>
                  <a:pt x="850" y="838"/>
                </a:lnTo>
                <a:lnTo>
                  <a:pt x="850" y="838"/>
                </a:lnTo>
                <a:lnTo>
                  <a:pt x="835" y="838"/>
                </a:lnTo>
                <a:lnTo>
                  <a:pt x="833" y="819"/>
                </a:lnTo>
                <a:lnTo>
                  <a:pt x="833" y="819"/>
                </a:lnTo>
                <a:lnTo>
                  <a:pt x="833" y="819"/>
                </a:lnTo>
                <a:lnTo>
                  <a:pt x="830" y="819"/>
                </a:lnTo>
                <a:lnTo>
                  <a:pt x="828" y="819"/>
                </a:lnTo>
                <a:lnTo>
                  <a:pt x="828" y="838"/>
                </a:lnTo>
                <a:lnTo>
                  <a:pt x="818" y="838"/>
                </a:lnTo>
                <a:lnTo>
                  <a:pt x="814" y="841"/>
                </a:lnTo>
                <a:lnTo>
                  <a:pt x="814" y="841"/>
                </a:lnTo>
                <a:lnTo>
                  <a:pt x="809" y="841"/>
                </a:lnTo>
                <a:lnTo>
                  <a:pt x="811" y="90"/>
                </a:lnTo>
                <a:lnTo>
                  <a:pt x="782" y="32"/>
                </a:lnTo>
                <a:lnTo>
                  <a:pt x="751" y="32"/>
                </a:lnTo>
                <a:lnTo>
                  <a:pt x="734" y="0"/>
                </a:lnTo>
                <a:lnTo>
                  <a:pt x="508" y="0"/>
                </a:lnTo>
                <a:lnTo>
                  <a:pt x="508" y="32"/>
                </a:lnTo>
                <a:lnTo>
                  <a:pt x="448" y="32"/>
                </a:lnTo>
                <a:lnTo>
                  <a:pt x="445" y="855"/>
                </a:lnTo>
                <a:lnTo>
                  <a:pt x="438" y="848"/>
                </a:lnTo>
                <a:lnTo>
                  <a:pt x="438" y="836"/>
                </a:lnTo>
                <a:lnTo>
                  <a:pt x="436" y="746"/>
                </a:lnTo>
                <a:lnTo>
                  <a:pt x="436" y="739"/>
                </a:lnTo>
                <a:lnTo>
                  <a:pt x="431" y="739"/>
                </a:lnTo>
                <a:lnTo>
                  <a:pt x="429" y="739"/>
                </a:lnTo>
                <a:lnTo>
                  <a:pt x="429" y="746"/>
                </a:lnTo>
                <a:lnTo>
                  <a:pt x="429" y="758"/>
                </a:lnTo>
                <a:lnTo>
                  <a:pt x="404" y="758"/>
                </a:lnTo>
                <a:lnTo>
                  <a:pt x="404" y="756"/>
                </a:lnTo>
                <a:lnTo>
                  <a:pt x="399" y="746"/>
                </a:lnTo>
                <a:lnTo>
                  <a:pt x="399" y="693"/>
                </a:lnTo>
                <a:lnTo>
                  <a:pt x="392" y="676"/>
                </a:lnTo>
                <a:lnTo>
                  <a:pt x="392" y="622"/>
                </a:lnTo>
                <a:lnTo>
                  <a:pt x="378" y="561"/>
                </a:lnTo>
                <a:lnTo>
                  <a:pt x="380" y="561"/>
                </a:lnTo>
                <a:lnTo>
                  <a:pt x="380" y="547"/>
                </a:lnTo>
                <a:lnTo>
                  <a:pt x="375" y="547"/>
                </a:lnTo>
                <a:lnTo>
                  <a:pt x="375" y="547"/>
                </a:lnTo>
                <a:lnTo>
                  <a:pt x="375" y="547"/>
                </a:lnTo>
                <a:lnTo>
                  <a:pt x="368" y="547"/>
                </a:lnTo>
                <a:lnTo>
                  <a:pt x="368" y="554"/>
                </a:lnTo>
                <a:lnTo>
                  <a:pt x="366" y="554"/>
                </a:lnTo>
                <a:lnTo>
                  <a:pt x="366" y="569"/>
                </a:lnTo>
                <a:lnTo>
                  <a:pt x="368" y="569"/>
                </a:lnTo>
                <a:lnTo>
                  <a:pt x="358" y="610"/>
                </a:lnTo>
                <a:lnTo>
                  <a:pt x="346" y="481"/>
                </a:lnTo>
                <a:lnTo>
                  <a:pt x="351" y="481"/>
                </a:lnTo>
                <a:lnTo>
                  <a:pt x="351" y="479"/>
                </a:lnTo>
                <a:lnTo>
                  <a:pt x="351" y="479"/>
                </a:lnTo>
                <a:lnTo>
                  <a:pt x="351" y="469"/>
                </a:lnTo>
                <a:lnTo>
                  <a:pt x="344" y="469"/>
                </a:lnTo>
                <a:lnTo>
                  <a:pt x="337" y="372"/>
                </a:lnTo>
                <a:lnTo>
                  <a:pt x="341" y="372"/>
                </a:lnTo>
                <a:lnTo>
                  <a:pt x="341" y="348"/>
                </a:lnTo>
                <a:lnTo>
                  <a:pt x="341" y="309"/>
                </a:lnTo>
                <a:lnTo>
                  <a:pt x="320" y="309"/>
                </a:lnTo>
                <a:lnTo>
                  <a:pt x="320" y="348"/>
                </a:lnTo>
                <a:lnTo>
                  <a:pt x="320" y="372"/>
                </a:lnTo>
                <a:lnTo>
                  <a:pt x="324" y="372"/>
                </a:lnTo>
                <a:lnTo>
                  <a:pt x="324" y="374"/>
                </a:lnTo>
                <a:lnTo>
                  <a:pt x="317" y="469"/>
                </a:lnTo>
                <a:lnTo>
                  <a:pt x="312" y="469"/>
                </a:lnTo>
                <a:lnTo>
                  <a:pt x="312" y="472"/>
                </a:lnTo>
                <a:lnTo>
                  <a:pt x="312" y="479"/>
                </a:lnTo>
                <a:lnTo>
                  <a:pt x="312" y="481"/>
                </a:lnTo>
                <a:lnTo>
                  <a:pt x="317" y="481"/>
                </a:lnTo>
                <a:lnTo>
                  <a:pt x="305" y="610"/>
                </a:lnTo>
                <a:lnTo>
                  <a:pt x="295" y="566"/>
                </a:lnTo>
                <a:lnTo>
                  <a:pt x="295" y="561"/>
                </a:lnTo>
                <a:lnTo>
                  <a:pt x="298" y="561"/>
                </a:lnTo>
                <a:lnTo>
                  <a:pt x="298" y="547"/>
                </a:lnTo>
                <a:lnTo>
                  <a:pt x="290" y="547"/>
                </a:lnTo>
                <a:lnTo>
                  <a:pt x="290" y="547"/>
                </a:lnTo>
                <a:lnTo>
                  <a:pt x="290" y="547"/>
                </a:lnTo>
                <a:lnTo>
                  <a:pt x="286" y="547"/>
                </a:lnTo>
                <a:lnTo>
                  <a:pt x="286" y="554"/>
                </a:lnTo>
                <a:lnTo>
                  <a:pt x="286" y="554"/>
                </a:lnTo>
                <a:lnTo>
                  <a:pt x="286" y="569"/>
                </a:lnTo>
                <a:lnTo>
                  <a:pt x="288" y="569"/>
                </a:lnTo>
                <a:lnTo>
                  <a:pt x="276" y="622"/>
                </a:lnTo>
                <a:lnTo>
                  <a:pt x="276" y="622"/>
                </a:lnTo>
                <a:lnTo>
                  <a:pt x="274" y="627"/>
                </a:lnTo>
                <a:lnTo>
                  <a:pt x="274" y="676"/>
                </a:lnTo>
                <a:lnTo>
                  <a:pt x="269" y="693"/>
                </a:lnTo>
                <a:lnTo>
                  <a:pt x="269" y="693"/>
                </a:lnTo>
                <a:lnTo>
                  <a:pt x="269" y="693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695"/>
                </a:lnTo>
                <a:lnTo>
                  <a:pt x="269" y="746"/>
                </a:lnTo>
                <a:lnTo>
                  <a:pt x="261" y="756"/>
                </a:lnTo>
                <a:lnTo>
                  <a:pt x="261" y="756"/>
                </a:lnTo>
                <a:lnTo>
                  <a:pt x="261" y="758"/>
                </a:lnTo>
                <a:lnTo>
                  <a:pt x="261" y="758"/>
                </a:lnTo>
                <a:lnTo>
                  <a:pt x="252" y="758"/>
                </a:lnTo>
                <a:lnTo>
                  <a:pt x="252" y="748"/>
                </a:lnTo>
                <a:lnTo>
                  <a:pt x="244" y="748"/>
                </a:lnTo>
                <a:lnTo>
                  <a:pt x="244" y="712"/>
                </a:lnTo>
                <a:lnTo>
                  <a:pt x="244" y="710"/>
                </a:lnTo>
                <a:lnTo>
                  <a:pt x="240" y="710"/>
                </a:lnTo>
                <a:lnTo>
                  <a:pt x="225" y="574"/>
                </a:lnTo>
                <a:lnTo>
                  <a:pt x="225" y="574"/>
                </a:lnTo>
                <a:lnTo>
                  <a:pt x="232" y="574"/>
                </a:lnTo>
                <a:lnTo>
                  <a:pt x="232" y="537"/>
                </a:lnTo>
                <a:lnTo>
                  <a:pt x="215" y="537"/>
                </a:lnTo>
                <a:lnTo>
                  <a:pt x="215" y="574"/>
                </a:lnTo>
                <a:lnTo>
                  <a:pt x="220" y="574"/>
                </a:lnTo>
                <a:lnTo>
                  <a:pt x="208" y="710"/>
                </a:lnTo>
                <a:lnTo>
                  <a:pt x="208" y="710"/>
                </a:lnTo>
                <a:lnTo>
                  <a:pt x="208" y="710"/>
                </a:lnTo>
                <a:lnTo>
                  <a:pt x="201" y="710"/>
                </a:lnTo>
                <a:lnTo>
                  <a:pt x="201" y="748"/>
                </a:lnTo>
                <a:lnTo>
                  <a:pt x="194" y="748"/>
                </a:lnTo>
                <a:lnTo>
                  <a:pt x="194" y="758"/>
                </a:lnTo>
                <a:lnTo>
                  <a:pt x="179" y="758"/>
                </a:lnTo>
                <a:lnTo>
                  <a:pt x="179" y="758"/>
                </a:lnTo>
                <a:lnTo>
                  <a:pt x="174" y="746"/>
                </a:lnTo>
                <a:lnTo>
                  <a:pt x="174" y="688"/>
                </a:lnTo>
                <a:lnTo>
                  <a:pt x="174" y="688"/>
                </a:lnTo>
                <a:lnTo>
                  <a:pt x="174" y="688"/>
                </a:lnTo>
                <a:lnTo>
                  <a:pt x="172" y="688"/>
                </a:lnTo>
                <a:lnTo>
                  <a:pt x="172" y="685"/>
                </a:lnTo>
                <a:lnTo>
                  <a:pt x="172" y="685"/>
                </a:lnTo>
                <a:lnTo>
                  <a:pt x="172" y="685"/>
                </a:lnTo>
                <a:lnTo>
                  <a:pt x="169" y="683"/>
                </a:lnTo>
                <a:lnTo>
                  <a:pt x="169" y="617"/>
                </a:lnTo>
                <a:lnTo>
                  <a:pt x="169" y="617"/>
                </a:lnTo>
                <a:lnTo>
                  <a:pt x="169" y="615"/>
                </a:lnTo>
                <a:lnTo>
                  <a:pt x="167" y="615"/>
                </a:lnTo>
                <a:lnTo>
                  <a:pt x="167" y="615"/>
                </a:lnTo>
                <a:lnTo>
                  <a:pt x="167" y="610"/>
                </a:lnTo>
                <a:lnTo>
                  <a:pt x="167" y="610"/>
                </a:lnTo>
                <a:lnTo>
                  <a:pt x="167" y="610"/>
                </a:lnTo>
                <a:lnTo>
                  <a:pt x="165" y="610"/>
                </a:lnTo>
                <a:lnTo>
                  <a:pt x="165" y="610"/>
                </a:lnTo>
                <a:lnTo>
                  <a:pt x="155" y="569"/>
                </a:lnTo>
                <a:lnTo>
                  <a:pt x="157" y="569"/>
                </a:lnTo>
                <a:lnTo>
                  <a:pt x="157" y="557"/>
                </a:lnTo>
                <a:lnTo>
                  <a:pt x="155" y="557"/>
                </a:lnTo>
                <a:lnTo>
                  <a:pt x="155" y="547"/>
                </a:lnTo>
                <a:lnTo>
                  <a:pt x="148" y="547"/>
                </a:lnTo>
                <a:lnTo>
                  <a:pt x="148" y="547"/>
                </a:lnTo>
                <a:lnTo>
                  <a:pt x="148" y="547"/>
                </a:lnTo>
                <a:lnTo>
                  <a:pt x="143" y="547"/>
                </a:lnTo>
                <a:lnTo>
                  <a:pt x="143" y="561"/>
                </a:lnTo>
                <a:lnTo>
                  <a:pt x="145" y="561"/>
                </a:lnTo>
                <a:lnTo>
                  <a:pt x="136" y="603"/>
                </a:lnTo>
                <a:lnTo>
                  <a:pt x="123" y="479"/>
                </a:lnTo>
                <a:lnTo>
                  <a:pt x="131" y="476"/>
                </a:lnTo>
                <a:lnTo>
                  <a:pt x="131" y="476"/>
                </a:lnTo>
                <a:lnTo>
                  <a:pt x="131" y="467"/>
                </a:lnTo>
                <a:lnTo>
                  <a:pt x="128" y="464"/>
                </a:lnTo>
                <a:lnTo>
                  <a:pt x="123" y="464"/>
                </a:lnTo>
                <a:lnTo>
                  <a:pt x="116" y="370"/>
                </a:lnTo>
                <a:lnTo>
                  <a:pt x="116" y="370"/>
                </a:lnTo>
                <a:lnTo>
                  <a:pt x="121" y="370"/>
                </a:lnTo>
                <a:lnTo>
                  <a:pt x="121" y="343"/>
                </a:lnTo>
                <a:lnTo>
                  <a:pt x="121" y="304"/>
                </a:lnTo>
                <a:lnTo>
                  <a:pt x="99" y="304"/>
                </a:lnTo>
                <a:lnTo>
                  <a:pt x="99" y="343"/>
                </a:lnTo>
                <a:lnTo>
                  <a:pt x="99" y="370"/>
                </a:lnTo>
                <a:lnTo>
                  <a:pt x="104" y="370"/>
                </a:lnTo>
                <a:lnTo>
                  <a:pt x="97" y="464"/>
                </a:lnTo>
                <a:lnTo>
                  <a:pt x="90" y="464"/>
                </a:lnTo>
                <a:lnTo>
                  <a:pt x="90" y="474"/>
                </a:lnTo>
                <a:lnTo>
                  <a:pt x="90" y="474"/>
                </a:lnTo>
                <a:lnTo>
                  <a:pt x="90" y="476"/>
                </a:lnTo>
                <a:lnTo>
                  <a:pt x="94" y="476"/>
                </a:lnTo>
                <a:lnTo>
                  <a:pt x="82" y="603"/>
                </a:lnTo>
                <a:lnTo>
                  <a:pt x="75" y="569"/>
                </a:lnTo>
                <a:lnTo>
                  <a:pt x="75" y="569"/>
                </a:lnTo>
                <a:lnTo>
                  <a:pt x="75" y="554"/>
                </a:lnTo>
                <a:lnTo>
                  <a:pt x="70" y="554"/>
                </a:lnTo>
                <a:lnTo>
                  <a:pt x="70" y="549"/>
                </a:lnTo>
                <a:lnTo>
                  <a:pt x="65" y="549"/>
                </a:lnTo>
                <a:lnTo>
                  <a:pt x="65" y="547"/>
                </a:lnTo>
                <a:lnTo>
                  <a:pt x="65" y="549"/>
                </a:lnTo>
                <a:lnTo>
                  <a:pt x="60" y="549"/>
                </a:lnTo>
                <a:lnTo>
                  <a:pt x="60" y="561"/>
                </a:lnTo>
                <a:lnTo>
                  <a:pt x="63" y="561"/>
                </a:lnTo>
                <a:lnTo>
                  <a:pt x="51" y="610"/>
                </a:lnTo>
                <a:lnTo>
                  <a:pt x="51" y="610"/>
                </a:lnTo>
                <a:lnTo>
                  <a:pt x="48" y="610"/>
                </a:lnTo>
                <a:lnTo>
                  <a:pt x="46" y="610"/>
                </a:lnTo>
                <a:lnTo>
                  <a:pt x="46" y="683"/>
                </a:lnTo>
                <a:lnTo>
                  <a:pt x="41" y="685"/>
                </a:lnTo>
                <a:lnTo>
                  <a:pt x="41" y="700"/>
                </a:lnTo>
                <a:lnTo>
                  <a:pt x="41" y="746"/>
                </a:lnTo>
                <a:lnTo>
                  <a:pt x="34" y="756"/>
                </a:lnTo>
                <a:lnTo>
                  <a:pt x="34" y="758"/>
                </a:lnTo>
                <a:lnTo>
                  <a:pt x="19" y="758"/>
                </a:lnTo>
                <a:lnTo>
                  <a:pt x="17" y="746"/>
                </a:lnTo>
                <a:lnTo>
                  <a:pt x="17" y="739"/>
                </a:lnTo>
                <a:lnTo>
                  <a:pt x="17" y="739"/>
                </a:lnTo>
                <a:lnTo>
                  <a:pt x="12" y="739"/>
                </a:lnTo>
                <a:lnTo>
                  <a:pt x="12" y="746"/>
                </a:lnTo>
                <a:lnTo>
                  <a:pt x="7" y="836"/>
                </a:lnTo>
                <a:lnTo>
                  <a:pt x="7" y="848"/>
                </a:lnTo>
                <a:lnTo>
                  <a:pt x="5" y="851"/>
                </a:lnTo>
                <a:lnTo>
                  <a:pt x="10" y="365"/>
                </a:lnTo>
                <a:lnTo>
                  <a:pt x="12" y="30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16"/>
          <p:cNvSpPr>
            <a:spLocks/>
          </p:cNvSpPr>
          <p:nvPr userDrawn="1"/>
        </p:nvSpPr>
        <p:spPr bwMode="auto">
          <a:xfrm>
            <a:off x="4070883" y="2652781"/>
            <a:ext cx="2027498" cy="2261074"/>
          </a:xfrm>
          <a:custGeom>
            <a:avLst/>
            <a:gdLst>
              <a:gd name="T0" fmla="*/ 1242 w 1276"/>
              <a:gd name="T1" fmla="*/ 529 h 1423"/>
              <a:gd name="T2" fmla="*/ 1225 w 1276"/>
              <a:gd name="T3" fmla="*/ 527 h 1423"/>
              <a:gd name="T4" fmla="*/ 1196 w 1276"/>
              <a:gd name="T5" fmla="*/ 505 h 1423"/>
              <a:gd name="T6" fmla="*/ 1172 w 1276"/>
              <a:gd name="T7" fmla="*/ 483 h 1423"/>
              <a:gd name="T8" fmla="*/ 1148 w 1276"/>
              <a:gd name="T9" fmla="*/ 461 h 1423"/>
              <a:gd name="T10" fmla="*/ 1126 w 1276"/>
              <a:gd name="T11" fmla="*/ 439 h 1423"/>
              <a:gd name="T12" fmla="*/ 1043 w 1276"/>
              <a:gd name="T13" fmla="*/ 434 h 1423"/>
              <a:gd name="T14" fmla="*/ 1005 w 1276"/>
              <a:gd name="T15" fmla="*/ 447 h 1423"/>
              <a:gd name="T16" fmla="*/ 985 w 1276"/>
              <a:gd name="T17" fmla="*/ 461 h 1423"/>
              <a:gd name="T18" fmla="*/ 981 w 1276"/>
              <a:gd name="T19" fmla="*/ 481 h 1423"/>
              <a:gd name="T20" fmla="*/ 959 w 1276"/>
              <a:gd name="T21" fmla="*/ 495 h 1423"/>
              <a:gd name="T22" fmla="*/ 939 w 1276"/>
              <a:gd name="T23" fmla="*/ 505 h 1423"/>
              <a:gd name="T24" fmla="*/ 937 w 1276"/>
              <a:gd name="T25" fmla="*/ 524 h 1423"/>
              <a:gd name="T26" fmla="*/ 913 w 1276"/>
              <a:gd name="T27" fmla="*/ 529 h 1423"/>
              <a:gd name="T28" fmla="*/ 840 w 1276"/>
              <a:gd name="T29" fmla="*/ 534 h 1423"/>
              <a:gd name="T30" fmla="*/ 840 w 1276"/>
              <a:gd name="T31" fmla="*/ 595 h 1423"/>
              <a:gd name="T32" fmla="*/ 765 w 1276"/>
              <a:gd name="T33" fmla="*/ 876 h 1423"/>
              <a:gd name="T34" fmla="*/ 763 w 1276"/>
              <a:gd name="T35" fmla="*/ 544 h 1423"/>
              <a:gd name="T36" fmla="*/ 690 w 1276"/>
              <a:gd name="T37" fmla="*/ 539 h 1423"/>
              <a:gd name="T38" fmla="*/ 668 w 1276"/>
              <a:gd name="T39" fmla="*/ 534 h 1423"/>
              <a:gd name="T40" fmla="*/ 661 w 1276"/>
              <a:gd name="T41" fmla="*/ 515 h 1423"/>
              <a:gd name="T42" fmla="*/ 646 w 1276"/>
              <a:gd name="T43" fmla="*/ 502 h 1423"/>
              <a:gd name="T44" fmla="*/ 625 w 1276"/>
              <a:gd name="T45" fmla="*/ 490 h 1423"/>
              <a:gd name="T46" fmla="*/ 617 w 1276"/>
              <a:gd name="T47" fmla="*/ 471 h 1423"/>
              <a:gd name="T48" fmla="*/ 600 w 1276"/>
              <a:gd name="T49" fmla="*/ 456 h 1423"/>
              <a:gd name="T50" fmla="*/ 559 w 1276"/>
              <a:gd name="T51" fmla="*/ 444 h 1423"/>
              <a:gd name="T52" fmla="*/ 482 w 1276"/>
              <a:gd name="T53" fmla="*/ 449 h 1423"/>
              <a:gd name="T54" fmla="*/ 460 w 1276"/>
              <a:gd name="T55" fmla="*/ 471 h 1423"/>
              <a:gd name="T56" fmla="*/ 436 w 1276"/>
              <a:gd name="T57" fmla="*/ 493 h 1423"/>
              <a:gd name="T58" fmla="*/ 411 w 1276"/>
              <a:gd name="T59" fmla="*/ 512 h 1423"/>
              <a:gd name="T60" fmla="*/ 385 w 1276"/>
              <a:gd name="T61" fmla="*/ 534 h 1423"/>
              <a:gd name="T62" fmla="*/ 382 w 1276"/>
              <a:gd name="T63" fmla="*/ 536 h 1423"/>
              <a:gd name="T64" fmla="*/ 322 w 1276"/>
              <a:gd name="T65" fmla="*/ 328 h 1423"/>
              <a:gd name="T66" fmla="*/ 264 w 1276"/>
              <a:gd name="T67" fmla="*/ 274 h 1423"/>
              <a:gd name="T68" fmla="*/ 201 w 1276"/>
              <a:gd name="T69" fmla="*/ 233 h 1423"/>
              <a:gd name="T70" fmla="*/ 179 w 1276"/>
              <a:gd name="T71" fmla="*/ 328 h 1423"/>
              <a:gd name="T72" fmla="*/ 181 w 1276"/>
              <a:gd name="T73" fmla="*/ 255 h 1423"/>
              <a:gd name="T74" fmla="*/ 179 w 1276"/>
              <a:gd name="T75" fmla="*/ 252 h 1423"/>
              <a:gd name="T76" fmla="*/ 181 w 1276"/>
              <a:gd name="T77" fmla="*/ 213 h 1423"/>
              <a:gd name="T78" fmla="*/ 179 w 1276"/>
              <a:gd name="T79" fmla="*/ 213 h 1423"/>
              <a:gd name="T80" fmla="*/ 181 w 1276"/>
              <a:gd name="T81" fmla="*/ 174 h 1423"/>
              <a:gd name="T82" fmla="*/ 179 w 1276"/>
              <a:gd name="T83" fmla="*/ 172 h 1423"/>
              <a:gd name="T84" fmla="*/ 116 w 1276"/>
              <a:gd name="T85" fmla="*/ 109 h 1423"/>
              <a:gd name="T86" fmla="*/ 29 w 1276"/>
              <a:gd name="T87" fmla="*/ 104 h 1423"/>
              <a:gd name="T88" fmla="*/ 29 w 1276"/>
              <a:gd name="T89" fmla="*/ 31 h 1423"/>
              <a:gd name="T90" fmla="*/ 29 w 1276"/>
              <a:gd name="T91" fmla="*/ 9 h 1423"/>
              <a:gd name="T92" fmla="*/ 29 w 1276"/>
              <a:gd name="T93" fmla="*/ 0 h 1423"/>
              <a:gd name="T94" fmla="*/ 0 w 1276"/>
              <a:gd name="T95" fmla="*/ 1423 h 1423"/>
              <a:gd name="T96" fmla="*/ 1276 w 1276"/>
              <a:gd name="T97" fmla="*/ 534 h 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76" h="1423">
                <a:moveTo>
                  <a:pt x="1276" y="534"/>
                </a:moveTo>
                <a:lnTo>
                  <a:pt x="1242" y="529"/>
                </a:lnTo>
                <a:lnTo>
                  <a:pt x="1223" y="532"/>
                </a:lnTo>
                <a:lnTo>
                  <a:pt x="1225" y="527"/>
                </a:lnTo>
                <a:lnTo>
                  <a:pt x="1196" y="524"/>
                </a:lnTo>
                <a:lnTo>
                  <a:pt x="1196" y="505"/>
                </a:lnTo>
                <a:lnTo>
                  <a:pt x="1172" y="502"/>
                </a:lnTo>
                <a:lnTo>
                  <a:pt x="1172" y="483"/>
                </a:lnTo>
                <a:lnTo>
                  <a:pt x="1148" y="481"/>
                </a:lnTo>
                <a:lnTo>
                  <a:pt x="1148" y="461"/>
                </a:lnTo>
                <a:lnTo>
                  <a:pt x="1123" y="459"/>
                </a:lnTo>
                <a:lnTo>
                  <a:pt x="1126" y="439"/>
                </a:lnTo>
                <a:lnTo>
                  <a:pt x="1094" y="434"/>
                </a:lnTo>
                <a:lnTo>
                  <a:pt x="1043" y="434"/>
                </a:lnTo>
                <a:lnTo>
                  <a:pt x="1007" y="439"/>
                </a:lnTo>
                <a:lnTo>
                  <a:pt x="1005" y="447"/>
                </a:lnTo>
                <a:lnTo>
                  <a:pt x="1005" y="459"/>
                </a:lnTo>
                <a:lnTo>
                  <a:pt x="985" y="461"/>
                </a:lnTo>
                <a:lnTo>
                  <a:pt x="983" y="471"/>
                </a:lnTo>
                <a:lnTo>
                  <a:pt x="981" y="481"/>
                </a:lnTo>
                <a:lnTo>
                  <a:pt x="964" y="483"/>
                </a:lnTo>
                <a:lnTo>
                  <a:pt x="959" y="495"/>
                </a:lnTo>
                <a:lnTo>
                  <a:pt x="959" y="502"/>
                </a:lnTo>
                <a:lnTo>
                  <a:pt x="939" y="505"/>
                </a:lnTo>
                <a:lnTo>
                  <a:pt x="937" y="517"/>
                </a:lnTo>
                <a:lnTo>
                  <a:pt x="937" y="524"/>
                </a:lnTo>
                <a:lnTo>
                  <a:pt x="915" y="527"/>
                </a:lnTo>
                <a:lnTo>
                  <a:pt x="913" y="529"/>
                </a:lnTo>
                <a:lnTo>
                  <a:pt x="893" y="527"/>
                </a:lnTo>
                <a:lnTo>
                  <a:pt x="840" y="534"/>
                </a:lnTo>
                <a:lnTo>
                  <a:pt x="840" y="595"/>
                </a:lnTo>
                <a:lnTo>
                  <a:pt x="840" y="595"/>
                </a:lnTo>
                <a:lnTo>
                  <a:pt x="840" y="876"/>
                </a:lnTo>
                <a:lnTo>
                  <a:pt x="765" y="876"/>
                </a:lnTo>
                <a:lnTo>
                  <a:pt x="763" y="600"/>
                </a:lnTo>
                <a:lnTo>
                  <a:pt x="763" y="544"/>
                </a:lnTo>
                <a:lnTo>
                  <a:pt x="707" y="536"/>
                </a:lnTo>
                <a:lnTo>
                  <a:pt x="690" y="539"/>
                </a:lnTo>
                <a:lnTo>
                  <a:pt x="688" y="536"/>
                </a:lnTo>
                <a:lnTo>
                  <a:pt x="668" y="534"/>
                </a:lnTo>
                <a:lnTo>
                  <a:pt x="668" y="527"/>
                </a:lnTo>
                <a:lnTo>
                  <a:pt x="661" y="515"/>
                </a:lnTo>
                <a:lnTo>
                  <a:pt x="646" y="512"/>
                </a:lnTo>
                <a:lnTo>
                  <a:pt x="646" y="502"/>
                </a:lnTo>
                <a:lnTo>
                  <a:pt x="639" y="493"/>
                </a:lnTo>
                <a:lnTo>
                  <a:pt x="625" y="490"/>
                </a:lnTo>
                <a:lnTo>
                  <a:pt x="625" y="481"/>
                </a:lnTo>
                <a:lnTo>
                  <a:pt x="617" y="471"/>
                </a:lnTo>
                <a:lnTo>
                  <a:pt x="603" y="468"/>
                </a:lnTo>
                <a:lnTo>
                  <a:pt x="600" y="456"/>
                </a:lnTo>
                <a:lnTo>
                  <a:pt x="598" y="449"/>
                </a:lnTo>
                <a:lnTo>
                  <a:pt x="559" y="444"/>
                </a:lnTo>
                <a:lnTo>
                  <a:pt x="511" y="444"/>
                </a:lnTo>
                <a:lnTo>
                  <a:pt x="482" y="449"/>
                </a:lnTo>
                <a:lnTo>
                  <a:pt x="482" y="466"/>
                </a:lnTo>
                <a:lnTo>
                  <a:pt x="460" y="471"/>
                </a:lnTo>
                <a:lnTo>
                  <a:pt x="460" y="488"/>
                </a:lnTo>
                <a:lnTo>
                  <a:pt x="436" y="493"/>
                </a:lnTo>
                <a:lnTo>
                  <a:pt x="436" y="510"/>
                </a:lnTo>
                <a:lnTo>
                  <a:pt x="411" y="512"/>
                </a:lnTo>
                <a:lnTo>
                  <a:pt x="411" y="532"/>
                </a:lnTo>
                <a:lnTo>
                  <a:pt x="385" y="534"/>
                </a:lnTo>
                <a:lnTo>
                  <a:pt x="385" y="536"/>
                </a:lnTo>
                <a:lnTo>
                  <a:pt x="382" y="536"/>
                </a:lnTo>
                <a:lnTo>
                  <a:pt x="382" y="328"/>
                </a:lnTo>
                <a:lnTo>
                  <a:pt x="322" y="328"/>
                </a:lnTo>
                <a:lnTo>
                  <a:pt x="322" y="274"/>
                </a:lnTo>
                <a:lnTo>
                  <a:pt x="264" y="274"/>
                </a:lnTo>
                <a:lnTo>
                  <a:pt x="264" y="233"/>
                </a:lnTo>
                <a:lnTo>
                  <a:pt x="201" y="233"/>
                </a:lnTo>
                <a:lnTo>
                  <a:pt x="201" y="328"/>
                </a:lnTo>
                <a:lnTo>
                  <a:pt x="179" y="328"/>
                </a:lnTo>
                <a:lnTo>
                  <a:pt x="179" y="257"/>
                </a:lnTo>
                <a:lnTo>
                  <a:pt x="181" y="255"/>
                </a:lnTo>
                <a:lnTo>
                  <a:pt x="181" y="252"/>
                </a:lnTo>
                <a:lnTo>
                  <a:pt x="179" y="252"/>
                </a:lnTo>
                <a:lnTo>
                  <a:pt x="179" y="218"/>
                </a:lnTo>
                <a:lnTo>
                  <a:pt x="181" y="213"/>
                </a:lnTo>
                <a:lnTo>
                  <a:pt x="181" y="213"/>
                </a:lnTo>
                <a:lnTo>
                  <a:pt x="179" y="213"/>
                </a:lnTo>
                <a:lnTo>
                  <a:pt x="179" y="177"/>
                </a:lnTo>
                <a:lnTo>
                  <a:pt x="181" y="174"/>
                </a:lnTo>
                <a:lnTo>
                  <a:pt x="181" y="172"/>
                </a:lnTo>
                <a:lnTo>
                  <a:pt x="179" y="172"/>
                </a:lnTo>
                <a:lnTo>
                  <a:pt x="179" y="114"/>
                </a:lnTo>
                <a:lnTo>
                  <a:pt x="116" y="109"/>
                </a:lnTo>
                <a:lnTo>
                  <a:pt x="43" y="104"/>
                </a:lnTo>
                <a:lnTo>
                  <a:pt x="29" y="104"/>
                </a:lnTo>
                <a:lnTo>
                  <a:pt x="29" y="51"/>
                </a:lnTo>
                <a:lnTo>
                  <a:pt x="29" y="31"/>
                </a:lnTo>
                <a:lnTo>
                  <a:pt x="29" y="26"/>
                </a:lnTo>
                <a:lnTo>
                  <a:pt x="29" y="9"/>
                </a:lnTo>
                <a:lnTo>
                  <a:pt x="29" y="4"/>
                </a:lnTo>
                <a:lnTo>
                  <a:pt x="29" y="0"/>
                </a:lnTo>
                <a:lnTo>
                  <a:pt x="0" y="0"/>
                </a:lnTo>
                <a:lnTo>
                  <a:pt x="0" y="1423"/>
                </a:lnTo>
                <a:lnTo>
                  <a:pt x="1276" y="1423"/>
                </a:lnTo>
                <a:lnTo>
                  <a:pt x="1276" y="5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Freeform 17"/>
          <p:cNvSpPr>
            <a:spLocks/>
          </p:cNvSpPr>
          <p:nvPr userDrawn="1"/>
        </p:nvSpPr>
        <p:spPr bwMode="auto">
          <a:xfrm>
            <a:off x="2035441" y="2169741"/>
            <a:ext cx="2035444" cy="2744114"/>
          </a:xfrm>
          <a:custGeom>
            <a:avLst/>
            <a:gdLst>
              <a:gd name="T0" fmla="*/ 1281 w 1281"/>
              <a:gd name="T1" fmla="*/ 1727 h 1727"/>
              <a:gd name="T2" fmla="*/ 1194 w 1281"/>
              <a:gd name="T3" fmla="*/ 304 h 1727"/>
              <a:gd name="T4" fmla="*/ 1194 w 1281"/>
              <a:gd name="T5" fmla="*/ 284 h 1727"/>
              <a:gd name="T6" fmla="*/ 1194 w 1281"/>
              <a:gd name="T7" fmla="*/ 265 h 1727"/>
              <a:gd name="T8" fmla="*/ 1080 w 1281"/>
              <a:gd name="T9" fmla="*/ 126 h 1727"/>
              <a:gd name="T10" fmla="*/ 1073 w 1281"/>
              <a:gd name="T11" fmla="*/ 80 h 1727"/>
              <a:gd name="T12" fmla="*/ 1063 w 1281"/>
              <a:gd name="T13" fmla="*/ 92 h 1727"/>
              <a:gd name="T14" fmla="*/ 1063 w 1281"/>
              <a:gd name="T15" fmla="*/ 12 h 1727"/>
              <a:gd name="T16" fmla="*/ 1061 w 1281"/>
              <a:gd name="T17" fmla="*/ 0 h 1727"/>
              <a:gd name="T18" fmla="*/ 1053 w 1281"/>
              <a:gd name="T19" fmla="*/ 92 h 1727"/>
              <a:gd name="T20" fmla="*/ 1053 w 1281"/>
              <a:gd name="T21" fmla="*/ 12 h 1727"/>
              <a:gd name="T22" fmla="*/ 1048 w 1281"/>
              <a:gd name="T23" fmla="*/ 0 h 1727"/>
              <a:gd name="T24" fmla="*/ 1041 w 1281"/>
              <a:gd name="T25" fmla="*/ 92 h 1727"/>
              <a:gd name="T26" fmla="*/ 1041 w 1281"/>
              <a:gd name="T27" fmla="*/ 12 h 1727"/>
              <a:gd name="T28" fmla="*/ 1039 w 1281"/>
              <a:gd name="T29" fmla="*/ 0 h 1727"/>
              <a:gd name="T30" fmla="*/ 1031 w 1281"/>
              <a:gd name="T31" fmla="*/ 92 h 1727"/>
              <a:gd name="T32" fmla="*/ 1031 w 1281"/>
              <a:gd name="T33" fmla="*/ 12 h 1727"/>
              <a:gd name="T34" fmla="*/ 1027 w 1281"/>
              <a:gd name="T35" fmla="*/ 0 h 1727"/>
              <a:gd name="T36" fmla="*/ 1019 w 1281"/>
              <a:gd name="T37" fmla="*/ 92 h 1727"/>
              <a:gd name="T38" fmla="*/ 1019 w 1281"/>
              <a:gd name="T39" fmla="*/ 12 h 1727"/>
              <a:gd name="T40" fmla="*/ 1017 w 1281"/>
              <a:gd name="T41" fmla="*/ 0 h 1727"/>
              <a:gd name="T42" fmla="*/ 1010 w 1281"/>
              <a:gd name="T43" fmla="*/ 92 h 1727"/>
              <a:gd name="T44" fmla="*/ 1000 w 1281"/>
              <a:gd name="T45" fmla="*/ 80 h 1727"/>
              <a:gd name="T46" fmla="*/ 1000 w 1281"/>
              <a:gd name="T47" fmla="*/ 257 h 1727"/>
              <a:gd name="T48" fmla="*/ 1000 w 1281"/>
              <a:gd name="T49" fmla="*/ 282 h 1727"/>
              <a:gd name="T50" fmla="*/ 971 w 1281"/>
              <a:gd name="T51" fmla="*/ 304 h 1727"/>
              <a:gd name="T52" fmla="*/ 971 w 1281"/>
              <a:gd name="T53" fmla="*/ 313 h 1727"/>
              <a:gd name="T54" fmla="*/ 971 w 1281"/>
              <a:gd name="T55" fmla="*/ 335 h 1727"/>
              <a:gd name="T56" fmla="*/ 971 w 1281"/>
              <a:gd name="T57" fmla="*/ 403 h 1727"/>
              <a:gd name="T58" fmla="*/ 968 w 1281"/>
              <a:gd name="T59" fmla="*/ 413 h 1727"/>
              <a:gd name="T60" fmla="*/ 932 w 1281"/>
              <a:gd name="T61" fmla="*/ 738 h 1727"/>
              <a:gd name="T62" fmla="*/ 814 w 1281"/>
              <a:gd name="T63" fmla="*/ 515 h 1727"/>
              <a:gd name="T64" fmla="*/ 746 w 1281"/>
              <a:gd name="T65" fmla="*/ 386 h 1727"/>
              <a:gd name="T66" fmla="*/ 719 w 1281"/>
              <a:gd name="T67" fmla="*/ 515 h 1727"/>
              <a:gd name="T68" fmla="*/ 608 w 1281"/>
              <a:gd name="T69" fmla="*/ 386 h 1727"/>
              <a:gd name="T70" fmla="*/ 557 w 1281"/>
              <a:gd name="T71" fmla="*/ 515 h 1727"/>
              <a:gd name="T72" fmla="*/ 513 w 1281"/>
              <a:gd name="T73" fmla="*/ 1195 h 1727"/>
              <a:gd name="T74" fmla="*/ 458 w 1281"/>
              <a:gd name="T75" fmla="*/ 1200 h 1727"/>
              <a:gd name="T76" fmla="*/ 431 w 1281"/>
              <a:gd name="T77" fmla="*/ 1202 h 1727"/>
              <a:gd name="T78" fmla="*/ 412 w 1281"/>
              <a:gd name="T79" fmla="*/ 1180 h 1727"/>
              <a:gd name="T80" fmla="*/ 370 w 1281"/>
              <a:gd name="T81" fmla="*/ 1207 h 1727"/>
              <a:gd name="T82" fmla="*/ 370 w 1281"/>
              <a:gd name="T83" fmla="*/ 1210 h 1727"/>
              <a:gd name="T84" fmla="*/ 370 w 1281"/>
              <a:gd name="T85" fmla="*/ 1200 h 1727"/>
              <a:gd name="T86" fmla="*/ 322 w 1281"/>
              <a:gd name="T87" fmla="*/ 1188 h 1727"/>
              <a:gd name="T88" fmla="*/ 312 w 1281"/>
              <a:gd name="T89" fmla="*/ 1202 h 1727"/>
              <a:gd name="T90" fmla="*/ 269 w 1281"/>
              <a:gd name="T91" fmla="*/ 1197 h 1727"/>
              <a:gd name="T92" fmla="*/ 140 w 1281"/>
              <a:gd name="T93" fmla="*/ 1193 h 1727"/>
              <a:gd name="T94" fmla="*/ 0 w 1281"/>
              <a:gd name="T95" fmla="*/ 121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1" h="1727">
                <a:moveTo>
                  <a:pt x="0" y="1727"/>
                </a:moveTo>
                <a:lnTo>
                  <a:pt x="1281" y="1727"/>
                </a:lnTo>
                <a:lnTo>
                  <a:pt x="1281" y="304"/>
                </a:lnTo>
                <a:lnTo>
                  <a:pt x="1194" y="304"/>
                </a:lnTo>
                <a:lnTo>
                  <a:pt x="1194" y="291"/>
                </a:lnTo>
                <a:lnTo>
                  <a:pt x="1194" y="284"/>
                </a:lnTo>
                <a:lnTo>
                  <a:pt x="1194" y="267"/>
                </a:lnTo>
                <a:lnTo>
                  <a:pt x="1194" y="265"/>
                </a:lnTo>
                <a:lnTo>
                  <a:pt x="1080" y="265"/>
                </a:lnTo>
                <a:lnTo>
                  <a:pt x="1080" y="126"/>
                </a:lnTo>
                <a:lnTo>
                  <a:pt x="1080" y="80"/>
                </a:lnTo>
                <a:lnTo>
                  <a:pt x="1073" y="80"/>
                </a:lnTo>
                <a:lnTo>
                  <a:pt x="1073" y="92"/>
                </a:lnTo>
                <a:lnTo>
                  <a:pt x="1063" y="92"/>
                </a:lnTo>
                <a:lnTo>
                  <a:pt x="1063" y="12"/>
                </a:lnTo>
                <a:lnTo>
                  <a:pt x="1063" y="12"/>
                </a:lnTo>
                <a:lnTo>
                  <a:pt x="1063" y="0"/>
                </a:lnTo>
                <a:lnTo>
                  <a:pt x="1061" y="0"/>
                </a:lnTo>
                <a:lnTo>
                  <a:pt x="1061" y="92"/>
                </a:lnTo>
                <a:lnTo>
                  <a:pt x="1053" y="92"/>
                </a:lnTo>
                <a:lnTo>
                  <a:pt x="1053" y="12"/>
                </a:lnTo>
                <a:lnTo>
                  <a:pt x="1053" y="12"/>
                </a:lnTo>
                <a:lnTo>
                  <a:pt x="1053" y="0"/>
                </a:lnTo>
                <a:lnTo>
                  <a:pt x="1048" y="0"/>
                </a:lnTo>
                <a:lnTo>
                  <a:pt x="1048" y="92"/>
                </a:lnTo>
                <a:lnTo>
                  <a:pt x="1041" y="92"/>
                </a:lnTo>
                <a:lnTo>
                  <a:pt x="1041" y="12"/>
                </a:lnTo>
                <a:lnTo>
                  <a:pt x="1041" y="12"/>
                </a:lnTo>
                <a:lnTo>
                  <a:pt x="1041" y="0"/>
                </a:lnTo>
                <a:lnTo>
                  <a:pt x="1039" y="0"/>
                </a:lnTo>
                <a:lnTo>
                  <a:pt x="1039" y="92"/>
                </a:lnTo>
                <a:lnTo>
                  <a:pt x="1031" y="92"/>
                </a:lnTo>
                <a:lnTo>
                  <a:pt x="1031" y="12"/>
                </a:lnTo>
                <a:lnTo>
                  <a:pt x="1031" y="12"/>
                </a:lnTo>
                <a:lnTo>
                  <a:pt x="1029" y="0"/>
                </a:lnTo>
                <a:lnTo>
                  <a:pt x="1027" y="0"/>
                </a:lnTo>
                <a:lnTo>
                  <a:pt x="1027" y="92"/>
                </a:lnTo>
                <a:lnTo>
                  <a:pt x="1019" y="92"/>
                </a:lnTo>
                <a:lnTo>
                  <a:pt x="1019" y="12"/>
                </a:lnTo>
                <a:lnTo>
                  <a:pt x="1019" y="12"/>
                </a:lnTo>
                <a:lnTo>
                  <a:pt x="1019" y="0"/>
                </a:lnTo>
                <a:lnTo>
                  <a:pt x="1017" y="0"/>
                </a:lnTo>
                <a:lnTo>
                  <a:pt x="1017" y="92"/>
                </a:lnTo>
                <a:lnTo>
                  <a:pt x="1010" y="92"/>
                </a:lnTo>
                <a:lnTo>
                  <a:pt x="1007" y="80"/>
                </a:lnTo>
                <a:lnTo>
                  <a:pt x="1000" y="80"/>
                </a:lnTo>
                <a:lnTo>
                  <a:pt x="1000" y="253"/>
                </a:lnTo>
                <a:lnTo>
                  <a:pt x="1000" y="257"/>
                </a:lnTo>
                <a:lnTo>
                  <a:pt x="1000" y="274"/>
                </a:lnTo>
                <a:lnTo>
                  <a:pt x="1000" y="282"/>
                </a:lnTo>
                <a:lnTo>
                  <a:pt x="1000" y="304"/>
                </a:lnTo>
                <a:lnTo>
                  <a:pt x="971" y="304"/>
                </a:lnTo>
                <a:lnTo>
                  <a:pt x="971" y="308"/>
                </a:lnTo>
                <a:lnTo>
                  <a:pt x="971" y="313"/>
                </a:lnTo>
                <a:lnTo>
                  <a:pt x="971" y="333"/>
                </a:lnTo>
                <a:lnTo>
                  <a:pt x="971" y="335"/>
                </a:lnTo>
                <a:lnTo>
                  <a:pt x="971" y="355"/>
                </a:lnTo>
                <a:lnTo>
                  <a:pt x="971" y="403"/>
                </a:lnTo>
                <a:lnTo>
                  <a:pt x="968" y="403"/>
                </a:lnTo>
                <a:lnTo>
                  <a:pt x="968" y="413"/>
                </a:lnTo>
                <a:lnTo>
                  <a:pt x="932" y="413"/>
                </a:lnTo>
                <a:lnTo>
                  <a:pt x="932" y="738"/>
                </a:lnTo>
                <a:lnTo>
                  <a:pt x="814" y="738"/>
                </a:lnTo>
                <a:lnTo>
                  <a:pt x="814" y="515"/>
                </a:lnTo>
                <a:lnTo>
                  <a:pt x="746" y="515"/>
                </a:lnTo>
                <a:lnTo>
                  <a:pt x="746" y="386"/>
                </a:lnTo>
                <a:lnTo>
                  <a:pt x="719" y="386"/>
                </a:lnTo>
                <a:lnTo>
                  <a:pt x="719" y="515"/>
                </a:lnTo>
                <a:lnTo>
                  <a:pt x="608" y="515"/>
                </a:lnTo>
                <a:lnTo>
                  <a:pt x="608" y="386"/>
                </a:lnTo>
                <a:lnTo>
                  <a:pt x="557" y="386"/>
                </a:lnTo>
                <a:lnTo>
                  <a:pt x="557" y="515"/>
                </a:lnTo>
                <a:lnTo>
                  <a:pt x="513" y="515"/>
                </a:lnTo>
                <a:lnTo>
                  <a:pt x="513" y="1195"/>
                </a:lnTo>
                <a:lnTo>
                  <a:pt x="475" y="1197"/>
                </a:lnTo>
                <a:lnTo>
                  <a:pt x="458" y="1200"/>
                </a:lnTo>
                <a:lnTo>
                  <a:pt x="433" y="1202"/>
                </a:lnTo>
                <a:lnTo>
                  <a:pt x="431" y="1202"/>
                </a:lnTo>
                <a:lnTo>
                  <a:pt x="421" y="1188"/>
                </a:lnTo>
                <a:lnTo>
                  <a:pt x="412" y="1180"/>
                </a:lnTo>
                <a:lnTo>
                  <a:pt x="373" y="1200"/>
                </a:lnTo>
                <a:lnTo>
                  <a:pt x="370" y="1207"/>
                </a:lnTo>
                <a:lnTo>
                  <a:pt x="370" y="1210"/>
                </a:lnTo>
                <a:lnTo>
                  <a:pt x="370" y="1210"/>
                </a:lnTo>
                <a:lnTo>
                  <a:pt x="370" y="1207"/>
                </a:lnTo>
                <a:lnTo>
                  <a:pt x="370" y="1200"/>
                </a:lnTo>
                <a:lnTo>
                  <a:pt x="332" y="1180"/>
                </a:lnTo>
                <a:lnTo>
                  <a:pt x="322" y="1188"/>
                </a:lnTo>
                <a:lnTo>
                  <a:pt x="312" y="1202"/>
                </a:lnTo>
                <a:lnTo>
                  <a:pt x="312" y="1202"/>
                </a:lnTo>
                <a:lnTo>
                  <a:pt x="288" y="1200"/>
                </a:lnTo>
                <a:lnTo>
                  <a:pt x="269" y="1197"/>
                </a:lnTo>
                <a:lnTo>
                  <a:pt x="160" y="1193"/>
                </a:lnTo>
                <a:lnTo>
                  <a:pt x="140" y="1193"/>
                </a:lnTo>
                <a:lnTo>
                  <a:pt x="22" y="1205"/>
                </a:lnTo>
                <a:lnTo>
                  <a:pt x="0" y="1210"/>
                </a:lnTo>
                <a:lnTo>
                  <a:pt x="0" y="17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1" name="Freeform 18"/>
          <p:cNvSpPr>
            <a:spLocks noEditPoints="1"/>
          </p:cNvSpPr>
          <p:nvPr userDrawn="1"/>
        </p:nvSpPr>
        <p:spPr bwMode="auto">
          <a:xfrm>
            <a:off x="3175" y="2258722"/>
            <a:ext cx="2032266" cy="2655133"/>
          </a:xfrm>
          <a:custGeom>
            <a:avLst/>
            <a:gdLst>
              <a:gd name="T0" fmla="*/ 933 w 1279"/>
              <a:gd name="T1" fmla="*/ 988 h 1671"/>
              <a:gd name="T2" fmla="*/ 712 w 1279"/>
              <a:gd name="T3" fmla="*/ 933 h 1671"/>
              <a:gd name="T4" fmla="*/ 577 w 1279"/>
              <a:gd name="T5" fmla="*/ 1207 h 1671"/>
              <a:gd name="T6" fmla="*/ 303 w 1279"/>
              <a:gd name="T7" fmla="*/ 1336 h 1671"/>
              <a:gd name="T8" fmla="*/ 230 w 1279"/>
              <a:gd name="T9" fmla="*/ 517 h 1671"/>
              <a:gd name="T10" fmla="*/ 194 w 1279"/>
              <a:gd name="T11" fmla="*/ 505 h 1671"/>
              <a:gd name="T12" fmla="*/ 240 w 1279"/>
              <a:gd name="T13" fmla="*/ 498 h 1671"/>
              <a:gd name="T14" fmla="*/ 211 w 1279"/>
              <a:gd name="T15" fmla="*/ 486 h 1671"/>
              <a:gd name="T16" fmla="*/ 194 w 1279"/>
              <a:gd name="T17" fmla="*/ 481 h 1671"/>
              <a:gd name="T18" fmla="*/ 192 w 1279"/>
              <a:gd name="T19" fmla="*/ 432 h 1671"/>
              <a:gd name="T20" fmla="*/ 182 w 1279"/>
              <a:gd name="T21" fmla="*/ 427 h 1671"/>
              <a:gd name="T22" fmla="*/ 204 w 1279"/>
              <a:gd name="T23" fmla="*/ 425 h 1671"/>
              <a:gd name="T24" fmla="*/ 218 w 1279"/>
              <a:gd name="T25" fmla="*/ 425 h 1671"/>
              <a:gd name="T26" fmla="*/ 233 w 1279"/>
              <a:gd name="T27" fmla="*/ 418 h 1671"/>
              <a:gd name="T28" fmla="*/ 235 w 1279"/>
              <a:gd name="T29" fmla="*/ 410 h 1671"/>
              <a:gd name="T30" fmla="*/ 189 w 1279"/>
              <a:gd name="T31" fmla="*/ 398 h 1671"/>
              <a:gd name="T32" fmla="*/ 172 w 1279"/>
              <a:gd name="T33" fmla="*/ 379 h 1671"/>
              <a:gd name="T34" fmla="*/ 168 w 1279"/>
              <a:gd name="T35" fmla="*/ 245 h 1671"/>
              <a:gd name="T36" fmla="*/ 163 w 1279"/>
              <a:gd name="T37" fmla="*/ 146 h 1671"/>
              <a:gd name="T38" fmla="*/ 158 w 1279"/>
              <a:gd name="T39" fmla="*/ 63 h 1671"/>
              <a:gd name="T40" fmla="*/ 155 w 1279"/>
              <a:gd name="T41" fmla="*/ 0 h 1671"/>
              <a:gd name="T42" fmla="*/ 153 w 1279"/>
              <a:gd name="T43" fmla="*/ 0 h 1671"/>
              <a:gd name="T44" fmla="*/ 151 w 1279"/>
              <a:gd name="T45" fmla="*/ 65 h 1671"/>
              <a:gd name="T46" fmla="*/ 148 w 1279"/>
              <a:gd name="T47" fmla="*/ 146 h 1671"/>
              <a:gd name="T48" fmla="*/ 146 w 1279"/>
              <a:gd name="T49" fmla="*/ 374 h 1671"/>
              <a:gd name="T50" fmla="*/ 138 w 1279"/>
              <a:gd name="T51" fmla="*/ 386 h 1671"/>
              <a:gd name="T52" fmla="*/ 117 w 1279"/>
              <a:gd name="T53" fmla="*/ 401 h 1671"/>
              <a:gd name="T54" fmla="*/ 80 w 1279"/>
              <a:gd name="T55" fmla="*/ 418 h 1671"/>
              <a:gd name="T56" fmla="*/ 95 w 1279"/>
              <a:gd name="T57" fmla="*/ 425 h 1671"/>
              <a:gd name="T58" fmla="*/ 112 w 1279"/>
              <a:gd name="T59" fmla="*/ 427 h 1671"/>
              <a:gd name="T60" fmla="*/ 129 w 1279"/>
              <a:gd name="T61" fmla="*/ 427 h 1671"/>
              <a:gd name="T62" fmla="*/ 119 w 1279"/>
              <a:gd name="T63" fmla="*/ 439 h 1671"/>
              <a:gd name="T64" fmla="*/ 121 w 1279"/>
              <a:gd name="T65" fmla="*/ 481 h 1671"/>
              <a:gd name="T66" fmla="*/ 100 w 1279"/>
              <a:gd name="T67" fmla="*/ 486 h 1671"/>
              <a:gd name="T68" fmla="*/ 75 w 1279"/>
              <a:gd name="T69" fmla="*/ 498 h 1671"/>
              <a:gd name="T70" fmla="*/ 121 w 1279"/>
              <a:gd name="T71" fmla="*/ 507 h 1671"/>
              <a:gd name="T72" fmla="*/ 85 w 1279"/>
              <a:gd name="T73" fmla="*/ 520 h 1671"/>
              <a:gd name="T74" fmla="*/ 27 w 1279"/>
              <a:gd name="T75" fmla="*/ 1333 h 1671"/>
              <a:gd name="T76" fmla="*/ 126 w 1279"/>
              <a:gd name="T77" fmla="*/ 498 h 1671"/>
              <a:gd name="T78" fmla="*/ 121 w 1279"/>
              <a:gd name="T79" fmla="*/ 498 h 1671"/>
              <a:gd name="T80" fmla="*/ 121 w 1279"/>
              <a:gd name="T81" fmla="*/ 568 h 1671"/>
              <a:gd name="T82" fmla="*/ 119 w 1279"/>
              <a:gd name="T83" fmla="*/ 656 h 1671"/>
              <a:gd name="T84" fmla="*/ 138 w 1279"/>
              <a:gd name="T85" fmla="*/ 799 h 1671"/>
              <a:gd name="T86" fmla="*/ 124 w 1279"/>
              <a:gd name="T87" fmla="*/ 814 h 1671"/>
              <a:gd name="T88" fmla="*/ 119 w 1279"/>
              <a:gd name="T89" fmla="*/ 937 h 1671"/>
              <a:gd name="T90" fmla="*/ 141 w 1279"/>
              <a:gd name="T91" fmla="*/ 1071 h 1671"/>
              <a:gd name="T92" fmla="*/ 121 w 1279"/>
              <a:gd name="T93" fmla="*/ 1188 h 1671"/>
              <a:gd name="T94" fmla="*/ 129 w 1279"/>
              <a:gd name="T95" fmla="*/ 1185 h 1671"/>
              <a:gd name="T96" fmla="*/ 182 w 1279"/>
              <a:gd name="T97" fmla="*/ 656 h 1671"/>
              <a:gd name="T98" fmla="*/ 189 w 1279"/>
              <a:gd name="T99" fmla="*/ 799 h 1671"/>
              <a:gd name="T100" fmla="*/ 199 w 1279"/>
              <a:gd name="T101" fmla="*/ 937 h 1671"/>
              <a:gd name="T102" fmla="*/ 199 w 1279"/>
              <a:gd name="T103" fmla="*/ 957 h 1671"/>
              <a:gd name="T104" fmla="*/ 184 w 1279"/>
              <a:gd name="T105" fmla="*/ 1185 h 1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79" h="1671">
                <a:moveTo>
                  <a:pt x="1279" y="1154"/>
                </a:moveTo>
                <a:lnTo>
                  <a:pt x="1182" y="1178"/>
                </a:lnTo>
                <a:lnTo>
                  <a:pt x="1100" y="1212"/>
                </a:lnTo>
                <a:lnTo>
                  <a:pt x="1063" y="1212"/>
                </a:lnTo>
                <a:lnTo>
                  <a:pt x="1063" y="988"/>
                </a:lnTo>
                <a:lnTo>
                  <a:pt x="933" y="988"/>
                </a:lnTo>
                <a:lnTo>
                  <a:pt x="933" y="933"/>
                </a:lnTo>
                <a:lnTo>
                  <a:pt x="894" y="933"/>
                </a:lnTo>
                <a:lnTo>
                  <a:pt x="894" y="877"/>
                </a:lnTo>
                <a:lnTo>
                  <a:pt x="783" y="877"/>
                </a:lnTo>
                <a:lnTo>
                  <a:pt x="783" y="933"/>
                </a:lnTo>
                <a:lnTo>
                  <a:pt x="712" y="933"/>
                </a:lnTo>
                <a:lnTo>
                  <a:pt x="712" y="988"/>
                </a:lnTo>
                <a:lnTo>
                  <a:pt x="671" y="988"/>
                </a:lnTo>
                <a:lnTo>
                  <a:pt x="671" y="1183"/>
                </a:lnTo>
                <a:lnTo>
                  <a:pt x="659" y="1180"/>
                </a:lnTo>
                <a:lnTo>
                  <a:pt x="618" y="1188"/>
                </a:lnTo>
                <a:lnTo>
                  <a:pt x="577" y="1207"/>
                </a:lnTo>
                <a:lnTo>
                  <a:pt x="543" y="1236"/>
                </a:lnTo>
                <a:lnTo>
                  <a:pt x="519" y="1275"/>
                </a:lnTo>
                <a:lnTo>
                  <a:pt x="506" y="1309"/>
                </a:lnTo>
                <a:lnTo>
                  <a:pt x="315" y="1309"/>
                </a:lnTo>
                <a:lnTo>
                  <a:pt x="303" y="1314"/>
                </a:lnTo>
                <a:lnTo>
                  <a:pt x="303" y="1336"/>
                </a:lnTo>
                <a:lnTo>
                  <a:pt x="247" y="1333"/>
                </a:lnTo>
                <a:lnTo>
                  <a:pt x="243" y="520"/>
                </a:lnTo>
                <a:lnTo>
                  <a:pt x="243" y="520"/>
                </a:lnTo>
                <a:lnTo>
                  <a:pt x="240" y="520"/>
                </a:lnTo>
                <a:lnTo>
                  <a:pt x="235" y="517"/>
                </a:lnTo>
                <a:lnTo>
                  <a:pt x="230" y="517"/>
                </a:lnTo>
                <a:lnTo>
                  <a:pt x="230" y="517"/>
                </a:lnTo>
                <a:lnTo>
                  <a:pt x="230" y="510"/>
                </a:lnTo>
                <a:lnTo>
                  <a:pt x="228" y="507"/>
                </a:lnTo>
                <a:lnTo>
                  <a:pt x="221" y="507"/>
                </a:lnTo>
                <a:lnTo>
                  <a:pt x="209" y="507"/>
                </a:lnTo>
                <a:lnTo>
                  <a:pt x="194" y="505"/>
                </a:lnTo>
                <a:lnTo>
                  <a:pt x="184" y="505"/>
                </a:lnTo>
                <a:lnTo>
                  <a:pt x="184" y="500"/>
                </a:lnTo>
                <a:lnTo>
                  <a:pt x="192" y="500"/>
                </a:lnTo>
                <a:lnTo>
                  <a:pt x="211" y="500"/>
                </a:lnTo>
                <a:lnTo>
                  <a:pt x="228" y="498"/>
                </a:lnTo>
                <a:lnTo>
                  <a:pt x="240" y="498"/>
                </a:lnTo>
                <a:lnTo>
                  <a:pt x="247" y="495"/>
                </a:lnTo>
                <a:lnTo>
                  <a:pt x="247" y="493"/>
                </a:lnTo>
                <a:lnTo>
                  <a:pt x="247" y="490"/>
                </a:lnTo>
                <a:lnTo>
                  <a:pt x="240" y="488"/>
                </a:lnTo>
                <a:lnTo>
                  <a:pt x="228" y="486"/>
                </a:lnTo>
                <a:lnTo>
                  <a:pt x="211" y="486"/>
                </a:lnTo>
                <a:lnTo>
                  <a:pt x="189" y="486"/>
                </a:lnTo>
                <a:lnTo>
                  <a:pt x="184" y="486"/>
                </a:lnTo>
                <a:lnTo>
                  <a:pt x="184" y="483"/>
                </a:lnTo>
                <a:lnTo>
                  <a:pt x="187" y="483"/>
                </a:lnTo>
                <a:lnTo>
                  <a:pt x="192" y="481"/>
                </a:lnTo>
                <a:lnTo>
                  <a:pt x="194" y="481"/>
                </a:lnTo>
                <a:lnTo>
                  <a:pt x="194" y="478"/>
                </a:lnTo>
                <a:lnTo>
                  <a:pt x="194" y="469"/>
                </a:lnTo>
                <a:lnTo>
                  <a:pt x="192" y="459"/>
                </a:lnTo>
                <a:lnTo>
                  <a:pt x="192" y="449"/>
                </a:lnTo>
                <a:lnTo>
                  <a:pt x="192" y="439"/>
                </a:lnTo>
                <a:lnTo>
                  <a:pt x="192" y="432"/>
                </a:lnTo>
                <a:lnTo>
                  <a:pt x="192" y="430"/>
                </a:lnTo>
                <a:lnTo>
                  <a:pt x="192" y="430"/>
                </a:lnTo>
                <a:lnTo>
                  <a:pt x="189" y="427"/>
                </a:lnTo>
                <a:lnTo>
                  <a:pt x="184" y="427"/>
                </a:lnTo>
                <a:lnTo>
                  <a:pt x="182" y="427"/>
                </a:lnTo>
                <a:lnTo>
                  <a:pt x="182" y="427"/>
                </a:lnTo>
                <a:lnTo>
                  <a:pt x="184" y="427"/>
                </a:lnTo>
                <a:lnTo>
                  <a:pt x="189" y="427"/>
                </a:lnTo>
                <a:lnTo>
                  <a:pt x="189" y="427"/>
                </a:lnTo>
                <a:lnTo>
                  <a:pt x="199" y="427"/>
                </a:lnTo>
                <a:lnTo>
                  <a:pt x="204" y="425"/>
                </a:lnTo>
                <a:lnTo>
                  <a:pt x="204" y="425"/>
                </a:lnTo>
                <a:lnTo>
                  <a:pt x="204" y="425"/>
                </a:lnTo>
                <a:lnTo>
                  <a:pt x="209" y="425"/>
                </a:lnTo>
                <a:lnTo>
                  <a:pt x="214" y="425"/>
                </a:lnTo>
                <a:lnTo>
                  <a:pt x="214" y="425"/>
                </a:lnTo>
                <a:lnTo>
                  <a:pt x="214" y="425"/>
                </a:lnTo>
                <a:lnTo>
                  <a:pt x="218" y="425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21" y="422"/>
                </a:lnTo>
                <a:lnTo>
                  <a:pt x="230" y="418"/>
                </a:lnTo>
                <a:lnTo>
                  <a:pt x="233" y="418"/>
                </a:lnTo>
                <a:lnTo>
                  <a:pt x="233" y="418"/>
                </a:lnTo>
                <a:lnTo>
                  <a:pt x="235" y="415"/>
                </a:lnTo>
                <a:lnTo>
                  <a:pt x="235" y="413"/>
                </a:lnTo>
                <a:lnTo>
                  <a:pt x="235" y="413"/>
                </a:lnTo>
                <a:lnTo>
                  <a:pt x="235" y="410"/>
                </a:lnTo>
                <a:lnTo>
                  <a:pt x="235" y="410"/>
                </a:lnTo>
                <a:lnTo>
                  <a:pt x="221" y="403"/>
                </a:lnTo>
                <a:lnTo>
                  <a:pt x="218" y="403"/>
                </a:lnTo>
                <a:lnTo>
                  <a:pt x="209" y="401"/>
                </a:lnTo>
                <a:lnTo>
                  <a:pt x="197" y="401"/>
                </a:lnTo>
                <a:lnTo>
                  <a:pt x="194" y="401"/>
                </a:lnTo>
                <a:lnTo>
                  <a:pt x="189" y="398"/>
                </a:lnTo>
                <a:lnTo>
                  <a:pt x="187" y="396"/>
                </a:lnTo>
                <a:lnTo>
                  <a:pt x="182" y="393"/>
                </a:lnTo>
                <a:lnTo>
                  <a:pt x="180" y="391"/>
                </a:lnTo>
                <a:lnTo>
                  <a:pt x="177" y="386"/>
                </a:lnTo>
                <a:lnTo>
                  <a:pt x="175" y="381"/>
                </a:lnTo>
                <a:lnTo>
                  <a:pt x="172" y="379"/>
                </a:lnTo>
                <a:lnTo>
                  <a:pt x="170" y="374"/>
                </a:lnTo>
                <a:lnTo>
                  <a:pt x="170" y="374"/>
                </a:lnTo>
                <a:lnTo>
                  <a:pt x="168" y="374"/>
                </a:lnTo>
                <a:lnTo>
                  <a:pt x="168" y="374"/>
                </a:lnTo>
                <a:lnTo>
                  <a:pt x="168" y="245"/>
                </a:lnTo>
                <a:lnTo>
                  <a:pt x="168" y="245"/>
                </a:lnTo>
                <a:lnTo>
                  <a:pt x="165" y="243"/>
                </a:lnTo>
                <a:lnTo>
                  <a:pt x="165" y="243"/>
                </a:lnTo>
                <a:lnTo>
                  <a:pt x="163" y="243"/>
                </a:lnTo>
                <a:lnTo>
                  <a:pt x="163" y="146"/>
                </a:lnTo>
                <a:lnTo>
                  <a:pt x="163" y="146"/>
                </a:lnTo>
                <a:lnTo>
                  <a:pt x="163" y="146"/>
                </a:lnTo>
                <a:lnTo>
                  <a:pt x="160" y="146"/>
                </a:lnTo>
                <a:lnTo>
                  <a:pt x="160" y="146"/>
                </a:lnTo>
                <a:lnTo>
                  <a:pt x="160" y="65"/>
                </a:lnTo>
                <a:lnTo>
                  <a:pt x="160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63"/>
                </a:lnTo>
                <a:lnTo>
                  <a:pt x="158" y="0"/>
                </a:lnTo>
                <a:lnTo>
                  <a:pt x="158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5" y="0"/>
                </a:lnTo>
                <a:lnTo>
                  <a:pt x="153" y="0"/>
                </a:lnTo>
                <a:lnTo>
                  <a:pt x="153" y="0"/>
                </a:lnTo>
                <a:lnTo>
                  <a:pt x="153" y="0"/>
                </a:lnTo>
                <a:lnTo>
                  <a:pt x="153" y="2"/>
                </a:lnTo>
                <a:lnTo>
                  <a:pt x="153" y="2"/>
                </a:lnTo>
                <a:lnTo>
                  <a:pt x="153" y="63"/>
                </a:lnTo>
                <a:lnTo>
                  <a:pt x="153" y="63"/>
                </a:lnTo>
                <a:lnTo>
                  <a:pt x="153" y="63"/>
                </a:lnTo>
                <a:lnTo>
                  <a:pt x="151" y="65"/>
                </a:lnTo>
                <a:lnTo>
                  <a:pt x="151" y="65"/>
                </a:lnTo>
                <a:lnTo>
                  <a:pt x="151" y="65"/>
                </a:lnTo>
                <a:lnTo>
                  <a:pt x="151" y="146"/>
                </a:lnTo>
                <a:lnTo>
                  <a:pt x="151" y="146"/>
                </a:lnTo>
                <a:lnTo>
                  <a:pt x="151" y="146"/>
                </a:lnTo>
                <a:lnTo>
                  <a:pt x="148" y="146"/>
                </a:lnTo>
                <a:lnTo>
                  <a:pt x="148" y="146"/>
                </a:lnTo>
                <a:lnTo>
                  <a:pt x="148" y="243"/>
                </a:lnTo>
                <a:lnTo>
                  <a:pt x="148" y="243"/>
                </a:lnTo>
                <a:lnTo>
                  <a:pt x="146" y="245"/>
                </a:lnTo>
                <a:lnTo>
                  <a:pt x="146" y="245"/>
                </a:lnTo>
                <a:lnTo>
                  <a:pt x="146" y="374"/>
                </a:lnTo>
                <a:lnTo>
                  <a:pt x="146" y="374"/>
                </a:lnTo>
                <a:lnTo>
                  <a:pt x="143" y="374"/>
                </a:lnTo>
                <a:lnTo>
                  <a:pt x="143" y="374"/>
                </a:lnTo>
                <a:lnTo>
                  <a:pt x="141" y="379"/>
                </a:lnTo>
                <a:lnTo>
                  <a:pt x="141" y="384"/>
                </a:lnTo>
                <a:lnTo>
                  <a:pt x="138" y="386"/>
                </a:lnTo>
                <a:lnTo>
                  <a:pt x="136" y="391"/>
                </a:lnTo>
                <a:lnTo>
                  <a:pt x="131" y="393"/>
                </a:lnTo>
                <a:lnTo>
                  <a:pt x="129" y="396"/>
                </a:lnTo>
                <a:lnTo>
                  <a:pt x="124" y="398"/>
                </a:lnTo>
                <a:lnTo>
                  <a:pt x="121" y="401"/>
                </a:lnTo>
                <a:lnTo>
                  <a:pt x="117" y="401"/>
                </a:lnTo>
                <a:lnTo>
                  <a:pt x="105" y="403"/>
                </a:lnTo>
                <a:lnTo>
                  <a:pt x="97" y="403"/>
                </a:lnTo>
                <a:lnTo>
                  <a:pt x="92" y="405"/>
                </a:lnTo>
                <a:lnTo>
                  <a:pt x="80" y="413"/>
                </a:lnTo>
                <a:lnTo>
                  <a:pt x="80" y="413"/>
                </a:lnTo>
                <a:lnTo>
                  <a:pt x="80" y="418"/>
                </a:lnTo>
                <a:lnTo>
                  <a:pt x="80" y="418"/>
                </a:lnTo>
                <a:lnTo>
                  <a:pt x="80" y="420"/>
                </a:lnTo>
                <a:lnTo>
                  <a:pt x="85" y="420"/>
                </a:lnTo>
                <a:lnTo>
                  <a:pt x="95" y="425"/>
                </a:lnTo>
                <a:lnTo>
                  <a:pt x="95" y="425"/>
                </a:lnTo>
                <a:lnTo>
                  <a:pt x="95" y="425"/>
                </a:lnTo>
                <a:lnTo>
                  <a:pt x="100" y="425"/>
                </a:lnTo>
                <a:lnTo>
                  <a:pt x="100" y="425"/>
                </a:lnTo>
                <a:lnTo>
                  <a:pt x="102" y="425"/>
                </a:lnTo>
                <a:lnTo>
                  <a:pt x="102" y="425"/>
                </a:lnTo>
                <a:lnTo>
                  <a:pt x="107" y="427"/>
                </a:lnTo>
                <a:lnTo>
                  <a:pt x="112" y="427"/>
                </a:lnTo>
                <a:lnTo>
                  <a:pt x="112" y="427"/>
                </a:lnTo>
                <a:lnTo>
                  <a:pt x="119" y="427"/>
                </a:lnTo>
                <a:lnTo>
                  <a:pt x="124" y="427"/>
                </a:lnTo>
                <a:lnTo>
                  <a:pt x="124" y="427"/>
                </a:lnTo>
                <a:lnTo>
                  <a:pt x="124" y="427"/>
                </a:lnTo>
                <a:lnTo>
                  <a:pt x="129" y="427"/>
                </a:lnTo>
                <a:lnTo>
                  <a:pt x="129" y="427"/>
                </a:lnTo>
                <a:lnTo>
                  <a:pt x="126" y="430"/>
                </a:lnTo>
                <a:lnTo>
                  <a:pt x="121" y="430"/>
                </a:lnTo>
                <a:lnTo>
                  <a:pt x="119" y="430"/>
                </a:lnTo>
                <a:lnTo>
                  <a:pt x="119" y="432"/>
                </a:lnTo>
                <a:lnTo>
                  <a:pt x="119" y="439"/>
                </a:lnTo>
                <a:lnTo>
                  <a:pt x="119" y="449"/>
                </a:lnTo>
                <a:lnTo>
                  <a:pt x="119" y="459"/>
                </a:lnTo>
                <a:lnTo>
                  <a:pt x="119" y="469"/>
                </a:lnTo>
                <a:lnTo>
                  <a:pt x="119" y="478"/>
                </a:lnTo>
                <a:lnTo>
                  <a:pt x="119" y="481"/>
                </a:lnTo>
                <a:lnTo>
                  <a:pt x="121" y="481"/>
                </a:lnTo>
                <a:lnTo>
                  <a:pt x="124" y="483"/>
                </a:lnTo>
                <a:lnTo>
                  <a:pt x="129" y="483"/>
                </a:lnTo>
                <a:lnTo>
                  <a:pt x="131" y="483"/>
                </a:lnTo>
                <a:lnTo>
                  <a:pt x="131" y="486"/>
                </a:lnTo>
                <a:lnTo>
                  <a:pt x="119" y="486"/>
                </a:lnTo>
                <a:lnTo>
                  <a:pt x="100" y="486"/>
                </a:lnTo>
                <a:lnTo>
                  <a:pt x="83" y="488"/>
                </a:lnTo>
                <a:lnTo>
                  <a:pt x="73" y="490"/>
                </a:lnTo>
                <a:lnTo>
                  <a:pt x="66" y="490"/>
                </a:lnTo>
                <a:lnTo>
                  <a:pt x="66" y="495"/>
                </a:lnTo>
                <a:lnTo>
                  <a:pt x="68" y="498"/>
                </a:lnTo>
                <a:lnTo>
                  <a:pt x="75" y="498"/>
                </a:lnTo>
                <a:lnTo>
                  <a:pt x="88" y="500"/>
                </a:lnTo>
                <a:lnTo>
                  <a:pt x="105" y="500"/>
                </a:lnTo>
                <a:lnTo>
                  <a:pt x="124" y="500"/>
                </a:lnTo>
                <a:lnTo>
                  <a:pt x="131" y="500"/>
                </a:lnTo>
                <a:lnTo>
                  <a:pt x="131" y="505"/>
                </a:lnTo>
                <a:lnTo>
                  <a:pt x="121" y="507"/>
                </a:lnTo>
                <a:lnTo>
                  <a:pt x="107" y="507"/>
                </a:lnTo>
                <a:lnTo>
                  <a:pt x="95" y="507"/>
                </a:lnTo>
                <a:lnTo>
                  <a:pt x="88" y="510"/>
                </a:lnTo>
                <a:lnTo>
                  <a:pt x="88" y="510"/>
                </a:lnTo>
                <a:lnTo>
                  <a:pt x="88" y="520"/>
                </a:lnTo>
                <a:lnTo>
                  <a:pt x="85" y="520"/>
                </a:lnTo>
                <a:lnTo>
                  <a:pt x="80" y="520"/>
                </a:lnTo>
                <a:lnTo>
                  <a:pt x="75" y="520"/>
                </a:lnTo>
                <a:lnTo>
                  <a:pt x="73" y="520"/>
                </a:lnTo>
                <a:lnTo>
                  <a:pt x="73" y="520"/>
                </a:lnTo>
                <a:lnTo>
                  <a:pt x="78" y="1331"/>
                </a:lnTo>
                <a:lnTo>
                  <a:pt x="27" y="1333"/>
                </a:lnTo>
                <a:lnTo>
                  <a:pt x="27" y="1350"/>
                </a:lnTo>
                <a:lnTo>
                  <a:pt x="0" y="1353"/>
                </a:lnTo>
                <a:lnTo>
                  <a:pt x="0" y="1671"/>
                </a:lnTo>
                <a:lnTo>
                  <a:pt x="1279" y="1671"/>
                </a:lnTo>
                <a:lnTo>
                  <a:pt x="1279" y="1154"/>
                </a:lnTo>
                <a:close/>
                <a:moveTo>
                  <a:pt x="126" y="498"/>
                </a:moveTo>
                <a:lnTo>
                  <a:pt x="124" y="498"/>
                </a:lnTo>
                <a:lnTo>
                  <a:pt x="121" y="498"/>
                </a:lnTo>
                <a:lnTo>
                  <a:pt x="119" y="498"/>
                </a:lnTo>
                <a:lnTo>
                  <a:pt x="117" y="498"/>
                </a:lnTo>
                <a:lnTo>
                  <a:pt x="119" y="498"/>
                </a:lnTo>
                <a:lnTo>
                  <a:pt x="121" y="498"/>
                </a:lnTo>
                <a:lnTo>
                  <a:pt x="124" y="498"/>
                </a:lnTo>
                <a:lnTo>
                  <a:pt x="126" y="498"/>
                </a:lnTo>
                <a:lnTo>
                  <a:pt x="131" y="498"/>
                </a:lnTo>
                <a:lnTo>
                  <a:pt x="126" y="498"/>
                </a:lnTo>
                <a:close/>
                <a:moveTo>
                  <a:pt x="117" y="568"/>
                </a:moveTo>
                <a:lnTo>
                  <a:pt x="121" y="568"/>
                </a:lnTo>
                <a:lnTo>
                  <a:pt x="131" y="568"/>
                </a:lnTo>
                <a:lnTo>
                  <a:pt x="138" y="568"/>
                </a:lnTo>
                <a:lnTo>
                  <a:pt x="138" y="656"/>
                </a:lnTo>
                <a:lnTo>
                  <a:pt x="134" y="656"/>
                </a:lnTo>
                <a:lnTo>
                  <a:pt x="124" y="656"/>
                </a:lnTo>
                <a:lnTo>
                  <a:pt x="119" y="656"/>
                </a:lnTo>
                <a:lnTo>
                  <a:pt x="117" y="568"/>
                </a:lnTo>
                <a:close/>
                <a:moveTo>
                  <a:pt x="119" y="673"/>
                </a:moveTo>
                <a:lnTo>
                  <a:pt x="126" y="673"/>
                </a:lnTo>
                <a:lnTo>
                  <a:pt x="136" y="673"/>
                </a:lnTo>
                <a:lnTo>
                  <a:pt x="138" y="673"/>
                </a:lnTo>
                <a:lnTo>
                  <a:pt x="138" y="799"/>
                </a:lnTo>
                <a:lnTo>
                  <a:pt x="136" y="799"/>
                </a:lnTo>
                <a:lnTo>
                  <a:pt x="126" y="799"/>
                </a:lnTo>
                <a:lnTo>
                  <a:pt x="119" y="799"/>
                </a:lnTo>
                <a:lnTo>
                  <a:pt x="119" y="673"/>
                </a:lnTo>
                <a:close/>
                <a:moveTo>
                  <a:pt x="119" y="814"/>
                </a:moveTo>
                <a:lnTo>
                  <a:pt x="124" y="814"/>
                </a:lnTo>
                <a:lnTo>
                  <a:pt x="136" y="814"/>
                </a:lnTo>
                <a:lnTo>
                  <a:pt x="141" y="814"/>
                </a:lnTo>
                <a:lnTo>
                  <a:pt x="141" y="937"/>
                </a:lnTo>
                <a:lnTo>
                  <a:pt x="136" y="937"/>
                </a:lnTo>
                <a:lnTo>
                  <a:pt x="129" y="937"/>
                </a:lnTo>
                <a:lnTo>
                  <a:pt x="119" y="937"/>
                </a:lnTo>
                <a:lnTo>
                  <a:pt x="119" y="814"/>
                </a:lnTo>
                <a:close/>
                <a:moveTo>
                  <a:pt x="119" y="957"/>
                </a:moveTo>
                <a:lnTo>
                  <a:pt x="126" y="957"/>
                </a:lnTo>
                <a:lnTo>
                  <a:pt x="136" y="957"/>
                </a:lnTo>
                <a:lnTo>
                  <a:pt x="141" y="957"/>
                </a:lnTo>
                <a:lnTo>
                  <a:pt x="141" y="1071"/>
                </a:lnTo>
                <a:lnTo>
                  <a:pt x="138" y="1071"/>
                </a:lnTo>
                <a:lnTo>
                  <a:pt x="129" y="1071"/>
                </a:lnTo>
                <a:lnTo>
                  <a:pt x="121" y="1073"/>
                </a:lnTo>
                <a:lnTo>
                  <a:pt x="119" y="957"/>
                </a:lnTo>
                <a:close/>
                <a:moveTo>
                  <a:pt x="129" y="1185"/>
                </a:moveTo>
                <a:lnTo>
                  <a:pt x="121" y="1188"/>
                </a:lnTo>
                <a:lnTo>
                  <a:pt x="121" y="1095"/>
                </a:lnTo>
                <a:lnTo>
                  <a:pt x="126" y="1095"/>
                </a:lnTo>
                <a:lnTo>
                  <a:pt x="136" y="1095"/>
                </a:lnTo>
                <a:lnTo>
                  <a:pt x="141" y="1095"/>
                </a:lnTo>
                <a:lnTo>
                  <a:pt x="141" y="1185"/>
                </a:lnTo>
                <a:lnTo>
                  <a:pt x="129" y="1185"/>
                </a:lnTo>
                <a:close/>
                <a:moveTo>
                  <a:pt x="182" y="568"/>
                </a:moveTo>
                <a:lnTo>
                  <a:pt x="189" y="568"/>
                </a:lnTo>
                <a:lnTo>
                  <a:pt x="197" y="568"/>
                </a:lnTo>
                <a:lnTo>
                  <a:pt x="197" y="656"/>
                </a:lnTo>
                <a:lnTo>
                  <a:pt x="194" y="656"/>
                </a:lnTo>
                <a:lnTo>
                  <a:pt x="182" y="656"/>
                </a:lnTo>
                <a:lnTo>
                  <a:pt x="182" y="568"/>
                </a:lnTo>
                <a:close/>
                <a:moveTo>
                  <a:pt x="182" y="673"/>
                </a:moveTo>
                <a:lnTo>
                  <a:pt x="189" y="673"/>
                </a:lnTo>
                <a:lnTo>
                  <a:pt x="197" y="673"/>
                </a:lnTo>
                <a:lnTo>
                  <a:pt x="199" y="799"/>
                </a:lnTo>
                <a:lnTo>
                  <a:pt x="189" y="799"/>
                </a:lnTo>
                <a:lnTo>
                  <a:pt x="182" y="799"/>
                </a:lnTo>
                <a:lnTo>
                  <a:pt x="182" y="673"/>
                </a:lnTo>
                <a:close/>
                <a:moveTo>
                  <a:pt x="182" y="814"/>
                </a:moveTo>
                <a:lnTo>
                  <a:pt x="194" y="814"/>
                </a:lnTo>
                <a:lnTo>
                  <a:pt x="199" y="814"/>
                </a:lnTo>
                <a:lnTo>
                  <a:pt x="199" y="937"/>
                </a:lnTo>
                <a:lnTo>
                  <a:pt x="192" y="937"/>
                </a:lnTo>
                <a:lnTo>
                  <a:pt x="184" y="937"/>
                </a:lnTo>
                <a:lnTo>
                  <a:pt x="182" y="814"/>
                </a:lnTo>
                <a:close/>
                <a:moveTo>
                  <a:pt x="184" y="957"/>
                </a:moveTo>
                <a:lnTo>
                  <a:pt x="194" y="957"/>
                </a:lnTo>
                <a:lnTo>
                  <a:pt x="199" y="957"/>
                </a:lnTo>
                <a:lnTo>
                  <a:pt x="199" y="1071"/>
                </a:lnTo>
                <a:lnTo>
                  <a:pt x="192" y="1071"/>
                </a:lnTo>
                <a:lnTo>
                  <a:pt x="184" y="1071"/>
                </a:lnTo>
                <a:lnTo>
                  <a:pt x="184" y="957"/>
                </a:lnTo>
                <a:close/>
                <a:moveTo>
                  <a:pt x="199" y="1188"/>
                </a:moveTo>
                <a:lnTo>
                  <a:pt x="184" y="1185"/>
                </a:lnTo>
                <a:lnTo>
                  <a:pt x="184" y="1098"/>
                </a:lnTo>
                <a:lnTo>
                  <a:pt x="197" y="1098"/>
                </a:lnTo>
                <a:lnTo>
                  <a:pt x="199" y="1098"/>
                </a:lnTo>
                <a:lnTo>
                  <a:pt x="201" y="1188"/>
                </a:lnTo>
                <a:lnTo>
                  <a:pt x="199" y="11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2" name="Rectangle 9"/>
          <p:cNvSpPr/>
          <p:nvPr userDrawn="1"/>
        </p:nvSpPr>
        <p:spPr>
          <a:xfrm>
            <a:off x="0" y="4913855"/>
            <a:ext cx="12192000" cy="19441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3" name="Straight Connector 24"/>
          <p:cNvCxnSpPr/>
          <p:nvPr userDrawn="1"/>
        </p:nvCxnSpPr>
        <p:spPr>
          <a:xfrm>
            <a:off x="7979275" y="4931231"/>
            <a:ext cx="0" cy="1562907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61"/>
          <p:cNvGrpSpPr/>
          <p:nvPr userDrawn="1"/>
        </p:nvGrpSpPr>
        <p:grpSpPr>
          <a:xfrm>
            <a:off x="7407111" y="2255373"/>
            <a:ext cx="549468" cy="549468"/>
            <a:chOff x="6976426" y="1063501"/>
            <a:chExt cx="549468" cy="549468"/>
          </a:xfrm>
        </p:grpSpPr>
        <p:sp>
          <p:nvSpPr>
            <p:cNvPr id="47" name="Oval 46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48" name="Oval 47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Dikdörtgen 2"/>
          <p:cNvSpPr/>
          <p:nvPr userDrawn="1"/>
        </p:nvSpPr>
        <p:spPr>
          <a:xfrm>
            <a:off x="8333567" y="2366861"/>
            <a:ext cx="524683" cy="46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Yer Tutucusu 1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5114925"/>
            <a:ext cx="5086350" cy="706438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Teşekkürler</a:t>
            </a:r>
          </a:p>
        </p:txBody>
      </p:sp>
      <p:sp>
        <p:nvSpPr>
          <p:cNvPr id="58" name="Metin Yer Tutucusu 13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5861513"/>
            <a:ext cx="5086350" cy="706438"/>
          </a:xfrm>
        </p:spPr>
        <p:txBody>
          <a:bodyPr>
            <a:noAutofit/>
          </a:bodyPr>
          <a:lstStyle>
            <a:lvl1pPr marL="0" indent="0" rtl="0">
              <a:buNone/>
              <a:defRPr sz="2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Hoca adı (</a:t>
            </a:r>
            <a:r>
              <a:rPr lang="tr-TR" dirty="0" err="1"/>
              <a:t>Ünvanı</a:t>
            </a:r>
            <a:r>
              <a:rPr lang="tr-TR" dirty="0"/>
              <a:t> ile)</a:t>
            </a:r>
          </a:p>
        </p:txBody>
      </p:sp>
      <p:pic>
        <p:nvPicPr>
          <p:cNvPr id="49" name="Resim 4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59" y="5016875"/>
            <a:ext cx="360000" cy="360000"/>
          </a:xfrm>
          <a:prstGeom prst="rect">
            <a:avLst/>
          </a:prstGeom>
        </p:spPr>
      </p:pic>
      <p:pic>
        <p:nvPicPr>
          <p:cNvPr id="51" name="Resim 5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59" y="5587417"/>
            <a:ext cx="360000" cy="360000"/>
          </a:xfrm>
          <a:prstGeom prst="rect">
            <a:avLst/>
          </a:prstGeom>
        </p:spPr>
      </p:pic>
      <p:pic>
        <p:nvPicPr>
          <p:cNvPr id="52" name="Resim 5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09" y="6161481"/>
            <a:ext cx="288000" cy="288000"/>
          </a:xfrm>
          <a:prstGeom prst="rect">
            <a:avLst/>
          </a:prstGeom>
        </p:spPr>
      </p:pic>
      <p:sp>
        <p:nvSpPr>
          <p:cNvPr id="63" name="Metin Yer Tutucusu 13"/>
          <p:cNvSpPr>
            <a:spLocks noGrp="1"/>
          </p:cNvSpPr>
          <p:nvPr>
            <p:ph type="body" sz="quarter" idx="15" hasCustomPrompt="1"/>
          </p:nvPr>
        </p:nvSpPr>
        <p:spPr>
          <a:xfrm>
            <a:off x="8692759" y="5003380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Ders adı</a:t>
            </a:r>
          </a:p>
        </p:txBody>
      </p:sp>
      <p:sp>
        <p:nvSpPr>
          <p:cNvPr id="64" name="Metin Yer Tutucusu 13"/>
          <p:cNvSpPr>
            <a:spLocks noGrp="1"/>
          </p:cNvSpPr>
          <p:nvPr>
            <p:ph type="body" sz="quarter" idx="16" hasCustomPrompt="1"/>
          </p:nvPr>
        </p:nvSpPr>
        <p:spPr>
          <a:xfrm>
            <a:off x="8692759" y="5597379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Ünite adı</a:t>
            </a:r>
          </a:p>
        </p:txBody>
      </p:sp>
      <p:sp>
        <p:nvSpPr>
          <p:cNvPr id="65" name="Metin Yer Tutucusu 13"/>
          <p:cNvSpPr>
            <a:spLocks noGrp="1"/>
          </p:cNvSpPr>
          <p:nvPr>
            <p:ph type="body" sz="quarter" idx="17" hasCustomPrompt="1"/>
          </p:nvPr>
        </p:nvSpPr>
        <p:spPr>
          <a:xfrm>
            <a:off x="8692759" y="6191378"/>
            <a:ext cx="3365891" cy="548212"/>
          </a:xfrm>
        </p:spPr>
        <p:txBody>
          <a:bodyPr>
            <a:noAutofit/>
          </a:bodyPr>
          <a:lstStyle>
            <a:lvl1pPr marL="0" indent="0" rtl="0">
              <a:buNone/>
              <a:defRPr sz="1800" baseline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tr-TR" dirty="0"/>
              <a:t>Ünite </a:t>
            </a:r>
            <a:r>
              <a:rPr lang="tr-TR" dirty="0" err="1"/>
              <a:t>no</a:t>
            </a:r>
            <a:r>
              <a:rPr lang="tr-TR" dirty="0"/>
              <a:t> (Ünite 1, 2, 3.. şeklinde)</a:t>
            </a:r>
          </a:p>
        </p:txBody>
      </p:sp>
      <p:pic>
        <p:nvPicPr>
          <p:cNvPr id="53" name="Resim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698" y="443329"/>
            <a:ext cx="3564359" cy="1080000"/>
          </a:xfrm>
          <a:prstGeom prst="rect">
            <a:avLst/>
          </a:prstGeom>
        </p:spPr>
      </p:pic>
      <p:pic>
        <p:nvPicPr>
          <p:cNvPr id="55" name="Resim 5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974" y="1637396"/>
            <a:ext cx="1901806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228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116673" y="1993246"/>
            <a:ext cx="4059266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4058337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1" name="Freeform 2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2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3" name="Straight Connector 2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294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993246"/>
            <a:ext cx="12192000" cy="263531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6" name="Freeform 1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9" name="Freeform 1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1" name="Straight Connector 2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908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037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071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108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139319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0176638" y="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584250" y="305131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050" b="1" smtClean="0">
                <a:solidFill>
                  <a:schemeClr val="accent2"/>
                </a:solidFill>
              </a:rPr>
              <a:pPr algn="ctr"/>
              <a:t>‹#›</a:t>
            </a:fld>
            <a:endParaRPr lang="id-ID" sz="10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4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7" name="Freeform 1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0" name="Freeform 1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2" name="Straight Connector 2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55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44493" y="2113494"/>
            <a:ext cx="1697846" cy="169784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5" name="Rectangle 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15" name="Freeform 1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7" name="Group 1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18" name="Freeform 1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0" name="Straight Connector 1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827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5017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971864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0878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030475" y="2284944"/>
            <a:ext cx="1697846" cy="16978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7" name="Rectangle 16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" name="Group 28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0" name="Freeform 29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0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2" name="Straight Connector 31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77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943475" y="1228725"/>
            <a:ext cx="2362200" cy="326072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4019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22375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533786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8048" y="1945431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22375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33786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858048" y="4177345"/>
            <a:ext cx="3106738" cy="20162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 flipH="1">
            <a:off x="9305255" y="2655843"/>
            <a:ext cx="1337469" cy="1337469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flipH="1">
            <a:off x="10870156" y="3855256"/>
            <a:ext cx="521440" cy="52144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flipH="1">
            <a:off x="8352858" y="2453988"/>
            <a:ext cx="521761" cy="52176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400">
              <a:solidFill>
                <a:schemeClr val="accent2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Rectangle 21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5" name="Freeform 34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7" name="Straight Connector 36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1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192213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487822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809924" y="2152650"/>
            <a:ext cx="3206750" cy="313848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Rectangle 2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2" name="Freeform 31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4" name="Straight Connector 33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34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16763" y="2283008"/>
            <a:ext cx="4969744" cy="37533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9946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5466" y="2283008"/>
            <a:ext cx="4969744" cy="3753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2474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4325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56589" y="1280867"/>
            <a:ext cx="1550340" cy="259899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55740" y="839411"/>
            <a:ext cx="1776413" cy="297797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Rectangle 15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8339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66299" y="3164617"/>
            <a:ext cx="6819990" cy="402051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0782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-23813"/>
            <a:ext cx="12192000" cy="4117976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502324" y="662473"/>
            <a:ext cx="2734983" cy="2969860"/>
          </a:xfrm>
          <a:custGeom>
            <a:avLst/>
            <a:gdLst>
              <a:gd name="connsiteX0" fmla="*/ 0 w 2091170"/>
              <a:gd name="connsiteY0" fmla="*/ 0 h 3109819"/>
              <a:gd name="connsiteX1" fmla="*/ 2091170 w 2091170"/>
              <a:gd name="connsiteY1" fmla="*/ 0 h 3109819"/>
              <a:gd name="connsiteX2" fmla="*/ 2091170 w 2091170"/>
              <a:gd name="connsiteY2" fmla="*/ 3109819 h 3109819"/>
              <a:gd name="connsiteX3" fmla="*/ 0 w 2091170"/>
              <a:gd name="connsiteY3" fmla="*/ 3109819 h 3109819"/>
              <a:gd name="connsiteX4" fmla="*/ 0 w 2091170"/>
              <a:gd name="connsiteY4" fmla="*/ 0 h 3109819"/>
              <a:gd name="connsiteX0" fmla="*/ 0 w 2091170"/>
              <a:gd name="connsiteY0" fmla="*/ 317241 h 3427060"/>
              <a:gd name="connsiteX1" fmla="*/ 1363383 w 2091170"/>
              <a:gd name="connsiteY1" fmla="*/ 0 h 3427060"/>
              <a:gd name="connsiteX2" fmla="*/ 2091170 w 2091170"/>
              <a:gd name="connsiteY2" fmla="*/ 3427060 h 3427060"/>
              <a:gd name="connsiteX3" fmla="*/ 0 w 2091170"/>
              <a:gd name="connsiteY3" fmla="*/ 3427060 h 3427060"/>
              <a:gd name="connsiteX4" fmla="*/ 0 w 2091170"/>
              <a:gd name="connsiteY4" fmla="*/ 317241 h 3427060"/>
              <a:gd name="connsiteX0" fmla="*/ 0 w 2734983"/>
              <a:gd name="connsiteY0" fmla="*/ 317241 h 3427060"/>
              <a:gd name="connsiteX1" fmla="*/ 1363383 w 2734983"/>
              <a:gd name="connsiteY1" fmla="*/ 0 h 3427060"/>
              <a:gd name="connsiteX2" fmla="*/ 2734983 w 2734983"/>
              <a:gd name="connsiteY2" fmla="*/ 2521990 h 3427060"/>
              <a:gd name="connsiteX3" fmla="*/ 0 w 2734983"/>
              <a:gd name="connsiteY3" fmla="*/ 3427060 h 3427060"/>
              <a:gd name="connsiteX4" fmla="*/ 0 w 2734983"/>
              <a:gd name="connsiteY4" fmla="*/ 317241 h 3427060"/>
              <a:gd name="connsiteX0" fmla="*/ 0 w 2734983"/>
              <a:gd name="connsiteY0" fmla="*/ 317241 h 2969860"/>
              <a:gd name="connsiteX1" fmla="*/ 1363383 w 2734983"/>
              <a:gd name="connsiteY1" fmla="*/ 0 h 2969860"/>
              <a:gd name="connsiteX2" fmla="*/ 2734983 w 2734983"/>
              <a:gd name="connsiteY2" fmla="*/ 2521990 h 2969860"/>
              <a:gd name="connsiteX3" fmla="*/ 1408923 w 2734983"/>
              <a:gd name="connsiteY3" fmla="*/ 2969860 h 2969860"/>
              <a:gd name="connsiteX4" fmla="*/ 0 w 2734983"/>
              <a:gd name="connsiteY4" fmla="*/ 317241 h 296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983" h="2969860">
                <a:moveTo>
                  <a:pt x="0" y="317241"/>
                </a:moveTo>
                <a:lnTo>
                  <a:pt x="1363383" y="0"/>
                </a:lnTo>
                <a:lnTo>
                  <a:pt x="2734983" y="2521990"/>
                </a:lnTo>
                <a:lnTo>
                  <a:pt x="1408923" y="2969860"/>
                </a:lnTo>
                <a:lnTo>
                  <a:pt x="0" y="31724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1021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2" y="0"/>
            <a:ext cx="12187314" cy="4000500"/>
          </a:xfrm>
          <a:prstGeom prst="rect">
            <a:avLst/>
          </a:prstGeom>
          <a:pattFill prst="pct90">
            <a:fgClr>
              <a:schemeClr val="tx2">
                <a:lumMod val="75000"/>
              </a:schemeClr>
            </a:fgClr>
            <a:bgClr>
              <a:schemeClr val="tx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65098" y="1704098"/>
            <a:ext cx="3633145" cy="228846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1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140431"/>
            <a:ext cx="12192000" cy="324119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Rectangle 12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1528983" y="379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4" name="Freeform 23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4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7" name="Freeform 26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29" name="Straight Connector 28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96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516313"/>
            <a:ext cx="1366837" cy="136683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823209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3" name="Rectangle 22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1" name="Straight Connector 30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0222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96106" y="3614791"/>
            <a:ext cx="1366837" cy="1366837"/>
          </a:xfrm>
          <a:prstGeom prst="ellipse">
            <a:avLst/>
          </a:prstGeom>
          <a:ln w="5715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29057" y="4921687"/>
            <a:ext cx="1366837" cy="1366837"/>
          </a:xfrm>
          <a:prstGeom prst="ellipse">
            <a:avLst/>
          </a:prstGeom>
          <a:ln w="57150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4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5" name="Rectangle 2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31" name="Freeform 3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3" name="Straight Connector 32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7882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96106" y="971203"/>
            <a:ext cx="1366837" cy="1366837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529057" y="2278099"/>
            <a:ext cx="1366837" cy="1366837"/>
          </a:xfrm>
          <a:prstGeom prst="ellipse">
            <a:avLst/>
          </a:prstGeom>
          <a:ln w="57150">
            <a:solidFill>
              <a:schemeClr val="accent3"/>
            </a:solidFill>
          </a:ln>
        </p:spPr>
        <p:txBody>
          <a:bodyPr>
            <a:norm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0532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37125" y="3083109"/>
            <a:ext cx="2317750" cy="2317750"/>
          </a:xfrm>
          <a:prstGeom prst="ellipse">
            <a:avLst/>
          </a:prstGeom>
          <a:ln w="98425">
            <a:solidFill>
              <a:schemeClr val="accent6"/>
            </a:solidFill>
          </a:ln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57544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39908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Rectangle 13"/>
          <p:cNvSpPr/>
          <p:nvPr userDrawn="1"/>
        </p:nvSpPr>
        <p:spPr>
          <a:xfrm>
            <a:off x="11528983" y="273543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5" name="Rectangle 14"/>
          <p:cNvSpPr/>
          <p:nvPr userDrawn="1"/>
        </p:nvSpPr>
        <p:spPr>
          <a:xfrm>
            <a:off x="11528983" y="641189"/>
            <a:ext cx="461914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560205" y="305131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47419" y="6409324"/>
            <a:ext cx="224082" cy="221156"/>
            <a:chOff x="4328868" y="5502988"/>
            <a:chExt cx="500307" cy="493774"/>
          </a:xfrm>
        </p:grpSpPr>
        <p:sp>
          <p:nvSpPr>
            <p:cNvPr id="25" name="Freeform 24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5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 flipH="1">
            <a:off x="933709" y="6409324"/>
            <a:ext cx="224082" cy="221156"/>
            <a:chOff x="4328868" y="5502988"/>
            <a:chExt cx="500307" cy="493774"/>
          </a:xfrm>
        </p:grpSpPr>
        <p:sp>
          <p:nvSpPr>
            <p:cNvPr id="28" name="Freeform 27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30" name="Straight Connector 29"/>
          <p:cNvCxnSpPr/>
          <p:nvPr userDrawn="1"/>
        </p:nvCxnSpPr>
        <p:spPr>
          <a:xfrm>
            <a:off x="552709" y="6522684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1938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1177925"/>
            <a:ext cx="11722100" cy="52895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tr-TR" dirty="0"/>
              <a:t>İçerik…</a:t>
            </a:r>
          </a:p>
          <a:p>
            <a:pPr lvl="0"/>
            <a:r>
              <a:rPr lang="tr-TR" dirty="0"/>
              <a:t>İçerik…</a:t>
            </a:r>
          </a:p>
          <a:p>
            <a:pPr lvl="0"/>
            <a:r>
              <a:rPr lang="tr-TR" dirty="0"/>
              <a:t>İçerik…</a:t>
            </a:r>
          </a:p>
        </p:txBody>
      </p:sp>
      <p:sp>
        <p:nvSpPr>
          <p:cNvPr id="13" name="Metin Yer Tutucusu 12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" y="288925"/>
            <a:ext cx="11722100" cy="692150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tr-TR" dirty="0"/>
              <a:t>Ana Başlık</a:t>
            </a:r>
          </a:p>
        </p:txBody>
      </p:sp>
      <p:sp>
        <p:nvSpPr>
          <p:cNvPr id="5" name="Rectangle 12"/>
          <p:cNvSpPr/>
          <p:nvPr userDrawn="1"/>
        </p:nvSpPr>
        <p:spPr>
          <a:xfrm>
            <a:off x="11586133" y="147611"/>
            <a:ext cx="461914" cy="367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/>
          </a:p>
        </p:txBody>
      </p:sp>
      <p:sp>
        <p:nvSpPr>
          <p:cNvPr id="6" name="TextBox 21"/>
          <p:cNvSpPr txBox="1"/>
          <p:nvPr userDrawn="1"/>
        </p:nvSpPr>
        <p:spPr>
          <a:xfrm>
            <a:off x="11617355" y="177545"/>
            <a:ext cx="399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</a:rPr>
              <a:pPr algn="ctr"/>
              <a:t>‹#›</a:t>
            </a:fld>
            <a:endParaRPr lang="id-ID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2949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2380"/>
              </a:lnSpc>
            </a:pPr>
            <a:r>
              <a:rPr sz="2400" spc="-15" dirty="0"/>
              <a:t>Ömral </a:t>
            </a:r>
            <a:r>
              <a:rPr sz="2400" dirty="0"/>
              <a:t>Ünsal</a:t>
            </a:r>
            <a:r>
              <a:rPr sz="2400" spc="-55" dirty="0"/>
              <a:t> </a:t>
            </a:r>
            <a:r>
              <a:rPr sz="2400" spc="-35" dirty="0"/>
              <a:t>ÖZKOÇ</a:t>
            </a:r>
            <a:endParaRPr sz="24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2380"/>
              </a:lnSpc>
            </a:pPr>
            <a:r>
              <a:rPr sz="2400" spc="-15" dirty="0"/>
              <a:t>Ömral </a:t>
            </a:r>
            <a:r>
              <a:rPr sz="2400" dirty="0"/>
              <a:t>Ünsal</a:t>
            </a:r>
            <a:r>
              <a:rPr sz="2400" spc="-55" dirty="0"/>
              <a:t> </a:t>
            </a:r>
            <a:r>
              <a:rPr sz="2400" spc="-35" dirty="0"/>
              <a:t>ÖZKOÇ</a:t>
            </a:r>
            <a:endParaRPr sz="24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CC9EA7-A985-4793-9A20-F0F8ADEF794A}" type="datetime1">
              <a:rPr lang="tr-TR" smtClean="0"/>
              <a:pPr/>
              <a:t>8.10.2020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6D89-2A31-49D7-A2C5-9B3E70F129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FBC63-C649-42C3-9C85-0F873F8F0B35}" type="datetimeFigureOut">
              <a:rPr lang="id-ID" smtClean="0"/>
              <a:pPr/>
              <a:t>08/10/2020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6DFD3-2AF0-4B06-81C8-CF1C6F54D29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306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702" r:id="rId3"/>
    <p:sldLayoutId id="2147483650" r:id="rId4"/>
    <p:sldLayoutId id="2147483693" r:id="rId5"/>
    <p:sldLayoutId id="2147483700" r:id="rId6"/>
    <p:sldLayoutId id="2147483675" r:id="rId7"/>
    <p:sldLayoutId id="2147483676" r:id="rId8"/>
    <p:sldLayoutId id="2147483699" r:id="rId9"/>
    <p:sldLayoutId id="2147483677" r:id="rId10"/>
    <p:sldLayoutId id="2147483695" r:id="rId11"/>
    <p:sldLayoutId id="2147483678" r:id="rId12"/>
    <p:sldLayoutId id="2147483679" r:id="rId13"/>
    <p:sldLayoutId id="2147483694" r:id="rId14"/>
    <p:sldLayoutId id="2147483692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98" r:id="rId21"/>
    <p:sldLayoutId id="2147483696" r:id="rId22"/>
    <p:sldLayoutId id="2147483685" r:id="rId23"/>
    <p:sldLayoutId id="2147483686" r:id="rId24"/>
    <p:sldLayoutId id="2147483687" r:id="rId25"/>
    <p:sldLayoutId id="2147483697" r:id="rId26"/>
    <p:sldLayoutId id="2147483651" r:id="rId27"/>
    <p:sldLayoutId id="2147483688" r:id="rId28"/>
    <p:sldLayoutId id="2147483689" r:id="rId29"/>
    <p:sldLayoutId id="2147483690" r:id="rId30"/>
    <p:sldLayoutId id="2147483691" r:id="rId31"/>
    <p:sldLayoutId id="2147483652" r:id="rId32"/>
    <p:sldLayoutId id="2147483653" r:id="rId33"/>
    <p:sldLayoutId id="2147483654" r:id="rId34"/>
    <p:sldLayoutId id="2147483655" r:id="rId35"/>
    <p:sldLayoutId id="2147483656" r:id="rId36"/>
    <p:sldLayoutId id="2147483657" r:id="rId37"/>
    <p:sldLayoutId id="2147483658" r:id="rId38"/>
    <p:sldLayoutId id="2147483660" r:id="rId39"/>
    <p:sldLayoutId id="2147483659" r:id="rId40"/>
    <p:sldLayoutId id="2147483661" r:id="rId41"/>
    <p:sldLayoutId id="2147483662" r:id="rId42"/>
    <p:sldLayoutId id="2147483663" r:id="rId43"/>
    <p:sldLayoutId id="2147483664" r:id="rId44"/>
    <p:sldLayoutId id="2147483665" r:id="rId45"/>
    <p:sldLayoutId id="2147483666" r:id="rId46"/>
    <p:sldLayoutId id="2147483670" r:id="rId47"/>
    <p:sldLayoutId id="2147483668" r:id="rId48"/>
    <p:sldLayoutId id="2147483667" r:id="rId49"/>
    <p:sldLayoutId id="2147483669" r:id="rId50"/>
    <p:sldLayoutId id="2147483672" r:id="rId51"/>
    <p:sldLayoutId id="2147483674" r:id="rId52"/>
    <p:sldLayoutId id="2147483703" r:id="rId53"/>
    <p:sldLayoutId id="2147483704" r:id="rId54"/>
    <p:sldLayoutId id="2147483705" r:id="rId55"/>
    <p:sldLayoutId id="2147483706" r:id="rId5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3"/>
          </p:nvPr>
        </p:nvSpPr>
        <p:spPr>
          <a:xfrm>
            <a:off x="1685925" y="5114925"/>
            <a:ext cx="4200526" cy="706438"/>
          </a:xfrm>
        </p:spPr>
        <p:txBody>
          <a:bodyPr/>
          <a:lstStyle/>
          <a:p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Prof. Dr. Ünal ZEYBEKOĞLU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Doğa Koruma Prensipleri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Konu Adı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tr-TR">
                <a:latin typeface="Times New Roman" pitchFamily="18" charset="0"/>
                <a:cs typeface="Times New Roman" pitchFamily="18" charset="0"/>
              </a:rPr>
              <a:t>Ünite 1,2.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7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0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707" y="382030"/>
            <a:ext cx="2780586" cy="1969058"/>
          </a:xfrm>
          <a:prstGeom prst="rect">
            <a:avLst/>
          </a:prstGeom>
        </p:spPr>
      </p:pic>
      <p:pic>
        <p:nvPicPr>
          <p:cNvPr id="4" name="Resim 1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97350" y="2381779"/>
            <a:ext cx="3848100" cy="1309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18"/>
          <p:cNvSpPr/>
          <p:nvPr/>
        </p:nvSpPr>
        <p:spPr>
          <a:xfrm>
            <a:off x="2107270" y="3552460"/>
            <a:ext cx="7937244" cy="2246769"/>
          </a:xfrm>
          <a:prstGeom prst="rect">
            <a:avLst/>
          </a:prstGeom>
          <a:noFill/>
          <a:ln>
            <a:solidFill>
              <a:srgbClr val="222A3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</a:rPr>
              <a:t>DOĞA KORUMA PRENSİPLERİ</a:t>
            </a:r>
          </a:p>
          <a:p>
            <a:pPr algn="ctr"/>
            <a:r>
              <a:rPr lang="tr-TR" sz="3600" b="1" dirty="0">
                <a:solidFill>
                  <a:schemeClr val="bg1"/>
                </a:solidFill>
              </a:rPr>
              <a:t>UFBİ 651 - (TUK) 303 – (AKTS) 6</a:t>
            </a:r>
          </a:p>
          <a:p>
            <a:pPr algn="ctr"/>
            <a:r>
              <a:rPr lang="tr-TR" sz="3600" b="1" dirty="0">
                <a:solidFill>
                  <a:schemeClr val="bg1"/>
                </a:solidFill>
              </a:rPr>
              <a:t>PROF. DR. ÜNAL ZEYBEKOĞLU</a:t>
            </a:r>
          </a:p>
          <a:p>
            <a:pPr algn="ctr"/>
            <a:endParaRPr lang="tr-TR" sz="1200" b="1" dirty="0">
              <a:solidFill>
                <a:schemeClr val="bg1"/>
              </a:solidFill>
            </a:endParaRPr>
          </a:p>
          <a:p>
            <a:pPr algn="ctr"/>
            <a:endParaRPr lang="tr-TR" sz="2000" dirty="0">
              <a:solidFill>
                <a:schemeClr val="bg1">
                  <a:lumMod val="9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10"/>
          </p:nvPr>
        </p:nvSpPr>
        <p:spPr>
          <a:xfrm>
            <a:off x="3060705" y="0"/>
            <a:ext cx="6070600" cy="1159775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İÇİNDEKİLER</a:t>
            </a:r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2"/>
          </p:nvPr>
        </p:nvSpPr>
        <p:spPr>
          <a:xfrm>
            <a:off x="650102" y="559558"/>
            <a:ext cx="3372632" cy="62984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1200" dirty="0"/>
              <a:t>1</a:t>
            </a:r>
            <a:r>
              <a:rPr lang="tr-TR" sz="1200" cap="small" dirty="0"/>
              <a:t>. </a:t>
            </a:r>
            <a:r>
              <a:rPr lang="tr-TR" sz="1200" cap="all" dirty="0"/>
              <a:t>DOĞAYLA İLGİLİ SÖZLER</a:t>
            </a:r>
          </a:p>
          <a:p>
            <a:pPr>
              <a:buNone/>
            </a:pPr>
            <a:r>
              <a:rPr lang="tr-TR" sz="1200" cap="all" dirty="0"/>
              <a:t>2.  TEMEL KAVRAMLAR</a:t>
            </a:r>
          </a:p>
          <a:p>
            <a:pPr>
              <a:buNone/>
            </a:pPr>
            <a:r>
              <a:rPr lang="tr-TR" sz="1200" cap="all" dirty="0"/>
              <a:t>3. Çevre </a:t>
            </a:r>
            <a:r>
              <a:rPr lang="tr-TR" sz="1200" cap="all" dirty="0" err="1"/>
              <a:t>SorunlarI</a:t>
            </a:r>
            <a:r>
              <a:rPr lang="tr-TR" sz="1200" cap="all" dirty="0"/>
              <a:t> ve Bilim</a:t>
            </a:r>
          </a:p>
          <a:p>
            <a:pPr>
              <a:buNone/>
            </a:pPr>
            <a:r>
              <a:rPr lang="tr-TR" sz="1200" cap="all" dirty="0"/>
              <a:t>4. İnsan ve Yaşama </a:t>
            </a:r>
            <a:r>
              <a:rPr lang="tr-TR" sz="1200" cap="all" dirty="0" err="1"/>
              <a:t>SavaşI</a:t>
            </a:r>
            <a:endParaRPr lang="tr-TR" sz="1200" cap="all" dirty="0"/>
          </a:p>
          <a:p>
            <a:pPr>
              <a:buNone/>
            </a:pPr>
            <a:r>
              <a:rPr lang="tr-TR" sz="1200" cap="all" dirty="0"/>
              <a:t>5. DOĞA KORUMA</a:t>
            </a:r>
          </a:p>
          <a:p>
            <a:pPr>
              <a:buNone/>
            </a:pPr>
            <a:r>
              <a:rPr lang="tr-TR" sz="1200" cap="all" dirty="0"/>
              <a:t>6. DOĞAYI NEDEN KORUMALIYIZ?</a:t>
            </a:r>
          </a:p>
          <a:p>
            <a:pPr>
              <a:buNone/>
            </a:pPr>
            <a:r>
              <a:rPr lang="tr-TR" sz="1200" cap="all" dirty="0"/>
              <a:t>7. İNSANLIĞIN EKOLOJİK SORUNLARI</a:t>
            </a:r>
          </a:p>
          <a:p>
            <a:pPr>
              <a:buNone/>
            </a:pPr>
            <a:r>
              <a:rPr lang="tr-TR" sz="1200" cap="all" dirty="0"/>
              <a:t>     7-1. DOĞAL KAYNAKLAR</a:t>
            </a:r>
          </a:p>
          <a:p>
            <a:pPr>
              <a:buNone/>
            </a:pPr>
            <a:r>
              <a:rPr lang="tr-TR" sz="1200" cap="all" dirty="0"/>
              <a:t>     7-2. NÜFUS ARTIŞI</a:t>
            </a:r>
          </a:p>
          <a:p>
            <a:pPr>
              <a:buNone/>
            </a:pPr>
            <a:r>
              <a:rPr lang="tr-TR" sz="1200" cap="all" dirty="0"/>
              <a:t>     7-3. KENTLEŞME</a:t>
            </a:r>
          </a:p>
          <a:p>
            <a:pPr>
              <a:buNone/>
            </a:pPr>
            <a:r>
              <a:rPr lang="tr-TR" sz="1200" cap="all" dirty="0"/>
              <a:t>     7-4. ENERJİ SORUNU</a:t>
            </a:r>
          </a:p>
          <a:p>
            <a:pPr>
              <a:buNone/>
            </a:pPr>
            <a:r>
              <a:rPr lang="tr-TR" sz="1200" cap="all" dirty="0"/>
              <a:t>     7- 5. TARIMSAL SORUNLAR </a:t>
            </a:r>
          </a:p>
          <a:p>
            <a:pPr>
              <a:buNone/>
            </a:pPr>
            <a:r>
              <a:rPr lang="tr-TR" sz="1200" cap="all" dirty="0"/>
              <a:t>     7-6. BESİN SORUNU </a:t>
            </a:r>
          </a:p>
          <a:p>
            <a:pPr>
              <a:buNone/>
            </a:pPr>
            <a:r>
              <a:rPr lang="tr-TR" sz="1400" cap="all" dirty="0"/>
              <a:t> </a:t>
            </a:r>
            <a:r>
              <a:rPr lang="tr-TR" sz="1200" cap="all" dirty="0"/>
              <a:t>7-7. ÇEVRE KİRLENM</a:t>
            </a:r>
            <a:r>
              <a:rPr lang="tr-TR" sz="1200" b="1" cap="all" dirty="0"/>
              <a:t>ESİ </a:t>
            </a:r>
            <a:endParaRPr lang="tr-TR" sz="1200" cap="all" dirty="0"/>
          </a:p>
          <a:p>
            <a:pPr>
              <a:buNone/>
            </a:pPr>
            <a:r>
              <a:rPr lang="tr-TR" sz="1200" cap="all" dirty="0"/>
              <a:t>7-7-1. </a:t>
            </a:r>
            <a:r>
              <a:rPr lang="tr-TR" sz="1200" dirty="0"/>
              <a:t>HAVA KİRLİLİĞİ</a:t>
            </a:r>
          </a:p>
          <a:p>
            <a:pPr>
              <a:buNone/>
            </a:pPr>
            <a:r>
              <a:rPr lang="tr-TR" sz="1200" dirty="0"/>
              <a:t>7-7-2.  SU KİRLİLİĞİ </a:t>
            </a:r>
          </a:p>
          <a:p>
            <a:pPr>
              <a:buNone/>
            </a:pPr>
            <a:endParaRPr lang="tr-TR" sz="1200" dirty="0"/>
          </a:p>
          <a:p>
            <a:pPr>
              <a:buNone/>
            </a:pPr>
            <a:endParaRPr lang="tr-TR" sz="1200" cap="all" dirty="0"/>
          </a:p>
          <a:p>
            <a:pPr>
              <a:buNone/>
            </a:pPr>
            <a:endParaRPr lang="tr-TR" dirty="0"/>
          </a:p>
        </p:txBody>
      </p:sp>
      <p:sp>
        <p:nvSpPr>
          <p:cNvPr id="15" name="11 Metin Yer Tutucusu"/>
          <p:cNvSpPr>
            <a:spLocks noGrp="1"/>
          </p:cNvSpPr>
          <p:nvPr>
            <p:ph type="body" sz="quarter" idx="12"/>
          </p:nvPr>
        </p:nvSpPr>
        <p:spPr>
          <a:xfrm>
            <a:off x="4109958" y="518614"/>
            <a:ext cx="3252709" cy="633938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1200" dirty="0"/>
              <a:t>     7-7-3. TOPRAK KİRLİLİĞİ VE 	ETKİLERİ </a:t>
            </a:r>
          </a:p>
          <a:p>
            <a:pPr>
              <a:buNone/>
            </a:pPr>
            <a:r>
              <a:rPr lang="tr-TR" sz="1200" dirty="0"/>
              <a:t>     7-7-4. RADYOAKTİF KİRLENME </a:t>
            </a:r>
          </a:p>
          <a:p>
            <a:pPr>
              <a:buNone/>
            </a:pPr>
            <a:r>
              <a:rPr lang="tr-TR" sz="1200" dirty="0"/>
              <a:t>     7-7-5. GÜRÜLTÜ </a:t>
            </a:r>
          </a:p>
          <a:p>
            <a:pPr>
              <a:buNone/>
            </a:pPr>
            <a:r>
              <a:rPr lang="tr-TR" sz="1200" dirty="0"/>
              <a:t>     7-7-6. DİĞER ÇEVRE   	KİRLİLİKLERİ</a:t>
            </a:r>
          </a:p>
          <a:p>
            <a:pPr>
              <a:buNone/>
            </a:pPr>
            <a:r>
              <a:rPr lang="tr-TR" sz="1200" dirty="0"/>
              <a:t>8. DOĞANIN KORUNMASI</a:t>
            </a:r>
          </a:p>
          <a:p>
            <a:pPr>
              <a:buNone/>
            </a:pPr>
            <a:r>
              <a:rPr lang="tr-TR" sz="1200" dirty="0"/>
              <a:t>      8-1.KİRLENMENİN ÖNLENMESİ</a:t>
            </a:r>
          </a:p>
          <a:p>
            <a:pPr>
              <a:buNone/>
            </a:pPr>
            <a:r>
              <a:rPr lang="tr-TR" sz="1200" dirty="0"/>
              <a:t>      8-2.NÜFUS ARTIŞININ DURDURULMASI</a:t>
            </a:r>
          </a:p>
          <a:p>
            <a:pPr>
              <a:buNone/>
            </a:pPr>
            <a:r>
              <a:rPr lang="tr-TR" sz="1200" dirty="0"/>
              <a:t>      8-3. DOĞAL KAYNAKLARIN</a:t>
            </a:r>
          </a:p>
          <a:p>
            <a:pPr>
              <a:buNone/>
            </a:pPr>
            <a:r>
              <a:rPr lang="tr-TR" sz="1200" dirty="0"/>
              <a:t>      8-4.SOSYAL GİDERLERİN HUKUKSAL DÜZENLENMESİ</a:t>
            </a:r>
          </a:p>
          <a:p>
            <a:pPr>
              <a:buNone/>
            </a:pPr>
            <a:r>
              <a:rPr lang="tr-TR" sz="1200" dirty="0"/>
              <a:t>     8-5.ÇEVRE KORUMADA EĞİTİM</a:t>
            </a:r>
          </a:p>
          <a:p>
            <a:pPr>
              <a:buNone/>
            </a:pPr>
            <a:r>
              <a:rPr lang="tr-TR" sz="1200" dirty="0"/>
              <a:t>           SÜRDÜRÜLEBİLİR KULLANIMI</a:t>
            </a:r>
          </a:p>
          <a:p>
            <a:pPr>
              <a:buNone/>
            </a:pPr>
            <a:r>
              <a:rPr lang="tr-TR" sz="1200" dirty="0"/>
              <a:t>     8-6.BİYOLOJİK ÇEŞİTLİLİK</a:t>
            </a:r>
          </a:p>
          <a:p>
            <a:pPr>
              <a:buNone/>
            </a:pPr>
            <a:r>
              <a:rPr lang="tr-TR" sz="1200" dirty="0"/>
              <a:t>     8-7TÜRKİYE’NİN BİYOÇEŞİTLİLİĞİ</a:t>
            </a:r>
          </a:p>
          <a:p>
            <a:pPr>
              <a:buNone/>
            </a:pPr>
            <a:endParaRPr lang="tr-TR" sz="1200" dirty="0"/>
          </a:p>
        </p:txBody>
      </p:sp>
      <p:sp>
        <p:nvSpPr>
          <p:cNvPr id="16" name="11 Metin Yer Tutucusu"/>
          <p:cNvSpPr>
            <a:spLocks noGrp="1"/>
          </p:cNvSpPr>
          <p:nvPr>
            <p:ph type="body" sz="quarter" idx="12"/>
          </p:nvPr>
        </p:nvSpPr>
        <p:spPr>
          <a:xfrm>
            <a:off x="7572687" y="586854"/>
            <a:ext cx="3252709" cy="603286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sz="1200" dirty="0"/>
              <a:t>    8-8.BİYOLOJİK ÇEŞİTLİLİĞİN KORUNMASI</a:t>
            </a:r>
          </a:p>
          <a:p>
            <a:pPr>
              <a:buNone/>
            </a:pPr>
            <a:r>
              <a:rPr lang="tr-TR" sz="1200" dirty="0"/>
              <a:t>    8-9.TÜRLERİN VE TÜR TOPLULUKLARININ KORUNMASI</a:t>
            </a:r>
          </a:p>
          <a:p>
            <a:pPr>
              <a:buNone/>
            </a:pPr>
            <a:r>
              <a:rPr lang="tr-TR" sz="1200" dirty="0"/>
              <a:t>    8-10.DOĞAL ALANLARIN KORUNMASI</a:t>
            </a:r>
          </a:p>
          <a:p>
            <a:pPr>
              <a:buNone/>
            </a:pPr>
            <a:r>
              <a:rPr lang="tr-TR" sz="1200" dirty="0"/>
              <a:t>    8-11.MİLLİ PARKLAR</a:t>
            </a:r>
          </a:p>
          <a:p>
            <a:pPr>
              <a:buNone/>
            </a:pPr>
            <a:r>
              <a:rPr lang="tr-TR" sz="1200" dirty="0"/>
              <a:t>    8-12.TABİAT KORUMA ALANLARI, TABİAT ANITI VE TABİAT PARKLARI</a:t>
            </a:r>
          </a:p>
          <a:p>
            <a:pPr>
              <a:buNone/>
            </a:pPr>
            <a:r>
              <a:rPr lang="tr-TR" sz="1200" dirty="0"/>
              <a:t>9.ÇEVRESEL KORUMA VE DÜZENLEMEDE YENİ YAKLAŞIMLAR</a:t>
            </a:r>
          </a:p>
          <a:p>
            <a:pPr>
              <a:buNone/>
            </a:pPr>
            <a:r>
              <a:rPr lang="tr-TR" sz="1200" dirty="0"/>
              <a:t>      9-1.ÇEVRE HUKUKU VE YÖNETMELİKLERİ</a:t>
            </a:r>
          </a:p>
          <a:p>
            <a:pPr>
              <a:buNone/>
            </a:pPr>
            <a:r>
              <a:rPr lang="tr-TR" sz="1200" dirty="0"/>
              <a:t>      9-2.TEHLİKE SINIRI VE RİSK ANALİZLERİ</a:t>
            </a:r>
          </a:p>
          <a:p>
            <a:pPr>
              <a:buNone/>
            </a:pPr>
            <a:r>
              <a:rPr lang="tr-TR" sz="1200" dirty="0"/>
              <a:t>      9-3.ÇEVRE POLİTİKASI, EKONOMİSİ VE PLANLAMASI</a:t>
            </a:r>
          </a:p>
          <a:p>
            <a:pPr>
              <a:buNone/>
            </a:pPr>
            <a:r>
              <a:rPr lang="tr-TR" sz="1200" dirty="0"/>
              <a:t>10.ÇOK YÖNLÜ KULLANIM VE EKOLOJİK STRES</a:t>
            </a:r>
          </a:p>
          <a:p>
            <a:pPr>
              <a:buNone/>
            </a:pPr>
            <a:r>
              <a:rPr lang="tr-TR" sz="1100" dirty="0"/>
              <a:t>11.ÇEVRESEL ETKİ DEĞERLENDİRMESİ</a:t>
            </a:r>
          </a:p>
          <a:p>
            <a:pPr>
              <a:buNone/>
            </a:pPr>
            <a:r>
              <a:rPr lang="tr-TR" sz="1100" dirty="0"/>
              <a:t>12.ULUSLARARASI SÖZLEŞMELER</a:t>
            </a:r>
          </a:p>
          <a:p>
            <a:endParaRPr lang="tr-TR" sz="1200" dirty="0"/>
          </a:p>
          <a:p>
            <a:endParaRPr lang="tr-T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marL="742950" indent="-742950" algn="just"/>
            <a:r>
              <a:rPr lang="tr-TR" sz="1800" dirty="0"/>
              <a:t>1.   Bir nokta açıktır ki:  Dünyamız emin ellerde değildir.“Yeni dünya düzeni”  yeryüzüne ölüme   mahkum etmiştir.</a:t>
            </a:r>
          </a:p>
          <a:p>
            <a:pPr algn="just"/>
            <a:r>
              <a:rPr lang="tr-TR" sz="1800" dirty="0"/>
              <a:t>2.   Bir ulusun gerçek zenginliği,  ağaç örtüsü ile ölçülebilir. </a:t>
            </a:r>
          </a:p>
          <a:p>
            <a:pPr algn="just"/>
            <a:r>
              <a:rPr lang="tr-TR" sz="1800" dirty="0"/>
              <a:t>3.   Doğru olduğunu düşündüğümüz şeyi yapmalıyız.  Çünkü doğru şeyi yapmazsak, yanlış şeyi yapacağız ve  iyileşmenin değil 	felaketin bir paçası olacağız.</a:t>
            </a:r>
          </a:p>
          <a:p>
            <a:pPr marL="742950" indent="-742950" algn="just"/>
            <a:r>
              <a:rPr lang="tr-TR" sz="1800" dirty="0"/>
              <a:t>4.   Doğaya hoyratça davranan toplumlarda insanlar arasındaki  ilişkilerde  hoyratça olur.</a:t>
            </a:r>
          </a:p>
          <a:p>
            <a:pPr algn="just"/>
            <a:r>
              <a:rPr lang="tr-TR" sz="1800" dirty="0"/>
              <a:t>5.   19. </a:t>
            </a:r>
            <a:r>
              <a:rPr lang="tr-TR" sz="1800" dirty="0" err="1"/>
              <a:t>yy.’a</a:t>
            </a:r>
            <a:r>
              <a:rPr lang="tr-TR" sz="1800" dirty="0"/>
              <a:t> kadar, hiç sona ermeyen zorlu görev, insan soyunun ve çevresinin doğal etkenlere  karşı korunmasıydı. Ama bu 	yüzyılda yeni bir ihtiyaç doğmuştur. Doğayı insana karşı korumak.</a:t>
            </a:r>
          </a:p>
          <a:p>
            <a:pPr marL="457200" indent="-457200" algn="just"/>
            <a:r>
              <a:rPr lang="tr-TR" sz="1800" dirty="0"/>
              <a:t>6.   Yeryüzü basitçe insanoğlu için bir erzak deposu ve çöp kutusu değildir. Yeryüzünün felaketimiz pahasına göz ardı ettiğimiz kendi gereksinimleri ve dinamiği vardır.</a:t>
            </a:r>
          </a:p>
          <a:p>
            <a:pPr algn="just">
              <a:tabLst>
                <a:tab pos="989013" algn="l"/>
              </a:tabLst>
            </a:pPr>
            <a:r>
              <a:rPr lang="tr-TR" sz="1800" dirty="0"/>
              <a:t>7.   İnsanların doğaya olan sevgisi ve saygısı kayboldukça, doğanın insanlara sunduğu imkanlar azalacak ve beraberinde 	felaketler artacaktır.</a:t>
            </a:r>
          </a:p>
          <a:p>
            <a:endParaRPr lang="tr-TR" sz="1800" dirty="0"/>
          </a:p>
          <a:p>
            <a:endParaRPr lang="tr-TR" sz="1800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DOĞAYLA İLGİLİ SÖZLER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10"/>
          </p:nvPr>
        </p:nvSpPr>
        <p:spPr>
          <a:xfrm>
            <a:off x="359765" y="554636"/>
            <a:ext cx="10912840" cy="1129789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tr-TR" sz="2800" dirty="0">
                <a:solidFill>
                  <a:schemeClr val="accent1"/>
                </a:solidFill>
                <a:latin typeface="Calibri" pitchFamily="34" charset="0"/>
              </a:rPr>
              <a:t>Bir nokta açıktır ki:  Dünyamız emin ellerde değildir.</a:t>
            </a:r>
          </a:p>
          <a:p>
            <a:pPr marL="742950" indent="-742950" algn="just"/>
            <a:r>
              <a:rPr lang="tr-TR" sz="2800" dirty="0">
                <a:solidFill>
                  <a:schemeClr val="accent1"/>
                </a:solidFill>
                <a:latin typeface="Calibri" pitchFamily="34" charset="0"/>
              </a:rPr>
              <a:t>			“Yeni dünya düzeni”  yeryüzünü ölüme   mahkum etmiştir.</a:t>
            </a:r>
          </a:p>
          <a:p>
            <a:endParaRPr lang="tr-TR" dirty="0"/>
          </a:p>
        </p:txBody>
      </p:sp>
      <p:sp>
        <p:nvSpPr>
          <p:cNvPr id="13" name="12 Resim Yer Tutucusu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4" name="13 Metin Yer Tutucusu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Metin Yer Tutucusu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4 İçerik Yer Tutucusu" descr="imagesSVR2NTJ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004" y="1858781"/>
            <a:ext cx="5344769" cy="4227226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39938" name="AutoShape 2" descr="orman yangınları res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5058" name="Picture 2" descr="çarpık kentleşme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1174" y="1896256"/>
            <a:ext cx="5896131" cy="44220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C:\Users\Ünal ZEYBEKOĞLU\Desktop\h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2545" y="719529"/>
            <a:ext cx="9891907" cy="49167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AutoShape 2" descr="orman yangınları res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" name="2 Resim" descr="UZEM 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548" y="359764"/>
            <a:ext cx="5251236" cy="29980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3 Resim" descr="UZEM 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41233" y="299804"/>
            <a:ext cx="5938603" cy="29693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4 Resim" descr="UZEM 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11640" y="3282846"/>
            <a:ext cx="5256442" cy="35751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4294967295"/>
          </p:nvPr>
        </p:nvSpPr>
        <p:spPr>
          <a:xfrm>
            <a:off x="393727" y="434716"/>
            <a:ext cx="10279270" cy="749508"/>
          </a:xfrm>
        </p:spPr>
        <p:txBody>
          <a:bodyPr>
            <a:normAutofit/>
          </a:bodyPr>
          <a:lstStyle/>
          <a:p>
            <a:pPr marL="742950" indent="-742950" algn="ctr">
              <a:buNone/>
            </a:pPr>
            <a:r>
              <a:rPr lang="tr-TR" dirty="0">
                <a:solidFill>
                  <a:schemeClr val="accent1"/>
                </a:solidFill>
              </a:rPr>
              <a:t>2.</a:t>
            </a:r>
            <a:r>
              <a:rPr lang="tr-TR" dirty="0"/>
              <a:t>  </a:t>
            </a:r>
            <a:r>
              <a:rPr lang="tr-TR" dirty="0">
                <a:solidFill>
                  <a:schemeClr val="accent1"/>
                </a:solidFill>
              </a:rPr>
              <a:t>Bir ulusun gerçek zenginliği,  ağaç örtüsü ile ölçülebilir. </a:t>
            </a:r>
          </a:p>
        </p:txBody>
      </p:sp>
      <p:pic>
        <p:nvPicPr>
          <p:cNvPr id="8" name="7 Resim" descr="UZE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8466" y="1525478"/>
            <a:ext cx="7854845" cy="53325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4294967295"/>
          </p:nvPr>
        </p:nvSpPr>
        <p:spPr>
          <a:xfrm>
            <a:off x="584616" y="404735"/>
            <a:ext cx="10912840" cy="1279604"/>
          </a:xfrm>
        </p:spPr>
        <p:txBody>
          <a:bodyPr>
            <a:noAutofit/>
          </a:bodyPr>
          <a:lstStyle/>
          <a:p>
            <a:pPr marL="742950" indent="-742950" algn="just">
              <a:buNone/>
            </a:pPr>
            <a:r>
              <a:rPr lang="tr-TR" dirty="0">
                <a:solidFill>
                  <a:schemeClr val="accent1"/>
                </a:solidFill>
              </a:rPr>
              <a:t>3. 	Doğru olduğunu düşündüğümüz şeyi yapmalıyız.  Çünkü doğru şeyi yapmazsak, yanlış şeyi yapacağız ve  iyileşmenin değil felaketin bir parçası olacağız.</a:t>
            </a:r>
          </a:p>
        </p:txBody>
      </p:sp>
      <p:sp>
        <p:nvSpPr>
          <p:cNvPr id="8194" name="AutoShape 2" descr="doğru düşün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196" name="AutoShape 4" descr="doğru düşünc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1" name="10 Resim" descr="uzem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399" y="1933731"/>
            <a:ext cx="6589889" cy="40925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962" name="AutoShape 2" descr="doğada felake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0964" name="Picture 4" descr="doğada felaket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0795" y="2113613"/>
            <a:ext cx="4751205" cy="36725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4294967295"/>
          </p:nvPr>
        </p:nvSpPr>
        <p:spPr>
          <a:xfrm>
            <a:off x="659567" y="885825"/>
            <a:ext cx="10687987" cy="773113"/>
          </a:xfrm>
        </p:spPr>
        <p:txBody>
          <a:bodyPr>
            <a:normAutofit fontScale="92500" lnSpcReduction="20000"/>
          </a:bodyPr>
          <a:lstStyle/>
          <a:p>
            <a:pPr marL="742950" indent="-742950" algn="just">
              <a:buNone/>
            </a:pPr>
            <a:r>
              <a:rPr lang="tr-TR" dirty="0">
                <a:solidFill>
                  <a:schemeClr val="accent1"/>
                </a:solidFill>
              </a:rPr>
              <a:t>4. 	</a:t>
            </a:r>
            <a:r>
              <a:rPr lang="tr-TR" sz="3000" dirty="0">
                <a:solidFill>
                  <a:schemeClr val="accent1"/>
                </a:solidFill>
              </a:rPr>
              <a:t>Doğaya hoyratça davranan toplumlarda insanlar arasındaki  ilişkilerde  hoyratça olur.</a:t>
            </a:r>
          </a:p>
          <a:p>
            <a:pPr marL="742950" indent="-742950" algn="just"/>
            <a:endParaRPr lang="tr-TR" dirty="0"/>
          </a:p>
        </p:txBody>
      </p:sp>
      <p:pic>
        <p:nvPicPr>
          <p:cNvPr id="8" name="7 Resim" descr="uzem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9450" y="2221901"/>
            <a:ext cx="5441430" cy="3134634"/>
          </a:xfrm>
          <a:prstGeom prst="rect">
            <a:avLst/>
          </a:prstGeom>
        </p:spPr>
      </p:pic>
      <p:pic>
        <p:nvPicPr>
          <p:cNvPr id="9" name="8 Resim" descr="uzem 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5849" y="2248525"/>
            <a:ext cx="5616371" cy="30430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799" y="3155430"/>
            <a:ext cx="5835016" cy="3702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5474" name="Picture 2" descr="orman yangınları resmi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6572" y="3133724"/>
            <a:ext cx="5715000" cy="37242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5476" name="AutoShape 4" descr="orman yangınları res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5478" name="Picture 6" descr="İlgili resi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4098" y="0"/>
            <a:ext cx="6151642" cy="30879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nsanın doğaya verdiği zararlara örnekler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1312" y="1106649"/>
            <a:ext cx="5673882" cy="2341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6" descr="insanın doğaya verdiği zararlara örnekler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5869" y="3644992"/>
            <a:ext cx="5021706" cy="28532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Picture 18" descr="insanın doğaya verdiği zararlara örnekler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4420" y="743141"/>
            <a:ext cx="4601980" cy="33167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" name="4 İçerik Yer Tutucusu" descr="imagesSVR2NTJ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9311" y="3794538"/>
            <a:ext cx="4291580" cy="3063462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6" name="5 Dikdörtgen"/>
          <p:cNvSpPr/>
          <p:nvPr/>
        </p:nvSpPr>
        <p:spPr>
          <a:xfrm>
            <a:off x="824459" y="0"/>
            <a:ext cx="10643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/>
            <a:r>
              <a:rPr lang="tr-TR" sz="2000" dirty="0">
                <a:solidFill>
                  <a:schemeClr val="accent1"/>
                </a:solidFill>
              </a:rPr>
              <a:t>5.   19. </a:t>
            </a:r>
            <a:r>
              <a:rPr lang="tr-TR" sz="2000" dirty="0" err="1">
                <a:solidFill>
                  <a:schemeClr val="accent1"/>
                </a:solidFill>
              </a:rPr>
              <a:t>yy.’a</a:t>
            </a:r>
            <a:r>
              <a:rPr lang="tr-TR" sz="2000" dirty="0">
                <a:solidFill>
                  <a:schemeClr val="accent1"/>
                </a:solidFill>
              </a:rPr>
              <a:t> kadar, hiç sona ermeyen zorlu görev, insan soyunun ve çevresinin doğal etkenlere 	karşı 	korunmasıydı. Ama bu yüzyılda yeni bir ihtiyaç doğmuştur. Doğayı insana karşı 	korumak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İ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467" y="183630"/>
            <a:ext cx="5905500" cy="3333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6500" name="Picture 4" descr="Orman kesimleri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0505" y="202666"/>
            <a:ext cx="4646951" cy="31378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6504" name="Picture 8" descr="Orman kesimleri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251" y="3704848"/>
            <a:ext cx="5630628" cy="3153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6866" name="Picture 2" descr="insanın doğaya verdiği zararlara örnekler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0505" y="3612630"/>
            <a:ext cx="5315314" cy="32613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4294967295"/>
          </p:nvPr>
        </p:nvSpPr>
        <p:spPr>
          <a:xfrm>
            <a:off x="464695" y="0"/>
            <a:ext cx="11002781" cy="1409076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 startAt="6"/>
            </a:pPr>
            <a:r>
              <a:rPr lang="tr-TR" dirty="0">
                <a:solidFill>
                  <a:schemeClr val="accent1"/>
                </a:solidFill>
              </a:rPr>
              <a:t>Yeryüzü basitçe insanoğlu için bir erzak deposu ve çöp kutusu değildir. Yeryüzünün felaketimiz pahasına göz ardı ettiğimiz kendi gereksinimleri ve dinamiği vardır.</a:t>
            </a:r>
          </a:p>
          <a:p>
            <a:pPr marL="742950" indent="-742950" algn="just"/>
            <a:endParaRPr lang="tr-TR" dirty="0"/>
          </a:p>
        </p:txBody>
      </p:sp>
      <p:pic>
        <p:nvPicPr>
          <p:cNvPr id="8" name="7 Resim" descr="uzem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5515" y="1813809"/>
            <a:ext cx="4066486" cy="3912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8 Resim" descr="uzem 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83864" y="1138862"/>
            <a:ext cx="4055860" cy="326824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10 Resim" descr="uzem 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9862" y="3735232"/>
            <a:ext cx="3561473" cy="29501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842" name="Picture 2" descr="doğayı çöp deposu çevirmek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6662" y="1229194"/>
            <a:ext cx="3629291" cy="2252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5844" name="AutoShape 4" descr="doğada çöp yığın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5846" name="AutoShape 6" descr="doğada çöp yığın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5848" name="AutoShape 8" descr="doğada çöp yığın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5850" name="AutoShape 10" descr="doğada çöp yığın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5852" name="Picture 12" descr="doğada çöp yığınları ile ilgili görsel sonu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43153" y="4559505"/>
            <a:ext cx="4104456" cy="2298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güzel doğa manzaraları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5411449" cy="3289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524" name="Picture 4" descr="güzel doğa manzaraları masaüstü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1261" y="3179345"/>
            <a:ext cx="5546352" cy="3476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526" name="Picture 6" descr="güzel doğa manzaraları masaüstü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1508" y="0"/>
            <a:ext cx="5273325" cy="295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7528" name="Picture 8" descr="güzel doğa manzaraları masaüstü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46667"/>
            <a:ext cx="5703529" cy="31939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etin Yer Tutucusu"/>
          <p:cNvSpPr>
            <a:spLocks noGrp="1"/>
          </p:cNvSpPr>
          <p:nvPr>
            <p:ph type="body" sz="quarter" idx="4294967295"/>
          </p:nvPr>
        </p:nvSpPr>
        <p:spPr>
          <a:xfrm>
            <a:off x="1158225" y="329785"/>
            <a:ext cx="9834562" cy="1219642"/>
          </a:xfrm>
        </p:spPr>
        <p:txBody>
          <a:bodyPr>
            <a:normAutofit lnSpcReduction="10000"/>
          </a:bodyPr>
          <a:lstStyle/>
          <a:p>
            <a:pPr algn="just">
              <a:buNone/>
              <a:tabLst>
                <a:tab pos="989013" algn="l"/>
              </a:tabLst>
            </a:pPr>
            <a:r>
              <a:rPr lang="tr-TR" dirty="0">
                <a:solidFill>
                  <a:schemeClr val="accent1"/>
                </a:solidFill>
              </a:rPr>
              <a:t>7. İnsanların doğaya olan sevgisi ve saygısı kayboldukça, doğanın insanlara sunduğu imkanlar azalacak ve beraberinde felaketler artacaktır.</a:t>
            </a:r>
          </a:p>
        </p:txBody>
      </p:sp>
      <p:pic>
        <p:nvPicPr>
          <p:cNvPr id="8" name="7 Resim" descr="uzem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823" y="1708879"/>
            <a:ext cx="3954820" cy="25333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8 Resim" descr="uzem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1499" y="4272197"/>
            <a:ext cx="4424408" cy="25858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10 Resim" descr="uzem 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29679" y="1548680"/>
            <a:ext cx="4462321" cy="28584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AutoShape 2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548" name="AutoShape 4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550" name="AutoShape 6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552" name="AutoShape 8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554" name="AutoShape 10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556" name="AutoShape 12" descr="orman içi yol inşaatları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7 Resim" descr="uzem 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82426" cy="29680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8 Resim" descr="uzem 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3357797"/>
            <a:ext cx="5259869" cy="35002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8558" name="Picture 14" descr="tarım alanlarının bozulması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7353" y="0"/>
            <a:ext cx="4934346" cy="31607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8560" name="Picture 16" descr="tarım alanlarının bozulması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8788" y="3285822"/>
            <a:ext cx="5058923" cy="3377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>
          <a:xfrm>
            <a:off x="247650" y="779488"/>
            <a:ext cx="11722100" cy="607851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sz="3100" b="1" dirty="0">
                <a:solidFill>
                  <a:srgbClr val="0070C0"/>
                </a:solidFill>
              </a:rPr>
              <a:t>Habitat:</a:t>
            </a:r>
            <a:r>
              <a:rPr lang="tr-TR" sz="3100" b="1" dirty="0"/>
              <a:t> </a:t>
            </a:r>
            <a:r>
              <a:rPr lang="tr-TR" sz="3100" dirty="0">
                <a:cs typeface="Times New Roman" pitchFamily="18" charset="0"/>
              </a:rPr>
              <a:t>Bir </a:t>
            </a:r>
            <a:r>
              <a:rPr lang="tr-TR" sz="3100" b="1" dirty="0">
                <a:cs typeface="Times New Roman" pitchFamily="18" charset="0"/>
              </a:rPr>
              <a:t>organizmanın</a:t>
            </a:r>
            <a:r>
              <a:rPr lang="tr-TR" sz="3100" dirty="0">
                <a:cs typeface="Times New Roman" pitchFamily="18" charset="0"/>
              </a:rPr>
              <a:t> veya </a:t>
            </a:r>
            <a:r>
              <a:rPr lang="tr-TR" sz="3100" b="1" dirty="0" err="1">
                <a:cs typeface="Times New Roman" pitchFamily="18" charset="0"/>
              </a:rPr>
              <a:t>populasyonun</a:t>
            </a:r>
            <a:r>
              <a:rPr lang="tr-TR" sz="3100" dirty="0">
                <a:cs typeface="Times New Roman" pitchFamily="18" charset="0"/>
              </a:rPr>
              <a:t> doğal olarak yaşadığı yerdir. </a:t>
            </a:r>
            <a:r>
              <a:rPr lang="tr-TR" sz="3100" i="1" dirty="0">
                <a:cs typeface="Times New Roman" pitchFamily="18" charset="0"/>
              </a:rPr>
              <a:t>Habitat bir türe 	ait birey veya bireylerin yerleştiği alan .</a:t>
            </a:r>
          </a:p>
          <a:p>
            <a:pPr algn="just"/>
            <a:r>
              <a:rPr lang="tr-TR" sz="3100" b="1" dirty="0" err="1">
                <a:solidFill>
                  <a:srgbClr val="0070C0"/>
                </a:solidFill>
              </a:rPr>
              <a:t>Biyotop</a:t>
            </a:r>
            <a:r>
              <a:rPr lang="tr-TR" sz="3100" b="1" dirty="0">
                <a:solidFill>
                  <a:srgbClr val="0070C0"/>
                </a:solidFill>
              </a:rPr>
              <a:t>:</a:t>
            </a:r>
            <a:r>
              <a:rPr lang="tr-TR" sz="3100" b="1" dirty="0"/>
              <a:t> </a:t>
            </a:r>
            <a:r>
              <a:rPr lang="tr-TR" sz="3100" dirty="0"/>
              <a:t>Canlı varlıkların </a:t>
            </a:r>
            <a:r>
              <a:rPr lang="tr-TR" sz="3100" b="1" dirty="0"/>
              <a:t>yaşamını sürdürebilmesi </a:t>
            </a:r>
            <a:r>
              <a:rPr lang="tr-TR" sz="3100" dirty="0"/>
              <a:t>için uygun çevresel koşullara sahip bir 	</a:t>
            </a:r>
            <a:r>
              <a:rPr lang="tr-TR" sz="3100" b="1" dirty="0"/>
              <a:t>coğrafi bölge </a:t>
            </a:r>
            <a:r>
              <a:rPr lang="tr-TR" sz="3100" dirty="0"/>
              <a:t>veya değişken hacimli bir ortamdır. </a:t>
            </a:r>
            <a:r>
              <a:rPr lang="tr-TR" sz="3100" dirty="0" err="1"/>
              <a:t>Biyotop</a:t>
            </a:r>
            <a:r>
              <a:rPr lang="tr-TR" sz="3100" dirty="0"/>
              <a:t>, </a:t>
            </a:r>
            <a:r>
              <a:rPr lang="tr-TR" sz="3100" dirty="0" err="1"/>
              <a:t>komünitelerin</a:t>
            </a:r>
            <a:r>
              <a:rPr lang="tr-TR" sz="3100" dirty="0"/>
              <a:t> yerleştiği 	alan olarak kabul edilir.</a:t>
            </a:r>
          </a:p>
          <a:p>
            <a:pPr algn="just"/>
            <a:r>
              <a:rPr lang="tr-TR" sz="3100" dirty="0"/>
              <a:t>Habitat </a:t>
            </a:r>
            <a:r>
              <a:rPr lang="tr-TR" sz="3100" b="1" dirty="0"/>
              <a:t>bir türe ait birey </a:t>
            </a:r>
            <a:r>
              <a:rPr lang="tr-TR" sz="3100" dirty="0"/>
              <a:t>veya bireylerin yerleştiği alan, </a:t>
            </a:r>
            <a:r>
              <a:rPr lang="tr-TR" sz="3100" dirty="0" err="1"/>
              <a:t>biyotop</a:t>
            </a:r>
            <a:r>
              <a:rPr lang="tr-TR" sz="3100" dirty="0"/>
              <a:t> ise </a:t>
            </a:r>
            <a:r>
              <a:rPr lang="tr-TR" sz="3100" dirty="0" err="1"/>
              <a:t>komünitelerin</a:t>
            </a:r>
            <a:r>
              <a:rPr lang="tr-TR" sz="3100" dirty="0"/>
              <a:t> yerleştiği alan olarak kabul edilir.</a:t>
            </a:r>
          </a:p>
          <a:p>
            <a:pPr algn="just"/>
            <a:r>
              <a:rPr lang="tr-TR" sz="3100" b="1" dirty="0">
                <a:solidFill>
                  <a:srgbClr val="0070C0"/>
                </a:solidFill>
              </a:rPr>
              <a:t>Ekolojik Niş: </a:t>
            </a:r>
            <a:r>
              <a:rPr lang="tr-TR" sz="3100" dirty="0"/>
              <a:t>Bir </a:t>
            </a:r>
            <a:r>
              <a:rPr lang="tr-TR" sz="3100" b="1" dirty="0"/>
              <a:t>organizma</a:t>
            </a:r>
            <a:r>
              <a:rPr lang="tr-TR" sz="3100" dirty="0"/>
              <a:t> veya </a:t>
            </a:r>
            <a:r>
              <a:rPr lang="tr-TR" sz="3100" b="1" dirty="0" err="1"/>
              <a:t>populasyonun</a:t>
            </a:r>
            <a:r>
              <a:rPr lang="tr-TR" sz="3100" dirty="0"/>
              <a:t> ekosistem içindeki </a:t>
            </a:r>
            <a:r>
              <a:rPr lang="tr-TR" sz="3100" b="1" dirty="0"/>
              <a:t>işlevini</a:t>
            </a:r>
            <a:r>
              <a:rPr lang="tr-TR" sz="3100" dirty="0"/>
              <a:t> belirler. Yani 	organizmanın 	yaşamını sürdürebilmek için kurduğu ilişkileri ve işlevini yani yaptığı işi 	belirtmek amacıyla kullanılır. </a:t>
            </a:r>
          </a:p>
          <a:p>
            <a:r>
              <a:rPr lang="tr-TR" sz="3100" dirty="0"/>
              <a:t>	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>
          <a:xfrm>
            <a:off x="247650" y="194872"/>
            <a:ext cx="11722100" cy="786203"/>
          </a:xfrm>
        </p:spPr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2.  TEMEL KAVRAMLAR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>
          <a:xfrm>
            <a:off x="247650" y="1349115"/>
            <a:ext cx="11722100" cy="5118360"/>
          </a:xfrm>
        </p:spPr>
        <p:txBody>
          <a:bodyPr/>
          <a:lstStyle/>
          <a:p>
            <a:pPr algn="just"/>
            <a:r>
              <a:rPr lang="tr-TR" dirty="0"/>
              <a:t>	Bu açıklamadan anlaşılacağı üzere, habitat bir canlının yaşadığı yer (adres), ekolojik niş 	ise 	yaptığı işi (mesleğini) belirtmektedir.</a:t>
            </a:r>
            <a:endParaRPr lang="tr-TR" b="1" dirty="0"/>
          </a:p>
          <a:p>
            <a:pPr algn="just"/>
            <a:r>
              <a:rPr lang="tr-TR" b="1" dirty="0" err="1">
                <a:solidFill>
                  <a:srgbClr val="0070C0"/>
                </a:solidFill>
              </a:rPr>
              <a:t>Populasyon</a:t>
            </a:r>
            <a:r>
              <a:rPr lang="tr-TR" b="1" dirty="0">
                <a:solidFill>
                  <a:srgbClr val="0070C0"/>
                </a:solidFill>
              </a:rPr>
              <a:t>:</a:t>
            </a:r>
            <a:r>
              <a:rPr lang="tr-TR" b="1" dirty="0"/>
              <a:t> </a:t>
            </a:r>
            <a:r>
              <a:rPr lang="tr-TR" dirty="0"/>
              <a:t>Belirli bir bölgede yaşayan </a:t>
            </a:r>
            <a:r>
              <a:rPr lang="tr-TR" b="1" dirty="0"/>
              <a:t>aynı türe ait bireylerin </a:t>
            </a:r>
            <a:r>
              <a:rPr lang="tr-TR" dirty="0"/>
              <a:t>oluşturduğu topluluktur.</a:t>
            </a:r>
          </a:p>
          <a:p>
            <a:pPr algn="just"/>
            <a:r>
              <a:rPr lang="tr-TR" b="1" dirty="0" err="1">
                <a:solidFill>
                  <a:srgbClr val="0070C0"/>
                </a:solidFill>
              </a:rPr>
              <a:t>Komünite</a:t>
            </a:r>
            <a:r>
              <a:rPr lang="tr-TR" b="1" dirty="0">
                <a:solidFill>
                  <a:srgbClr val="0070C0"/>
                </a:solidFill>
              </a:rPr>
              <a:t>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Belirli bir bölgede yaşayan </a:t>
            </a:r>
            <a:r>
              <a:rPr lang="tr-TR" b="1" dirty="0"/>
              <a:t>çeşitli türlere ait bireylerin </a:t>
            </a:r>
            <a:r>
              <a:rPr lang="tr-TR" dirty="0"/>
              <a:t>oluşturduğu topluluk olarak 	tanımlanır.</a:t>
            </a:r>
          </a:p>
          <a:p>
            <a:pPr algn="just"/>
            <a:r>
              <a:rPr lang="tr-TR" b="1" dirty="0">
                <a:solidFill>
                  <a:srgbClr val="0070C0"/>
                </a:solidFill>
              </a:rPr>
              <a:t>Sistem:</a:t>
            </a:r>
            <a:r>
              <a:rPr lang="tr-TR" b="1" dirty="0"/>
              <a:t> </a:t>
            </a:r>
            <a:r>
              <a:rPr lang="tr-TR" dirty="0"/>
              <a:t>Birbirleriyle etkileşim içinde olan </a:t>
            </a:r>
            <a:r>
              <a:rPr lang="tr-TR" b="1" dirty="0"/>
              <a:t>bağlantılı parçaların oluşturduğu bütüne </a:t>
            </a:r>
            <a:r>
              <a:rPr lang="tr-TR" dirty="0"/>
              <a:t>denir.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TEMEL KAVRAMLAR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247650" y="974361"/>
            <a:ext cx="11722100" cy="5493114"/>
          </a:xfrm>
        </p:spPr>
        <p:txBody>
          <a:bodyPr>
            <a:normAutofit fontScale="92500"/>
          </a:bodyPr>
          <a:lstStyle/>
          <a:p>
            <a:pPr algn="just"/>
            <a:r>
              <a:rPr lang="tr-TR" b="1" dirty="0">
                <a:solidFill>
                  <a:srgbClr val="0070C0"/>
                </a:solidFill>
              </a:rPr>
              <a:t>Ekosistem: </a:t>
            </a:r>
            <a:r>
              <a:rPr lang="tr-TR" dirty="0"/>
              <a:t>Organizmaların tek tek, birbirleriyle, diğer organizma türleriyle dinamik bir denge kurarak 	içerisinde bulundukları yaşama alanlarıdır. Ekosistemlerin en büyük özelliği kendi kendini 	</a:t>
            </a:r>
            <a:r>
              <a:rPr lang="tr-TR" dirty="0" err="1"/>
              <a:t>regüle</a:t>
            </a:r>
            <a:r>
              <a:rPr lang="tr-TR" dirty="0"/>
              <a:t> edebilmesi yani düzenleyebilmesidir.</a:t>
            </a:r>
          </a:p>
          <a:p>
            <a:pPr algn="just"/>
            <a:r>
              <a:rPr lang="tr-TR" dirty="0"/>
              <a:t>Her ekosistem </a:t>
            </a:r>
            <a:r>
              <a:rPr lang="tr-TR" b="1" dirty="0"/>
              <a:t>canlı</a:t>
            </a:r>
            <a:r>
              <a:rPr lang="tr-TR" dirty="0"/>
              <a:t> (üretici, tüketici ve ayrıştırıcılar) ve </a:t>
            </a:r>
            <a:r>
              <a:rPr lang="tr-TR" b="1" dirty="0"/>
              <a:t>cansız </a:t>
            </a:r>
            <a:r>
              <a:rPr lang="tr-TR" dirty="0"/>
              <a:t>(inorganik maddeler, organik maddeler 	ve fiziksel koşullar) </a:t>
            </a:r>
            <a:r>
              <a:rPr lang="tr-TR" dirty="0" err="1"/>
              <a:t>ögelerden</a:t>
            </a:r>
            <a:r>
              <a:rPr lang="tr-TR" dirty="0"/>
              <a:t> oluşur.</a:t>
            </a:r>
          </a:p>
          <a:p>
            <a:pPr algn="just"/>
            <a:r>
              <a:rPr lang="tr-TR" b="1" dirty="0"/>
              <a:t>Canlı ögeler</a:t>
            </a:r>
            <a:r>
              <a:rPr lang="tr-TR" dirty="0"/>
              <a:t>; üreticiler yeşil bitkilerdir;  tüketiciler hayvanlar;  ayrıştırıcılar da bakteri ve </a:t>
            </a:r>
            <a:r>
              <a:rPr lang="tr-TR" dirty="0" err="1"/>
              <a:t>funguslardır</a:t>
            </a:r>
            <a:r>
              <a:rPr lang="tr-TR" dirty="0"/>
              <a:t>.</a:t>
            </a:r>
          </a:p>
          <a:p>
            <a:pPr algn="just"/>
            <a:r>
              <a:rPr lang="tr-TR" b="1" dirty="0"/>
              <a:t>Cansız </a:t>
            </a:r>
            <a:r>
              <a:rPr lang="tr-TR" b="1" dirty="0" err="1"/>
              <a:t>ögeler</a:t>
            </a:r>
            <a:r>
              <a:rPr lang="tr-TR" dirty="0"/>
              <a:t>; inorganik maddeler karbon, hidrojen, fosfor, azot, potasyum vb. maddelerdir. </a:t>
            </a:r>
          </a:p>
          <a:p>
            <a:pPr algn="just"/>
            <a:r>
              <a:rPr lang="tr-TR" dirty="0"/>
              <a:t>	Organik maddeler;  karbonhidrat, protein, yağ gibi bileşiklerdir. </a:t>
            </a:r>
          </a:p>
          <a:p>
            <a:pPr algn="just"/>
            <a:r>
              <a:rPr lang="tr-TR" dirty="0"/>
              <a:t>	Fiziksel koşullar;  sıcaklık, nem, yağış olaylarıdır.</a:t>
            </a:r>
          </a:p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TEMEL KAVRAMLAR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882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20130"/>
            <a:ext cx="10515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4229">
              <a:lnSpc>
                <a:spcPct val="100000"/>
              </a:lnSpc>
            </a:pPr>
            <a:r>
              <a:rPr sz="4000" spc="-10" dirty="0"/>
              <a:t>E</a:t>
            </a:r>
            <a:r>
              <a:rPr sz="4000" spc="-135" dirty="0"/>
              <a:t>k</a:t>
            </a:r>
            <a:r>
              <a:rPr sz="4000" spc="-10" dirty="0"/>
              <a:t>osi</a:t>
            </a:r>
            <a:r>
              <a:rPr sz="4000" spc="-55" dirty="0"/>
              <a:t>s</a:t>
            </a:r>
            <a:r>
              <a:rPr sz="4000" spc="-50" dirty="0"/>
              <a:t>t</a:t>
            </a:r>
            <a:r>
              <a:rPr sz="4000" spc="-5" dirty="0"/>
              <a:t>em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609600" y="1219200"/>
            <a:ext cx="10972800" cy="692497"/>
          </a:xfrm>
          <a:prstGeom prst="rect">
            <a:avLst/>
          </a:prstGeom>
          <a:ln w="9525">
            <a:solidFill>
              <a:srgbClr val="548ED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485"/>
              </a:lnSpc>
            </a:pPr>
            <a:r>
              <a:rPr sz="2700" spc="-60" dirty="0">
                <a:solidFill>
                  <a:srgbClr val="0070C0"/>
                </a:solidFill>
                <a:latin typeface="Calibri"/>
                <a:cs typeface="Calibri"/>
              </a:rPr>
              <a:t>Tür </a:t>
            </a:r>
            <a:r>
              <a:rPr sz="2700" dirty="0">
                <a:solidFill>
                  <a:srgbClr val="0070C0"/>
                </a:solidFill>
                <a:latin typeface="Calibri"/>
                <a:cs typeface="Calibri"/>
              </a:rPr>
              <a:t>içi – </a:t>
            </a:r>
            <a:r>
              <a:rPr sz="2700" spc="-30" dirty="0">
                <a:solidFill>
                  <a:srgbClr val="0070C0"/>
                </a:solidFill>
                <a:latin typeface="Calibri"/>
                <a:cs typeface="Calibri"/>
              </a:rPr>
              <a:t>Türler </a:t>
            </a:r>
            <a:r>
              <a:rPr sz="2700" spc="-15" dirty="0">
                <a:solidFill>
                  <a:srgbClr val="0070C0"/>
                </a:solidFill>
                <a:latin typeface="Calibri"/>
                <a:cs typeface="Calibri"/>
              </a:rPr>
              <a:t>arası </a:t>
            </a:r>
            <a:r>
              <a:rPr sz="2700" dirty="0">
                <a:solidFill>
                  <a:srgbClr val="0070C0"/>
                </a:solidFill>
                <a:latin typeface="Calibri"/>
                <a:cs typeface="Calibri"/>
              </a:rPr>
              <a:t>– </a:t>
            </a:r>
            <a:r>
              <a:rPr sz="2700" spc="-5" dirty="0">
                <a:solidFill>
                  <a:srgbClr val="0070C0"/>
                </a:solidFill>
                <a:latin typeface="Calibri"/>
                <a:cs typeface="Calibri"/>
              </a:rPr>
              <a:t>Canlı-cansız </a:t>
            </a:r>
            <a:r>
              <a:rPr sz="2700" spc="-15" dirty="0">
                <a:solidFill>
                  <a:srgbClr val="0070C0"/>
                </a:solidFill>
                <a:latin typeface="Calibri"/>
                <a:cs typeface="Calibri"/>
              </a:rPr>
              <a:t>arası </a:t>
            </a:r>
            <a:r>
              <a:rPr sz="2700" dirty="0">
                <a:solidFill>
                  <a:srgbClr val="0070C0"/>
                </a:solidFill>
                <a:latin typeface="Calibri"/>
                <a:cs typeface="Calibri"/>
              </a:rPr>
              <a:t>ilişkilerin</a:t>
            </a:r>
            <a:r>
              <a:rPr sz="2700" spc="7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0070C0"/>
                </a:solidFill>
                <a:latin typeface="Calibri"/>
                <a:cs typeface="Calibri"/>
              </a:rPr>
              <a:t>dengeli</a:t>
            </a:r>
            <a:endParaRPr sz="2700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3810" algn="ctr">
              <a:lnSpc>
                <a:spcPts val="2920"/>
              </a:lnSpc>
            </a:pPr>
            <a:r>
              <a:rPr sz="2700" dirty="0">
                <a:solidFill>
                  <a:srgbClr val="0070C0"/>
                </a:solidFill>
                <a:latin typeface="Calibri"/>
                <a:cs typeface="Calibri"/>
              </a:rPr>
              <a:t>bir şekilde </a:t>
            </a:r>
            <a:r>
              <a:rPr sz="2700" spc="-5" dirty="0">
                <a:solidFill>
                  <a:srgbClr val="0070C0"/>
                </a:solidFill>
                <a:latin typeface="Calibri"/>
                <a:cs typeface="Calibri"/>
              </a:rPr>
              <a:t>yürütüldüğü </a:t>
            </a:r>
            <a:r>
              <a:rPr sz="2700" spc="-10" dirty="0">
                <a:solidFill>
                  <a:srgbClr val="0070C0"/>
                </a:solidFill>
                <a:latin typeface="Calibri"/>
                <a:cs typeface="Calibri"/>
              </a:rPr>
              <a:t>yaşam</a:t>
            </a:r>
            <a:r>
              <a:rPr sz="2700" spc="-6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0070C0"/>
                </a:solidFill>
                <a:latin typeface="Calibri"/>
                <a:cs typeface="Calibri"/>
              </a:rPr>
              <a:t>alanları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20766" y="2171700"/>
            <a:ext cx="931248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Klimal, edafik, </a:t>
            </a:r>
            <a:r>
              <a:rPr sz="2400" b="1" spc="-10" dirty="0">
                <a:latin typeface="Calibri"/>
                <a:cs typeface="Calibri"/>
              </a:rPr>
              <a:t>topografik ve </a:t>
            </a:r>
            <a:r>
              <a:rPr sz="2400" b="1" spc="-5" dirty="0">
                <a:latin typeface="Calibri"/>
                <a:cs typeface="Calibri"/>
              </a:rPr>
              <a:t>biyotik </a:t>
            </a:r>
            <a:r>
              <a:rPr sz="2400" b="1" spc="-10" dirty="0">
                <a:latin typeface="Calibri"/>
                <a:cs typeface="Calibri"/>
              </a:rPr>
              <a:t>özelliklerin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dengesi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28004" y="2604212"/>
            <a:ext cx="9646411" cy="42086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8600" y="6382876"/>
            <a:ext cx="4114800" cy="312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endParaRPr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just"/>
            <a:endParaRPr lang="tr-TR" b="1" dirty="0"/>
          </a:p>
          <a:p>
            <a:pPr algn="just"/>
            <a:r>
              <a:rPr lang="tr-TR" b="1" dirty="0" err="1">
                <a:solidFill>
                  <a:schemeClr val="accent1"/>
                </a:solidFill>
              </a:rPr>
              <a:t>Biyom</a:t>
            </a:r>
            <a:r>
              <a:rPr lang="tr-TR" b="1" dirty="0">
                <a:solidFill>
                  <a:schemeClr val="accent1"/>
                </a:solidFill>
              </a:rPr>
              <a:t>: </a:t>
            </a:r>
            <a:r>
              <a:rPr lang="tr-TR" dirty="0"/>
              <a:t>Yeryuvarında büyük </a:t>
            </a:r>
            <a:r>
              <a:rPr lang="tr-TR" b="1" dirty="0"/>
              <a:t>iklim kuşaklarına bağlı </a:t>
            </a:r>
            <a:r>
              <a:rPr lang="tr-TR" dirty="0"/>
              <a:t>olarak oluşan büyük </a:t>
            </a:r>
            <a:r>
              <a:rPr lang="tr-TR" b="1" dirty="0"/>
              <a:t>canlı toplumlarına </a:t>
            </a:r>
            <a:r>
              <a:rPr lang="tr-TR" dirty="0"/>
              <a:t>	</a:t>
            </a:r>
            <a:r>
              <a:rPr lang="tr-TR" dirty="0" err="1"/>
              <a:t>biyom</a:t>
            </a:r>
            <a:r>
              <a:rPr lang="tr-TR" dirty="0"/>
              <a:t> denir.</a:t>
            </a:r>
          </a:p>
          <a:p>
            <a:pPr algn="just"/>
            <a:r>
              <a:rPr lang="tr-TR" dirty="0"/>
              <a:t>	</a:t>
            </a:r>
            <a:r>
              <a:rPr lang="tr-TR" dirty="0" err="1"/>
              <a:t>Biyomlar</a:t>
            </a:r>
            <a:r>
              <a:rPr lang="tr-TR" dirty="0"/>
              <a:t> yeryuvarı yüzeyinde yayılmış bitki ve hayvanların oluşturduğu doğal 	ekosistemlerdir.</a:t>
            </a:r>
          </a:p>
          <a:p>
            <a:endParaRPr lang="tr-TR" sz="2200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TEMEL KAVRAMLAR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87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20130"/>
            <a:ext cx="10515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48404">
              <a:lnSpc>
                <a:spcPct val="100000"/>
              </a:lnSpc>
            </a:pPr>
            <a:r>
              <a:rPr sz="4000" spc="-5" dirty="0"/>
              <a:t>Bi</a:t>
            </a:r>
            <a:r>
              <a:rPr sz="4000" spc="-60" dirty="0"/>
              <a:t>y</a:t>
            </a:r>
            <a:r>
              <a:rPr sz="4000" spc="-10" dirty="0"/>
              <a:t>om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672878" y="1165605"/>
            <a:ext cx="885105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 err="1">
                <a:latin typeface="Calibri"/>
                <a:cs typeface="Calibri"/>
              </a:rPr>
              <a:t>İklim</a:t>
            </a:r>
            <a:r>
              <a:rPr sz="2800" spc="-5" dirty="0">
                <a:latin typeface="Calibri"/>
                <a:cs typeface="Calibri"/>
              </a:rPr>
              <a:t> kuşaklarına </a:t>
            </a:r>
            <a:r>
              <a:rPr sz="2800" dirty="0">
                <a:latin typeface="Calibri"/>
                <a:cs typeface="Calibri"/>
              </a:rPr>
              <a:t>bağlı </a:t>
            </a:r>
            <a:r>
              <a:rPr sz="2800" spc="-5" dirty="0">
                <a:latin typeface="Calibri"/>
                <a:cs typeface="Calibri"/>
              </a:rPr>
              <a:t>büyük </a:t>
            </a:r>
            <a:r>
              <a:rPr sz="2800" spc="-10" dirty="0">
                <a:latin typeface="Calibri"/>
                <a:cs typeface="Calibri"/>
              </a:rPr>
              <a:t>canlı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toplulukları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" y="1642491"/>
            <a:ext cx="12191999" cy="4377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" y="6181342"/>
            <a:ext cx="12191999" cy="676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8600" y="6382876"/>
            <a:ext cx="4114800" cy="312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endParaRPr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cap="all" dirty="0">
                <a:solidFill>
                  <a:srgbClr val="FF0000"/>
                </a:solidFill>
              </a:rPr>
              <a:t>TEMEL KAVRAMLAR</a:t>
            </a:r>
            <a:br>
              <a:rPr lang="tr-TR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b="1" dirty="0">
                <a:solidFill>
                  <a:schemeClr val="accent1"/>
                </a:solidFill>
              </a:rPr>
              <a:t>Biyosfer:</a:t>
            </a:r>
            <a:r>
              <a:rPr lang="tr-TR" b="1" dirty="0"/>
              <a:t> </a:t>
            </a:r>
            <a:r>
              <a:rPr lang="tr-TR" dirty="0"/>
              <a:t>Canlıların </a:t>
            </a:r>
            <a:r>
              <a:rPr lang="tr-TR" b="1" dirty="0"/>
              <a:t>litosfer, atmosfer ve </a:t>
            </a:r>
            <a:r>
              <a:rPr lang="tr-TR" b="1" dirty="0" err="1"/>
              <a:t>hidrotosferde</a:t>
            </a:r>
            <a:r>
              <a:rPr lang="tr-TR" b="1" dirty="0"/>
              <a:t> </a:t>
            </a:r>
            <a:r>
              <a:rPr lang="tr-TR" dirty="0"/>
              <a:t>oluşturduğu düşünülen 	tabaka olarak 	kabul 	edilir. Bu tabakanın kalınlığı </a:t>
            </a:r>
            <a:r>
              <a:rPr lang="tr-TR" b="1" dirty="0"/>
              <a:t>20 km. </a:t>
            </a:r>
            <a:r>
              <a:rPr lang="tr-TR" dirty="0"/>
              <a:t>kadardır.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b="1" dirty="0" err="1">
                <a:solidFill>
                  <a:schemeClr val="accent1"/>
                </a:solidFill>
              </a:rPr>
              <a:t>Ekosfer</a:t>
            </a:r>
            <a:r>
              <a:rPr lang="tr-TR" b="1" dirty="0">
                <a:solidFill>
                  <a:schemeClr val="accent1"/>
                </a:solidFill>
              </a:rPr>
              <a:t>:</a:t>
            </a:r>
            <a:r>
              <a:rPr lang="tr-TR" b="1" dirty="0"/>
              <a:t> </a:t>
            </a:r>
            <a:r>
              <a:rPr lang="tr-TR" dirty="0"/>
              <a:t>Biyosferi oluşturan </a:t>
            </a:r>
            <a:r>
              <a:rPr lang="tr-TR" b="1" dirty="0"/>
              <a:t>canlılarla bunların cansız çevresi </a:t>
            </a:r>
            <a:r>
              <a:rPr lang="tr-TR" dirty="0" err="1"/>
              <a:t>ekosfer</a:t>
            </a:r>
            <a:r>
              <a:rPr lang="tr-TR" dirty="0"/>
              <a:t> veya dünya 	ekosistemini 	oluşturur.</a:t>
            </a:r>
          </a:p>
        </p:txBody>
      </p:sp>
    </p:spTree>
    <p:extLst>
      <p:ext uri="{BB962C8B-B14F-4D97-AF65-F5344CB8AC3E}">
        <p14:creationId xmlns:p14="http://schemas.microsoft.com/office/powerpoint/2010/main" val="4244584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20130"/>
            <a:ext cx="10515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6675">
              <a:lnSpc>
                <a:spcPct val="100000"/>
              </a:lnSpc>
            </a:pPr>
            <a:r>
              <a:rPr sz="4000" spc="-30" dirty="0"/>
              <a:t>Biyosfer </a:t>
            </a:r>
            <a:r>
              <a:rPr sz="4000" spc="-5" dirty="0"/>
              <a:t>/ </a:t>
            </a:r>
            <a:r>
              <a:rPr sz="4000" spc="-45" dirty="0"/>
              <a:t>Ekosfer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6251110" y="1951735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40" h="1856739">
                <a:moveTo>
                  <a:pt x="0" y="0"/>
                </a:moveTo>
                <a:lnTo>
                  <a:pt x="0" y="1856232"/>
                </a:lnTo>
                <a:lnTo>
                  <a:pt x="1856232" y="1856232"/>
                </a:lnTo>
                <a:lnTo>
                  <a:pt x="1855606" y="1807564"/>
                </a:lnTo>
                <a:lnTo>
                  <a:pt x="1853739" y="1759206"/>
                </a:lnTo>
                <a:lnTo>
                  <a:pt x="1850647" y="1711171"/>
                </a:lnTo>
                <a:lnTo>
                  <a:pt x="1846344" y="1663476"/>
                </a:lnTo>
                <a:lnTo>
                  <a:pt x="1840845" y="1616135"/>
                </a:lnTo>
                <a:lnTo>
                  <a:pt x="1834167" y="1569164"/>
                </a:lnTo>
                <a:lnTo>
                  <a:pt x="1826324" y="1522578"/>
                </a:lnTo>
                <a:lnTo>
                  <a:pt x="1817332" y="1476392"/>
                </a:lnTo>
                <a:lnTo>
                  <a:pt x="1807206" y="1430622"/>
                </a:lnTo>
                <a:lnTo>
                  <a:pt x="1795961" y="1385283"/>
                </a:lnTo>
                <a:lnTo>
                  <a:pt x="1783612" y="1340390"/>
                </a:lnTo>
                <a:lnTo>
                  <a:pt x="1770175" y="1295959"/>
                </a:lnTo>
                <a:lnTo>
                  <a:pt x="1755666" y="1252004"/>
                </a:lnTo>
                <a:lnTo>
                  <a:pt x="1740098" y="1208542"/>
                </a:lnTo>
                <a:lnTo>
                  <a:pt x="1723488" y="1165587"/>
                </a:lnTo>
                <a:lnTo>
                  <a:pt x="1705851" y="1123154"/>
                </a:lnTo>
                <a:lnTo>
                  <a:pt x="1687203" y="1081260"/>
                </a:lnTo>
                <a:lnTo>
                  <a:pt x="1667558" y="1039918"/>
                </a:lnTo>
                <a:lnTo>
                  <a:pt x="1646931" y="999146"/>
                </a:lnTo>
                <a:lnTo>
                  <a:pt x="1625339" y="958957"/>
                </a:lnTo>
                <a:lnTo>
                  <a:pt x="1602796" y="919367"/>
                </a:lnTo>
                <a:lnTo>
                  <a:pt x="1579318" y="880391"/>
                </a:lnTo>
                <a:lnTo>
                  <a:pt x="1554919" y="842045"/>
                </a:lnTo>
                <a:lnTo>
                  <a:pt x="1529616" y="804344"/>
                </a:lnTo>
                <a:lnTo>
                  <a:pt x="1503423" y="767303"/>
                </a:lnTo>
                <a:lnTo>
                  <a:pt x="1476356" y="730938"/>
                </a:lnTo>
                <a:lnTo>
                  <a:pt x="1448430" y="695263"/>
                </a:lnTo>
                <a:lnTo>
                  <a:pt x="1419661" y="660295"/>
                </a:lnTo>
                <a:lnTo>
                  <a:pt x="1390063" y="626048"/>
                </a:lnTo>
                <a:lnTo>
                  <a:pt x="1359652" y="592537"/>
                </a:lnTo>
                <a:lnTo>
                  <a:pt x="1328443" y="559779"/>
                </a:lnTo>
                <a:lnTo>
                  <a:pt x="1296452" y="527788"/>
                </a:lnTo>
                <a:lnTo>
                  <a:pt x="1263694" y="496579"/>
                </a:lnTo>
                <a:lnTo>
                  <a:pt x="1230183" y="466168"/>
                </a:lnTo>
                <a:lnTo>
                  <a:pt x="1195936" y="436570"/>
                </a:lnTo>
                <a:lnTo>
                  <a:pt x="1160968" y="407801"/>
                </a:lnTo>
                <a:lnTo>
                  <a:pt x="1125293" y="379875"/>
                </a:lnTo>
                <a:lnTo>
                  <a:pt x="1088928" y="352808"/>
                </a:lnTo>
                <a:lnTo>
                  <a:pt x="1051887" y="326615"/>
                </a:lnTo>
                <a:lnTo>
                  <a:pt x="1014186" y="301312"/>
                </a:lnTo>
                <a:lnTo>
                  <a:pt x="975840" y="276913"/>
                </a:lnTo>
                <a:lnTo>
                  <a:pt x="936864" y="253435"/>
                </a:lnTo>
                <a:lnTo>
                  <a:pt x="897274" y="230892"/>
                </a:lnTo>
                <a:lnTo>
                  <a:pt x="857085" y="209300"/>
                </a:lnTo>
                <a:lnTo>
                  <a:pt x="816313" y="188673"/>
                </a:lnTo>
                <a:lnTo>
                  <a:pt x="774971" y="169028"/>
                </a:lnTo>
                <a:lnTo>
                  <a:pt x="733077" y="150380"/>
                </a:lnTo>
                <a:lnTo>
                  <a:pt x="690644" y="132743"/>
                </a:lnTo>
                <a:lnTo>
                  <a:pt x="647689" y="116133"/>
                </a:lnTo>
                <a:lnTo>
                  <a:pt x="604227" y="100565"/>
                </a:lnTo>
                <a:lnTo>
                  <a:pt x="560272" y="86056"/>
                </a:lnTo>
                <a:lnTo>
                  <a:pt x="515841" y="72619"/>
                </a:lnTo>
                <a:lnTo>
                  <a:pt x="470948" y="60270"/>
                </a:lnTo>
                <a:lnTo>
                  <a:pt x="425609" y="49025"/>
                </a:lnTo>
                <a:lnTo>
                  <a:pt x="379839" y="38899"/>
                </a:lnTo>
                <a:lnTo>
                  <a:pt x="333653" y="29907"/>
                </a:lnTo>
                <a:lnTo>
                  <a:pt x="287067" y="22064"/>
                </a:lnTo>
                <a:lnTo>
                  <a:pt x="240096" y="15386"/>
                </a:lnTo>
                <a:lnTo>
                  <a:pt x="192755" y="9887"/>
                </a:lnTo>
                <a:lnTo>
                  <a:pt x="145060" y="5584"/>
                </a:lnTo>
                <a:lnTo>
                  <a:pt x="97025" y="2492"/>
                </a:lnTo>
                <a:lnTo>
                  <a:pt x="48667" y="625"/>
                </a:lnTo>
                <a:lnTo>
                  <a:pt x="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46334" y="2999486"/>
            <a:ext cx="1152313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b="1" spc="-5" dirty="0">
                <a:solidFill>
                  <a:srgbClr val="001F5F"/>
                </a:solidFill>
                <a:latin typeface="Calibri"/>
                <a:cs typeface="Calibri"/>
              </a:rPr>
              <a:t>Canlılar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42490" y="3964433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39" h="1856739">
                <a:moveTo>
                  <a:pt x="1856232" y="0"/>
                </a:moveTo>
                <a:lnTo>
                  <a:pt x="0" y="0"/>
                </a:lnTo>
                <a:lnTo>
                  <a:pt x="0" y="1856219"/>
                </a:lnTo>
                <a:lnTo>
                  <a:pt x="48667" y="1855593"/>
                </a:lnTo>
                <a:lnTo>
                  <a:pt x="97025" y="1853726"/>
                </a:lnTo>
                <a:lnTo>
                  <a:pt x="145060" y="1850634"/>
                </a:lnTo>
                <a:lnTo>
                  <a:pt x="192755" y="1846331"/>
                </a:lnTo>
                <a:lnTo>
                  <a:pt x="240096" y="1840833"/>
                </a:lnTo>
                <a:lnTo>
                  <a:pt x="287067" y="1834155"/>
                </a:lnTo>
                <a:lnTo>
                  <a:pt x="333653" y="1826312"/>
                </a:lnTo>
                <a:lnTo>
                  <a:pt x="379839" y="1817320"/>
                </a:lnTo>
                <a:lnTo>
                  <a:pt x="425609" y="1807194"/>
                </a:lnTo>
                <a:lnTo>
                  <a:pt x="470948" y="1795949"/>
                </a:lnTo>
                <a:lnTo>
                  <a:pt x="515841" y="1783600"/>
                </a:lnTo>
                <a:lnTo>
                  <a:pt x="560272" y="1770164"/>
                </a:lnTo>
                <a:lnTo>
                  <a:pt x="604227" y="1755654"/>
                </a:lnTo>
                <a:lnTo>
                  <a:pt x="647689" y="1740087"/>
                </a:lnTo>
                <a:lnTo>
                  <a:pt x="690644" y="1723477"/>
                </a:lnTo>
                <a:lnTo>
                  <a:pt x="733077" y="1705841"/>
                </a:lnTo>
                <a:lnTo>
                  <a:pt x="774971" y="1687192"/>
                </a:lnTo>
                <a:lnTo>
                  <a:pt x="816313" y="1667547"/>
                </a:lnTo>
                <a:lnTo>
                  <a:pt x="857085" y="1646921"/>
                </a:lnTo>
                <a:lnTo>
                  <a:pt x="897274" y="1625329"/>
                </a:lnTo>
                <a:lnTo>
                  <a:pt x="936864" y="1602787"/>
                </a:lnTo>
                <a:lnTo>
                  <a:pt x="975840" y="1579308"/>
                </a:lnTo>
                <a:lnTo>
                  <a:pt x="1014186" y="1554910"/>
                </a:lnTo>
                <a:lnTo>
                  <a:pt x="1051887" y="1529607"/>
                </a:lnTo>
                <a:lnTo>
                  <a:pt x="1088928" y="1503415"/>
                </a:lnTo>
                <a:lnTo>
                  <a:pt x="1125293" y="1476348"/>
                </a:lnTo>
                <a:lnTo>
                  <a:pt x="1160968" y="1448423"/>
                </a:lnTo>
                <a:lnTo>
                  <a:pt x="1195936" y="1419653"/>
                </a:lnTo>
                <a:lnTo>
                  <a:pt x="1230183" y="1390056"/>
                </a:lnTo>
                <a:lnTo>
                  <a:pt x="1263694" y="1359645"/>
                </a:lnTo>
                <a:lnTo>
                  <a:pt x="1296452" y="1328437"/>
                </a:lnTo>
                <a:lnTo>
                  <a:pt x="1328443" y="1296446"/>
                </a:lnTo>
                <a:lnTo>
                  <a:pt x="1359652" y="1263688"/>
                </a:lnTo>
                <a:lnTo>
                  <a:pt x="1390063" y="1230178"/>
                </a:lnTo>
                <a:lnTo>
                  <a:pt x="1419661" y="1195931"/>
                </a:lnTo>
                <a:lnTo>
                  <a:pt x="1448430" y="1160963"/>
                </a:lnTo>
                <a:lnTo>
                  <a:pt x="1476356" y="1125288"/>
                </a:lnTo>
                <a:lnTo>
                  <a:pt x="1503423" y="1088923"/>
                </a:lnTo>
                <a:lnTo>
                  <a:pt x="1529616" y="1051883"/>
                </a:lnTo>
                <a:lnTo>
                  <a:pt x="1554919" y="1014182"/>
                </a:lnTo>
                <a:lnTo>
                  <a:pt x="1579318" y="975836"/>
                </a:lnTo>
                <a:lnTo>
                  <a:pt x="1602796" y="936861"/>
                </a:lnTo>
                <a:lnTo>
                  <a:pt x="1625339" y="897271"/>
                </a:lnTo>
                <a:lnTo>
                  <a:pt x="1646931" y="857083"/>
                </a:lnTo>
                <a:lnTo>
                  <a:pt x="1667558" y="816310"/>
                </a:lnTo>
                <a:lnTo>
                  <a:pt x="1687203" y="774969"/>
                </a:lnTo>
                <a:lnTo>
                  <a:pt x="1705851" y="733075"/>
                </a:lnTo>
                <a:lnTo>
                  <a:pt x="1723488" y="690642"/>
                </a:lnTo>
                <a:lnTo>
                  <a:pt x="1740098" y="647687"/>
                </a:lnTo>
                <a:lnTo>
                  <a:pt x="1755666" y="604225"/>
                </a:lnTo>
                <a:lnTo>
                  <a:pt x="1770175" y="560271"/>
                </a:lnTo>
                <a:lnTo>
                  <a:pt x="1783612" y="515840"/>
                </a:lnTo>
                <a:lnTo>
                  <a:pt x="1795961" y="470947"/>
                </a:lnTo>
                <a:lnTo>
                  <a:pt x="1807206" y="425608"/>
                </a:lnTo>
                <a:lnTo>
                  <a:pt x="1817332" y="379838"/>
                </a:lnTo>
                <a:lnTo>
                  <a:pt x="1826324" y="333653"/>
                </a:lnTo>
                <a:lnTo>
                  <a:pt x="1834167" y="287067"/>
                </a:lnTo>
                <a:lnTo>
                  <a:pt x="1840845" y="240096"/>
                </a:lnTo>
                <a:lnTo>
                  <a:pt x="1846344" y="192755"/>
                </a:lnTo>
                <a:lnTo>
                  <a:pt x="1850647" y="145060"/>
                </a:lnTo>
                <a:lnTo>
                  <a:pt x="1853739" y="97025"/>
                </a:lnTo>
                <a:lnTo>
                  <a:pt x="1855606" y="48667"/>
                </a:lnTo>
                <a:lnTo>
                  <a:pt x="1856232" y="0"/>
                </a:lnTo>
                <a:close/>
              </a:path>
            </a:pathLst>
          </a:custGeom>
          <a:solidFill>
            <a:srgbClr val="46D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9133" y="4392168"/>
            <a:ext cx="1710267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b="1" spc="-15" dirty="0">
                <a:solidFill>
                  <a:srgbClr val="001F5F"/>
                </a:solidFill>
                <a:latin typeface="Calibri"/>
                <a:cs typeface="Calibri"/>
              </a:rPr>
              <a:t>Hidrotosfer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67514" y="3964433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39" h="1856739">
                <a:moveTo>
                  <a:pt x="1856231" y="0"/>
                </a:moveTo>
                <a:lnTo>
                  <a:pt x="0" y="0"/>
                </a:lnTo>
                <a:lnTo>
                  <a:pt x="625" y="48667"/>
                </a:lnTo>
                <a:lnTo>
                  <a:pt x="2492" y="97025"/>
                </a:lnTo>
                <a:lnTo>
                  <a:pt x="5584" y="145060"/>
                </a:lnTo>
                <a:lnTo>
                  <a:pt x="9887" y="192755"/>
                </a:lnTo>
                <a:lnTo>
                  <a:pt x="15386" y="240096"/>
                </a:lnTo>
                <a:lnTo>
                  <a:pt x="22064" y="287067"/>
                </a:lnTo>
                <a:lnTo>
                  <a:pt x="29907" y="333653"/>
                </a:lnTo>
                <a:lnTo>
                  <a:pt x="38899" y="379838"/>
                </a:lnTo>
                <a:lnTo>
                  <a:pt x="49025" y="425608"/>
                </a:lnTo>
                <a:lnTo>
                  <a:pt x="60270" y="470947"/>
                </a:lnTo>
                <a:lnTo>
                  <a:pt x="72619" y="515840"/>
                </a:lnTo>
                <a:lnTo>
                  <a:pt x="86056" y="560271"/>
                </a:lnTo>
                <a:lnTo>
                  <a:pt x="100565" y="604225"/>
                </a:lnTo>
                <a:lnTo>
                  <a:pt x="116133" y="647687"/>
                </a:lnTo>
                <a:lnTo>
                  <a:pt x="132743" y="690642"/>
                </a:lnTo>
                <a:lnTo>
                  <a:pt x="150380" y="733075"/>
                </a:lnTo>
                <a:lnTo>
                  <a:pt x="169028" y="774969"/>
                </a:lnTo>
                <a:lnTo>
                  <a:pt x="188673" y="816310"/>
                </a:lnTo>
                <a:lnTo>
                  <a:pt x="209300" y="857083"/>
                </a:lnTo>
                <a:lnTo>
                  <a:pt x="230892" y="897271"/>
                </a:lnTo>
                <a:lnTo>
                  <a:pt x="253435" y="936861"/>
                </a:lnTo>
                <a:lnTo>
                  <a:pt x="276913" y="975836"/>
                </a:lnTo>
                <a:lnTo>
                  <a:pt x="301312" y="1014182"/>
                </a:lnTo>
                <a:lnTo>
                  <a:pt x="326615" y="1051883"/>
                </a:lnTo>
                <a:lnTo>
                  <a:pt x="352808" y="1088923"/>
                </a:lnTo>
                <a:lnTo>
                  <a:pt x="379875" y="1125288"/>
                </a:lnTo>
                <a:lnTo>
                  <a:pt x="407801" y="1160963"/>
                </a:lnTo>
                <a:lnTo>
                  <a:pt x="436570" y="1195931"/>
                </a:lnTo>
                <a:lnTo>
                  <a:pt x="466168" y="1230178"/>
                </a:lnTo>
                <a:lnTo>
                  <a:pt x="496579" y="1263688"/>
                </a:lnTo>
                <a:lnTo>
                  <a:pt x="527788" y="1296446"/>
                </a:lnTo>
                <a:lnTo>
                  <a:pt x="559779" y="1328437"/>
                </a:lnTo>
                <a:lnTo>
                  <a:pt x="592537" y="1359645"/>
                </a:lnTo>
                <a:lnTo>
                  <a:pt x="626048" y="1390056"/>
                </a:lnTo>
                <a:lnTo>
                  <a:pt x="660295" y="1419653"/>
                </a:lnTo>
                <a:lnTo>
                  <a:pt x="695263" y="1448423"/>
                </a:lnTo>
                <a:lnTo>
                  <a:pt x="730938" y="1476348"/>
                </a:lnTo>
                <a:lnTo>
                  <a:pt x="767303" y="1503415"/>
                </a:lnTo>
                <a:lnTo>
                  <a:pt x="804344" y="1529607"/>
                </a:lnTo>
                <a:lnTo>
                  <a:pt x="842045" y="1554910"/>
                </a:lnTo>
                <a:lnTo>
                  <a:pt x="880391" y="1579308"/>
                </a:lnTo>
                <a:lnTo>
                  <a:pt x="919367" y="1602787"/>
                </a:lnTo>
                <a:lnTo>
                  <a:pt x="958957" y="1625329"/>
                </a:lnTo>
                <a:lnTo>
                  <a:pt x="999146" y="1646921"/>
                </a:lnTo>
                <a:lnTo>
                  <a:pt x="1039918" y="1667547"/>
                </a:lnTo>
                <a:lnTo>
                  <a:pt x="1081260" y="1687192"/>
                </a:lnTo>
                <a:lnTo>
                  <a:pt x="1123154" y="1705841"/>
                </a:lnTo>
                <a:lnTo>
                  <a:pt x="1165587" y="1723477"/>
                </a:lnTo>
                <a:lnTo>
                  <a:pt x="1208542" y="1740087"/>
                </a:lnTo>
                <a:lnTo>
                  <a:pt x="1252004" y="1755654"/>
                </a:lnTo>
                <a:lnTo>
                  <a:pt x="1295959" y="1770164"/>
                </a:lnTo>
                <a:lnTo>
                  <a:pt x="1340390" y="1783600"/>
                </a:lnTo>
                <a:lnTo>
                  <a:pt x="1385283" y="1795949"/>
                </a:lnTo>
                <a:lnTo>
                  <a:pt x="1430622" y="1807194"/>
                </a:lnTo>
                <a:lnTo>
                  <a:pt x="1476392" y="1817320"/>
                </a:lnTo>
                <a:lnTo>
                  <a:pt x="1522578" y="1826312"/>
                </a:lnTo>
                <a:lnTo>
                  <a:pt x="1569164" y="1834155"/>
                </a:lnTo>
                <a:lnTo>
                  <a:pt x="1616135" y="1840833"/>
                </a:lnTo>
                <a:lnTo>
                  <a:pt x="1663476" y="1846331"/>
                </a:lnTo>
                <a:lnTo>
                  <a:pt x="1711171" y="1850634"/>
                </a:lnTo>
                <a:lnTo>
                  <a:pt x="1759206" y="1853726"/>
                </a:lnTo>
                <a:lnTo>
                  <a:pt x="1807564" y="1855593"/>
                </a:lnTo>
                <a:lnTo>
                  <a:pt x="1856231" y="1856219"/>
                </a:lnTo>
                <a:lnTo>
                  <a:pt x="1856231" y="0"/>
                </a:lnTo>
                <a:close/>
              </a:path>
            </a:pathLst>
          </a:custGeom>
          <a:solidFill>
            <a:srgbClr val="ACE9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67514" y="3964433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39" h="1856739">
                <a:moveTo>
                  <a:pt x="1856231" y="1856219"/>
                </a:moveTo>
                <a:lnTo>
                  <a:pt x="1807564" y="1855593"/>
                </a:lnTo>
                <a:lnTo>
                  <a:pt x="1759206" y="1853726"/>
                </a:lnTo>
                <a:lnTo>
                  <a:pt x="1711171" y="1850634"/>
                </a:lnTo>
                <a:lnTo>
                  <a:pt x="1663476" y="1846331"/>
                </a:lnTo>
                <a:lnTo>
                  <a:pt x="1616135" y="1840833"/>
                </a:lnTo>
                <a:lnTo>
                  <a:pt x="1569164" y="1834155"/>
                </a:lnTo>
                <a:lnTo>
                  <a:pt x="1522578" y="1826312"/>
                </a:lnTo>
                <a:lnTo>
                  <a:pt x="1476392" y="1817320"/>
                </a:lnTo>
                <a:lnTo>
                  <a:pt x="1430622" y="1807194"/>
                </a:lnTo>
                <a:lnTo>
                  <a:pt x="1385283" y="1795949"/>
                </a:lnTo>
                <a:lnTo>
                  <a:pt x="1340390" y="1783600"/>
                </a:lnTo>
                <a:lnTo>
                  <a:pt x="1295959" y="1770164"/>
                </a:lnTo>
                <a:lnTo>
                  <a:pt x="1252004" y="1755654"/>
                </a:lnTo>
                <a:lnTo>
                  <a:pt x="1208542" y="1740087"/>
                </a:lnTo>
                <a:lnTo>
                  <a:pt x="1165587" y="1723477"/>
                </a:lnTo>
                <a:lnTo>
                  <a:pt x="1123154" y="1705841"/>
                </a:lnTo>
                <a:lnTo>
                  <a:pt x="1081260" y="1687192"/>
                </a:lnTo>
                <a:lnTo>
                  <a:pt x="1039918" y="1667547"/>
                </a:lnTo>
                <a:lnTo>
                  <a:pt x="999146" y="1646921"/>
                </a:lnTo>
                <a:lnTo>
                  <a:pt x="958957" y="1625329"/>
                </a:lnTo>
                <a:lnTo>
                  <a:pt x="919367" y="1602787"/>
                </a:lnTo>
                <a:lnTo>
                  <a:pt x="880391" y="1579308"/>
                </a:lnTo>
                <a:lnTo>
                  <a:pt x="842045" y="1554910"/>
                </a:lnTo>
                <a:lnTo>
                  <a:pt x="804344" y="1529607"/>
                </a:lnTo>
                <a:lnTo>
                  <a:pt x="767303" y="1503415"/>
                </a:lnTo>
                <a:lnTo>
                  <a:pt x="730938" y="1476348"/>
                </a:lnTo>
                <a:lnTo>
                  <a:pt x="695263" y="1448423"/>
                </a:lnTo>
                <a:lnTo>
                  <a:pt x="660295" y="1419653"/>
                </a:lnTo>
                <a:lnTo>
                  <a:pt x="626048" y="1390056"/>
                </a:lnTo>
                <a:lnTo>
                  <a:pt x="592537" y="1359645"/>
                </a:lnTo>
                <a:lnTo>
                  <a:pt x="559779" y="1328437"/>
                </a:lnTo>
                <a:lnTo>
                  <a:pt x="527788" y="1296446"/>
                </a:lnTo>
                <a:lnTo>
                  <a:pt x="496579" y="1263688"/>
                </a:lnTo>
                <a:lnTo>
                  <a:pt x="466168" y="1230178"/>
                </a:lnTo>
                <a:lnTo>
                  <a:pt x="436570" y="1195931"/>
                </a:lnTo>
                <a:lnTo>
                  <a:pt x="407801" y="1160963"/>
                </a:lnTo>
                <a:lnTo>
                  <a:pt x="379875" y="1125288"/>
                </a:lnTo>
                <a:lnTo>
                  <a:pt x="352808" y="1088923"/>
                </a:lnTo>
                <a:lnTo>
                  <a:pt x="326615" y="1051883"/>
                </a:lnTo>
                <a:lnTo>
                  <a:pt x="301312" y="1014182"/>
                </a:lnTo>
                <a:lnTo>
                  <a:pt x="276913" y="975836"/>
                </a:lnTo>
                <a:lnTo>
                  <a:pt x="253435" y="936861"/>
                </a:lnTo>
                <a:lnTo>
                  <a:pt x="230892" y="897271"/>
                </a:lnTo>
                <a:lnTo>
                  <a:pt x="209300" y="857083"/>
                </a:lnTo>
                <a:lnTo>
                  <a:pt x="188673" y="816310"/>
                </a:lnTo>
                <a:lnTo>
                  <a:pt x="169028" y="774969"/>
                </a:lnTo>
                <a:lnTo>
                  <a:pt x="150380" y="733075"/>
                </a:lnTo>
                <a:lnTo>
                  <a:pt x="132743" y="690642"/>
                </a:lnTo>
                <a:lnTo>
                  <a:pt x="116133" y="647687"/>
                </a:lnTo>
                <a:lnTo>
                  <a:pt x="100565" y="604225"/>
                </a:lnTo>
                <a:lnTo>
                  <a:pt x="86056" y="560271"/>
                </a:lnTo>
                <a:lnTo>
                  <a:pt x="72619" y="515840"/>
                </a:lnTo>
                <a:lnTo>
                  <a:pt x="60270" y="470947"/>
                </a:lnTo>
                <a:lnTo>
                  <a:pt x="49025" y="425608"/>
                </a:lnTo>
                <a:lnTo>
                  <a:pt x="38899" y="379838"/>
                </a:lnTo>
                <a:lnTo>
                  <a:pt x="29907" y="333653"/>
                </a:lnTo>
                <a:lnTo>
                  <a:pt x="22064" y="287067"/>
                </a:lnTo>
                <a:lnTo>
                  <a:pt x="15386" y="240096"/>
                </a:lnTo>
                <a:lnTo>
                  <a:pt x="9887" y="192755"/>
                </a:lnTo>
                <a:lnTo>
                  <a:pt x="5584" y="145060"/>
                </a:lnTo>
                <a:lnTo>
                  <a:pt x="2492" y="97025"/>
                </a:lnTo>
                <a:lnTo>
                  <a:pt x="625" y="48667"/>
                </a:lnTo>
                <a:lnTo>
                  <a:pt x="0" y="0"/>
                </a:lnTo>
                <a:lnTo>
                  <a:pt x="1856231" y="0"/>
                </a:lnTo>
                <a:lnTo>
                  <a:pt x="1856231" y="18562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43738" y="4392168"/>
            <a:ext cx="1393613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b="1" spc="-20" dirty="0">
                <a:solidFill>
                  <a:srgbClr val="001F5F"/>
                </a:solidFill>
                <a:latin typeface="Calibri"/>
                <a:cs typeface="Calibri"/>
              </a:rPr>
              <a:t>Atmosfer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67514" y="2108201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39" h="1856739">
                <a:moveTo>
                  <a:pt x="1856231" y="0"/>
                </a:moveTo>
                <a:lnTo>
                  <a:pt x="1807564" y="625"/>
                </a:lnTo>
                <a:lnTo>
                  <a:pt x="1759206" y="2492"/>
                </a:lnTo>
                <a:lnTo>
                  <a:pt x="1711171" y="5584"/>
                </a:lnTo>
                <a:lnTo>
                  <a:pt x="1663476" y="9887"/>
                </a:lnTo>
                <a:lnTo>
                  <a:pt x="1616135" y="15386"/>
                </a:lnTo>
                <a:lnTo>
                  <a:pt x="1569164" y="22064"/>
                </a:lnTo>
                <a:lnTo>
                  <a:pt x="1522578" y="29907"/>
                </a:lnTo>
                <a:lnTo>
                  <a:pt x="1476392" y="38899"/>
                </a:lnTo>
                <a:lnTo>
                  <a:pt x="1430622" y="49025"/>
                </a:lnTo>
                <a:lnTo>
                  <a:pt x="1385283" y="60270"/>
                </a:lnTo>
                <a:lnTo>
                  <a:pt x="1340390" y="72619"/>
                </a:lnTo>
                <a:lnTo>
                  <a:pt x="1295959" y="86056"/>
                </a:lnTo>
                <a:lnTo>
                  <a:pt x="1252004" y="100565"/>
                </a:lnTo>
                <a:lnTo>
                  <a:pt x="1208542" y="116133"/>
                </a:lnTo>
                <a:lnTo>
                  <a:pt x="1165587" y="132743"/>
                </a:lnTo>
                <a:lnTo>
                  <a:pt x="1123154" y="150380"/>
                </a:lnTo>
                <a:lnTo>
                  <a:pt x="1081260" y="169028"/>
                </a:lnTo>
                <a:lnTo>
                  <a:pt x="1039918" y="188673"/>
                </a:lnTo>
                <a:lnTo>
                  <a:pt x="999146" y="209300"/>
                </a:lnTo>
                <a:lnTo>
                  <a:pt x="958957" y="230892"/>
                </a:lnTo>
                <a:lnTo>
                  <a:pt x="919367" y="253435"/>
                </a:lnTo>
                <a:lnTo>
                  <a:pt x="880391" y="276913"/>
                </a:lnTo>
                <a:lnTo>
                  <a:pt x="842045" y="301312"/>
                </a:lnTo>
                <a:lnTo>
                  <a:pt x="804344" y="326615"/>
                </a:lnTo>
                <a:lnTo>
                  <a:pt x="767303" y="352808"/>
                </a:lnTo>
                <a:lnTo>
                  <a:pt x="730938" y="379875"/>
                </a:lnTo>
                <a:lnTo>
                  <a:pt x="695263" y="407801"/>
                </a:lnTo>
                <a:lnTo>
                  <a:pt x="660295" y="436570"/>
                </a:lnTo>
                <a:lnTo>
                  <a:pt x="626048" y="466168"/>
                </a:lnTo>
                <a:lnTo>
                  <a:pt x="592537" y="496579"/>
                </a:lnTo>
                <a:lnTo>
                  <a:pt x="559779" y="527788"/>
                </a:lnTo>
                <a:lnTo>
                  <a:pt x="527788" y="559779"/>
                </a:lnTo>
                <a:lnTo>
                  <a:pt x="496579" y="592537"/>
                </a:lnTo>
                <a:lnTo>
                  <a:pt x="466168" y="626048"/>
                </a:lnTo>
                <a:lnTo>
                  <a:pt x="436570" y="660295"/>
                </a:lnTo>
                <a:lnTo>
                  <a:pt x="407801" y="695263"/>
                </a:lnTo>
                <a:lnTo>
                  <a:pt x="379875" y="730938"/>
                </a:lnTo>
                <a:lnTo>
                  <a:pt x="352808" y="767303"/>
                </a:lnTo>
                <a:lnTo>
                  <a:pt x="326615" y="804344"/>
                </a:lnTo>
                <a:lnTo>
                  <a:pt x="301312" y="842045"/>
                </a:lnTo>
                <a:lnTo>
                  <a:pt x="276913" y="880391"/>
                </a:lnTo>
                <a:lnTo>
                  <a:pt x="253435" y="919367"/>
                </a:lnTo>
                <a:lnTo>
                  <a:pt x="230892" y="958957"/>
                </a:lnTo>
                <a:lnTo>
                  <a:pt x="209300" y="999146"/>
                </a:lnTo>
                <a:lnTo>
                  <a:pt x="188673" y="1039918"/>
                </a:lnTo>
                <a:lnTo>
                  <a:pt x="169028" y="1081260"/>
                </a:lnTo>
                <a:lnTo>
                  <a:pt x="150380" y="1123154"/>
                </a:lnTo>
                <a:lnTo>
                  <a:pt x="132743" y="1165587"/>
                </a:lnTo>
                <a:lnTo>
                  <a:pt x="116133" y="1208542"/>
                </a:lnTo>
                <a:lnTo>
                  <a:pt x="100565" y="1252004"/>
                </a:lnTo>
                <a:lnTo>
                  <a:pt x="86056" y="1295959"/>
                </a:lnTo>
                <a:lnTo>
                  <a:pt x="72619" y="1340390"/>
                </a:lnTo>
                <a:lnTo>
                  <a:pt x="60270" y="1385283"/>
                </a:lnTo>
                <a:lnTo>
                  <a:pt x="49025" y="1430622"/>
                </a:lnTo>
                <a:lnTo>
                  <a:pt x="38899" y="1476392"/>
                </a:lnTo>
                <a:lnTo>
                  <a:pt x="29907" y="1522578"/>
                </a:lnTo>
                <a:lnTo>
                  <a:pt x="22064" y="1569164"/>
                </a:lnTo>
                <a:lnTo>
                  <a:pt x="15386" y="1616135"/>
                </a:lnTo>
                <a:lnTo>
                  <a:pt x="9887" y="1663476"/>
                </a:lnTo>
                <a:lnTo>
                  <a:pt x="5584" y="1711171"/>
                </a:lnTo>
                <a:lnTo>
                  <a:pt x="2492" y="1759206"/>
                </a:lnTo>
                <a:lnTo>
                  <a:pt x="625" y="1807564"/>
                </a:lnTo>
                <a:lnTo>
                  <a:pt x="0" y="1856232"/>
                </a:lnTo>
                <a:lnTo>
                  <a:pt x="1856231" y="1856232"/>
                </a:lnTo>
                <a:lnTo>
                  <a:pt x="1856231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67514" y="2108201"/>
            <a:ext cx="2475652" cy="1856739"/>
          </a:xfrm>
          <a:custGeom>
            <a:avLst/>
            <a:gdLst/>
            <a:ahLst/>
            <a:cxnLst/>
            <a:rect l="l" t="t" r="r" b="b"/>
            <a:pathLst>
              <a:path w="1856739" h="1856739">
                <a:moveTo>
                  <a:pt x="0" y="1856232"/>
                </a:moveTo>
                <a:lnTo>
                  <a:pt x="625" y="1807564"/>
                </a:lnTo>
                <a:lnTo>
                  <a:pt x="2492" y="1759206"/>
                </a:lnTo>
                <a:lnTo>
                  <a:pt x="5584" y="1711171"/>
                </a:lnTo>
                <a:lnTo>
                  <a:pt x="9887" y="1663476"/>
                </a:lnTo>
                <a:lnTo>
                  <a:pt x="15386" y="1616135"/>
                </a:lnTo>
                <a:lnTo>
                  <a:pt x="22064" y="1569164"/>
                </a:lnTo>
                <a:lnTo>
                  <a:pt x="29907" y="1522578"/>
                </a:lnTo>
                <a:lnTo>
                  <a:pt x="38899" y="1476392"/>
                </a:lnTo>
                <a:lnTo>
                  <a:pt x="49025" y="1430622"/>
                </a:lnTo>
                <a:lnTo>
                  <a:pt x="60270" y="1385283"/>
                </a:lnTo>
                <a:lnTo>
                  <a:pt x="72619" y="1340390"/>
                </a:lnTo>
                <a:lnTo>
                  <a:pt x="86056" y="1295959"/>
                </a:lnTo>
                <a:lnTo>
                  <a:pt x="100565" y="1252004"/>
                </a:lnTo>
                <a:lnTo>
                  <a:pt x="116133" y="1208542"/>
                </a:lnTo>
                <a:lnTo>
                  <a:pt x="132743" y="1165587"/>
                </a:lnTo>
                <a:lnTo>
                  <a:pt x="150380" y="1123154"/>
                </a:lnTo>
                <a:lnTo>
                  <a:pt x="169028" y="1081260"/>
                </a:lnTo>
                <a:lnTo>
                  <a:pt x="188673" y="1039918"/>
                </a:lnTo>
                <a:lnTo>
                  <a:pt x="209300" y="999146"/>
                </a:lnTo>
                <a:lnTo>
                  <a:pt x="230892" y="958957"/>
                </a:lnTo>
                <a:lnTo>
                  <a:pt x="253435" y="919367"/>
                </a:lnTo>
                <a:lnTo>
                  <a:pt x="276913" y="880391"/>
                </a:lnTo>
                <a:lnTo>
                  <a:pt x="301312" y="842045"/>
                </a:lnTo>
                <a:lnTo>
                  <a:pt x="326615" y="804344"/>
                </a:lnTo>
                <a:lnTo>
                  <a:pt x="352808" y="767303"/>
                </a:lnTo>
                <a:lnTo>
                  <a:pt x="379875" y="730938"/>
                </a:lnTo>
                <a:lnTo>
                  <a:pt x="407801" y="695263"/>
                </a:lnTo>
                <a:lnTo>
                  <a:pt x="436570" y="660295"/>
                </a:lnTo>
                <a:lnTo>
                  <a:pt x="466168" y="626048"/>
                </a:lnTo>
                <a:lnTo>
                  <a:pt x="496579" y="592537"/>
                </a:lnTo>
                <a:lnTo>
                  <a:pt x="527788" y="559779"/>
                </a:lnTo>
                <a:lnTo>
                  <a:pt x="559779" y="527788"/>
                </a:lnTo>
                <a:lnTo>
                  <a:pt x="592537" y="496579"/>
                </a:lnTo>
                <a:lnTo>
                  <a:pt x="626048" y="466168"/>
                </a:lnTo>
                <a:lnTo>
                  <a:pt x="660295" y="436570"/>
                </a:lnTo>
                <a:lnTo>
                  <a:pt x="695263" y="407801"/>
                </a:lnTo>
                <a:lnTo>
                  <a:pt x="730938" y="379875"/>
                </a:lnTo>
                <a:lnTo>
                  <a:pt x="767303" y="352808"/>
                </a:lnTo>
                <a:lnTo>
                  <a:pt x="804344" y="326615"/>
                </a:lnTo>
                <a:lnTo>
                  <a:pt x="842045" y="301312"/>
                </a:lnTo>
                <a:lnTo>
                  <a:pt x="880391" y="276913"/>
                </a:lnTo>
                <a:lnTo>
                  <a:pt x="919367" y="253435"/>
                </a:lnTo>
                <a:lnTo>
                  <a:pt x="958957" y="230892"/>
                </a:lnTo>
                <a:lnTo>
                  <a:pt x="999146" y="209300"/>
                </a:lnTo>
                <a:lnTo>
                  <a:pt x="1039918" y="188673"/>
                </a:lnTo>
                <a:lnTo>
                  <a:pt x="1081260" y="169028"/>
                </a:lnTo>
                <a:lnTo>
                  <a:pt x="1123154" y="150380"/>
                </a:lnTo>
                <a:lnTo>
                  <a:pt x="1165587" y="132743"/>
                </a:lnTo>
                <a:lnTo>
                  <a:pt x="1208542" y="116133"/>
                </a:lnTo>
                <a:lnTo>
                  <a:pt x="1252004" y="100565"/>
                </a:lnTo>
                <a:lnTo>
                  <a:pt x="1295959" y="86056"/>
                </a:lnTo>
                <a:lnTo>
                  <a:pt x="1340390" y="72619"/>
                </a:lnTo>
                <a:lnTo>
                  <a:pt x="1385283" y="60270"/>
                </a:lnTo>
                <a:lnTo>
                  <a:pt x="1430622" y="49025"/>
                </a:lnTo>
                <a:lnTo>
                  <a:pt x="1476392" y="38899"/>
                </a:lnTo>
                <a:lnTo>
                  <a:pt x="1522578" y="29907"/>
                </a:lnTo>
                <a:lnTo>
                  <a:pt x="1569164" y="22064"/>
                </a:lnTo>
                <a:lnTo>
                  <a:pt x="1616135" y="15386"/>
                </a:lnTo>
                <a:lnTo>
                  <a:pt x="1663476" y="9887"/>
                </a:lnTo>
                <a:lnTo>
                  <a:pt x="1711171" y="5584"/>
                </a:lnTo>
                <a:lnTo>
                  <a:pt x="1759206" y="2492"/>
                </a:lnTo>
                <a:lnTo>
                  <a:pt x="1807564" y="625"/>
                </a:lnTo>
                <a:lnTo>
                  <a:pt x="1856231" y="0"/>
                </a:lnTo>
                <a:lnTo>
                  <a:pt x="1856231" y="1856232"/>
                </a:lnTo>
                <a:lnTo>
                  <a:pt x="0" y="18562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473787" y="3154427"/>
            <a:ext cx="1133687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b="1" spc="-15" dirty="0">
                <a:solidFill>
                  <a:srgbClr val="001F5F"/>
                </a:solidFill>
                <a:latin typeface="Calibri"/>
                <a:cs typeface="Calibri"/>
              </a:rPr>
              <a:t>Litosfer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038600" y="6228988"/>
            <a:ext cx="4114800" cy="619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tr-TR" sz="2400" dirty="0"/>
              <a:t>BİYOSFER (20 km) ve</a:t>
            </a:r>
          </a:p>
          <a:p>
            <a:pPr marL="12700">
              <a:lnSpc>
                <a:spcPts val="2380"/>
              </a:lnSpc>
            </a:pPr>
            <a:r>
              <a:rPr lang="tr-TR" sz="2400" dirty="0"/>
              <a:t>EKOSFER</a:t>
            </a:r>
            <a:endParaRPr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cap="all" dirty="0">
                <a:solidFill>
                  <a:srgbClr val="FF0000"/>
                </a:solidFill>
              </a:rPr>
              <a:t>TEMEL KAVRAMLAR</a:t>
            </a:r>
            <a:br>
              <a:rPr lang="tr-TR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b="1" dirty="0"/>
          </a:p>
          <a:p>
            <a:pPr algn="just"/>
            <a:r>
              <a:rPr lang="tr-TR" b="1" dirty="0">
                <a:solidFill>
                  <a:schemeClr val="accent1"/>
                </a:solidFill>
              </a:rPr>
              <a:t>Aksiyon:</a:t>
            </a:r>
            <a:r>
              <a:rPr lang="tr-TR" b="1" dirty="0"/>
              <a:t> Cansız çevrenin canlılar </a:t>
            </a:r>
            <a:r>
              <a:rPr lang="tr-TR" dirty="0"/>
              <a:t>üzerine olan etkisine denir. Örneğin; yüksek 	sıcaklıklarda 	bitkilerin kuruması gibi.</a:t>
            </a:r>
          </a:p>
          <a:p>
            <a:pPr algn="just"/>
            <a:endParaRPr lang="tr-TR" dirty="0"/>
          </a:p>
          <a:p>
            <a:pPr algn="just"/>
            <a:r>
              <a:rPr lang="tr-TR" b="1" dirty="0">
                <a:solidFill>
                  <a:schemeClr val="accent1"/>
                </a:solidFill>
              </a:rPr>
              <a:t>Reaksiyon:</a:t>
            </a:r>
            <a:r>
              <a:rPr lang="tr-TR" b="1" dirty="0"/>
              <a:t> Canlıların cansız çevre üzerine </a:t>
            </a:r>
            <a:r>
              <a:rPr lang="tr-TR" dirty="0"/>
              <a:t>yaptıkları etki reaksiyon olarak 	tanımlanır.  </a:t>
            </a:r>
            <a:r>
              <a:rPr lang="tr-TR" dirty="0" err="1"/>
              <a:t>Örn</a:t>
            </a:r>
            <a:r>
              <a:rPr lang="tr-TR" dirty="0"/>
              <a:t>; baklagiller familyasının üyeleri, üzerinde yaşadıkları 	toprağın kimyasal yapısını etkiler.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7015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5601" y="2057400"/>
            <a:ext cx="8023351" cy="4019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487680"/>
          </a:xfrm>
          <a:custGeom>
            <a:avLst/>
            <a:gdLst/>
            <a:ahLst/>
            <a:cxnLst/>
            <a:rect l="l" t="t" r="r" b="b"/>
            <a:pathLst>
              <a:path w="9144000" h="487680">
                <a:moveTo>
                  <a:pt x="0" y="487362"/>
                </a:moveTo>
                <a:lnTo>
                  <a:pt x="9144000" y="487362"/>
                </a:lnTo>
                <a:lnTo>
                  <a:pt x="9144000" y="0"/>
                </a:lnTo>
                <a:lnTo>
                  <a:pt x="0" y="0"/>
                </a:lnTo>
                <a:lnTo>
                  <a:pt x="0" y="487362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86327" y="16073"/>
            <a:ext cx="5418667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20" dirty="0"/>
              <a:t>Aksiyon </a:t>
            </a:r>
            <a:r>
              <a:rPr sz="4000" spc="-5" dirty="0"/>
              <a:t>-</a:t>
            </a:r>
            <a:r>
              <a:rPr sz="4000" spc="-45" dirty="0"/>
              <a:t> </a:t>
            </a:r>
            <a:r>
              <a:rPr sz="4000" spc="-25" dirty="0"/>
              <a:t>Reaksiyon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10511" y="1447748"/>
            <a:ext cx="6143075" cy="5410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64018" y="514590"/>
            <a:ext cx="9939020" cy="138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indent="60960">
              <a:lnSpc>
                <a:spcPct val="100000"/>
              </a:lnSpc>
            </a:pP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Aksiyon: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  </a:t>
            </a:r>
            <a:r>
              <a:rPr sz="2400" dirty="0" err="1">
                <a:latin typeface="Calibri"/>
                <a:cs typeface="Calibri"/>
              </a:rPr>
              <a:t>Cansız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çevrenin canlılar </a:t>
            </a:r>
            <a:r>
              <a:rPr sz="2400" spc="-10" dirty="0">
                <a:latin typeface="Calibri"/>
                <a:cs typeface="Calibri"/>
              </a:rPr>
              <a:t>üzerine </a:t>
            </a:r>
            <a:r>
              <a:rPr sz="2400" dirty="0">
                <a:latin typeface="Calibri"/>
                <a:cs typeface="Calibri"/>
              </a:rPr>
              <a:t>olan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etkisi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b="1" spc="-10" dirty="0" err="1">
                <a:solidFill>
                  <a:srgbClr val="0070C0"/>
                </a:solidFill>
                <a:latin typeface="Calibri"/>
                <a:cs typeface="Calibri"/>
              </a:rPr>
              <a:t>Reaksiyon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lang="tr-TR" sz="2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Canlıların </a:t>
            </a:r>
            <a:r>
              <a:rPr sz="2400" spc="-5" dirty="0">
                <a:latin typeface="Calibri"/>
                <a:cs typeface="Calibri"/>
              </a:rPr>
              <a:t>cansız </a:t>
            </a:r>
            <a:r>
              <a:rPr sz="2400" spc="-10" dirty="0">
                <a:latin typeface="Calibri"/>
                <a:cs typeface="Calibri"/>
              </a:rPr>
              <a:t>çevre üzerine </a:t>
            </a:r>
            <a:r>
              <a:rPr sz="2400" spc="-5" dirty="0">
                <a:latin typeface="Calibri"/>
                <a:cs typeface="Calibri"/>
              </a:rPr>
              <a:t>olan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etkisi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3688079">
              <a:lnSpc>
                <a:spcPct val="100000"/>
              </a:lnSpc>
              <a:spcBef>
                <a:spcPts val="5"/>
              </a:spcBef>
            </a:pPr>
            <a:r>
              <a:rPr lang="tr-TR" sz="1800" b="1" spc="-10" dirty="0">
                <a:latin typeface="Calibri"/>
                <a:cs typeface="Calibri"/>
              </a:rPr>
              <a:t>	          </a:t>
            </a:r>
            <a:r>
              <a:rPr sz="1800" b="1" spc="-10" dirty="0" err="1">
                <a:latin typeface="Calibri"/>
                <a:cs typeface="Calibri"/>
              </a:rPr>
              <a:t>Kunduzun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(Castor </a:t>
            </a:r>
            <a:r>
              <a:rPr sz="1800" b="1" i="1" spc="-5" dirty="0">
                <a:latin typeface="Calibri"/>
                <a:cs typeface="Calibri"/>
              </a:rPr>
              <a:t>fiber) </a:t>
            </a:r>
            <a:r>
              <a:rPr sz="1800" b="1" dirty="0">
                <a:latin typeface="Calibri"/>
                <a:cs typeface="Calibri"/>
              </a:rPr>
              <a:t>inşa </a:t>
            </a:r>
            <a:r>
              <a:rPr sz="1800" b="1" spc="-10" dirty="0">
                <a:latin typeface="Calibri"/>
                <a:cs typeface="Calibri"/>
              </a:rPr>
              <a:t>ettiği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baraj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04000" y="6305487"/>
            <a:ext cx="914400" cy="400685"/>
          </a:xfrm>
          <a:custGeom>
            <a:avLst/>
            <a:gdLst/>
            <a:ahLst/>
            <a:cxnLst/>
            <a:rect l="l" t="t" r="r" b="b"/>
            <a:pathLst>
              <a:path w="685800" h="400684">
                <a:moveTo>
                  <a:pt x="200025" y="0"/>
                </a:moveTo>
                <a:lnTo>
                  <a:pt x="0" y="200063"/>
                </a:lnTo>
                <a:lnTo>
                  <a:pt x="200025" y="400113"/>
                </a:lnTo>
                <a:lnTo>
                  <a:pt x="200025" y="300088"/>
                </a:lnTo>
                <a:lnTo>
                  <a:pt x="685800" y="300088"/>
                </a:lnTo>
                <a:lnTo>
                  <a:pt x="685800" y="100025"/>
                </a:lnTo>
                <a:lnTo>
                  <a:pt x="200025" y="100025"/>
                </a:lnTo>
                <a:lnTo>
                  <a:pt x="2000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04000" y="6305487"/>
            <a:ext cx="914400" cy="400685"/>
          </a:xfrm>
          <a:custGeom>
            <a:avLst/>
            <a:gdLst/>
            <a:ahLst/>
            <a:cxnLst/>
            <a:rect l="l" t="t" r="r" b="b"/>
            <a:pathLst>
              <a:path w="685800" h="400684">
                <a:moveTo>
                  <a:pt x="0" y="200063"/>
                </a:moveTo>
                <a:lnTo>
                  <a:pt x="200025" y="0"/>
                </a:lnTo>
                <a:lnTo>
                  <a:pt x="200025" y="100025"/>
                </a:lnTo>
                <a:lnTo>
                  <a:pt x="685800" y="100025"/>
                </a:lnTo>
                <a:lnTo>
                  <a:pt x="685800" y="300088"/>
                </a:lnTo>
                <a:lnTo>
                  <a:pt x="200025" y="300088"/>
                </a:lnTo>
                <a:lnTo>
                  <a:pt x="200025" y="400113"/>
                </a:lnTo>
                <a:lnTo>
                  <a:pt x="0" y="200063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45780" y="6373503"/>
            <a:ext cx="404622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lang="tr-TR" sz="2000" b="1" dirty="0">
                <a:cs typeface="Calibri"/>
              </a:rPr>
              <a:t>Mg eksiliğinin </a:t>
            </a:r>
            <a:r>
              <a:rPr lang="tr-TR" sz="2000" b="1" spc="-5" dirty="0">
                <a:cs typeface="Calibri"/>
              </a:rPr>
              <a:t>bitkilere</a:t>
            </a:r>
            <a:r>
              <a:rPr lang="tr-TR" sz="2000" b="1" spc="-114" dirty="0">
                <a:cs typeface="Calibri"/>
              </a:rPr>
              <a:t> </a:t>
            </a:r>
            <a:r>
              <a:rPr lang="tr-TR" sz="2000" b="1" dirty="0">
                <a:cs typeface="Calibri"/>
              </a:rPr>
              <a:t>etkisi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3881437" y="6394099"/>
            <a:ext cx="4114800" cy="312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endParaRPr sz="2400" dirty="0"/>
          </a:p>
        </p:txBody>
      </p:sp>
      <p:sp>
        <p:nvSpPr>
          <p:cNvPr id="11" name="Dikdörtgen 10"/>
          <p:cNvSpPr/>
          <p:nvPr/>
        </p:nvSpPr>
        <p:spPr>
          <a:xfrm>
            <a:off x="4793977" y="6726457"/>
            <a:ext cx="4678635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005"/>
              </a:lnSpc>
            </a:pPr>
            <a:endParaRPr lang="tr-TR" dirty="0"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endParaRPr lang="tr-TR" b="1" dirty="0"/>
          </a:p>
          <a:p>
            <a:pPr algn="just"/>
            <a:r>
              <a:rPr lang="tr-TR" b="1" dirty="0" err="1">
                <a:solidFill>
                  <a:schemeClr val="accent1"/>
                </a:solidFill>
              </a:rPr>
              <a:t>Koaksiyon</a:t>
            </a:r>
            <a:r>
              <a:rPr lang="tr-TR" b="1" dirty="0">
                <a:solidFill>
                  <a:schemeClr val="accent1"/>
                </a:solidFill>
              </a:rPr>
              <a:t>:</a:t>
            </a:r>
            <a:r>
              <a:rPr lang="tr-TR" b="1" dirty="0"/>
              <a:t> Bir canlının diğer bir canlı üzerine etkisine </a:t>
            </a:r>
            <a:r>
              <a:rPr lang="tr-TR" dirty="0" err="1"/>
              <a:t>koaksiyon</a:t>
            </a:r>
            <a:r>
              <a:rPr lang="tr-TR" dirty="0"/>
              <a:t> denir. Örn; bir </a:t>
            </a:r>
            <a:r>
              <a:rPr lang="tr-TR" dirty="0" err="1"/>
              <a:t>otobur</a:t>
            </a:r>
            <a:r>
              <a:rPr lang="tr-TR" dirty="0"/>
              <a:t> 	hayvanın bitkilerle ilişkisi veya etobur bir hayvanın avı ile olan ilişkisi </a:t>
            </a:r>
            <a:r>
              <a:rPr lang="tr-TR" dirty="0" err="1"/>
              <a:t>koaksiyon</a:t>
            </a:r>
            <a:r>
              <a:rPr lang="tr-TR" dirty="0"/>
              <a:t> tipi 	örneklerdir.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cap="all" dirty="0">
                <a:solidFill>
                  <a:srgbClr val="FF0000"/>
                </a:solidFill>
              </a:rPr>
              <a:t>TEMEL KAVRAMLAR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20130"/>
            <a:ext cx="10515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1054">
              <a:lnSpc>
                <a:spcPct val="100000"/>
              </a:lnSpc>
            </a:pPr>
            <a:r>
              <a:rPr sz="4000" spc="-25" dirty="0"/>
              <a:t>Koaksiyon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27793" y="1087373"/>
            <a:ext cx="874522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Bir </a:t>
            </a:r>
            <a:r>
              <a:rPr sz="3200" spc="-5" dirty="0">
                <a:latin typeface="Calibri"/>
                <a:cs typeface="Calibri"/>
              </a:rPr>
              <a:t>canlının </a:t>
            </a:r>
            <a:r>
              <a:rPr sz="3200" spc="-15" dirty="0">
                <a:latin typeface="Calibri"/>
                <a:cs typeface="Calibri"/>
              </a:rPr>
              <a:t>başka </a:t>
            </a:r>
            <a:r>
              <a:rPr sz="3200" dirty="0">
                <a:latin typeface="Calibri"/>
                <a:cs typeface="Calibri"/>
              </a:rPr>
              <a:t>bir </a:t>
            </a:r>
            <a:r>
              <a:rPr sz="3200" spc="-5" dirty="0">
                <a:latin typeface="Calibri"/>
                <a:cs typeface="Calibri"/>
              </a:rPr>
              <a:t>canlı </a:t>
            </a:r>
            <a:r>
              <a:rPr sz="3200" spc="-10" dirty="0">
                <a:latin typeface="Calibri"/>
                <a:cs typeface="Calibri"/>
              </a:rPr>
              <a:t>üzerine </a:t>
            </a:r>
            <a:r>
              <a:rPr sz="3200" spc="-5" dirty="0">
                <a:latin typeface="Calibri"/>
                <a:cs typeface="Calibri"/>
              </a:rPr>
              <a:t>etkisi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286000"/>
            <a:ext cx="6129867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02663" y="5989579"/>
            <a:ext cx="22495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i="1" spc="-10" dirty="0" err="1">
                <a:latin typeface="Calibri"/>
                <a:cs typeface="Calibri"/>
              </a:rPr>
              <a:t>Branta</a:t>
            </a:r>
            <a:r>
              <a:rPr sz="2000" b="1" i="1" spc="-70" dirty="0">
                <a:latin typeface="Calibri"/>
                <a:cs typeface="Calibri"/>
              </a:rPr>
              <a:t> </a:t>
            </a:r>
            <a:r>
              <a:rPr sz="2000" b="1" i="1" spc="-10" dirty="0" err="1">
                <a:latin typeface="Calibri"/>
                <a:cs typeface="Calibri"/>
              </a:rPr>
              <a:t>ruficollis</a:t>
            </a:r>
            <a:r>
              <a:rPr lang="tr-TR" sz="2000" b="1" i="1" spc="-10" dirty="0">
                <a:latin typeface="Calibri"/>
                <a:cs typeface="Calibri"/>
              </a:rPr>
              <a:t> (Kaz)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99200" y="2286000"/>
            <a:ext cx="5892800" cy="350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76522" y="5974589"/>
            <a:ext cx="313612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i="1" spc="-10" dirty="0" err="1">
                <a:latin typeface="Calibri"/>
                <a:cs typeface="Calibri"/>
              </a:rPr>
              <a:t>Falco</a:t>
            </a:r>
            <a:r>
              <a:rPr sz="2000" b="1" i="1" spc="-105" dirty="0">
                <a:latin typeface="Calibri"/>
                <a:cs typeface="Calibri"/>
              </a:rPr>
              <a:t> </a:t>
            </a:r>
            <a:r>
              <a:rPr sz="2000" b="1" i="1" dirty="0" err="1">
                <a:latin typeface="Calibri"/>
                <a:cs typeface="Calibri"/>
              </a:rPr>
              <a:t>peregrinus</a:t>
            </a:r>
            <a:r>
              <a:rPr lang="tr-TR" sz="2000" b="1" i="1" dirty="0">
                <a:latin typeface="Calibri"/>
                <a:cs typeface="Calibri"/>
              </a:rPr>
              <a:t> (Doğan)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038600" y="6382876"/>
            <a:ext cx="4114800" cy="312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endParaRPr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868680"/>
          </a:xfrm>
          <a:custGeom>
            <a:avLst/>
            <a:gdLst/>
            <a:ahLst/>
            <a:cxnLst/>
            <a:rect l="l" t="t" r="r" b="b"/>
            <a:pathLst>
              <a:path w="9144000" h="868680">
                <a:moveTo>
                  <a:pt x="0" y="868362"/>
                </a:moveTo>
                <a:lnTo>
                  <a:pt x="9144000" y="868362"/>
                </a:lnTo>
                <a:lnTo>
                  <a:pt x="9144000" y="0"/>
                </a:lnTo>
                <a:lnTo>
                  <a:pt x="0" y="0"/>
                </a:lnTo>
                <a:lnTo>
                  <a:pt x="0" y="868362"/>
                </a:lnTo>
                <a:close/>
              </a:path>
            </a:pathLst>
          </a:custGeom>
          <a:solidFill>
            <a:srgbClr val="E36C09">
              <a:alpha val="5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66797" y="146165"/>
            <a:ext cx="60579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tr-TR" sz="3600" b="1" spc="-10" dirty="0">
                <a:latin typeface="Calibri"/>
                <a:cs typeface="Calibri"/>
              </a:rPr>
              <a:t>3. </a:t>
            </a:r>
            <a:r>
              <a:rPr sz="3600" b="1" spc="-10" dirty="0" err="1">
                <a:latin typeface="Calibri"/>
                <a:cs typeface="Calibri"/>
              </a:rPr>
              <a:t>Çevre</a:t>
            </a:r>
            <a:r>
              <a:rPr sz="3600" b="1" spc="-1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Sorunları </a:t>
            </a:r>
            <a:r>
              <a:rPr sz="3600" b="1" spc="-25" dirty="0">
                <a:latin typeface="Calibri"/>
                <a:cs typeface="Calibri"/>
              </a:rPr>
              <a:t>ve</a:t>
            </a:r>
            <a:r>
              <a:rPr sz="3600" b="1" spc="-114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Bilim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2286000"/>
            <a:ext cx="7213600" cy="2590800"/>
          </a:xfrm>
          <a:custGeom>
            <a:avLst/>
            <a:gdLst/>
            <a:ahLst/>
            <a:cxnLst/>
            <a:rect l="l" t="t" r="r" b="b"/>
            <a:pathLst>
              <a:path w="5410200" h="2590800">
                <a:moveTo>
                  <a:pt x="0" y="2590800"/>
                </a:moveTo>
                <a:lnTo>
                  <a:pt x="5410200" y="2590800"/>
                </a:lnTo>
                <a:lnTo>
                  <a:pt x="5410200" y="0"/>
                </a:lnTo>
                <a:lnTo>
                  <a:pt x="0" y="0"/>
                </a:lnTo>
                <a:lnTo>
                  <a:pt x="0" y="2590800"/>
                </a:lnTo>
                <a:close/>
              </a:path>
            </a:pathLst>
          </a:custGeom>
          <a:solidFill>
            <a:srgbClr val="E36C09">
              <a:alpha val="5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6721" y="2312542"/>
            <a:ext cx="6372860" cy="2430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4984" indent="-514984">
              <a:lnSpc>
                <a:spcPct val="100000"/>
              </a:lnSpc>
              <a:buAutoNum type="arabicPeriod"/>
              <a:tabLst>
                <a:tab pos="514984" algn="l"/>
                <a:tab pos="51562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Doğa</a:t>
            </a:r>
            <a:r>
              <a:rPr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bilimciler</a:t>
            </a:r>
            <a:endParaRPr sz="2400">
              <a:latin typeface="Calibri"/>
              <a:cs typeface="Calibri"/>
            </a:endParaRPr>
          </a:p>
          <a:p>
            <a:pPr marL="514984" indent="-514984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14984" algn="l"/>
                <a:tab pos="515620" algn="l"/>
              </a:tabLst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İnsan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ve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çevre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etkilerini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inceleyen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bilim</a:t>
            </a:r>
            <a:r>
              <a:rPr sz="24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adamları</a:t>
            </a:r>
            <a:endParaRPr sz="2400">
              <a:latin typeface="Calibri"/>
              <a:cs typeface="Calibri"/>
            </a:endParaRPr>
          </a:p>
          <a:p>
            <a:pPr marL="514984" marR="220979" indent="-514984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14984" algn="l"/>
                <a:tab pos="51562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Çevre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sorunlarına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çözüm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arayan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bilim</a:t>
            </a:r>
            <a:r>
              <a:rPr sz="24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adamları</a:t>
            </a:r>
            <a:endParaRPr sz="2400">
              <a:latin typeface="Calibri"/>
              <a:cs typeface="Calibri"/>
            </a:endParaRPr>
          </a:p>
          <a:p>
            <a:pPr marL="514984" indent="-514984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14984" algn="l"/>
                <a:tab pos="51562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Uygulayıcı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bilim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adamları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50400" y="6477000"/>
            <a:ext cx="2641600" cy="381000"/>
          </a:xfrm>
          <a:custGeom>
            <a:avLst/>
            <a:gdLst/>
            <a:ahLst/>
            <a:cxnLst/>
            <a:rect l="l" t="t" r="r" b="b"/>
            <a:pathLst>
              <a:path w="1981200" h="381000">
                <a:moveTo>
                  <a:pt x="0" y="381000"/>
                </a:moveTo>
                <a:lnTo>
                  <a:pt x="1981200" y="381000"/>
                </a:lnTo>
                <a:lnTo>
                  <a:pt x="19812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E36C09">
              <a:alpha val="5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57079" y="6477509"/>
            <a:ext cx="22174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Toy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sz="2000" b="1" i="1" spc="-5" dirty="0">
                <a:solidFill>
                  <a:srgbClr val="FFFFFF"/>
                </a:solidFill>
                <a:latin typeface="Calibri"/>
                <a:cs typeface="Calibri"/>
              </a:rPr>
              <a:t>Otis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FFFF"/>
                </a:solidFill>
                <a:latin typeface="Calibri"/>
                <a:cs typeface="Calibri"/>
              </a:rPr>
              <a:t>tarda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986" y="6352032"/>
            <a:ext cx="336042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b="1" dirty="0"/>
              <a:t>Bilim adamları</a:t>
            </a:r>
            <a:r>
              <a:rPr lang="tr-TR" dirty="0"/>
              <a:t>, çevreyi birikimler üzerinde ve farklı alanlara ayırarak </a:t>
            </a:r>
            <a:r>
              <a:rPr lang="tr-TR" b="1" dirty="0"/>
              <a:t>analiz etmektedirler</a:t>
            </a:r>
            <a:r>
              <a:rPr lang="tr-TR" dirty="0"/>
              <a:t>. Çağımızda çevre araştırmaları açısından bilim adamlarını dört ayrı grupta tanımlamak mümkündür.</a:t>
            </a:r>
          </a:p>
          <a:p>
            <a:pPr algn="just"/>
            <a:r>
              <a:rPr lang="tr-TR" b="1" dirty="0">
                <a:solidFill>
                  <a:srgbClr val="0070C0"/>
                </a:solidFill>
              </a:rPr>
              <a:t>1. Doğa bilimciler: </a:t>
            </a:r>
            <a:r>
              <a:rPr lang="tr-TR" dirty="0"/>
              <a:t>Doğal ortamları (canlı ve cansız) inceleyen bilim adamlarıdır. Doğa bilimcileri </a:t>
            </a:r>
            <a:r>
              <a:rPr lang="tr-TR" b="1" dirty="0"/>
              <a:t>çevre biliminin temel öğelerini inceler</a:t>
            </a:r>
            <a:r>
              <a:rPr lang="tr-TR" dirty="0"/>
              <a:t>. Örneğin; “Neden yeryüzünün bazı bölgelerinin ormanlarla kaplı olduğu halde, bazı bölgelerde sürekli step alanları bulunur?” gibi sorulara yanıt arayan bilim insanlarıdır.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3. Çevre Sorunları ve Bilim</a:t>
            </a:r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>
          <a:xfrm>
            <a:off x="247650" y="1514007"/>
            <a:ext cx="11722100" cy="4953468"/>
          </a:xfrm>
        </p:spPr>
        <p:txBody>
          <a:bodyPr/>
          <a:lstStyle/>
          <a:p>
            <a:pPr algn="just"/>
            <a:r>
              <a:rPr lang="tr-TR" b="1" dirty="0">
                <a:solidFill>
                  <a:srgbClr val="0070C0"/>
                </a:solidFill>
              </a:rPr>
              <a:t>2. İnsan ve çevre etkilerini inceleyen bilim adamları: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b="1" dirty="0"/>
              <a:t>İnsan faaliyetleri sonucu çevrede oluşan sorunları</a:t>
            </a:r>
            <a:r>
              <a:rPr lang="tr-TR" dirty="0"/>
              <a:t> inceleyen bilim adamlarıdır. Örn; bir yerleşim yerinin hemen çıkışında bulunan bir fabrikanın (dökümhane) hemen çevresinde bulunan bazı ağaçların zamanla yok olması, söz konusu bilimcilerin, sorun alanında sebep-sonuç ilişkisini araştırmasına neden olmaktadır.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>
          <a:xfrm>
            <a:off x="247650" y="344773"/>
            <a:ext cx="11722100" cy="636301"/>
          </a:xfrm>
        </p:spPr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Çevre Sorunları ve Bilim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b="1" dirty="0">
                <a:solidFill>
                  <a:srgbClr val="0070C0"/>
                </a:solidFill>
              </a:rPr>
              <a:t>3. Çevre sorunlarına çözüm arayan bilim adamları: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Farklı </a:t>
            </a:r>
            <a:r>
              <a:rPr lang="tr-TR" b="1" dirty="0"/>
              <a:t>çevre sorunlarına bilimsel yaklaşımlarla çözüm arayan </a:t>
            </a:r>
            <a:r>
              <a:rPr lang="tr-TR" dirty="0"/>
              <a:t>bilim adamlarıdır. Örn; yukarıdaki fabrika örneğindeki ağaçları olumsuz etkileyen etmen yapraklarda </a:t>
            </a:r>
            <a:r>
              <a:rPr lang="tr-TR" dirty="0" err="1"/>
              <a:t>porları</a:t>
            </a:r>
            <a:r>
              <a:rPr lang="tr-TR" dirty="0"/>
              <a:t> tıkayan toz ise filtre kullanılması veya SO</a:t>
            </a:r>
            <a:r>
              <a:rPr lang="tr-TR" baseline="-25000" dirty="0"/>
              <a:t>2 </a:t>
            </a:r>
            <a:r>
              <a:rPr lang="tr-TR" dirty="0"/>
              <a:t>ise baca gazlarından bu maddenin arındırılması, kükürt içeriği düşük filizlerin kullanılması ya da dökümhanenin uygun yere nakledilmesi gerekir.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Çevre Sorunları ve Bilim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b="1" dirty="0">
                <a:solidFill>
                  <a:srgbClr val="0070C0"/>
                </a:solidFill>
              </a:rPr>
              <a:t>4.  Uygulayıcı bilim adamları: </a:t>
            </a:r>
            <a:r>
              <a:rPr lang="tr-TR" b="1" dirty="0"/>
              <a:t>Önerilen çözümleri uygulayan </a:t>
            </a:r>
            <a:r>
              <a:rPr lang="tr-TR" dirty="0"/>
              <a:t>bilim adamlarıdır. Ancak uygulama yalnız başına bilim adamları ve mühendisleri ilgilendiren bir husus değildir. Konu aynı zamanda </a:t>
            </a:r>
            <a:r>
              <a:rPr lang="tr-TR" b="1" dirty="0"/>
              <a:t>politikacıları, ekonomistleri ve sosyologları da ilgilendirmektedir</a:t>
            </a:r>
            <a:r>
              <a:rPr lang="tr-TR" dirty="0"/>
              <a:t>.</a:t>
            </a:r>
          </a:p>
          <a:p>
            <a:pPr algn="just"/>
            <a:r>
              <a:rPr lang="tr-TR" dirty="0"/>
              <a:t>Çevre sorunlarının belirlenmesi ve çözümlenmesi aşamalarında, farklı bilimsel kategorilere bağlı meslek grupları görev alabilmektedir. Bu meslek gruplarının başında </a:t>
            </a:r>
            <a:r>
              <a:rPr lang="tr-TR" b="1" dirty="0"/>
              <a:t>biyologlar, kimyacılar, tarımcılar, çevre eğitimi almış uzmanlar, idareciler ve ekonomistler gelmektedir.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Çevre Sorunları ve Bilim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dirty="0"/>
              <a:t>Geçmiş yüzyıllarda </a:t>
            </a:r>
            <a:r>
              <a:rPr lang="tr-TR" b="1" dirty="0"/>
              <a:t>insan yaşamı çok güç koşullarda </a:t>
            </a:r>
            <a:r>
              <a:rPr lang="tr-TR" dirty="0"/>
              <a:t>sürüyordu. Bu nedenle </a:t>
            </a:r>
            <a:r>
              <a:rPr lang="tr-TR" b="1" dirty="0"/>
              <a:t>geçmişte yaşayan insanlar günümüz insanına göre daha kısa ömürlüdürler</a:t>
            </a:r>
            <a:r>
              <a:rPr lang="tr-TR" dirty="0"/>
              <a:t>. 20. yüzyılın başından itibaren </a:t>
            </a:r>
            <a:r>
              <a:rPr lang="tr-TR" b="1" dirty="0"/>
              <a:t>tarım, tıp ve teknoloji alanlarında elde edilen yenilikçi gelişmeler </a:t>
            </a:r>
            <a:r>
              <a:rPr lang="tr-TR" dirty="0"/>
              <a:t>sonucunda, insanlar daha uzun yaşar, daha iyi beslenir ve daha düzenli yaşar hale gelmişlerdir. Ancak insan yaşamı ile ilgili olarak beklenen bu mutluluk, tam olarak ufukta göründüğü güzellikte gerçekleşmemiştir. Çünkü </a:t>
            </a:r>
            <a:r>
              <a:rPr lang="tr-TR" b="1" dirty="0"/>
              <a:t>gelişme</a:t>
            </a:r>
            <a:r>
              <a:rPr lang="tr-TR" dirty="0"/>
              <a:t>, sonuçta daha </a:t>
            </a:r>
            <a:r>
              <a:rPr lang="tr-TR" b="1" dirty="0"/>
              <a:t>fazla enerji üretmek ve tüketmektir</a:t>
            </a:r>
            <a:r>
              <a:rPr lang="tr-TR" dirty="0"/>
              <a:t>. Daha fazla enerji üretmek ve tüketmek olgusu ise, bir </a:t>
            </a:r>
            <a:r>
              <a:rPr lang="tr-TR" b="1" dirty="0"/>
              <a:t>sebep-sonuç ilişkisi </a:t>
            </a:r>
            <a:r>
              <a:rPr lang="tr-TR" dirty="0"/>
              <a:t>olmasına neden olur. Burada </a:t>
            </a:r>
            <a:r>
              <a:rPr lang="tr-TR" b="1" dirty="0"/>
              <a:t>sebep gelişme</a:t>
            </a:r>
            <a:r>
              <a:rPr lang="tr-TR" dirty="0"/>
              <a:t>, </a:t>
            </a:r>
            <a:r>
              <a:rPr lang="tr-TR" b="1" dirty="0"/>
              <a:t>sonuç</a:t>
            </a:r>
            <a:r>
              <a:rPr lang="tr-TR" dirty="0"/>
              <a:t> ise </a:t>
            </a:r>
            <a:r>
              <a:rPr lang="tr-TR" b="1" dirty="0"/>
              <a:t>çevre kirliliğidir</a:t>
            </a:r>
            <a:r>
              <a:rPr lang="tr-TR" dirty="0"/>
              <a:t>. Bu ilişki aynı zamanda termodinamik yasalarının da özünü oluşturur.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4. İnsan ve Yaşama Savaşı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4000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3085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4000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25400">
            <a:solidFill>
              <a:srgbClr val="357C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60776" y="131497"/>
            <a:ext cx="587248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latin typeface="Calibri"/>
                <a:cs typeface="Calibri"/>
              </a:rPr>
              <a:t>İnsan </a:t>
            </a:r>
            <a:r>
              <a:rPr sz="3600" b="1" spc="-15" dirty="0">
                <a:latin typeface="Calibri"/>
                <a:cs typeface="Calibri"/>
              </a:rPr>
              <a:t>ve </a:t>
            </a:r>
            <a:r>
              <a:rPr sz="3600" b="1" spc="-45" dirty="0">
                <a:latin typeface="Calibri"/>
                <a:cs typeface="Calibri"/>
              </a:rPr>
              <a:t>Yaşama </a:t>
            </a:r>
            <a:r>
              <a:rPr sz="3600" b="1" spc="-20" dirty="0">
                <a:latin typeface="Calibri"/>
                <a:cs typeface="Calibri"/>
              </a:rPr>
              <a:t>Savaşı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1143000"/>
            <a:ext cx="6400800" cy="1610697"/>
          </a:xfrm>
          <a:prstGeom prst="rect">
            <a:avLst/>
          </a:prstGeom>
          <a:solidFill>
            <a:srgbClr val="30859C"/>
          </a:solidFill>
          <a:ln w="25400">
            <a:solidFill>
              <a:srgbClr val="357C9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 algn="just">
              <a:lnSpc>
                <a:spcPts val="1985"/>
              </a:lnSpc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20. </a:t>
            </a:r>
            <a:r>
              <a:rPr sz="2200" b="1" spc="-65" dirty="0">
                <a:solidFill>
                  <a:srgbClr val="FFFFFF"/>
                </a:solidFill>
                <a:latin typeface="Calibri"/>
                <a:cs typeface="Calibri"/>
              </a:rPr>
              <a:t>yy.’dan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önce insan ömrü</a:t>
            </a:r>
            <a:r>
              <a:rPr sz="22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kısa</a:t>
            </a:r>
            <a:endParaRPr sz="2200">
              <a:latin typeface="Calibri"/>
              <a:cs typeface="Calibri"/>
            </a:endParaRPr>
          </a:p>
          <a:p>
            <a:pPr marL="78105" marR="276225" algn="just">
              <a:lnSpc>
                <a:spcPct val="100000"/>
              </a:lnSpc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20. </a:t>
            </a:r>
            <a:r>
              <a:rPr sz="2200" b="1" spc="-65" dirty="0">
                <a:solidFill>
                  <a:srgbClr val="FFFFFF"/>
                </a:solidFill>
                <a:latin typeface="Calibri"/>
                <a:cs typeface="Calibri"/>
              </a:rPr>
              <a:t>yy.’dan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sonra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refah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düzeyinde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artış  Gelir 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ve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refah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dağılımında adaletsizlik 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Dünya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nüfusunun ¾ ‘ü az</a:t>
            </a:r>
            <a:r>
              <a:rPr sz="2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gelişmiş</a:t>
            </a:r>
            <a:endParaRPr sz="2200">
              <a:latin typeface="Calibri"/>
              <a:cs typeface="Calibri"/>
            </a:endParaRPr>
          </a:p>
          <a:p>
            <a:pPr marL="421640">
              <a:lnSpc>
                <a:spcPct val="100000"/>
              </a:lnSpc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ülkelerde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90500" y="1012594"/>
            <a:ext cx="5021024" cy="3014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53991" y="4108069"/>
            <a:ext cx="894927" cy="429259"/>
          </a:xfrm>
          <a:custGeom>
            <a:avLst/>
            <a:gdLst/>
            <a:ahLst/>
            <a:cxnLst/>
            <a:rect l="l" t="t" r="r" b="b"/>
            <a:pathLst>
              <a:path w="671195" h="429260">
                <a:moveTo>
                  <a:pt x="670813" y="214629"/>
                </a:moveTo>
                <a:lnTo>
                  <a:pt x="0" y="214629"/>
                </a:lnTo>
                <a:lnTo>
                  <a:pt x="335406" y="429259"/>
                </a:lnTo>
                <a:lnTo>
                  <a:pt x="670813" y="214629"/>
                </a:lnTo>
                <a:close/>
              </a:path>
              <a:path w="671195" h="429260">
                <a:moveTo>
                  <a:pt x="503047" y="0"/>
                </a:moveTo>
                <a:lnTo>
                  <a:pt x="167766" y="0"/>
                </a:lnTo>
                <a:lnTo>
                  <a:pt x="167766" y="214629"/>
                </a:lnTo>
                <a:lnTo>
                  <a:pt x="503047" y="214629"/>
                </a:lnTo>
                <a:lnTo>
                  <a:pt x="503047" y="0"/>
                </a:lnTo>
                <a:close/>
              </a:path>
            </a:pathLst>
          </a:custGeom>
          <a:solidFill>
            <a:srgbClr val="D0E2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53991" y="4108069"/>
            <a:ext cx="894927" cy="429259"/>
          </a:xfrm>
          <a:custGeom>
            <a:avLst/>
            <a:gdLst/>
            <a:ahLst/>
            <a:cxnLst/>
            <a:rect l="l" t="t" r="r" b="b"/>
            <a:pathLst>
              <a:path w="671195" h="429260">
                <a:moveTo>
                  <a:pt x="0" y="214629"/>
                </a:moveTo>
                <a:lnTo>
                  <a:pt x="167766" y="214629"/>
                </a:lnTo>
                <a:lnTo>
                  <a:pt x="167766" y="0"/>
                </a:lnTo>
                <a:lnTo>
                  <a:pt x="503047" y="0"/>
                </a:lnTo>
                <a:lnTo>
                  <a:pt x="503047" y="214629"/>
                </a:lnTo>
                <a:lnTo>
                  <a:pt x="670813" y="214629"/>
                </a:lnTo>
                <a:lnTo>
                  <a:pt x="335406" y="429259"/>
                </a:lnTo>
                <a:lnTo>
                  <a:pt x="0" y="21462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768504" y="4608830"/>
            <a:ext cx="3664373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-15" dirty="0">
                <a:solidFill>
                  <a:srgbClr val="FFFFFF"/>
                </a:solidFill>
                <a:latin typeface="Calibri"/>
                <a:cs typeface="Calibri"/>
              </a:rPr>
              <a:t>Artan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Enerji</a:t>
            </a:r>
            <a:r>
              <a:rPr sz="2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İhtiyacı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3595" y="2909570"/>
            <a:ext cx="111252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b="1" spc="-150" dirty="0">
                <a:latin typeface="Calibri"/>
                <a:cs typeface="Calibri"/>
              </a:rPr>
              <a:t>T</a:t>
            </a:r>
            <a:r>
              <a:rPr sz="1700" b="1" spc="-10" dirty="0">
                <a:latin typeface="Calibri"/>
                <a:cs typeface="Calibri"/>
              </a:rPr>
              <a:t>e</a:t>
            </a:r>
            <a:r>
              <a:rPr sz="1700" b="1" dirty="0">
                <a:latin typeface="Calibri"/>
                <a:cs typeface="Calibri"/>
              </a:rPr>
              <a:t>kn</a:t>
            </a:r>
            <a:r>
              <a:rPr sz="1700" b="1" spc="-10" dirty="0">
                <a:latin typeface="Calibri"/>
                <a:cs typeface="Calibri"/>
              </a:rPr>
              <a:t>o</a:t>
            </a:r>
            <a:r>
              <a:rPr sz="1700" b="1" dirty="0">
                <a:latin typeface="Calibri"/>
                <a:cs typeface="Calibri"/>
              </a:rPr>
              <a:t>lo</a:t>
            </a:r>
            <a:r>
              <a:rPr sz="1700" b="1" spc="-10" dirty="0">
                <a:latin typeface="Calibri"/>
                <a:cs typeface="Calibri"/>
              </a:rPr>
              <a:t>j</a:t>
            </a:r>
            <a:r>
              <a:rPr sz="1700" b="1" dirty="0">
                <a:latin typeface="Calibri"/>
                <a:cs typeface="Calibri"/>
              </a:rPr>
              <a:t>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25687" y="1711705"/>
            <a:ext cx="2190327" cy="57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7760">
              <a:lnSpc>
                <a:spcPct val="100000"/>
              </a:lnSpc>
            </a:pPr>
            <a:r>
              <a:rPr sz="1700" b="1" spc="-140" dirty="0">
                <a:latin typeface="Calibri"/>
                <a:cs typeface="Calibri"/>
              </a:rPr>
              <a:t>T</a:t>
            </a:r>
            <a:r>
              <a:rPr sz="1700" b="1" dirty="0">
                <a:latin typeface="Calibri"/>
                <a:cs typeface="Calibri"/>
              </a:rPr>
              <a:t>a</a:t>
            </a:r>
            <a:r>
              <a:rPr sz="1700" b="1" spc="-10" dirty="0">
                <a:latin typeface="Calibri"/>
                <a:cs typeface="Calibri"/>
              </a:rPr>
              <a:t>r</a:t>
            </a:r>
            <a:r>
              <a:rPr sz="1700" b="1" dirty="0">
                <a:latin typeface="Calibri"/>
                <a:cs typeface="Calibri"/>
              </a:rPr>
              <a:t>ım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700" b="1" spc="-30" dirty="0">
                <a:latin typeface="Calibri"/>
                <a:cs typeface="Calibri"/>
              </a:rPr>
              <a:t>Tıp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24853" y="4873154"/>
            <a:ext cx="4867148" cy="19378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4986" y="6509004"/>
            <a:ext cx="450257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Akdeniz </a:t>
            </a:r>
            <a:r>
              <a:rPr sz="1800" spc="-20" dirty="0">
                <a:latin typeface="Calibri"/>
                <a:cs typeface="Calibri"/>
              </a:rPr>
              <a:t>foku </a:t>
            </a:r>
            <a:r>
              <a:rPr sz="1800" dirty="0">
                <a:latin typeface="Calibri"/>
                <a:cs typeface="Calibri"/>
              </a:rPr>
              <a:t>/ </a:t>
            </a:r>
            <a:r>
              <a:rPr sz="1800" i="1" spc="-5" dirty="0">
                <a:latin typeface="Calibri"/>
                <a:cs typeface="Calibri"/>
              </a:rPr>
              <a:t>Monachus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monachus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dirty="0"/>
              <a:t>Ancak hepimiz biliyoruz ki, yeryüzünde yaşayan farklı toplumlar birbirinden önemli boyutlarda farklılaşan üretim ve tüketim dilimlerinde bulunmaktadırlar. O halde günümüzde bazı ülkeler (başta ABD olmak üzere) diğerlerinden daha fazla çevreyi kirletmektedirler. </a:t>
            </a:r>
            <a:r>
              <a:rPr lang="tr-TR" b="1" dirty="0"/>
              <a:t>2017</a:t>
            </a:r>
            <a:r>
              <a:rPr lang="tr-TR" dirty="0"/>
              <a:t> yılı verilerine göre yeryüzünde yaklaşık olarak </a:t>
            </a:r>
            <a:r>
              <a:rPr lang="tr-TR" b="1" dirty="0"/>
              <a:t>yedi milyar (7.4 milyar) </a:t>
            </a:r>
            <a:r>
              <a:rPr lang="tr-TR" dirty="0"/>
              <a:t>civarında insan yaşamaktadır. Bu insanların </a:t>
            </a:r>
            <a:r>
              <a:rPr lang="tr-TR" b="1" dirty="0"/>
              <a:t>¼’ü çok iyi koşullar altında yaşayan, çok tüketen ve çok yaşayanlar </a:t>
            </a:r>
            <a:r>
              <a:rPr lang="tr-TR" dirty="0"/>
              <a:t>grubu olarak bilinen </a:t>
            </a:r>
            <a:r>
              <a:rPr lang="tr-TR" b="1" dirty="0"/>
              <a:t>gelişmiş ülkelerde </a:t>
            </a:r>
            <a:r>
              <a:rPr lang="tr-TR" dirty="0"/>
              <a:t>bulunmaktadırlar.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İnsan ve Yaşama Savaşı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>
          <a:xfrm>
            <a:off x="247650" y="1319133"/>
            <a:ext cx="11722100" cy="5148341"/>
          </a:xfrm>
        </p:spPr>
        <p:txBody>
          <a:bodyPr/>
          <a:lstStyle/>
          <a:p>
            <a:pPr algn="just"/>
            <a:r>
              <a:rPr lang="tr-TR" b="1" dirty="0"/>
              <a:t>21. yüzyıla </a:t>
            </a:r>
            <a:r>
              <a:rPr lang="tr-TR" dirty="0"/>
              <a:t>girerken, dünya ülkelerinin acil çözümler bekleyen en büyük sorunlarından biri de her geçen gün hızla artan </a:t>
            </a:r>
            <a:r>
              <a:rPr lang="tr-TR" b="1" dirty="0"/>
              <a:t>çevre kirliliği </a:t>
            </a:r>
            <a:r>
              <a:rPr lang="tr-TR" dirty="0"/>
              <a:t>ve </a:t>
            </a:r>
            <a:r>
              <a:rPr lang="tr-TR" b="1" dirty="0"/>
              <a:t>yaşamı olumsuz yönde etkileyen ekolojik problemlerdir</a:t>
            </a:r>
            <a:r>
              <a:rPr lang="tr-TR" dirty="0"/>
              <a:t>. Oysa 30 yıl öncesine kadar </a:t>
            </a:r>
            <a:r>
              <a:rPr lang="tr-TR" b="1" dirty="0"/>
              <a:t>doğa tükenmez bir kaynak </a:t>
            </a:r>
            <a:r>
              <a:rPr lang="tr-TR" dirty="0"/>
              <a:t>ve </a:t>
            </a:r>
            <a:r>
              <a:rPr lang="tr-TR" b="1" dirty="0"/>
              <a:t>atıkların bırakılabileceği sonsuz bir çukur </a:t>
            </a:r>
            <a:r>
              <a:rPr lang="tr-TR" dirty="0"/>
              <a:t>olarak düşünülüyordu. </a:t>
            </a:r>
            <a:r>
              <a:rPr lang="tr-TR" b="1" dirty="0"/>
              <a:t>1960</a:t>
            </a:r>
            <a:r>
              <a:rPr lang="tr-TR" dirty="0"/>
              <a:t>’lı yılların sonunda ise </a:t>
            </a:r>
            <a:r>
              <a:rPr lang="tr-TR" b="1" dirty="0"/>
              <a:t>doğayı koruma düşüncesi </a:t>
            </a:r>
            <a:r>
              <a:rPr lang="tr-TR" dirty="0"/>
              <a:t>hareketlenmiş ve bu hareket büyük destek görmüştür.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5. DOĞA KORUMA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>
          <a:xfrm>
            <a:off x="247650" y="1528997"/>
            <a:ext cx="11722100" cy="4938478"/>
          </a:xfrm>
        </p:spPr>
        <p:txBody>
          <a:bodyPr/>
          <a:lstStyle/>
          <a:p>
            <a:pPr algn="just"/>
            <a:r>
              <a:rPr lang="tr-TR" dirty="0"/>
              <a:t>Gittikçe artan nüfus ve gelişen teknolojinin paralelinde, başta gelişmiş ülkeler olmak üzere çevre kirliliği konusunda tüm ülkeler endişelenmeye başlamıştır. Nihayet </a:t>
            </a:r>
            <a:r>
              <a:rPr lang="tr-TR" b="1" dirty="0"/>
              <a:t>1970</a:t>
            </a:r>
            <a:r>
              <a:rPr lang="tr-TR" dirty="0"/>
              <a:t>’li yıllarda </a:t>
            </a:r>
            <a:r>
              <a:rPr lang="tr-TR" b="1" dirty="0"/>
              <a:t>doğal kaynakların sınırlı olduğu</a:t>
            </a:r>
            <a:r>
              <a:rPr lang="tr-TR" dirty="0"/>
              <a:t> fikri gelişmeye başlamış ve </a:t>
            </a:r>
            <a:r>
              <a:rPr lang="tr-TR" b="1" dirty="0"/>
              <a:t>ekonomi ile ekolojiyi entegre etme gereksini mi de 1980’li yılların sonunda gündeme gelmiştir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>
          <a:xfrm>
            <a:off x="288593" y="374753"/>
            <a:ext cx="11722100" cy="606321"/>
          </a:xfrm>
        </p:spPr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DOĞA KORUMA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dirty="0"/>
              <a:t>Güncel kavramlardan biri durumuna gelen </a:t>
            </a:r>
            <a:r>
              <a:rPr lang="tr-TR" b="1" dirty="0"/>
              <a:t>“sürdürülebilirlik” </a:t>
            </a:r>
            <a:r>
              <a:rPr lang="tr-TR" dirty="0"/>
              <a:t>veya </a:t>
            </a:r>
            <a:r>
              <a:rPr lang="tr-TR" b="1" dirty="0"/>
              <a:t>“ekolojik kalkınma”</a:t>
            </a:r>
            <a:r>
              <a:rPr lang="tr-TR" dirty="0"/>
              <a:t>, ancak ekonomik aktivitelerin doğanın düzeni ile dinamik bir uyum içinde uygulanmasıyla gerçekleşebilecektir. Bu anlayış </a:t>
            </a:r>
            <a:r>
              <a:rPr lang="tr-TR" b="1" dirty="0"/>
              <a:t>120 yıllık bir geçmişe sahip olan ekoloji biliminin </a:t>
            </a:r>
            <a:r>
              <a:rPr lang="tr-TR" dirty="0"/>
              <a:t>ancak </a:t>
            </a:r>
            <a:r>
              <a:rPr lang="tr-TR" b="1" dirty="0"/>
              <a:t>1970’li yıllarda güncellik kazanarak </a:t>
            </a:r>
            <a:r>
              <a:rPr lang="tr-TR" dirty="0"/>
              <a:t>kapsamının genişlemesine ve </a:t>
            </a:r>
            <a:r>
              <a:rPr lang="tr-TR" b="1" dirty="0"/>
              <a:t>insan-doğa ilişkilerini de incelemeye başlamasına yol açmıştır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DOĞA KORUMA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dirty="0"/>
              <a:t>Bu soruya verilebilecek en akıllı yanıt </a:t>
            </a:r>
            <a:r>
              <a:rPr lang="tr-TR" b="1" dirty="0"/>
              <a:t>“kendimiz için” </a:t>
            </a:r>
            <a:r>
              <a:rPr lang="tr-TR" dirty="0"/>
              <a:t>olmalıdır, çünkü </a:t>
            </a:r>
            <a:r>
              <a:rPr lang="tr-TR" b="1" dirty="0"/>
              <a:t>doğa biz olmadan yaşantısını sürdürebilir</a:t>
            </a:r>
            <a:r>
              <a:rPr lang="tr-TR" dirty="0"/>
              <a:t>. Ancak </a:t>
            </a:r>
            <a:r>
              <a:rPr lang="tr-TR" b="1" dirty="0"/>
              <a:t>onun bize sağladığı </a:t>
            </a:r>
            <a:r>
              <a:rPr lang="tr-TR" dirty="0"/>
              <a:t>(örneğin; besin gibi) </a:t>
            </a:r>
            <a:r>
              <a:rPr lang="tr-TR" b="1" dirty="0"/>
              <a:t>yararlar olmadan yaşantımızı asla sürdüremeyiz</a:t>
            </a:r>
            <a:r>
              <a:rPr lang="tr-TR" dirty="0"/>
              <a:t>.</a:t>
            </a:r>
          </a:p>
          <a:p>
            <a:pPr algn="just"/>
            <a:r>
              <a:rPr lang="tr-TR" dirty="0"/>
              <a:t>Doğanın tahribi ile oluşan kayıpları herhangi bir ölçüye vurmamız olanaksızdır. Yok olan kaynakları yerine getirmek çoğunlukla, hatta tamamen olanaksızdır. Bu </a:t>
            </a:r>
            <a:r>
              <a:rPr lang="tr-TR" b="1" dirty="0"/>
              <a:t>kayıplar bütünüyle her alana yansımakta, ekonomik, bilimsel, kültürel ve sosyal boyutlara erişmektedir</a:t>
            </a:r>
            <a:r>
              <a:rPr lang="tr-TR" dirty="0"/>
              <a:t>. Bu sorunların çözülmesi ve kayıpların engellenmesinde </a:t>
            </a:r>
            <a:r>
              <a:rPr lang="tr-TR" b="1" dirty="0"/>
              <a:t>ilk adım, bitki ve hayvanları korumaktan geçer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6. DOĞAYI NEDEN KORUMALIYIZ.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tr-TR" dirty="0"/>
              <a:t>Öncelikle burada doğayı korumanın anlamını açıklamak gerekir. </a:t>
            </a:r>
            <a:r>
              <a:rPr lang="tr-TR" b="1" dirty="0"/>
              <a:t>Doğayı korumak, doğal kaynaklarımızı akılcı bir biçimde kullanmaktır.</a:t>
            </a:r>
            <a:r>
              <a:rPr lang="tr-TR" dirty="0"/>
              <a:t> </a:t>
            </a:r>
            <a:r>
              <a:rPr lang="tr-TR" b="1" dirty="0"/>
              <a:t>Doğayı korumak, her şeyden önce yarınımızı güvence altına almak demektir.</a:t>
            </a:r>
          </a:p>
          <a:p>
            <a:pPr algn="just"/>
            <a:r>
              <a:rPr lang="tr-TR" dirty="0"/>
              <a:t>Besin ve oksijenden yoksun olarak yaşayamayız. Denizlerin kirlenmesinden midyeler ve balıklar ile </a:t>
            </a:r>
            <a:r>
              <a:rPr lang="tr-TR" dirty="0" err="1"/>
              <a:t>fitoplanktonların</a:t>
            </a:r>
            <a:r>
              <a:rPr lang="tr-TR" dirty="0"/>
              <a:t> milyarlarcası ölmektedir. Bir </a:t>
            </a:r>
            <a:r>
              <a:rPr lang="tr-TR" b="1" dirty="0"/>
              <a:t>dikkatsiz ateş</a:t>
            </a:r>
            <a:r>
              <a:rPr lang="tr-TR" dirty="0"/>
              <a:t>, yüzyıllar süren bir uğraş sonunda oluşup dengelenmiş bir ormanı bir gün içerisinde yok edebileceği gibi, </a:t>
            </a:r>
            <a:r>
              <a:rPr lang="tr-TR" b="1" dirty="0"/>
              <a:t>kirlenme</a:t>
            </a:r>
            <a:r>
              <a:rPr lang="tr-TR" dirty="0"/>
              <a:t> sonucu neye yaradığını, ne olduğunu bilmediğimiz bir çok hayvan türü, yaşama ortamlarının bozulması ya da </a:t>
            </a:r>
            <a:r>
              <a:rPr lang="tr-TR" b="1" dirty="0"/>
              <a:t>avlanma</a:t>
            </a:r>
            <a:r>
              <a:rPr lang="tr-TR" dirty="0"/>
              <a:t> baskısı yüzünden yok olmaktadırlar. Buraya kadar anlatıldığı üzere, canlı doğal kaynakları, yaşam destek sistemlerinin bütününü oluşturmaktadır. Fakat bu husus, doğayı korumanın tek gerekçesi değildir.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DOĞAYI NEDEN KORUMALIYIZ.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2046990" y="1229332"/>
          <a:ext cx="8127999" cy="33713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596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Biyolojik gruplar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Tanımlanmış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Tahmin edilen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Memeli Hayvanlar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4  170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4 300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Kuşlar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8 715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Sürüngenler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5 115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6 000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Kurbağagiller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3 125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Balıklar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21 000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23 000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Omurgasızlar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1 300 000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4 400 000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Çiçekli Bitkiler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280 000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Diğer Bitkiler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150 000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3957403" y="614597"/>
            <a:ext cx="442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Dünyadaki Hayvan ve Bitki Türleri Sayısı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494674" y="1588957"/>
          <a:ext cx="11272604" cy="26517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8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8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8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543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Zaman dilimi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/>
                        <a:t>Yokoluş</a:t>
                      </a:r>
                      <a:r>
                        <a:rPr lang="tr-TR" dirty="0"/>
                        <a:t> Hızı (yüzyılda)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/>
                        <a:t>Yokolan</a:t>
                      </a:r>
                      <a:r>
                        <a:rPr lang="tr-TR" dirty="0"/>
                        <a:t> Türlerin Yüzdesi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Başlıca Nedeni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3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Bundan 3.5 milyon yıl önce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Doğal </a:t>
                      </a:r>
                      <a:r>
                        <a:rPr lang="tr-TR" dirty="0" err="1"/>
                        <a:t>Yokolma</a:t>
                      </a:r>
                      <a:r>
                        <a:rPr lang="tr-TR" baseline="0" dirty="0"/>
                        <a:t> Hızı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95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Bundan 100 000 yıl önce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0.002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Buzul Çağı, Buzul Devri Avcıları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95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1600-1980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Yoğun Tarım, Avcılık; Sanayileşme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950"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1980-2000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Habitat Bozulması, Çevre Kirlenmesi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Metin kutusu"/>
          <p:cNvSpPr txBox="1"/>
          <p:nvPr/>
        </p:nvSpPr>
        <p:spPr>
          <a:xfrm>
            <a:off x="3132945" y="914399"/>
            <a:ext cx="6760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Dünyadaki Memeli Hayvan Türlerinin Çağlara Göre Yok Oluş Hızları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tr-TR" b="1" dirty="0">
                <a:solidFill>
                  <a:srgbClr val="0070C0"/>
                </a:solidFill>
              </a:rPr>
              <a:t>Doğa korumanın en önemli soruları şöyledir:</a:t>
            </a:r>
          </a:p>
          <a:p>
            <a:pPr algn="just"/>
            <a:r>
              <a:rPr lang="tr-TR" b="1" dirty="0"/>
              <a:t>1. Doğayı neden ve kimden koruyacağız? </a:t>
            </a:r>
            <a:r>
              <a:rPr lang="tr-TR" dirty="0"/>
              <a:t>İnsandan ve insanın aktivitelerinden, doğayı tahrip etme pahasına daha fazla kazanma hırsından korumalıyız.</a:t>
            </a:r>
          </a:p>
          <a:p>
            <a:pPr algn="just"/>
            <a:r>
              <a:rPr lang="tr-TR" dirty="0"/>
              <a:t>2</a:t>
            </a:r>
            <a:r>
              <a:rPr lang="tr-TR" b="1" dirty="0"/>
              <a:t>. Ne korunacak?   </a:t>
            </a:r>
            <a:r>
              <a:rPr lang="tr-TR" dirty="0"/>
              <a:t>Doğa, doğal kaynaklar, çevre, denizler, canlıların tarih ve kültür mirası.</a:t>
            </a:r>
          </a:p>
          <a:p>
            <a:pPr algn="just"/>
            <a:r>
              <a:rPr lang="tr-TR" b="1" dirty="0"/>
              <a:t>3. Korumak için ne yapmalıyız ve kimden koruyacağız? </a:t>
            </a:r>
            <a:r>
              <a:rPr lang="tr-TR" dirty="0"/>
              <a:t>Sürdürülebilirliği benimsemek, Özel yararlardan ve doğa tahribine neden olan etkilerden korumalıyız.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DOĞAYI NEDEN KORUMALIYIZ.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20130"/>
            <a:ext cx="105156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37030">
              <a:lnSpc>
                <a:spcPct val="100000"/>
              </a:lnSpc>
            </a:pPr>
            <a:r>
              <a:rPr sz="4000" spc="-25" dirty="0"/>
              <a:t>Doğayı </a:t>
            </a:r>
            <a:r>
              <a:rPr sz="4000" spc="-5" dirty="0"/>
              <a:t>neden</a:t>
            </a:r>
            <a:r>
              <a:rPr sz="4000" spc="-60" dirty="0"/>
              <a:t> </a:t>
            </a:r>
            <a:r>
              <a:rPr sz="4000" spc="-15" dirty="0"/>
              <a:t>korumalıyız?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06586" y="1973960"/>
            <a:ext cx="5422053" cy="1993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latin typeface="Calibri"/>
                <a:cs typeface="Calibri"/>
              </a:rPr>
              <a:t>Kendimiz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için;</a:t>
            </a:r>
            <a:endParaRPr sz="28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Gelecek nesiller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için;</a:t>
            </a:r>
            <a:endParaRPr sz="28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Calibri"/>
                <a:cs typeface="Calibri"/>
              </a:rPr>
              <a:t>Diğer canlılar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için</a:t>
            </a:r>
            <a:endParaRPr sz="2800" b="1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latin typeface="Calibri"/>
                <a:cs typeface="Calibri"/>
              </a:rPr>
              <a:t>Kendimizden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korumalıyız!</a:t>
            </a:r>
            <a:endParaRPr sz="2800" b="1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42001" y="1295401"/>
            <a:ext cx="6349999" cy="3171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34126" y="5276089"/>
            <a:ext cx="8636847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latin typeface="Calibri"/>
                <a:cs typeface="Calibri"/>
              </a:rPr>
              <a:t>Besin, </a:t>
            </a:r>
            <a:r>
              <a:rPr sz="3600" b="1" spc="-15" dirty="0">
                <a:latin typeface="Calibri"/>
                <a:cs typeface="Calibri"/>
              </a:rPr>
              <a:t>ekonomi, </a:t>
            </a:r>
            <a:r>
              <a:rPr sz="3600" b="1" spc="-5" dirty="0" err="1">
                <a:latin typeface="Calibri"/>
                <a:cs typeface="Calibri"/>
              </a:rPr>
              <a:t>kültür</a:t>
            </a:r>
            <a:r>
              <a:rPr lang="tr-TR" sz="3600" b="1" spc="-5" dirty="0">
                <a:latin typeface="Calibri"/>
                <a:cs typeface="Calibri"/>
              </a:rPr>
              <a:t>,</a:t>
            </a:r>
            <a:r>
              <a:rPr sz="3600" b="1" spc="-15" dirty="0">
                <a:latin typeface="Calibri"/>
                <a:cs typeface="Calibri"/>
              </a:rPr>
              <a:t> </a:t>
            </a:r>
            <a:r>
              <a:rPr sz="3600" b="1" dirty="0" err="1">
                <a:latin typeface="Calibri"/>
                <a:cs typeface="Calibri"/>
              </a:rPr>
              <a:t>bilim</a:t>
            </a:r>
            <a:r>
              <a:rPr lang="tr-TR" sz="3600" b="1" dirty="0">
                <a:latin typeface="Calibri"/>
                <a:cs typeface="Calibri"/>
              </a:rPr>
              <a:t>, doğal yaşam</a:t>
            </a:r>
            <a:r>
              <a:rPr sz="3600" b="1" spc="-55" dirty="0">
                <a:latin typeface="Calibri"/>
                <a:cs typeface="Calibri"/>
              </a:rPr>
              <a:t> </a:t>
            </a:r>
            <a:r>
              <a:rPr lang="tr-TR" sz="3600" b="1" spc="-55" dirty="0">
                <a:latin typeface="Calibri"/>
                <a:cs typeface="Calibri"/>
              </a:rPr>
              <a:t>ve insanlık </a:t>
            </a:r>
            <a:r>
              <a:rPr sz="3600" b="1" dirty="0" err="1">
                <a:latin typeface="Calibri"/>
                <a:cs typeface="Calibri"/>
              </a:rPr>
              <a:t>i</a:t>
            </a:r>
            <a:r>
              <a:rPr lang="tr-TR" sz="3600" b="1" dirty="0">
                <a:latin typeface="Calibri"/>
                <a:cs typeface="Calibri"/>
              </a:rPr>
              <a:t>ç</a:t>
            </a:r>
            <a:r>
              <a:rPr sz="3600" b="1" dirty="0">
                <a:latin typeface="Calibri"/>
                <a:cs typeface="Calibri"/>
              </a:rPr>
              <a:t>in</a:t>
            </a:r>
            <a:r>
              <a:rPr lang="tr-TR" sz="3600" b="1" dirty="0">
                <a:latin typeface="Calibri"/>
                <a:cs typeface="Calibri"/>
              </a:rPr>
              <a:t> doğayı korumalıyız.</a:t>
            </a:r>
            <a:endParaRPr sz="3600" b="1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038600" y="6382876"/>
            <a:ext cx="4114800" cy="312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endParaRPr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76D89-2A31-49D7-A2C5-9B3E70F1294D}" type="slidenum">
              <a:rPr lang="tr-TR" smtClean="0"/>
              <a:pPr/>
              <a:t>47</a:t>
            </a:fld>
            <a:endParaRPr lang="tr-TR"/>
          </a:p>
        </p:txBody>
      </p:sp>
      <p:pic>
        <p:nvPicPr>
          <p:cNvPr id="46082" name="Picture 2" descr="http://image.slidesharecdn.com/korunanalanlarynetimplanlamasveuygulamalar-yldraylise-130827144657-phpapp01/95/korunan-alanlar-ynetim-planlamas-ve-uygulamalar-yldray-lise-5-638.jpg?cb=13776329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7133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tr-TR" dirty="0"/>
              <a:t>Prof. Doç. Yrd. </a:t>
            </a:r>
            <a:r>
              <a:rPr lang="tr-TR" dirty="0" err="1"/>
              <a:t>Öğr</a:t>
            </a:r>
            <a:r>
              <a:rPr lang="tr-TR" dirty="0"/>
              <a:t>. Gör. İsim SOYİSİM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tr-TR" dirty="0"/>
              <a:t>Ders Adı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tr-TR" dirty="0"/>
              <a:t>Konu Adı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tr-TR" dirty="0"/>
              <a:t>Ünite 1</a:t>
            </a:r>
          </a:p>
        </p:txBody>
      </p:sp>
    </p:spTree>
    <p:extLst>
      <p:ext uri="{BB962C8B-B14F-4D97-AF65-F5344CB8AC3E}">
        <p14:creationId xmlns:p14="http://schemas.microsoft.com/office/powerpoint/2010/main" val="2062577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Custom 1">
      <a:majorFont>
        <a:latin typeface="Source Sans Pro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11428</TotalTime>
  <Words>3433</Words>
  <Application>Microsoft Office PowerPoint</Application>
  <PresentationFormat>Geniş ekran</PresentationFormat>
  <Paragraphs>333</Paragraphs>
  <Slides>48</Slides>
  <Notes>31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5" baseType="lpstr">
      <vt:lpstr>Arial</vt:lpstr>
      <vt:lpstr>Arial Narrow</vt:lpstr>
      <vt:lpstr>Calibri</vt:lpstr>
      <vt:lpstr>Open Sans Condensed Light</vt:lpstr>
      <vt:lpstr>Source Sans Pro Light</vt:lpstr>
      <vt:lpstr>Times New Roman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Ekosistem</vt:lpstr>
      <vt:lpstr>PowerPoint Sunusu</vt:lpstr>
      <vt:lpstr>Biyom</vt:lpstr>
      <vt:lpstr>TEMEL KAVRAMLAR </vt:lpstr>
      <vt:lpstr>Biyosfer / Ekosfer</vt:lpstr>
      <vt:lpstr>TEMEL KAVRAMLAR </vt:lpstr>
      <vt:lpstr>Aksiyon - Reaksiyon</vt:lpstr>
      <vt:lpstr>PowerPoint Sunusu</vt:lpstr>
      <vt:lpstr>Koaksiyon</vt:lpstr>
      <vt:lpstr>3. Çevre Sorunları ve Bilim</vt:lpstr>
      <vt:lpstr>PowerPoint Sunusu</vt:lpstr>
      <vt:lpstr>PowerPoint Sunusu</vt:lpstr>
      <vt:lpstr>PowerPoint Sunusu</vt:lpstr>
      <vt:lpstr>PowerPoint Sunusu</vt:lpstr>
      <vt:lpstr>PowerPoint Sunusu</vt:lpstr>
      <vt:lpstr>İnsan ve Yaşama Savaşı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Doğayı neden korumalıyız?</vt:lpstr>
      <vt:lpstr>PowerPoint Sunusu</vt:lpstr>
      <vt:lpstr>PowerPoint Sunusu</vt:lpstr>
    </vt:vector>
  </TitlesOfParts>
  <Company>SignAddict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AbuSina</dc:creator>
  <cp:lastModifiedBy>ASUS</cp:lastModifiedBy>
  <cp:revision>1272</cp:revision>
  <dcterms:created xsi:type="dcterms:W3CDTF">2014-09-15T07:14:39Z</dcterms:created>
  <dcterms:modified xsi:type="dcterms:W3CDTF">2020-10-08T13:24:32Z</dcterms:modified>
</cp:coreProperties>
</file>