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diagrams/quickStyle17.xml" ContentType="application/vnd.openxmlformats-officedocument.drawingml.diagramStyle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colors3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ata40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33" r:id="rId4"/>
    <p:sldId id="334" r:id="rId5"/>
    <p:sldId id="336" r:id="rId6"/>
    <p:sldId id="335" r:id="rId7"/>
    <p:sldId id="337" r:id="rId8"/>
    <p:sldId id="342" r:id="rId9"/>
    <p:sldId id="338" r:id="rId10"/>
    <p:sldId id="341" r:id="rId11"/>
    <p:sldId id="340" r:id="rId12"/>
    <p:sldId id="339" r:id="rId13"/>
    <p:sldId id="343" r:id="rId14"/>
    <p:sldId id="344" r:id="rId15"/>
    <p:sldId id="345" r:id="rId16"/>
    <p:sldId id="348" r:id="rId17"/>
    <p:sldId id="346" r:id="rId18"/>
    <p:sldId id="349" r:id="rId19"/>
    <p:sldId id="347" r:id="rId20"/>
    <p:sldId id="351" r:id="rId21"/>
    <p:sldId id="350" r:id="rId22"/>
    <p:sldId id="356" r:id="rId23"/>
    <p:sldId id="353" r:id="rId24"/>
    <p:sldId id="357" r:id="rId25"/>
    <p:sldId id="360" r:id="rId26"/>
    <p:sldId id="355" r:id="rId27"/>
    <p:sldId id="358" r:id="rId28"/>
    <p:sldId id="361" r:id="rId29"/>
    <p:sldId id="354" r:id="rId30"/>
    <p:sldId id="352" r:id="rId31"/>
    <p:sldId id="362" r:id="rId32"/>
    <p:sldId id="365" r:id="rId33"/>
    <p:sldId id="363" r:id="rId34"/>
    <p:sldId id="364" r:id="rId35"/>
    <p:sldId id="366" r:id="rId36"/>
    <p:sldId id="367" r:id="rId37"/>
    <p:sldId id="368" r:id="rId38"/>
    <p:sldId id="369" r:id="rId39"/>
    <p:sldId id="370" r:id="rId40"/>
    <p:sldId id="371" r:id="rId41"/>
    <p:sldId id="372" r:id="rId42"/>
    <p:sldId id="373" r:id="rId43"/>
    <p:sldId id="332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324" autoAdjust="0"/>
    <p:restoredTop sz="94660"/>
  </p:normalViewPr>
  <p:slideViewPr>
    <p:cSldViewPr>
      <p:cViewPr>
        <p:scale>
          <a:sx n="70" d="100"/>
          <a:sy n="70" d="100"/>
        </p:scale>
        <p:origin x="-156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600" b="1" dirty="0" smtClean="0"/>
            <a:t>EPİDEMİYOLOJİ</a:t>
          </a:r>
          <a:r>
            <a:rPr lang="tr-TR" sz="2800" b="1" dirty="0" smtClean="0"/>
            <a:t> </a:t>
          </a:r>
          <a:endParaRPr lang="tr-TR" sz="28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F6FFB577-F5C9-4902-883C-AAEFF8A2DB56}" type="presOf" srcId="{ADC9932C-5DD8-42C4-A7F7-29CC664184B7}" destId="{99057A1A-E9E8-479F-BB33-809D30F7B893}" srcOrd="0" destOrd="0" presId="urn:microsoft.com/office/officeart/2005/8/layout/vList3"/>
    <dgm:cxn modelId="{6B69259A-5E1A-4022-A9B1-01D3637818EB}" type="presOf" srcId="{258A9806-DBD2-42BC-ADD5-612800BDCB0C}" destId="{FF7AAB7B-1CAD-4273-B7DE-A5D52DC5727B}" srcOrd="0" destOrd="0" presId="urn:microsoft.com/office/officeart/2005/8/layout/vList3"/>
    <dgm:cxn modelId="{1638C486-67D2-4988-85FB-69E4BC047511}" type="presParOf" srcId="{99057A1A-E9E8-479F-BB33-809D30F7B893}" destId="{D3197E74-EF3A-4CB4-A86D-1F7C48D5577E}" srcOrd="0" destOrd="0" presId="urn:microsoft.com/office/officeart/2005/8/layout/vList3"/>
    <dgm:cxn modelId="{716B920D-E821-40DD-9586-DDE29B568656}" type="presParOf" srcId="{D3197E74-EF3A-4CB4-A86D-1F7C48D5577E}" destId="{C0BB24F9-34A0-4525-A9B7-CD1E28FB553C}" srcOrd="0" destOrd="0" presId="urn:microsoft.com/office/officeart/2005/8/layout/vList3"/>
    <dgm:cxn modelId="{95ED59C3-51DB-48C0-BAC7-A6F1569DD967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EPİDEMİYOLOJİ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449C817-4AAF-4DAC-B7B9-62B93EAC8912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4EF546F0-73A2-44CD-B126-C1F9224D2D5D}" type="presOf" srcId="{ADC9932C-5DD8-42C4-A7F7-29CC664184B7}" destId="{99057A1A-E9E8-479F-BB33-809D30F7B893}" srcOrd="0" destOrd="0" presId="urn:microsoft.com/office/officeart/2005/8/layout/vList3"/>
    <dgm:cxn modelId="{C875219D-2D86-495A-B2B3-45745BDFF2AE}" type="presParOf" srcId="{99057A1A-E9E8-479F-BB33-809D30F7B893}" destId="{D3197E74-EF3A-4CB4-A86D-1F7C48D5577E}" srcOrd="0" destOrd="0" presId="urn:microsoft.com/office/officeart/2005/8/layout/vList3"/>
    <dgm:cxn modelId="{74CBDCC3-D892-4331-B289-9C06DBAE3B80}" type="presParOf" srcId="{D3197E74-EF3A-4CB4-A86D-1F7C48D5577E}" destId="{C0BB24F9-34A0-4525-A9B7-CD1E28FB553C}" srcOrd="0" destOrd="0" presId="urn:microsoft.com/office/officeart/2005/8/layout/vList3"/>
    <dgm:cxn modelId="{D2009CE9-2EEF-463B-A4F3-858E86BD9F72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600" b="1" dirty="0" smtClean="0"/>
            <a:t>EPİDEMİYOLOJİ</a:t>
          </a:r>
          <a:r>
            <a:rPr lang="tr-TR" sz="2800" b="1" dirty="0" smtClean="0"/>
            <a:t> </a:t>
          </a:r>
          <a:endParaRPr lang="tr-TR" sz="28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6620707-5BE1-43E0-BF2E-41C64E01FFF4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A388CFA4-2350-49FA-B0B3-3B58B198E0B9}" type="presOf" srcId="{ADC9932C-5DD8-42C4-A7F7-29CC664184B7}" destId="{99057A1A-E9E8-479F-BB33-809D30F7B893}" srcOrd="0" destOrd="0" presId="urn:microsoft.com/office/officeart/2005/8/layout/vList3"/>
    <dgm:cxn modelId="{4E8E265E-CE58-4F17-9CF7-138C820A5623}" type="presParOf" srcId="{99057A1A-E9E8-479F-BB33-809D30F7B893}" destId="{D3197E74-EF3A-4CB4-A86D-1F7C48D5577E}" srcOrd="0" destOrd="0" presId="urn:microsoft.com/office/officeart/2005/8/layout/vList3"/>
    <dgm:cxn modelId="{0516DBCD-7FAF-4E79-BD83-B60128A15F06}" type="presParOf" srcId="{D3197E74-EF3A-4CB4-A86D-1F7C48D5577E}" destId="{C0BB24F9-34A0-4525-A9B7-CD1E28FB553C}" srcOrd="0" destOrd="0" presId="urn:microsoft.com/office/officeart/2005/8/layout/vList3"/>
    <dgm:cxn modelId="{39EEEEDE-7B63-485A-8C0B-229B5E63D605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MODERN EPİDEMİYOLOJİ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B57969C-FE13-4D46-81D8-15218FB175DB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A3ADEC16-9B25-42A0-B593-43BF675F822C}" type="presOf" srcId="{ADC9932C-5DD8-42C4-A7F7-29CC664184B7}" destId="{99057A1A-E9E8-479F-BB33-809D30F7B893}" srcOrd="0" destOrd="0" presId="urn:microsoft.com/office/officeart/2005/8/layout/vList3"/>
    <dgm:cxn modelId="{23F5CD7F-2EA7-44BE-8FD4-FF698E101590}" type="presParOf" srcId="{99057A1A-E9E8-479F-BB33-809D30F7B893}" destId="{D3197E74-EF3A-4CB4-A86D-1F7C48D5577E}" srcOrd="0" destOrd="0" presId="urn:microsoft.com/office/officeart/2005/8/layout/vList3"/>
    <dgm:cxn modelId="{25C22E15-42B9-4DC3-9121-C33F8A51D2BE}" type="presParOf" srcId="{D3197E74-EF3A-4CB4-A86D-1F7C48D5577E}" destId="{C0BB24F9-34A0-4525-A9B7-CD1E28FB553C}" srcOrd="0" destOrd="0" presId="urn:microsoft.com/office/officeart/2005/8/layout/vList3"/>
    <dgm:cxn modelId="{7FDD1FCB-87D6-4809-B9B7-0436D3C3F9BA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dirty="0" smtClean="0"/>
            <a:t>John </a:t>
          </a:r>
          <a:r>
            <a:rPr lang="tr-TR" sz="3200" dirty="0" err="1" smtClean="0"/>
            <a:t>Snow’un</a:t>
          </a:r>
          <a:r>
            <a:rPr lang="tr-TR" sz="3200" dirty="0" smtClean="0"/>
            <a:t> çalışması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6A0971-732D-4404-87B0-EB6C9E154173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66B3268B-7AB4-4408-986F-11EBEEF3A02D}" type="presOf" srcId="{ADC9932C-5DD8-42C4-A7F7-29CC664184B7}" destId="{99057A1A-E9E8-479F-BB33-809D30F7B893}" srcOrd="0" destOrd="0" presId="urn:microsoft.com/office/officeart/2005/8/layout/vList3"/>
    <dgm:cxn modelId="{F3904769-E880-4978-A351-C2406EE12D95}" type="presParOf" srcId="{99057A1A-E9E8-479F-BB33-809D30F7B893}" destId="{D3197E74-EF3A-4CB4-A86D-1F7C48D5577E}" srcOrd="0" destOrd="0" presId="urn:microsoft.com/office/officeart/2005/8/layout/vList3"/>
    <dgm:cxn modelId="{ACB12EA8-41C8-4C1B-B9C5-DE13EADF7A0E}" type="presParOf" srcId="{D3197E74-EF3A-4CB4-A86D-1F7C48D5577E}" destId="{C0BB24F9-34A0-4525-A9B7-CD1E28FB553C}" srcOrd="0" destOrd="0" presId="urn:microsoft.com/office/officeart/2005/8/layout/vList3"/>
    <dgm:cxn modelId="{DCD78D8F-DF5F-4E5F-A616-DBA08350CA93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dirty="0" err="1" smtClean="0"/>
            <a:t>Snow</a:t>
          </a:r>
          <a:r>
            <a:rPr lang="tr-TR" sz="3200" dirty="0" smtClean="0"/>
            <a:t> çalışmasının sonucunda;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FE8D888-8D93-4144-B956-A7B9E1435CF3}" type="presOf" srcId="{258A9806-DBD2-42BC-ADD5-612800BDCB0C}" destId="{FF7AAB7B-1CAD-4273-B7DE-A5D52DC5727B}" srcOrd="0" destOrd="0" presId="urn:microsoft.com/office/officeart/2005/8/layout/vList3"/>
    <dgm:cxn modelId="{1BAB953A-A3D6-4E49-8F89-D026E96A321C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0EFD8E00-2431-403F-93BC-434BB66CD716}" type="presParOf" srcId="{99057A1A-E9E8-479F-BB33-809D30F7B893}" destId="{D3197E74-EF3A-4CB4-A86D-1F7C48D5577E}" srcOrd="0" destOrd="0" presId="urn:microsoft.com/office/officeart/2005/8/layout/vList3"/>
    <dgm:cxn modelId="{EF416D59-1353-4D79-BDDF-99150F039D64}" type="presParOf" srcId="{D3197E74-EF3A-4CB4-A86D-1F7C48D5577E}" destId="{C0BB24F9-34A0-4525-A9B7-CD1E28FB553C}" srcOrd="0" destOrd="0" presId="urn:microsoft.com/office/officeart/2005/8/layout/vList3"/>
    <dgm:cxn modelId="{5ACDF3C9-107F-4314-A2A3-6BACCC35328B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CE7A39-C911-4826-8293-641133FF06C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CC0FAB7E-D03B-4EDE-B8DE-744158E05266}">
      <dgm:prSet/>
      <dgm:spPr/>
      <dgm:t>
        <a:bodyPr/>
        <a:lstStyle/>
        <a:p>
          <a:pPr rtl="0"/>
          <a:r>
            <a:rPr lang="tr-TR" b="1" dirty="0" smtClean="0"/>
            <a:t>BAŞARILI EPİDEMİYOLOJİK ÇALIŞMALAR</a:t>
          </a:r>
          <a:endParaRPr lang="tr-TR" b="1" dirty="0"/>
        </a:p>
      </dgm:t>
    </dgm:pt>
    <dgm:pt modelId="{1FEF04E2-CEC9-44D8-BEEB-31CB3850B51D}" type="parTrans" cxnId="{3F7E5A30-D460-4750-8D6B-1B647E34F782}">
      <dgm:prSet/>
      <dgm:spPr/>
      <dgm:t>
        <a:bodyPr/>
        <a:lstStyle/>
        <a:p>
          <a:endParaRPr lang="tr-TR"/>
        </a:p>
      </dgm:t>
    </dgm:pt>
    <dgm:pt modelId="{D41C660E-097B-477E-A382-8333751286C2}" type="sibTrans" cxnId="{3F7E5A30-D460-4750-8D6B-1B647E34F782}">
      <dgm:prSet/>
      <dgm:spPr/>
      <dgm:t>
        <a:bodyPr/>
        <a:lstStyle/>
        <a:p>
          <a:endParaRPr lang="tr-TR"/>
        </a:p>
      </dgm:t>
    </dgm:pt>
    <dgm:pt modelId="{3BC6865F-AD9A-444F-8B82-7CCF69569618}" type="pres">
      <dgm:prSet presAssocID="{4FCE7A39-C911-4826-8293-641133FF06C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ACE5DFA-3894-4B01-9F48-16B8038562FB}" type="pres">
      <dgm:prSet presAssocID="{4FCE7A39-C911-4826-8293-641133FF06CE}" presName="arrow" presStyleLbl="bgShp" presStyleIdx="0" presStyleCnt="1"/>
      <dgm:spPr/>
    </dgm:pt>
    <dgm:pt modelId="{DB3DDF93-2204-4F18-87EF-5CE70AC53A9F}" type="pres">
      <dgm:prSet presAssocID="{4FCE7A39-C911-4826-8293-641133FF06CE}" presName="linearProcess" presStyleCnt="0"/>
      <dgm:spPr/>
    </dgm:pt>
    <dgm:pt modelId="{8FC9BB3B-F0A0-4A60-A79F-AAEA9B94668C}" type="pres">
      <dgm:prSet presAssocID="{CC0FAB7E-D03B-4EDE-B8DE-744158E05266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97FD65A-D1D3-4AF4-B630-6FAB64631F15}" type="presOf" srcId="{4FCE7A39-C911-4826-8293-641133FF06CE}" destId="{3BC6865F-AD9A-444F-8B82-7CCF69569618}" srcOrd="0" destOrd="0" presId="urn:microsoft.com/office/officeart/2005/8/layout/hProcess9"/>
    <dgm:cxn modelId="{3F7E5A30-D460-4750-8D6B-1B647E34F782}" srcId="{4FCE7A39-C911-4826-8293-641133FF06CE}" destId="{CC0FAB7E-D03B-4EDE-B8DE-744158E05266}" srcOrd="0" destOrd="0" parTransId="{1FEF04E2-CEC9-44D8-BEEB-31CB3850B51D}" sibTransId="{D41C660E-097B-477E-A382-8333751286C2}"/>
    <dgm:cxn modelId="{9167F395-AE04-40F6-89D6-0C5866CA4633}" type="presOf" srcId="{CC0FAB7E-D03B-4EDE-B8DE-744158E05266}" destId="{8FC9BB3B-F0A0-4A60-A79F-AAEA9B94668C}" srcOrd="0" destOrd="0" presId="urn:microsoft.com/office/officeart/2005/8/layout/hProcess9"/>
    <dgm:cxn modelId="{241A8F59-4A0F-480D-BAE3-4E90923B04A9}" type="presParOf" srcId="{3BC6865F-AD9A-444F-8B82-7CCF69569618}" destId="{DACE5DFA-3894-4B01-9F48-16B8038562FB}" srcOrd="0" destOrd="0" presId="urn:microsoft.com/office/officeart/2005/8/layout/hProcess9"/>
    <dgm:cxn modelId="{1E038497-A5B7-439D-A92A-48195E76F40C}" type="presParOf" srcId="{3BC6865F-AD9A-444F-8B82-7CCF69569618}" destId="{DB3DDF93-2204-4F18-87EF-5CE70AC53A9F}" srcOrd="1" destOrd="0" presId="urn:microsoft.com/office/officeart/2005/8/layout/hProcess9"/>
    <dgm:cxn modelId="{28972FAD-DAE8-44B5-B534-1E5D45B1679D}" type="presParOf" srcId="{DB3DDF93-2204-4F18-87EF-5CE70AC53A9F}" destId="{8FC9BB3B-F0A0-4A60-A79F-AAEA9B94668C}" srcOrd="0" destOrd="0" presId="urn:microsoft.com/office/officeart/2005/8/layout/hProcess9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800" dirty="0" smtClean="0"/>
            <a:t>METİL-CİVA ZEHİRLENMESİ</a:t>
          </a:r>
          <a:endParaRPr lang="tr-TR" sz="28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041845D-C0C9-4253-8505-8EDD8D04ED3F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3D1AAEFE-D815-4A2F-91F6-9EF2094D2E34}" type="presOf" srcId="{258A9806-DBD2-42BC-ADD5-612800BDCB0C}" destId="{FF7AAB7B-1CAD-4273-B7DE-A5D52DC5727B}" srcOrd="0" destOrd="0" presId="urn:microsoft.com/office/officeart/2005/8/layout/vList3"/>
    <dgm:cxn modelId="{6417B368-4181-4448-9D7D-003008CD833C}" type="presParOf" srcId="{99057A1A-E9E8-479F-BB33-809D30F7B893}" destId="{D3197E74-EF3A-4CB4-A86D-1F7C48D5577E}" srcOrd="0" destOrd="0" presId="urn:microsoft.com/office/officeart/2005/8/layout/vList3"/>
    <dgm:cxn modelId="{8265AE83-4038-4759-82F3-BD70539D3454}" type="presParOf" srcId="{D3197E74-EF3A-4CB4-A86D-1F7C48D5577E}" destId="{C0BB24F9-34A0-4525-A9B7-CD1E28FB553C}" srcOrd="0" destOrd="0" presId="urn:microsoft.com/office/officeart/2005/8/layout/vList3"/>
    <dgm:cxn modelId="{1FE55E0F-DE0C-4DFA-ACDF-4DF632B3084D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ÇİÇEK HASTALIĞI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D2B85BD-E392-4B74-9BF8-65AA73A4A981}" type="presOf" srcId="{258A9806-DBD2-42BC-ADD5-612800BDCB0C}" destId="{FF7AAB7B-1CAD-4273-B7DE-A5D52DC5727B}" srcOrd="0" destOrd="0" presId="urn:microsoft.com/office/officeart/2005/8/layout/vList3"/>
    <dgm:cxn modelId="{CD556E45-958D-4716-BEC3-18B6292B6871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1B54BBF-9550-49D4-B54B-2FF1A9D3D297}" type="presParOf" srcId="{99057A1A-E9E8-479F-BB33-809D30F7B893}" destId="{D3197E74-EF3A-4CB4-A86D-1F7C48D5577E}" srcOrd="0" destOrd="0" presId="urn:microsoft.com/office/officeart/2005/8/layout/vList3"/>
    <dgm:cxn modelId="{7E6FE662-00D5-4375-8DF1-23BF8DC0460F}" type="presParOf" srcId="{D3197E74-EF3A-4CB4-A86D-1F7C48D5577E}" destId="{C0BB24F9-34A0-4525-A9B7-CD1E28FB553C}" srcOrd="0" destOrd="0" presId="urn:microsoft.com/office/officeart/2005/8/layout/vList3"/>
    <dgm:cxn modelId="{59E39BDD-9AD5-4D64-86BC-74E70E477ED6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İYOT YETMEZLİĞİ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359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D35BA6E-9529-4CCA-A5E9-0C3A13267EC5}" type="presOf" srcId="{258A9806-DBD2-42BC-ADD5-612800BDCB0C}" destId="{FF7AAB7B-1CAD-4273-B7DE-A5D52DC5727B}" srcOrd="0" destOrd="0" presId="urn:microsoft.com/office/officeart/2005/8/layout/vList3"/>
    <dgm:cxn modelId="{AFE05058-05C5-4E4F-8E0C-8F9E1FD6596A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552D2F37-26B7-4CE1-BA9F-FACD349670B6}" type="presParOf" srcId="{99057A1A-E9E8-479F-BB33-809D30F7B893}" destId="{D3197E74-EF3A-4CB4-A86D-1F7C48D5577E}" srcOrd="0" destOrd="0" presId="urn:microsoft.com/office/officeart/2005/8/layout/vList3"/>
    <dgm:cxn modelId="{0C96D86E-235F-4815-A7E5-58C47271F546}" type="presParOf" srcId="{D3197E74-EF3A-4CB4-A86D-1F7C48D5577E}" destId="{C0BB24F9-34A0-4525-A9B7-CD1E28FB553C}" srcOrd="0" destOrd="0" presId="urn:microsoft.com/office/officeart/2005/8/layout/vList3"/>
    <dgm:cxn modelId="{38911021-9976-4158-82DA-A0CC96598017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HİPERTANSİYON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CB442664-74E9-43BC-8398-0334CE10780B}" type="presOf" srcId="{258A9806-DBD2-42BC-ADD5-612800BDCB0C}" destId="{FF7AAB7B-1CAD-4273-B7DE-A5D52DC5727B}" srcOrd="0" destOrd="0" presId="urn:microsoft.com/office/officeart/2005/8/layout/vList3"/>
    <dgm:cxn modelId="{AC2EF7AD-3F96-45B1-B6D2-252F764156EA}" type="presOf" srcId="{ADC9932C-5DD8-42C4-A7F7-29CC664184B7}" destId="{99057A1A-E9E8-479F-BB33-809D30F7B893}" srcOrd="0" destOrd="0" presId="urn:microsoft.com/office/officeart/2005/8/layout/vList3"/>
    <dgm:cxn modelId="{11946351-5D89-4D6F-BB97-07C42116F323}" type="presParOf" srcId="{99057A1A-E9E8-479F-BB33-809D30F7B893}" destId="{D3197E74-EF3A-4CB4-A86D-1F7C48D5577E}" srcOrd="0" destOrd="0" presId="urn:microsoft.com/office/officeart/2005/8/layout/vList3"/>
    <dgm:cxn modelId="{BDEF84E3-3BD2-4641-9895-8838C0709E07}" type="presParOf" srcId="{D3197E74-EF3A-4CB4-A86D-1F7C48D5577E}" destId="{C0BB24F9-34A0-4525-A9B7-CD1E28FB553C}" srcOrd="0" destOrd="0" presId="urn:microsoft.com/office/officeart/2005/8/layout/vList3"/>
    <dgm:cxn modelId="{CF1DC3A8-2E56-45C8-B653-5D90217E83F3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AKCİĞER KANSERİ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573AFBC5-2885-4A84-AC5F-48D432076697}" type="presOf" srcId="{ADC9932C-5DD8-42C4-A7F7-29CC664184B7}" destId="{99057A1A-E9E8-479F-BB33-809D30F7B893}" srcOrd="0" destOrd="0" presId="urn:microsoft.com/office/officeart/2005/8/layout/vList3"/>
    <dgm:cxn modelId="{D8AD50E5-62B5-4420-B148-B8E121401AE1}" type="presOf" srcId="{258A9806-DBD2-42BC-ADD5-612800BDCB0C}" destId="{FF7AAB7B-1CAD-4273-B7DE-A5D52DC5727B}" srcOrd="0" destOrd="0" presId="urn:microsoft.com/office/officeart/2005/8/layout/vList3"/>
    <dgm:cxn modelId="{AB47D434-FDC3-4C2F-B1C2-2E3292E8F419}" type="presParOf" srcId="{99057A1A-E9E8-479F-BB33-809D30F7B893}" destId="{D3197E74-EF3A-4CB4-A86D-1F7C48D5577E}" srcOrd="0" destOrd="0" presId="urn:microsoft.com/office/officeart/2005/8/layout/vList3"/>
    <dgm:cxn modelId="{C58004B8-E7CB-4F5B-A541-0C3B9BD58768}" type="presParOf" srcId="{D3197E74-EF3A-4CB4-A86D-1F7C48D5577E}" destId="{C0BB24F9-34A0-4525-A9B7-CD1E28FB553C}" srcOrd="0" destOrd="0" presId="urn:microsoft.com/office/officeart/2005/8/layout/vList3"/>
    <dgm:cxn modelId="{8C2388D1-F3AA-468F-A337-8AADE8F166DD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TURDEP I VE II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1D27A0E-1A13-4FD8-82F1-E05EDE359B30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73615B5E-7E48-49A2-BE47-B0EF829CF9C1}" type="presOf" srcId="{ADC9932C-5DD8-42C4-A7F7-29CC664184B7}" destId="{99057A1A-E9E8-479F-BB33-809D30F7B893}" srcOrd="0" destOrd="0" presId="urn:microsoft.com/office/officeart/2005/8/layout/vList3"/>
    <dgm:cxn modelId="{C84A850F-E42E-4053-A0F5-29106DBF1BEA}" type="presParOf" srcId="{99057A1A-E9E8-479F-BB33-809D30F7B893}" destId="{D3197E74-EF3A-4CB4-A86D-1F7C48D5577E}" srcOrd="0" destOrd="0" presId="urn:microsoft.com/office/officeart/2005/8/layout/vList3"/>
    <dgm:cxn modelId="{35C0E733-CE73-483F-B5D0-A9CCA9940C0E}" type="presParOf" srcId="{D3197E74-EF3A-4CB4-A86D-1F7C48D5577E}" destId="{C0BB24F9-34A0-4525-A9B7-CD1E28FB553C}" srcOrd="0" destOrd="0" presId="urn:microsoft.com/office/officeart/2005/8/layout/vList3"/>
    <dgm:cxn modelId="{041F84F4-A059-4B34-8841-034ACD298221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/>
            <a:t>NEDEN EPİDEMİYOLOJİK GÖSTERGELERİ BİLMELİYİZ?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E094F98-EA00-49CB-82F4-7A603ED807F8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BDCC8B3D-5689-4345-B115-AF8DF62E0794}" type="presOf" srcId="{ADC9932C-5DD8-42C4-A7F7-29CC664184B7}" destId="{99057A1A-E9E8-479F-BB33-809D30F7B893}" srcOrd="0" destOrd="0" presId="urn:microsoft.com/office/officeart/2005/8/layout/vList3"/>
    <dgm:cxn modelId="{05F82E91-5FD9-4DC3-A79D-81A89581112B}" type="presParOf" srcId="{99057A1A-E9E8-479F-BB33-809D30F7B893}" destId="{D3197E74-EF3A-4CB4-A86D-1F7C48D5577E}" srcOrd="0" destOrd="0" presId="urn:microsoft.com/office/officeart/2005/8/layout/vList3"/>
    <dgm:cxn modelId="{F8D8C14A-7EDA-4327-90F2-16324A136F54}" type="presParOf" srcId="{D3197E74-EF3A-4CB4-A86D-1F7C48D5577E}" destId="{C0BB24F9-34A0-4525-A9B7-CD1E28FB553C}" srcOrd="0" destOrd="0" presId="urn:microsoft.com/office/officeart/2005/8/layout/vList3"/>
    <dgm:cxn modelId="{107B78AF-0A7F-4754-935F-E866414CC6DE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HIZ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2B97D31-E3ED-4631-A403-70991A09F6DF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F17F2615-39A0-4226-BE26-66B69A5AB2DF}" type="presOf" srcId="{ADC9932C-5DD8-42C4-A7F7-29CC664184B7}" destId="{99057A1A-E9E8-479F-BB33-809D30F7B893}" srcOrd="0" destOrd="0" presId="urn:microsoft.com/office/officeart/2005/8/layout/vList3"/>
    <dgm:cxn modelId="{A33725B0-E95D-4771-928A-453E913AD769}" type="presParOf" srcId="{99057A1A-E9E8-479F-BB33-809D30F7B893}" destId="{D3197E74-EF3A-4CB4-A86D-1F7C48D5577E}" srcOrd="0" destOrd="0" presId="urn:microsoft.com/office/officeart/2005/8/layout/vList3"/>
    <dgm:cxn modelId="{383B47D5-9FD0-45C8-AF7B-8F148C8A94E5}" type="presParOf" srcId="{D3197E74-EF3A-4CB4-A86D-1F7C48D5577E}" destId="{C0BB24F9-34A0-4525-A9B7-CD1E28FB553C}" srcOrd="0" destOrd="0" presId="urn:microsoft.com/office/officeart/2005/8/layout/vList3"/>
    <dgm:cxn modelId="{33838663-F790-4A44-B008-99CD40833179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3200" b="1" dirty="0" smtClean="0"/>
            <a:t>HIZ </a:t>
          </a:r>
          <a:endParaRPr lang="tr-TR" sz="32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02AE1DB-03FD-4460-B46A-E07D171983C7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597F52B-038D-4C34-89BF-0484CB6F5D56}" type="presOf" srcId="{ADC9932C-5DD8-42C4-A7F7-29CC664184B7}" destId="{99057A1A-E9E8-479F-BB33-809D30F7B893}" srcOrd="0" destOrd="0" presId="urn:microsoft.com/office/officeart/2005/8/layout/vList3"/>
    <dgm:cxn modelId="{D79C75FB-5BB8-4325-88CB-B7D6D3C7101C}" type="presParOf" srcId="{99057A1A-E9E8-479F-BB33-809D30F7B893}" destId="{D3197E74-EF3A-4CB4-A86D-1F7C48D5577E}" srcOrd="0" destOrd="0" presId="urn:microsoft.com/office/officeart/2005/8/layout/vList3"/>
    <dgm:cxn modelId="{5B39EE15-3EA8-4683-9B8C-1B437FE61E20}" type="presParOf" srcId="{D3197E74-EF3A-4CB4-A86D-1F7C48D5577E}" destId="{C0BB24F9-34A0-4525-A9B7-CD1E28FB553C}" srcOrd="0" destOrd="0" presId="urn:microsoft.com/office/officeart/2005/8/layout/vList3"/>
    <dgm:cxn modelId="{77AA2E35-433C-4D68-814D-9AC5A70CF166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ORAN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24BE15B-70BD-435B-8848-03CF820126E0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236CF7EB-88EA-430D-988A-0581336FF48A}" type="presOf" srcId="{ADC9932C-5DD8-42C4-A7F7-29CC664184B7}" destId="{99057A1A-E9E8-479F-BB33-809D30F7B893}" srcOrd="0" destOrd="0" presId="urn:microsoft.com/office/officeart/2005/8/layout/vList3"/>
    <dgm:cxn modelId="{CCCC5EB9-8D71-4E8D-A5DA-2B55F0ADE0A3}" type="presParOf" srcId="{99057A1A-E9E8-479F-BB33-809D30F7B893}" destId="{D3197E74-EF3A-4CB4-A86D-1F7C48D5577E}" srcOrd="0" destOrd="0" presId="urn:microsoft.com/office/officeart/2005/8/layout/vList3"/>
    <dgm:cxn modelId="{B5349656-FAAE-4E98-AA68-DEDC0805D529}" type="presParOf" srcId="{D3197E74-EF3A-4CB4-A86D-1F7C48D5577E}" destId="{C0BB24F9-34A0-4525-A9B7-CD1E28FB553C}" srcOrd="0" destOrd="0" presId="urn:microsoft.com/office/officeart/2005/8/layout/vList3"/>
    <dgm:cxn modelId="{A3CC59B6-067D-4549-BAA2-12FC887D50A8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ORAN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193BA06-ECA0-4503-BDBD-7FAA1B69BEBA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74E5C7EE-9088-4480-B389-D3F1785C544E}" type="presOf" srcId="{258A9806-DBD2-42BC-ADD5-612800BDCB0C}" destId="{FF7AAB7B-1CAD-4273-B7DE-A5D52DC5727B}" srcOrd="0" destOrd="0" presId="urn:microsoft.com/office/officeart/2005/8/layout/vList3"/>
    <dgm:cxn modelId="{A7FD0755-8F5E-4CF0-BE63-84C3A414946C}" type="presParOf" srcId="{99057A1A-E9E8-479F-BB33-809D30F7B893}" destId="{D3197E74-EF3A-4CB4-A86D-1F7C48D5577E}" srcOrd="0" destOrd="0" presId="urn:microsoft.com/office/officeart/2005/8/layout/vList3"/>
    <dgm:cxn modelId="{42D530DF-80F0-4538-96B3-C6C96A5F2D81}" type="presParOf" srcId="{D3197E74-EF3A-4CB4-A86D-1F7C48D5577E}" destId="{C0BB24F9-34A0-4525-A9B7-CD1E28FB553C}" srcOrd="0" destOrd="0" presId="urn:microsoft.com/office/officeart/2005/8/layout/vList3"/>
    <dgm:cxn modelId="{37941362-108E-4F3C-B0C1-FAEFB1C11729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ORANTI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A2C7141-F5AA-4793-B79E-3AC14B8D46C6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FD550A3-F180-425B-9CAB-3E544F1F196F}" type="presOf" srcId="{258A9806-DBD2-42BC-ADD5-612800BDCB0C}" destId="{FF7AAB7B-1CAD-4273-B7DE-A5D52DC5727B}" srcOrd="0" destOrd="0" presId="urn:microsoft.com/office/officeart/2005/8/layout/vList3"/>
    <dgm:cxn modelId="{DF03A2EE-9075-4C5E-B5B8-77775D8EED4C}" type="presParOf" srcId="{99057A1A-E9E8-479F-BB33-809D30F7B893}" destId="{D3197E74-EF3A-4CB4-A86D-1F7C48D5577E}" srcOrd="0" destOrd="0" presId="urn:microsoft.com/office/officeart/2005/8/layout/vList3"/>
    <dgm:cxn modelId="{612DC899-0C1D-496E-9F4E-8A77FC7A0729}" type="presParOf" srcId="{D3197E74-EF3A-4CB4-A86D-1F7C48D5577E}" destId="{C0BB24F9-34A0-4525-A9B7-CD1E28FB553C}" srcOrd="0" destOrd="0" presId="urn:microsoft.com/office/officeart/2005/8/layout/vList3"/>
    <dgm:cxn modelId="{41560000-067C-47B4-9A59-DD4832B64D57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DD8C7FB-5903-4E77-92F6-DD89F179111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D2A66BC-F494-419F-A1FD-09DBD8BC446D}">
      <dgm:prSet/>
      <dgm:spPr/>
      <dgm:t>
        <a:bodyPr/>
        <a:lstStyle/>
        <a:p>
          <a:pPr rtl="0"/>
          <a:r>
            <a:rPr lang="tr-TR" b="1" dirty="0" smtClean="0"/>
            <a:t>MORBİDİTE HIZLARI</a:t>
          </a:r>
          <a:endParaRPr lang="tr-TR" b="1" dirty="0"/>
        </a:p>
      </dgm:t>
    </dgm:pt>
    <dgm:pt modelId="{3CD0E834-268D-42B6-90ED-A7AAD0938D1B}" type="parTrans" cxnId="{F1E7EB51-E7DB-45F2-9943-82D79E071060}">
      <dgm:prSet/>
      <dgm:spPr/>
      <dgm:t>
        <a:bodyPr/>
        <a:lstStyle/>
        <a:p>
          <a:endParaRPr lang="tr-TR"/>
        </a:p>
      </dgm:t>
    </dgm:pt>
    <dgm:pt modelId="{229A4B03-1A8C-4367-9008-61F886112D50}" type="sibTrans" cxnId="{F1E7EB51-E7DB-45F2-9943-82D79E071060}">
      <dgm:prSet/>
      <dgm:spPr/>
      <dgm:t>
        <a:bodyPr/>
        <a:lstStyle/>
        <a:p>
          <a:endParaRPr lang="tr-TR"/>
        </a:p>
      </dgm:t>
    </dgm:pt>
    <dgm:pt modelId="{57297D30-164D-49A3-8233-8A2FD7128438}" type="pres">
      <dgm:prSet presAssocID="{CDD8C7FB-5903-4E77-92F6-DD89F179111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DDC2513-C49F-4B8D-AF19-30D47AC8205C}" type="pres">
      <dgm:prSet presAssocID="{CDD8C7FB-5903-4E77-92F6-DD89F1791111}" presName="arrow" presStyleLbl="bgShp" presStyleIdx="0" presStyleCnt="1"/>
      <dgm:spPr/>
    </dgm:pt>
    <dgm:pt modelId="{DAB75A79-1013-42AE-88A4-9C743A82F43D}" type="pres">
      <dgm:prSet presAssocID="{CDD8C7FB-5903-4E77-92F6-DD89F1791111}" presName="linearProcess" presStyleCnt="0"/>
      <dgm:spPr/>
    </dgm:pt>
    <dgm:pt modelId="{3A17EB13-7061-45F6-B18F-1C6B7068F9CA}" type="pres">
      <dgm:prSet presAssocID="{6D2A66BC-F494-419F-A1FD-09DBD8BC446D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1E7EB51-E7DB-45F2-9943-82D79E071060}" srcId="{CDD8C7FB-5903-4E77-92F6-DD89F1791111}" destId="{6D2A66BC-F494-419F-A1FD-09DBD8BC446D}" srcOrd="0" destOrd="0" parTransId="{3CD0E834-268D-42B6-90ED-A7AAD0938D1B}" sibTransId="{229A4B03-1A8C-4367-9008-61F886112D50}"/>
    <dgm:cxn modelId="{2003A00B-B5BC-42D9-A0F1-9A85D6267BB9}" type="presOf" srcId="{6D2A66BC-F494-419F-A1FD-09DBD8BC446D}" destId="{3A17EB13-7061-45F6-B18F-1C6B7068F9CA}" srcOrd="0" destOrd="0" presId="urn:microsoft.com/office/officeart/2005/8/layout/hProcess9"/>
    <dgm:cxn modelId="{7EAF4A7B-3AE3-4A70-9557-E4FEEB58E5BA}" type="presOf" srcId="{CDD8C7FB-5903-4E77-92F6-DD89F1791111}" destId="{57297D30-164D-49A3-8233-8A2FD7128438}" srcOrd="0" destOrd="0" presId="urn:microsoft.com/office/officeart/2005/8/layout/hProcess9"/>
    <dgm:cxn modelId="{46EEACDB-C87C-4C16-8070-06508E84731C}" type="presParOf" srcId="{57297D30-164D-49A3-8233-8A2FD7128438}" destId="{0DDC2513-C49F-4B8D-AF19-30D47AC8205C}" srcOrd="0" destOrd="0" presId="urn:microsoft.com/office/officeart/2005/8/layout/hProcess9"/>
    <dgm:cxn modelId="{AF81DF71-6068-4A44-ADF2-96BCCE07F384}" type="presParOf" srcId="{57297D30-164D-49A3-8233-8A2FD7128438}" destId="{DAB75A79-1013-42AE-88A4-9C743A82F43D}" srcOrd="1" destOrd="0" presId="urn:microsoft.com/office/officeart/2005/8/layout/hProcess9"/>
    <dgm:cxn modelId="{648DA1C8-D721-40B3-8B52-438DCBE44B87}" type="presParOf" srcId="{DAB75A79-1013-42AE-88A4-9C743A82F43D}" destId="{3A17EB13-7061-45F6-B18F-1C6B7068F9CA}" srcOrd="0" destOrd="0" presId="urn:microsoft.com/office/officeart/2005/8/layout/hProcess9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PREVALANS </a:t>
          </a:r>
          <a:r>
            <a:rPr lang="tr-TR" sz="2400" b="1" dirty="0" smtClean="0">
              <a:latin typeface="Arial" pitchFamily="34" charset="0"/>
              <a:cs typeface="Arial" pitchFamily="34" charset="0"/>
            </a:rPr>
            <a:t>VE </a:t>
          </a:r>
          <a:r>
            <a:rPr lang="tr-TR" sz="2400" b="1" dirty="0" smtClean="0">
              <a:latin typeface="Arial" pitchFamily="34" charset="0"/>
              <a:cs typeface="Arial" pitchFamily="34" charset="0"/>
            </a:rPr>
            <a:t>İNSİDANS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E7639FE9-C5CE-4CDC-8B13-194CE58DEC68}" type="presOf" srcId="{258A9806-DBD2-42BC-ADD5-612800BDCB0C}" destId="{FF7AAB7B-1CAD-4273-B7DE-A5D52DC5727B}" srcOrd="0" destOrd="0" presId="urn:microsoft.com/office/officeart/2005/8/layout/vList3"/>
    <dgm:cxn modelId="{72C02F97-CBDD-4A96-801D-70A7B6692B51}" type="presOf" srcId="{ADC9932C-5DD8-42C4-A7F7-29CC664184B7}" destId="{99057A1A-E9E8-479F-BB33-809D30F7B893}" srcOrd="0" destOrd="0" presId="urn:microsoft.com/office/officeart/2005/8/layout/vList3"/>
    <dgm:cxn modelId="{BC29D0AF-0A3F-4B71-827A-7D8B8B155788}" type="presParOf" srcId="{99057A1A-E9E8-479F-BB33-809D30F7B893}" destId="{D3197E74-EF3A-4CB4-A86D-1F7C48D5577E}" srcOrd="0" destOrd="0" presId="urn:microsoft.com/office/officeart/2005/8/layout/vList3"/>
    <dgm:cxn modelId="{3D081660-6083-47D5-9AFA-9B78156D0FD5}" type="presParOf" srcId="{D3197E74-EF3A-4CB4-A86D-1F7C48D5577E}" destId="{C0BB24F9-34A0-4525-A9B7-CD1E28FB553C}" srcOrd="0" destOrd="0" presId="urn:microsoft.com/office/officeart/2005/8/layout/vList3"/>
    <dgm:cxn modelId="{47242BB6-B15A-4AB8-82A1-3157DA7ACDF8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PREVALANS VE İNSİDANS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10E3DD2-64AD-4606-B458-C768BCE18A52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8E9C79C2-58C1-4DD4-B196-861B0A4E78C1}" type="presOf" srcId="{ADC9932C-5DD8-42C4-A7F7-29CC664184B7}" destId="{99057A1A-E9E8-479F-BB33-809D30F7B893}" srcOrd="0" destOrd="0" presId="urn:microsoft.com/office/officeart/2005/8/layout/vList3"/>
    <dgm:cxn modelId="{7D394844-13AA-4839-B8C1-C3CD0A56D2C3}" type="presParOf" srcId="{99057A1A-E9E8-479F-BB33-809D30F7B893}" destId="{D3197E74-EF3A-4CB4-A86D-1F7C48D5577E}" srcOrd="0" destOrd="0" presId="urn:microsoft.com/office/officeart/2005/8/layout/vList3"/>
    <dgm:cxn modelId="{8F2FB7BB-3E85-401B-B91B-62252673F0A5}" type="presParOf" srcId="{D3197E74-EF3A-4CB4-A86D-1F7C48D5577E}" destId="{C0BB24F9-34A0-4525-A9B7-CD1E28FB553C}" srcOrd="0" destOrd="0" presId="urn:microsoft.com/office/officeart/2005/8/layout/vList3"/>
    <dgm:cxn modelId="{EA983A81-2E29-4925-8E4B-E2BEB9FA1C2A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PREVALANS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0A4530E-36F6-4971-9EB9-C317B844A5E5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31530713-B109-4F6F-A785-C94FD84A1A53}" type="presOf" srcId="{258A9806-DBD2-42BC-ADD5-612800BDCB0C}" destId="{FF7AAB7B-1CAD-4273-B7DE-A5D52DC5727B}" srcOrd="0" destOrd="0" presId="urn:microsoft.com/office/officeart/2005/8/layout/vList3"/>
    <dgm:cxn modelId="{851E419C-DD34-4283-8DB5-760C2943D438}" type="presParOf" srcId="{99057A1A-E9E8-479F-BB33-809D30F7B893}" destId="{D3197E74-EF3A-4CB4-A86D-1F7C48D5577E}" srcOrd="0" destOrd="0" presId="urn:microsoft.com/office/officeart/2005/8/layout/vList3"/>
    <dgm:cxn modelId="{00FCD808-7B05-4C1E-A932-EABEF1BD7FA8}" type="presParOf" srcId="{D3197E74-EF3A-4CB4-A86D-1F7C48D5577E}" destId="{C0BB24F9-34A0-4525-A9B7-CD1E28FB553C}" srcOrd="0" destOrd="0" presId="urn:microsoft.com/office/officeart/2005/8/layout/vList3"/>
    <dgm:cxn modelId="{88FCAE4B-0E55-4147-AC1C-6071FE4307E6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İNSİDANS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453A5CB3-9957-4DE9-8775-A8ED39A3E526}" type="presOf" srcId="{258A9806-DBD2-42BC-ADD5-612800BDCB0C}" destId="{FF7AAB7B-1CAD-4273-B7DE-A5D52DC5727B}" srcOrd="0" destOrd="0" presId="urn:microsoft.com/office/officeart/2005/8/layout/vList3"/>
    <dgm:cxn modelId="{EEB28EEB-9A36-4D21-AE49-87D620D7789F}" type="presOf" srcId="{ADC9932C-5DD8-42C4-A7F7-29CC664184B7}" destId="{99057A1A-E9E8-479F-BB33-809D30F7B893}" srcOrd="0" destOrd="0" presId="urn:microsoft.com/office/officeart/2005/8/layout/vList3"/>
    <dgm:cxn modelId="{987A0A4B-41F1-4784-99CB-7FFB95935D3A}" type="presParOf" srcId="{99057A1A-E9E8-479F-BB33-809D30F7B893}" destId="{D3197E74-EF3A-4CB4-A86D-1F7C48D5577E}" srcOrd="0" destOrd="0" presId="urn:microsoft.com/office/officeart/2005/8/layout/vList3"/>
    <dgm:cxn modelId="{E2C37C41-998C-4090-B91D-54C206DAFA28}" type="presParOf" srcId="{D3197E74-EF3A-4CB4-A86D-1F7C48D5577E}" destId="{C0BB24F9-34A0-4525-A9B7-CD1E28FB553C}" srcOrd="0" destOrd="0" presId="urn:microsoft.com/office/officeart/2005/8/layout/vList3"/>
    <dgm:cxn modelId="{9D79926B-B811-4208-89BA-47BC5A98860F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/>
            <a:t>PREVALANS VE İNSİDANS HIZLARI ARASINDAKİ İLİŞKİ 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4DEA1AB-F1FE-4075-B153-1D76999D3716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CADEE9A-D1E2-43F6-8847-D6EBBF15ECE1}" type="presOf" srcId="{258A9806-DBD2-42BC-ADD5-612800BDCB0C}" destId="{FF7AAB7B-1CAD-4273-B7DE-A5D52DC5727B}" srcOrd="0" destOrd="0" presId="urn:microsoft.com/office/officeart/2005/8/layout/vList3"/>
    <dgm:cxn modelId="{015E1D6D-4B4A-45A2-8C6B-792360CF3D24}" type="presParOf" srcId="{99057A1A-E9E8-479F-BB33-809D30F7B893}" destId="{D3197E74-EF3A-4CB4-A86D-1F7C48D5577E}" srcOrd="0" destOrd="0" presId="urn:microsoft.com/office/officeart/2005/8/layout/vList3"/>
    <dgm:cxn modelId="{F1B595D6-6819-4B7E-BBB4-1D497FFF1A80}" type="presParOf" srcId="{D3197E74-EF3A-4CB4-A86D-1F7C48D5577E}" destId="{C0BB24F9-34A0-4525-A9B7-CD1E28FB553C}" srcOrd="0" destOrd="0" presId="urn:microsoft.com/office/officeart/2005/8/layout/vList3"/>
    <dgm:cxn modelId="{36CADE9C-8D57-4E20-A84A-683689D8C9D7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/>
            <a:t>PREVALANS VE İNSİDANS HIZLARI ARASINDAKİ İLİŞKİ 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2821257-B29E-4AA4-915F-E11434F8CD58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D12BEB54-6CD9-49A4-9092-CCB076B21767}" type="presOf" srcId="{ADC9932C-5DD8-42C4-A7F7-29CC664184B7}" destId="{99057A1A-E9E8-479F-BB33-809D30F7B893}" srcOrd="0" destOrd="0" presId="urn:microsoft.com/office/officeart/2005/8/layout/vList3"/>
    <dgm:cxn modelId="{25CC7CA2-7223-47FE-AB33-1E262EF590FC}" type="presParOf" srcId="{99057A1A-E9E8-479F-BB33-809D30F7B893}" destId="{D3197E74-EF3A-4CB4-A86D-1F7C48D5577E}" srcOrd="0" destOrd="0" presId="urn:microsoft.com/office/officeart/2005/8/layout/vList3"/>
    <dgm:cxn modelId="{5EE72DA6-8F0A-4762-9505-B7179E698AEA}" type="presParOf" srcId="{D3197E74-EF3A-4CB4-A86D-1F7C48D5577E}" destId="{C0BB24F9-34A0-4525-A9B7-CD1E28FB553C}" srcOrd="0" destOrd="0" presId="urn:microsoft.com/office/officeart/2005/8/layout/vList3"/>
    <dgm:cxn modelId="{CB5621C0-9C97-4367-884B-6FC28710B631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ATAK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5B23C3F-CA47-4B50-BF9A-B8EF17C98FAF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63AE3D71-62EB-4B4E-BEC5-F6E28E036800}" type="presOf" srcId="{258A9806-DBD2-42BC-ADD5-612800BDCB0C}" destId="{FF7AAB7B-1CAD-4273-B7DE-A5D52DC5727B}" srcOrd="0" destOrd="0" presId="urn:microsoft.com/office/officeart/2005/8/layout/vList3"/>
    <dgm:cxn modelId="{FCBDC780-C435-4059-837E-E90F960FB0F4}" type="presParOf" srcId="{99057A1A-E9E8-479F-BB33-809D30F7B893}" destId="{D3197E74-EF3A-4CB4-A86D-1F7C48D5577E}" srcOrd="0" destOrd="0" presId="urn:microsoft.com/office/officeart/2005/8/layout/vList3"/>
    <dgm:cxn modelId="{939A6D82-350A-4512-986A-57201D3E63CB}" type="presParOf" srcId="{D3197E74-EF3A-4CB4-A86D-1F7C48D5577E}" destId="{C0BB24F9-34A0-4525-A9B7-CD1E28FB553C}" srcOrd="0" destOrd="0" presId="urn:microsoft.com/office/officeart/2005/8/layout/vList3"/>
    <dgm:cxn modelId="{E9DC522D-1AE4-4EAA-B4A7-1F46085A0449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EPİZOD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FA19CED1-EB9D-498B-8FAB-C1805E806984}" type="presOf" srcId="{258A9806-DBD2-42BC-ADD5-612800BDCB0C}" destId="{FF7AAB7B-1CAD-4273-B7DE-A5D52DC5727B}" srcOrd="0" destOrd="0" presId="urn:microsoft.com/office/officeart/2005/8/layout/vList3"/>
    <dgm:cxn modelId="{985F1B09-46D5-447B-9223-30E33B9B1DD1}" type="presOf" srcId="{ADC9932C-5DD8-42C4-A7F7-29CC664184B7}" destId="{99057A1A-E9E8-479F-BB33-809D30F7B893}" srcOrd="0" destOrd="0" presId="urn:microsoft.com/office/officeart/2005/8/layout/vList3"/>
    <dgm:cxn modelId="{014ADA19-9828-4D18-B232-320B03AA2667}" type="presParOf" srcId="{99057A1A-E9E8-479F-BB33-809D30F7B893}" destId="{D3197E74-EF3A-4CB4-A86D-1F7C48D5577E}" srcOrd="0" destOrd="0" presId="urn:microsoft.com/office/officeart/2005/8/layout/vList3"/>
    <dgm:cxn modelId="{1325D080-CF36-4E9F-AF51-748B5AD0B906}" type="presParOf" srcId="{D3197E74-EF3A-4CB4-A86D-1F7C48D5577E}" destId="{C0BB24F9-34A0-4525-A9B7-CD1E28FB553C}" srcOrd="0" destOrd="0" presId="urn:microsoft.com/office/officeart/2005/8/layout/vList3"/>
    <dgm:cxn modelId="{2F5A98FE-B1DA-4945-A4D1-DC814739BF85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ETKENE ATFEDİLEN RİSK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4C439C1-B820-44D0-9A0F-927F4BCEF7DB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BBC12DB1-0878-4ACE-9FA2-CF9E5FB06DEF}" type="presOf" srcId="{258A9806-DBD2-42BC-ADD5-612800BDCB0C}" destId="{FF7AAB7B-1CAD-4273-B7DE-A5D52DC5727B}" srcOrd="0" destOrd="0" presId="urn:microsoft.com/office/officeart/2005/8/layout/vList3"/>
    <dgm:cxn modelId="{BDF1BD6F-8DC9-4D77-9453-957C8E146448}" type="presParOf" srcId="{99057A1A-E9E8-479F-BB33-809D30F7B893}" destId="{D3197E74-EF3A-4CB4-A86D-1F7C48D5577E}" srcOrd="0" destOrd="0" presId="urn:microsoft.com/office/officeart/2005/8/layout/vList3"/>
    <dgm:cxn modelId="{6B13FFB3-E23A-4D6B-8539-95B0BE793845}" type="presParOf" srcId="{D3197E74-EF3A-4CB4-A86D-1F7C48D5577E}" destId="{C0BB24F9-34A0-4525-A9B7-CD1E28FB553C}" srcOrd="0" destOrd="0" presId="urn:microsoft.com/office/officeart/2005/8/layout/vList3"/>
    <dgm:cxn modelId="{2874ED47-53DF-4155-B364-62FED93EA943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A78D201-7DB4-4591-8899-3677A5B0F80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C94A01-9025-4CC4-A13E-151F12E6D169}">
      <dgm:prSet/>
      <dgm:spPr/>
      <dgm:t>
        <a:bodyPr/>
        <a:lstStyle/>
        <a:p>
          <a:pPr rtl="0"/>
          <a:r>
            <a:rPr lang="tr-TR" dirty="0" smtClean="0"/>
            <a:t>MORTALİTE ÖLÇÜTLERİ </a:t>
          </a:r>
          <a:endParaRPr lang="tr-TR" dirty="0"/>
        </a:p>
      </dgm:t>
    </dgm:pt>
    <dgm:pt modelId="{FD49D26E-A4CF-4B87-B85D-EA7CAE577A41}" type="parTrans" cxnId="{D4736D93-FE40-4448-B713-C1973C330C46}">
      <dgm:prSet/>
      <dgm:spPr/>
      <dgm:t>
        <a:bodyPr/>
        <a:lstStyle/>
        <a:p>
          <a:endParaRPr lang="tr-TR"/>
        </a:p>
      </dgm:t>
    </dgm:pt>
    <dgm:pt modelId="{2829DFAB-63C6-4384-91E5-6E6B2E232728}" type="sibTrans" cxnId="{D4736D93-FE40-4448-B713-C1973C330C46}">
      <dgm:prSet/>
      <dgm:spPr/>
      <dgm:t>
        <a:bodyPr/>
        <a:lstStyle/>
        <a:p>
          <a:endParaRPr lang="tr-TR"/>
        </a:p>
      </dgm:t>
    </dgm:pt>
    <dgm:pt modelId="{C6EBDC81-1E4C-4897-9ED7-A57593C9AC57}" type="pres">
      <dgm:prSet presAssocID="{EA78D201-7DB4-4591-8899-3677A5B0F80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C1CDC18-3D5C-4499-B173-8A7BF13EFE44}" type="pres">
      <dgm:prSet presAssocID="{EA78D201-7DB4-4591-8899-3677A5B0F80C}" presName="arrow" presStyleLbl="bgShp" presStyleIdx="0" presStyleCnt="1"/>
      <dgm:spPr/>
    </dgm:pt>
    <dgm:pt modelId="{303BFE54-BECE-4E78-86C3-B48100CE7115}" type="pres">
      <dgm:prSet presAssocID="{EA78D201-7DB4-4591-8899-3677A5B0F80C}" presName="linearProcess" presStyleCnt="0"/>
      <dgm:spPr/>
    </dgm:pt>
    <dgm:pt modelId="{11043D64-25E8-4BE6-9EF7-AB08BA7AF508}" type="pres">
      <dgm:prSet presAssocID="{1EC94A01-9025-4CC4-A13E-151F12E6D169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106A7E7-887C-4796-AC08-75BEF1AD3F8F}" type="presOf" srcId="{1EC94A01-9025-4CC4-A13E-151F12E6D169}" destId="{11043D64-25E8-4BE6-9EF7-AB08BA7AF508}" srcOrd="0" destOrd="0" presId="urn:microsoft.com/office/officeart/2005/8/layout/hProcess9"/>
    <dgm:cxn modelId="{D4736D93-FE40-4448-B713-C1973C330C46}" srcId="{EA78D201-7DB4-4591-8899-3677A5B0F80C}" destId="{1EC94A01-9025-4CC4-A13E-151F12E6D169}" srcOrd="0" destOrd="0" parTransId="{FD49D26E-A4CF-4B87-B85D-EA7CAE577A41}" sibTransId="{2829DFAB-63C6-4384-91E5-6E6B2E232728}"/>
    <dgm:cxn modelId="{634CE39C-4CEE-45CE-89D0-C4459EA24CB6}" type="presOf" srcId="{EA78D201-7DB4-4591-8899-3677A5B0F80C}" destId="{C6EBDC81-1E4C-4897-9ED7-A57593C9AC57}" srcOrd="0" destOrd="0" presId="urn:microsoft.com/office/officeart/2005/8/layout/hProcess9"/>
    <dgm:cxn modelId="{8CBF71B6-0DB5-437A-901F-C61EB9F5F2B4}" type="presParOf" srcId="{C6EBDC81-1E4C-4897-9ED7-A57593C9AC57}" destId="{CC1CDC18-3D5C-4499-B173-8A7BF13EFE44}" srcOrd="0" destOrd="0" presId="urn:microsoft.com/office/officeart/2005/8/layout/hProcess9"/>
    <dgm:cxn modelId="{E000280E-BDBE-46DF-82A4-AF33326598A2}" type="presParOf" srcId="{C6EBDC81-1E4C-4897-9ED7-A57593C9AC57}" destId="{303BFE54-BECE-4E78-86C3-B48100CE7115}" srcOrd="1" destOrd="0" presId="urn:microsoft.com/office/officeart/2005/8/layout/hProcess9"/>
    <dgm:cxn modelId="{83C1EA08-094C-42EA-BC11-91BBEA2930AF}" type="presParOf" srcId="{303BFE54-BECE-4E78-86C3-B48100CE7115}" destId="{11043D64-25E8-4BE6-9EF7-AB08BA7AF508}" srcOrd="0" destOrd="0" presId="urn:microsoft.com/office/officeart/2005/8/layout/hProcess9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KABA ÖLÜM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AA7DB04-B628-4FDA-B83B-9FE081BDD227}" type="presOf" srcId="{258A9806-DBD2-42BC-ADD5-612800BDCB0C}" destId="{FF7AAB7B-1CAD-4273-B7DE-A5D52DC5727B}" srcOrd="0" destOrd="0" presId="urn:microsoft.com/office/officeart/2005/8/layout/vList3"/>
    <dgm:cxn modelId="{839A1A1A-5217-49D8-8692-EA1A6C751F61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B8B46865-CDC2-420B-8DA7-DADB3A4DD4B1}" type="presParOf" srcId="{99057A1A-E9E8-479F-BB33-809D30F7B893}" destId="{D3197E74-EF3A-4CB4-A86D-1F7C48D5577E}" srcOrd="0" destOrd="0" presId="urn:microsoft.com/office/officeart/2005/8/layout/vList3"/>
    <dgm:cxn modelId="{5C9BD4E2-168C-4E2B-A457-2B9972E77D74}" type="presParOf" srcId="{D3197E74-EF3A-4CB4-A86D-1F7C48D5577E}" destId="{C0BB24F9-34A0-4525-A9B7-CD1E28FB553C}" srcOrd="0" destOrd="0" presId="urn:microsoft.com/office/officeart/2005/8/layout/vList3"/>
    <dgm:cxn modelId="{AE77B236-2561-4A47-9AE2-5D235820659C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FATALİTE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5A642C6-6F7D-4D71-AB89-AA22949130DF}" type="presOf" srcId="{258A9806-DBD2-42BC-ADD5-612800BDCB0C}" destId="{FF7AAB7B-1CAD-4273-B7DE-A5D52DC5727B}" srcOrd="0" destOrd="0" presId="urn:microsoft.com/office/officeart/2005/8/layout/vList3"/>
    <dgm:cxn modelId="{4EF1F52C-3308-47AE-9F36-6D5178AA8068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8B3711BF-0FE7-4C06-A800-EA58D6BC1750}" type="presParOf" srcId="{99057A1A-E9E8-479F-BB33-809D30F7B893}" destId="{D3197E74-EF3A-4CB4-A86D-1F7C48D5577E}" srcOrd="0" destOrd="0" presId="urn:microsoft.com/office/officeart/2005/8/layout/vList3"/>
    <dgm:cxn modelId="{B06BA60D-699C-4C00-ACA5-DDE0B5176D60}" type="presParOf" srcId="{D3197E74-EF3A-4CB4-A86D-1F7C48D5577E}" destId="{C0BB24F9-34A0-4525-A9B7-CD1E28FB553C}" srcOrd="0" destOrd="0" presId="urn:microsoft.com/office/officeart/2005/8/layout/vList3"/>
    <dgm:cxn modelId="{C5800F1F-FD98-4B01-B05F-59C97B95D26D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YAŞA ÖZEL ÖLÜM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0D8B07-A759-4256-A624-78D3BAD13A4C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4F05316F-A9DD-4D6E-A813-42D03C7336CD}" type="presOf" srcId="{258A9806-DBD2-42BC-ADD5-612800BDCB0C}" destId="{FF7AAB7B-1CAD-4273-B7DE-A5D52DC5727B}" srcOrd="0" destOrd="0" presId="urn:microsoft.com/office/officeart/2005/8/layout/vList3"/>
    <dgm:cxn modelId="{01170E8C-50B1-4DCE-B721-6276FD7ABD37}" type="presParOf" srcId="{99057A1A-E9E8-479F-BB33-809D30F7B893}" destId="{D3197E74-EF3A-4CB4-A86D-1F7C48D5577E}" srcOrd="0" destOrd="0" presId="urn:microsoft.com/office/officeart/2005/8/layout/vList3"/>
    <dgm:cxn modelId="{C251672F-4D7D-4CD8-9FC6-D5F28E13029D}" type="presParOf" srcId="{D3197E74-EF3A-4CB4-A86D-1F7C48D5577E}" destId="{C0BB24F9-34A0-4525-A9B7-CD1E28FB553C}" srcOrd="0" destOrd="0" presId="urn:microsoft.com/office/officeart/2005/8/layout/vList3"/>
    <dgm:cxn modelId="{7B304460-81D3-4673-8F48-CDE091521D12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CİNSE ÖZEL ÖLÜM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77BF954-7D29-431C-B662-DD5A97F67371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F0B71AB7-FA72-4ADD-8C72-A80BAFA41F09}" type="presOf" srcId="{ADC9932C-5DD8-42C4-A7F7-29CC664184B7}" destId="{99057A1A-E9E8-479F-BB33-809D30F7B893}" srcOrd="0" destOrd="0" presId="urn:microsoft.com/office/officeart/2005/8/layout/vList3"/>
    <dgm:cxn modelId="{2683814C-45D5-4FE2-B04E-37E2D741DD28}" type="presParOf" srcId="{99057A1A-E9E8-479F-BB33-809D30F7B893}" destId="{D3197E74-EF3A-4CB4-A86D-1F7C48D5577E}" srcOrd="0" destOrd="0" presId="urn:microsoft.com/office/officeart/2005/8/layout/vList3"/>
    <dgm:cxn modelId="{2505F604-DC79-49E4-9FDB-9FC774F1C4EB}" type="presParOf" srcId="{D3197E74-EF3A-4CB4-A86D-1F7C48D5577E}" destId="{C0BB24F9-34A0-4525-A9B7-CD1E28FB553C}" srcOrd="0" destOrd="0" presId="urn:microsoft.com/office/officeart/2005/8/layout/vList3"/>
    <dgm:cxn modelId="{672312F7-B942-4233-999B-5292F3A490D3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ANNE ÖLÜM ORANI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AA020D2-7062-4BB7-87A9-2FD8D83D6801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A8809EDE-798D-47FB-A0D1-27C49BCB0DFB}" type="presOf" srcId="{258A9806-DBD2-42BC-ADD5-612800BDCB0C}" destId="{FF7AAB7B-1CAD-4273-B7DE-A5D52DC5727B}" srcOrd="0" destOrd="0" presId="urn:microsoft.com/office/officeart/2005/8/layout/vList3"/>
    <dgm:cxn modelId="{0F146DAF-030D-4DC9-9589-EF0B992E42F2}" type="presParOf" srcId="{99057A1A-E9E8-479F-BB33-809D30F7B893}" destId="{D3197E74-EF3A-4CB4-A86D-1F7C48D5577E}" srcOrd="0" destOrd="0" presId="urn:microsoft.com/office/officeart/2005/8/layout/vList3"/>
    <dgm:cxn modelId="{9AB1A43F-DFFE-4B71-B205-D89BCA9778FA}" type="presParOf" srcId="{D3197E74-EF3A-4CB4-A86D-1F7C48D5577E}" destId="{C0BB24F9-34A0-4525-A9B7-CD1E28FB553C}" srcOrd="0" destOrd="0" presId="urn:microsoft.com/office/officeart/2005/8/layout/vList3"/>
    <dgm:cxn modelId="{F7186F45-78DB-4C0F-BD2A-C5E59317031D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PERİNATAL ÖLÜM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3FA101B-8C1E-474A-B415-945E44207759}" type="presOf" srcId="{258A9806-DBD2-42BC-ADD5-612800BDCB0C}" destId="{FF7AAB7B-1CAD-4273-B7DE-A5D52DC5727B}" srcOrd="0" destOrd="0" presId="urn:microsoft.com/office/officeart/2005/8/layout/vList3"/>
    <dgm:cxn modelId="{77E97E5D-AEB0-426C-84D8-7F2B72D1435C}" type="presOf" srcId="{ADC9932C-5DD8-42C4-A7F7-29CC664184B7}" destId="{99057A1A-E9E8-479F-BB33-809D30F7B893}" srcOrd="0" destOrd="0" presId="urn:microsoft.com/office/officeart/2005/8/layout/vList3"/>
    <dgm:cxn modelId="{CFF78CD6-43E2-4B8F-A05E-EE686035B9DF}" type="presParOf" srcId="{99057A1A-E9E8-479F-BB33-809D30F7B893}" destId="{D3197E74-EF3A-4CB4-A86D-1F7C48D5577E}" srcOrd="0" destOrd="0" presId="urn:microsoft.com/office/officeart/2005/8/layout/vList3"/>
    <dgm:cxn modelId="{0DDEBF45-C14E-45A7-AD7E-4AD947195835}" type="presParOf" srcId="{D3197E74-EF3A-4CB4-A86D-1F7C48D5577E}" destId="{C0BB24F9-34A0-4525-A9B7-CD1E28FB553C}" srcOrd="0" destOrd="0" presId="urn:microsoft.com/office/officeart/2005/8/layout/vList3"/>
    <dgm:cxn modelId="{6058CF2C-1B17-4E18-B720-03E36C7570FC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ÖLÜ DOĞUM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6230452-A3B6-4722-BBFF-54619319AD8B}" type="presOf" srcId="{ADC9932C-5DD8-42C4-A7F7-29CC664184B7}" destId="{99057A1A-E9E8-479F-BB33-809D30F7B893}" srcOrd="0" destOrd="0" presId="urn:microsoft.com/office/officeart/2005/8/layout/vList3"/>
    <dgm:cxn modelId="{222AFE32-5CD7-4166-93D0-4D37D25385B3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BAE7E80-A6D8-47CC-B619-11933985CE80}" type="presParOf" srcId="{99057A1A-E9E8-479F-BB33-809D30F7B893}" destId="{D3197E74-EF3A-4CB4-A86D-1F7C48D5577E}" srcOrd="0" destOrd="0" presId="urn:microsoft.com/office/officeart/2005/8/layout/vList3"/>
    <dgm:cxn modelId="{E35D29A9-4FBA-4D73-B21E-02618D60DB9F}" type="presParOf" srcId="{D3197E74-EF3A-4CB4-A86D-1F7C48D5577E}" destId="{C0BB24F9-34A0-4525-A9B7-CD1E28FB553C}" srcOrd="0" destOrd="0" presId="urn:microsoft.com/office/officeart/2005/8/layout/vList3"/>
    <dgm:cxn modelId="{01B6BF0F-5AFD-4D90-B7D3-A624DDCF3386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KABA DOĞUM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335488F-CEE2-44A4-A65B-BFB53C73EF3C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8ECAE9C0-DCAC-45F4-90F7-3EAC82A29AD7}" type="presOf" srcId="{258A9806-DBD2-42BC-ADD5-612800BDCB0C}" destId="{FF7AAB7B-1CAD-4273-B7DE-A5D52DC5727B}" srcOrd="0" destOrd="0" presId="urn:microsoft.com/office/officeart/2005/8/layout/vList3"/>
    <dgm:cxn modelId="{40028694-EC25-40B5-B95E-DE2FE34FDBC2}" type="presParOf" srcId="{99057A1A-E9E8-479F-BB33-809D30F7B893}" destId="{D3197E74-EF3A-4CB4-A86D-1F7C48D5577E}" srcOrd="0" destOrd="0" presId="urn:microsoft.com/office/officeart/2005/8/layout/vList3"/>
    <dgm:cxn modelId="{D17DACEC-8C78-4914-B6C6-DDEB4AFD2711}" type="presParOf" srcId="{D3197E74-EF3A-4CB4-A86D-1F7C48D5577E}" destId="{C0BB24F9-34A0-4525-A9B7-CD1E28FB553C}" srcOrd="0" destOrd="0" presId="urn:microsoft.com/office/officeart/2005/8/layout/vList3"/>
    <dgm:cxn modelId="{DE18B9EE-8D5F-45F7-AC22-BF124DFD65BE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YAŞA ÖZEL DOĞUM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CD9F8F5-BA65-4717-BE84-944AD0205284}" type="presOf" srcId="{ADC9932C-5DD8-42C4-A7F7-29CC664184B7}" destId="{99057A1A-E9E8-479F-BB33-809D30F7B893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979942EA-EBCB-4BE9-9E7C-DA56B86D6F5F}" type="presOf" srcId="{258A9806-DBD2-42BC-ADD5-612800BDCB0C}" destId="{FF7AAB7B-1CAD-4273-B7DE-A5D52DC5727B}" srcOrd="0" destOrd="0" presId="urn:microsoft.com/office/officeart/2005/8/layout/vList3"/>
    <dgm:cxn modelId="{1016CC9F-D704-4611-A2AE-F3DB846DF115}" type="presParOf" srcId="{99057A1A-E9E8-479F-BB33-809D30F7B893}" destId="{D3197E74-EF3A-4CB4-A86D-1F7C48D5577E}" srcOrd="0" destOrd="0" presId="urn:microsoft.com/office/officeart/2005/8/layout/vList3"/>
    <dgm:cxn modelId="{C6F9DEE1-1677-460F-ACFC-4E10AC85373A}" type="presParOf" srcId="{D3197E74-EF3A-4CB4-A86D-1F7C48D5577E}" destId="{C0BB24F9-34A0-4525-A9B7-CD1E28FB553C}" srcOrd="0" destOrd="0" presId="urn:microsoft.com/office/officeart/2005/8/layout/vList3"/>
    <dgm:cxn modelId="{61BD0C06-4B46-4236-AC1A-57367A7060AB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DC9932C-5DD8-42C4-A7F7-29CC664184B7}" type="doc">
      <dgm:prSet loTypeId="urn:microsoft.com/office/officeart/2005/8/layout/vList3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258A9806-DBD2-42BC-ADD5-612800BDCB0C}">
      <dgm:prSet custT="1"/>
      <dgm:spPr/>
      <dgm:t>
        <a:bodyPr/>
        <a:lstStyle/>
        <a:p>
          <a:pPr rtl="0"/>
          <a:r>
            <a:rPr lang="tr-TR" sz="2400" b="1" dirty="0" smtClean="0">
              <a:latin typeface="Arial" pitchFamily="34" charset="0"/>
              <a:cs typeface="Arial" pitchFamily="34" charset="0"/>
            </a:rPr>
            <a:t>GENEL DOĞURGANLIK HIZI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C030C2FB-F50C-44DD-84ED-458E608ACAF6}" type="parTrans" cxnId="{1B63DC89-B745-4DAF-8A13-518F85E3D078}">
      <dgm:prSet/>
      <dgm:spPr/>
      <dgm:t>
        <a:bodyPr/>
        <a:lstStyle/>
        <a:p>
          <a:endParaRPr lang="tr-TR"/>
        </a:p>
      </dgm:t>
    </dgm:pt>
    <dgm:pt modelId="{EE071042-09FC-470F-B702-C49F5D28D4DE}" type="sibTrans" cxnId="{1B63DC89-B745-4DAF-8A13-518F85E3D078}">
      <dgm:prSet/>
      <dgm:spPr/>
      <dgm:t>
        <a:bodyPr/>
        <a:lstStyle/>
        <a:p>
          <a:endParaRPr lang="tr-TR"/>
        </a:p>
      </dgm:t>
    </dgm:pt>
    <dgm:pt modelId="{99057A1A-E9E8-479F-BB33-809D30F7B893}" type="pres">
      <dgm:prSet presAssocID="{ADC9932C-5DD8-42C4-A7F7-29CC664184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197E74-EF3A-4CB4-A86D-1F7C48D5577E}" type="pres">
      <dgm:prSet presAssocID="{258A9806-DBD2-42BC-ADD5-612800BDCB0C}" presName="composite" presStyleCnt="0"/>
      <dgm:spPr/>
    </dgm:pt>
    <dgm:pt modelId="{C0BB24F9-34A0-4525-A9B7-CD1E28FB553C}" type="pres">
      <dgm:prSet presAssocID="{258A9806-DBD2-42BC-ADD5-612800BDCB0C}" presName="imgShp" presStyleLbl="fgImgPlace1" presStyleIdx="0" presStyleCnt="1" custScaleX="180274" custLinFactX="-64615" custLinFactNeighborX="-100000" custLinFactNeighborY="-4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F7AAB7B-1CAD-4273-B7DE-A5D52DC5727B}" type="pres">
      <dgm:prSet presAssocID="{258A9806-DBD2-42BC-ADD5-612800BDCB0C}" presName="txShp" presStyleLbl="node1" presStyleIdx="0" presStyleCnt="1" custScaleX="134070" custLinFactNeighborX="47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806BC83-EE5D-4494-B536-65837862A3E7}" type="presOf" srcId="{258A9806-DBD2-42BC-ADD5-612800BDCB0C}" destId="{FF7AAB7B-1CAD-4273-B7DE-A5D52DC5727B}" srcOrd="0" destOrd="0" presId="urn:microsoft.com/office/officeart/2005/8/layout/vList3"/>
    <dgm:cxn modelId="{1B63DC89-B745-4DAF-8A13-518F85E3D078}" srcId="{ADC9932C-5DD8-42C4-A7F7-29CC664184B7}" destId="{258A9806-DBD2-42BC-ADD5-612800BDCB0C}" srcOrd="0" destOrd="0" parTransId="{C030C2FB-F50C-44DD-84ED-458E608ACAF6}" sibTransId="{EE071042-09FC-470F-B702-C49F5D28D4DE}"/>
    <dgm:cxn modelId="{EDF5E6EB-9D34-466F-BBC5-7F1951EDD022}" type="presOf" srcId="{ADC9932C-5DD8-42C4-A7F7-29CC664184B7}" destId="{99057A1A-E9E8-479F-BB33-809D30F7B893}" srcOrd="0" destOrd="0" presId="urn:microsoft.com/office/officeart/2005/8/layout/vList3"/>
    <dgm:cxn modelId="{CFC6312E-72B7-4127-B6F3-020B0398DE03}" type="presParOf" srcId="{99057A1A-E9E8-479F-BB33-809D30F7B893}" destId="{D3197E74-EF3A-4CB4-A86D-1F7C48D5577E}" srcOrd="0" destOrd="0" presId="urn:microsoft.com/office/officeart/2005/8/layout/vList3"/>
    <dgm:cxn modelId="{E586F657-0DC3-497E-B6F0-1A828BB4C4A7}" type="presParOf" srcId="{D3197E74-EF3A-4CB4-A86D-1F7C48D5577E}" destId="{C0BB24F9-34A0-4525-A9B7-CD1E28FB553C}" srcOrd="0" destOrd="0" presId="urn:microsoft.com/office/officeart/2005/8/layout/vList3"/>
    <dgm:cxn modelId="{B3C2A1EC-77FD-4E2F-87B6-F0F268A3D8B7}" type="presParOf" srcId="{D3197E74-EF3A-4CB4-A86D-1F7C48D5577E}" destId="{FF7AAB7B-1CAD-4273-B7DE-A5D52DC5727B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F3358-CEC5-4C0F-AA8B-5BB1D6247FC3}" type="datetimeFigureOut">
              <a:rPr lang="tr-TR" smtClean="0"/>
              <a:pPr/>
              <a:t>28.05.2021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92B06-30EE-43A6-BB4E-F6A0B8B0CA2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285720" y="1214422"/>
            <a:ext cx="8572560" cy="44627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5400" b="1" dirty="0" smtClean="0"/>
              <a:t>EPİDEMİYOLOJİDE TEMEL KAVRAMLAR</a:t>
            </a:r>
          </a:p>
          <a:p>
            <a:pPr algn="ctr"/>
            <a:endParaRPr lang="tr-TR" sz="2800" dirty="0" smtClean="0"/>
          </a:p>
          <a:p>
            <a:pPr algn="ctr"/>
            <a:endParaRPr lang="tr-TR" sz="2800" dirty="0" smtClean="0"/>
          </a:p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OMÜ SBF Ebelik Bölümü</a:t>
            </a:r>
            <a:b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tr-TR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Öğr</a:t>
            </a: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Üye. Yasemin SÖKMEN</a:t>
            </a:r>
            <a:b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28.05.2020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Epidemiyoloji, bir toplumda, sağlıkla ilgili olgu ve durumların ve bunların belirleyicilerinin dağılımının incelenmesi ve bu çalışmaların sağlıkla ilgili sorunların kontrolünde kullanılmasıdır.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Toplumda sağlık ve hastalık durumlarının kişi, yer ve zaman içindeki sıklık ve dağılımını inceler;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Hastalıkların olası nedenlerini araştırır;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Hastalıklardan korunmada kullanılabilecek müdahale tiplerini ve etkilerini inceler;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Sağlık hizmetlerini değerlendirir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Epidemiyolojinin geçmişi 2000 yıl öncesine Hipokrat'a kadar dayanır. İlk defa Hipokrat çevresel faktörlerin hastalıklara neden olabileceğini belirtmiştir.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19.</a:t>
            </a:r>
            <a:r>
              <a:rPr lang="tr-TR" sz="2000" dirty="0" err="1" smtClean="0"/>
              <a:t>yy’da</a:t>
            </a:r>
            <a:r>
              <a:rPr lang="tr-TR" sz="2000" dirty="0" smtClean="0"/>
              <a:t> bazı topluluklarda hastalıkların dağılımı ölçülmeye başlanmıştır.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Bu dönemde John </a:t>
            </a:r>
            <a:r>
              <a:rPr lang="tr-TR" sz="2000" dirty="0" err="1" smtClean="0"/>
              <a:t>Snow’un</a:t>
            </a:r>
            <a:r>
              <a:rPr lang="tr-TR" sz="2000" dirty="0" smtClean="0"/>
              <a:t> epidemiyolojik çalışması çok önemli bir gelişmedir.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1950 yıllarında sonra gelişmeye başlamış ve epidemiyolojik çalışmalar sonucunda sağlık alanında önemli başarılar elde edilmiştir.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1800’lü yıllarda Londra’da pek çok insan koleradan ölmekteydi.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O yıllarda koleranın etkeni bilinmemekteydi.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Snow</a:t>
            </a:r>
            <a:r>
              <a:rPr lang="tr-TR" sz="2000" dirty="0" smtClean="0"/>
              <a:t>, 1848-49 ve 1853-54 yıllarında Londra’da koleradan ölen her kişinin evini tek tek belirlemiş ve içme suyunun sağlandığı kaynak ile ölümler arasında aşikar bir ilişkinin olduğunu göstermiştir.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Sonuçta koleranın </a:t>
            </a:r>
            <a:r>
              <a:rPr lang="tr-TR" sz="2000" dirty="0" err="1" smtClean="0"/>
              <a:t>kontamine</a:t>
            </a:r>
            <a:r>
              <a:rPr lang="tr-TR" sz="2000" dirty="0" smtClean="0"/>
              <a:t> olmuş sularla bulaştığını açıklamıştır.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Kolera etkeni (</a:t>
            </a:r>
            <a:r>
              <a:rPr lang="tr-TR" sz="2000" dirty="0" err="1" smtClean="0"/>
              <a:t>Vibrio</a:t>
            </a:r>
            <a:r>
              <a:rPr lang="tr-TR" sz="2000" dirty="0" smtClean="0"/>
              <a:t> </a:t>
            </a:r>
            <a:r>
              <a:rPr lang="tr-TR" sz="2000" dirty="0" err="1" smtClean="0"/>
              <a:t>cholerae</a:t>
            </a:r>
            <a:r>
              <a:rPr lang="tr-TR" sz="2000" dirty="0" smtClean="0"/>
              <a:t> ) bulunmadan bulaş yolu bulunan ilk hastalıktır.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500034" y="1428736"/>
          <a:ext cx="8215370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928670"/>
            <a:ext cx="8215370" cy="57150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1950 yılında Japonya’da </a:t>
            </a:r>
            <a:r>
              <a:rPr lang="tr-TR" sz="2000" dirty="0" err="1" smtClean="0"/>
              <a:t>Minemata</a:t>
            </a:r>
            <a:r>
              <a:rPr lang="tr-TR" sz="2000" dirty="0" smtClean="0"/>
              <a:t> körfezine fabrika atık suları ile atılan </a:t>
            </a:r>
            <a:r>
              <a:rPr lang="tr-TR" sz="2000" dirty="0" err="1" smtClean="0"/>
              <a:t>civa</a:t>
            </a:r>
            <a:r>
              <a:rPr lang="tr-TR" sz="2000" dirty="0" smtClean="0"/>
              <a:t> bileşikleri balıklarda metil </a:t>
            </a:r>
            <a:r>
              <a:rPr lang="tr-TR" sz="2000" dirty="0" err="1" smtClean="0"/>
              <a:t>civa</a:t>
            </a:r>
            <a:r>
              <a:rPr lang="tr-TR" sz="2000" dirty="0" smtClean="0"/>
              <a:t> birikmesine ve bu balıkları yiyen insanlarda ciddi zehirlenmelere neden olmuştur. Epidemiyolojik çalışmalar sonucunda hastalanan 121 </a:t>
            </a:r>
            <a:r>
              <a:rPr lang="tr-TR" sz="2000" dirty="0" err="1" smtClean="0"/>
              <a:t>kişininin</a:t>
            </a:r>
            <a:r>
              <a:rPr lang="tr-TR" sz="2000" dirty="0" smtClean="0"/>
              <a:t> </a:t>
            </a:r>
            <a:r>
              <a:rPr lang="tr-TR" sz="2000" dirty="0" err="1" smtClean="0"/>
              <a:t>Minemata</a:t>
            </a:r>
            <a:r>
              <a:rPr lang="tr-TR" sz="2000" dirty="0" smtClean="0"/>
              <a:t> körfezinde oturduğu, hasta olan ve olmayan aileler incelendiğinde hasta olan ailelerin balıkçılıktan geçindiği bulunmuş ve hastalığın yenilen balıkla geçen bir etkene ait olduğu belirlenmiştir. Etkenin tam olarak belirlenmesi ise 1-2 yıllık çalışma sonunda belirlenmiştir.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DSÖ’ün</a:t>
            </a:r>
            <a:r>
              <a:rPr lang="tr-TR" sz="2000" dirty="0" smtClean="0"/>
              <a:t> çalışmaları sonucunda 1977 yılında tüm dünyada yok edilmiştir.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1981 yılından beri çiçek aşısı zorunluluğu kaldırılmıştır.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Öncelikle iyot yetmezliğinin belli dağlık bölgelerde görüldüğü tespit edilmiş.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Amerika Ohio’da yaşları 11-18 arasındaki 5000 kızda iyot kullanılarak ilk büyük çaplı çalışma gerçekleştirilmiş ve sonucunda iyot kullanımının guatr’ı önlediği bulunmuştur.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Epidemiyoloji, problemin büyüklüğünü, doğal seyrini ve tedavi edilmezse doğuracağı sağlık sorunlarını tanımlamıştır.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1950 yılında yapılan bir çalışma ile akciğer kanseri ile sigara içme arasında yakın bir ilişki olduğu ortaya konulmuştur.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Ülkemizdeki diyabet </a:t>
            </a:r>
            <a:r>
              <a:rPr lang="tr-TR" sz="2000" dirty="0" err="1" smtClean="0"/>
              <a:t>prevelansı</a:t>
            </a:r>
            <a:r>
              <a:rPr lang="tr-TR" sz="2000" dirty="0" smtClean="0"/>
              <a:t> ve ilişkili faktörleri belirlenmiştir.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Bir toplumun sağlığını tanımlama ve sağlığın değişik özelliklere ( yaş,cins vb) göre değişimini belirleme,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Sağlık sorunlarının zaman içinde gösterdiği değişimi değerlendirme,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Bir toplumun sağlık düzeyini başka toplumlarınki ile karşılaştırma,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Sunulan sağlık hizmetlerinin sorunları çözmedeki etkinliklerinin değerlendirilmesinde kullanılır.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0" y="214290"/>
            <a:ext cx="9144000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EPİDEMİYOLOJİK GÖSTERGELER</a:t>
            </a:r>
            <a:endParaRPr lang="tr-TR" sz="3200" b="1" dirty="0"/>
          </a:p>
        </p:txBody>
      </p:sp>
      <p:sp>
        <p:nvSpPr>
          <p:cNvPr id="3" name="2 Yuvarlatılmış Dikdörtgen"/>
          <p:cNvSpPr/>
          <p:nvPr/>
        </p:nvSpPr>
        <p:spPr>
          <a:xfrm>
            <a:off x="6572232" y="1357298"/>
            <a:ext cx="2571768" cy="633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ÖLÜM VERİLERİ </a:t>
            </a:r>
            <a:endParaRPr lang="tr-TR" dirty="0"/>
          </a:p>
        </p:txBody>
      </p:sp>
      <p:sp>
        <p:nvSpPr>
          <p:cNvPr id="11" name="10 Yuvarlatılmış Dikdörtgen"/>
          <p:cNvSpPr/>
          <p:nvPr/>
        </p:nvSpPr>
        <p:spPr>
          <a:xfrm>
            <a:off x="4429124" y="2000240"/>
            <a:ext cx="2571768" cy="7048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HASTALIK VERİLERİ</a:t>
            </a:r>
            <a:endParaRPr lang="tr-TR" dirty="0"/>
          </a:p>
        </p:txBody>
      </p:sp>
      <p:sp>
        <p:nvSpPr>
          <p:cNvPr id="12" name="11 Yuvarlatılmış Dikdörtgen"/>
          <p:cNvSpPr/>
          <p:nvPr/>
        </p:nvSpPr>
        <p:spPr>
          <a:xfrm>
            <a:off x="2143108" y="2714620"/>
            <a:ext cx="2571768" cy="7048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DOĞURGANLIK VERİLERİ</a:t>
            </a:r>
            <a:endParaRPr lang="tr-TR" dirty="0"/>
          </a:p>
        </p:txBody>
      </p:sp>
      <p:sp>
        <p:nvSpPr>
          <p:cNvPr id="13" name="12 Yuvarlatılmış Dikdörtgen"/>
          <p:cNvSpPr/>
          <p:nvPr/>
        </p:nvSpPr>
        <p:spPr>
          <a:xfrm>
            <a:off x="0" y="3500438"/>
            <a:ext cx="2571768" cy="7762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DEMOGRAFİK VERİLER</a:t>
            </a:r>
            <a:endParaRPr lang="tr-TR" dirty="0"/>
          </a:p>
        </p:txBody>
      </p:sp>
      <p:sp>
        <p:nvSpPr>
          <p:cNvPr id="14" name="13 Yuvarlatılmış Dikdörtgen"/>
          <p:cNvSpPr/>
          <p:nvPr/>
        </p:nvSpPr>
        <p:spPr>
          <a:xfrm>
            <a:off x="6643702" y="4714884"/>
            <a:ext cx="2500298" cy="21431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tr-TR" dirty="0" smtClean="0"/>
              <a:t>Kaba ölüm hızı </a:t>
            </a:r>
          </a:p>
          <a:p>
            <a:pPr algn="ctr">
              <a:buFont typeface="Wingdings" pitchFamily="2" charset="2"/>
              <a:buChar char="§"/>
            </a:pPr>
            <a:r>
              <a:rPr lang="tr-TR" dirty="0" smtClean="0"/>
              <a:t>Fatalite hızı</a:t>
            </a:r>
          </a:p>
          <a:p>
            <a:pPr algn="ctr"/>
            <a:r>
              <a:rPr lang="tr-TR" dirty="0" smtClean="0"/>
              <a:t>• Özel ölüm </a:t>
            </a:r>
            <a:r>
              <a:rPr lang="tr-TR" dirty="0" smtClean="0"/>
              <a:t>ölçütleri</a:t>
            </a:r>
            <a:endParaRPr lang="tr-TR" dirty="0" smtClean="0"/>
          </a:p>
        </p:txBody>
      </p:sp>
      <p:sp>
        <p:nvSpPr>
          <p:cNvPr id="15" name="14 Yuvarlatılmış Dikdörtgen"/>
          <p:cNvSpPr/>
          <p:nvPr/>
        </p:nvSpPr>
        <p:spPr>
          <a:xfrm>
            <a:off x="4572000" y="4714884"/>
            <a:ext cx="2000264" cy="21431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•</a:t>
            </a:r>
            <a:r>
              <a:rPr lang="tr-TR" dirty="0" err="1" smtClean="0"/>
              <a:t>Prevelans</a:t>
            </a:r>
            <a:endParaRPr lang="tr-TR" dirty="0" smtClean="0"/>
          </a:p>
          <a:p>
            <a:pPr algn="ctr"/>
            <a:r>
              <a:rPr lang="tr-TR" dirty="0" smtClean="0"/>
              <a:t>•</a:t>
            </a:r>
            <a:r>
              <a:rPr lang="tr-TR" dirty="0" err="1" smtClean="0"/>
              <a:t>İnsidans</a:t>
            </a:r>
            <a:endParaRPr lang="tr-TR" dirty="0"/>
          </a:p>
        </p:txBody>
      </p:sp>
      <p:sp>
        <p:nvSpPr>
          <p:cNvPr id="16" name="15 Yuvarlatılmış Dikdörtgen"/>
          <p:cNvSpPr/>
          <p:nvPr/>
        </p:nvSpPr>
        <p:spPr>
          <a:xfrm>
            <a:off x="2571736" y="4714884"/>
            <a:ext cx="1928826" cy="21431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tr-TR" dirty="0" smtClean="0"/>
              <a:t>Genel doğurganlık hızı •Yaşa özel doğum hızı </a:t>
            </a:r>
            <a:endParaRPr lang="tr-TR" dirty="0"/>
          </a:p>
        </p:txBody>
      </p:sp>
      <p:sp>
        <p:nvSpPr>
          <p:cNvPr id="17" name="16 Yuvarlatılmış Dikdörtgen"/>
          <p:cNvSpPr/>
          <p:nvPr/>
        </p:nvSpPr>
        <p:spPr>
          <a:xfrm>
            <a:off x="0" y="4643446"/>
            <a:ext cx="2500298" cy="221455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Nüfus </a:t>
            </a:r>
          </a:p>
          <a:p>
            <a:pPr algn="ctr"/>
            <a:r>
              <a:rPr lang="tr-TR" dirty="0" smtClean="0"/>
              <a:t>•Nüfus artış hızı •Kent-kır nüfusu •Göçler </a:t>
            </a:r>
          </a:p>
          <a:p>
            <a:pPr algn="ctr"/>
            <a:r>
              <a:rPr lang="tr-TR" dirty="0" smtClean="0"/>
              <a:t>•Nüfusunun yaşa ve cinse göre dağılımı</a:t>
            </a:r>
            <a:endParaRPr lang="tr-TR" dirty="0"/>
          </a:p>
        </p:txBody>
      </p:sp>
      <p:sp>
        <p:nvSpPr>
          <p:cNvPr id="18" name="17 Aşağı Ok"/>
          <p:cNvSpPr/>
          <p:nvPr/>
        </p:nvSpPr>
        <p:spPr>
          <a:xfrm>
            <a:off x="1000100" y="4357694"/>
            <a:ext cx="214314" cy="21431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Aşağı Ok"/>
          <p:cNvSpPr/>
          <p:nvPr/>
        </p:nvSpPr>
        <p:spPr>
          <a:xfrm>
            <a:off x="5500694" y="2786058"/>
            <a:ext cx="214314" cy="185738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Aşağı Ok"/>
          <p:cNvSpPr/>
          <p:nvPr/>
        </p:nvSpPr>
        <p:spPr>
          <a:xfrm>
            <a:off x="3428992" y="3500438"/>
            <a:ext cx="214314" cy="11430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Aşağı Ok"/>
          <p:cNvSpPr/>
          <p:nvPr/>
        </p:nvSpPr>
        <p:spPr>
          <a:xfrm>
            <a:off x="7858148" y="2071678"/>
            <a:ext cx="214314" cy="25717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Bir sağlık olayının toplum içindeki görülme sıklığını ölçmek için kullanılır.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Belirli bir zamanda meydana gelen olay sayısının, olayın olduğu toplumun sayısına bölünmesi ile elde edilir.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Pay bir sağlık sorunu ile karşılaşanların sayısını, payda ise risk altındaki toplumu içerir.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Hastalığa karşı duyarlı olan nüfusa risk altındaki nüfus denir.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A: hastalar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B: sağlamlar</a:t>
            </a:r>
          </a:p>
          <a:p>
            <a:pPr algn="just">
              <a:lnSpc>
                <a:spcPct val="20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a/a+b*k(k: katsayı)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Bir sağlık olayının diğerine göre ne boyutta olduğunu ifade eder.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Diğer bir deyişle bir nicel değerin diğer bir nicel değere bölünmesi ile bulunur.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Pay ve paydada yer alan olaylar farklıdır.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/>
              <a:t>En sık kullanılanlardan bazıları, doğumda erkek/kadın oranı, düşük/canlı doğum oranıdır.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İki farklı olayın birbirine bölünmesiyle bulunan ölçüttür.</a:t>
            </a:r>
          </a:p>
          <a:p>
            <a:pPr algn="just">
              <a:lnSpc>
                <a:spcPct val="20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A: hastalar</a:t>
            </a:r>
          </a:p>
          <a:p>
            <a:pPr algn="just">
              <a:lnSpc>
                <a:spcPct val="20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B: sağlamlar </a:t>
            </a:r>
          </a:p>
          <a:p>
            <a:pPr algn="just">
              <a:lnSpc>
                <a:spcPct val="20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Oran: a/b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Payda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payıda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içermektedir ya da pay bütünün bir parçasıdır.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A: hastalar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B: sağlamlar</a:t>
            </a:r>
          </a:p>
          <a:p>
            <a:pPr algn="just">
              <a:lnSpc>
                <a:spcPct val="20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Orantı: a/a+b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1857356" y="1785926"/>
          <a:ext cx="5715039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b="1" dirty="0" smtClean="0"/>
              <a:t>PREVELANS: </a:t>
            </a:r>
            <a:r>
              <a:rPr lang="tr-TR" sz="2000" dirty="0" smtClean="0"/>
              <a:t>Bir hastalığın, belli bir zaman noktasında, belirli tanımlanmış bir toplumda görülen olgu sayısı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b="1" dirty="0" smtClean="0"/>
              <a:t>İNSİDANS: </a:t>
            </a:r>
            <a:r>
              <a:rPr lang="tr-TR" sz="2000" dirty="0" smtClean="0"/>
              <a:t>Bir hastalığın, belli bir zaman aralığında görülen yeni olgularının sayısı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0" y="4357694"/>
            <a:ext cx="9144000" cy="25003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Prevalans</a:t>
            </a:r>
            <a:r>
              <a:rPr lang="tr-TR" sz="2000" dirty="0" smtClean="0"/>
              <a:t> bir hastalığın o anda toplumda görülme sıklığını ifade eder.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İnsidans</a:t>
            </a:r>
            <a:r>
              <a:rPr lang="tr-TR" sz="2000" dirty="0" smtClean="0"/>
              <a:t> belirli bir süre içinde bir toplumdaki sağlam kişilerin belirli bir hastalığa yakalanma olasılığıdır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Akış Çizelgesi: İşlem"/>
          <p:cNvSpPr/>
          <p:nvPr/>
        </p:nvSpPr>
        <p:spPr>
          <a:xfrm>
            <a:off x="285720" y="1714488"/>
            <a:ext cx="8643998" cy="214314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Çift Ayraç"/>
          <p:cNvSpPr/>
          <p:nvPr/>
        </p:nvSpPr>
        <p:spPr>
          <a:xfrm rot="5400000">
            <a:off x="3714744" y="-2428916"/>
            <a:ext cx="1785950" cy="8643998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3857620" y="2857496"/>
            <a:ext cx="1591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 smtClean="0">
                <a:latin typeface="Arial" pitchFamily="34" charset="0"/>
                <a:cs typeface="Arial" pitchFamily="34" charset="0"/>
              </a:rPr>
              <a:t>PREVALANS</a:t>
            </a:r>
            <a:endParaRPr lang="tr-TR" dirty="0"/>
          </a:p>
        </p:txBody>
      </p:sp>
      <p:sp>
        <p:nvSpPr>
          <p:cNvPr id="9" name="8 Aşağı Bükülü Ok"/>
          <p:cNvSpPr/>
          <p:nvPr/>
        </p:nvSpPr>
        <p:spPr>
          <a:xfrm>
            <a:off x="6286512" y="1428736"/>
            <a:ext cx="2500330" cy="21431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6786578" y="100010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 smtClean="0">
                <a:latin typeface="Arial" pitchFamily="34" charset="0"/>
                <a:cs typeface="Arial" pitchFamily="34" charset="0"/>
              </a:rPr>
              <a:t>İNSİDANS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0" y="5143512"/>
            <a:ext cx="9144000" cy="15001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Prevalans</a:t>
            </a:r>
            <a:r>
              <a:rPr lang="tr-TR" sz="2000" dirty="0" smtClean="0"/>
              <a:t> sayısının risk altındaki kişi sayısına bölünmesiyle hız elde edilir. Genellikle 10n kişideki olgu sayısı olarak gösterilir.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2071670" y="1785926"/>
            <a:ext cx="6357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Belli bir zamanda bir hastalık veya durumun görüldüğü kişi sayısı</a:t>
            </a:r>
            <a:endParaRPr lang="tr-TR" dirty="0"/>
          </a:p>
        </p:txBody>
      </p:sp>
      <p:cxnSp>
        <p:nvCxnSpPr>
          <p:cNvPr id="13" name="12 Düz Bağlayıcı"/>
          <p:cNvCxnSpPr/>
          <p:nvPr/>
        </p:nvCxnSpPr>
        <p:spPr>
          <a:xfrm>
            <a:off x="2071670" y="2285992"/>
            <a:ext cx="628654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Dikdörtgen"/>
          <p:cNvSpPr/>
          <p:nvPr/>
        </p:nvSpPr>
        <p:spPr>
          <a:xfrm>
            <a:off x="2071670" y="2357430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Aynı zamanda risk altında olan nüfustaki kişi sayısı</a:t>
            </a:r>
            <a:endParaRPr lang="tr-TR" dirty="0"/>
          </a:p>
        </p:txBody>
      </p:sp>
      <p:sp>
        <p:nvSpPr>
          <p:cNvPr id="17" name="16 Akış Çizelgesi: İşlem"/>
          <p:cNvSpPr/>
          <p:nvPr/>
        </p:nvSpPr>
        <p:spPr>
          <a:xfrm>
            <a:off x="785786" y="2000240"/>
            <a:ext cx="1214446" cy="500066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P=</a:t>
            </a:r>
            <a:endParaRPr lang="tr-TR" dirty="0"/>
          </a:p>
        </p:txBody>
      </p:sp>
      <p:sp>
        <p:nvSpPr>
          <p:cNvPr id="8" name="7 Akış Çizelgesi: İşlem"/>
          <p:cNvSpPr/>
          <p:nvPr/>
        </p:nvSpPr>
        <p:spPr>
          <a:xfrm>
            <a:off x="8429652" y="2000240"/>
            <a:ext cx="714348" cy="500066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×100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0" y="4572008"/>
            <a:ext cx="9144000" cy="207170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İnsidans</a:t>
            </a:r>
            <a:r>
              <a:rPr lang="tr-TR" sz="2000" dirty="0" smtClean="0"/>
              <a:t> hızı, bir toplumda, belirli bir zaman süresindeki yeni vakaların ölçütüdür. </a:t>
            </a:r>
            <a:r>
              <a:rPr lang="tr-TR" sz="2000" dirty="0" err="1" smtClean="0"/>
              <a:t>İnsidans</a:t>
            </a:r>
            <a:r>
              <a:rPr lang="tr-TR" sz="2000" dirty="0" smtClean="0"/>
              <a:t> hızının hesaplanmasında payda belli bir zaman süresi içerisinde oluşan yeni olgu sayısı, paydada ise aynı süre içerisindeki risk altında bulunan nüfus yer almaktadır.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2071670" y="1785926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Belirli bir zaman periyodunda oluşan yeni vaka sayısı</a:t>
            </a:r>
            <a:endParaRPr lang="tr-TR" dirty="0"/>
          </a:p>
        </p:txBody>
      </p:sp>
      <p:cxnSp>
        <p:nvCxnSpPr>
          <p:cNvPr id="13" name="12 Düz Bağlayıcı"/>
          <p:cNvCxnSpPr/>
          <p:nvPr/>
        </p:nvCxnSpPr>
        <p:spPr>
          <a:xfrm>
            <a:off x="2071670" y="2285992"/>
            <a:ext cx="628654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Dikdörtgen"/>
          <p:cNvSpPr/>
          <p:nvPr/>
        </p:nvSpPr>
        <p:spPr>
          <a:xfrm>
            <a:off x="2071670" y="2357430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Aynı zaman periyodunda hastalığın oluşma riski ile karşılaşan toplum sayısı</a:t>
            </a:r>
            <a:endParaRPr lang="tr-TR" dirty="0"/>
          </a:p>
        </p:txBody>
      </p:sp>
      <p:sp>
        <p:nvSpPr>
          <p:cNvPr id="17" name="16 Akış Çizelgesi: İşlem"/>
          <p:cNvSpPr/>
          <p:nvPr/>
        </p:nvSpPr>
        <p:spPr>
          <a:xfrm>
            <a:off x="785786" y="2000240"/>
            <a:ext cx="1214446" cy="500066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İ=</a:t>
            </a:r>
            <a:endParaRPr lang="tr-TR" dirty="0"/>
          </a:p>
        </p:txBody>
      </p:sp>
      <p:sp>
        <p:nvSpPr>
          <p:cNvPr id="18" name="17 Akış Çizelgesi: İşlem"/>
          <p:cNvSpPr/>
          <p:nvPr/>
        </p:nvSpPr>
        <p:spPr>
          <a:xfrm>
            <a:off x="8429652" y="2000240"/>
            <a:ext cx="714348" cy="500066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×100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357158" y="1428736"/>
            <a:ext cx="8429684" cy="49292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err="1" smtClean="0"/>
              <a:t>İnsidans</a:t>
            </a:r>
            <a:r>
              <a:rPr lang="tr-TR" sz="2000" dirty="0" smtClean="0"/>
              <a:t> bir hastalığın oluşumunu, </a:t>
            </a:r>
            <a:r>
              <a:rPr lang="tr-TR" sz="2000" dirty="0" err="1" smtClean="0"/>
              <a:t>prevalans</a:t>
            </a:r>
            <a:r>
              <a:rPr lang="tr-TR" sz="2000" dirty="0" smtClean="0"/>
              <a:t> ise varoluşunu gösteren ölçütlerdir. Böylece </a:t>
            </a:r>
            <a:r>
              <a:rPr lang="tr-TR" sz="2000" dirty="0" err="1" smtClean="0"/>
              <a:t>insidans</a:t>
            </a:r>
            <a:r>
              <a:rPr lang="tr-TR" sz="2000" dirty="0" smtClean="0"/>
              <a:t> yeni vakaları, </a:t>
            </a:r>
            <a:r>
              <a:rPr lang="tr-TR" sz="2000" dirty="0" err="1" smtClean="0"/>
              <a:t>prevalans</a:t>
            </a:r>
            <a:r>
              <a:rPr lang="tr-TR" sz="2000" dirty="0" smtClean="0"/>
              <a:t> ise eski-yeni bütün vakaları ortaya koyar.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err="1" smtClean="0"/>
              <a:t>İnsidans</a:t>
            </a:r>
            <a:r>
              <a:rPr lang="tr-TR" sz="2000" dirty="0" smtClean="0"/>
              <a:t>, bir hastalığın meydana çıkmasındaki yavaşlama ve hızlanmaları gösterdiği için epidemilerde önem kazanır. Sebebe dönük </a:t>
            </a:r>
            <a:r>
              <a:rPr lang="tr-TR" sz="2000" dirty="0" err="1" smtClean="0"/>
              <a:t>çalışmalardada</a:t>
            </a:r>
            <a:r>
              <a:rPr lang="tr-TR" sz="2000" dirty="0" smtClean="0"/>
              <a:t> </a:t>
            </a:r>
            <a:r>
              <a:rPr lang="tr-TR" sz="2000" dirty="0" err="1" smtClean="0"/>
              <a:t>insidans</a:t>
            </a:r>
            <a:r>
              <a:rPr lang="tr-TR" sz="2000" dirty="0" smtClean="0"/>
              <a:t> hızları değerli bir yol göstericidir.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err="1" smtClean="0"/>
              <a:t>Prevalans</a:t>
            </a:r>
            <a:r>
              <a:rPr lang="tr-TR" sz="2000" dirty="0" smtClean="0"/>
              <a:t> bir toplumda eski-yeni bütün vakaları ortaya koyduğu için sağlık hizmetlerinin planlanmasında önem kazanır. Ayrıca uygulanan planların değerlendirmesinde de yarar sağlar.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500174"/>
            <a:ext cx="8286808" cy="464347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Prevalans</a:t>
            </a:r>
            <a:r>
              <a:rPr lang="tr-TR" sz="2000" dirty="0" smtClean="0"/>
              <a:t> ile </a:t>
            </a:r>
            <a:r>
              <a:rPr lang="tr-TR" sz="2000" dirty="0" err="1" smtClean="0"/>
              <a:t>insidansı</a:t>
            </a:r>
            <a:r>
              <a:rPr lang="tr-TR" sz="2000" dirty="0" smtClean="0"/>
              <a:t> belirleyen faktörler birbirinin aynı olmadığından, her iki hızın azalma veya çoğalması aynı yönde olmayıp, ekseriya tersidir.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/>
              <a:t>Prevalansla</a:t>
            </a:r>
            <a:r>
              <a:rPr lang="tr-TR" sz="2000" dirty="0" smtClean="0"/>
              <a:t> </a:t>
            </a:r>
            <a:r>
              <a:rPr lang="tr-TR" sz="2000" dirty="0" err="1" smtClean="0"/>
              <a:t>insidans</a:t>
            </a:r>
            <a:r>
              <a:rPr lang="tr-TR" sz="2000" dirty="0" smtClean="0"/>
              <a:t> arasındaki ilişki bir banka hesabına benzetilebilir. Belirli bir sürede yatırılan paralar </a:t>
            </a:r>
            <a:r>
              <a:rPr lang="tr-TR" sz="2000" dirty="0" err="1" smtClean="0"/>
              <a:t>insidans</a:t>
            </a:r>
            <a:r>
              <a:rPr lang="tr-TR" sz="2000" dirty="0" smtClean="0"/>
              <a:t>, herhangi bir andaki hesap bakiyesi </a:t>
            </a:r>
            <a:r>
              <a:rPr lang="tr-TR" sz="2000" dirty="0" err="1" smtClean="0"/>
              <a:t>prevalans</a:t>
            </a:r>
            <a:r>
              <a:rPr lang="tr-TR" sz="2000" dirty="0" smtClean="0"/>
              <a:t> demektir.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285720" y="1071546"/>
            <a:ext cx="8501122" cy="5429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İnsidansın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bulaşıcı hastalıklar alanında kullanılan şeklidir.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Belirli bir süre içinde saptanan bulaşıcı hastalık vaka sayısının, o hastalığa duyarlı kişi sayısına bölünmesi ile elde edilir.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b="1" dirty="0" err="1" smtClean="0">
                <a:latin typeface="Arial" pitchFamily="34" charset="0"/>
                <a:cs typeface="Arial" pitchFamily="34" charset="0"/>
              </a:rPr>
              <a:t>Primer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atak hızı: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ilk vakanın saptanmasından itibaren en uzun kuluçka süresi içinde saptanan vaka sayısının, duyarlı kişi sayısına bölümü ile elde edilir.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b="1" dirty="0" err="1" smtClean="0">
                <a:latin typeface="Arial" pitchFamily="34" charset="0"/>
                <a:cs typeface="Arial" pitchFamily="34" charset="0"/>
              </a:rPr>
              <a:t>Sekonder</a:t>
            </a: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 atak hızı: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en uzun ikinci kuluçka süresi içinde görülen vaka sayısını, duyarlı kişi sayısına bölünmesi ile elde edilir.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Bağışıklık bırakmayan, tekrarlayan bulaşıcı hastalıkların boyutunu ölçmek için kullanılır.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Melirli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bir süre içinde meydana gelen olay-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epizod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sayısının, duyarlı kişi sayısına bölünmesi ile elde edilir.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toplumda, bir etkenin bir hastalığın oluşmasındaki etkisini gösteren bu gösterge işyerlerindeki sağlık araştırmalarında çok kullanılır.</a:t>
            </a:r>
          </a:p>
          <a:p>
            <a:pPr algn="just">
              <a:lnSpc>
                <a:spcPct val="200000"/>
              </a:lnSpc>
            </a:pP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Etkene atfedilen risk=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etkene maruz kalanlarda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insidans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-etkene maruz kalmayanlardaki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insidans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1500166" y="1928802"/>
          <a:ext cx="6500858" cy="3071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428596" y="1714488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Belirli bir sürede bir toplumda meydana gelen ölüm sayısının, aynı toplumun aynı sürede içindeki nüfusuna bölünmesi ile bulunur.</a:t>
            </a:r>
          </a:p>
          <a:p>
            <a:pPr algn="just">
              <a:lnSpc>
                <a:spcPct val="200000"/>
              </a:lnSpc>
            </a:pP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Belirli bir toplumda belirli bir zaman zarfında belli bir hastalıktan ölenlerin sayısının aynı zaman zarfında aynı hastalığa yakalanmış olanların sayısına bölümüdür. 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Belirli bir zaman periyodunda belli bir yaş grubunda meydana gelen ölüm sayısının aynı yaş grubunun aynı süredeki nüfus miktarına bölümüdür.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Belirli bir zaman periyodunda belli bir cinste meydana gelen ölüm sayısının aynı cinsin aynı süredeki nüfus miktarına bölümüdür.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belli bir zaman zarfında gebelik sırasında, doğum esnasında ve doğumdan sonraki ilk 6 hafta içinde ölen kadın sayısının aynı toplumdaki aynı süredeki canlı doğum sayısına bölünmesidir.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belli bir zaman süresi içinde ölü doğan ve canlı doğup ilk 7 gün içinde bebek sayısının aynı toplumda aynı süre içindeki ölü ve canlı doğum sayısına bölümüdür.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belli bir zaman zarfında gebeliğin 20. haftasından sonra meydana gelen ölü doğumların sayısının aynı toplumda aynı süre içinde meydana gelen toplam doğum sayısına bölümüdür.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1 yılda meydana gelen canlı doğum sayısının, aynı toplumda yıl ortası nüfusuna oranının 1000 ile çarpılmasıyla bulunur.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belli bir zaman zarfında belli bir yaş grubundaki kadınların yaptığı canlı doğumların sayısının aynı toplumda aynı zaman zarfındaki aynı yaş grubundaki kadın sayısına  bölünmesi ile elde edilir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0" y="0"/>
          <a:ext cx="9144000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643050"/>
            <a:ext cx="8215370" cy="40719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toplumda belli bir zaman zarfında meydana gelen toplam canlı doğum sayısının aynı toplumda aynı süredeki doğurgan çağdaki (15-44 ya da 15-49 yaş) kadın nüfus miktarına bölümüdür.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teşekkür ederim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3152</TotalTime>
  <Words>1344</Words>
  <Application>Microsoft Office PowerPoint</Application>
  <PresentationFormat>Ekran Gösterisi (4:3)</PresentationFormat>
  <Paragraphs>144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4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Yasemin</dc:creator>
  <cp:lastModifiedBy>Yasemin</cp:lastModifiedBy>
  <cp:revision>58</cp:revision>
  <dcterms:created xsi:type="dcterms:W3CDTF">2020-03-20T17:36:25Z</dcterms:created>
  <dcterms:modified xsi:type="dcterms:W3CDTF">2021-05-28T06:33:30Z</dcterms:modified>
</cp:coreProperties>
</file>