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DE406-C0D6-4683-A6C3-5E09E10E5B55}" type="doc">
      <dgm:prSet loTypeId="urn:microsoft.com/office/officeart/2005/8/layout/v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57E11FBF-FD78-4023-8BD2-429EB6F5B0AE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b="1" dirty="0" smtClean="0">
              <a:latin typeface="Arial" pitchFamily="34" charset="0"/>
              <a:cs typeface="Arial" pitchFamily="34" charset="0"/>
            </a:rPr>
            <a:t>Bildirimi zorunlu hastalıklar A, B, C, D şeklinde olmak üzere dört grupta toplanmıştır. </a:t>
          </a:r>
          <a:endParaRPr lang="tr-TR" sz="2000" b="1" dirty="0">
            <a:latin typeface="Arial" pitchFamily="34" charset="0"/>
            <a:cs typeface="Arial" pitchFamily="34" charset="0"/>
          </a:endParaRPr>
        </a:p>
      </dgm:t>
    </dgm:pt>
    <dgm:pt modelId="{A1184FA3-F412-486E-B669-936C0FBCE00F}" type="parTrans" cxnId="{FBE6EBC2-9795-4A62-A169-345E93E103D3}">
      <dgm:prSet/>
      <dgm:spPr/>
      <dgm:t>
        <a:bodyPr/>
        <a:lstStyle/>
        <a:p>
          <a:endParaRPr lang="tr-TR"/>
        </a:p>
      </dgm:t>
    </dgm:pt>
    <dgm:pt modelId="{915F50B4-BCE1-43B1-82A2-FA961EFDD96E}" type="sibTrans" cxnId="{FBE6EBC2-9795-4A62-A169-345E93E103D3}">
      <dgm:prSet/>
      <dgm:spPr/>
      <dgm:t>
        <a:bodyPr/>
        <a:lstStyle/>
        <a:p>
          <a:endParaRPr lang="tr-TR"/>
        </a:p>
      </dgm:t>
    </dgm:pt>
    <dgm:pt modelId="{8A5DCC18-7D69-4878-AC53-FC26F9C7803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2000" b="1" dirty="0" smtClean="0">
              <a:latin typeface="Arial" pitchFamily="34" charset="0"/>
              <a:cs typeface="Arial" pitchFamily="34" charset="0"/>
            </a:rPr>
            <a:t>A grubundaki hastalıkların bildiriminin, tüm sağlık kuruluşlarından yapılması istenmektedir. </a:t>
          </a:r>
          <a:endParaRPr lang="tr-TR" sz="2000" b="1" dirty="0">
            <a:latin typeface="Arial" pitchFamily="34" charset="0"/>
            <a:cs typeface="Arial" pitchFamily="34" charset="0"/>
          </a:endParaRPr>
        </a:p>
      </dgm:t>
    </dgm:pt>
    <dgm:pt modelId="{64676EBB-EA34-4CB8-9016-2F7E41AF02B0}" type="parTrans" cxnId="{8D56DEDD-83D5-4C2D-85F2-67B48D91D854}">
      <dgm:prSet/>
      <dgm:spPr/>
      <dgm:t>
        <a:bodyPr/>
        <a:lstStyle/>
        <a:p>
          <a:endParaRPr lang="tr-TR"/>
        </a:p>
      </dgm:t>
    </dgm:pt>
    <dgm:pt modelId="{B80BF418-5C19-40F0-B789-8EEA90C8182E}" type="sibTrans" cxnId="{8D56DEDD-83D5-4C2D-85F2-67B48D91D854}">
      <dgm:prSet/>
      <dgm:spPr/>
      <dgm:t>
        <a:bodyPr/>
        <a:lstStyle/>
        <a:p>
          <a:endParaRPr lang="tr-TR"/>
        </a:p>
      </dgm:t>
    </dgm:pt>
    <dgm:pt modelId="{DE843884-8217-49B9-B23B-F0CF5109041A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2000" b="1" dirty="0" smtClean="0">
              <a:latin typeface="Arial" pitchFamily="34" charset="0"/>
              <a:cs typeface="Arial" pitchFamily="34" charset="0"/>
            </a:rPr>
            <a:t>B grubundaki hastalıkların tespit edildiği anda en hızlı şekilde sağlık otoritesine ihbarı yapılması gerekir. Bu hastalıklar Sağlık Bakanlığı'nca </a:t>
          </a:r>
          <a:r>
            <a:rPr lang="tr-TR" sz="2000" b="1" dirty="0" err="1" smtClean="0">
              <a:latin typeface="Arial" pitchFamily="34" charset="0"/>
              <a:cs typeface="Arial" pitchFamily="34" charset="0"/>
            </a:rPr>
            <a:t>DSÖ'ye</a:t>
          </a:r>
          <a:r>
            <a:rPr lang="tr-TR" sz="2000" b="1" dirty="0" smtClean="0">
              <a:latin typeface="Arial" pitchFamily="34" charset="0"/>
              <a:cs typeface="Arial" pitchFamily="34" charset="0"/>
            </a:rPr>
            <a:t> bildirilir. </a:t>
          </a:r>
          <a:endParaRPr lang="tr-TR" sz="2600" b="1" dirty="0">
            <a:latin typeface="Arial" pitchFamily="34" charset="0"/>
            <a:cs typeface="Arial" pitchFamily="34" charset="0"/>
          </a:endParaRPr>
        </a:p>
      </dgm:t>
    </dgm:pt>
    <dgm:pt modelId="{CC518C5A-61FC-4721-9BBB-23CA0B7473D4}" type="parTrans" cxnId="{044EE5C9-7070-4E90-8089-32A83F6213B5}">
      <dgm:prSet/>
      <dgm:spPr/>
      <dgm:t>
        <a:bodyPr/>
        <a:lstStyle/>
        <a:p>
          <a:endParaRPr lang="tr-TR"/>
        </a:p>
      </dgm:t>
    </dgm:pt>
    <dgm:pt modelId="{FA1604D5-56DC-4D69-AEDC-71471A701726}" type="sibTrans" cxnId="{044EE5C9-7070-4E90-8089-32A83F6213B5}">
      <dgm:prSet/>
      <dgm:spPr/>
      <dgm:t>
        <a:bodyPr/>
        <a:lstStyle/>
        <a:p>
          <a:endParaRPr lang="tr-TR"/>
        </a:p>
      </dgm:t>
    </dgm:pt>
    <dgm:pt modelId="{593A9617-5E97-40CB-ABD1-38A96BE8E36A}" type="pres">
      <dgm:prSet presAssocID="{C59DE406-C0D6-4683-A6C3-5E09E10E5B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FA11DB5-6A8C-4A4F-9A5B-C0DE8F2921EE}" type="pres">
      <dgm:prSet presAssocID="{57E11FBF-FD78-4023-8BD2-429EB6F5B0A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C8336D-BB9E-4A25-9612-56536C580775}" type="pres">
      <dgm:prSet presAssocID="{915F50B4-BCE1-43B1-82A2-FA961EFDD96E}" presName="spacer" presStyleCnt="0"/>
      <dgm:spPr/>
      <dgm:t>
        <a:bodyPr/>
        <a:lstStyle/>
        <a:p>
          <a:endParaRPr lang="tr-TR"/>
        </a:p>
      </dgm:t>
    </dgm:pt>
    <dgm:pt modelId="{B4AA8E63-87D9-4ECE-9311-D6EBF54DE250}" type="pres">
      <dgm:prSet presAssocID="{8A5DCC18-7D69-4878-AC53-FC26F9C7803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299AAB-2363-4B05-9B24-AE687B3D0522}" type="pres">
      <dgm:prSet presAssocID="{B80BF418-5C19-40F0-B789-8EEA90C8182E}" presName="spacer" presStyleCnt="0"/>
      <dgm:spPr/>
      <dgm:t>
        <a:bodyPr/>
        <a:lstStyle/>
        <a:p>
          <a:endParaRPr lang="tr-TR"/>
        </a:p>
      </dgm:t>
    </dgm:pt>
    <dgm:pt modelId="{CB1C3CA6-2807-4D86-8755-1228CF60B229}" type="pres">
      <dgm:prSet presAssocID="{DE843884-8217-49B9-B23B-F0CF5109041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476F4C5-8081-47C1-8138-D9A3257C2DD2}" type="presOf" srcId="{57E11FBF-FD78-4023-8BD2-429EB6F5B0AE}" destId="{8FA11DB5-6A8C-4A4F-9A5B-C0DE8F2921EE}" srcOrd="0" destOrd="0" presId="urn:microsoft.com/office/officeart/2005/8/layout/vList2"/>
    <dgm:cxn modelId="{82D3CE90-B460-4387-8A32-A38B1DB62B6F}" type="presOf" srcId="{C59DE406-C0D6-4683-A6C3-5E09E10E5B55}" destId="{593A9617-5E97-40CB-ABD1-38A96BE8E36A}" srcOrd="0" destOrd="0" presId="urn:microsoft.com/office/officeart/2005/8/layout/vList2"/>
    <dgm:cxn modelId="{4464DE38-4699-42B9-9F1B-D91F87A629E4}" type="presOf" srcId="{DE843884-8217-49B9-B23B-F0CF5109041A}" destId="{CB1C3CA6-2807-4D86-8755-1228CF60B229}" srcOrd="0" destOrd="0" presId="urn:microsoft.com/office/officeart/2005/8/layout/vList2"/>
    <dgm:cxn modelId="{D458CAFA-26C9-40E6-9B93-EC1E08515A87}" type="presOf" srcId="{8A5DCC18-7D69-4878-AC53-FC26F9C7803A}" destId="{B4AA8E63-87D9-4ECE-9311-D6EBF54DE250}" srcOrd="0" destOrd="0" presId="urn:microsoft.com/office/officeart/2005/8/layout/vList2"/>
    <dgm:cxn modelId="{8D56DEDD-83D5-4C2D-85F2-67B48D91D854}" srcId="{C59DE406-C0D6-4683-A6C3-5E09E10E5B55}" destId="{8A5DCC18-7D69-4878-AC53-FC26F9C7803A}" srcOrd="1" destOrd="0" parTransId="{64676EBB-EA34-4CB8-9016-2F7E41AF02B0}" sibTransId="{B80BF418-5C19-40F0-B789-8EEA90C8182E}"/>
    <dgm:cxn modelId="{FBE6EBC2-9795-4A62-A169-345E93E103D3}" srcId="{C59DE406-C0D6-4683-A6C3-5E09E10E5B55}" destId="{57E11FBF-FD78-4023-8BD2-429EB6F5B0AE}" srcOrd="0" destOrd="0" parTransId="{A1184FA3-F412-486E-B669-936C0FBCE00F}" sibTransId="{915F50B4-BCE1-43B1-82A2-FA961EFDD96E}"/>
    <dgm:cxn modelId="{044EE5C9-7070-4E90-8089-32A83F6213B5}" srcId="{C59DE406-C0D6-4683-A6C3-5E09E10E5B55}" destId="{DE843884-8217-49B9-B23B-F0CF5109041A}" srcOrd="2" destOrd="0" parTransId="{CC518C5A-61FC-4721-9BBB-23CA0B7473D4}" sibTransId="{FA1604D5-56DC-4D69-AEDC-71471A701726}"/>
    <dgm:cxn modelId="{95E54F48-89C1-4F46-B6AC-6B506CC14811}" type="presParOf" srcId="{593A9617-5E97-40CB-ABD1-38A96BE8E36A}" destId="{8FA11DB5-6A8C-4A4F-9A5B-C0DE8F2921EE}" srcOrd="0" destOrd="0" presId="urn:microsoft.com/office/officeart/2005/8/layout/vList2"/>
    <dgm:cxn modelId="{A21ABA63-B7A0-4CE4-8A84-3D635BFE0042}" type="presParOf" srcId="{593A9617-5E97-40CB-ABD1-38A96BE8E36A}" destId="{D8C8336D-BB9E-4A25-9612-56536C580775}" srcOrd="1" destOrd="0" presId="urn:microsoft.com/office/officeart/2005/8/layout/vList2"/>
    <dgm:cxn modelId="{824F040C-9C9C-4833-BBD8-353A40080F06}" type="presParOf" srcId="{593A9617-5E97-40CB-ABD1-38A96BE8E36A}" destId="{B4AA8E63-87D9-4ECE-9311-D6EBF54DE250}" srcOrd="2" destOrd="0" presId="urn:microsoft.com/office/officeart/2005/8/layout/vList2"/>
    <dgm:cxn modelId="{2B38D813-B1A4-4CC5-9AE7-6E5E51542F27}" type="presParOf" srcId="{593A9617-5E97-40CB-ABD1-38A96BE8E36A}" destId="{90299AAB-2363-4B05-9B24-AE687B3D0522}" srcOrd="3" destOrd="0" presId="urn:microsoft.com/office/officeart/2005/8/layout/vList2"/>
    <dgm:cxn modelId="{A6484DDA-80AF-4C76-ACC0-582EDE596DB1}" type="presParOf" srcId="{593A9617-5E97-40CB-ABD1-38A96BE8E36A}" destId="{CB1C3CA6-2807-4D86-8755-1228CF60B229}" srcOrd="4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E812E-3DDA-4B07-AEDF-73567863ECA2}" type="doc">
      <dgm:prSet loTypeId="urn:microsoft.com/office/officeart/2005/8/layout/vList2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tr-TR"/>
        </a:p>
      </dgm:t>
    </dgm:pt>
    <dgm:pt modelId="{76A31E23-D057-440B-9CB2-0EAF7A9D1EC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2000" b="1" dirty="0" smtClean="0">
              <a:latin typeface="Arial" pitchFamily="34" charset="0"/>
              <a:cs typeface="Arial" pitchFamily="34" charset="0"/>
            </a:rPr>
            <a:t>C grubundaki hastalıkların bildiriminin, bütün sağlık kuruluşlarının değil, sadece </a:t>
          </a:r>
          <a:r>
            <a:rPr lang="tr-TR" sz="2000" b="1" dirty="0" err="1" smtClean="0">
              <a:latin typeface="Arial" pitchFamily="34" charset="0"/>
              <a:cs typeface="Arial" pitchFamily="34" charset="0"/>
            </a:rPr>
            <a:t>sentinel</a:t>
          </a:r>
          <a:r>
            <a:rPr lang="tr-TR" sz="2000" b="1" dirty="0" smtClean="0">
              <a:latin typeface="Arial" pitchFamily="34" charset="0"/>
              <a:cs typeface="Arial" pitchFamily="34" charset="0"/>
            </a:rPr>
            <a:t> </a:t>
          </a:r>
          <a:r>
            <a:rPr lang="tr-TR" sz="2000" b="1" dirty="0" err="1" smtClean="0">
              <a:latin typeface="Arial" pitchFamily="34" charset="0"/>
              <a:cs typeface="Arial" pitchFamily="34" charset="0"/>
            </a:rPr>
            <a:t>sürveyans</a:t>
          </a:r>
          <a:r>
            <a:rPr lang="tr-TR" sz="2000" b="1" dirty="0" smtClean="0">
              <a:latin typeface="Arial" pitchFamily="34" charset="0"/>
              <a:cs typeface="Arial" pitchFamily="34" charset="0"/>
            </a:rPr>
            <a:t> (tüm toplumdan değil, belli bölgelerden, belli kurumlardan veya belli gruplardan veri toplanmasıdır) amacıyla, belirlenen kuruluşlar tarafından yapılması istenir. </a:t>
          </a:r>
          <a:endParaRPr lang="tr-TR" sz="2000" b="1" dirty="0">
            <a:latin typeface="Arial" pitchFamily="34" charset="0"/>
            <a:cs typeface="Arial" pitchFamily="34" charset="0"/>
          </a:endParaRPr>
        </a:p>
      </dgm:t>
    </dgm:pt>
    <dgm:pt modelId="{4224DF0F-B129-4E15-8A5A-5EF0403A4500}" type="parTrans" cxnId="{A2AE0ED7-E396-42ED-9D07-6B2F1D09E96A}">
      <dgm:prSet/>
      <dgm:spPr/>
      <dgm:t>
        <a:bodyPr/>
        <a:lstStyle/>
        <a:p>
          <a:endParaRPr lang="tr-TR"/>
        </a:p>
      </dgm:t>
    </dgm:pt>
    <dgm:pt modelId="{2E95D6A7-99ED-48D4-A9B4-D6BD0B26E758}" type="sibTrans" cxnId="{A2AE0ED7-E396-42ED-9D07-6B2F1D09E96A}">
      <dgm:prSet/>
      <dgm:spPr/>
      <dgm:t>
        <a:bodyPr/>
        <a:lstStyle/>
        <a:p>
          <a:endParaRPr lang="tr-TR"/>
        </a:p>
      </dgm:t>
    </dgm:pt>
    <dgm:pt modelId="{FA5ACFBE-4DAD-4AE0-9AF3-477DF260DF4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2400" b="1" dirty="0" smtClean="0">
              <a:latin typeface="Arial" pitchFamily="34" charset="0"/>
              <a:cs typeface="Arial" pitchFamily="34" charset="0"/>
            </a:rPr>
            <a:t>D grubunda, enfeksiyon hastalığına sebep olan hastalık etkenleri yer almaktadır. Bildirimleri </a:t>
          </a:r>
          <a:r>
            <a:rPr lang="tr-TR" sz="2400" b="1" dirty="0" err="1" smtClean="0">
              <a:latin typeface="Arial" pitchFamily="34" charset="0"/>
              <a:cs typeface="Arial" pitchFamily="34" charset="0"/>
            </a:rPr>
            <a:t>laboratuvarlardan</a:t>
          </a:r>
          <a:r>
            <a:rPr lang="tr-TR" sz="2400" b="1" dirty="0" smtClean="0">
              <a:latin typeface="Arial" pitchFamily="34" charset="0"/>
              <a:cs typeface="Arial" pitchFamily="34" charset="0"/>
            </a:rPr>
            <a:t> yapılmaktadır.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EC7E8810-9FBA-4E7C-A9EA-A2CCDF270E5C}" type="parTrans" cxnId="{842D30C7-54FB-490E-B6D2-5CE0B5A49157}">
      <dgm:prSet/>
      <dgm:spPr/>
      <dgm:t>
        <a:bodyPr/>
        <a:lstStyle/>
        <a:p>
          <a:endParaRPr lang="tr-TR"/>
        </a:p>
      </dgm:t>
    </dgm:pt>
    <dgm:pt modelId="{95FFCC7A-492E-4411-9613-81729B3E5879}" type="sibTrans" cxnId="{842D30C7-54FB-490E-B6D2-5CE0B5A49157}">
      <dgm:prSet/>
      <dgm:spPr/>
      <dgm:t>
        <a:bodyPr/>
        <a:lstStyle/>
        <a:p>
          <a:endParaRPr lang="tr-TR"/>
        </a:p>
      </dgm:t>
    </dgm:pt>
    <dgm:pt modelId="{4ADB7B53-53E3-4A72-BF65-F6F93BB79B19}" type="pres">
      <dgm:prSet presAssocID="{46CE812E-3DDA-4B07-AEDF-73567863EC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DD85385-1296-4BE7-853D-7B7E1253B0C1}" type="pres">
      <dgm:prSet presAssocID="{76A31E23-D057-440B-9CB2-0EAF7A9D1EC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96E077-D2EA-440A-BE0C-56B16E6D3BBF}" type="pres">
      <dgm:prSet presAssocID="{2E95D6A7-99ED-48D4-A9B4-D6BD0B26E758}" presName="spacer" presStyleCnt="0"/>
      <dgm:spPr/>
    </dgm:pt>
    <dgm:pt modelId="{998CDB6F-E34D-4FC2-B024-121F1E4B811A}" type="pres">
      <dgm:prSet presAssocID="{FA5ACFBE-4DAD-4AE0-9AF3-477DF260DF4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2AE0ED7-E396-42ED-9D07-6B2F1D09E96A}" srcId="{46CE812E-3DDA-4B07-AEDF-73567863ECA2}" destId="{76A31E23-D057-440B-9CB2-0EAF7A9D1EC2}" srcOrd="0" destOrd="0" parTransId="{4224DF0F-B129-4E15-8A5A-5EF0403A4500}" sibTransId="{2E95D6A7-99ED-48D4-A9B4-D6BD0B26E758}"/>
    <dgm:cxn modelId="{842D30C7-54FB-490E-B6D2-5CE0B5A49157}" srcId="{46CE812E-3DDA-4B07-AEDF-73567863ECA2}" destId="{FA5ACFBE-4DAD-4AE0-9AF3-477DF260DF4A}" srcOrd="1" destOrd="0" parTransId="{EC7E8810-9FBA-4E7C-A9EA-A2CCDF270E5C}" sibTransId="{95FFCC7A-492E-4411-9613-81729B3E5879}"/>
    <dgm:cxn modelId="{72FD850E-64BC-4801-B669-9CBFFCCBEA3A}" type="presOf" srcId="{76A31E23-D057-440B-9CB2-0EAF7A9D1EC2}" destId="{DDD85385-1296-4BE7-853D-7B7E1253B0C1}" srcOrd="0" destOrd="0" presId="urn:microsoft.com/office/officeart/2005/8/layout/vList2"/>
    <dgm:cxn modelId="{B36EB5A1-705B-42BB-97CE-E329CE116467}" type="presOf" srcId="{46CE812E-3DDA-4B07-AEDF-73567863ECA2}" destId="{4ADB7B53-53E3-4A72-BF65-F6F93BB79B19}" srcOrd="0" destOrd="0" presId="urn:microsoft.com/office/officeart/2005/8/layout/vList2"/>
    <dgm:cxn modelId="{150AD5C4-E924-4CB9-9B6F-CC025FBDA788}" type="presOf" srcId="{FA5ACFBE-4DAD-4AE0-9AF3-477DF260DF4A}" destId="{998CDB6F-E34D-4FC2-B024-121F1E4B811A}" srcOrd="0" destOrd="0" presId="urn:microsoft.com/office/officeart/2005/8/layout/vList2"/>
    <dgm:cxn modelId="{AED7A906-2666-4D6E-9F98-7997CB329679}" type="presParOf" srcId="{4ADB7B53-53E3-4A72-BF65-F6F93BB79B19}" destId="{DDD85385-1296-4BE7-853D-7B7E1253B0C1}" srcOrd="0" destOrd="0" presId="urn:microsoft.com/office/officeart/2005/8/layout/vList2"/>
    <dgm:cxn modelId="{184EA44A-656A-4DC7-BA0F-65910F99ED99}" type="presParOf" srcId="{4ADB7B53-53E3-4A72-BF65-F6F93BB79B19}" destId="{C196E077-D2EA-440A-BE0C-56B16E6D3BBF}" srcOrd="1" destOrd="0" presId="urn:microsoft.com/office/officeart/2005/8/layout/vList2"/>
    <dgm:cxn modelId="{FE476A16-4335-49B2-9820-1B1C7B78B9A7}" type="presParOf" srcId="{4ADB7B53-53E3-4A72-BF65-F6F93BB79B19}" destId="{998CDB6F-E34D-4FC2-B024-121F1E4B811A}" srcOrd="2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98BDE4-FBE5-4815-825F-4E745ACA9D82}" type="doc">
      <dgm:prSet loTypeId="urn:microsoft.com/office/officeart/2005/8/layout/vList4" loCatId="list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tr-TR"/>
        </a:p>
      </dgm:t>
    </dgm:pt>
    <dgm:pt modelId="{A5A022E8-1465-4144-B7AC-56AF53C848E1}">
      <dgm:prSet custT="1"/>
      <dgm:spPr/>
      <dgm:t>
        <a:bodyPr/>
        <a:lstStyle/>
        <a:p>
          <a:pPr algn="ctr" rtl="0"/>
          <a:r>
            <a:rPr lang="tr-TR" sz="2400" b="1" dirty="0" smtClean="0">
              <a:latin typeface="Arial" pitchFamily="34" charset="0"/>
              <a:cs typeface="Arial" pitchFamily="34" charset="0"/>
            </a:rPr>
            <a:t>B GRUBUNDAKİ HASTALIKLAR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648A01FE-3A28-4BA2-92C0-2DAC55E74305}" type="parTrans" cxnId="{3961AE34-807A-4277-A516-0A6D31286229}">
      <dgm:prSet/>
      <dgm:spPr/>
      <dgm:t>
        <a:bodyPr/>
        <a:lstStyle/>
        <a:p>
          <a:endParaRPr lang="tr-TR"/>
        </a:p>
      </dgm:t>
    </dgm:pt>
    <dgm:pt modelId="{6C68EBD9-68E3-4E77-9640-82939FE72FFE}" type="sibTrans" cxnId="{3961AE34-807A-4277-A516-0A6D31286229}">
      <dgm:prSet/>
      <dgm:spPr/>
      <dgm:t>
        <a:bodyPr/>
        <a:lstStyle/>
        <a:p>
          <a:endParaRPr lang="tr-TR"/>
        </a:p>
      </dgm:t>
    </dgm:pt>
    <dgm:pt modelId="{AA8B96AE-4E2C-4B43-AD94-C10CC0892D8A}" type="pres">
      <dgm:prSet presAssocID="{7298BDE4-FBE5-4815-825F-4E745ACA9D8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5307CF7-4BCF-4F31-A038-D7947CDD46F6}" type="pres">
      <dgm:prSet presAssocID="{A5A022E8-1465-4144-B7AC-56AF53C848E1}" presName="comp" presStyleCnt="0"/>
      <dgm:spPr/>
    </dgm:pt>
    <dgm:pt modelId="{9C8F5172-1E60-45AB-9F99-6A56FBD6AEAB}" type="pres">
      <dgm:prSet presAssocID="{A5A022E8-1465-4144-B7AC-56AF53C848E1}" presName="box" presStyleLbl="node1" presStyleIdx="0" presStyleCnt="1"/>
      <dgm:spPr/>
      <dgm:t>
        <a:bodyPr/>
        <a:lstStyle/>
        <a:p>
          <a:endParaRPr lang="tr-TR"/>
        </a:p>
      </dgm:t>
    </dgm:pt>
    <dgm:pt modelId="{E57916D4-3F3D-40F8-924C-D10A836E147D}" type="pres">
      <dgm:prSet presAssocID="{A5A022E8-1465-4144-B7AC-56AF53C848E1}" presName="img" presStyleLbl="fgImgPlace1" presStyleIdx="0" presStyleCnt="1"/>
      <dgm:spPr/>
    </dgm:pt>
    <dgm:pt modelId="{A6A4CFAB-5584-4093-82A6-E5BA5D88203F}" type="pres">
      <dgm:prSet presAssocID="{A5A022E8-1465-4144-B7AC-56AF53C848E1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FDE3A70-CF37-4141-B39C-582864F8A89B}" type="presOf" srcId="{7298BDE4-FBE5-4815-825F-4E745ACA9D82}" destId="{AA8B96AE-4E2C-4B43-AD94-C10CC0892D8A}" srcOrd="0" destOrd="0" presId="urn:microsoft.com/office/officeart/2005/8/layout/vList4"/>
    <dgm:cxn modelId="{57F9F9C1-5AA1-4EDD-993D-DD079BF95E76}" type="presOf" srcId="{A5A022E8-1465-4144-B7AC-56AF53C848E1}" destId="{9C8F5172-1E60-45AB-9F99-6A56FBD6AEAB}" srcOrd="0" destOrd="0" presId="urn:microsoft.com/office/officeart/2005/8/layout/vList4"/>
    <dgm:cxn modelId="{66B26BB6-FF1A-4F18-A675-C50E36D8BEB3}" type="presOf" srcId="{A5A022E8-1465-4144-B7AC-56AF53C848E1}" destId="{A6A4CFAB-5584-4093-82A6-E5BA5D88203F}" srcOrd="1" destOrd="0" presId="urn:microsoft.com/office/officeart/2005/8/layout/vList4"/>
    <dgm:cxn modelId="{3961AE34-807A-4277-A516-0A6D31286229}" srcId="{7298BDE4-FBE5-4815-825F-4E745ACA9D82}" destId="{A5A022E8-1465-4144-B7AC-56AF53C848E1}" srcOrd="0" destOrd="0" parTransId="{648A01FE-3A28-4BA2-92C0-2DAC55E74305}" sibTransId="{6C68EBD9-68E3-4E77-9640-82939FE72FFE}"/>
    <dgm:cxn modelId="{1C9A94B8-BC2F-4EE2-BCFC-B05BB29E2820}" type="presParOf" srcId="{AA8B96AE-4E2C-4B43-AD94-C10CC0892D8A}" destId="{95307CF7-4BCF-4F31-A038-D7947CDD46F6}" srcOrd="0" destOrd="0" presId="urn:microsoft.com/office/officeart/2005/8/layout/vList4"/>
    <dgm:cxn modelId="{BD45513D-7B77-49C2-A452-CEC3D25806CA}" type="presParOf" srcId="{95307CF7-4BCF-4F31-A038-D7947CDD46F6}" destId="{9C8F5172-1E60-45AB-9F99-6A56FBD6AEAB}" srcOrd="0" destOrd="0" presId="urn:microsoft.com/office/officeart/2005/8/layout/vList4"/>
    <dgm:cxn modelId="{B2361883-6E07-4C20-B97D-EF1767072BDC}" type="presParOf" srcId="{95307CF7-4BCF-4F31-A038-D7947CDD46F6}" destId="{E57916D4-3F3D-40F8-924C-D10A836E147D}" srcOrd="1" destOrd="0" presId="urn:microsoft.com/office/officeart/2005/8/layout/vList4"/>
    <dgm:cxn modelId="{DAD75D9F-23F8-44C8-B4FB-40F947210168}" type="presParOf" srcId="{95307CF7-4BCF-4F31-A038-D7947CDD46F6}" destId="{A6A4CFAB-5584-4093-82A6-E5BA5D88203F}" srcOrd="2" destOrd="0" presId="urn:microsoft.com/office/officeart/2005/8/layout/vList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98BDE4-FBE5-4815-825F-4E745ACA9D82}" type="doc">
      <dgm:prSet loTypeId="urn:microsoft.com/office/officeart/2005/8/layout/vList4" loCatId="list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tr-TR"/>
        </a:p>
      </dgm:t>
    </dgm:pt>
    <dgm:pt modelId="{A5A022E8-1465-4144-B7AC-56AF53C848E1}">
      <dgm:prSet custT="1"/>
      <dgm:spPr/>
      <dgm:t>
        <a:bodyPr/>
        <a:lstStyle/>
        <a:p>
          <a:pPr algn="ctr" rtl="0"/>
          <a:r>
            <a:rPr lang="tr-TR" sz="2400" b="1" dirty="0" smtClean="0">
              <a:latin typeface="Arial" pitchFamily="34" charset="0"/>
              <a:cs typeface="Arial" pitchFamily="34" charset="0"/>
            </a:rPr>
            <a:t>C GRUBUNDAKİ HASTALIKLAR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648A01FE-3A28-4BA2-92C0-2DAC55E74305}" type="parTrans" cxnId="{3961AE34-807A-4277-A516-0A6D31286229}">
      <dgm:prSet/>
      <dgm:spPr/>
      <dgm:t>
        <a:bodyPr/>
        <a:lstStyle/>
        <a:p>
          <a:endParaRPr lang="tr-TR"/>
        </a:p>
      </dgm:t>
    </dgm:pt>
    <dgm:pt modelId="{6C68EBD9-68E3-4E77-9640-82939FE72FFE}" type="sibTrans" cxnId="{3961AE34-807A-4277-A516-0A6D31286229}">
      <dgm:prSet/>
      <dgm:spPr/>
      <dgm:t>
        <a:bodyPr/>
        <a:lstStyle/>
        <a:p>
          <a:endParaRPr lang="tr-TR"/>
        </a:p>
      </dgm:t>
    </dgm:pt>
    <dgm:pt modelId="{AA8B96AE-4E2C-4B43-AD94-C10CC0892D8A}" type="pres">
      <dgm:prSet presAssocID="{7298BDE4-FBE5-4815-825F-4E745ACA9D8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5307CF7-4BCF-4F31-A038-D7947CDD46F6}" type="pres">
      <dgm:prSet presAssocID="{A5A022E8-1465-4144-B7AC-56AF53C848E1}" presName="comp" presStyleCnt="0"/>
      <dgm:spPr/>
    </dgm:pt>
    <dgm:pt modelId="{9C8F5172-1E60-45AB-9F99-6A56FBD6AEAB}" type="pres">
      <dgm:prSet presAssocID="{A5A022E8-1465-4144-B7AC-56AF53C848E1}" presName="box" presStyleLbl="node1" presStyleIdx="0" presStyleCnt="1"/>
      <dgm:spPr/>
      <dgm:t>
        <a:bodyPr/>
        <a:lstStyle/>
        <a:p>
          <a:endParaRPr lang="tr-TR"/>
        </a:p>
      </dgm:t>
    </dgm:pt>
    <dgm:pt modelId="{E57916D4-3F3D-40F8-924C-D10A836E147D}" type="pres">
      <dgm:prSet presAssocID="{A5A022E8-1465-4144-B7AC-56AF53C848E1}" presName="img" presStyleLbl="fgImgPlace1" presStyleIdx="0" presStyleCnt="1"/>
      <dgm:spPr/>
    </dgm:pt>
    <dgm:pt modelId="{A6A4CFAB-5584-4093-82A6-E5BA5D88203F}" type="pres">
      <dgm:prSet presAssocID="{A5A022E8-1465-4144-B7AC-56AF53C848E1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3A7D6C5-31E8-4701-B0D9-DCA0A3CA2783}" type="presOf" srcId="{7298BDE4-FBE5-4815-825F-4E745ACA9D82}" destId="{AA8B96AE-4E2C-4B43-AD94-C10CC0892D8A}" srcOrd="0" destOrd="0" presId="urn:microsoft.com/office/officeart/2005/8/layout/vList4"/>
    <dgm:cxn modelId="{162380F6-6E33-41B6-92BA-F36E658F3892}" type="presOf" srcId="{A5A022E8-1465-4144-B7AC-56AF53C848E1}" destId="{9C8F5172-1E60-45AB-9F99-6A56FBD6AEAB}" srcOrd="0" destOrd="0" presId="urn:microsoft.com/office/officeart/2005/8/layout/vList4"/>
    <dgm:cxn modelId="{C11373DE-5324-48B0-8B6E-708403BC3537}" type="presOf" srcId="{A5A022E8-1465-4144-B7AC-56AF53C848E1}" destId="{A6A4CFAB-5584-4093-82A6-E5BA5D88203F}" srcOrd="1" destOrd="0" presId="urn:microsoft.com/office/officeart/2005/8/layout/vList4"/>
    <dgm:cxn modelId="{3961AE34-807A-4277-A516-0A6D31286229}" srcId="{7298BDE4-FBE5-4815-825F-4E745ACA9D82}" destId="{A5A022E8-1465-4144-B7AC-56AF53C848E1}" srcOrd="0" destOrd="0" parTransId="{648A01FE-3A28-4BA2-92C0-2DAC55E74305}" sibTransId="{6C68EBD9-68E3-4E77-9640-82939FE72FFE}"/>
    <dgm:cxn modelId="{D59066E5-D813-447B-B7B6-B3F2407A6B38}" type="presParOf" srcId="{AA8B96AE-4E2C-4B43-AD94-C10CC0892D8A}" destId="{95307CF7-4BCF-4F31-A038-D7947CDD46F6}" srcOrd="0" destOrd="0" presId="urn:microsoft.com/office/officeart/2005/8/layout/vList4"/>
    <dgm:cxn modelId="{7C9F36DB-CE69-4DA5-ABA4-5CC629657E7B}" type="presParOf" srcId="{95307CF7-4BCF-4F31-A038-D7947CDD46F6}" destId="{9C8F5172-1E60-45AB-9F99-6A56FBD6AEAB}" srcOrd="0" destOrd="0" presId="urn:microsoft.com/office/officeart/2005/8/layout/vList4"/>
    <dgm:cxn modelId="{CE9ACB3F-DBBE-4CB5-B0B1-867BF42D420D}" type="presParOf" srcId="{95307CF7-4BCF-4F31-A038-D7947CDD46F6}" destId="{E57916D4-3F3D-40F8-924C-D10A836E147D}" srcOrd="1" destOrd="0" presId="urn:microsoft.com/office/officeart/2005/8/layout/vList4"/>
    <dgm:cxn modelId="{4DE860DE-1054-465D-B34E-42D183C9503C}" type="presParOf" srcId="{95307CF7-4BCF-4F31-A038-D7947CDD46F6}" destId="{A6A4CFAB-5584-4093-82A6-E5BA5D88203F}" srcOrd="2" destOrd="0" presId="urn:microsoft.com/office/officeart/2005/8/layout/vList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98BDE4-FBE5-4815-825F-4E745ACA9D82}" type="doc">
      <dgm:prSet loTypeId="urn:microsoft.com/office/officeart/2005/8/layout/vList4" loCatId="list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tr-TR"/>
        </a:p>
      </dgm:t>
    </dgm:pt>
    <dgm:pt modelId="{A5A022E8-1465-4144-B7AC-56AF53C848E1}">
      <dgm:prSet custT="1"/>
      <dgm:spPr/>
      <dgm:t>
        <a:bodyPr/>
        <a:lstStyle/>
        <a:p>
          <a:pPr algn="ctr" rtl="0"/>
          <a:r>
            <a:rPr lang="tr-TR" sz="2400" b="1" dirty="0" smtClean="0">
              <a:latin typeface="Arial" pitchFamily="34" charset="0"/>
              <a:cs typeface="Arial" pitchFamily="34" charset="0"/>
            </a:rPr>
            <a:t>D GRUBUNDAKİ HASTALIKLAR</a:t>
          </a:r>
          <a:endParaRPr lang="tr-TR" sz="2400" b="1" dirty="0">
            <a:latin typeface="Arial" pitchFamily="34" charset="0"/>
            <a:cs typeface="Arial" pitchFamily="34" charset="0"/>
          </a:endParaRPr>
        </a:p>
      </dgm:t>
    </dgm:pt>
    <dgm:pt modelId="{648A01FE-3A28-4BA2-92C0-2DAC55E74305}" type="parTrans" cxnId="{3961AE34-807A-4277-A516-0A6D31286229}">
      <dgm:prSet/>
      <dgm:spPr/>
      <dgm:t>
        <a:bodyPr/>
        <a:lstStyle/>
        <a:p>
          <a:endParaRPr lang="tr-TR"/>
        </a:p>
      </dgm:t>
    </dgm:pt>
    <dgm:pt modelId="{6C68EBD9-68E3-4E77-9640-82939FE72FFE}" type="sibTrans" cxnId="{3961AE34-807A-4277-A516-0A6D31286229}">
      <dgm:prSet/>
      <dgm:spPr/>
      <dgm:t>
        <a:bodyPr/>
        <a:lstStyle/>
        <a:p>
          <a:endParaRPr lang="tr-TR"/>
        </a:p>
      </dgm:t>
    </dgm:pt>
    <dgm:pt modelId="{AA8B96AE-4E2C-4B43-AD94-C10CC0892D8A}" type="pres">
      <dgm:prSet presAssocID="{7298BDE4-FBE5-4815-825F-4E745ACA9D8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5307CF7-4BCF-4F31-A038-D7947CDD46F6}" type="pres">
      <dgm:prSet presAssocID="{A5A022E8-1465-4144-B7AC-56AF53C848E1}" presName="comp" presStyleCnt="0"/>
      <dgm:spPr/>
    </dgm:pt>
    <dgm:pt modelId="{9C8F5172-1E60-45AB-9F99-6A56FBD6AEAB}" type="pres">
      <dgm:prSet presAssocID="{A5A022E8-1465-4144-B7AC-56AF53C848E1}" presName="box" presStyleLbl="node1" presStyleIdx="0" presStyleCnt="1"/>
      <dgm:spPr/>
      <dgm:t>
        <a:bodyPr/>
        <a:lstStyle/>
        <a:p>
          <a:endParaRPr lang="tr-TR"/>
        </a:p>
      </dgm:t>
    </dgm:pt>
    <dgm:pt modelId="{E57916D4-3F3D-40F8-924C-D10A836E147D}" type="pres">
      <dgm:prSet presAssocID="{A5A022E8-1465-4144-B7AC-56AF53C848E1}" presName="img" presStyleLbl="fgImgPlace1" presStyleIdx="0" presStyleCnt="1"/>
      <dgm:spPr/>
    </dgm:pt>
    <dgm:pt modelId="{A6A4CFAB-5584-4093-82A6-E5BA5D88203F}" type="pres">
      <dgm:prSet presAssocID="{A5A022E8-1465-4144-B7AC-56AF53C848E1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06FB25E-F8F5-441F-B8F9-A3722632E5F4}" type="presOf" srcId="{A5A022E8-1465-4144-B7AC-56AF53C848E1}" destId="{9C8F5172-1E60-45AB-9F99-6A56FBD6AEAB}" srcOrd="0" destOrd="0" presId="urn:microsoft.com/office/officeart/2005/8/layout/vList4"/>
    <dgm:cxn modelId="{8BD7823D-618E-405F-B1DB-886A6D550A83}" type="presOf" srcId="{A5A022E8-1465-4144-B7AC-56AF53C848E1}" destId="{A6A4CFAB-5584-4093-82A6-E5BA5D88203F}" srcOrd="1" destOrd="0" presId="urn:microsoft.com/office/officeart/2005/8/layout/vList4"/>
    <dgm:cxn modelId="{3961AE34-807A-4277-A516-0A6D31286229}" srcId="{7298BDE4-FBE5-4815-825F-4E745ACA9D82}" destId="{A5A022E8-1465-4144-B7AC-56AF53C848E1}" srcOrd="0" destOrd="0" parTransId="{648A01FE-3A28-4BA2-92C0-2DAC55E74305}" sibTransId="{6C68EBD9-68E3-4E77-9640-82939FE72FFE}"/>
    <dgm:cxn modelId="{F332EDE9-FA46-4D01-9E11-443FAB25ECB2}" type="presOf" srcId="{7298BDE4-FBE5-4815-825F-4E745ACA9D82}" destId="{AA8B96AE-4E2C-4B43-AD94-C10CC0892D8A}" srcOrd="0" destOrd="0" presId="urn:microsoft.com/office/officeart/2005/8/layout/vList4"/>
    <dgm:cxn modelId="{DB5CDC0B-A0A4-41AF-8256-FC502241340A}" type="presParOf" srcId="{AA8B96AE-4E2C-4B43-AD94-C10CC0892D8A}" destId="{95307CF7-4BCF-4F31-A038-D7947CDD46F6}" srcOrd="0" destOrd="0" presId="urn:microsoft.com/office/officeart/2005/8/layout/vList4"/>
    <dgm:cxn modelId="{9B2D83AD-8A46-4232-AFFD-EA327226EFDC}" type="presParOf" srcId="{95307CF7-4BCF-4F31-A038-D7947CDD46F6}" destId="{9C8F5172-1E60-45AB-9F99-6A56FBD6AEAB}" srcOrd="0" destOrd="0" presId="urn:microsoft.com/office/officeart/2005/8/layout/vList4"/>
    <dgm:cxn modelId="{6546D36B-FFDE-4932-A5E0-C63F683BB69F}" type="presParOf" srcId="{95307CF7-4BCF-4F31-A038-D7947CDD46F6}" destId="{E57916D4-3F3D-40F8-924C-D10A836E147D}" srcOrd="1" destOrd="0" presId="urn:microsoft.com/office/officeart/2005/8/layout/vList4"/>
    <dgm:cxn modelId="{DEBF1391-AA74-43FF-AAE7-57379B3597D2}" type="presParOf" srcId="{95307CF7-4BCF-4F31-A038-D7947CDD46F6}" destId="{A6A4CFAB-5584-4093-82A6-E5BA5D88203F}" srcOrd="2" destOrd="0" presId="urn:microsoft.com/office/officeart/2005/8/layout/vList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16.04.2021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EBELİK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6138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dirty="0" smtClean="0"/>
              <a:t>EBE214,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BULAŞICI HASTALIKLAR VE EPİDEMİYOLOJİ</a:t>
            </a:r>
            <a:endParaRPr lang="tr-TR" dirty="0" smtClean="0"/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2000" b="1" dirty="0" err="1" smtClean="0">
                <a:solidFill>
                  <a:srgbClr val="FF0000"/>
                </a:solidFill>
              </a:rPr>
              <a:t>Öğr</a:t>
            </a:r>
            <a:r>
              <a:rPr lang="tr-TR" sz="2000" b="1" dirty="0" smtClean="0">
                <a:solidFill>
                  <a:srgbClr val="FF0000"/>
                </a:solidFill>
              </a:rPr>
              <a:t>.Gör. Yasemin SÖKMEN</a:t>
            </a:r>
            <a:endParaRPr lang="tr-TR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85786" y="714356"/>
            <a:ext cx="7772400" cy="5143536"/>
          </a:xfrm>
        </p:spPr>
        <p:txBody>
          <a:bodyPr anchor="ctr"/>
          <a:lstStyle/>
          <a:p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b="1" dirty="0" smtClean="0"/>
              <a:t> </a:t>
            </a:r>
            <a:br>
              <a:rPr lang="tr-TR" sz="3200" b="1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4000" b="1" dirty="0" smtClean="0">
                <a:latin typeface="+mn-lt"/>
              </a:rPr>
              <a:t>BİLDİRİMİ ZORUNLU HASTALIKLAR VE BİLDİRİM SİSTEMİ</a:t>
            </a:r>
            <a:r>
              <a:rPr lang="tr-TR" sz="4000" b="1" dirty="0" smtClean="0">
                <a:latin typeface="+mn-lt"/>
              </a:rPr>
              <a:t/>
            </a:r>
            <a:br>
              <a:rPr lang="tr-TR" sz="4000" b="1" dirty="0" smtClean="0">
                <a:latin typeface="+mn-lt"/>
              </a:rPr>
            </a:br>
            <a:r>
              <a:rPr lang="tr-TR" sz="4000" b="1" dirty="0" smtClean="0">
                <a:latin typeface="+mn-lt"/>
              </a:rPr>
              <a:t/>
            </a:r>
            <a:br>
              <a:rPr lang="tr-TR" sz="4000" b="1" dirty="0" smtClean="0">
                <a:latin typeface="+mn-lt"/>
              </a:rPr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2400" b="1" dirty="0" smtClean="0"/>
              <a:t>Bulaşıcı Hastalıklar ve Epidemiyoloji </a:t>
            </a:r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altLang="tr-TR" sz="2000" i="1" dirty="0" smtClean="0"/>
              <a:t>Hafta-7</a:t>
            </a: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r>
              <a:rPr lang="tr-TR" altLang="tr-TR" sz="4400" i="1" dirty="0" smtClean="0"/>
              <a:t/>
            </a:r>
            <a:br>
              <a:rPr lang="tr-TR" altLang="tr-TR" sz="4400" i="1" dirty="0" smtClean="0"/>
            </a:b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4400" b="1" dirty="0" smtClean="0">
                <a:solidFill>
                  <a:srgbClr val="FF0000"/>
                </a:solidFill>
                <a:latin typeface="Arial" pitchFamily="34" charset="0"/>
                <a:ea typeface="Open Sans Condensed Light" panose="020B0306030504020204" pitchFamily="34" charset="0"/>
                <a:cs typeface="Arial" pitchFamily="34" charset="0"/>
              </a:rPr>
              <a:t/>
            </a:r>
            <a:br>
              <a:rPr lang="tr-TR" sz="4400" b="1" dirty="0" smtClean="0">
                <a:solidFill>
                  <a:srgbClr val="FF0000"/>
                </a:solidFill>
                <a:latin typeface="Arial" pitchFamily="34" charset="0"/>
                <a:ea typeface="Open Sans Condensed Light" panose="020B0306030504020204" pitchFamily="34" charset="0"/>
                <a:cs typeface="Arial" pitchFamily="34" charset="0"/>
              </a:rPr>
            </a:br>
            <a:endParaRPr lang="tr-TR" altLang="tr-TR" sz="4400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480" y="2928934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2000" b="1" dirty="0" smtClean="0">
                <a:latin typeface="Arial" pitchFamily="34" charset="0"/>
                <a:cs typeface="Arial" pitchFamily="34" charset="0"/>
              </a:rPr>
              <a:t>BİLDİRİMİ ZORUNLU BULAŞICI HASTALIK</a:t>
            </a:r>
            <a:endParaRPr lang="tr-T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428596" y="2214554"/>
            <a:ext cx="8215370" cy="18435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Bildirimi zorunlu hastalık; yasal bir gereklilik ile uygun yetkide bir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merciye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(yerel veya merkezi sağlık otoritesi) rapor edilmesi zorunlu olan hastalıktır.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2000" b="1" dirty="0" smtClean="0">
                <a:latin typeface="Arial" pitchFamily="34" charset="0"/>
                <a:cs typeface="Arial" pitchFamily="34" charset="0"/>
              </a:rPr>
              <a:t>BİLDİRİMİ ZORUNLU BULAŞICI HASTALIK</a:t>
            </a:r>
            <a:endParaRPr lang="tr-TR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Diyagram"/>
          <p:cNvGraphicFramePr/>
          <p:nvPr/>
        </p:nvGraphicFramePr>
        <p:xfrm>
          <a:off x="0" y="857232"/>
          <a:ext cx="9144000" cy="5091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2000" b="1" dirty="0" smtClean="0">
                <a:latin typeface="Arial" pitchFamily="34" charset="0"/>
                <a:cs typeface="Arial" pitchFamily="34" charset="0"/>
              </a:rPr>
              <a:t>BİLDİRİMİ ZORUNLU BULAŞICI HASTALIK</a:t>
            </a:r>
            <a:endParaRPr lang="tr-TR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Diyagram"/>
          <p:cNvGraphicFramePr/>
          <p:nvPr/>
        </p:nvGraphicFramePr>
        <p:xfrm>
          <a:off x="0" y="1714488"/>
          <a:ext cx="9144000" cy="3761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"/>
          <p:cNvGrpSpPr/>
          <p:nvPr/>
        </p:nvGrpSpPr>
        <p:grpSpPr>
          <a:xfrm>
            <a:off x="0" y="0"/>
            <a:ext cx="9144000" cy="604541"/>
            <a:chOff x="0" y="0"/>
            <a:chExt cx="9144000" cy="604541"/>
          </a:xfrm>
        </p:grpSpPr>
        <p:sp>
          <p:nvSpPr>
            <p:cNvPr id="5" name="4 Yuvarlatılmış Dikdörtgen"/>
            <p:cNvSpPr/>
            <p:nvPr/>
          </p:nvSpPr>
          <p:spPr>
            <a:xfrm>
              <a:off x="0" y="0"/>
              <a:ext cx="9144000" cy="604541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1889254" y="0"/>
              <a:ext cx="7254745" cy="604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400" b="1" kern="1200" dirty="0" smtClean="0">
                  <a:latin typeface="Arial" pitchFamily="34" charset="0"/>
                  <a:cs typeface="Arial" pitchFamily="34" charset="0"/>
                </a:rPr>
                <a:t>A GRUBUNDAKİ HASTALIKLAR</a:t>
              </a:r>
              <a:endParaRPr lang="tr-TR" sz="24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0" y="785794"/>
          <a:ext cx="9144000" cy="547358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532923"/>
                <a:gridCol w="4611077"/>
              </a:tblGrid>
              <a:tr h="5473587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Akut </a:t>
                      </a: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gastroenterit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enfeksiyonu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Boğmaca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Botulismus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Bruselloz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Difteri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Gonore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HIV enfeksiyonu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Kabakulak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Kızamık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Kızamıkçık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Kolera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Kuduz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Kuduz riskli temas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Meningokoksik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hast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Neonatal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tetanoz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Sarı humma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Sifiliz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Sıtma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Su çiçeği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Şarbon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Şark çıbanı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Tetanoz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Tifo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Tüberküloz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Akut </a:t>
                      </a:r>
                      <a:r>
                        <a:rPr lang="tr-TR" sz="18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viral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hepatitler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0" y="214290"/>
          <a:ext cx="9144000" cy="604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357158" y="1357298"/>
          <a:ext cx="8358246" cy="364333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358246"/>
              </a:tblGrid>
              <a:tr h="364333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2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Çiçek 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Akut Solunum Yetmezliği Sendromu [SARS) 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Poliomiyelit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Yeni bir alt tipte insan gribi (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Human</a:t>
                      </a:r>
                      <a:r>
                        <a:rPr lang="tr-TR" sz="20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lnfluenza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Karar aracına göre değerlendirilen durum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0" y="214290"/>
          <a:ext cx="9144000" cy="604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0" y="1643050"/>
          <a:ext cx="9144000" cy="4530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2923"/>
                <a:gridCol w="4611077"/>
              </a:tblGrid>
              <a:tr h="4530746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AIDS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Avian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influenza</a:t>
                      </a:r>
                      <a:endParaRPr lang="tr-TR" sz="20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Batı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nil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virus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enfeksiyonu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Chikungunya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eşi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Ekinokokkoz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Epidemik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tifüs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Hanta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virus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enfeksiyonu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H.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lnfluenza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tip b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enf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lnfluenza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Kala-azar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Kene kaynaklı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ensefalit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Kırım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kongo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kanamalı ateşi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Konjenital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rubella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Lyme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hastalığı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Lejyoner hastalığı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Lepra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Leptospiroz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İnvaziv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pnömokokkal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hastalık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Tozomiyaz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Toksoplazmoz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Trahom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Tularemi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Varyant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creutzfeldt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jakop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hastalığı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Veba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Viral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hemorajik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ateş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Q ateşi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yagram"/>
          <p:cNvGraphicFramePr/>
          <p:nvPr/>
        </p:nvGraphicFramePr>
        <p:xfrm>
          <a:off x="0" y="214290"/>
          <a:ext cx="9144000" cy="604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357158" y="1214422"/>
          <a:ext cx="8358246" cy="47563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58246"/>
              </a:tblGrid>
              <a:tr h="475638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Campylobacter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jejunı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coli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Chlamyd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trachomatıs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Cryptosporıdıum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sp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Entamoeba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hıstolytıca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Enterohemorajik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E.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Coli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Gıardıa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ıntestınalıs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Salmonella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sp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Shıgella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sp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Trişinoz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Lısterıa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monocytogenes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Yersinia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sp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Norovirus</a:t>
                      </a:r>
                      <a:endParaRPr lang="tr-TR" sz="20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Konjenital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rubella</a:t>
                      </a:r>
                      <a:r>
                        <a:rPr lang="tr-TR" sz="2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tr-TR" sz="20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Rotavirus</a:t>
                      </a:r>
                      <a:endParaRPr lang="tr-TR" sz="20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5003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1214422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8000" b="1" dirty="0" smtClean="0">
                <a:solidFill>
                  <a:srgbClr val="C00000"/>
                </a:solidFill>
                <a:latin typeface="Blackadder ITC" pitchFamily="82" charset="0"/>
              </a:rPr>
              <a:t>TEŞEKKÜR </a:t>
            </a:r>
          </a:p>
          <a:p>
            <a:pPr algn="ctr"/>
            <a:r>
              <a:rPr lang="tr-TR" sz="8000" b="1" dirty="0" smtClean="0">
                <a:solidFill>
                  <a:srgbClr val="C00000"/>
                </a:solidFill>
                <a:latin typeface="Blackadder ITC" pitchFamily="82" charset="0"/>
              </a:rPr>
              <a:t>EDERİM</a:t>
            </a:r>
            <a:endParaRPr lang="tr-TR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197</TotalTime>
  <Words>316</Words>
  <Application>Microsoft Office PowerPoint</Application>
  <PresentationFormat>Ekran Gösterisi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sunum_sablon</vt:lpstr>
      <vt:lpstr>Slayt 1</vt:lpstr>
      <vt:lpstr>       BİLDİRİMİ ZORUNLU HASTALIKLAR VE BİLDİRİM SİSTEMİ   Bulaşıcı Hastalıklar ve Epidemiyoloji  Hafta-7     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</vt:vector>
  </TitlesOfParts>
  <Company>-=[By NeC]=-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user-1234</dc:creator>
  <cp:lastModifiedBy>Yasemin</cp:lastModifiedBy>
  <cp:revision>25</cp:revision>
  <cp:lastPrinted>1601-01-01T00:00:00Z</cp:lastPrinted>
  <dcterms:created xsi:type="dcterms:W3CDTF">2020-01-14T12:40:39Z</dcterms:created>
  <dcterms:modified xsi:type="dcterms:W3CDTF">2021-04-16T00:03:48Z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