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drawing2.xml" ContentType="application/vnd.ms-office.drawingml.diagramDrawing+xml"/>
  <Override PartName="/ppt/diagrams/quickStyle4.xml" ContentType="application/vnd.openxmlformats-officedocument.drawingml.diagramStyl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diagrams/colors6.xml" ContentType="application/vnd.openxmlformats-officedocument.drawingml.diagramColors+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diagrams/drawing5.xml" ContentType="application/vnd.ms-office.drawingml.diagramDrawing+xml"/>
  <Override PartName="/customXml/itemProps2.xml" ContentType="application/vnd.openxmlformats-officedocument.customXml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theme/theme4.xml" ContentType="application/vnd.openxmlformats-officedocument.theme+xml"/>
  <Override PartName="/ppt/diagrams/colors2.xml" ContentType="application/vnd.openxmlformats-officedocument.drawingml.diagramColors+xml"/>
  <Override PartName="/ppt/diagrams/drawing3.xml" ContentType="application/vnd.ms-office.drawingml.diagramDrawing+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diagrams/drawing6.xml" ContentType="application/vnd.ms-office.drawingml.diagramDrawing+xml"/>
  <Override PartName="/ppt/slides/slide8.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diagrams/drawing4.xml" ContentType="application/vnd.ms-office.drawingml.diagramDrawing+xml"/>
  <Override PartName="/ppt/diagrams/quickStyle6.xml" ContentType="application/vnd.openxmlformats-officedocument.drawingml.diagramStyl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8" r:id="rId3"/>
    <p:sldMasterId id="2147483791" r:id="rId4"/>
  </p:sldMasterIdLst>
  <p:notesMasterIdLst>
    <p:notesMasterId r:id="rId31"/>
  </p:notesMasterIdLst>
  <p:handoutMasterIdLst>
    <p:handoutMasterId r:id="rId32"/>
  </p:handoutMasterIdLst>
  <p:sldIdLst>
    <p:sldId id="256" r:id="rId5"/>
    <p:sldId id="257" r:id="rId6"/>
    <p:sldId id="258" r:id="rId7"/>
    <p:sldId id="323" r:id="rId8"/>
    <p:sldId id="324" r:id="rId9"/>
    <p:sldId id="325" r:id="rId10"/>
    <p:sldId id="259" r:id="rId11"/>
    <p:sldId id="260" r:id="rId12"/>
    <p:sldId id="326" r:id="rId13"/>
    <p:sldId id="327" r:id="rId14"/>
    <p:sldId id="328" r:id="rId15"/>
    <p:sldId id="263" r:id="rId16"/>
    <p:sldId id="329" r:id="rId17"/>
    <p:sldId id="330" r:id="rId18"/>
    <p:sldId id="264" r:id="rId19"/>
    <p:sldId id="331" r:id="rId20"/>
    <p:sldId id="332" r:id="rId21"/>
    <p:sldId id="333" r:id="rId22"/>
    <p:sldId id="334" r:id="rId23"/>
    <p:sldId id="269" r:id="rId24"/>
    <p:sldId id="335" r:id="rId25"/>
    <p:sldId id="336" r:id="rId26"/>
    <p:sldId id="337" r:id="rId27"/>
    <p:sldId id="316" r:id="rId28"/>
    <p:sldId id="338" r:id="rId29"/>
    <p:sldId id="339" r:id="rId30"/>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FFFF66"/>
    <a:srgbClr val="FFCC00"/>
    <a:srgbClr val="00CCF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0" autoAdjust="0"/>
    <p:restoredTop sz="94600" autoAdjust="0"/>
  </p:normalViewPr>
  <p:slideViewPr>
    <p:cSldViewPr>
      <p:cViewPr>
        <p:scale>
          <a:sx n="75" d="100"/>
          <a:sy n="75" d="100"/>
        </p:scale>
        <p:origin x="-1014" y="-3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1.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2.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C7FC1FD-44E2-4080-869A-1FDCA438C22D}" type="doc">
      <dgm:prSet loTypeId="urn:microsoft.com/office/officeart/2005/8/layout/vList5" loCatId="list" qsTypeId="urn:microsoft.com/office/officeart/2005/8/quickstyle/3d1" qsCatId="3D" csTypeId="urn:microsoft.com/office/officeart/2005/8/colors/colorful1" csCatId="colorful" phldr="1"/>
      <dgm:spPr/>
      <dgm:t>
        <a:bodyPr/>
        <a:lstStyle/>
        <a:p>
          <a:endParaRPr lang="tr-TR"/>
        </a:p>
      </dgm:t>
    </dgm:pt>
    <dgm:pt modelId="{2CBB5AFB-2CEF-42C1-8A9C-EC5A631CDF38}">
      <dgm:prSet phldrT="[Metin]" custT="1"/>
      <dgm:spPr/>
      <dgm:t>
        <a:bodyPr/>
        <a:lstStyle/>
        <a:p>
          <a:r>
            <a:rPr lang="tr-TR" sz="2000" b="1" dirty="0" smtClean="0">
              <a:effectLst>
                <a:outerShdw blurRad="38100" dist="38100" dir="2700000" algn="tl">
                  <a:srgbClr val="000000">
                    <a:alpha val="43137"/>
                  </a:srgbClr>
                </a:outerShdw>
              </a:effectLst>
              <a:latin typeface="Cambria" pitchFamily="18" charset="0"/>
            </a:rPr>
            <a:t>Zedelenme</a:t>
          </a:r>
          <a:endParaRPr lang="tr-TR" sz="2000" b="1" dirty="0">
            <a:effectLst>
              <a:outerShdw blurRad="38100" dist="38100" dir="2700000" algn="tl">
                <a:srgbClr val="000000">
                  <a:alpha val="43137"/>
                </a:srgbClr>
              </a:outerShdw>
            </a:effectLst>
            <a:latin typeface="Cambria" pitchFamily="18" charset="0"/>
          </a:endParaRPr>
        </a:p>
      </dgm:t>
    </dgm:pt>
    <dgm:pt modelId="{96BAB5C3-65E2-4939-A438-EA55E51CB2BD}" type="parTrans" cxnId="{8BE0AAFC-ED53-413C-97D5-9F3630F715DE}">
      <dgm:prSet/>
      <dgm:spPr/>
      <dgm:t>
        <a:bodyPr/>
        <a:lstStyle/>
        <a:p>
          <a:endParaRPr lang="tr-TR"/>
        </a:p>
      </dgm:t>
    </dgm:pt>
    <dgm:pt modelId="{27E7C313-D401-4804-8B78-33356E766829}" type="sibTrans" cxnId="{8BE0AAFC-ED53-413C-97D5-9F3630F715DE}">
      <dgm:prSet/>
      <dgm:spPr/>
      <dgm:t>
        <a:bodyPr/>
        <a:lstStyle/>
        <a:p>
          <a:endParaRPr lang="tr-TR"/>
        </a:p>
      </dgm:t>
    </dgm:pt>
    <dgm:pt modelId="{D1268F9D-19E9-4AC9-B349-24B6A7C3D30B}">
      <dgm:prSet phldrT="[Metin]" custT="1"/>
      <dgm:spPr/>
      <dgm:t>
        <a:bodyPr/>
        <a:lstStyle/>
        <a:p>
          <a:r>
            <a:rPr lang="tr-TR" sz="1800" b="0" dirty="0" smtClean="0">
              <a:effectLst>
                <a:outerShdw blurRad="38100" dist="38100" dir="2700000" algn="tl">
                  <a:srgbClr val="000000">
                    <a:alpha val="43137"/>
                  </a:srgbClr>
                </a:outerShdw>
              </a:effectLst>
              <a:latin typeface="Cambria" pitchFamily="18" charset="0"/>
            </a:rPr>
            <a:t>Bireyin psikolojik, fizyolojik, anatomik özelliklerinde geçici ya da kalıcı türden bir kayıp ya da işleyiş bozukluğu olması durumudur (</a:t>
          </a:r>
          <a:r>
            <a:rPr lang="tr-TR" sz="1800" b="0" dirty="0" err="1" smtClean="0">
              <a:effectLst>
                <a:outerShdw blurRad="38100" dist="38100" dir="2700000" algn="tl">
                  <a:srgbClr val="000000">
                    <a:alpha val="43137"/>
                  </a:srgbClr>
                </a:outerShdw>
              </a:effectLst>
              <a:latin typeface="Cambria" pitchFamily="18" charset="0"/>
            </a:rPr>
            <a:t>Özsoy</a:t>
          </a:r>
          <a:r>
            <a:rPr lang="tr-TR" sz="1800" b="0" dirty="0" smtClean="0">
              <a:effectLst>
                <a:outerShdw blurRad="38100" dist="38100" dir="2700000" algn="tl">
                  <a:srgbClr val="000000">
                    <a:alpha val="43137"/>
                  </a:srgbClr>
                </a:outerShdw>
              </a:effectLst>
              <a:latin typeface="Cambria" pitchFamily="18" charset="0"/>
            </a:rPr>
            <a:t>, </a:t>
          </a:r>
          <a:r>
            <a:rPr lang="tr-TR" sz="1800" b="0" dirty="0" err="1" smtClean="0">
              <a:effectLst>
                <a:outerShdw blurRad="38100" dist="38100" dir="2700000" algn="tl">
                  <a:srgbClr val="000000">
                    <a:alpha val="43137"/>
                  </a:srgbClr>
                </a:outerShdw>
              </a:effectLst>
              <a:latin typeface="Cambria" pitchFamily="18" charset="0"/>
            </a:rPr>
            <a:t>Özyürek</a:t>
          </a:r>
          <a:r>
            <a:rPr lang="tr-TR" sz="1800" b="0" dirty="0" smtClean="0">
              <a:effectLst>
                <a:outerShdw blurRad="38100" dist="38100" dir="2700000" algn="tl">
                  <a:srgbClr val="000000">
                    <a:alpha val="43137"/>
                  </a:srgbClr>
                </a:outerShdw>
              </a:effectLst>
              <a:latin typeface="Cambria" pitchFamily="18" charset="0"/>
            </a:rPr>
            <a:t> ve </a:t>
          </a:r>
          <a:r>
            <a:rPr lang="tr-TR" sz="1800" b="0" dirty="0" err="1" smtClean="0">
              <a:effectLst>
                <a:outerShdw blurRad="38100" dist="38100" dir="2700000" algn="tl">
                  <a:srgbClr val="000000">
                    <a:alpha val="43137"/>
                  </a:srgbClr>
                </a:outerShdw>
              </a:effectLst>
              <a:latin typeface="Cambria" pitchFamily="18" charset="0"/>
            </a:rPr>
            <a:t>Eripek</a:t>
          </a:r>
          <a:r>
            <a:rPr lang="tr-TR" sz="1800" b="0" dirty="0" smtClean="0">
              <a:effectLst>
                <a:outerShdw blurRad="38100" dist="38100" dir="2700000" algn="tl">
                  <a:srgbClr val="000000">
                    <a:alpha val="43137"/>
                  </a:srgbClr>
                </a:outerShdw>
              </a:effectLst>
              <a:latin typeface="Cambria" pitchFamily="18" charset="0"/>
            </a:rPr>
            <a:t>, 1989; WHO, 1993).</a:t>
          </a:r>
          <a:endParaRPr lang="tr-TR" sz="1800" b="0" dirty="0">
            <a:effectLst>
              <a:outerShdw blurRad="38100" dist="38100" dir="2700000" algn="tl">
                <a:srgbClr val="000000">
                  <a:alpha val="43137"/>
                </a:srgbClr>
              </a:outerShdw>
            </a:effectLst>
            <a:latin typeface="Cambria" pitchFamily="18" charset="0"/>
          </a:endParaRPr>
        </a:p>
      </dgm:t>
    </dgm:pt>
    <dgm:pt modelId="{E49B75A5-ACBC-4401-AEE8-735AA4C2A7B0}" type="parTrans" cxnId="{841D903C-1F74-4A9B-A377-3B12E6EAB4C5}">
      <dgm:prSet/>
      <dgm:spPr/>
      <dgm:t>
        <a:bodyPr/>
        <a:lstStyle/>
        <a:p>
          <a:endParaRPr lang="tr-TR"/>
        </a:p>
      </dgm:t>
    </dgm:pt>
    <dgm:pt modelId="{0B51AC86-193B-46A6-AC80-78EE4523A15A}" type="sibTrans" cxnId="{841D903C-1F74-4A9B-A377-3B12E6EAB4C5}">
      <dgm:prSet/>
      <dgm:spPr/>
      <dgm:t>
        <a:bodyPr/>
        <a:lstStyle/>
        <a:p>
          <a:endParaRPr lang="tr-TR"/>
        </a:p>
      </dgm:t>
    </dgm:pt>
    <dgm:pt modelId="{4AA4CA8D-3B1A-4251-A81F-D26B60ECC829}">
      <dgm:prSet phldrT="[Metin]" custT="1"/>
      <dgm:spPr/>
      <dgm:t>
        <a:bodyPr/>
        <a:lstStyle/>
        <a:p>
          <a:r>
            <a:rPr lang="tr-TR" sz="2000" b="1" dirty="0" smtClean="0">
              <a:effectLst>
                <a:outerShdw blurRad="38100" dist="38100" dir="2700000" algn="tl">
                  <a:srgbClr val="000000">
                    <a:alpha val="43137"/>
                  </a:srgbClr>
                </a:outerShdw>
              </a:effectLst>
              <a:latin typeface="Cambria" pitchFamily="18" charset="0"/>
            </a:rPr>
            <a:t>Yetersizlik </a:t>
          </a:r>
          <a:endParaRPr lang="tr-TR" sz="2000" b="1" dirty="0">
            <a:effectLst>
              <a:outerShdw blurRad="38100" dist="38100" dir="2700000" algn="tl">
                <a:srgbClr val="000000">
                  <a:alpha val="43137"/>
                </a:srgbClr>
              </a:outerShdw>
            </a:effectLst>
            <a:latin typeface="Cambria" pitchFamily="18" charset="0"/>
          </a:endParaRPr>
        </a:p>
      </dgm:t>
    </dgm:pt>
    <dgm:pt modelId="{73C94B1F-D302-4A7F-9728-CE60EEE064D0}" type="parTrans" cxnId="{BB77C67C-E056-4E01-AB28-7DCBB5CD2462}">
      <dgm:prSet/>
      <dgm:spPr/>
      <dgm:t>
        <a:bodyPr/>
        <a:lstStyle/>
        <a:p>
          <a:endParaRPr lang="tr-TR"/>
        </a:p>
      </dgm:t>
    </dgm:pt>
    <dgm:pt modelId="{3F5CD135-4517-4CAA-BFD8-29C254DCBA46}" type="sibTrans" cxnId="{BB77C67C-E056-4E01-AB28-7DCBB5CD2462}">
      <dgm:prSet/>
      <dgm:spPr/>
      <dgm:t>
        <a:bodyPr/>
        <a:lstStyle/>
        <a:p>
          <a:endParaRPr lang="tr-TR"/>
        </a:p>
      </dgm:t>
    </dgm:pt>
    <dgm:pt modelId="{8B2F3D7E-0C17-44C9-AF9F-9F7F7F77B54D}">
      <dgm:prSet phldrT="[Metin]" custT="1"/>
      <dgm:spPr/>
      <dgm:t>
        <a:bodyPr/>
        <a:lstStyle/>
        <a:p>
          <a:r>
            <a:rPr lang="tr-TR" sz="1800" dirty="0" smtClean="0">
              <a:effectLst>
                <a:outerShdw blurRad="38100" dist="38100" dir="2700000" algn="tl">
                  <a:srgbClr val="000000">
                    <a:alpha val="43137"/>
                  </a:srgbClr>
                </a:outerShdw>
              </a:effectLst>
              <a:latin typeface="Cambria" pitchFamily="18" charset="0"/>
            </a:rPr>
            <a:t>Bir şeyi yapmada yeterli olmama, belirli bir şekilde davranmada sınırlı kapasite olarak tanımlanmaktadır (</a:t>
          </a:r>
          <a:r>
            <a:rPr lang="tr-TR" sz="1800" dirty="0" err="1" smtClean="0">
              <a:effectLst>
                <a:outerShdw blurRad="38100" dist="38100" dir="2700000" algn="tl">
                  <a:srgbClr val="000000">
                    <a:alpha val="43137"/>
                  </a:srgbClr>
                </a:outerShdw>
              </a:effectLst>
              <a:latin typeface="Cambria" pitchFamily="18" charset="0"/>
            </a:rPr>
            <a:t>Eripek</a:t>
          </a:r>
          <a:r>
            <a:rPr lang="tr-TR" sz="1800" dirty="0" smtClean="0">
              <a:effectLst>
                <a:outerShdw blurRad="38100" dist="38100" dir="2700000" algn="tl">
                  <a:srgbClr val="000000">
                    <a:alpha val="43137"/>
                  </a:srgbClr>
                </a:outerShdw>
              </a:effectLst>
              <a:latin typeface="Cambria" pitchFamily="18" charset="0"/>
            </a:rPr>
            <a:t>, 2005).</a:t>
          </a:r>
          <a:endParaRPr lang="tr-TR" sz="1800" dirty="0">
            <a:effectLst>
              <a:outerShdw blurRad="38100" dist="38100" dir="2700000" algn="tl">
                <a:srgbClr val="000000">
                  <a:alpha val="43137"/>
                </a:srgbClr>
              </a:outerShdw>
            </a:effectLst>
            <a:latin typeface="Cambria" pitchFamily="18" charset="0"/>
          </a:endParaRPr>
        </a:p>
      </dgm:t>
    </dgm:pt>
    <dgm:pt modelId="{C6E14010-F0BC-4268-ACC3-5FABE7A066AC}" type="parTrans" cxnId="{23E3CB3D-2C1F-409B-987C-3D768849A79D}">
      <dgm:prSet/>
      <dgm:spPr/>
      <dgm:t>
        <a:bodyPr/>
        <a:lstStyle/>
        <a:p>
          <a:endParaRPr lang="tr-TR"/>
        </a:p>
      </dgm:t>
    </dgm:pt>
    <dgm:pt modelId="{34C6D111-0B8F-4B46-B4C9-988700719BBC}" type="sibTrans" cxnId="{23E3CB3D-2C1F-409B-987C-3D768849A79D}">
      <dgm:prSet/>
      <dgm:spPr/>
      <dgm:t>
        <a:bodyPr/>
        <a:lstStyle/>
        <a:p>
          <a:endParaRPr lang="tr-TR"/>
        </a:p>
      </dgm:t>
    </dgm:pt>
    <dgm:pt modelId="{567971C0-3253-4324-A0B7-A45999182D55}">
      <dgm:prSet phldrT="[Metin]" custT="1"/>
      <dgm:spPr/>
      <dgm:t>
        <a:bodyPr/>
        <a:lstStyle/>
        <a:p>
          <a:r>
            <a:rPr lang="tr-TR" sz="2000" b="1" dirty="0" smtClean="0">
              <a:effectLst>
                <a:outerShdw blurRad="38100" dist="38100" dir="2700000" algn="tl">
                  <a:srgbClr val="000000">
                    <a:alpha val="43137"/>
                  </a:srgbClr>
                </a:outerShdw>
              </a:effectLst>
              <a:latin typeface="Cambria" pitchFamily="18" charset="0"/>
            </a:rPr>
            <a:t>Özür/</a:t>
          </a:r>
        </a:p>
        <a:p>
          <a:r>
            <a:rPr lang="tr-TR" sz="2000" b="1" dirty="0" smtClean="0">
              <a:effectLst>
                <a:outerShdw blurRad="38100" dist="38100" dir="2700000" algn="tl">
                  <a:srgbClr val="000000">
                    <a:alpha val="43137"/>
                  </a:srgbClr>
                </a:outerShdw>
              </a:effectLst>
              <a:latin typeface="Cambria" pitchFamily="18" charset="0"/>
            </a:rPr>
            <a:t>Engel</a:t>
          </a:r>
          <a:endParaRPr lang="tr-TR" sz="2000" b="1" dirty="0">
            <a:effectLst>
              <a:outerShdw blurRad="38100" dist="38100" dir="2700000" algn="tl">
                <a:srgbClr val="000000">
                  <a:alpha val="43137"/>
                </a:srgbClr>
              </a:outerShdw>
            </a:effectLst>
            <a:latin typeface="Cambria" pitchFamily="18" charset="0"/>
          </a:endParaRPr>
        </a:p>
      </dgm:t>
    </dgm:pt>
    <dgm:pt modelId="{B0110B69-E274-4E63-999E-8B615A7E1163}" type="parTrans" cxnId="{6B6B6E19-F0A1-4029-8B71-F2ACDD313131}">
      <dgm:prSet/>
      <dgm:spPr/>
      <dgm:t>
        <a:bodyPr/>
        <a:lstStyle/>
        <a:p>
          <a:endParaRPr lang="tr-TR"/>
        </a:p>
      </dgm:t>
    </dgm:pt>
    <dgm:pt modelId="{D3B626AA-D4CB-460F-90BA-DEE11876401A}" type="sibTrans" cxnId="{6B6B6E19-F0A1-4029-8B71-F2ACDD313131}">
      <dgm:prSet/>
      <dgm:spPr/>
      <dgm:t>
        <a:bodyPr/>
        <a:lstStyle/>
        <a:p>
          <a:endParaRPr lang="tr-TR"/>
        </a:p>
      </dgm:t>
    </dgm:pt>
    <dgm:pt modelId="{FE78DE23-22B2-4B99-AD80-8B724B32E6FB}">
      <dgm:prSet phldrT="[Metin]" custT="1"/>
      <dgm:spPr/>
      <dgm:t>
        <a:bodyPr/>
        <a:lstStyle/>
        <a:p>
          <a:r>
            <a:rPr lang="tr-TR" sz="1800" dirty="0" smtClean="0">
              <a:effectLst>
                <a:outerShdw blurRad="38100" dist="38100" dir="2700000" algn="tl">
                  <a:srgbClr val="000000">
                    <a:alpha val="43137"/>
                  </a:srgbClr>
                </a:outerShdw>
              </a:effectLst>
              <a:latin typeface="Cambria" pitchFamily="18" charset="0"/>
            </a:rPr>
            <a:t>Bireyin yetersizlik yüzünden yaş, cinsiyet, sosyal ve kültürel faktörlere bağlı olarak  oynaması gereken rolleri gereği gibi oynayamama durumudur (Cavkaytar ve Diken, 2005; </a:t>
          </a:r>
          <a:r>
            <a:rPr lang="tr-TR" sz="1800" dirty="0" err="1" smtClean="0">
              <a:effectLst>
                <a:outerShdw blurRad="38100" dist="38100" dir="2700000" algn="tl">
                  <a:srgbClr val="000000">
                    <a:alpha val="43137"/>
                  </a:srgbClr>
                </a:outerShdw>
              </a:effectLst>
              <a:latin typeface="Cambria" pitchFamily="18" charset="0"/>
            </a:rPr>
            <a:t>Özsoy</a:t>
          </a:r>
          <a:r>
            <a:rPr lang="tr-TR" sz="1800" dirty="0" smtClean="0">
              <a:effectLst>
                <a:outerShdw blurRad="38100" dist="38100" dir="2700000" algn="tl">
                  <a:srgbClr val="000000">
                    <a:alpha val="43137"/>
                  </a:srgbClr>
                </a:outerShdw>
              </a:effectLst>
              <a:latin typeface="Cambria" pitchFamily="18" charset="0"/>
            </a:rPr>
            <a:t>, </a:t>
          </a:r>
          <a:r>
            <a:rPr lang="tr-TR" sz="1800" dirty="0" err="1" smtClean="0">
              <a:effectLst>
                <a:outerShdw blurRad="38100" dist="38100" dir="2700000" algn="tl">
                  <a:srgbClr val="000000">
                    <a:alpha val="43137"/>
                  </a:srgbClr>
                </a:outerShdw>
              </a:effectLst>
              <a:latin typeface="Cambria" pitchFamily="18" charset="0"/>
            </a:rPr>
            <a:t>Özyürek</a:t>
          </a:r>
          <a:r>
            <a:rPr lang="tr-TR" sz="1800" dirty="0" smtClean="0">
              <a:effectLst>
                <a:outerShdw blurRad="38100" dist="38100" dir="2700000" algn="tl">
                  <a:srgbClr val="000000">
                    <a:alpha val="43137"/>
                  </a:srgbClr>
                </a:outerShdw>
              </a:effectLst>
              <a:latin typeface="Cambria" pitchFamily="18" charset="0"/>
            </a:rPr>
            <a:t> ve </a:t>
          </a:r>
          <a:r>
            <a:rPr lang="tr-TR" sz="1800" dirty="0" err="1" smtClean="0">
              <a:effectLst>
                <a:outerShdw blurRad="38100" dist="38100" dir="2700000" algn="tl">
                  <a:srgbClr val="000000">
                    <a:alpha val="43137"/>
                  </a:srgbClr>
                </a:outerShdw>
              </a:effectLst>
              <a:latin typeface="Cambria" pitchFamily="18" charset="0"/>
            </a:rPr>
            <a:t>Eripek</a:t>
          </a:r>
          <a:r>
            <a:rPr lang="tr-TR" sz="1800" dirty="0" smtClean="0">
              <a:effectLst>
                <a:outerShdw blurRad="38100" dist="38100" dir="2700000" algn="tl">
                  <a:srgbClr val="000000">
                    <a:alpha val="43137"/>
                  </a:srgbClr>
                </a:outerShdw>
              </a:effectLst>
              <a:latin typeface="Cambria" pitchFamily="18" charset="0"/>
            </a:rPr>
            <a:t>, 1989).</a:t>
          </a:r>
          <a:endParaRPr lang="tr-TR" sz="1800" dirty="0">
            <a:effectLst>
              <a:outerShdw blurRad="38100" dist="38100" dir="2700000" algn="tl">
                <a:srgbClr val="000000">
                  <a:alpha val="43137"/>
                </a:srgbClr>
              </a:outerShdw>
            </a:effectLst>
            <a:latin typeface="Cambria" pitchFamily="18" charset="0"/>
          </a:endParaRPr>
        </a:p>
      </dgm:t>
    </dgm:pt>
    <dgm:pt modelId="{4EC6AEED-1F78-4282-BB0D-6C8BEA9E7534}" type="parTrans" cxnId="{1EED146E-DD5D-4874-BF40-2E31749C266A}">
      <dgm:prSet/>
      <dgm:spPr/>
      <dgm:t>
        <a:bodyPr/>
        <a:lstStyle/>
        <a:p>
          <a:endParaRPr lang="tr-TR"/>
        </a:p>
      </dgm:t>
    </dgm:pt>
    <dgm:pt modelId="{8955F019-154F-4545-A817-858EE266A16A}" type="sibTrans" cxnId="{1EED146E-DD5D-4874-BF40-2E31749C266A}">
      <dgm:prSet/>
      <dgm:spPr/>
      <dgm:t>
        <a:bodyPr/>
        <a:lstStyle/>
        <a:p>
          <a:endParaRPr lang="tr-TR"/>
        </a:p>
      </dgm:t>
    </dgm:pt>
    <dgm:pt modelId="{FC769724-EA8D-4F08-9211-178A6F288E83}">
      <dgm:prSet phldrT="[Metin]" custT="1"/>
      <dgm:spPr/>
      <dgm:t>
        <a:bodyPr/>
        <a:lstStyle/>
        <a:p>
          <a:r>
            <a:rPr lang="tr-TR" sz="2000" b="1" dirty="0" smtClean="0">
              <a:effectLst>
                <a:outerShdw blurRad="38100" dist="38100" dir="2700000" algn="tl">
                  <a:srgbClr val="000000">
                    <a:alpha val="43137"/>
                  </a:srgbClr>
                </a:outerShdw>
              </a:effectLst>
              <a:latin typeface="Cambria" pitchFamily="18" charset="0"/>
            </a:rPr>
            <a:t>Risk Taşıma</a:t>
          </a:r>
          <a:endParaRPr lang="tr-TR" sz="2000" b="1" dirty="0">
            <a:effectLst>
              <a:outerShdw blurRad="38100" dist="38100" dir="2700000" algn="tl">
                <a:srgbClr val="000000">
                  <a:alpha val="43137"/>
                </a:srgbClr>
              </a:outerShdw>
            </a:effectLst>
            <a:latin typeface="Cambria" pitchFamily="18" charset="0"/>
          </a:endParaRPr>
        </a:p>
      </dgm:t>
    </dgm:pt>
    <dgm:pt modelId="{C3C0D1FE-D932-4FBE-A65D-3155B5B95778}" type="parTrans" cxnId="{ADE4ECD0-A36F-4B2E-B563-F3941D8F3912}">
      <dgm:prSet/>
      <dgm:spPr/>
      <dgm:t>
        <a:bodyPr/>
        <a:lstStyle/>
        <a:p>
          <a:endParaRPr lang="tr-TR"/>
        </a:p>
      </dgm:t>
    </dgm:pt>
    <dgm:pt modelId="{8FB64BF5-7111-4674-B832-B0952141F644}" type="sibTrans" cxnId="{ADE4ECD0-A36F-4B2E-B563-F3941D8F3912}">
      <dgm:prSet/>
      <dgm:spPr/>
      <dgm:t>
        <a:bodyPr/>
        <a:lstStyle/>
        <a:p>
          <a:endParaRPr lang="tr-TR"/>
        </a:p>
      </dgm:t>
    </dgm:pt>
    <dgm:pt modelId="{81CE3E16-C31F-4CAA-85F6-47145FD938AB}">
      <dgm:prSet phldrT="[Metin]" custT="1"/>
      <dgm:spPr/>
      <dgm:t>
        <a:bodyPr/>
        <a:lstStyle/>
        <a:p>
          <a:r>
            <a:rPr lang="tr-TR" sz="1800" dirty="0" smtClean="0">
              <a:effectLst>
                <a:outerShdw blurRad="38100" dist="38100" dir="2700000" algn="tl">
                  <a:srgbClr val="000000">
                    <a:alpha val="43137"/>
                  </a:srgbClr>
                </a:outerShdw>
              </a:effectLst>
              <a:latin typeface="Cambria" pitchFamily="18" charset="0"/>
            </a:rPr>
            <a:t>Halen bir yetersizliği belirlenemeyen ancak ileride yetersizlik gösterme şansı ya da olasılığı normalde beklenenden daha fazla olan çocukları ifade etmektedir (</a:t>
          </a:r>
          <a:r>
            <a:rPr lang="tr-TR" sz="1800" dirty="0" err="1" smtClean="0">
              <a:effectLst>
                <a:outerShdw blurRad="38100" dist="38100" dir="2700000" algn="tl">
                  <a:srgbClr val="000000">
                    <a:alpha val="43137"/>
                  </a:srgbClr>
                </a:outerShdw>
              </a:effectLst>
              <a:latin typeface="Cambria" pitchFamily="18" charset="0"/>
            </a:rPr>
            <a:t>Eripek</a:t>
          </a:r>
          <a:r>
            <a:rPr lang="tr-TR" sz="1800" dirty="0" smtClean="0">
              <a:effectLst>
                <a:outerShdw blurRad="38100" dist="38100" dir="2700000" algn="tl">
                  <a:srgbClr val="000000">
                    <a:alpha val="43137"/>
                  </a:srgbClr>
                </a:outerShdw>
              </a:effectLst>
              <a:latin typeface="Cambria" pitchFamily="18" charset="0"/>
            </a:rPr>
            <a:t>, 2005).</a:t>
          </a:r>
          <a:endParaRPr lang="tr-TR" sz="1800" dirty="0">
            <a:effectLst>
              <a:outerShdw blurRad="38100" dist="38100" dir="2700000" algn="tl">
                <a:srgbClr val="000000">
                  <a:alpha val="43137"/>
                </a:srgbClr>
              </a:outerShdw>
            </a:effectLst>
            <a:latin typeface="Cambria" pitchFamily="18" charset="0"/>
          </a:endParaRPr>
        </a:p>
      </dgm:t>
    </dgm:pt>
    <dgm:pt modelId="{B8174C10-B4DF-4E27-A66C-F30AA7554FF7}" type="parTrans" cxnId="{6A9D020C-0D47-4058-A4FA-24AE6DA64C71}">
      <dgm:prSet/>
      <dgm:spPr/>
      <dgm:t>
        <a:bodyPr/>
        <a:lstStyle/>
        <a:p>
          <a:endParaRPr lang="tr-TR"/>
        </a:p>
      </dgm:t>
    </dgm:pt>
    <dgm:pt modelId="{C8031535-EDEE-40A8-B5CE-8F04BC9D03BB}" type="sibTrans" cxnId="{6A9D020C-0D47-4058-A4FA-24AE6DA64C71}">
      <dgm:prSet/>
      <dgm:spPr/>
      <dgm:t>
        <a:bodyPr/>
        <a:lstStyle/>
        <a:p>
          <a:endParaRPr lang="tr-TR"/>
        </a:p>
      </dgm:t>
    </dgm:pt>
    <dgm:pt modelId="{E144F4F2-6593-4A88-8720-640DF71A3A18}">
      <dgm:prSet phldrT="[Metin]" custT="1"/>
      <dgm:spPr/>
      <dgm:t>
        <a:bodyPr/>
        <a:lstStyle/>
        <a:p>
          <a:endParaRPr lang="tr-TR" sz="1800" b="0" dirty="0">
            <a:effectLst>
              <a:outerShdw blurRad="38100" dist="38100" dir="2700000" algn="tl">
                <a:srgbClr val="000000">
                  <a:alpha val="43137"/>
                </a:srgbClr>
              </a:outerShdw>
            </a:effectLst>
            <a:latin typeface="Cambria" pitchFamily="18" charset="0"/>
          </a:endParaRPr>
        </a:p>
      </dgm:t>
    </dgm:pt>
    <dgm:pt modelId="{F865D25A-5174-4B51-91AD-AFD7D6E2D149}" type="parTrans" cxnId="{CC569A5C-F40C-4442-AC07-59265F727FB7}">
      <dgm:prSet/>
      <dgm:spPr/>
    </dgm:pt>
    <dgm:pt modelId="{9D9B6512-B20C-47F9-9535-33A82EE92275}" type="sibTrans" cxnId="{CC569A5C-F40C-4442-AC07-59265F727FB7}">
      <dgm:prSet/>
      <dgm:spPr/>
    </dgm:pt>
    <dgm:pt modelId="{F5525E9D-0688-461C-8BD1-87A13F6F916A}">
      <dgm:prSet phldrT="[Metin]" custT="1"/>
      <dgm:spPr/>
      <dgm:t>
        <a:bodyPr/>
        <a:lstStyle/>
        <a:p>
          <a:r>
            <a:rPr lang="tr-TR" sz="1800" b="0" dirty="0" smtClean="0">
              <a:effectLst>
                <a:outerShdw blurRad="38100" dist="38100" dir="2700000" algn="tl">
                  <a:srgbClr val="000000">
                    <a:alpha val="43137"/>
                  </a:srgbClr>
                </a:outerShdw>
              </a:effectLst>
              <a:latin typeface="Cambria" pitchFamily="18" charset="0"/>
            </a:rPr>
            <a:t>Örneğin, kulağın </a:t>
          </a:r>
          <a:r>
            <a:rPr lang="tr-TR" sz="1800" b="0" dirty="0" err="1" smtClean="0">
              <a:effectLst>
                <a:outerShdw blurRad="38100" dist="38100" dir="2700000" algn="tl">
                  <a:srgbClr val="000000">
                    <a:alpha val="43137"/>
                  </a:srgbClr>
                </a:outerShdw>
              </a:effectLst>
              <a:latin typeface="Cambria" pitchFamily="18" charset="0"/>
            </a:rPr>
            <a:t>biyopfiziksel</a:t>
          </a:r>
          <a:r>
            <a:rPr lang="tr-TR" sz="1800" b="0" dirty="0" smtClean="0">
              <a:effectLst>
                <a:outerShdw blurRad="38100" dist="38100" dir="2700000" algn="tl">
                  <a:srgbClr val="000000">
                    <a:alpha val="43137"/>
                  </a:srgbClr>
                </a:outerShdw>
              </a:effectLst>
              <a:latin typeface="Cambria" pitchFamily="18" charset="0"/>
            </a:rPr>
            <a:t> yapısının bozuk olması.</a:t>
          </a:r>
          <a:endParaRPr lang="tr-TR" sz="1800" b="0" dirty="0">
            <a:effectLst>
              <a:outerShdw blurRad="38100" dist="38100" dir="2700000" algn="tl">
                <a:srgbClr val="000000">
                  <a:alpha val="43137"/>
                </a:srgbClr>
              </a:outerShdw>
            </a:effectLst>
            <a:latin typeface="Cambria" pitchFamily="18" charset="0"/>
          </a:endParaRPr>
        </a:p>
      </dgm:t>
    </dgm:pt>
    <dgm:pt modelId="{9ABB235A-E046-4520-A2B9-65EFA1013238}" type="parTrans" cxnId="{D5411DB4-C6E8-4246-9897-5ABA4EE6CDAC}">
      <dgm:prSet/>
      <dgm:spPr/>
    </dgm:pt>
    <dgm:pt modelId="{EDC3528D-6A32-46D1-90DF-6FA0838D363F}" type="sibTrans" cxnId="{D5411DB4-C6E8-4246-9897-5ABA4EE6CDAC}">
      <dgm:prSet/>
      <dgm:spPr/>
    </dgm:pt>
    <dgm:pt modelId="{F759110F-708C-4D20-8812-1357F5616716}">
      <dgm:prSet phldrT="[Metin]" custT="1"/>
      <dgm:spPr/>
      <dgm:t>
        <a:bodyPr/>
        <a:lstStyle/>
        <a:p>
          <a:endParaRPr lang="tr-TR" sz="1800" b="0" dirty="0">
            <a:effectLst>
              <a:outerShdw blurRad="38100" dist="38100" dir="2700000" algn="tl">
                <a:srgbClr val="000000">
                  <a:alpha val="43137"/>
                </a:srgbClr>
              </a:outerShdw>
            </a:effectLst>
            <a:latin typeface="Cambria" pitchFamily="18" charset="0"/>
          </a:endParaRPr>
        </a:p>
      </dgm:t>
    </dgm:pt>
    <dgm:pt modelId="{C71EB8FE-81E3-441F-87F0-AC904FF3D662}" type="parTrans" cxnId="{26436D3F-908C-4B00-9C5D-7435BA30DE3E}">
      <dgm:prSet/>
      <dgm:spPr/>
    </dgm:pt>
    <dgm:pt modelId="{797EDD36-B707-4A52-B748-D55D849B5033}" type="sibTrans" cxnId="{26436D3F-908C-4B00-9C5D-7435BA30DE3E}">
      <dgm:prSet/>
      <dgm:spPr/>
    </dgm:pt>
    <dgm:pt modelId="{F719A084-7F1A-4400-A144-761F630D9916}">
      <dgm:prSet phldrT="[Metin]" custT="1"/>
      <dgm:spPr/>
      <dgm:t>
        <a:bodyPr/>
        <a:lstStyle/>
        <a:p>
          <a:r>
            <a:rPr lang="tr-TR" sz="1800" dirty="0" smtClean="0">
              <a:effectLst>
                <a:outerShdw blurRad="38100" dist="38100" dir="2700000" algn="tl">
                  <a:srgbClr val="000000">
                    <a:alpha val="43137"/>
                  </a:srgbClr>
                </a:outerShdw>
              </a:effectLst>
              <a:latin typeface="Cambria" pitchFamily="18" charset="0"/>
            </a:rPr>
            <a:t>Örneğin, kulağında zedelenme olan bireyin işitememesi.</a:t>
          </a:r>
          <a:endParaRPr lang="tr-TR" sz="1800" dirty="0">
            <a:effectLst>
              <a:outerShdw blurRad="38100" dist="38100" dir="2700000" algn="tl">
                <a:srgbClr val="000000">
                  <a:alpha val="43137"/>
                </a:srgbClr>
              </a:outerShdw>
            </a:effectLst>
            <a:latin typeface="Cambria" pitchFamily="18" charset="0"/>
          </a:endParaRPr>
        </a:p>
      </dgm:t>
    </dgm:pt>
    <dgm:pt modelId="{23812D33-5DC6-4A61-BD8D-6B3B5D1AA1FD}" type="parTrans" cxnId="{F4354CFF-D931-4BF9-968A-6ADCB22E93DC}">
      <dgm:prSet/>
      <dgm:spPr/>
    </dgm:pt>
    <dgm:pt modelId="{82BB0874-AA12-4A3C-BC22-9F59EEDE63F9}" type="sibTrans" cxnId="{F4354CFF-D931-4BF9-968A-6ADCB22E93DC}">
      <dgm:prSet/>
      <dgm:spPr/>
    </dgm:pt>
    <dgm:pt modelId="{31A90460-818B-4DBE-99D5-E38CCD9EBD48}">
      <dgm:prSet phldrT="[Metin]" custT="1"/>
      <dgm:spPr/>
      <dgm:t>
        <a:bodyPr/>
        <a:lstStyle/>
        <a:p>
          <a:endParaRPr lang="tr-TR" sz="1800" dirty="0">
            <a:effectLst>
              <a:outerShdw blurRad="38100" dist="38100" dir="2700000" algn="tl">
                <a:srgbClr val="000000">
                  <a:alpha val="43137"/>
                </a:srgbClr>
              </a:outerShdw>
            </a:effectLst>
            <a:latin typeface="Cambria" pitchFamily="18" charset="0"/>
          </a:endParaRPr>
        </a:p>
      </dgm:t>
    </dgm:pt>
    <dgm:pt modelId="{6FCE51FD-1B5B-4220-B486-44A4B349E3F2}" type="parTrans" cxnId="{A8EDA056-9618-4379-A0B3-1EB476ABFE8A}">
      <dgm:prSet/>
      <dgm:spPr/>
    </dgm:pt>
    <dgm:pt modelId="{C88D7691-7EE7-4C2A-AAAD-3703FC5C2956}" type="sibTrans" cxnId="{A8EDA056-9618-4379-A0B3-1EB476ABFE8A}">
      <dgm:prSet/>
      <dgm:spPr/>
    </dgm:pt>
    <dgm:pt modelId="{ABC58BB9-56BD-46B9-828D-3585AE3F2A7E}">
      <dgm:prSet phldrT="[Metin]" custT="1"/>
      <dgm:spPr/>
      <dgm:t>
        <a:bodyPr/>
        <a:lstStyle/>
        <a:p>
          <a:endParaRPr lang="tr-TR" sz="1800" dirty="0">
            <a:effectLst>
              <a:outerShdw blurRad="38100" dist="38100" dir="2700000" algn="tl">
                <a:srgbClr val="000000">
                  <a:alpha val="43137"/>
                </a:srgbClr>
              </a:outerShdw>
            </a:effectLst>
            <a:latin typeface="Cambria" pitchFamily="18" charset="0"/>
          </a:endParaRPr>
        </a:p>
      </dgm:t>
    </dgm:pt>
    <dgm:pt modelId="{E90D3C97-FDA5-41CB-9BF3-E9FF10ABC169}" type="parTrans" cxnId="{86A67C7C-9538-4F8A-9038-6ADF8E697F7F}">
      <dgm:prSet/>
      <dgm:spPr/>
    </dgm:pt>
    <dgm:pt modelId="{A1D99B19-A3A0-4D4C-99E6-10272DCD7FD9}" type="sibTrans" cxnId="{86A67C7C-9538-4F8A-9038-6ADF8E697F7F}">
      <dgm:prSet/>
      <dgm:spPr/>
    </dgm:pt>
    <dgm:pt modelId="{BE1C191B-3810-437A-87DC-0FD7E7BD90F2}" type="pres">
      <dgm:prSet presAssocID="{9C7FC1FD-44E2-4080-869A-1FDCA438C22D}" presName="Name0" presStyleCnt="0">
        <dgm:presLayoutVars>
          <dgm:dir/>
          <dgm:animLvl val="lvl"/>
          <dgm:resizeHandles val="exact"/>
        </dgm:presLayoutVars>
      </dgm:prSet>
      <dgm:spPr/>
      <dgm:t>
        <a:bodyPr/>
        <a:lstStyle/>
        <a:p>
          <a:endParaRPr lang="tr-TR"/>
        </a:p>
      </dgm:t>
    </dgm:pt>
    <dgm:pt modelId="{B56E7BD6-7B9E-4248-BE2B-08AEA2D77FD0}" type="pres">
      <dgm:prSet presAssocID="{2CBB5AFB-2CEF-42C1-8A9C-EC5A631CDF38}" presName="linNode" presStyleCnt="0"/>
      <dgm:spPr/>
    </dgm:pt>
    <dgm:pt modelId="{352F8BD8-9C0E-40CB-9F86-B460470C8F75}" type="pres">
      <dgm:prSet presAssocID="{2CBB5AFB-2CEF-42C1-8A9C-EC5A631CDF38}" presName="parentText" presStyleLbl="node1" presStyleIdx="0" presStyleCnt="4" custScaleX="55945" custLinFactNeighborX="-12390" custLinFactNeighborY="-208">
        <dgm:presLayoutVars>
          <dgm:chMax val="1"/>
          <dgm:bulletEnabled val="1"/>
        </dgm:presLayoutVars>
      </dgm:prSet>
      <dgm:spPr/>
      <dgm:t>
        <a:bodyPr/>
        <a:lstStyle/>
        <a:p>
          <a:endParaRPr lang="tr-TR"/>
        </a:p>
      </dgm:t>
    </dgm:pt>
    <dgm:pt modelId="{0820BA02-5106-4F27-8B8C-55D567965525}" type="pres">
      <dgm:prSet presAssocID="{2CBB5AFB-2CEF-42C1-8A9C-EC5A631CDF38}" presName="descendantText" presStyleLbl="alignAccFollowNode1" presStyleIdx="0" presStyleCnt="4" custScaleX="124671" custScaleY="123145">
        <dgm:presLayoutVars>
          <dgm:bulletEnabled val="1"/>
        </dgm:presLayoutVars>
      </dgm:prSet>
      <dgm:spPr/>
      <dgm:t>
        <a:bodyPr/>
        <a:lstStyle/>
        <a:p>
          <a:endParaRPr lang="tr-TR"/>
        </a:p>
      </dgm:t>
    </dgm:pt>
    <dgm:pt modelId="{693B0160-D8DC-415F-8A69-CD85804A781B}" type="pres">
      <dgm:prSet presAssocID="{27E7C313-D401-4804-8B78-33356E766829}" presName="sp" presStyleCnt="0"/>
      <dgm:spPr/>
    </dgm:pt>
    <dgm:pt modelId="{ACECDD60-6029-45F3-BF95-6A8109F1DD97}" type="pres">
      <dgm:prSet presAssocID="{4AA4CA8D-3B1A-4251-A81F-D26B60ECC829}" presName="linNode" presStyleCnt="0"/>
      <dgm:spPr/>
    </dgm:pt>
    <dgm:pt modelId="{6B43984B-37BD-4B49-9ACB-12871167AA1B}" type="pres">
      <dgm:prSet presAssocID="{4AA4CA8D-3B1A-4251-A81F-D26B60ECC829}" presName="parentText" presStyleLbl="node1" presStyleIdx="1" presStyleCnt="4" custScaleX="57663">
        <dgm:presLayoutVars>
          <dgm:chMax val="1"/>
          <dgm:bulletEnabled val="1"/>
        </dgm:presLayoutVars>
      </dgm:prSet>
      <dgm:spPr/>
      <dgm:t>
        <a:bodyPr/>
        <a:lstStyle/>
        <a:p>
          <a:endParaRPr lang="tr-TR"/>
        </a:p>
      </dgm:t>
    </dgm:pt>
    <dgm:pt modelId="{1B7223A2-1780-4CCB-BF04-7E0AEB3EAFDC}" type="pres">
      <dgm:prSet presAssocID="{4AA4CA8D-3B1A-4251-A81F-D26B60ECC829}" presName="descendantText" presStyleLbl="alignAccFollowNode1" presStyleIdx="1" presStyleCnt="4" custScaleX="144052" custScaleY="110100">
        <dgm:presLayoutVars>
          <dgm:bulletEnabled val="1"/>
        </dgm:presLayoutVars>
      </dgm:prSet>
      <dgm:spPr/>
      <dgm:t>
        <a:bodyPr/>
        <a:lstStyle/>
        <a:p>
          <a:endParaRPr lang="tr-TR"/>
        </a:p>
      </dgm:t>
    </dgm:pt>
    <dgm:pt modelId="{F458D0B7-5B6C-4A5D-920E-1ABF43152066}" type="pres">
      <dgm:prSet presAssocID="{3F5CD135-4517-4CAA-BFD8-29C254DCBA46}" presName="sp" presStyleCnt="0"/>
      <dgm:spPr/>
    </dgm:pt>
    <dgm:pt modelId="{8867B019-6967-40BD-830F-2AF82B436289}" type="pres">
      <dgm:prSet presAssocID="{567971C0-3253-4324-A0B7-A45999182D55}" presName="linNode" presStyleCnt="0"/>
      <dgm:spPr/>
    </dgm:pt>
    <dgm:pt modelId="{1F6E9EE0-CEB5-4002-9D4E-DE0399AFF956}" type="pres">
      <dgm:prSet presAssocID="{567971C0-3253-4324-A0B7-A45999182D55}" presName="parentText" presStyleLbl="node1" presStyleIdx="2" presStyleCnt="4" custScaleX="57145">
        <dgm:presLayoutVars>
          <dgm:chMax val="1"/>
          <dgm:bulletEnabled val="1"/>
        </dgm:presLayoutVars>
      </dgm:prSet>
      <dgm:spPr/>
      <dgm:t>
        <a:bodyPr/>
        <a:lstStyle/>
        <a:p>
          <a:endParaRPr lang="tr-TR"/>
        </a:p>
      </dgm:t>
    </dgm:pt>
    <dgm:pt modelId="{FA709EF3-175E-4A2F-8C81-A4FD1D98A7D3}" type="pres">
      <dgm:prSet presAssocID="{567971C0-3253-4324-A0B7-A45999182D55}" presName="descendantText" presStyleLbl="alignAccFollowNode1" presStyleIdx="2" presStyleCnt="4" custScaleX="143185" custScaleY="124728">
        <dgm:presLayoutVars>
          <dgm:bulletEnabled val="1"/>
        </dgm:presLayoutVars>
      </dgm:prSet>
      <dgm:spPr/>
      <dgm:t>
        <a:bodyPr/>
        <a:lstStyle/>
        <a:p>
          <a:endParaRPr lang="tr-TR"/>
        </a:p>
      </dgm:t>
    </dgm:pt>
    <dgm:pt modelId="{F9F25A9B-5EB2-4AB5-9E77-31BFE3A30334}" type="pres">
      <dgm:prSet presAssocID="{D3B626AA-D4CB-460F-90BA-DEE11876401A}" presName="sp" presStyleCnt="0"/>
      <dgm:spPr/>
    </dgm:pt>
    <dgm:pt modelId="{EE8C7FE9-E363-42D0-9F1A-EF8C5BF9A662}" type="pres">
      <dgm:prSet presAssocID="{FC769724-EA8D-4F08-9211-178A6F288E83}" presName="linNode" presStyleCnt="0"/>
      <dgm:spPr/>
    </dgm:pt>
    <dgm:pt modelId="{D2E4C053-0D94-4AEC-91E7-691081779F76}" type="pres">
      <dgm:prSet presAssocID="{FC769724-EA8D-4F08-9211-178A6F288E83}" presName="parentText" presStyleLbl="node1" presStyleIdx="3" presStyleCnt="4" custScaleX="59596">
        <dgm:presLayoutVars>
          <dgm:chMax val="1"/>
          <dgm:bulletEnabled val="1"/>
        </dgm:presLayoutVars>
      </dgm:prSet>
      <dgm:spPr/>
      <dgm:t>
        <a:bodyPr/>
        <a:lstStyle/>
        <a:p>
          <a:endParaRPr lang="tr-TR"/>
        </a:p>
      </dgm:t>
    </dgm:pt>
    <dgm:pt modelId="{83EFDD8A-B695-434E-B882-5985237AA583}" type="pres">
      <dgm:prSet presAssocID="{FC769724-EA8D-4F08-9211-178A6F288E83}" presName="descendantText" presStyleLbl="alignAccFollowNode1" presStyleIdx="3" presStyleCnt="4" custScaleX="149619">
        <dgm:presLayoutVars>
          <dgm:bulletEnabled val="1"/>
        </dgm:presLayoutVars>
      </dgm:prSet>
      <dgm:spPr/>
      <dgm:t>
        <a:bodyPr/>
        <a:lstStyle/>
        <a:p>
          <a:endParaRPr lang="tr-TR"/>
        </a:p>
      </dgm:t>
    </dgm:pt>
  </dgm:ptLst>
  <dgm:cxnLst>
    <dgm:cxn modelId="{6A9D020C-0D47-4058-A4FA-24AE6DA64C71}" srcId="{FC769724-EA8D-4F08-9211-178A6F288E83}" destId="{81CE3E16-C31F-4CAA-85F6-47145FD938AB}" srcOrd="0" destOrd="0" parTransId="{B8174C10-B4DF-4E27-A66C-F30AA7554FF7}" sibTransId="{C8031535-EDEE-40A8-B5CE-8F04BC9D03BB}"/>
    <dgm:cxn modelId="{D5411DB4-C6E8-4246-9897-5ABA4EE6CDAC}" srcId="{2CBB5AFB-2CEF-42C1-8A9C-EC5A631CDF38}" destId="{F5525E9D-0688-461C-8BD1-87A13F6F916A}" srcOrd="2" destOrd="0" parTransId="{9ABB235A-E046-4520-A2B9-65EFA1013238}" sibTransId="{EDC3528D-6A32-46D1-90DF-6FA0838D363F}"/>
    <dgm:cxn modelId="{CC569A5C-F40C-4442-AC07-59265F727FB7}" srcId="{2CBB5AFB-2CEF-42C1-8A9C-EC5A631CDF38}" destId="{E144F4F2-6593-4A88-8720-640DF71A3A18}" srcOrd="3" destOrd="0" parTransId="{F865D25A-5174-4B51-91AD-AFD7D6E2D149}" sibTransId="{9D9B6512-B20C-47F9-9535-33A82EE92275}"/>
    <dgm:cxn modelId="{6B6B6E19-F0A1-4029-8B71-F2ACDD313131}" srcId="{9C7FC1FD-44E2-4080-869A-1FDCA438C22D}" destId="{567971C0-3253-4324-A0B7-A45999182D55}" srcOrd="2" destOrd="0" parTransId="{B0110B69-E274-4E63-999E-8B615A7E1163}" sibTransId="{D3B626AA-D4CB-460F-90BA-DEE11876401A}"/>
    <dgm:cxn modelId="{BF56E033-C8A5-447E-9AF2-5EC7E300019D}" type="presOf" srcId="{E144F4F2-6593-4A88-8720-640DF71A3A18}" destId="{0820BA02-5106-4F27-8B8C-55D567965525}" srcOrd="0" destOrd="3" presId="urn:microsoft.com/office/officeart/2005/8/layout/vList5"/>
    <dgm:cxn modelId="{8BE0AAFC-ED53-413C-97D5-9F3630F715DE}" srcId="{9C7FC1FD-44E2-4080-869A-1FDCA438C22D}" destId="{2CBB5AFB-2CEF-42C1-8A9C-EC5A631CDF38}" srcOrd="0" destOrd="0" parTransId="{96BAB5C3-65E2-4939-A438-EA55E51CB2BD}" sibTransId="{27E7C313-D401-4804-8B78-33356E766829}"/>
    <dgm:cxn modelId="{ADE4ECD0-A36F-4B2E-B563-F3941D8F3912}" srcId="{9C7FC1FD-44E2-4080-869A-1FDCA438C22D}" destId="{FC769724-EA8D-4F08-9211-178A6F288E83}" srcOrd="3" destOrd="0" parTransId="{C3C0D1FE-D932-4FBE-A65D-3155B5B95778}" sibTransId="{8FB64BF5-7111-4674-B832-B0952141F644}"/>
    <dgm:cxn modelId="{B84FDE19-B7A0-4898-916E-607EA244F0E8}" type="presOf" srcId="{31A90460-818B-4DBE-99D5-E38CCD9EBD48}" destId="{FA709EF3-175E-4A2F-8C81-A4FD1D98A7D3}" srcOrd="0" destOrd="2" presId="urn:microsoft.com/office/officeart/2005/8/layout/vList5"/>
    <dgm:cxn modelId="{F4354CFF-D931-4BF9-968A-6ADCB22E93DC}" srcId="{4AA4CA8D-3B1A-4251-A81F-D26B60ECC829}" destId="{F719A084-7F1A-4400-A144-761F630D9916}" srcOrd="1" destOrd="0" parTransId="{23812D33-5DC6-4A61-BD8D-6B3B5D1AA1FD}" sibTransId="{82BB0874-AA12-4A3C-BC22-9F59EEDE63F9}"/>
    <dgm:cxn modelId="{5AB033B6-A4AD-4886-AF35-AEB679D12A74}" type="presOf" srcId="{FE78DE23-22B2-4B99-AD80-8B724B32E6FB}" destId="{FA709EF3-175E-4A2F-8C81-A4FD1D98A7D3}" srcOrd="0" destOrd="1" presId="urn:microsoft.com/office/officeart/2005/8/layout/vList5"/>
    <dgm:cxn modelId="{23E3CB3D-2C1F-409B-987C-3D768849A79D}" srcId="{4AA4CA8D-3B1A-4251-A81F-D26B60ECC829}" destId="{8B2F3D7E-0C17-44C9-AF9F-9F7F7F77B54D}" srcOrd="0" destOrd="0" parTransId="{C6E14010-F0BC-4268-ACC3-5FABE7A066AC}" sibTransId="{34C6D111-0B8F-4B46-B4C9-988700719BBC}"/>
    <dgm:cxn modelId="{1EED146E-DD5D-4874-BF40-2E31749C266A}" srcId="{567971C0-3253-4324-A0B7-A45999182D55}" destId="{FE78DE23-22B2-4B99-AD80-8B724B32E6FB}" srcOrd="1" destOrd="0" parTransId="{4EC6AEED-1F78-4282-BB0D-6C8BEA9E7534}" sibTransId="{8955F019-154F-4545-A817-858EE266A16A}"/>
    <dgm:cxn modelId="{26436D3F-908C-4B00-9C5D-7435BA30DE3E}" srcId="{2CBB5AFB-2CEF-42C1-8A9C-EC5A631CDF38}" destId="{F759110F-708C-4D20-8812-1357F5616716}" srcOrd="0" destOrd="0" parTransId="{C71EB8FE-81E3-441F-87F0-AC904FF3D662}" sibTransId="{797EDD36-B707-4A52-B748-D55D849B5033}"/>
    <dgm:cxn modelId="{E9EC7BC7-0191-4FFF-A46A-A3E0967E0C0C}" type="presOf" srcId="{81CE3E16-C31F-4CAA-85F6-47145FD938AB}" destId="{83EFDD8A-B695-434E-B882-5985237AA583}" srcOrd="0" destOrd="0" presId="urn:microsoft.com/office/officeart/2005/8/layout/vList5"/>
    <dgm:cxn modelId="{3B9738DF-6E2F-492C-8D50-87437CD0AF3F}" type="presOf" srcId="{D1268F9D-19E9-4AC9-B349-24B6A7C3D30B}" destId="{0820BA02-5106-4F27-8B8C-55D567965525}" srcOrd="0" destOrd="1" presId="urn:microsoft.com/office/officeart/2005/8/layout/vList5"/>
    <dgm:cxn modelId="{86A67C7C-9538-4F8A-9038-6ADF8E697F7F}" srcId="{567971C0-3253-4324-A0B7-A45999182D55}" destId="{ABC58BB9-56BD-46B9-828D-3585AE3F2A7E}" srcOrd="0" destOrd="0" parTransId="{E90D3C97-FDA5-41CB-9BF3-E9FF10ABC169}" sibTransId="{A1D99B19-A3A0-4D4C-99E6-10272DCD7FD9}"/>
    <dgm:cxn modelId="{7D550C63-71F3-46ED-82D5-71662E702107}" type="presOf" srcId="{F759110F-708C-4D20-8812-1357F5616716}" destId="{0820BA02-5106-4F27-8B8C-55D567965525}" srcOrd="0" destOrd="0" presId="urn:microsoft.com/office/officeart/2005/8/layout/vList5"/>
    <dgm:cxn modelId="{BB77C67C-E056-4E01-AB28-7DCBB5CD2462}" srcId="{9C7FC1FD-44E2-4080-869A-1FDCA438C22D}" destId="{4AA4CA8D-3B1A-4251-A81F-D26B60ECC829}" srcOrd="1" destOrd="0" parTransId="{73C94B1F-D302-4A7F-9728-CE60EEE064D0}" sibTransId="{3F5CD135-4517-4CAA-BFD8-29C254DCBA46}"/>
    <dgm:cxn modelId="{8FDF24A9-4253-438B-B737-ED91028469F3}" type="presOf" srcId="{4AA4CA8D-3B1A-4251-A81F-D26B60ECC829}" destId="{6B43984B-37BD-4B49-9ACB-12871167AA1B}" srcOrd="0" destOrd="0" presId="urn:microsoft.com/office/officeart/2005/8/layout/vList5"/>
    <dgm:cxn modelId="{596BEBE6-F20B-400D-9B2C-88F90DC83778}" type="presOf" srcId="{567971C0-3253-4324-A0B7-A45999182D55}" destId="{1F6E9EE0-CEB5-4002-9D4E-DE0399AFF956}" srcOrd="0" destOrd="0" presId="urn:microsoft.com/office/officeart/2005/8/layout/vList5"/>
    <dgm:cxn modelId="{8D27C58D-4759-4F4F-A7B8-1069C68D39C0}" type="presOf" srcId="{2CBB5AFB-2CEF-42C1-8A9C-EC5A631CDF38}" destId="{352F8BD8-9C0E-40CB-9F86-B460470C8F75}" srcOrd="0" destOrd="0" presId="urn:microsoft.com/office/officeart/2005/8/layout/vList5"/>
    <dgm:cxn modelId="{A8EDA056-9618-4379-A0B3-1EB476ABFE8A}" srcId="{567971C0-3253-4324-A0B7-A45999182D55}" destId="{31A90460-818B-4DBE-99D5-E38CCD9EBD48}" srcOrd="2" destOrd="0" parTransId="{6FCE51FD-1B5B-4220-B486-44A4B349E3F2}" sibTransId="{C88D7691-7EE7-4C2A-AAAD-3703FC5C2956}"/>
    <dgm:cxn modelId="{CCD202E1-77FC-4FA1-BC61-BFCD6DAA7945}" type="presOf" srcId="{8B2F3D7E-0C17-44C9-AF9F-9F7F7F77B54D}" destId="{1B7223A2-1780-4CCB-BF04-7E0AEB3EAFDC}" srcOrd="0" destOrd="0" presId="urn:microsoft.com/office/officeart/2005/8/layout/vList5"/>
    <dgm:cxn modelId="{A1458FEE-C19F-436C-AA89-912BD5CFF841}" type="presOf" srcId="{F719A084-7F1A-4400-A144-761F630D9916}" destId="{1B7223A2-1780-4CCB-BF04-7E0AEB3EAFDC}" srcOrd="0" destOrd="1" presId="urn:microsoft.com/office/officeart/2005/8/layout/vList5"/>
    <dgm:cxn modelId="{A89D70A5-55D4-40C3-9990-51DC1053630C}" type="presOf" srcId="{9C7FC1FD-44E2-4080-869A-1FDCA438C22D}" destId="{BE1C191B-3810-437A-87DC-0FD7E7BD90F2}" srcOrd="0" destOrd="0" presId="urn:microsoft.com/office/officeart/2005/8/layout/vList5"/>
    <dgm:cxn modelId="{841D903C-1F74-4A9B-A377-3B12E6EAB4C5}" srcId="{2CBB5AFB-2CEF-42C1-8A9C-EC5A631CDF38}" destId="{D1268F9D-19E9-4AC9-B349-24B6A7C3D30B}" srcOrd="1" destOrd="0" parTransId="{E49B75A5-ACBC-4401-AEE8-735AA4C2A7B0}" sibTransId="{0B51AC86-193B-46A6-AC80-78EE4523A15A}"/>
    <dgm:cxn modelId="{2D200EC8-11AC-4CCD-A3E6-F1F2114E6D5F}" type="presOf" srcId="{ABC58BB9-56BD-46B9-828D-3585AE3F2A7E}" destId="{FA709EF3-175E-4A2F-8C81-A4FD1D98A7D3}" srcOrd="0" destOrd="0" presId="urn:microsoft.com/office/officeart/2005/8/layout/vList5"/>
    <dgm:cxn modelId="{487ED49D-F5EA-4824-8ADE-54ADD7F76EC1}" type="presOf" srcId="{F5525E9D-0688-461C-8BD1-87A13F6F916A}" destId="{0820BA02-5106-4F27-8B8C-55D567965525}" srcOrd="0" destOrd="2" presId="urn:microsoft.com/office/officeart/2005/8/layout/vList5"/>
    <dgm:cxn modelId="{A883366F-D223-4148-AC18-2A4E40550407}" type="presOf" srcId="{FC769724-EA8D-4F08-9211-178A6F288E83}" destId="{D2E4C053-0D94-4AEC-91E7-691081779F76}" srcOrd="0" destOrd="0" presId="urn:microsoft.com/office/officeart/2005/8/layout/vList5"/>
    <dgm:cxn modelId="{CE470F89-9270-4318-8A25-EA687944B553}" type="presParOf" srcId="{BE1C191B-3810-437A-87DC-0FD7E7BD90F2}" destId="{B56E7BD6-7B9E-4248-BE2B-08AEA2D77FD0}" srcOrd="0" destOrd="0" presId="urn:microsoft.com/office/officeart/2005/8/layout/vList5"/>
    <dgm:cxn modelId="{E67E3075-9F26-41CD-BBC1-2C433682AE67}" type="presParOf" srcId="{B56E7BD6-7B9E-4248-BE2B-08AEA2D77FD0}" destId="{352F8BD8-9C0E-40CB-9F86-B460470C8F75}" srcOrd="0" destOrd="0" presId="urn:microsoft.com/office/officeart/2005/8/layout/vList5"/>
    <dgm:cxn modelId="{DFE0C8B8-88EA-482D-930B-E2968781DDD4}" type="presParOf" srcId="{B56E7BD6-7B9E-4248-BE2B-08AEA2D77FD0}" destId="{0820BA02-5106-4F27-8B8C-55D567965525}" srcOrd="1" destOrd="0" presId="urn:microsoft.com/office/officeart/2005/8/layout/vList5"/>
    <dgm:cxn modelId="{024A646E-E79B-4E8C-97D7-7AD63F4B4B2E}" type="presParOf" srcId="{BE1C191B-3810-437A-87DC-0FD7E7BD90F2}" destId="{693B0160-D8DC-415F-8A69-CD85804A781B}" srcOrd="1" destOrd="0" presId="urn:microsoft.com/office/officeart/2005/8/layout/vList5"/>
    <dgm:cxn modelId="{A6336B39-466B-44F9-B5E5-EA9154B74DBB}" type="presParOf" srcId="{BE1C191B-3810-437A-87DC-0FD7E7BD90F2}" destId="{ACECDD60-6029-45F3-BF95-6A8109F1DD97}" srcOrd="2" destOrd="0" presId="urn:microsoft.com/office/officeart/2005/8/layout/vList5"/>
    <dgm:cxn modelId="{075E8EEB-C07A-4463-8FA8-91A0CF9F20DD}" type="presParOf" srcId="{ACECDD60-6029-45F3-BF95-6A8109F1DD97}" destId="{6B43984B-37BD-4B49-9ACB-12871167AA1B}" srcOrd="0" destOrd="0" presId="urn:microsoft.com/office/officeart/2005/8/layout/vList5"/>
    <dgm:cxn modelId="{64F257AA-B1F6-4DAA-8ADF-B21950EADB6D}" type="presParOf" srcId="{ACECDD60-6029-45F3-BF95-6A8109F1DD97}" destId="{1B7223A2-1780-4CCB-BF04-7E0AEB3EAFDC}" srcOrd="1" destOrd="0" presId="urn:microsoft.com/office/officeart/2005/8/layout/vList5"/>
    <dgm:cxn modelId="{13B685E5-F5A0-4781-B1ED-9493326D61CE}" type="presParOf" srcId="{BE1C191B-3810-437A-87DC-0FD7E7BD90F2}" destId="{F458D0B7-5B6C-4A5D-920E-1ABF43152066}" srcOrd="3" destOrd="0" presId="urn:microsoft.com/office/officeart/2005/8/layout/vList5"/>
    <dgm:cxn modelId="{77633107-43C0-4060-B188-5D7E78386081}" type="presParOf" srcId="{BE1C191B-3810-437A-87DC-0FD7E7BD90F2}" destId="{8867B019-6967-40BD-830F-2AF82B436289}" srcOrd="4" destOrd="0" presId="urn:microsoft.com/office/officeart/2005/8/layout/vList5"/>
    <dgm:cxn modelId="{7E651C0E-3686-4CC4-B88B-B2B7900F1149}" type="presParOf" srcId="{8867B019-6967-40BD-830F-2AF82B436289}" destId="{1F6E9EE0-CEB5-4002-9D4E-DE0399AFF956}" srcOrd="0" destOrd="0" presId="urn:microsoft.com/office/officeart/2005/8/layout/vList5"/>
    <dgm:cxn modelId="{2AC448F5-EFC2-4022-AA68-A5450AD4BD7C}" type="presParOf" srcId="{8867B019-6967-40BD-830F-2AF82B436289}" destId="{FA709EF3-175E-4A2F-8C81-A4FD1D98A7D3}" srcOrd="1" destOrd="0" presId="urn:microsoft.com/office/officeart/2005/8/layout/vList5"/>
    <dgm:cxn modelId="{928A363A-D852-48E0-B807-5AF2B524E86B}" type="presParOf" srcId="{BE1C191B-3810-437A-87DC-0FD7E7BD90F2}" destId="{F9F25A9B-5EB2-4AB5-9E77-31BFE3A30334}" srcOrd="5" destOrd="0" presId="urn:microsoft.com/office/officeart/2005/8/layout/vList5"/>
    <dgm:cxn modelId="{0DC97447-1676-4F40-84EB-CE56B32832DD}" type="presParOf" srcId="{BE1C191B-3810-437A-87DC-0FD7E7BD90F2}" destId="{EE8C7FE9-E363-42D0-9F1A-EF8C5BF9A662}" srcOrd="6" destOrd="0" presId="urn:microsoft.com/office/officeart/2005/8/layout/vList5"/>
    <dgm:cxn modelId="{CF26E41F-2ED6-423E-807D-D2AB1F3CD5D6}" type="presParOf" srcId="{EE8C7FE9-E363-42D0-9F1A-EF8C5BF9A662}" destId="{D2E4C053-0D94-4AEC-91E7-691081779F76}" srcOrd="0" destOrd="0" presId="urn:microsoft.com/office/officeart/2005/8/layout/vList5"/>
    <dgm:cxn modelId="{64A1DA51-5732-45D0-BDAD-ED2143EFFBBB}" type="presParOf" srcId="{EE8C7FE9-E363-42D0-9F1A-EF8C5BF9A662}" destId="{83EFDD8A-B695-434E-B882-5985237AA583}" srcOrd="1" destOrd="0" presId="urn:microsoft.com/office/officeart/2005/8/layout/vList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06FBB2B-A34A-4EA6-8A55-04E2EA1CA106}" type="doc">
      <dgm:prSet loTypeId="urn:microsoft.com/office/officeart/2005/8/layout/vList3#1" loCatId="list" qsTypeId="urn:microsoft.com/office/officeart/2005/8/quickstyle/3d1" qsCatId="3D" csTypeId="urn:microsoft.com/office/officeart/2005/8/colors/colorful2" csCatId="colorful" phldr="1"/>
      <dgm:spPr/>
    </dgm:pt>
    <dgm:pt modelId="{B99DFDFB-EB8F-4F25-A56E-8267FEABE75A}">
      <dgm:prSet phldrT="[Metin]" custT="1"/>
      <dgm:spPr/>
      <dgm:t>
        <a:bodyPr/>
        <a:lstStyle/>
        <a:p>
          <a:r>
            <a:rPr lang="tr-TR" sz="2000" dirty="0" smtClean="0">
              <a:solidFill>
                <a:schemeClr val="bg1"/>
              </a:solidFill>
              <a:effectLst>
                <a:outerShdw blurRad="38100" dist="38100" dir="2700000" algn="tl">
                  <a:srgbClr val="000000">
                    <a:alpha val="43137"/>
                  </a:srgbClr>
                </a:outerShdw>
              </a:effectLst>
              <a:latin typeface="Cambria" pitchFamily="18" charset="0"/>
            </a:rPr>
            <a:t>Özel eğitimciler, özel gereksinimi olan öğrencilerin öğrenme gereksinimleri dikkate alınarak yapılacak programa göre sınıflandırmayı önermektedir.</a:t>
          </a:r>
          <a:endParaRPr lang="tr-TR" sz="2000" dirty="0">
            <a:solidFill>
              <a:schemeClr val="bg1"/>
            </a:solidFill>
            <a:effectLst>
              <a:outerShdw blurRad="38100" dist="38100" dir="2700000" algn="tl">
                <a:srgbClr val="000000">
                  <a:alpha val="43137"/>
                </a:srgbClr>
              </a:outerShdw>
            </a:effectLst>
            <a:latin typeface="Cambria" pitchFamily="18" charset="0"/>
          </a:endParaRPr>
        </a:p>
      </dgm:t>
    </dgm:pt>
    <dgm:pt modelId="{D575B778-C44D-4012-B232-DD5B8F8A9AF1}" type="parTrans" cxnId="{904E173D-EBBA-4297-BF3E-51514447D7DD}">
      <dgm:prSet/>
      <dgm:spPr/>
      <dgm:t>
        <a:bodyPr/>
        <a:lstStyle/>
        <a:p>
          <a:endParaRPr lang="tr-TR"/>
        </a:p>
      </dgm:t>
    </dgm:pt>
    <dgm:pt modelId="{9D823E4A-8796-4BFC-9D3E-C72D15F5D01D}" type="sibTrans" cxnId="{904E173D-EBBA-4297-BF3E-51514447D7DD}">
      <dgm:prSet/>
      <dgm:spPr/>
      <dgm:t>
        <a:bodyPr/>
        <a:lstStyle/>
        <a:p>
          <a:endParaRPr lang="tr-TR"/>
        </a:p>
      </dgm:t>
    </dgm:pt>
    <dgm:pt modelId="{A2E8E9F7-13CE-45E0-B753-EBCCBC6512AB}">
      <dgm:prSet phldrT="[Metin]" custT="1"/>
      <dgm:spPr/>
      <dgm:t>
        <a:bodyPr/>
        <a:lstStyle/>
        <a:p>
          <a:r>
            <a:rPr lang="tr-TR" sz="2000" dirty="0" smtClean="0">
              <a:solidFill>
                <a:schemeClr val="bg1"/>
              </a:solidFill>
              <a:effectLst>
                <a:outerShdw blurRad="38100" dist="38100" dir="2700000" algn="tl">
                  <a:srgbClr val="000000">
                    <a:alpha val="43137"/>
                  </a:srgbClr>
                </a:outerShdw>
              </a:effectLst>
              <a:latin typeface="Cambria" pitchFamily="18" charset="0"/>
            </a:rPr>
            <a:t>Eğitsel değerlendirmenin ön plana çıktığı bu yaklaşımla öğrencinin gereksinimleri de “özbakım becerilerinin geliştirilmesi” şeklinde ifade edilebilecektir.</a:t>
          </a:r>
          <a:endParaRPr lang="tr-TR" sz="2000" dirty="0">
            <a:solidFill>
              <a:schemeClr val="bg1"/>
            </a:solidFill>
            <a:effectLst>
              <a:outerShdw blurRad="38100" dist="38100" dir="2700000" algn="tl">
                <a:srgbClr val="000000">
                  <a:alpha val="43137"/>
                </a:srgbClr>
              </a:outerShdw>
            </a:effectLst>
            <a:latin typeface="Cambria" pitchFamily="18" charset="0"/>
          </a:endParaRPr>
        </a:p>
      </dgm:t>
    </dgm:pt>
    <dgm:pt modelId="{E4A35263-B763-4A37-B5D1-C68D5BE2574F}" type="parTrans" cxnId="{C88DAA71-97CD-490B-8C16-8368D4203ADC}">
      <dgm:prSet/>
      <dgm:spPr/>
      <dgm:t>
        <a:bodyPr/>
        <a:lstStyle/>
        <a:p>
          <a:endParaRPr lang="tr-TR"/>
        </a:p>
      </dgm:t>
    </dgm:pt>
    <dgm:pt modelId="{C731ADD6-0A12-42DB-88E4-B9E2720022B8}" type="sibTrans" cxnId="{C88DAA71-97CD-490B-8C16-8368D4203ADC}">
      <dgm:prSet/>
      <dgm:spPr/>
      <dgm:t>
        <a:bodyPr/>
        <a:lstStyle/>
        <a:p>
          <a:endParaRPr lang="tr-TR"/>
        </a:p>
      </dgm:t>
    </dgm:pt>
    <dgm:pt modelId="{3BB8797F-42DF-4B65-90FE-96909ABACF33}">
      <dgm:prSet phldrT="[Metin]" custT="1"/>
      <dgm:spPr/>
      <dgm:t>
        <a:bodyPr/>
        <a:lstStyle/>
        <a:p>
          <a:r>
            <a:rPr lang="tr-TR" sz="2000" dirty="0" smtClean="0">
              <a:solidFill>
                <a:schemeClr val="bg1"/>
              </a:solidFill>
              <a:effectLst>
                <a:outerShdw blurRad="38100" dist="38100" dir="2700000" algn="tl">
                  <a:srgbClr val="000000">
                    <a:alpha val="43137"/>
                  </a:srgbClr>
                </a:outerShdw>
              </a:effectLst>
              <a:latin typeface="Cambria" pitchFamily="18" charset="0"/>
            </a:rPr>
            <a:t>Tüm bu uygulamalar bireyselleştirilmiş eğitim planlarının hazırlanmasına katkıda bulunacaktır.</a:t>
          </a:r>
          <a:endParaRPr lang="tr-TR" sz="2000" dirty="0">
            <a:solidFill>
              <a:schemeClr val="bg1"/>
            </a:solidFill>
            <a:effectLst>
              <a:outerShdw blurRad="38100" dist="38100" dir="2700000" algn="tl">
                <a:srgbClr val="000000">
                  <a:alpha val="43137"/>
                </a:srgbClr>
              </a:outerShdw>
            </a:effectLst>
            <a:latin typeface="Cambria" pitchFamily="18" charset="0"/>
          </a:endParaRPr>
        </a:p>
      </dgm:t>
    </dgm:pt>
    <dgm:pt modelId="{EA2BDEA9-DF3F-46FF-82D7-DBBF838F6511}" type="parTrans" cxnId="{49356833-85FB-4454-B3CE-AAD36E9BD310}">
      <dgm:prSet/>
      <dgm:spPr/>
      <dgm:t>
        <a:bodyPr/>
        <a:lstStyle/>
        <a:p>
          <a:endParaRPr lang="tr-TR"/>
        </a:p>
      </dgm:t>
    </dgm:pt>
    <dgm:pt modelId="{C405B294-BDCE-47BF-82F2-B1078D1B1B58}" type="sibTrans" cxnId="{49356833-85FB-4454-B3CE-AAD36E9BD310}">
      <dgm:prSet/>
      <dgm:spPr/>
      <dgm:t>
        <a:bodyPr/>
        <a:lstStyle/>
        <a:p>
          <a:endParaRPr lang="tr-TR"/>
        </a:p>
      </dgm:t>
    </dgm:pt>
    <dgm:pt modelId="{12388EE9-6ECC-4C73-B7CF-78C2BDF77D4E}" type="pres">
      <dgm:prSet presAssocID="{F06FBB2B-A34A-4EA6-8A55-04E2EA1CA106}" presName="linearFlow" presStyleCnt="0">
        <dgm:presLayoutVars>
          <dgm:dir/>
          <dgm:resizeHandles val="exact"/>
        </dgm:presLayoutVars>
      </dgm:prSet>
      <dgm:spPr/>
    </dgm:pt>
    <dgm:pt modelId="{6B2F827A-DAA6-4F3F-9148-C1FAFCF44D2B}" type="pres">
      <dgm:prSet presAssocID="{B99DFDFB-EB8F-4F25-A56E-8267FEABE75A}" presName="composite" presStyleCnt="0"/>
      <dgm:spPr/>
    </dgm:pt>
    <dgm:pt modelId="{4D2B20AC-FEB2-4FF8-A9EC-3BBD30DE9E6D}" type="pres">
      <dgm:prSet presAssocID="{B99DFDFB-EB8F-4F25-A56E-8267FEABE75A}" presName="imgShp" presStyleLbl="fgImgPlace1" presStyleIdx="0" presStyleCnt="3" custLinFactNeighborX="-65344" custLinFactNeighborY="-128"/>
      <dgm:spPr>
        <a:prstGeom prst="star6">
          <a:avLst/>
        </a:prstGeom>
      </dgm:spPr>
    </dgm:pt>
    <dgm:pt modelId="{96E13535-53D2-446A-B64F-3854AE3E3D80}" type="pres">
      <dgm:prSet presAssocID="{B99DFDFB-EB8F-4F25-A56E-8267FEABE75A}" presName="txShp" presStyleLbl="node1" presStyleIdx="0" presStyleCnt="3" custScaleX="135626">
        <dgm:presLayoutVars>
          <dgm:bulletEnabled val="1"/>
        </dgm:presLayoutVars>
      </dgm:prSet>
      <dgm:spPr/>
      <dgm:t>
        <a:bodyPr/>
        <a:lstStyle/>
        <a:p>
          <a:endParaRPr lang="tr-TR"/>
        </a:p>
      </dgm:t>
    </dgm:pt>
    <dgm:pt modelId="{92D7E71C-8C44-4DA8-9936-8BE86801E15E}" type="pres">
      <dgm:prSet presAssocID="{9D823E4A-8796-4BFC-9D3E-C72D15F5D01D}" presName="spacing" presStyleCnt="0"/>
      <dgm:spPr/>
    </dgm:pt>
    <dgm:pt modelId="{8EBC4B5B-1322-4613-95E4-611865BB1E35}" type="pres">
      <dgm:prSet presAssocID="{A2E8E9F7-13CE-45E0-B753-EBCCBC6512AB}" presName="composite" presStyleCnt="0"/>
      <dgm:spPr/>
    </dgm:pt>
    <dgm:pt modelId="{1EC6EA04-9C22-4413-9478-D6B9FDA44085}" type="pres">
      <dgm:prSet presAssocID="{A2E8E9F7-13CE-45E0-B753-EBCCBC6512AB}" presName="imgShp" presStyleLbl="fgImgPlace1" presStyleIdx="1" presStyleCnt="3" custLinFactNeighborX="-68029" custLinFactNeighborY="-1039"/>
      <dgm:spPr>
        <a:prstGeom prst="star6">
          <a:avLst/>
        </a:prstGeom>
      </dgm:spPr>
    </dgm:pt>
    <dgm:pt modelId="{D627E4DA-DA71-4F62-8AE6-384D0D0E490D}" type="pres">
      <dgm:prSet presAssocID="{A2E8E9F7-13CE-45E0-B753-EBCCBC6512AB}" presName="txShp" presStyleLbl="node1" presStyleIdx="1" presStyleCnt="3" custScaleX="137068">
        <dgm:presLayoutVars>
          <dgm:bulletEnabled val="1"/>
        </dgm:presLayoutVars>
      </dgm:prSet>
      <dgm:spPr/>
      <dgm:t>
        <a:bodyPr/>
        <a:lstStyle/>
        <a:p>
          <a:endParaRPr lang="tr-TR"/>
        </a:p>
      </dgm:t>
    </dgm:pt>
    <dgm:pt modelId="{3D2E1123-08E4-4EDC-9F9F-BD57AFC3F01B}" type="pres">
      <dgm:prSet presAssocID="{C731ADD6-0A12-42DB-88E4-B9E2720022B8}" presName="spacing" presStyleCnt="0"/>
      <dgm:spPr/>
    </dgm:pt>
    <dgm:pt modelId="{9AC1478F-F9D5-4EFF-B987-3793AD2FB58F}" type="pres">
      <dgm:prSet presAssocID="{3BB8797F-42DF-4B65-90FE-96909ABACF33}" presName="composite" presStyleCnt="0"/>
      <dgm:spPr/>
    </dgm:pt>
    <dgm:pt modelId="{6DE0F7D0-BBB8-4C67-8F27-14163C7B1D07}" type="pres">
      <dgm:prSet presAssocID="{3BB8797F-42DF-4B65-90FE-96909ABACF33}" presName="imgShp" presStyleLbl="fgImgPlace1" presStyleIdx="2" presStyleCnt="3" custLinFactNeighborX="-58628" custLinFactNeighborY="3423"/>
      <dgm:spPr>
        <a:prstGeom prst="star6">
          <a:avLst/>
        </a:prstGeom>
      </dgm:spPr>
    </dgm:pt>
    <dgm:pt modelId="{B11C14B0-D6D5-4076-8971-E350F7236CDE}" type="pres">
      <dgm:prSet presAssocID="{3BB8797F-42DF-4B65-90FE-96909ABACF33}" presName="txShp" presStyleLbl="node1" presStyleIdx="2" presStyleCnt="3" custScaleX="138954">
        <dgm:presLayoutVars>
          <dgm:bulletEnabled val="1"/>
        </dgm:presLayoutVars>
      </dgm:prSet>
      <dgm:spPr/>
      <dgm:t>
        <a:bodyPr/>
        <a:lstStyle/>
        <a:p>
          <a:endParaRPr lang="tr-TR"/>
        </a:p>
      </dgm:t>
    </dgm:pt>
  </dgm:ptLst>
  <dgm:cxnLst>
    <dgm:cxn modelId="{0CE6B57A-5E48-4E37-967C-ED0AC4D27AEF}" type="presOf" srcId="{B99DFDFB-EB8F-4F25-A56E-8267FEABE75A}" destId="{96E13535-53D2-446A-B64F-3854AE3E3D80}" srcOrd="0" destOrd="0" presId="urn:microsoft.com/office/officeart/2005/8/layout/vList3#1"/>
    <dgm:cxn modelId="{C88DAA71-97CD-490B-8C16-8368D4203ADC}" srcId="{F06FBB2B-A34A-4EA6-8A55-04E2EA1CA106}" destId="{A2E8E9F7-13CE-45E0-B753-EBCCBC6512AB}" srcOrd="1" destOrd="0" parTransId="{E4A35263-B763-4A37-B5D1-C68D5BE2574F}" sibTransId="{C731ADD6-0A12-42DB-88E4-B9E2720022B8}"/>
    <dgm:cxn modelId="{49356833-85FB-4454-B3CE-AAD36E9BD310}" srcId="{F06FBB2B-A34A-4EA6-8A55-04E2EA1CA106}" destId="{3BB8797F-42DF-4B65-90FE-96909ABACF33}" srcOrd="2" destOrd="0" parTransId="{EA2BDEA9-DF3F-46FF-82D7-DBBF838F6511}" sibTransId="{C405B294-BDCE-47BF-82F2-B1078D1B1B58}"/>
    <dgm:cxn modelId="{904E173D-EBBA-4297-BF3E-51514447D7DD}" srcId="{F06FBB2B-A34A-4EA6-8A55-04E2EA1CA106}" destId="{B99DFDFB-EB8F-4F25-A56E-8267FEABE75A}" srcOrd="0" destOrd="0" parTransId="{D575B778-C44D-4012-B232-DD5B8F8A9AF1}" sibTransId="{9D823E4A-8796-4BFC-9D3E-C72D15F5D01D}"/>
    <dgm:cxn modelId="{5BD46329-2004-4666-84D2-6143123C7D8F}" type="presOf" srcId="{A2E8E9F7-13CE-45E0-B753-EBCCBC6512AB}" destId="{D627E4DA-DA71-4F62-8AE6-384D0D0E490D}" srcOrd="0" destOrd="0" presId="urn:microsoft.com/office/officeart/2005/8/layout/vList3#1"/>
    <dgm:cxn modelId="{13907289-F9B3-4AF7-BA9A-439027984D60}" type="presOf" srcId="{3BB8797F-42DF-4B65-90FE-96909ABACF33}" destId="{B11C14B0-D6D5-4076-8971-E350F7236CDE}" srcOrd="0" destOrd="0" presId="urn:microsoft.com/office/officeart/2005/8/layout/vList3#1"/>
    <dgm:cxn modelId="{3B552BC5-A9D5-4DC3-BA27-B9477E5A231C}" type="presOf" srcId="{F06FBB2B-A34A-4EA6-8A55-04E2EA1CA106}" destId="{12388EE9-6ECC-4C73-B7CF-78C2BDF77D4E}" srcOrd="0" destOrd="0" presId="urn:microsoft.com/office/officeart/2005/8/layout/vList3#1"/>
    <dgm:cxn modelId="{34329F57-13AE-4123-8446-D9455D013692}" type="presParOf" srcId="{12388EE9-6ECC-4C73-B7CF-78C2BDF77D4E}" destId="{6B2F827A-DAA6-4F3F-9148-C1FAFCF44D2B}" srcOrd="0" destOrd="0" presId="urn:microsoft.com/office/officeart/2005/8/layout/vList3#1"/>
    <dgm:cxn modelId="{22392243-8A65-4D02-8C30-91B6B9A8DE72}" type="presParOf" srcId="{6B2F827A-DAA6-4F3F-9148-C1FAFCF44D2B}" destId="{4D2B20AC-FEB2-4FF8-A9EC-3BBD30DE9E6D}" srcOrd="0" destOrd="0" presId="urn:microsoft.com/office/officeart/2005/8/layout/vList3#1"/>
    <dgm:cxn modelId="{95DD7A42-0B02-491C-B079-B700D5880293}" type="presParOf" srcId="{6B2F827A-DAA6-4F3F-9148-C1FAFCF44D2B}" destId="{96E13535-53D2-446A-B64F-3854AE3E3D80}" srcOrd="1" destOrd="0" presId="urn:microsoft.com/office/officeart/2005/8/layout/vList3#1"/>
    <dgm:cxn modelId="{A160B75A-E904-4F8C-ABBA-32861F46B8A1}" type="presParOf" srcId="{12388EE9-6ECC-4C73-B7CF-78C2BDF77D4E}" destId="{92D7E71C-8C44-4DA8-9936-8BE86801E15E}" srcOrd="1" destOrd="0" presId="urn:microsoft.com/office/officeart/2005/8/layout/vList3#1"/>
    <dgm:cxn modelId="{72653724-3951-4E63-BED9-9A1C920D2139}" type="presParOf" srcId="{12388EE9-6ECC-4C73-B7CF-78C2BDF77D4E}" destId="{8EBC4B5B-1322-4613-95E4-611865BB1E35}" srcOrd="2" destOrd="0" presId="urn:microsoft.com/office/officeart/2005/8/layout/vList3#1"/>
    <dgm:cxn modelId="{50DF3E80-4E3F-49CC-B2C9-D39B5E4FA0F4}" type="presParOf" srcId="{8EBC4B5B-1322-4613-95E4-611865BB1E35}" destId="{1EC6EA04-9C22-4413-9478-D6B9FDA44085}" srcOrd="0" destOrd="0" presId="urn:microsoft.com/office/officeart/2005/8/layout/vList3#1"/>
    <dgm:cxn modelId="{A032F89F-E82B-471B-BA85-5D6E92674FDC}" type="presParOf" srcId="{8EBC4B5B-1322-4613-95E4-611865BB1E35}" destId="{D627E4DA-DA71-4F62-8AE6-384D0D0E490D}" srcOrd="1" destOrd="0" presId="urn:microsoft.com/office/officeart/2005/8/layout/vList3#1"/>
    <dgm:cxn modelId="{461A3FB5-6BE3-4385-AD42-77E371223DC4}" type="presParOf" srcId="{12388EE9-6ECC-4C73-B7CF-78C2BDF77D4E}" destId="{3D2E1123-08E4-4EDC-9F9F-BD57AFC3F01B}" srcOrd="3" destOrd="0" presId="urn:microsoft.com/office/officeart/2005/8/layout/vList3#1"/>
    <dgm:cxn modelId="{9A6AB9AF-3878-4BD2-9E6F-B8E548FDE241}" type="presParOf" srcId="{12388EE9-6ECC-4C73-B7CF-78C2BDF77D4E}" destId="{9AC1478F-F9D5-4EFF-B987-3793AD2FB58F}" srcOrd="4" destOrd="0" presId="urn:microsoft.com/office/officeart/2005/8/layout/vList3#1"/>
    <dgm:cxn modelId="{E3A8BF92-C875-4430-9CFB-EC3AF254B94F}" type="presParOf" srcId="{9AC1478F-F9D5-4EFF-B987-3793AD2FB58F}" destId="{6DE0F7D0-BBB8-4C67-8F27-14163C7B1D07}" srcOrd="0" destOrd="0" presId="urn:microsoft.com/office/officeart/2005/8/layout/vList3#1"/>
    <dgm:cxn modelId="{BE789E81-D1DC-464D-9E8C-07BD0122F178}" type="presParOf" srcId="{9AC1478F-F9D5-4EFF-B987-3793AD2FB58F}" destId="{B11C14B0-D6D5-4076-8971-E350F7236CDE}" srcOrd="1" destOrd="0" presId="urn:microsoft.com/office/officeart/2005/8/layout/vList3#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FD28A4F-C6B8-4891-AC25-CA86750C4FEA}" type="doc">
      <dgm:prSet loTypeId="urn:microsoft.com/office/officeart/2005/8/layout/hList6" loCatId="list" qsTypeId="urn:microsoft.com/office/officeart/2005/8/quickstyle/3d1" qsCatId="3D" csTypeId="urn:microsoft.com/office/officeart/2005/8/colors/accent3_2" csCatId="accent3" phldr="1"/>
      <dgm:spPr/>
      <dgm:t>
        <a:bodyPr/>
        <a:lstStyle/>
        <a:p>
          <a:endParaRPr lang="tr-TR"/>
        </a:p>
      </dgm:t>
    </dgm:pt>
    <dgm:pt modelId="{CC68C1AD-0B79-4110-8B17-AB97F1EAD197}">
      <dgm:prSet phldrT="[Metin]" custT="1"/>
      <dgm:spPr/>
      <dgm:t>
        <a:bodyPr/>
        <a:lstStyle/>
        <a:p>
          <a:pPr algn="l"/>
          <a:r>
            <a:rPr lang="tr-TR" sz="2000" dirty="0" smtClean="0">
              <a:solidFill>
                <a:schemeClr val="bg1"/>
              </a:solidFill>
              <a:effectLst>
                <a:outerShdw blurRad="38100" dist="38100" dir="2700000" algn="tl">
                  <a:srgbClr val="000000">
                    <a:alpha val="43137"/>
                  </a:srgbClr>
                </a:outerShdw>
              </a:effectLst>
              <a:latin typeface="Cambria" pitchFamily="18" charset="0"/>
            </a:rPr>
            <a:t>Özel eğitim yaklaşık iki asırdır dünya tarihinde yer almaktadır. Özel gereksinimi olan bireyler kimi zaman destan yazdı, kimi zaman ölüme terk edildi.</a:t>
          </a:r>
          <a:endParaRPr lang="tr-TR" sz="2000" dirty="0">
            <a:solidFill>
              <a:schemeClr val="bg1"/>
            </a:solidFill>
            <a:effectLst>
              <a:outerShdw blurRad="38100" dist="38100" dir="2700000" algn="tl">
                <a:srgbClr val="000000">
                  <a:alpha val="43137"/>
                </a:srgbClr>
              </a:outerShdw>
            </a:effectLst>
            <a:latin typeface="Cambria" pitchFamily="18" charset="0"/>
          </a:endParaRPr>
        </a:p>
      </dgm:t>
    </dgm:pt>
    <dgm:pt modelId="{F04F595F-BFAC-4C7D-B22A-BE2D97290465}" type="parTrans" cxnId="{2F8F65CA-E01D-42C6-B8A8-45CD10F65C27}">
      <dgm:prSet/>
      <dgm:spPr/>
      <dgm:t>
        <a:bodyPr/>
        <a:lstStyle/>
        <a:p>
          <a:endParaRPr lang="tr-TR"/>
        </a:p>
      </dgm:t>
    </dgm:pt>
    <dgm:pt modelId="{FCD9CF9B-FECD-47BF-8457-63DA819D7F17}" type="sibTrans" cxnId="{2F8F65CA-E01D-42C6-B8A8-45CD10F65C27}">
      <dgm:prSet/>
      <dgm:spPr/>
      <dgm:t>
        <a:bodyPr/>
        <a:lstStyle/>
        <a:p>
          <a:endParaRPr lang="tr-TR"/>
        </a:p>
      </dgm:t>
    </dgm:pt>
    <dgm:pt modelId="{4E99C748-4404-4311-88A2-9A8CE2C095AD}">
      <dgm:prSet phldrT="[Metin]" custT="1"/>
      <dgm:spPr/>
      <dgm:t>
        <a:bodyPr/>
        <a:lstStyle/>
        <a:p>
          <a:pPr algn="l"/>
          <a:r>
            <a:rPr lang="tr-TR" sz="2000" dirty="0" smtClean="0">
              <a:solidFill>
                <a:schemeClr val="bg1"/>
              </a:solidFill>
              <a:effectLst>
                <a:outerShdw blurRad="38100" dist="38100" dir="2700000" algn="tl">
                  <a:srgbClr val="000000">
                    <a:alpha val="43137"/>
                  </a:srgbClr>
                </a:outerShdw>
              </a:effectLst>
              <a:latin typeface="Cambria" pitchFamily="18" charset="0"/>
            </a:rPr>
            <a:t>İlkel toplumlarda kişinin varlığını sürdürebilmesi için “üretici, savaşçı, sihirbazlık” gibi nitelikler gerekirdi.</a:t>
          </a:r>
          <a:endParaRPr lang="tr-TR" sz="2000" dirty="0">
            <a:solidFill>
              <a:schemeClr val="bg1"/>
            </a:solidFill>
            <a:effectLst>
              <a:outerShdw blurRad="38100" dist="38100" dir="2700000" algn="tl">
                <a:srgbClr val="000000">
                  <a:alpha val="43137"/>
                </a:srgbClr>
              </a:outerShdw>
            </a:effectLst>
            <a:latin typeface="Cambria" pitchFamily="18" charset="0"/>
          </a:endParaRPr>
        </a:p>
      </dgm:t>
    </dgm:pt>
    <dgm:pt modelId="{C41C2EA3-65CB-4206-81EF-70A067A54F3C}" type="parTrans" cxnId="{954D1270-610D-4801-8E83-59895816E6A0}">
      <dgm:prSet/>
      <dgm:spPr/>
      <dgm:t>
        <a:bodyPr/>
        <a:lstStyle/>
        <a:p>
          <a:endParaRPr lang="tr-TR"/>
        </a:p>
      </dgm:t>
    </dgm:pt>
    <dgm:pt modelId="{1BF33A41-B7A5-4CDD-878B-088D3751D970}" type="sibTrans" cxnId="{954D1270-610D-4801-8E83-59895816E6A0}">
      <dgm:prSet/>
      <dgm:spPr/>
      <dgm:t>
        <a:bodyPr/>
        <a:lstStyle/>
        <a:p>
          <a:endParaRPr lang="tr-TR"/>
        </a:p>
      </dgm:t>
    </dgm:pt>
    <dgm:pt modelId="{FC457DC6-B991-446E-9DDA-158AEE152DFB}">
      <dgm:prSet custT="1"/>
      <dgm:spPr/>
      <dgm:t>
        <a:bodyPr/>
        <a:lstStyle/>
        <a:p>
          <a:pPr algn="l"/>
          <a:r>
            <a:rPr lang="tr-TR" sz="2000" dirty="0" smtClean="0">
              <a:solidFill>
                <a:schemeClr val="bg1"/>
              </a:solidFill>
              <a:effectLst>
                <a:outerShdw blurRad="38100" dist="38100" dir="2700000" algn="tl">
                  <a:srgbClr val="000000">
                    <a:alpha val="43137"/>
                  </a:srgbClr>
                </a:outerShdw>
              </a:effectLst>
              <a:latin typeface="Cambria" pitchFamily="18" charset="0"/>
            </a:rPr>
            <a:t>Başkasına bağımlı düşen toplum sırttan atılması gereken bir ağırlık sayılırdı. İşte bu güçsüz, düşkün, sakat diye adlandırılan bireylerin ancak 1800’lerde özel gereksinimi olduğu kabul edildi.</a:t>
          </a:r>
          <a:endParaRPr lang="tr-TR" sz="2000" dirty="0">
            <a:solidFill>
              <a:schemeClr val="bg1"/>
            </a:solidFill>
            <a:effectLst>
              <a:outerShdw blurRad="38100" dist="38100" dir="2700000" algn="tl">
                <a:srgbClr val="000000">
                  <a:alpha val="43137"/>
                </a:srgbClr>
              </a:outerShdw>
            </a:effectLst>
            <a:latin typeface="Cambria" pitchFamily="18" charset="0"/>
          </a:endParaRPr>
        </a:p>
      </dgm:t>
    </dgm:pt>
    <dgm:pt modelId="{CC33327B-8FF3-4DA0-880A-0C92C97AC99B}" type="parTrans" cxnId="{3C61E96D-5428-4D46-94F2-76F894719BA9}">
      <dgm:prSet/>
      <dgm:spPr/>
      <dgm:t>
        <a:bodyPr/>
        <a:lstStyle/>
        <a:p>
          <a:endParaRPr lang="tr-TR"/>
        </a:p>
      </dgm:t>
    </dgm:pt>
    <dgm:pt modelId="{29B12DCE-6D62-4EFD-9D55-D97AE43BC556}" type="sibTrans" cxnId="{3C61E96D-5428-4D46-94F2-76F894719BA9}">
      <dgm:prSet/>
      <dgm:spPr/>
      <dgm:t>
        <a:bodyPr/>
        <a:lstStyle/>
        <a:p>
          <a:endParaRPr lang="tr-TR"/>
        </a:p>
      </dgm:t>
    </dgm:pt>
    <dgm:pt modelId="{BCE6AF5F-799B-4EA5-9684-B1E6E5B2FF2C}" type="pres">
      <dgm:prSet presAssocID="{9FD28A4F-C6B8-4891-AC25-CA86750C4FEA}" presName="Name0" presStyleCnt="0">
        <dgm:presLayoutVars>
          <dgm:dir/>
          <dgm:resizeHandles val="exact"/>
        </dgm:presLayoutVars>
      </dgm:prSet>
      <dgm:spPr/>
      <dgm:t>
        <a:bodyPr/>
        <a:lstStyle/>
        <a:p>
          <a:endParaRPr lang="tr-TR"/>
        </a:p>
      </dgm:t>
    </dgm:pt>
    <dgm:pt modelId="{C721184E-B3EC-4EA5-BEDD-D894217CF4BC}" type="pres">
      <dgm:prSet presAssocID="{CC68C1AD-0B79-4110-8B17-AB97F1EAD197}" presName="node" presStyleLbl="node1" presStyleIdx="0" presStyleCnt="3">
        <dgm:presLayoutVars>
          <dgm:bulletEnabled val="1"/>
        </dgm:presLayoutVars>
      </dgm:prSet>
      <dgm:spPr/>
      <dgm:t>
        <a:bodyPr/>
        <a:lstStyle/>
        <a:p>
          <a:endParaRPr lang="tr-TR"/>
        </a:p>
      </dgm:t>
    </dgm:pt>
    <dgm:pt modelId="{5A560C73-8C47-4EB7-9020-252F85D765FD}" type="pres">
      <dgm:prSet presAssocID="{FCD9CF9B-FECD-47BF-8457-63DA819D7F17}" presName="sibTrans" presStyleCnt="0"/>
      <dgm:spPr/>
    </dgm:pt>
    <dgm:pt modelId="{DFA0B6D3-BB95-4A7A-B35F-8BDD3ECD5D7E}" type="pres">
      <dgm:prSet presAssocID="{4E99C748-4404-4311-88A2-9A8CE2C095AD}" presName="node" presStyleLbl="node1" presStyleIdx="1" presStyleCnt="3">
        <dgm:presLayoutVars>
          <dgm:bulletEnabled val="1"/>
        </dgm:presLayoutVars>
      </dgm:prSet>
      <dgm:spPr/>
      <dgm:t>
        <a:bodyPr/>
        <a:lstStyle/>
        <a:p>
          <a:endParaRPr lang="tr-TR"/>
        </a:p>
      </dgm:t>
    </dgm:pt>
    <dgm:pt modelId="{5512DB71-F44D-4EC9-82F5-0F8AF5C90FA0}" type="pres">
      <dgm:prSet presAssocID="{1BF33A41-B7A5-4CDD-878B-088D3751D970}" presName="sibTrans" presStyleCnt="0"/>
      <dgm:spPr/>
    </dgm:pt>
    <dgm:pt modelId="{71312F47-7E55-42BA-B518-16E38D05618E}" type="pres">
      <dgm:prSet presAssocID="{FC457DC6-B991-446E-9DDA-158AEE152DFB}" presName="node" presStyleLbl="node1" presStyleIdx="2" presStyleCnt="3">
        <dgm:presLayoutVars>
          <dgm:bulletEnabled val="1"/>
        </dgm:presLayoutVars>
      </dgm:prSet>
      <dgm:spPr/>
      <dgm:t>
        <a:bodyPr/>
        <a:lstStyle/>
        <a:p>
          <a:endParaRPr lang="tr-TR"/>
        </a:p>
      </dgm:t>
    </dgm:pt>
  </dgm:ptLst>
  <dgm:cxnLst>
    <dgm:cxn modelId="{8E8E7F32-5972-4D0D-9004-1A4B70E517AF}" type="presOf" srcId="{CC68C1AD-0B79-4110-8B17-AB97F1EAD197}" destId="{C721184E-B3EC-4EA5-BEDD-D894217CF4BC}" srcOrd="0" destOrd="0" presId="urn:microsoft.com/office/officeart/2005/8/layout/hList6"/>
    <dgm:cxn modelId="{2F8F65CA-E01D-42C6-B8A8-45CD10F65C27}" srcId="{9FD28A4F-C6B8-4891-AC25-CA86750C4FEA}" destId="{CC68C1AD-0B79-4110-8B17-AB97F1EAD197}" srcOrd="0" destOrd="0" parTransId="{F04F595F-BFAC-4C7D-B22A-BE2D97290465}" sibTransId="{FCD9CF9B-FECD-47BF-8457-63DA819D7F17}"/>
    <dgm:cxn modelId="{954D1270-610D-4801-8E83-59895816E6A0}" srcId="{9FD28A4F-C6B8-4891-AC25-CA86750C4FEA}" destId="{4E99C748-4404-4311-88A2-9A8CE2C095AD}" srcOrd="1" destOrd="0" parTransId="{C41C2EA3-65CB-4206-81EF-70A067A54F3C}" sibTransId="{1BF33A41-B7A5-4CDD-878B-088D3751D970}"/>
    <dgm:cxn modelId="{B617A33B-3C89-4FBB-B0D7-18AA35594082}" type="presOf" srcId="{4E99C748-4404-4311-88A2-9A8CE2C095AD}" destId="{DFA0B6D3-BB95-4A7A-B35F-8BDD3ECD5D7E}" srcOrd="0" destOrd="0" presId="urn:microsoft.com/office/officeart/2005/8/layout/hList6"/>
    <dgm:cxn modelId="{3C61E96D-5428-4D46-94F2-76F894719BA9}" srcId="{9FD28A4F-C6B8-4891-AC25-CA86750C4FEA}" destId="{FC457DC6-B991-446E-9DDA-158AEE152DFB}" srcOrd="2" destOrd="0" parTransId="{CC33327B-8FF3-4DA0-880A-0C92C97AC99B}" sibTransId="{29B12DCE-6D62-4EFD-9D55-D97AE43BC556}"/>
    <dgm:cxn modelId="{96B83062-CD79-4429-9FEF-3A1253CD48AA}" type="presOf" srcId="{FC457DC6-B991-446E-9DDA-158AEE152DFB}" destId="{71312F47-7E55-42BA-B518-16E38D05618E}" srcOrd="0" destOrd="0" presId="urn:microsoft.com/office/officeart/2005/8/layout/hList6"/>
    <dgm:cxn modelId="{E08B9B31-196F-43F9-A035-028888C769FB}" type="presOf" srcId="{9FD28A4F-C6B8-4891-AC25-CA86750C4FEA}" destId="{BCE6AF5F-799B-4EA5-9684-B1E6E5B2FF2C}" srcOrd="0" destOrd="0" presId="urn:microsoft.com/office/officeart/2005/8/layout/hList6"/>
    <dgm:cxn modelId="{26BA3B1C-3D64-477C-8CA8-B27B05AC77C7}" type="presParOf" srcId="{BCE6AF5F-799B-4EA5-9684-B1E6E5B2FF2C}" destId="{C721184E-B3EC-4EA5-BEDD-D894217CF4BC}" srcOrd="0" destOrd="0" presId="urn:microsoft.com/office/officeart/2005/8/layout/hList6"/>
    <dgm:cxn modelId="{5CB63CA0-D739-40DF-8C8B-B7A8DD98EB99}" type="presParOf" srcId="{BCE6AF5F-799B-4EA5-9684-B1E6E5B2FF2C}" destId="{5A560C73-8C47-4EB7-9020-252F85D765FD}" srcOrd="1" destOrd="0" presId="urn:microsoft.com/office/officeart/2005/8/layout/hList6"/>
    <dgm:cxn modelId="{5D6F0562-D8D8-4BA5-9EF1-9429A72C6C42}" type="presParOf" srcId="{BCE6AF5F-799B-4EA5-9684-B1E6E5B2FF2C}" destId="{DFA0B6D3-BB95-4A7A-B35F-8BDD3ECD5D7E}" srcOrd="2" destOrd="0" presId="urn:microsoft.com/office/officeart/2005/8/layout/hList6"/>
    <dgm:cxn modelId="{246EDFFC-CBAF-4D08-BC62-6E258A7B1D2D}" type="presParOf" srcId="{BCE6AF5F-799B-4EA5-9684-B1E6E5B2FF2C}" destId="{5512DB71-F44D-4EC9-82F5-0F8AF5C90FA0}" srcOrd="3" destOrd="0" presId="urn:microsoft.com/office/officeart/2005/8/layout/hList6"/>
    <dgm:cxn modelId="{908BD8DD-6597-4925-8DE6-619D52D320D8}" type="presParOf" srcId="{BCE6AF5F-799B-4EA5-9684-B1E6E5B2FF2C}" destId="{71312F47-7E55-42BA-B518-16E38D05618E}" srcOrd="4" destOrd="0" presId="urn:microsoft.com/office/officeart/2005/8/layout/hList6"/>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A750822-3E6F-46C2-9E62-B6C7BF1CBBCC}" type="doc">
      <dgm:prSet loTypeId="urn:microsoft.com/office/officeart/2005/8/layout/vProcess5" loCatId="process" qsTypeId="urn:microsoft.com/office/officeart/2005/8/quickstyle/3d1" qsCatId="3D" csTypeId="urn:microsoft.com/office/officeart/2005/8/colors/colorful5" csCatId="colorful" phldr="1"/>
      <dgm:spPr/>
      <dgm:t>
        <a:bodyPr/>
        <a:lstStyle/>
        <a:p>
          <a:endParaRPr lang="tr-TR"/>
        </a:p>
      </dgm:t>
    </dgm:pt>
    <dgm:pt modelId="{5D71A365-01A1-4327-A524-2AAB581C8E77}">
      <dgm:prSet phldrT="[Metin]" custT="1"/>
      <dgm:spPr/>
      <dgm:t>
        <a:bodyPr/>
        <a:lstStyle/>
        <a:p>
          <a:r>
            <a:rPr lang="tr-TR" sz="2000" dirty="0" smtClean="0">
              <a:effectLst>
                <a:outerShdw blurRad="38100" dist="38100" dir="2700000" algn="tl">
                  <a:srgbClr val="000000">
                    <a:alpha val="43137"/>
                  </a:srgbClr>
                </a:outerShdw>
              </a:effectLst>
              <a:latin typeface="Cambria" pitchFamily="18" charset="0"/>
            </a:rPr>
            <a:t>Özel eğitimde okullaşma tarihçesi; öncelikle klinik çalışmaları ile başladı.</a:t>
          </a:r>
          <a:endParaRPr lang="tr-TR" sz="2000" dirty="0">
            <a:effectLst>
              <a:outerShdw blurRad="38100" dist="38100" dir="2700000" algn="tl">
                <a:srgbClr val="000000">
                  <a:alpha val="43137"/>
                </a:srgbClr>
              </a:outerShdw>
            </a:effectLst>
            <a:latin typeface="Cambria" pitchFamily="18" charset="0"/>
          </a:endParaRPr>
        </a:p>
      </dgm:t>
    </dgm:pt>
    <dgm:pt modelId="{44792A22-525D-4107-A430-EB49CF148B38}" type="parTrans" cxnId="{0FFD6BE6-81CE-4A16-92DA-3022E5A3CA7F}">
      <dgm:prSet/>
      <dgm:spPr/>
      <dgm:t>
        <a:bodyPr/>
        <a:lstStyle/>
        <a:p>
          <a:endParaRPr lang="tr-TR"/>
        </a:p>
      </dgm:t>
    </dgm:pt>
    <dgm:pt modelId="{EE91AD4F-5AE3-44FF-A00B-F0C46F89B7DA}" type="sibTrans" cxnId="{0FFD6BE6-81CE-4A16-92DA-3022E5A3CA7F}">
      <dgm:prSet/>
      <dgm:spPr/>
      <dgm:t>
        <a:bodyPr/>
        <a:lstStyle/>
        <a:p>
          <a:endParaRPr lang="tr-TR"/>
        </a:p>
      </dgm:t>
    </dgm:pt>
    <dgm:pt modelId="{AEAAE976-1F4E-46B1-A414-D69717A4DFC6}">
      <dgm:prSet phldrT="[Metin]" custT="1"/>
      <dgm:spPr/>
      <dgm:t>
        <a:bodyPr/>
        <a:lstStyle/>
        <a:p>
          <a:r>
            <a:rPr lang="tr-TR" sz="2000" dirty="0" smtClean="0">
              <a:effectLst>
                <a:outerShdw blurRad="38100" dist="38100" dir="2700000" algn="tl">
                  <a:srgbClr val="000000">
                    <a:alpha val="43137"/>
                  </a:srgbClr>
                </a:outerShdw>
              </a:effectLst>
              <a:latin typeface="Cambria" pitchFamily="18" charset="0"/>
            </a:rPr>
            <a:t>Daha sonra yatılı okul ve ayrı okul düzenlemeleri</a:t>
          </a:r>
          <a:endParaRPr lang="tr-TR" sz="2000" dirty="0">
            <a:effectLst>
              <a:outerShdw blurRad="38100" dist="38100" dir="2700000" algn="tl">
                <a:srgbClr val="000000">
                  <a:alpha val="43137"/>
                </a:srgbClr>
              </a:outerShdw>
            </a:effectLst>
            <a:latin typeface="Cambria" pitchFamily="18" charset="0"/>
          </a:endParaRPr>
        </a:p>
      </dgm:t>
    </dgm:pt>
    <dgm:pt modelId="{A33AC8ED-8732-48A0-A4F4-5988C325FCAF}" type="parTrans" cxnId="{8A2D0DA3-28DF-4EBE-AF7C-0BFF74510165}">
      <dgm:prSet/>
      <dgm:spPr/>
      <dgm:t>
        <a:bodyPr/>
        <a:lstStyle/>
        <a:p>
          <a:endParaRPr lang="tr-TR"/>
        </a:p>
      </dgm:t>
    </dgm:pt>
    <dgm:pt modelId="{FBF1C2E8-DDAD-4AAB-8F6E-9315435ED42B}" type="sibTrans" cxnId="{8A2D0DA3-28DF-4EBE-AF7C-0BFF74510165}">
      <dgm:prSet/>
      <dgm:spPr/>
      <dgm:t>
        <a:bodyPr/>
        <a:lstStyle/>
        <a:p>
          <a:endParaRPr lang="tr-TR"/>
        </a:p>
      </dgm:t>
    </dgm:pt>
    <dgm:pt modelId="{FF0E7399-22D5-4D5E-9AC3-A9058951E426}">
      <dgm:prSet phldrT="[Metin]" custT="1"/>
      <dgm:spPr/>
      <dgm:t>
        <a:bodyPr/>
        <a:lstStyle/>
        <a:p>
          <a:r>
            <a:rPr lang="tr-TR" sz="2000" dirty="0" smtClean="0">
              <a:effectLst>
                <a:outerShdw blurRad="38100" dist="38100" dir="2700000" algn="tl">
                  <a:srgbClr val="000000">
                    <a:alpha val="43137"/>
                  </a:srgbClr>
                </a:outerShdw>
              </a:effectLst>
              <a:latin typeface="Cambria" pitchFamily="18" charset="0"/>
            </a:rPr>
            <a:t>Bütünleşme çabaları, genel eğitim okullarına açılan özel sınıflar</a:t>
          </a:r>
          <a:endParaRPr lang="tr-TR" sz="2000" dirty="0">
            <a:effectLst>
              <a:outerShdw blurRad="38100" dist="38100" dir="2700000" algn="tl">
                <a:srgbClr val="000000">
                  <a:alpha val="43137"/>
                </a:srgbClr>
              </a:outerShdw>
            </a:effectLst>
            <a:latin typeface="Cambria" pitchFamily="18" charset="0"/>
          </a:endParaRPr>
        </a:p>
      </dgm:t>
    </dgm:pt>
    <dgm:pt modelId="{01098D15-CF85-4370-8140-FFB8FB3F93CB}" type="parTrans" cxnId="{0827E288-9B85-4290-8D7A-0F22A7796E57}">
      <dgm:prSet/>
      <dgm:spPr/>
      <dgm:t>
        <a:bodyPr/>
        <a:lstStyle/>
        <a:p>
          <a:endParaRPr lang="tr-TR"/>
        </a:p>
      </dgm:t>
    </dgm:pt>
    <dgm:pt modelId="{9F138E14-743C-4C97-824A-A7B985AC53A4}" type="sibTrans" cxnId="{0827E288-9B85-4290-8D7A-0F22A7796E57}">
      <dgm:prSet/>
      <dgm:spPr/>
      <dgm:t>
        <a:bodyPr/>
        <a:lstStyle/>
        <a:p>
          <a:endParaRPr lang="tr-TR"/>
        </a:p>
      </dgm:t>
    </dgm:pt>
    <dgm:pt modelId="{9B10EA63-A5B2-4A5E-82EC-CDE9F48128B7}">
      <dgm:prSet custT="1"/>
      <dgm:spPr/>
      <dgm:t>
        <a:bodyPr/>
        <a:lstStyle/>
        <a:p>
          <a:r>
            <a:rPr lang="tr-TR" sz="2000" dirty="0" smtClean="0">
              <a:effectLst>
                <a:outerShdw blurRad="38100" dist="38100" dir="2700000" algn="tl">
                  <a:srgbClr val="000000">
                    <a:alpha val="43137"/>
                  </a:srgbClr>
                </a:outerShdw>
              </a:effectLst>
              <a:latin typeface="Cambria" pitchFamily="18" charset="0"/>
            </a:rPr>
            <a:t>Genel eğitim  sınıflarında yarı zamanlı ya da tam zamanlı eğitim</a:t>
          </a:r>
          <a:endParaRPr lang="tr-TR" sz="2000" dirty="0">
            <a:effectLst>
              <a:outerShdw blurRad="38100" dist="38100" dir="2700000" algn="tl">
                <a:srgbClr val="000000">
                  <a:alpha val="43137"/>
                </a:srgbClr>
              </a:outerShdw>
            </a:effectLst>
            <a:latin typeface="Cambria" pitchFamily="18" charset="0"/>
          </a:endParaRPr>
        </a:p>
      </dgm:t>
    </dgm:pt>
    <dgm:pt modelId="{10D6D297-6EB4-4027-85E0-0D164EE48BD6}" type="parTrans" cxnId="{405751BC-0899-4D4E-B30A-CEA09795D605}">
      <dgm:prSet/>
      <dgm:spPr/>
      <dgm:t>
        <a:bodyPr/>
        <a:lstStyle/>
        <a:p>
          <a:endParaRPr lang="tr-TR"/>
        </a:p>
      </dgm:t>
    </dgm:pt>
    <dgm:pt modelId="{DAEB2DAA-6310-4CB6-AE9E-50B638E05626}" type="sibTrans" cxnId="{405751BC-0899-4D4E-B30A-CEA09795D605}">
      <dgm:prSet/>
      <dgm:spPr/>
      <dgm:t>
        <a:bodyPr/>
        <a:lstStyle/>
        <a:p>
          <a:endParaRPr lang="tr-TR"/>
        </a:p>
      </dgm:t>
    </dgm:pt>
    <dgm:pt modelId="{841980FA-01B8-4431-9EA6-C311D691FE77}" type="pres">
      <dgm:prSet presAssocID="{7A750822-3E6F-46C2-9E62-B6C7BF1CBBCC}" presName="outerComposite" presStyleCnt="0">
        <dgm:presLayoutVars>
          <dgm:chMax val="5"/>
          <dgm:dir/>
          <dgm:resizeHandles val="exact"/>
        </dgm:presLayoutVars>
      </dgm:prSet>
      <dgm:spPr/>
      <dgm:t>
        <a:bodyPr/>
        <a:lstStyle/>
        <a:p>
          <a:endParaRPr lang="tr-TR"/>
        </a:p>
      </dgm:t>
    </dgm:pt>
    <dgm:pt modelId="{8ECA85F9-D562-4BD0-9809-67C57BE787AE}" type="pres">
      <dgm:prSet presAssocID="{7A750822-3E6F-46C2-9E62-B6C7BF1CBBCC}" presName="dummyMaxCanvas" presStyleCnt="0">
        <dgm:presLayoutVars/>
      </dgm:prSet>
      <dgm:spPr/>
      <dgm:t>
        <a:bodyPr/>
        <a:lstStyle/>
        <a:p>
          <a:endParaRPr lang="tr-TR"/>
        </a:p>
      </dgm:t>
    </dgm:pt>
    <dgm:pt modelId="{67540C0D-EC33-4795-A532-76ABC0300800}" type="pres">
      <dgm:prSet presAssocID="{7A750822-3E6F-46C2-9E62-B6C7BF1CBBCC}" presName="FourNodes_1" presStyleLbl="node1" presStyleIdx="0" presStyleCnt="4">
        <dgm:presLayoutVars>
          <dgm:bulletEnabled val="1"/>
        </dgm:presLayoutVars>
      </dgm:prSet>
      <dgm:spPr/>
      <dgm:t>
        <a:bodyPr/>
        <a:lstStyle/>
        <a:p>
          <a:endParaRPr lang="tr-TR"/>
        </a:p>
      </dgm:t>
    </dgm:pt>
    <dgm:pt modelId="{EF601429-C15A-4972-A74C-FFEC484B8AE0}" type="pres">
      <dgm:prSet presAssocID="{7A750822-3E6F-46C2-9E62-B6C7BF1CBBCC}" presName="FourNodes_2" presStyleLbl="node1" presStyleIdx="1" presStyleCnt="4">
        <dgm:presLayoutVars>
          <dgm:bulletEnabled val="1"/>
        </dgm:presLayoutVars>
      </dgm:prSet>
      <dgm:spPr/>
      <dgm:t>
        <a:bodyPr/>
        <a:lstStyle/>
        <a:p>
          <a:endParaRPr lang="tr-TR"/>
        </a:p>
      </dgm:t>
    </dgm:pt>
    <dgm:pt modelId="{068EB14C-A606-4559-B5C9-8C8AE50563BB}" type="pres">
      <dgm:prSet presAssocID="{7A750822-3E6F-46C2-9E62-B6C7BF1CBBCC}" presName="FourNodes_3" presStyleLbl="node1" presStyleIdx="2" presStyleCnt="4" custScaleX="111882">
        <dgm:presLayoutVars>
          <dgm:bulletEnabled val="1"/>
        </dgm:presLayoutVars>
      </dgm:prSet>
      <dgm:spPr/>
      <dgm:t>
        <a:bodyPr/>
        <a:lstStyle/>
        <a:p>
          <a:endParaRPr lang="tr-TR"/>
        </a:p>
      </dgm:t>
    </dgm:pt>
    <dgm:pt modelId="{456891C5-CE6E-4E1F-BDB9-D96B0ED5593F}" type="pres">
      <dgm:prSet presAssocID="{7A750822-3E6F-46C2-9E62-B6C7BF1CBBCC}" presName="FourNodes_4" presStyleLbl="node1" presStyleIdx="3" presStyleCnt="4" custScaleX="109402">
        <dgm:presLayoutVars>
          <dgm:bulletEnabled val="1"/>
        </dgm:presLayoutVars>
      </dgm:prSet>
      <dgm:spPr/>
      <dgm:t>
        <a:bodyPr/>
        <a:lstStyle/>
        <a:p>
          <a:endParaRPr lang="tr-TR"/>
        </a:p>
      </dgm:t>
    </dgm:pt>
    <dgm:pt modelId="{1BB41649-4734-424D-AA56-7034D033B577}" type="pres">
      <dgm:prSet presAssocID="{7A750822-3E6F-46C2-9E62-B6C7BF1CBBCC}" presName="FourConn_1-2" presStyleLbl="fgAccFollowNode1" presStyleIdx="0" presStyleCnt="3">
        <dgm:presLayoutVars>
          <dgm:bulletEnabled val="1"/>
        </dgm:presLayoutVars>
      </dgm:prSet>
      <dgm:spPr/>
      <dgm:t>
        <a:bodyPr/>
        <a:lstStyle/>
        <a:p>
          <a:endParaRPr lang="tr-TR"/>
        </a:p>
      </dgm:t>
    </dgm:pt>
    <dgm:pt modelId="{61C19594-0AB2-467A-8764-81D1467F7FC0}" type="pres">
      <dgm:prSet presAssocID="{7A750822-3E6F-46C2-9E62-B6C7BF1CBBCC}" presName="FourConn_2-3" presStyleLbl="fgAccFollowNode1" presStyleIdx="1" presStyleCnt="3">
        <dgm:presLayoutVars>
          <dgm:bulletEnabled val="1"/>
        </dgm:presLayoutVars>
      </dgm:prSet>
      <dgm:spPr/>
      <dgm:t>
        <a:bodyPr/>
        <a:lstStyle/>
        <a:p>
          <a:endParaRPr lang="tr-TR"/>
        </a:p>
      </dgm:t>
    </dgm:pt>
    <dgm:pt modelId="{7B89FBF4-35C6-4DFC-961A-FFB61005AD5E}" type="pres">
      <dgm:prSet presAssocID="{7A750822-3E6F-46C2-9E62-B6C7BF1CBBCC}" presName="FourConn_3-4" presStyleLbl="fgAccFollowNode1" presStyleIdx="2" presStyleCnt="3">
        <dgm:presLayoutVars>
          <dgm:bulletEnabled val="1"/>
        </dgm:presLayoutVars>
      </dgm:prSet>
      <dgm:spPr/>
      <dgm:t>
        <a:bodyPr/>
        <a:lstStyle/>
        <a:p>
          <a:endParaRPr lang="tr-TR"/>
        </a:p>
      </dgm:t>
    </dgm:pt>
    <dgm:pt modelId="{EFD54960-42FA-4E25-8E79-3928788DEFC3}" type="pres">
      <dgm:prSet presAssocID="{7A750822-3E6F-46C2-9E62-B6C7BF1CBBCC}" presName="FourNodes_1_text" presStyleLbl="node1" presStyleIdx="3" presStyleCnt="4">
        <dgm:presLayoutVars>
          <dgm:bulletEnabled val="1"/>
        </dgm:presLayoutVars>
      </dgm:prSet>
      <dgm:spPr/>
      <dgm:t>
        <a:bodyPr/>
        <a:lstStyle/>
        <a:p>
          <a:endParaRPr lang="tr-TR"/>
        </a:p>
      </dgm:t>
    </dgm:pt>
    <dgm:pt modelId="{DDA518C8-650A-4140-B71E-3A90CDC6D6D5}" type="pres">
      <dgm:prSet presAssocID="{7A750822-3E6F-46C2-9E62-B6C7BF1CBBCC}" presName="FourNodes_2_text" presStyleLbl="node1" presStyleIdx="3" presStyleCnt="4">
        <dgm:presLayoutVars>
          <dgm:bulletEnabled val="1"/>
        </dgm:presLayoutVars>
      </dgm:prSet>
      <dgm:spPr/>
      <dgm:t>
        <a:bodyPr/>
        <a:lstStyle/>
        <a:p>
          <a:endParaRPr lang="tr-TR"/>
        </a:p>
      </dgm:t>
    </dgm:pt>
    <dgm:pt modelId="{8057A7BC-AE92-4448-A7D5-916705BE1F22}" type="pres">
      <dgm:prSet presAssocID="{7A750822-3E6F-46C2-9E62-B6C7BF1CBBCC}" presName="FourNodes_3_text" presStyleLbl="node1" presStyleIdx="3" presStyleCnt="4">
        <dgm:presLayoutVars>
          <dgm:bulletEnabled val="1"/>
        </dgm:presLayoutVars>
      </dgm:prSet>
      <dgm:spPr/>
      <dgm:t>
        <a:bodyPr/>
        <a:lstStyle/>
        <a:p>
          <a:endParaRPr lang="tr-TR"/>
        </a:p>
      </dgm:t>
    </dgm:pt>
    <dgm:pt modelId="{5E873F11-A0C7-4C16-BE90-727FD1A45665}" type="pres">
      <dgm:prSet presAssocID="{7A750822-3E6F-46C2-9E62-B6C7BF1CBBCC}" presName="FourNodes_4_text" presStyleLbl="node1" presStyleIdx="3" presStyleCnt="4">
        <dgm:presLayoutVars>
          <dgm:bulletEnabled val="1"/>
        </dgm:presLayoutVars>
      </dgm:prSet>
      <dgm:spPr/>
      <dgm:t>
        <a:bodyPr/>
        <a:lstStyle/>
        <a:p>
          <a:endParaRPr lang="tr-TR"/>
        </a:p>
      </dgm:t>
    </dgm:pt>
  </dgm:ptLst>
  <dgm:cxnLst>
    <dgm:cxn modelId="{0827E288-9B85-4290-8D7A-0F22A7796E57}" srcId="{7A750822-3E6F-46C2-9E62-B6C7BF1CBBCC}" destId="{FF0E7399-22D5-4D5E-9AC3-A9058951E426}" srcOrd="2" destOrd="0" parTransId="{01098D15-CF85-4370-8140-FFB8FB3F93CB}" sibTransId="{9F138E14-743C-4C97-824A-A7B985AC53A4}"/>
    <dgm:cxn modelId="{58D53803-2D5F-4AA3-9264-8D58ECC003E8}" type="presOf" srcId="{5D71A365-01A1-4327-A524-2AAB581C8E77}" destId="{EFD54960-42FA-4E25-8E79-3928788DEFC3}" srcOrd="1" destOrd="0" presId="urn:microsoft.com/office/officeart/2005/8/layout/vProcess5"/>
    <dgm:cxn modelId="{A9F869D0-8CF1-46A8-AA2E-0A9B98E802E1}" type="presOf" srcId="{5D71A365-01A1-4327-A524-2AAB581C8E77}" destId="{67540C0D-EC33-4795-A532-76ABC0300800}" srcOrd="0" destOrd="0" presId="urn:microsoft.com/office/officeart/2005/8/layout/vProcess5"/>
    <dgm:cxn modelId="{A6E047AB-8529-4D2A-8B28-1D4E3AAFF0AB}" type="presOf" srcId="{FF0E7399-22D5-4D5E-9AC3-A9058951E426}" destId="{068EB14C-A606-4559-B5C9-8C8AE50563BB}" srcOrd="0" destOrd="0" presId="urn:microsoft.com/office/officeart/2005/8/layout/vProcess5"/>
    <dgm:cxn modelId="{B6673A29-A82C-4823-A7D7-B8BA08D1197D}" type="presOf" srcId="{FBF1C2E8-DDAD-4AAB-8F6E-9315435ED42B}" destId="{61C19594-0AB2-467A-8764-81D1467F7FC0}" srcOrd="0" destOrd="0" presId="urn:microsoft.com/office/officeart/2005/8/layout/vProcess5"/>
    <dgm:cxn modelId="{9B8E3DB5-EA9F-4B6D-B1E1-7400B1971F0E}" type="presOf" srcId="{7A750822-3E6F-46C2-9E62-B6C7BF1CBBCC}" destId="{841980FA-01B8-4431-9EA6-C311D691FE77}" srcOrd="0" destOrd="0" presId="urn:microsoft.com/office/officeart/2005/8/layout/vProcess5"/>
    <dgm:cxn modelId="{8A2D0DA3-28DF-4EBE-AF7C-0BFF74510165}" srcId="{7A750822-3E6F-46C2-9E62-B6C7BF1CBBCC}" destId="{AEAAE976-1F4E-46B1-A414-D69717A4DFC6}" srcOrd="1" destOrd="0" parTransId="{A33AC8ED-8732-48A0-A4F4-5988C325FCAF}" sibTransId="{FBF1C2E8-DDAD-4AAB-8F6E-9315435ED42B}"/>
    <dgm:cxn modelId="{6F91A823-629B-4D15-9C41-513B73E2897F}" type="presOf" srcId="{9B10EA63-A5B2-4A5E-82EC-CDE9F48128B7}" destId="{456891C5-CE6E-4E1F-BDB9-D96B0ED5593F}" srcOrd="0" destOrd="0" presId="urn:microsoft.com/office/officeart/2005/8/layout/vProcess5"/>
    <dgm:cxn modelId="{7E6370EC-21E6-4B09-8C52-2FA93DEBD2A8}" type="presOf" srcId="{9F138E14-743C-4C97-824A-A7B985AC53A4}" destId="{7B89FBF4-35C6-4DFC-961A-FFB61005AD5E}" srcOrd="0" destOrd="0" presId="urn:microsoft.com/office/officeart/2005/8/layout/vProcess5"/>
    <dgm:cxn modelId="{0FFD6BE6-81CE-4A16-92DA-3022E5A3CA7F}" srcId="{7A750822-3E6F-46C2-9E62-B6C7BF1CBBCC}" destId="{5D71A365-01A1-4327-A524-2AAB581C8E77}" srcOrd="0" destOrd="0" parTransId="{44792A22-525D-4107-A430-EB49CF148B38}" sibTransId="{EE91AD4F-5AE3-44FF-A00B-F0C46F89B7DA}"/>
    <dgm:cxn modelId="{4710C71A-72BB-4760-A5E0-AF193914ACAE}" type="presOf" srcId="{AEAAE976-1F4E-46B1-A414-D69717A4DFC6}" destId="{DDA518C8-650A-4140-B71E-3A90CDC6D6D5}" srcOrd="1" destOrd="0" presId="urn:microsoft.com/office/officeart/2005/8/layout/vProcess5"/>
    <dgm:cxn modelId="{A390DE8B-C6D1-4EBA-982A-D7F1EA5B2D99}" type="presOf" srcId="{FF0E7399-22D5-4D5E-9AC3-A9058951E426}" destId="{8057A7BC-AE92-4448-A7D5-916705BE1F22}" srcOrd="1" destOrd="0" presId="urn:microsoft.com/office/officeart/2005/8/layout/vProcess5"/>
    <dgm:cxn modelId="{1A8589C0-5DF7-45B2-969F-B3B2E364A4B9}" type="presOf" srcId="{AEAAE976-1F4E-46B1-A414-D69717A4DFC6}" destId="{EF601429-C15A-4972-A74C-FFEC484B8AE0}" srcOrd="0" destOrd="0" presId="urn:microsoft.com/office/officeart/2005/8/layout/vProcess5"/>
    <dgm:cxn modelId="{00301EE8-CA64-40A5-AF29-936D2CED1112}" type="presOf" srcId="{EE91AD4F-5AE3-44FF-A00B-F0C46F89B7DA}" destId="{1BB41649-4734-424D-AA56-7034D033B577}" srcOrd="0" destOrd="0" presId="urn:microsoft.com/office/officeart/2005/8/layout/vProcess5"/>
    <dgm:cxn modelId="{0C6160A7-3716-4427-8F52-00B60D68D247}" type="presOf" srcId="{9B10EA63-A5B2-4A5E-82EC-CDE9F48128B7}" destId="{5E873F11-A0C7-4C16-BE90-727FD1A45665}" srcOrd="1" destOrd="0" presId="urn:microsoft.com/office/officeart/2005/8/layout/vProcess5"/>
    <dgm:cxn modelId="{405751BC-0899-4D4E-B30A-CEA09795D605}" srcId="{7A750822-3E6F-46C2-9E62-B6C7BF1CBBCC}" destId="{9B10EA63-A5B2-4A5E-82EC-CDE9F48128B7}" srcOrd="3" destOrd="0" parTransId="{10D6D297-6EB4-4027-85E0-0D164EE48BD6}" sibTransId="{DAEB2DAA-6310-4CB6-AE9E-50B638E05626}"/>
    <dgm:cxn modelId="{55DA19A8-0C97-4860-A525-54259950D351}" type="presParOf" srcId="{841980FA-01B8-4431-9EA6-C311D691FE77}" destId="{8ECA85F9-D562-4BD0-9809-67C57BE787AE}" srcOrd="0" destOrd="0" presId="urn:microsoft.com/office/officeart/2005/8/layout/vProcess5"/>
    <dgm:cxn modelId="{705E48A7-DD63-4D87-B2DB-B109D124262F}" type="presParOf" srcId="{841980FA-01B8-4431-9EA6-C311D691FE77}" destId="{67540C0D-EC33-4795-A532-76ABC0300800}" srcOrd="1" destOrd="0" presId="urn:microsoft.com/office/officeart/2005/8/layout/vProcess5"/>
    <dgm:cxn modelId="{A4BF7393-081B-462B-9395-2184DA17F863}" type="presParOf" srcId="{841980FA-01B8-4431-9EA6-C311D691FE77}" destId="{EF601429-C15A-4972-A74C-FFEC484B8AE0}" srcOrd="2" destOrd="0" presId="urn:microsoft.com/office/officeart/2005/8/layout/vProcess5"/>
    <dgm:cxn modelId="{16DA7A68-BB28-4F26-951B-35DE76458DC2}" type="presParOf" srcId="{841980FA-01B8-4431-9EA6-C311D691FE77}" destId="{068EB14C-A606-4559-B5C9-8C8AE50563BB}" srcOrd="3" destOrd="0" presId="urn:microsoft.com/office/officeart/2005/8/layout/vProcess5"/>
    <dgm:cxn modelId="{44BF2C5D-C3DE-4916-8051-90A5D9B4F354}" type="presParOf" srcId="{841980FA-01B8-4431-9EA6-C311D691FE77}" destId="{456891C5-CE6E-4E1F-BDB9-D96B0ED5593F}" srcOrd="4" destOrd="0" presId="urn:microsoft.com/office/officeart/2005/8/layout/vProcess5"/>
    <dgm:cxn modelId="{150FC191-27D0-40FC-847C-740736EFFD77}" type="presParOf" srcId="{841980FA-01B8-4431-9EA6-C311D691FE77}" destId="{1BB41649-4734-424D-AA56-7034D033B577}" srcOrd="5" destOrd="0" presId="urn:microsoft.com/office/officeart/2005/8/layout/vProcess5"/>
    <dgm:cxn modelId="{7C534AF0-2855-46A9-BDCD-E0CD110EE33B}" type="presParOf" srcId="{841980FA-01B8-4431-9EA6-C311D691FE77}" destId="{61C19594-0AB2-467A-8764-81D1467F7FC0}" srcOrd="6" destOrd="0" presId="urn:microsoft.com/office/officeart/2005/8/layout/vProcess5"/>
    <dgm:cxn modelId="{732CB90D-2396-4631-AFB6-239C74809AB9}" type="presParOf" srcId="{841980FA-01B8-4431-9EA6-C311D691FE77}" destId="{7B89FBF4-35C6-4DFC-961A-FFB61005AD5E}" srcOrd="7" destOrd="0" presId="urn:microsoft.com/office/officeart/2005/8/layout/vProcess5"/>
    <dgm:cxn modelId="{04FE933E-74DF-4031-BE47-9A6A040FB76C}" type="presParOf" srcId="{841980FA-01B8-4431-9EA6-C311D691FE77}" destId="{EFD54960-42FA-4E25-8E79-3928788DEFC3}" srcOrd="8" destOrd="0" presId="urn:microsoft.com/office/officeart/2005/8/layout/vProcess5"/>
    <dgm:cxn modelId="{4DA57774-23CE-4E24-8FFF-60FF6146A57F}" type="presParOf" srcId="{841980FA-01B8-4431-9EA6-C311D691FE77}" destId="{DDA518C8-650A-4140-B71E-3A90CDC6D6D5}" srcOrd="9" destOrd="0" presId="urn:microsoft.com/office/officeart/2005/8/layout/vProcess5"/>
    <dgm:cxn modelId="{3DC4F00E-79F8-49F1-B780-CDAEDF4AF939}" type="presParOf" srcId="{841980FA-01B8-4431-9EA6-C311D691FE77}" destId="{8057A7BC-AE92-4448-A7D5-916705BE1F22}" srcOrd="10" destOrd="0" presId="urn:microsoft.com/office/officeart/2005/8/layout/vProcess5"/>
    <dgm:cxn modelId="{E43B3684-2C62-45E4-AABB-D69D02F4E22F}" type="presParOf" srcId="{841980FA-01B8-4431-9EA6-C311D691FE77}" destId="{5E873F11-A0C7-4C16-BE90-727FD1A45665}" srcOrd="11" destOrd="0" presId="urn:microsoft.com/office/officeart/2005/8/layout/vProcess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385D10B-6E77-42ED-94AF-42DC03101363}" type="doc">
      <dgm:prSet loTypeId="urn:microsoft.com/office/officeart/2005/8/layout/vList3#3" loCatId="list" qsTypeId="urn:microsoft.com/office/officeart/2005/8/quickstyle/3d1" qsCatId="3D" csTypeId="urn:microsoft.com/office/officeart/2005/8/colors/colorful2" csCatId="colorful" phldr="1"/>
      <dgm:spPr/>
    </dgm:pt>
    <dgm:pt modelId="{4624E6F6-7E22-446F-BD28-62CF8E603897}">
      <dgm:prSet phldrT="[Metin]" custT="1"/>
      <dgm:spPr/>
      <dgm:t>
        <a:bodyPr/>
        <a:lstStyle/>
        <a:p>
          <a:r>
            <a:rPr lang="tr-TR" sz="2400" dirty="0" smtClean="0">
              <a:solidFill>
                <a:schemeClr val="bg1"/>
              </a:solidFill>
              <a:effectLst>
                <a:outerShdw blurRad="38100" dist="38100" dir="2700000" algn="tl">
                  <a:srgbClr val="000000">
                    <a:alpha val="43137"/>
                  </a:srgbClr>
                </a:outerShdw>
              </a:effectLst>
              <a:latin typeface="Cambria" pitchFamily="18" charset="0"/>
            </a:rPr>
            <a:t>En az kısıtlayıcı ortam</a:t>
          </a:r>
          <a:endParaRPr lang="tr-TR" sz="2400" dirty="0">
            <a:solidFill>
              <a:schemeClr val="bg1"/>
            </a:solidFill>
            <a:effectLst>
              <a:outerShdw blurRad="38100" dist="38100" dir="2700000" algn="tl">
                <a:srgbClr val="000000">
                  <a:alpha val="43137"/>
                </a:srgbClr>
              </a:outerShdw>
            </a:effectLst>
            <a:latin typeface="Cambria" pitchFamily="18" charset="0"/>
          </a:endParaRPr>
        </a:p>
      </dgm:t>
    </dgm:pt>
    <dgm:pt modelId="{1AC76C77-CE5B-4911-A8AE-C82EB16CEB85}" type="parTrans" cxnId="{65D942D2-4877-4AD7-BE8B-C09D8D55A66F}">
      <dgm:prSet/>
      <dgm:spPr/>
      <dgm:t>
        <a:bodyPr/>
        <a:lstStyle/>
        <a:p>
          <a:endParaRPr lang="tr-TR"/>
        </a:p>
      </dgm:t>
    </dgm:pt>
    <dgm:pt modelId="{FD899C87-B79B-49E9-BCD1-3FE4E56BAE10}" type="sibTrans" cxnId="{65D942D2-4877-4AD7-BE8B-C09D8D55A66F}">
      <dgm:prSet/>
      <dgm:spPr/>
      <dgm:t>
        <a:bodyPr/>
        <a:lstStyle/>
        <a:p>
          <a:endParaRPr lang="tr-TR"/>
        </a:p>
      </dgm:t>
    </dgm:pt>
    <dgm:pt modelId="{56AA00AD-5B4F-4E8C-B99A-E79C83133C36}">
      <dgm:prSet phldrT="[Metin]" custT="1"/>
      <dgm:spPr/>
      <dgm:t>
        <a:bodyPr/>
        <a:lstStyle/>
        <a:p>
          <a:r>
            <a:rPr lang="tr-TR" sz="2400" b="0" dirty="0" smtClean="0">
              <a:solidFill>
                <a:schemeClr val="bg1"/>
              </a:solidFill>
              <a:effectLst>
                <a:outerShdw blurRad="38100" dist="38100" dir="2700000" algn="tl">
                  <a:srgbClr val="000000">
                    <a:alpha val="43137"/>
                  </a:srgbClr>
                </a:outerShdw>
              </a:effectLst>
              <a:latin typeface="Cambria" pitchFamily="18" charset="0"/>
            </a:rPr>
            <a:t>Gereksinime göre bireysel hizmet</a:t>
          </a:r>
          <a:endParaRPr lang="tr-TR" sz="2400" b="0" dirty="0">
            <a:solidFill>
              <a:schemeClr val="bg1"/>
            </a:solidFill>
            <a:effectLst>
              <a:outerShdw blurRad="38100" dist="38100" dir="2700000" algn="tl">
                <a:srgbClr val="000000">
                  <a:alpha val="43137"/>
                </a:srgbClr>
              </a:outerShdw>
            </a:effectLst>
            <a:latin typeface="Cambria" pitchFamily="18" charset="0"/>
          </a:endParaRPr>
        </a:p>
      </dgm:t>
    </dgm:pt>
    <dgm:pt modelId="{61D71A5C-1376-4F46-85A1-4BB24EC32F7C}" type="parTrans" cxnId="{268FF863-ADDA-469F-A5EB-7A05CB5F428A}">
      <dgm:prSet/>
      <dgm:spPr/>
      <dgm:t>
        <a:bodyPr/>
        <a:lstStyle/>
        <a:p>
          <a:endParaRPr lang="tr-TR"/>
        </a:p>
      </dgm:t>
    </dgm:pt>
    <dgm:pt modelId="{B9B8FCD9-F438-45D3-AABD-A3E25BE153C7}" type="sibTrans" cxnId="{268FF863-ADDA-469F-A5EB-7A05CB5F428A}">
      <dgm:prSet/>
      <dgm:spPr/>
      <dgm:t>
        <a:bodyPr/>
        <a:lstStyle/>
        <a:p>
          <a:endParaRPr lang="tr-TR"/>
        </a:p>
      </dgm:t>
    </dgm:pt>
    <dgm:pt modelId="{0EF65688-F9A4-4F27-A79C-5C3E3081C62C}">
      <dgm:prSet phldrT="[Metin]" custT="1"/>
      <dgm:spPr/>
      <dgm:t>
        <a:bodyPr/>
        <a:lstStyle/>
        <a:p>
          <a:r>
            <a:rPr lang="tr-TR" sz="2400" dirty="0" smtClean="0">
              <a:solidFill>
                <a:schemeClr val="bg1"/>
              </a:solidFill>
              <a:effectLst>
                <a:outerShdw blurRad="38100" dist="38100" dir="2700000" algn="tl">
                  <a:srgbClr val="000000">
                    <a:alpha val="43137"/>
                  </a:srgbClr>
                </a:outerShdw>
              </a:effectLst>
              <a:latin typeface="Cambria" pitchFamily="18" charset="0"/>
            </a:rPr>
            <a:t>Destek hizmetler ve uzman personel </a:t>
          </a:r>
          <a:endParaRPr lang="tr-TR" sz="2400" dirty="0">
            <a:solidFill>
              <a:schemeClr val="bg1"/>
            </a:solidFill>
            <a:effectLst>
              <a:outerShdw blurRad="38100" dist="38100" dir="2700000" algn="tl">
                <a:srgbClr val="000000">
                  <a:alpha val="43137"/>
                </a:srgbClr>
              </a:outerShdw>
            </a:effectLst>
            <a:latin typeface="Cambria" pitchFamily="18" charset="0"/>
          </a:endParaRPr>
        </a:p>
      </dgm:t>
    </dgm:pt>
    <dgm:pt modelId="{2C8A650B-59EC-4FA4-BCE8-7F3F1F6062F9}" type="parTrans" cxnId="{73B2B35B-F53C-45FF-B800-A0114CEE85A2}">
      <dgm:prSet/>
      <dgm:spPr/>
      <dgm:t>
        <a:bodyPr/>
        <a:lstStyle/>
        <a:p>
          <a:endParaRPr lang="tr-TR"/>
        </a:p>
      </dgm:t>
    </dgm:pt>
    <dgm:pt modelId="{8E931D8E-0B91-4168-BB2B-9B699698ADB1}" type="sibTrans" cxnId="{73B2B35B-F53C-45FF-B800-A0114CEE85A2}">
      <dgm:prSet/>
      <dgm:spPr/>
      <dgm:t>
        <a:bodyPr/>
        <a:lstStyle/>
        <a:p>
          <a:endParaRPr lang="tr-TR"/>
        </a:p>
      </dgm:t>
    </dgm:pt>
    <dgm:pt modelId="{7C414B87-648E-4528-903B-BAE1F581C635}">
      <dgm:prSet custT="1"/>
      <dgm:spPr/>
      <dgm:t>
        <a:bodyPr/>
        <a:lstStyle/>
        <a:p>
          <a:r>
            <a:rPr lang="tr-TR" sz="2400" dirty="0" smtClean="0">
              <a:solidFill>
                <a:schemeClr val="bg1"/>
              </a:solidFill>
              <a:effectLst>
                <a:outerShdw blurRad="38100" dist="38100" dir="2700000" algn="tl">
                  <a:srgbClr val="000000">
                    <a:alpha val="43137"/>
                  </a:srgbClr>
                </a:outerShdw>
              </a:effectLst>
              <a:latin typeface="Cambria" pitchFamily="18" charset="0"/>
            </a:rPr>
            <a:t>Erken</a:t>
          </a:r>
          <a:r>
            <a:rPr lang="tr-TR" sz="2400" baseline="0" dirty="0" smtClean="0">
              <a:solidFill>
                <a:schemeClr val="bg1"/>
              </a:solidFill>
              <a:effectLst>
                <a:outerShdw blurRad="38100" dist="38100" dir="2700000" algn="tl">
                  <a:srgbClr val="000000">
                    <a:alpha val="43137"/>
                  </a:srgbClr>
                </a:outerShdw>
              </a:effectLst>
              <a:latin typeface="Cambria" pitchFamily="18" charset="0"/>
            </a:rPr>
            <a:t> çocuklukta özel eğitim</a:t>
          </a:r>
          <a:endParaRPr lang="tr-TR" sz="2400" dirty="0">
            <a:solidFill>
              <a:schemeClr val="bg1"/>
            </a:solidFill>
            <a:effectLst>
              <a:outerShdw blurRad="38100" dist="38100" dir="2700000" algn="tl">
                <a:srgbClr val="000000">
                  <a:alpha val="43137"/>
                </a:srgbClr>
              </a:outerShdw>
            </a:effectLst>
            <a:latin typeface="Cambria" pitchFamily="18" charset="0"/>
          </a:endParaRPr>
        </a:p>
      </dgm:t>
    </dgm:pt>
    <dgm:pt modelId="{EBEFCD6E-37A8-4C73-8C89-69192E760B43}" type="parTrans" cxnId="{70EB90D2-4269-4A45-B710-9901D6CE4E4D}">
      <dgm:prSet/>
      <dgm:spPr/>
      <dgm:t>
        <a:bodyPr/>
        <a:lstStyle/>
        <a:p>
          <a:endParaRPr lang="tr-TR"/>
        </a:p>
      </dgm:t>
    </dgm:pt>
    <dgm:pt modelId="{296D9591-58F2-4305-8495-4E52F2DE2523}" type="sibTrans" cxnId="{70EB90D2-4269-4A45-B710-9901D6CE4E4D}">
      <dgm:prSet/>
      <dgm:spPr/>
      <dgm:t>
        <a:bodyPr/>
        <a:lstStyle/>
        <a:p>
          <a:endParaRPr lang="tr-TR"/>
        </a:p>
      </dgm:t>
    </dgm:pt>
    <dgm:pt modelId="{DB3F1683-E62A-4A5B-A3C4-F5C9FB28F513}" type="pres">
      <dgm:prSet presAssocID="{0385D10B-6E77-42ED-94AF-42DC03101363}" presName="linearFlow" presStyleCnt="0">
        <dgm:presLayoutVars>
          <dgm:dir/>
          <dgm:resizeHandles val="exact"/>
        </dgm:presLayoutVars>
      </dgm:prSet>
      <dgm:spPr/>
    </dgm:pt>
    <dgm:pt modelId="{40EA2DC8-EDAE-408E-9F69-196E11DC1721}" type="pres">
      <dgm:prSet presAssocID="{4624E6F6-7E22-446F-BD28-62CF8E603897}" presName="composite" presStyleCnt="0"/>
      <dgm:spPr/>
    </dgm:pt>
    <dgm:pt modelId="{199B6229-D110-4103-A37A-802AEBDE298A}" type="pres">
      <dgm:prSet presAssocID="{4624E6F6-7E22-446F-BD28-62CF8E603897}" presName="imgShp" presStyleLbl="fgImgPlace1" presStyleIdx="0" presStyleCnt="4" custLinFactX="-19415" custLinFactNeighborX="-100000" custLinFactNeighborY="-132"/>
      <dgm:spPr>
        <a:prstGeom prst="cloud">
          <a:avLst/>
        </a:prstGeom>
      </dgm:spPr>
    </dgm:pt>
    <dgm:pt modelId="{ACB4CE88-8447-40AE-8DAD-F4BCCE63CD35}" type="pres">
      <dgm:prSet presAssocID="{4624E6F6-7E22-446F-BD28-62CF8E603897}" presName="txShp" presStyleLbl="node1" presStyleIdx="0" presStyleCnt="4" custScaleX="132227">
        <dgm:presLayoutVars>
          <dgm:bulletEnabled val="1"/>
        </dgm:presLayoutVars>
      </dgm:prSet>
      <dgm:spPr/>
      <dgm:t>
        <a:bodyPr/>
        <a:lstStyle/>
        <a:p>
          <a:endParaRPr lang="tr-TR"/>
        </a:p>
      </dgm:t>
    </dgm:pt>
    <dgm:pt modelId="{8EDCC2C5-D493-432E-ACA3-A3D2F6CD22F9}" type="pres">
      <dgm:prSet presAssocID="{FD899C87-B79B-49E9-BCD1-3FE4E56BAE10}" presName="spacing" presStyleCnt="0"/>
      <dgm:spPr/>
    </dgm:pt>
    <dgm:pt modelId="{854B10FA-0B7D-408C-BA6A-405EE404B503}" type="pres">
      <dgm:prSet presAssocID="{56AA00AD-5B4F-4E8C-B99A-E79C83133C36}" presName="composite" presStyleCnt="0"/>
      <dgm:spPr/>
    </dgm:pt>
    <dgm:pt modelId="{A2CCDBE1-F7E3-46F7-959D-A94291BB12A1}" type="pres">
      <dgm:prSet presAssocID="{56AA00AD-5B4F-4E8C-B99A-E79C83133C36}" presName="imgShp" presStyleLbl="fgImgPlace1" presStyleIdx="1" presStyleCnt="4" custLinFactX="-30394" custLinFactNeighborX="-100000" custLinFactNeighborY="1772"/>
      <dgm:spPr>
        <a:prstGeom prst="cloud">
          <a:avLst/>
        </a:prstGeom>
      </dgm:spPr>
    </dgm:pt>
    <dgm:pt modelId="{FF62A2C7-5B25-42B2-82E5-5967BE369847}" type="pres">
      <dgm:prSet presAssocID="{56AA00AD-5B4F-4E8C-B99A-E79C83133C36}" presName="txShp" presStyleLbl="node1" presStyleIdx="1" presStyleCnt="4" custScaleX="134820">
        <dgm:presLayoutVars>
          <dgm:bulletEnabled val="1"/>
        </dgm:presLayoutVars>
      </dgm:prSet>
      <dgm:spPr/>
      <dgm:t>
        <a:bodyPr/>
        <a:lstStyle/>
        <a:p>
          <a:endParaRPr lang="tr-TR"/>
        </a:p>
      </dgm:t>
    </dgm:pt>
    <dgm:pt modelId="{4DD5D7B0-7027-4308-BE0F-E906EC96CCB3}" type="pres">
      <dgm:prSet presAssocID="{B9B8FCD9-F438-45D3-AABD-A3E25BE153C7}" presName="spacing" presStyleCnt="0"/>
      <dgm:spPr/>
    </dgm:pt>
    <dgm:pt modelId="{22787C1B-FF64-4248-A574-F55D18CFFCFB}" type="pres">
      <dgm:prSet presAssocID="{0EF65688-F9A4-4F27-A79C-5C3E3081C62C}" presName="composite" presStyleCnt="0"/>
      <dgm:spPr/>
    </dgm:pt>
    <dgm:pt modelId="{F534B59B-08A3-41DF-8B61-B06DCF7222FD}" type="pres">
      <dgm:prSet presAssocID="{0EF65688-F9A4-4F27-A79C-5C3E3081C62C}" presName="imgShp" presStyleLbl="fgImgPlace1" presStyleIdx="2" presStyleCnt="4" custLinFactX="-30394" custLinFactNeighborX="-100000" custLinFactNeighborY="3676"/>
      <dgm:spPr>
        <a:prstGeom prst="cloud">
          <a:avLst/>
        </a:prstGeom>
      </dgm:spPr>
    </dgm:pt>
    <dgm:pt modelId="{B6369982-1A57-491F-B6F7-F7E6BB5DE4CF}" type="pres">
      <dgm:prSet presAssocID="{0EF65688-F9A4-4F27-A79C-5C3E3081C62C}" presName="txShp" presStyleLbl="node1" presStyleIdx="2" presStyleCnt="4" custScaleX="134820">
        <dgm:presLayoutVars>
          <dgm:bulletEnabled val="1"/>
        </dgm:presLayoutVars>
      </dgm:prSet>
      <dgm:spPr/>
      <dgm:t>
        <a:bodyPr/>
        <a:lstStyle/>
        <a:p>
          <a:endParaRPr lang="tr-TR"/>
        </a:p>
      </dgm:t>
    </dgm:pt>
    <dgm:pt modelId="{1248DEF8-A0E6-4459-9676-CEE8DF7E0C8C}" type="pres">
      <dgm:prSet presAssocID="{8E931D8E-0B91-4168-BB2B-9B699698ADB1}" presName="spacing" presStyleCnt="0"/>
      <dgm:spPr/>
    </dgm:pt>
    <dgm:pt modelId="{ECCD2674-7ED2-4827-BCD1-5FB23073A952}" type="pres">
      <dgm:prSet presAssocID="{7C414B87-648E-4528-903B-BAE1F581C635}" presName="composite" presStyleCnt="0"/>
      <dgm:spPr/>
    </dgm:pt>
    <dgm:pt modelId="{9251A3DC-7DDE-4FD4-A175-C604F3239000}" type="pres">
      <dgm:prSet presAssocID="{7C414B87-648E-4528-903B-BAE1F581C635}" presName="imgShp" presStyleLbl="fgImgPlace1" presStyleIdx="3" presStyleCnt="4" custLinFactX="-30395" custLinFactNeighborX="-100000" custLinFactNeighborY="5581"/>
      <dgm:spPr>
        <a:prstGeom prst="cloud">
          <a:avLst/>
        </a:prstGeom>
      </dgm:spPr>
    </dgm:pt>
    <dgm:pt modelId="{6C62A46D-33F9-42C6-B63E-66DED8D4DF70}" type="pres">
      <dgm:prSet presAssocID="{7C414B87-648E-4528-903B-BAE1F581C635}" presName="txShp" presStyleLbl="node1" presStyleIdx="3" presStyleCnt="4" custScaleX="134820">
        <dgm:presLayoutVars>
          <dgm:bulletEnabled val="1"/>
        </dgm:presLayoutVars>
      </dgm:prSet>
      <dgm:spPr/>
      <dgm:t>
        <a:bodyPr/>
        <a:lstStyle/>
        <a:p>
          <a:endParaRPr lang="tr-TR"/>
        </a:p>
      </dgm:t>
    </dgm:pt>
  </dgm:ptLst>
  <dgm:cxnLst>
    <dgm:cxn modelId="{96EA8DD1-60FB-4CEA-9011-7DCB60191A2F}" type="presOf" srcId="{56AA00AD-5B4F-4E8C-B99A-E79C83133C36}" destId="{FF62A2C7-5B25-42B2-82E5-5967BE369847}" srcOrd="0" destOrd="0" presId="urn:microsoft.com/office/officeart/2005/8/layout/vList3#3"/>
    <dgm:cxn modelId="{268FF863-ADDA-469F-A5EB-7A05CB5F428A}" srcId="{0385D10B-6E77-42ED-94AF-42DC03101363}" destId="{56AA00AD-5B4F-4E8C-B99A-E79C83133C36}" srcOrd="1" destOrd="0" parTransId="{61D71A5C-1376-4F46-85A1-4BB24EC32F7C}" sibTransId="{B9B8FCD9-F438-45D3-AABD-A3E25BE153C7}"/>
    <dgm:cxn modelId="{65D942D2-4877-4AD7-BE8B-C09D8D55A66F}" srcId="{0385D10B-6E77-42ED-94AF-42DC03101363}" destId="{4624E6F6-7E22-446F-BD28-62CF8E603897}" srcOrd="0" destOrd="0" parTransId="{1AC76C77-CE5B-4911-A8AE-C82EB16CEB85}" sibTransId="{FD899C87-B79B-49E9-BCD1-3FE4E56BAE10}"/>
    <dgm:cxn modelId="{A6F0C1C1-EFAA-4E6E-BBB2-8CB75414F13C}" type="presOf" srcId="{4624E6F6-7E22-446F-BD28-62CF8E603897}" destId="{ACB4CE88-8447-40AE-8DAD-F4BCCE63CD35}" srcOrd="0" destOrd="0" presId="urn:microsoft.com/office/officeart/2005/8/layout/vList3#3"/>
    <dgm:cxn modelId="{70EB90D2-4269-4A45-B710-9901D6CE4E4D}" srcId="{0385D10B-6E77-42ED-94AF-42DC03101363}" destId="{7C414B87-648E-4528-903B-BAE1F581C635}" srcOrd="3" destOrd="0" parTransId="{EBEFCD6E-37A8-4C73-8C89-69192E760B43}" sibTransId="{296D9591-58F2-4305-8495-4E52F2DE2523}"/>
    <dgm:cxn modelId="{70678A54-F8E7-443F-9673-24FFD8B07CBA}" type="presOf" srcId="{0EF65688-F9A4-4F27-A79C-5C3E3081C62C}" destId="{B6369982-1A57-491F-B6F7-F7E6BB5DE4CF}" srcOrd="0" destOrd="0" presId="urn:microsoft.com/office/officeart/2005/8/layout/vList3#3"/>
    <dgm:cxn modelId="{66A0F058-640A-423C-B535-0518FCE789A8}" type="presOf" srcId="{7C414B87-648E-4528-903B-BAE1F581C635}" destId="{6C62A46D-33F9-42C6-B63E-66DED8D4DF70}" srcOrd="0" destOrd="0" presId="urn:microsoft.com/office/officeart/2005/8/layout/vList3#3"/>
    <dgm:cxn modelId="{2D68DD4A-4D7C-45B7-A65E-FE307ACF0208}" type="presOf" srcId="{0385D10B-6E77-42ED-94AF-42DC03101363}" destId="{DB3F1683-E62A-4A5B-A3C4-F5C9FB28F513}" srcOrd="0" destOrd="0" presId="urn:microsoft.com/office/officeart/2005/8/layout/vList3#3"/>
    <dgm:cxn modelId="{73B2B35B-F53C-45FF-B800-A0114CEE85A2}" srcId="{0385D10B-6E77-42ED-94AF-42DC03101363}" destId="{0EF65688-F9A4-4F27-A79C-5C3E3081C62C}" srcOrd="2" destOrd="0" parTransId="{2C8A650B-59EC-4FA4-BCE8-7F3F1F6062F9}" sibTransId="{8E931D8E-0B91-4168-BB2B-9B699698ADB1}"/>
    <dgm:cxn modelId="{71AD3BF4-1A6F-41DA-921F-5ABA5C055CFA}" type="presParOf" srcId="{DB3F1683-E62A-4A5B-A3C4-F5C9FB28F513}" destId="{40EA2DC8-EDAE-408E-9F69-196E11DC1721}" srcOrd="0" destOrd="0" presId="urn:microsoft.com/office/officeart/2005/8/layout/vList3#3"/>
    <dgm:cxn modelId="{684DD9D4-FB71-4447-A302-CF010ADE969B}" type="presParOf" srcId="{40EA2DC8-EDAE-408E-9F69-196E11DC1721}" destId="{199B6229-D110-4103-A37A-802AEBDE298A}" srcOrd="0" destOrd="0" presId="urn:microsoft.com/office/officeart/2005/8/layout/vList3#3"/>
    <dgm:cxn modelId="{9264EBA6-43F9-43ED-AD2C-12ECDD8FD396}" type="presParOf" srcId="{40EA2DC8-EDAE-408E-9F69-196E11DC1721}" destId="{ACB4CE88-8447-40AE-8DAD-F4BCCE63CD35}" srcOrd="1" destOrd="0" presId="urn:microsoft.com/office/officeart/2005/8/layout/vList3#3"/>
    <dgm:cxn modelId="{7CCFC0BD-A72A-4D26-A511-EE47227CB0A2}" type="presParOf" srcId="{DB3F1683-E62A-4A5B-A3C4-F5C9FB28F513}" destId="{8EDCC2C5-D493-432E-ACA3-A3D2F6CD22F9}" srcOrd="1" destOrd="0" presId="urn:microsoft.com/office/officeart/2005/8/layout/vList3#3"/>
    <dgm:cxn modelId="{AF1EE6B7-3166-4EDE-905D-8FAD45730C33}" type="presParOf" srcId="{DB3F1683-E62A-4A5B-A3C4-F5C9FB28F513}" destId="{854B10FA-0B7D-408C-BA6A-405EE404B503}" srcOrd="2" destOrd="0" presId="urn:microsoft.com/office/officeart/2005/8/layout/vList3#3"/>
    <dgm:cxn modelId="{65EB23F1-FD2C-43CB-BD22-4D15D8F01543}" type="presParOf" srcId="{854B10FA-0B7D-408C-BA6A-405EE404B503}" destId="{A2CCDBE1-F7E3-46F7-959D-A94291BB12A1}" srcOrd="0" destOrd="0" presId="urn:microsoft.com/office/officeart/2005/8/layout/vList3#3"/>
    <dgm:cxn modelId="{C0CECE70-2333-4715-8672-1149F81F2CC0}" type="presParOf" srcId="{854B10FA-0B7D-408C-BA6A-405EE404B503}" destId="{FF62A2C7-5B25-42B2-82E5-5967BE369847}" srcOrd="1" destOrd="0" presId="urn:microsoft.com/office/officeart/2005/8/layout/vList3#3"/>
    <dgm:cxn modelId="{662EA5D9-CA50-4733-A27B-2A634F87F270}" type="presParOf" srcId="{DB3F1683-E62A-4A5B-A3C4-F5C9FB28F513}" destId="{4DD5D7B0-7027-4308-BE0F-E906EC96CCB3}" srcOrd="3" destOrd="0" presId="urn:microsoft.com/office/officeart/2005/8/layout/vList3#3"/>
    <dgm:cxn modelId="{D7906CA0-66EE-4389-829F-6BC68EDF85E9}" type="presParOf" srcId="{DB3F1683-E62A-4A5B-A3C4-F5C9FB28F513}" destId="{22787C1B-FF64-4248-A574-F55D18CFFCFB}" srcOrd="4" destOrd="0" presId="urn:microsoft.com/office/officeart/2005/8/layout/vList3#3"/>
    <dgm:cxn modelId="{CC7B9AF8-A6FD-4C9F-B4CA-47BE0A2EDE3C}" type="presParOf" srcId="{22787C1B-FF64-4248-A574-F55D18CFFCFB}" destId="{F534B59B-08A3-41DF-8B61-B06DCF7222FD}" srcOrd="0" destOrd="0" presId="urn:microsoft.com/office/officeart/2005/8/layout/vList3#3"/>
    <dgm:cxn modelId="{2885BB3E-1016-4BA9-9F63-90AAE8A09DC8}" type="presParOf" srcId="{22787C1B-FF64-4248-A574-F55D18CFFCFB}" destId="{B6369982-1A57-491F-B6F7-F7E6BB5DE4CF}" srcOrd="1" destOrd="0" presId="urn:microsoft.com/office/officeart/2005/8/layout/vList3#3"/>
    <dgm:cxn modelId="{7A502EAB-016D-442B-AF3A-814E6C99E323}" type="presParOf" srcId="{DB3F1683-E62A-4A5B-A3C4-F5C9FB28F513}" destId="{1248DEF8-A0E6-4459-9676-CEE8DF7E0C8C}" srcOrd="5" destOrd="0" presId="urn:microsoft.com/office/officeart/2005/8/layout/vList3#3"/>
    <dgm:cxn modelId="{D05ED960-8224-4472-BCA6-B401765AF8BF}" type="presParOf" srcId="{DB3F1683-E62A-4A5B-A3C4-F5C9FB28F513}" destId="{ECCD2674-7ED2-4827-BCD1-5FB23073A952}" srcOrd="6" destOrd="0" presId="urn:microsoft.com/office/officeart/2005/8/layout/vList3#3"/>
    <dgm:cxn modelId="{255FD220-E0FF-4EB0-B8BC-55AC8B27846A}" type="presParOf" srcId="{ECCD2674-7ED2-4827-BCD1-5FB23073A952}" destId="{9251A3DC-7DDE-4FD4-A175-C604F3239000}" srcOrd="0" destOrd="0" presId="urn:microsoft.com/office/officeart/2005/8/layout/vList3#3"/>
    <dgm:cxn modelId="{1981E2D1-915F-480A-B161-A410A6B749A7}" type="presParOf" srcId="{ECCD2674-7ED2-4827-BCD1-5FB23073A952}" destId="{6C62A46D-33F9-42C6-B63E-66DED8D4DF70}" srcOrd="1" destOrd="0" presId="urn:microsoft.com/office/officeart/2005/8/layout/vList3#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879B432-E5CA-40FA-8C0D-1933B1707410}" type="doc">
      <dgm:prSet loTypeId="urn:microsoft.com/office/officeart/2005/8/layout/vList6" loCatId="list" qsTypeId="urn:microsoft.com/office/officeart/2005/8/quickstyle/3d1" qsCatId="3D" csTypeId="urn:microsoft.com/office/officeart/2005/8/colors/colorful1" csCatId="colorful" phldr="1"/>
      <dgm:spPr/>
      <dgm:t>
        <a:bodyPr/>
        <a:lstStyle/>
        <a:p>
          <a:endParaRPr lang="tr-TR"/>
        </a:p>
      </dgm:t>
    </dgm:pt>
    <dgm:pt modelId="{B3A40482-C1F1-4A15-A97C-4104DB77CB1B}">
      <dgm:prSet phldrT="[Metin]" custT="1"/>
      <dgm:spPr/>
      <dgm:t>
        <a:bodyPr/>
        <a:lstStyle/>
        <a:p>
          <a:r>
            <a:rPr lang="tr-TR" sz="2400" b="1" dirty="0" smtClean="0">
              <a:effectLst>
                <a:outerShdw blurRad="38100" dist="38100" dir="2700000" algn="tl">
                  <a:srgbClr val="000000">
                    <a:alpha val="43137"/>
                  </a:srgbClr>
                </a:outerShdw>
              </a:effectLst>
              <a:latin typeface="Cambria" pitchFamily="18" charset="0"/>
            </a:rPr>
            <a:t>Fırsat Eşitliği</a:t>
          </a:r>
          <a:endParaRPr lang="tr-TR" sz="2400" b="1" dirty="0">
            <a:effectLst>
              <a:outerShdw blurRad="38100" dist="38100" dir="2700000" algn="tl">
                <a:srgbClr val="000000">
                  <a:alpha val="43137"/>
                </a:srgbClr>
              </a:outerShdw>
            </a:effectLst>
            <a:latin typeface="Cambria" pitchFamily="18" charset="0"/>
          </a:endParaRPr>
        </a:p>
      </dgm:t>
    </dgm:pt>
    <dgm:pt modelId="{6FBF3515-E6B9-47A8-85AE-4FC27991764A}" type="parTrans" cxnId="{A9FFA90A-1080-4F75-AF05-8099D0E8FA74}">
      <dgm:prSet/>
      <dgm:spPr/>
      <dgm:t>
        <a:bodyPr/>
        <a:lstStyle/>
        <a:p>
          <a:endParaRPr lang="tr-TR"/>
        </a:p>
      </dgm:t>
    </dgm:pt>
    <dgm:pt modelId="{258AFA99-673D-4557-A70C-7239A0E5FEDE}" type="sibTrans" cxnId="{A9FFA90A-1080-4F75-AF05-8099D0E8FA74}">
      <dgm:prSet/>
      <dgm:spPr/>
      <dgm:t>
        <a:bodyPr/>
        <a:lstStyle/>
        <a:p>
          <a:endParaRPr lang="tr-TR"/>
        </a:p>
      </dgm:t>
    </dgm:pt>
    <dgm:pt modelId="{6F1FCBF7-B8F7-4F19-BF39-EFAB20B58EB4}">
      <dgm:prSet phldrT="[Metin]" custT="1"/>
      <dgm:spPr/>
      <dgm:t>
        <a:bodyPr/>
        <a:lstStyle/>
        <a:p>
          <a:r>
            <a:rPr lang="tr-TR" sz="2000" dirty="0" smtClean="0">
              <a:effectLst>
                <a:outerShdw blurRad="38100" dist="38100" dir="2700000" algn="tl">
                  <a:srgbClr val="000000">
                    <a:alpha val="43137"/>
                  </a:srgbClr>
                </a:outerShdw>
              </a:effectLst>
              <a:latin typeface="Cambria" pitchFamily="18" charset="0"/>
            </a:rPr>
            <a:t>Yetersizliği olan bireylerin, yetersizliği olmayan bireylerle eşit şansa sahip olması.</a:t>
          </a:r>
          <a:endParaRPr lang="tr-TR" sz="2000" dirty="0">
            <a:effectLst>
              <a:outerShdw blurRad="38100" dist="38100" dir="2700000" algn="tl">
                <a:srgbClr val="000000">
                  <a:alpha val="43137"/>
                </a:srgbClr>
              </a:outerShdw>
            </a:effectLst>
            <a:latin typeface="Cambria" pitchFamily="18" charset="0"/>
          </a:endParaRPr>
        </a:p>
      </dgm:t>
    </dgm:pt>
    <dgm:pt modelId="{16972493-805A-4AA0-B659-E637A61DB63D}" type="parTrans" cxnId="{BB8483C5-8B41-4E21-823B-B9B4E8CD81AA}">
      <dgm:prSet/>
      <dgm:spPr/>
      <dgm:t>
        <a:bodyPr/>
        <a:lstStyle/>
        <a:p>
          <a:endParaRPr lang="tr-TR"/>
        </a:p>
      </dgm:t>
    </dgm:pt>
    <dgm:pt modelId="{68035EE8-8707-498F-9326-62D0C1A80FE8}" type="sibTrans" cxnId="{BB8483C5-8B41-4E21-823B-B9B4E8CD81AA}">
      <dgm:prSet/>
      <dgm:spPr/>
      <dgm:t>
        <a:bodyPr/>
        <a:lstStyle/>
        <a:p>
          <a:endParaRPr lang="tr-TR"/>
        </a:p>
      </dgm:t>
    </dgm:pt>
    <dgm:pt modelId="{F9FB38CE-3044-4F28-A4B9-C4B0004F1C5B}">
      <dgm:prSet phldrT="[Metin]" custT="1"/>
      <dgm:spPr/>
      <dgm:t>
        <a:bodyPr/>
        <a:lstStyle/>
        <a:p>
          <a:r>
            <a:rPr lang="tr-TR" sz="2400" b="1" dirty="0" smtClean="0">
              <a:effectLst>
                <a:outerShdw blurRad="38100" dist="38100" dir="2700000" algn="tl">
                  <a:srgbClr val="000000">
                    <a:alpha val="43137"/>
                  </a:srgbClr>
                </a:outerShdw>
              </a:effectLst>
              <a:latin typeface="Cambria" pitchFamily="18" charset="0"/>
            </a:rPr>
            <a:t>Tam Katılım</a:t>
          </a:r>
          <a:endParaRPr lang="tr-TR" sz="2400" b="1" dirty="0">
            <a:effectLst>
              <a:outerShdw blurRad="38100" dist="38100" dir="2700000" algn="tl">
                <a:srgbClr val="000000">
                  <a:alpha val="43137"/>
                </a:srgbClr>
              </a:outerShdw>
            </a:effectLst>
            <a:latin typeface="Cambria" pitchFamily="18" charset="0"/>
          </a:endParaRPr>
        </a:p>
      </dgm:t>
    </dgm:pt>
    <dgm:pt modelId="{256DB06B-F961-418C-AF07-B00532DC4653}" type="parTrans" cxnId="{5E907BBA-143C-498E-AE2D-1F89E31C344C}">
      <dgm:prSet/>
      <dgm:spPr/>
      <dgm:t>
        <a:bodyPr/>
        <a:lstStyle/>
        <a:p>
          <a:endParaRPr lang="tr-TR"/>
        </a:p>
      </dgm:t>
    </dgm:pt>
    <dgm:pt modelId="{7BDB0498-1AA4-42A7-84C2-EDDE69B83C5A}" type="sibTrans" cxnId="{5E907BBA-143C-498E-AE2D-1F89E31C344C}">
      <dgm:prSet/>
      <dgm:spPr/>
      <dgm:t>
        <a:bodyPr/>
        <a:lstStyle/>
        <a:p>
          <a:endParaRPr lang="tr-TR"/>
        </a:p>
      </dgm:t>
    </dgm:pt>
    <dgm:pt modelId="{97DBA437-2667-4AC1-A20D-EB70F6CA1E10}">
      <dgm:prSet phldrT="[Metin]" custT="1"/>
      <dgm:spPr/>
      <dgm:t>
        <a:bodyPr/>
        <a:lstStyle/>
        <a:p>
          <a:r>
            <a:rPr lang="tr-TR" sz="2000" dirty="0" smtClean="0">
              <a:effectLst>
                <a:outerShdw blurRad="38100" dist="38100" dir="2700000" algn="tl">
                  <a:srgbClr val="000000">
                    <a:alpha val="43137"/>
                  </a:srgbClr>
                </a:outerShdw>
              </a:effectLst>
              <a:latin typeface="Cambria" pitchFamily="18" charset="0"/>
            </a:rPr>
            <a:t>Yetersizliği olan bireylerin yaşadıkları ortamlarla bütünleşmesi, yetersizlikleri nedeniyle ayrıştırılmamalarıdır.</a:t>
          </a:r>
          <a:endParaRPr lang="tr-TR" sz="2000" dirty="0">
            <a:effectLst>
              <a:outerShdw blurRad="38100" dist="38100" dir="2700000" algn="tl">
                <a:srgbClr val="000000">
                  <a:alpha val="43137"/>
                </a:srgbClr>
              </a:outerShdw>
            </a:effectLst>
            <a:latin typeface="Cambria" pitchFamily="18" charset="0"/>
          </a:endParaRPr>
        </a:p>
      </dgm:t>
    </dgm:pt>
    <dgm:pt modelId="{C79A5E4B-D54C-4C14-BE83-69CDC06410F1}" type="parTrans" cxnId="{A52B8341-6012-4101-BDFD-4042D284A527}">
      <dgm:prSet/>
      <dgm:spPr/>
      <dgm:t>
        <a:bodyPr/>
        <a:lstStyle/>
        <a:p>
          <a:endParaRPr lang="tr-TR"/>
        </a:p>
      </dgm:t>
    </dgm:pt>
    <dgm:pt modelId="{A27E2B4B-91BC-4F04-A28B-5B1E5E39E62A}" type="sibTrans" cxnId="{A52B8341-6012-4101-BDFD-4042D284A527}">
      <dgm:prSet/>
      <dgm:spPr/>
      <dgm:t>
        <a:bodyPr/>
        <a:lstStyle/>
        <a:p>
          <a:endParaRPr lang="tr-TR"/>
        </a:p>
      </dgm:t>
    </dgm:pt>
    <dgm:pt modelId="{A4A9119B-3AB9-4A22-92EA-DBC5FFECFA5F}">
      <dgm:prSet phldrT="[Metin]" custT="1"/>
      <dgm:spPr/>
      <dgm:t>
        <a:bodyPr/>
        <a:lstStyle/>
        <a:p>
          <a:r>
            <a:rPr lang="tr-TR" sz="2400" b="1" dirty="0" smtClean="0">
              <a:effectLst>
                <a:outerShdw blurRad="38100" dist="38100" dir="2700000" algn="tl">
                  <a:srgbClr val="000000">
                    <a:alpha val="43137"/>
                  </a:srgbClr>
                </a:outerShdw>
              </a:effectLst>
              <a:latin typeface="Cambria" pitchFamily="18" charset="0"/>
            </a:rPr>
            <a:t>Bağımsız Yaşam</a:t>
          </a:r>
          <a:endParaRPr lang="tr-TR" sz="2400" b="1" dirty="0">
            <a:effectLst>
              <a:outerShdw blurRad="38100" dist="38100" dir="2700000" algn="tl">
                <a:srgbClr val="000000">
                  <a:alpha val="43137"/>
                </a:srgbClr>
              </a:outerShdw>
            </a:effectLst>
            <a:latin typeface="Cambria" pitchFamily="18" charset="0"/>
          </a:endParaRPr>
        </a:p>
      </dgm:t>
    </dgm:pt>
    <dgm:pt modelId="{95A94BD5-FC59-4DFE-92AC-64F1D9C0DA9B}" type="parTrans" cxnId="{31F02A24-7EE3-4583-AE62-14F144677BED}">
      <dgm:prSet/>
      <dgm:spPr/>
      <dgm:t>
        <a:bodyPr/>
        <a:lstStyle/>
        <a:p>
          <a:endParaRPr lang="tr-TR"/>
        </a:p>
      </dgm:t>
    </dgm:pt>
    <dgm:pt modelId="{0D3A4938-16B0-47B4-B320-0D76643D2907}" type="sibTrans" cxnId="{31F02A24-7EE3-4583-AE62-14F144677BED}">
      <dgm:prSet/>
      <dgm:spPr/>
      <dgm:t>
        <a:bodyPr/>
        <a:lstStyle/>
        <a:p>
          <a:endParaRPr lang="tr-TR"/>
        </a:p>
      </dgm:t>
    </dgm:pt>
    <dgm:pt modelId="{3BFFBE01-84D1-4450-89FA-28CB5F796DBF}">
      <dgm:prSet phldrT="[Metin]" custT="1"/>
      <dgm:spPr/>
      <dgm:t>
        <a:bodyPr/>
        <a:lstStyle/>
        <a:p>
          <a:r>
            <a:rPr lang="tr-TR" sz="2400" b="1" dirty="0" smtClean="0">
              <a:effectLst>
                <a:outerShdw blurRad="38100" dist="38100" dir="2700000" algn="tl">
                  <a:srgbClr val="000000">
                    <a:alpha val="43137"/>
                  </a:srgbClr>
                </a:outerShdw>
              </a:effectLst>
              <a:latin typeface="Cambria" pitchFamily="18" charset="0"/>
            </a:rPr>
            <a:t>Ekonomik olarak kendi  kendine yetebilme</a:t>
          </a:r>
          <a:endParaRPr lang="tr-TR" sz="2400" b="1" dirty="0">
            <a:effectLst>
              <a:outerShdw blurRad="38100" dist="38100" dir="2700000" algn="tl">
                <a:srgbClr val="000000">
                  <a:alpha val="43137"/>
                </a:srgbClr>
              </a:outerShdw>
            </a:effectLst>
            <a:latin typeface="Cambria" pitchFamily="18" charset="0"/>
          </a:endParaRPr>
        </a:p>
      </dgm:t>
    </dgm:pt>
    <dgm:pt modelId="{8DF35C1D-0B3E-4058-947C-105EA15B15DD}" type="parTrans" cxnId="{42800713-B104-4063-ADC5-A7EC6E7C7752}">
      <dgm:prSet/>
      <dgm:spPr/>
      <dgm:t>
        <a:bodyPr/>
        <a:lstStyle/>
        <a:p>
          <a:endParaRPr lang="tr-TR"/>
        </a:p>
      </dgm:t>
    </dgm:pt>
    <dgm:pt modelId="{012C77F4-CD12-49E5-8131-F6369165B6FA}" type="sibTrans" cxnId="{42800713-B104-4063-ADC5-A7EC6E7C7752}">
      <dgm:prSet/>
      <dgm:spPr/>
      <dgm:t>
        <a:bodyPr/>
        <a:lstStyle/>
        <a:p>
          <a:endParaRPr lang="tr-TR"/>
        </a:p>
      </dgm:t>
    </dgm:pt>
    <dgm:pt modelId="{ACC6AA8F-B329-42D4-BC31-97E7A99E54EC}">
      <dgm:prSet custT="1"/>
      <dgm:spPr/>
      <dgm:t>
        <a:bodyPr/>
        <a:lstStyle/>
        <a:p>
          <a:r>
            <a:rPr lang="tr-TR" sz="2000" dirty="0" smtClean="0">
              <a:effectLst>
                <a:outerShdw blurRad="38100" dist="38100" dir="2700000" algn="tl">
                  <a:srgbClr val="000000">
                    <a:alpha val="43137"/>
                  </a:srgbClr>
                </a:outerShdw>
              </a:effectLst>
              <a:latin typeface="Cambria" pitchFamily="18" charset="0"/>
            </a:rPr>
            <a:t>Bu bireylerin yaşamlarında seçim yapmada özgür olmalarıdır.</a:t>
          </a:r>
          <a:endParaRPr lang="tr-TR" sz="2000" dirty="0">
            <a:effectLst>
              <a:outerShdw blurRad="38100" dist="38100" dir="2700000" algn="tl">
                <a:srgbClr val="000000">
                  <a:alpha val="43137"/>
                </a:srgbClr>
              </a:outerShdw>
            </a:effectLst>
            <a:latin typeface="Cambria" pitchFamily="18" charset="0"/>
          </a:endParaRPr>
        </a:p>
      </dgm:t>
    </dgm:pt>
    <dgm:pt modelId="{71B36663-D7BD-4335-9919-D41A74999A7D}" type="parTrans" cxnId="{E74AD947-C458-45F4-A50E-E54FC9537C86}">
      <dgm:prSet/>
      <dgm:spPr/>
    </dgm:pt>
    <dgm:pt modelId="{090338AC-70BC-4A6B-841B-592367437E74}" type="sibTrans" cxnId="{E74AD947-C458-45F4-A50E-E54FC9537C86}">
      <dgm:prSet/>
      <dgm:spPr/>
    </dgm:pt>
    <dgm:pt modelId="{7DDA79F6-E01C-44EC-A317-77D965D33958}">
      <dgm:prSet custT="1"/>
      <dgm:spPr/>
      <dgm:t>
        <a:bodyPr/>
        <a:lstStyle/>
        <a:p>
          <a:r>
            <a:rPr lang="tr-TR" sz="2000" dirty="0" smtClean="0">
              <a:effectLst>
                <a:outerShdw blurRad="38100" dist="38100" dir="2700000" algn="tl">
                  <a:srgbClr val="000000">
                    <a:alpha val="43137"/>
                  </a:srgbClr>
                </a:outerShdw>
              </a:effectLst>
              <a:latin typeface="Cambria" pitchFamily="18" charset="0"/>
            </a:rPr>
            <a:t>Tam gelir getirici iş ortamlarında , toplumda ya da aile içinde gelir getirmeyen iş ortamlarında çalışacaktır.</a:t>
          </a:r>
          <a:endParaRPr lang="tr-TR" sz="2000" dirty="0">
            <a:effectLst>
              <a:outerShdw blurRad="38100" dist="38100" dir="2700000" algn="tl">
                <a:srgbClr val="000000">
                  <a:alpha val="43137"/>
                </a:srgbClr>
              </a:outerShdw>
            </a:effectLst>
            <a:latin typeface="Cambria" pitchFamily="18" charset="0"/>
          </a:endParaRPr>
        </a:p>
      </dgm:t>
    </dgm:pt>
    <dgm:pt modelId="{1E4DF023-58A0-415D-8157-5A8198EF99AC}" type="parTrans" cxnId="{B7A88444-5650-432A-BC58-6D4E7FB580A6}">
      <dgm:prSet/>
      <dgm:spPr/>
    </dgm:pt>
    <dgm:pt modelId="{465AA32A-3B0B-45E6-8EE9-35F772FA3BBF}" type="sibTrans" cxnId="{B7A88444-5650-432A-BC58-6D4E7FB580A6}">
      <dgm:prSet/>
      <dgm:spPr/>
    </dgm:pt>
    <dgm:pt modelId="{36B0D72A-C1FB-44B9-BD68-A5F4D15D89B4}" type="pres">
      <dgm:prSet presAssocID="{8879B432-E5CA-40FA-8C0D-1933B1707410}" presName="Name0" presStyleCnt="0">
        <dgm:presLayoutVars>
          <dgm:dir/>
          <dgm:animLvl val="lvl"/>
          <dgm:resizeHandles/>
        </dgm:presLayoutVars>
      </dgm:prSet>
      <dgm:spPr/>
      <dgm:t>
        <a:bodyPr/>
        <a:lstStyle/>
        <a:p>
          <a:endParaRPr lang="tr-TR"/>
        </a:p>
      </dgm:t>
    </dgm:pt>
    <dgm:pt modelId="{690E1C65-4B09-4D80-AA58-4F1E2D970E3D}" type="pres">
      <dgm:prSet presAssocID="{B3A40482-C1F1-4A15-A97C-4104DB77CB1B}" presName="linNode" presStyleCnt="0"/>
      <dgm:spPr/>
    </dgm:pt>
    <dgm:pt modelId="{2785F494-EB3E-4C5A-AFBA-F1DE627C9E3A}" type="pres">
      <dgm:prSet presAssocID="{B3A40482-C1F1-4A15-A97C-4104DB77CB1B}" presName="parentShp" presStyleLbl="node1" presStyleIdx="0" presStyleCnt="4" custScaleX="105504" custScaleY="123349">
        <dgm:presLayoutVars>
          <dgm:bulletEnabled val="1"/>
        </dgm:presLayoutVars>
      </dgm:prSet>
      <dgm:spPr/>
      <dgm:t>
        <a:bodyPr/>
        <a:lstStyle/>
        <a:p>
          <a:endParaRPr lang="tr-TR"/>
        </a:p>
      </dgm:t>
    </dgm:pt>
    <dgm:pt modelId="{A34115DF-A5DA-44CA-87BF-9811D76B27B6}" type="pres">
      <dgm:prSet presAssocID="{B3A40482-C1F1-4A15-A97C-4104DB77CB1B}" presName="childShp" presStyleLbl="bgAccFollowNode1" presStyleIdx="0" presStyleCnt="4" custScaleX="113248" custScaleY="118520">
        <dgm:presLayoutVars>
          <dgm:bulletEnabled val="1"/>
        </dgm:presLayoutVars>
      </dgm:prSet>
      <dgm:spPr>
        <a:prstGeom prst="roundRect">
          <a:avLst/>
        </a:prstGeom>
      </dgm:spPr>
      <dgm:t>
        <a:bodyPr/>
        <a:lstStyle/>
        <a:p>
          <a:endParaRPr lang="tr-TR"/>
        </a:p>
      </dgm:t>
    </dgm:pt>
    <dgm:pt modelId="{C9FD25A0-13C7-423E-863D-9B03813F31A2}" type="pres">
      <dgm:prSet presAssocID="{258AFA99-673D-4557-A70C-7239A0E5FEDE}" presName="spacing" presStyleCnt="0"/>
      <dgm:spPr/>
    </dgm:pt>
    <dgm:pt modelId="{477CC8E0-7C1B-47E6-A179-3EA9FA8B89E0}" type="pres">
      <dgm:prSet presAssocID="{F9FB38CE-3044-4F28-A4B9-C4B0004F1C5B}" presName="linNode" presStyleCnt="0"/>
      <dgm:spPr/>
    </dgm:pt>
    <dgm:pt modelId="{6EFC5ECA-7D11-4197-80C5-E58AC7B255E4}" type="pres">
      <dgm:prSet presAssocID="{F9FB38CE-3044-4F28-A4B9-C4B0004F1C5B}" presName="parentShp" presStyleLbl="node1" presStyleIdx="1" presStyleCnt="4" custScaleX="105504" custScaleY="133423">
        <dgm:presLayoutVars>
          <dgm:bulletEnabled val="1"/>
        </dgm:presLayoutVars>
      </dgm:prSet>
      <dgm:spPr/>
      <dgm:t>
        <a:bodyPr/>
        <a:lstStyle/>
        <a:p>
          <a:endParaRPr lang="tr-TR"/>
        </a:p>
      </dgm:t>
    </dgm:pt>
    <dgm:pt modelId="{096EC710-7BAC-4408-AAA9-169575F07586}" type="pres">
      <dgm:prSet presAssocID="{F9FB38CE-3044-4F28-A4B9-C4B0004F1C5B}" presName="childShp" presStyleLbl="bgAccFollowNode1" presStyleIdx="1" presStyleCnt="4" custScaleX="113248" custScaleY="154126">
        <dgm:presLayoutVars>
          <dgm:bulletEnabled val="1"/>
        </dgm:presLayoutVars>
      </dgm:prSet>
      <dgm:spPr>
        <a:prstGeom prst="roundRect">
          <a:avLst/>
        </a:prstGeom>
      </dgm:spPr>
      <dgm:t>
        <a:bodyPr/>
        <a:lstStyle/>
        <a:p>
          <a:endParaRPr lang="tr-TR"/>
        </a:p>
      </dgm:t>
    </dgm:pt>
    <dgm:pt modelId="{5DDC37AE-B1DC-4186-9F58-5366125C1C47}" type="pres">
      <dgm:prSet presAssocID="{7BDB0498-1AA4-42A7-84C2-EDDE69B83C5A}" presName="spacing" presStyleCnt="0"/>
      <dgm:spPr/>
    </dgm:pt>
    <dgm:pt modelId="{4469F80C-9D48-4B84-ABE6-1082E98BB30C}" type="pres">
      <dgm:prSet presAssocID="{A4A9119B-3AB9-4A22-92EA-DBC5FFECFA5F}" presName="linNode" presStyleCnt="0"/>
      <dgm:spPr/>
    </dgm:pt>
    <dgm:pt modelId="{0D2C7DA9-8B82-4D8A-95BF-6C8C510514CC}" type="pres">
      <dgm:prSet presAssocID="{A4A9119B-3AB9-4A22-92EA-DBC5FFECFA5F}" presName="parentShp" presStyleLbl="node1" presStyleIdx="2" presStyleCnt="4" custScaleX="105504" custScaleY="138983">
        <dgm:presLayoutVars>
          <dgm:bulletEnabled val="1"/>
        </dgm:presLayoutVars>
      </dgm:prSet>
      <dgm:spPr/>
      <dgm:t>
        <a:bodyPr/>
        <a:lstStyle/>
        <a:p>
          <a:endParaRPr lang="tr-TR"/>
        </a:p>
      </dgm:t>
    </dgm:pt>
    <dgm:pt modelId="{EB2794D2-ABCC-40D0-8DD6-3F006083FAF6}" type="pres">
      <dgm:prSet presAssocID="{A4A9119B-3AB9-4A22-92EA-DBC5FFECFA5F}" presName="childShp" presStyleLbl="bgAccFollowNode1" presStyleIdx="2" presStyleCnt="4" custScaleX="113248" custScaleY="118576">
        <dgm:presLayoutVars>
          <dgm:bulletEnabled val="1"/>
        </dgm:presLayoutVars>
      </dgm:prSet>
      <dgm:spPr>
        <a:prstGeom prst="roundRect">
          <a:avLst/>
        </a:prstGeom>
      </dgm:spPr>
      <dgm:t>
        <a:bodyPr/>
        <a:lstStyle/>
        <a:p>
          <a:endParaRPr lang="tr-TR"/>
        </a:p>
      </dgm:t>
    </dgm:pt>
    <dgm:pt modelId="{CB398767-314C-47BD-B7EE-E404227341B3}" type="pres">
      <dgm:prSet presAssocID="{0D3A4938-16B0-47B4-B320-0D76643D2907}" presName="spacing" presStyleCnt="0"/>
      <dgm:spPr/>
    </dgm:pt>
    <dgm:pt modelId="{787E7391-4E42-4717-BCB1-1ECB26D19A9D}" type="pres">
      <dgm:prSet presAssocID="{3BFFBE01-84D1-4450-89FA-28CB5F796DBF}" presName="linNode" presStyleCnt="0"/>
      <dgm:spPr/>
    </dgm:pt>
    <dgm:pt modelId="{94868099-C3B4-4B31-8284-3D0929FC4C22}" type="pres">
      <dgm:prSet presAssocID="{3BFFBE01-84D1-4450-89FA-28CB5F796DBF}" presName="parentShp" presStyleLbl="node1" presStyleIdx="3" presStyleCnt="4" custScaleX="111250" custScaleY="153319" custLinFactNeighborX="0" custLinFactNeighborY="-2319">
        <dgm:presLayoutVars>
          <dgm:bulletEnabled val="1"/>
        </dgm:presLayoutVars>
      </dgm:prSet>
      <dgm:spPr/>
      <dgm:t>
        <a:bodyPr/>
        <a:lstStyle/>
        <a:p>
          <a:endParaRPr lang="tr-TR"/>
        </a:p>
      </dgm:t>
    </dgm:pt>
    <dgm:pt modelId="{0E4A5145-F0D6-46F3-A59F-91C0BD49805F}" type="pres">
      <dgm:prSet presAssocID="{3BFFBE01-84D1-4450-89FA-28CB5F796DBF}" presName="childShp" presStyleLbl="bgAccFollowNode1" presStyleIdx="3" presStyleCnt="4" custScaleX="113787" custScaleY="153413">
        <dgm:presLayoutVars>
          <dgm:bulletEnabled val="1"/>
        </dgm:presLayoutVars>
      </dgm:prSet>
      <dgm:spPr>
        <a:prstGeom prst="roundRect">
          <a:avLst/>
        </a:prstGeom>
      </dgm:spPr>
      <dgm:t>
        <a:bodyPr/>
        <a:lstStyle/>
        <a:p>
          <a:endParaRPr lang="tr-TR"/>
        </a:p>
      </dgm:t>
    </dgm:pt>
  </dgm:ptLst>
  <dgm:cxnLst>
    <dgm:cxn modelId="{19F8A677-31AD-4CFE-977A-298B642FCC1A}" type="presOf" srcId="{F9FB38CE-3044-4F28-A4B9-C4B0004F1C5B}" destId="{6EFC5ECA-7D11-4197-80C5-E58AC7B255E4}" srcOrd="0" destOrd="0" presId="urn:microsoft.com/office/officeart/2005/8/layout/vList6"/>
    <dgm:cxn modelId="{B7A88444-5650-432A-BC58-6D4E7FB580A6}" srcId="{3BFFBE01-84D1-4450-89FA-28CB5F796DBF}" destId="{7DDA79F6-E01C-44EC-A317-77D965D33958}" srcOrd="0" destOrd="0" parTransId="{1E4DF023-58A0-415D-8157-5A8198EF99AC}" sibTransId="{465AA32A-3B0B-45E6-8EE9-35F772FA3BBF}"/>
    <dgm:cxn modelId="{48F57B63-2B3E-4983-B01B-13ABC4EE5868}" type="presOf" srcId="{3BFFBE01-84D1-4450-89FA-28CB5F796DBF}" destId="{94868099-C3B4-4B31-8284-3D0929FC4C22}" srcOrd="0" destOrd="0" presId="urn:microsoft.com/office/officeart/2005/8/layout/vList6"/>
    <dgm:cxn modelId="{42800713-B104-4063-ADC5-A7EC6E7C7752}" srcId="{8879B432-E5CA-40FA-8C0D-1933B1707410}" destId="{3BFFBE01-84D1-4450-89FA-28CB5F796DBF}" srcOrd="3" destOrd="0" parTransId="{8DF35C1D-0B3E-4058-947C-105EA15B15DD}" sibTransId="{012C77F4-CD12-49E5-8131-F6369165B6FA}"/>
    <dgm:cxn modelId="{211C142D-23BA-45D1-AD76-B2CB5C7233C0}" type="presOf" srcId="{A4A9119B-3AB9-4A22-92EA-DBC5FFECFA5F}" destId="{0D2C7DA9-8B82-4D8A-95BF-6C8C510514CC}" srcOrd="0" destOrd="0" presId="urn:microsoft.com/office/officeart/2005/8/layout/vList6"/>
    <dgm:cxn modelId="{7EE2ACF1-6191-46DF-A6C7-1B6E17642C97}" type="presOf" srcId="{8879B432-E5CA-40FA-8C0D-1933B1707410}" destId="{36B0D72A-C1FB-44B9-BD68-A5F4D15D89B4}" srcOrd="0" destOrd="0" presId="urn:microsoft.com/office/officeart/2005/8/layout/vList6"/>
    <dgm:cxn modelId="{DB04FC41-BBD4-4683-8C97-DAEB32AF8FAB}" type="presOf" srcId="{97DBA437-2667-4AC1-A20D-EB70F6CA1E10}" destId="{096EC710-7BAC-4408-AAA9-169575F07586}" srcOrd="0" destOrd="0" presId="urn:microsoft.com/office/officeart/2005/8/layout/vList6"/>
    <dgm:cxn modelId="{E74AD947-C458-45F4-A50E-E54FC9537C86}" srcId="{A4A9119B-3AB9-4A22-92EA-DBC5FFECFA5F}" destId="{ACC6AA8F-B329-42D4-BC31-97E7A99E54EC}" srcOrd="0" destOrd="0" parTransId="{71B36663-D7BD-4335-9919-D41A74999A7D}" sibTransId="{090338AC-70BC-4A6B-841B-592367437E74}"/>
    <dgm:cxn modelId="{A9FFA90A-1080-4F75-AF05-8099D0E8FA74}" srcId="{8879B432-E5CA-40FA-8C0D-1933B1707410}" destId="{B3A40482-C1F1-4A15-A97C-4104DB77CB1B}" srcOrd="0" destOrd="0" parTransId="{6FBF3515-E6B9-47A8-85AE-4FC27991764A}" sibTransId="{258AFA99-673D-4557-A70C-7239A0E5FEDE}"/>
    <dgm:cxn modelId="{5E907BBA-143C-498E-AE2D-1F89E31C344C}" srcId="{8879B432-E5CA-40FA-8C0D-1933B1707410}" destId="{F9FB38CE-3044-4F28-A4B9-C4B0004F1C5B}" srcOrd="1" destOrd="0" parTransId="{256DB06B-F961-418C-AF07-B00532DC4653}" sibTransId="{7BDB0498-1AA4-42A7-84C2-EDDE69B83C5A}"/>
    <dgm:cxn modelId="{B6315FC5-C7A7-4BBB-B820-DFD8756CD115}" type="presOf" srcId="{7DDA79F6-E01C-44EC-A317-77D965D33958}" destId="{0E4A5145-F0D6-46F3-A59F-91C0BD49805F}" srcOrd="0" destOrd="0" presId="urn:microsoft.com/office/officeart/2005/8/layout/vList6"/>
    <dgm:cxn modelId="{31F02A24-7EE3-4583-AE62-14F144677BED}" srcId="{8879B432-E5CA-40FA-8C0D-1933B1707410}" destId="{A4A9119B-3AB9-4A22-92EA-DBC5FFECFA5F}" srcOrd="2" destOrd="0" parTransId="{95A94BD5-FC59-4DFE-92AC-64F1D9C0DA9B}" sibTransId="{0D3A4938-16B0-47B4-B320-0D76643D2907}"/>
    <dgm:cxn modelId="{BB8483C5-8B41-4E21-823B-B9B4E8CD81AA}" srcId="{B3A40482-C1F1-4A15-A97C-4104DB77CB1B}" destId="{6F1FCBF7-B8F7-4F19-BF39-EFAB20B58EB4}" srcOrd="0" destOrd="0" parTransId="{16972493-805A-4AA0-B659-E637A61DB63D}" sibTransId="{68035EE8-8707-498F-9326-62D0C1A80FE8}"/>
    <dgm:cxn modelId="{8F051595-9BE0-4257-BFB7-3A1F993944E4}" type="presOf" srcId="{B3A40482-C1F1-4A15-A97C-4104DB77CB1B}" destId="{2785F494-EB3E-4C5A-AFBA-F1DE627C9E3A}" srcOrd="0" destOrd="0" presId="urn:microsoft.com/office/officeart/2005/8/layout/vList6"/>
    <dgm:cxn modelId="{D1B32541-811A-4D5D-9B6B-6670A24FBEF3}" type="presOf" srcId="{6F1FCBF7-B8F7-4F19-BF39-EFAB20B58EB4}" destId="{A34115DF-A5DA-44CA-87BF-9811D76B27B6}" srcOrd="0" destOrd="0" presId="urn:microsoft.com/office/officeart/2005/8/layout/vList6"/>
    <dgm:cxn modelId="{A52B8341-6012-4101-BDFD-4042D284A527}" srcId="{F9FB38CE-3044-4F28-A4B9-C4B0004F1C5B}" destId="{97DBA437-2667-4AC1-A20D-EB70F6CA1E10}" srcOrd="0" destOrd="0" parTransId="{C79A5E4B-D54C-4C14-BE83-69CDC06410F1}" sibTransId="{A27E2B4B-91BC-4F04-A28B-5B1E5E39E62A}"/>
    <dgm:cxn modelId="{DB812217-DFCE-4A39-85D1-AF74E15C01DB}" type="presOf" srcId="{ACC6AA8F-B329-42D4-BC31-97E7A99E54EC}" destId="{EB2794D2-ABCC-40D0-8DD6-3F006083FAF6}" srcOrd="0" destOrd="0" presId="urn:microsoft.com/office/officeart/2005/8/layout/vList6"/>
    <dgm:cxn modelId="{374744BE-F1A6-4E51-8980-1670D4AE8003}" type="presParOf" srcId="{36B0D72A-C1FB-44B9-BD68-A5F4D15D89B4}" destId="{690E1C65-4B09-4D80-AA58-4F1E2D970E3D}" srcOrd="0" destOrd="0" presId="urn:microsoft.com/office/officeart/2005/8/layout/vList6"/>
    <dgm:cxn modelId="{B7D73682-E4C9-47FC-92EA-956A469A9EA6}" type="presParOf" srcId="{690E1C65-4B09-4D80-AA58-4F1E2D970E3D}" destId="{2785F494-EB3E-4C5A-AFBA-F1DE627C9E3A}" srcOrd="0" destOrd="0" presId="urn:microsoft.com/office/officeart/2005/8/layout/vList6"/>
    <dgm:cxn modelId="{D2D1EC52-C099-4703-B97F-9A06EA93B1D0}" type="presParOf" srcId="{690E1C65-4B09-4D80-AA58-4F1E2D970E3D}" destId="{A34115DF-A5DA-44CA-87BF-9811D76B27B6}" srcOrd="1" destOrd="0" presId="urn:microsoft.com/office/officeart/2005/8/layout/vList6"/>
    <dgm:cxn modelId="{911A88C5-ED5B-4715-926B-00B865E6527D}" type="presParOf" srcId="{36B0D72A-C1FB-44B9-BD68-A5F4D15D89B4}" destId="{C9FD25A0-13C7-423E-863D-9B03813F31A2}" srcOrd="1" destOrd="0" presId="urn:microsoft.com/office/officeart/2005/8/layout/vList6"/>
    <dgm:cxn modelId="{D0E616FB-2434-41B8-8BA7-88BC5D62451A}" type="presParOf" srcId="{36B0D72A-C1FB-44B9-BD68-A5F4D15D89B4}" destId="{477CC8E0-7C1B-47E6-A179-3EA9FA8B89E0}" srcOrd="2" destOrd="0" presId="urn:microsoft.com/office/officeart/2005/8/layout/vList6"/>
    <dgm:cxn modelId="{FD312A63-C073-47AA-AAE6-9A724CB7B551}" type="presParOf" srcId="{477CC8E0-7C1B-47E6-A179-3EA9FA8B89E0}" destId="{6EFC5ECA-7D11-4197-80C5-E58AC7B255E4}" srcOrd="0" destOrd="0" presId="urn:microsoft.com/office/officeart/2005/8/layout/vList6"/>
    <dgm:cxn modelId="{7C9DBC37-BC76-482E-887A-CA4B3CDB1DDB}" type="presParOf" srcId="{477CC8E0-7C1B-47E6-A179-3EA9FA8B89E0}" destId="{096EC710-7BAC-4408-AAA9-169575F07586}" srcOrd="1" destOrd="0" presId="urn:microsoft.com/office/officeart/2005/8/layout/vList6"/>
    <dgm:cxn modelId="{E66D350C-8C28-44BE-A25A-1AEC31006E4F}" type="presParOf" srcId="{36B0D72A-C1FB-44B9-BD68-A5F4D15D89B4}" destId="{5DDC37AE-B1DC-4186-9F58-5366125C1C47}" srcOrd="3" destOrd="0" presId="urn:microsoft.com/office/officeart/2005/8/layout/vList6"/>
    <dgm:cxn modelId="{F0307E8D-C83E-4D12-B982-54F59044032D}" type="presParOf" srcId="{36B0D72A-C1FB-44B9-BD68-A5F4D15D89B4}" destId="{4469F80C-9D48-4B84-ABE6-1082E98BB30C}" srcOrd="4" destOrd="0" presId="urn:microsoft.com/office/officeart/2005/8/layout/vList6"/>
    <dgm:cxn modelId="{2641AA60-9981-4CEB-9F7F-2BBC1732C312}" type="presParOf" srcId="{4469F80C-9D48-4B84-ABE6-1082E98BB30C}" destId="{0D2C7DA9-8B82-4D8A-95BF-6C8C510514CC}" srcOrd="0" destOrd="0" presId="urn:microsoft.com/office/officeart/2005/8/layout/vList6"/>
    <dgm:cxn modelId="{1D3B11BD-2268-468A-8313-AB086B0B36C5}" type="presParOf" srcId="{4469F80C-9D48-4B84-ABE6-1082E98BB30C}" destId="{EB2794D2-ABCC-40D0-8DD6-3F006083FAF6}" srcOrd="1" destOrd="0" presId="urn:microsoft.com/office/officeart/2005/8/layout/vList6"/>
    <dgm:cxn modelId="{22DA664F-AFC6-48B1-815D-0FFA49335D6D}" type="presParOf" srcId="{36B0D72A-C1FB-44B9-BD68-A5F4D15D89B4}" destId="{CB398767-314C-47BD-B7EE-E404227341B3}" srcOrd="5" destOrd="0" presId="urn:microsoft.com/office/officeart/2005/8/layout/vList6"/>
    <dgm:cxn modelId="{81282703-B49F-42A8-BB2A-CD7A0986C2E9}" type="presParOf" srcId="{36B0D72A-C1FB-44B9-BD68-A5F4D15D89B4}" destId="{787E7391-4E42-4717-BCB1-1ECB26D19A9D}" srcOrd="6" destOrd="0" presId="urn:microsoft.com/office/officeart/2005/8/layout/vList6"/>
    <dgm:cxn modelId="{BC169E1C-5AFF-40A5-BB25-E42CDF94C2F1}" type="presParOf" srcId="{787E7391-4E42-4717-BCB1-1ECB26D19A9D}" destId="{94868099-C3B4-4B31-8284-3D0929FC4C22}" srcOrd="0" destOrd="0" presId="urn:microsoft.com/office/officeart/2005/8/layout/vList6"/>
    <dgm:cxn modelId="{57BB92FD-3917-4B10-97FD-BC6380BC6E00}" type="presParOf" srcId="{787E7391-4E42-4717-BCB1-1ECB26D19A9D}" destId="{0E4A5145-F0D6-46F3-A59F-91C0BD49805F}" srcOrd="1" destOrd="0" presId="urn:microsoft.com/office/officeart/2005/8/layout/vList6"/>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820BA02-5106-4F27-8B8C-55D567965525}">
      <dsp:nvSpPr>
        <dsp:cNvPr id="0" name=""/>
        <dsp:cNvSpPr/>
      </dsp:nvSpPr>
      <dsp:spPr>
        <a:xfrm rot="5400000">
          <a:off x="4324552" y="-2657008"/>
          <a:ext cx="1212447" cy="6549844"/>
        </a:xfrm>
        <a:prstGeom prst="round2SameRect">
          <a:avLst/>
        </a:prstGeom>
        <a:solidFill>
          <a:schemeClr val="accent2">
            <a:tint val="40000"/>
            <a:alpha val="90000"/>
            <a:hueOff val="0"/>
            <a:satOff val="0"/>
            <a:lumOff val="0"/>
            <a:alphaOff val="0"/>
          </a:schemeClr>
        </a:solidFill>
        <a:ln w="9525" cap="flat" cmpd="sng" algn="ctr">
          <a:solidFill>
            <a:schemeClr val="accent2">
              <a:tint val="40000"/>
              <a:alpha val="90000"/>
              <a:hueOff val="0"/>
              <a:satOff val="0"/>
              <a:lumOff val="0"/>
              <a:alphaOff val="0"/>
            </a:schemeClr>
          </a:solidFill>
          <a:prstDash val="solid"/>
        </a:ln>
        <a:effectLst>
          <a:outerShdw blurRad="50800" dist="381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endParaRPr lang="tr-TR" sz="1800" b="0" kern="1200" dirty="0">
            <a:effectLst>
              <a:outerShdw blurRad="38100" dist="38100" dir="2700000" algn="tl">
                <a:srgbClr val="000000">
                  <a:alpha val="43137"/>
                </a:srgbClr>
              </a:outerShdw>
            </a:effectLst>
            <a:latin typeface="Cambria" pitchFamily="18" charset="0"/>
          </a:endParaRPr>
        </a:p>
        <a:p>
          <a:pPr marL="171450" lvl="1" indent="-171450" algn="l" defTabSz="800100">
            <a:lnSpc>
              <a:spcPct val="90000"/>
            </a:lnSpc>
            <a:spcBef>
              <a:spcPct val="0"/>
            </a:spcBef>
            <a:spcAft>
              <a:spcPct val="15000"/>
            </a:spcAft>
            <a:buChar char="••"/>
          </a:pPr>
          <a:r>
            <a:rPr lang="tr-TR" sz="1800" b="0" kern="1200" dirty="0" smtClean="0">
              <a:effectLst>
                <a:outerShdw blurRad="38100" dist="38100" dir="2700000" algn="tl">
                  <a:srgbClr val="000000">
                    <a:alpha val="43137"/>
                  </a:srgbClr>
                </a:outerShdw>
              </a:effectLst>
              <a:latin typeface="Cambria" pitchFamily="18" charset="0"/>
            </a:rPr>
            <a:t>Bireyin psikolojik, fizyolojik, anatomik özelliklerinde geçici ya da kalıcı türden bir kayıp ya da işleyiş bozukluğu olması durumudur (</a:t>
          </a:r>
          <a:r>
            <a:rPr lang="tr-TR" sz="1800" b="0" kern="1200" dirty="0" err="1" smtClean="0">
              <a:effectLst>
                <a:outerShdw blurRad="38100" dist="38100" dir="2700000" algn="tl">
                  <a:srgbClr val="000000">
                    <a:alpha val="43137"/>
                  </a:srgbClr>
                </a:outerShdw>
              </a:effectLst>
              <a:latin typeface="Cambria" pitchFamily="18" charset="0"/>
            </a:rPr>
            <a:t>Özsoy</a:t>
          </a:r>
          <a:r>
            <a:rPr lang="tr-TR" sz="1800" b="0" kern="1200" dirty="0" smtClean="0">
              <a:effectLst>
                <a:outerShdw blurRad="38100" dist="38100" dir="2700000" algn="tl">
                  <a:srgbClr val="000000">
                    <a:alpha val="43137"/>
                  </a:srgbClr>
                </a:outerShdw>
              </a:effectLst>
              <a:latin typeface="Cambria" pitchFamily="18" charset="0"/>
            </a:rPr>
            <a:t>, </a:t>
          </a:r>
          <a:r>
            <a:rPr lang="tr-TR" sz="1800" b="0" kern="1200" dirty="0" err="1" smtClean="0">
              <a:effectLst>
                <a:outerShdw blurRad="38100" dist="38100" dir="2700000" algn="tl">
                  <a:srgbClr val="000000">
                    <a:alpha val="43137"/>
                  </a:srgbClr>
                </a:outerShdw>
              </a:effectLst>
              <a:latin typeface="Cambria" pitchFamily="18" charset="0"/>
            </a:rPr>
            <a:t>Özyürek</a:t>
          </a:r>
          <a:r>
            <a:rPr lang="tr-TR" sz="1800" b="0" kern="1200" dirty="0" smtClean="0">
              <a:effectLst>
                <a:outerShdw blurRad="38100" dist="38100" dir="2700000" algn="tl">
                  <a:srgbClr val="000000">
                    <a:alpha val="43137"/>
                  </a:srgbClr>
                </a:outerShdw>
              </a:effectLst>
              <a:latin typeface="Cambria" pitchFamily="18" charset="0"/>
            </a:rPr>
            <a:t> ve </a:t>
          </a:r>
          <a:r>
            <a:rPr lang="tr-TR" sz="1800" b="0" kern="1200" dirty="0" err="1" smtClean="0">
              <a:effectLst>
                <a:outerShdw blurRad="38100" dist="38100" dir="2700000" algn="tl">
                  <a:srgbClr val="000000">
                    <a:alpha val="43137"/>
                  </a:srgbClr>
                </a:outerShdw>
              </a:effectLst>
              <a:latin typeface="Cambria" pitchFamily="18" charset="0"/>
            </a:rPr>
            <a:t>Eripek</a:t>
          </a:r>
          <a:r>
            <a:rPr lang="tr-TR" sz="1800" b="0" kern="1200" dirty="0" smtClean="0">
              <a:effectLst>
                <a:outerShdw blurRad="38100" dist="38100" dir="2700000" algn="tl">
                  <a:srgbClr val="000000">
                    <a:alpha val="43137"/>
                  </a:srgbClr>
                </a:outerShdw>
              </a:effectLst>
              <a:latin typeface="Cambria" pitchFamily="18" charset="0"/>
            </a:rPr>
            <a:t>, 1989; WHO, 1993).</a:t>
          </a:r>
          <a:endParaRPr lang="tr-TR" sz="1800" b="0" kern="1200" dirty="0">
            <a:effectLst>
              <a:outerShdw blurRad="38100" dist="38100" dir="2700000" algn="tl">
                <a:srgbClr val="000000">
                  <a:alpha val="43137"/>
                </a:srgbClr>
              </a:outerShdw>
            </a:effectLst>
            <a:latin typeface="Cambria" pitchFamily="18" charset="0"/>
          </a:endParaRPr>
        </a:p>
        <a:p>
          <a:pPr marL="171450" lvl="1" indent="-171450" algn="l" defTabSz="800100">
            <a:lnSpc>
              <a:spcPct val="90000"/>
            </a:lnSpc>
            <a:spcBef>
              <a:spcPct val="0"/>
            </a:spcBef>
            <a:spcAft>
              <a:spcPct val="15000"/>
            </a:spcAft>
            <a:buChar char="••"/>
          </a:pPr>
          <a:r>
            <a:rPr lang="tr-TR" sz="1800" b="0" kern="1200" dirty="0" smtClean="0">
              <a:effectLst>
                <a:outerShdw blurRad="38100" dist="38100" dir="2700000" algn="tl">
                  <a:srgbClr val="000000">
                    <a:alpha val="43137"/>
                  </a:srgbClr>
                </a:outerShdw>
              </a:effectLst>
              <a:latin typeface="Cambria" pitchFamily="18" charset="0"/>
            </a:rPr>
            <a:t>Örneğin, kulağın </a:t>
          </a:r>
          <a:r>
            <a:rPr lang="tr-TR" sz="1800" b="0" kern="1200" dirty="0" err="1" smtClean="0">
              <a:effectLst>
                <a:outerShdw blurRad="38100" dist="38100" dir="2700000" algn="tl">
                  <a:srgbClr val="000000">
                    <a:alpha val="43137"/>
                  </a:srgbClr>
                </a:outerShdw>
              </a:effectLst>
              <a:latin typeface="Cambria" pitchFamily="18" charset="0"/>
            </a:rPr>
            <a:t>biyopfiziksel</a:t>
          </a:r>
          <a:r>
            <a:rPr lang="tr-TR" sz="1800" b="0" kern="1200" dirty="0" smtClean="0">
              <a:effectLst>
                <a:outerShdw blurRad="38100" dist="38100" dir="2700000" algn="tl">
                  <a:srgbClr val="000000">
                    <a:alpha val="43137"/>
                  </a:srgbClr>
                </a:outerShdw>
              </a:effectLst>
              <a:latin typeface="Cambria" pitchFamily="18" charset="0"/>
            </a:rPr>
            <a:t> yapısının bozuk olması.</a:t>
          </a:r>
          <a:endParaRPr lang="tr-TR" sz="1800" b="0" kern="1200" dirty="0">
            <a:effectLst>
              <a:outerShdw blurRad="38100" dist="38100" dir="2700000" algn="tl">
                <a:srgbClr val="000000">
                  <a:alpha val="43137"/>
                </a:srgbClr>
              </a:outerShdw>
            </a:effectLst>
            <a:latin typeface="Cambria" pitchFamily="18" charset="0"/>
          </a:endParaRPr>
        </a:p>
        <a:p>
          <a:pPr marL="171450" lvl="1" indent="-171450" algn="l" defTabSz="800100">
            <a:lnSpc>
              <a:spcPct val="90000"/>
            </a:lnSpc>
            <a:spcBef>
              <a:spcPct val="0"/>
            </a:spcBef>
            <a:spcAft>
              <a:spcPct val="15000"/>
            </a:spcAft>
            <a:buChar char="••"/>
          </a:pPr>
          <a:endParaRPr lang="tr-TR" sz="1800" b="0" kern="1200" dirty="0">
            <a:effectLst>
              <a:outerShdw blurRad="38100" dist="38100" dir="2700000" algn="tl">
                <a:srgbClr val="000000">
                  <a:alpha val="43137"/>
                </a:srgbClr>
              </a:outerShdw>
            </a:effectLst>
            <a:latin typeface="Cambria" pitchFamily="18" charset="0"/>
          </a:endParaRPr>
        </a:p>
      </dsp:txBody>
      <dsp:txXfrm rot="5400000">
        <a:off x="4324552" y="-2657008"/>
        <a:ext cx="1212447" cy="6549844"/>
      </dsp:txXfrm>
    </dsp:sp>
    <dsp:sp modelId="{352F8BD8-9C0E-40CB-9F86-B460470C8F75}">
      <dsp:nvSpPr>
        <dsp:cNvPr id="0" name=""/>
        <dsp:cNvSpPr/>
      </dsp:nvSpPr>
      <dsp:spPr>
        <a:xfrm>
          <a:off x="0" y="0"/>
          <a:ext cx="1653291" cy="1230710"/>
        </a:xfrm>
        <a:prstGeom prst="roundRect">
          <a:avLst/>
        </a:prstGeom>
        <a:gradFill rotWithShape="0">
          <a:gsLst>
            <a:gs pos="0">
              <a:schemeClr val="accent2">
                <a:hueOff val="0"/>
                <a:satOff val="0"/>
                <a:lumOff val="0"/>
                <a:alphaOff val="0"/>
                <a:shade val="15000"/>
                <a:satMod val="180000"/>
              </a:schemeClr>
            </a:gs>
            <a:gs pos="50000">
              <a:schemeClr val="accent2">
                <a:hueOff val="0"/>
                <a:satOff val="0"/>
                <a:lumOff val="0"/>
                <a:alphaOff val="0"/>
                <a:shade val="45000"/>
                <a:satMod val="170000"/>
              </a:schemeClr>
            </a:gs>
            <a:gs pos="70000">
              <a:schemeClr val="accent2">
                <a:hueOff val="0"/>
                <a:satOff val="0"/>
                <a:lumOff val="0"/>
                <a:alphaOff val="0"/>
                <a:tint val="99000"/>
                <a:shade val="65000"/>
                <a:satMod val="155000"/>
              </a:schemeClr>
            </a:gs>
            <a:gs pos="100000">
              <a:schemeClr val="accent2">
                <a:hueOff val="0"/>
                <a:satOff val="0"/>
                <a:lumOff val="0"/>
                <a:alphaOff val="0"/>
                <a:tint val="95500"/>
                <a:shade val="100000"/>
                <a:satMod val="155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tr-TR" sz="2000" b="1" kern="1200" dirty="0" smtClean="0">
              <a:effectLst>
                <a:outerShdw blurRad="38100" dist="38100" dir="2700000" algn="tl">
                  <a:srgbClr val="000000">
                    <a:alpha val="43137"/>
                  </a:srgbClr>
                </a:outerShdw>
              </a:effectLst>
              <a:latin typeface="Cambria" pitchFamily="18" charset="0"/>
            </a:rPr>
            <a:t>Zedelenme</a:t>
          </a:r>
          <a:endParaRPr lang="tr-TR" sz="2000" b="1" kern="1200" dirty="0">
            <a:effectLst>
              <a:outerShdw blurRad="38100" dist="38100" dir="2700000" algn="tl">
                <a:srgbClr val="000000">
                  <a:alpha val="43137"/>
                </a:srgbClr>
              </a:outerShdw>
            </a:effectLst>
            <a:latin typeface="Cambria" pitchFamily="18" charset="0"/>
          </a:endParaRPr>
        </a:p>
      </dsp:txBody>
      <dsp:txXfrm>
        <a:off x="0" y="0"/>
        <a:ext cx="1653291" cy="1230710"/>
      </dsp:txXfrm>
    </dsp:sp>
    <dsp:sp modelId="{1B7223A2-1780-4CCB-BF04-7E0AEB3EAFDC}">
      <dsp:nvSpPr>
        <dsp:cNvPr id="0" name=""/>
        <dsp:cNvSpPr/>
      </dsp:nvSpPr>
      <dsp:spPr>
        <a:xfrm rot="5400000">
          <a:off x="4316234" y="-1437821"/>
          <a:ext cx="1084010" cy="6695963"/>
        </a:xfrm>
        <a:prstGeom prst="round2SameRect">
          <a:avLst/>
        </a:prstGeom>
        <a:solidFill>
          <a:schemeClr val="accent3">
            <a:tint val="40000"/>
            <a:alpha val="90000"/>
            <a:hueOff val="0"/>
            <a:satOff val="0"/>
            <a:lumOff val="0"/>
            <a:alphaOff val="0"/>
          </a:schemeClr>
        </a:solidFill>
        <a:ln w="9525" cap="flat" cmpd="sng" algn="ctr">
          <a:solidFill>
            <a:schemeClr val="accent3">
              <a:tint val="40000"/>
              <a:alpha val="90000"/>
              <a:hueOff val="0"/>
              <a:satOff val="0"/>
              <a:lumOff val="0"/>
              <a:alphaOff val="0"/>
            </a:schemeClr>
          </a:solidFill>
          <a:prstDash val="solid"/>
        </a:ln>
        <a:effectLst>
          <a:outerShdw blurRad="50800" dist="381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tr-TR" sz="1800" kern="1200" dirty="0" smtClean="0">
              <a:effectLst>
                <a:outerShdw blurRad="38100" dist="38100" dir="2700000" algn="tl">
                  <a:srgbClr val="000000">
                    <a:alpha val="43137"/>
                  </a:srgbClr>
                </a:outerShdw>
              </a:effectLst>
              <a:latin typeface="Cambria" pitchFamily="18" charset="0"/>
            </a:rPr>
            <a:t>Bir şeyi yapmada yeterli olmama, belirli bir şekilde davranmada sınırlı kapasite olarak tanımlanmaktadır (</a:t>
          </a:r>
          <a:r>
            <a:rPr lang="tr-TR" sz="1800" kern="1200" dirty="0" err="1" smtClean="0">
              <a:effectLst>
                <a:outerShdw blurRad="38100" dist="38100" dir="2700000" algn="tl">
                  <a:srgbClr val="000000">
                    <a:alpha val="43137"/>
                  </a:srgbClr>
                </a:outerShdw>
              </a:effectLst>
              <a:latin typeface="Cambria" pitchFamily="18" charset="0"/>
            </a:rPr>
            <a:t>Eripek</a:t>
          </a:r>
          <a:r>
            <a:rPr lang="tr-TR" sz="1800" kern="1200" dirty="0" smtClean="0">
              <a:effectLst>
                <a:outerShdw blurRad="38100" dist="38100" dir="2700000" algn="tl">
                  <a:srgbClr val="000000">
                    <a:alpha val="43137"/>
                  </a:srgbClr>
                </a:outerShdw>
              </a:effectLst>
              <a:latin typeface="Cambria" pitchFamily="18" charset="0"/>
            </a:rPr>
            <a:t>, 2005).</a:t>
          </a:r>
          <a:endParaRPr lang="tr-TR" sz="1800" kern="1200" dirty="0">
            <a:effectLst>
              <a:outerShdw blurRad="38100" dist="38100" dir="2700000" algn="tl">
                <a:srgbClr val="000000">
                  <a:alpha val="43137"/>
                </a:srgbClr>
              </a:outerShdw>
            </a:effectLst>
            <a:latin typeface="Cambria" pitchFamily="18" charset="0"/>
          </a:endParaRPr>
        </a:p>
        <a:p>
          <a:pPr marL="171450" lvl="1" indent="-171450" algn="l" defTabSz="800100">
            <a:lnSpc>
              <a:spcPct val="90000"/>
            </a:lnSpc>
            <a:spcBef>
              <a:spcPct val="0"/>
            </a:spcBef>
            <a:spcAft>
              <a:spcPct val="15000"/>
            </a:spcAft>
            <a:buChar char="••"/>
          </a:pPr>
          <a:r>
            <a:rPr lang="tr-TR" sz="1800" kern="1200" dirty="0" smtClean="0">
              <a:effectLst>
                <a:outerShdw blurRad="38100" dist="38100" dir="2700000" algn="tl">
                  <a:srgbClr val="000000">
                    <a:alpha val="43137"/>
                  </a:srgbClr>
                </a:outerShdw>
              </a:effectLst>
              <a:latin typeface="Cambria" pitchFamily="18" charset="0"/>
            </a:rPr>
            <a:t>Örneğin, kulağında zedelenme olan bireyin işitememesi.</a:t>
          </a:r>
          <a:endParaRPr lang="tr-TR" sz="1800" kern="1200" dirty="0">
            <a:effectLst>
              <a:outerShdw blurRad="38100" dist="38100" dir="2700000" algn="tl">
                <a:srgbClr val="000000">
                  <a:alpha val="43137"/>
                </a:srgbClr>
              </a:outerShdw>
            </a:effectLst>
            <a:latin typeface="Cambria" pitchFamily="18" charset="0"/>
          </a:endParaRPr>
        </a:p>
      </dsp:txBody>
      <dsp:txXfrm rot="5400000">
        <a:off x="4316234" y="-1437821"/>
        <a:ext cx="1084010" cy="6695963"/>
      </dsp:txXfrm>
    </dsp:sp>
    <dsp:sp modelId="{6B43984B-37BD-4B49-9ACB-12871167AA1B}">
      <dsp:nvSpPr>
        <dsp:cNvPr id="0" name=""/>
        <dsp:cNvSpPr/>
      </dsp:nvSpPr>
      <dsp:spPr>
        <a:xfrm>
          <a:off x="2562" y="1294805"/>
          <a:ext cx="1507695" cy="1230710"/>
        </a:xfrm>
        <a:prstGeom prst="roundRect">
          <a:avLst/>
        </a:prstGeom>
        <a:gradFill rotWithShape="0">
          <a:gsLst>
            <a:gs pos="0">
              <a:schemeClr val="accent3">
                <a:hueOff val="0"/>
                <a:satOff val="0"/>
                <a:lumOff val="0"/>
                <a:alphaOff val="0"/>
                <a:shade val="15000"/>
                <a:satMod val="180000"/>
              </a:schemeClr>
            </a:gs>
            <a:gs pos="50000">
              <a:schemeClr val="accent3">
                <a:hueOff val="0"/>
                <a:satOff val="0"/>
                <a:lumOff val="0"/>
                <a:alphaOff val="0"/>
                <a:shade val="45000"/>
                <a:satMod val="170000"/>
              </a:schemeClr>
            </a:gs>
            <a:gs pos="70000">
              <a:schemeClr val="accent3">
                <a:hueOff val="0"/>
                <a:satOff val="0"/>
                <a:lumOff val="0"/>
                <a:alphaOff val="0"/>
                <a:tint val="99000"/>
                <a:shade val="65000"/>
                <a:satMod val="155000"/>
              </a:schemeClr>
            </a:gs>
            <a:gs pos="100000">
              <a:schemeClr val="accent3">
                <a:hueOff val="0"/>
                <a:satOff val="0"/>
                <a:lumOff val="0"/>
                <a:alphaOff val="0"/>
                <a:tint val="95500"/>
                <a:shade val="100000"/>
                <a:satMod val="155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tr-TR" sz="2000" b="1" kern="1200" dirty="0" smtClean="0">
              <a:effectLst>
                <a:outerShdw blurRad="38100" dist="38100" dir="2700000" algn="tl">
                  <a:srgbClr val="000000">
                    <a:alpha val="43137"/>
                  </a:srgbClr>
                </a:outerShdw>
              </a:effectLst>
              <a:latin typeface="Cambria" pitchFamily="18" charset="0"/>
            </a:rPr>
            <a:t>Yetersizlik </a:t>
          </a:r>
          <a:endParaRPr lang="tr-TR" sz="2000" b="1" kern="1200" dirty="0">
            <a:effectLst>
              <a:outerShdw blurRad="38100" dist="38100" dir="2700000" algn="tl">
                <a:srgbClr val="000000">
                  <a:alpha val="43137"/>
                </a:srgbClr>
              </a:outerShdw>
            </a:effectLst>
            <a:latin typeface="Cambria" pitchFamily="18" charset="0"/>
          </a:endParaRPr>
        </a:p>
      </dsp:txBody>
      <dsp:txXfrm>
        <a:off x="2562" y="1294805"/>
        <a:ext cx="1507695" cy="1230710"/>
      </dsp:txXfrm>
    </dsp:sp>
    <dsp:sp modelId="{FA709EF3-175E-4A2F-8C81-A4FD1D98A7D3}">
      <dsp:nvSpPr>
        <dsp:cNvPr id="0" name=""/>
        <dsp:cNvSpPr/>
      </dsp:nvSpPr>
      <dsp:spPr>
        <a:xfrm rot="5400000">
          <a:off x="4242462" y="-147462"/>
          <a:ext cx="1228032" cy="6699740"/>
        </a:xfrm>
        <a:prstGeom prst="round2SameRect">
          <a:avLst/>
        </a:prstGeom>
        <a:solidFill>
          <a:schemeClr val="accent4">
            <a:tint val="40000"/>
            <a:alpha val="90000"/>
            <a:hueOff val="0"/>
            <a:satOff val="0"/>
            <a:lumOff val="0"/>
            <a:alphaOff val="0"/>
          </a:schemeClr>
        </a:solidFill>
        <a:ln w="9525" cap="flat" cmpd="sng" algn="ctr">
          <a:solidFill>
            <a:schemeClr val="accent4">
              <a:tint val="40000"/>
              <a:alpha val="90000"/>
              <a:hueOff val="0"/>
              <a:satOff val="0"/>
              <a:lumOff val="0"/>
              <a:alphaOff val="0"/>
            </a:schemeClr>
          </a:solidFill>
          <a:prstDash val="solid"/>
        </a:ln>
        <a:effectLst>
          <a:outerShdw blurRad="50800" dist="381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endParaRPr lang="tr-TR" sz="1800" kern="1200" dirty="0">
            <a:effectLst>
              <a:outerShdw blurRad="38100" dist="38100" dir="2700000" algn="tl">
                <a:srgbClr val="000000">
                  <a:alpha val="43137"/>
                </a:srgbClr>
              </a:outerShdw>
            </a:effectLst>
            <a:latin typeface="Cambria" pitchFamily="18" charset="0"/>
          </a:endParaRPr>
        </a:p>
        <a:p>
          <a:pPr marL="171450" lvl="1" indent="-171450" algn="l" defTabSz="800100">
            <a:lnSpc>
              <a:spcPct val="90000"/>
            </a:lnSpc>
            <a:spcBef>
              <a:spcPct val="0"/>
            </a:spcBef>
            <a:spcAft>
              <a:spcPct val="15000"/>
            </a:spcAft>
            <a:buChar char="••"/>
          </a:pPr>
          <a:r>
            <a:rPr lang="tr-TR" sz="1800" kern="1200" dirty="0" smtClean="0">
              <a:effectLst>
                <a:outerShdw blurRad="38100" dist="38100" dir="2700000" algn="tl">
                  <a:srgbClr val="000000">
                    <a:alpha val="43137"/>
                  </a:srgbClr>
                </a:outerShdw>
              </a:effectLst>
              <a:latin typeface="Cambria" pitchFamily="18" charset="0"/>
            </a:rPr>
            <a:t>Bireyin yetersizlik yüzünden yaş, cinsiyet, sosyal ve kültürel faktörlere bağlı olarak  oynaması gereken rolleri gereği gibi oynayamama durumudur (Cavkaytar ve Diken, 2005; </a:t>
          </a:r>
          <a:r>
            <a:rPr lang="tr-TR" sz="1800" kern="1200" dirty="0" err="1" smtClean="0">
              <a:effectLst>
                <a:outerShdw blurRad="38100" dist="38100" dir="2700000" algn="tl">
                  <a:srgbClr val="000000">
                    <a:alpha val="43137"/>
                  </a:srgbClr>
                </a:outerShdw>
              </a:effectLst>
              <a:latin typeface="Cambria" pitchFamily="18" charset="0"/>
            </a:rPr>
            <a:t>Özsoy</a:t>
          </a:r>
          <a:r>
            <a:rPr lang="tr-TR" sz="1800" kern="1200" dirty="0" smtClean="0">
              <a:effectLst>
                <a:outerShdw blurRad="38100" dist="38100" dir="2700000" algn="tl">
                  <a:srgbClr val="000000">
                    <a:alpha val="43137"/>
                  </a:srgbClr>
                </a:outerShdw>
              </a:effectLst>
              <a:latin typeface="Cambria" pitchFamily="18" charset="0"/>
            </a:rPr>
            <a:t>, </a:t>
          </a:r>
          <a:r>
            <a:rPr lang="tr-TR" sz="1800" kern="1200" dirty="0" err="1" smtClean="0">
              <a:effectLst>
                <a:outerShdw blurRad="38100" dist="38100" dir="2700000" algn="tl">
                  <a:srgbClr val="000000">
                    <a:alpha val="43137"/>
                  </a:srgbClr>
                </a:outerShdw>
              </a:effectLst>
              <a:latin typeface="Cambria" pitchFamily="18" charset="0"/>
            </a:rPr>
            <a:t>Özyürek</a:t>
          </a:r>
          <a:r>
            <a:rPr lang="tr-TR" sz="1800" kern="1200" dirty="0" smtClean="0">
              <a:effectLst>
                <a:outerShdw blurRad="38100" dist="38100" dir="2700000" algn="tl">
                  <a:srgbClr val="000000">
                    <a:alpha val="43137"/>
                  </a:srgbClr>
                </a:outerShdw>
              </a:effectLst>
              <a:latin typeface="Cambria" pitchFamily="18" charset="0"/>
            </a:rPr>
            <a:t> ve </a:t>
          </a:r>
          <a:r>
            <a:rPr lang="tr-TR" sz="1800" kern="1200" dirty="0" err="1" smtClean="0">
              <a:effectLst>
                <a:outerShdw blurRad="38100" dist="38100" dir="2700000" algn="tl">
                  <a:srgbClr val="000000">
                    <a:alpha val="43137"/>
                  </a:srgbClr>
                </a:outerShdw>
              </a:effectLst>
              <a:latin typeface="Cambria" pitchFamily="18" charset="0"/>
            </a:rPr>
            <a:t>Eripek</a:t>
          </a:r>
          <a:r>
            <a:rPr lang="tr-TR" sz="1800" kern="1200" dirty="0" smtClean="0">
              <a:effectLst>
                <a:outerShdw blurRad="38100" dist="38100" dir="2700000" algn="tl">
                  <a:srgbClr val="000000">
                    <a:alpha val="43137"/>
                  </a:srgbClr>
                </a:outerShdw>
              </a:effectLst>
              <a:latin typeface="Cambria" pitchFamily="18" charset="0"/>
            </a:rPr>
            <a:t>, 1989).</a:t>
          </a:r>
          <a:endParaRPr lang="tr-TR" sz="1800" kern="1200" dirty="0">
            <a:effectLst>
              <a:outerShdw blurRad="38100" dist="38100" dir="2700000" algn="tl">
                <a:srgbClr val="000000">
                  <a:alpha val="43137"/>
                </a:srgbClr>
              </a:outerShdw>
            </a:effectLst>
            <a:latin typeface="Cambria" pitchFamily="18" charset="0"/>
          </a:endParaRPr>
        </a:p>
        <a:p>
          <a:pPr marL="171450" lvl="1" indent="-171450" algn="l" defTabSz="800100">
            <a:lnSpc>
              <a:spcPct val="90000"/>
            </a:lnSpc>
            <a:spcBef>
              <a:spcPct val="0"/>
            </a:spcBef>
            <a:spcAft>
              <a:spcPct val="15000"/>
            </a:spcAft>
            <a:buChar char="••"/>
          </a:pPr>
          <a:endParaRPr lang="tr-TR" sz="1800" kern="1200" dirty="0">
            <a:effectLst>
              <a:outerShdw blurRad="38100" dist="38100" dir="2700000" algn="tl">
                <a:srgbClr val="000000">
                  <a:alpha val="43137"/>
                </a:srgbClr>
              </a:outerShdw>
            </a:effectLst>
            <a:latin typeface="Cambria" pitchFamily="18" charset="0"/>
          </a:endParaRPr>
        </a:p>
      </dsp:txBody>
      <dsp:txXfrm rot="5400000">
        <a:off x="4242462" y="-147462"/>
        <a:ext cx="1228032" cy="6699740"/>
      </dsp:txXfrm>
    </dsp:sp>
    <dsp:sp modelId="{1F6E9EE0-CEB5-4002-9D4E-DE0399AFF956}">
      <dsp:nvSpPr>
        <dsp:cNvPr id="0" name=""/>
        <dsp:cNvSpPr/>
      </dsp:nvSpPr>
      <dsp:spPr>
        <a:xfrm>
          <a:off x="2562" y="2587051"/>
          <a:ext cx="1504046" cy="1230710"/>
        </a:xfrm>
        <a:prstGeom prst="roundRect">
          <a:avLst/>
        </a:prstGeom>
        <a:gradFill rotWithShape="0">
          <a:gsLst>
            <a:gs pos="0">
              <a:schemeClr val="accent4">
                <a:hueOff val="0"/>
                <a:satOff val="0"/>
                <a:lumOff val="0"/>
                <a:alphaOff val="0"/>
                <a:shade val="15000"/>
                <a:satMod val="180000"/>
              </a:schemeClr>
            </a:gs>
            <a:gs pos="50000">
              <a:schemeClr val="accent4">
                <a:hueOff val="0"/>
                <a:satOff val="0"/>
                <a:lumOff val="0"/>
                <a:alphaOff val="0"/>
                <a:shade val="45000"/>
                <a:satMod val="170000"/>
              </a:schemeClr>
            </a:gs>
            <a:gs pos="70000">
              <a:schemeClr val="accent4">
                <a:hueOff val="0"/>
                <a:satOff val="0"/>
                <a:lumOff val="0"/>
                <a:alphaOff val="0"/>
                <a:tint val="99000"/>
                <a:shade val="65000"/>
                <a:satMod val="155000"/>
              </a:schemeClr>
            </a:gs>
            <a:gs pos="100000">
              <a:schemeClr val="accent4">
                <a:hueOff val="0"/>
                <a:satOff val="0"/>
                <a:lumOff val="0"/>
                <a:alphaOff val="0"/>
                <a:tint val="95500"/>
                <a:shade val="100000"/>
                <a:satMod val="155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tr-TR" sz="2000" b="1" kern="1200" dirty="0" smtClean="0">
              <a:effectLst>
                <a:outerShdw blurRad="38100" dist="38100" dir="2700000" algn="tl">
                  <a:srgbClr val="000000">
                    <a:alpha val="43137"/>
                  </a:srgbClr>
                </a:outerShdw>
              </a:effectLst>
              <a:latin typeface="Cambria" pitchFamily="18" charset="0"/>
            </a:rPr>
            <a:t>Özür/</a:t>
          </a:r>
        </a:p>
        <a:p>
          <a:pPr lvl="0" algn="ctr" defTabSz="889000">
            <a:lnSpc>
              <a:spcPct val="90000"/>
            </a:lnSpc>
            <a:spcBef>
              <a:spcPct val="0"/>
            </a:spcBef>
            <a:spcAft>
              <a:spcPct val="35000"/>
            </a:spcAft>
          </a:pPr>
          <a:r>
            <a:rPr lang="tr-TR" sz="2000" b="1" kern="1200" dirty="0" smtClean="0">
              <a:effectLst>
                <a:outerShdw blurRad="38100" dist="38100" dir="2700000" algn="tl">
                  <a:srgbClr val="000000">
                    <a:alpha val="43137"/>
                  </a:srgbClr>
                </a:outerShdw>
              </a:effectLst>
              <a:latin typeface="Cambria" pitchFamily="18" charset="0"/>
            </a:rPr>
            <a:t>Engel</a:t>
          </a:r>
          <a:endParaRPr lang="tr-TR" sz="2000" b="1" kern="1200" dirty="0">
            <a:effectLst>
              <a:outerShdw blurRad="38100" dist="38100" dir="2700000" algn="tl">
                <a:srgbClr val="000000">
                  <a:alpha val="43137"/>
                </a:srgbClr>
              </a:outerShdw>
            </a:effectLst>
            <a:latin typeface="Cambria" pitchFamily="18" charset="0"/>
          </a:endParaRPr>
        </a:p>
      </dsp:txBody>
      <dsp:txXfrm>
        <a:off x="2562" y="2587051"/>
        <a:ext cx="1504046" cy="1230710"/>
      </dsp:txXfrm>
    </dsp:sp>
    <dsp:sp modelId="{83EFDD8A-B695-434E-B882-5985237AA583}">
      <dsp:nvSpPr>
        <dsp:cNvPr id="0" name=""/>
        <dsp:cNvSpPr/>
      </dsp:nvSpPr>
      <dsp:spPr>
        <a:xfrm rot="5400000">
          <a:off x="4362466" y="1143945"/>
          <a:ext cx="984568" cy="6701416"/>
        </a:xfrm>
        <a:prstGeom prst="round2SameRect">
          <a:avLst/>
        </a:prstGeom>
        <a:solidFill>
          <a:schemeClr val="accent5">
            <a:tint val="40000"/>
            <a:alpha val="90000"/>
            <a:hueOff val="0"/>
            <a:satOff val="0"/>
            <a:lumOff val="0"/>
            <a:alphaOff val="0"/>
          </a:schemeClr>
        </a:solidFill>
        <a:ln w="9525" cap="flat" cmpd="sng" algn="ctr">
          <a:solidFill>
            <a:schemeClr val="accent5">
              <a:tint val="40000"/>
              <a:alpha val="90000"/>
              <a:hueOff val="0"/>
              <a:satOff val="0"/>
              <a:lumOff val="0"/>
              <a:alphaOff val="0"/>
            </a:schemeClr>
          </a:solidFill>
          <a:prstDash val="solid"/>
        </a:ln>
        <a:effectLst>
          <a:outerShdw blurRad="50800" dist="381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tr-TR" sz="1800" kern="1200" dirty="0" smtClean="0">
              <a:effectLst>
                <a:outerShdw blurRad="38100" dist="38100" dir="2700000" algn="tl">
                  <a:srgbClr val="000000">
                    <a:alpha val="43137"/>
                  </a:srgbClr>
                </a:outerShdw>
              </a:effectLst>
              <a:latin typeface="Cambria" pitchFamily="18" charset="0"/>
            </a:rPr>
            <a:t>Halen bir yetersizliği belirlenemeyen ancak ileride yetersizlik gösterme şansı ya da olasılığı normalde beklenenden daha fazla olan çocukları ifade etmektedir (</a:t>
          </a:r>
          <a:r>
            <a:rPr lang="tr-TR" sz="1800" kern="1200" dirty="0" err="1" smtClean="0">
              <a:effectLst>
                <a:outerShdw blurRad="38100" dist="38100" dir="2700000" algn="tl">
                  <a:srgbClr val="000000">
                    <a:alpha val="43137"/>
                  </a:srgbClr>
                </a:outerShdw>
              </a:effectLst>
              <a:latin typeface="Cambria" pitchFamily="18" charset="0"/>
            </a:rPr>
            <a:t>Eripek</a:t>
          </a:r>
          <a:r>
            <a:rPr lang="tr-TR" sz="1800" kern="1200" dirty="0" smtClean="0">
              <a:effectLst>
                <a:outerShdw blurRad="38100" dist="38100" dir="2700000" algn="tl">
                  <a:srgbClr val="000000">
                    <a:alpha val="43137"/>
                  </a:srgbClr>
                </a:outerShdw>
              </a:effectLst>
              <a:latin typeface="Cambria" pitchFamily="18" charset="0"/>
            </a:rPr>
            <a:t>, 2005).</a:t>
          </a:r>
          <a:endParaRPr lang="tr-TR" sz="1800" kern="1200" dirty="0">
            <a:effectLst>
              <a:outerShdw blurRad="38100" dist="38100" dir="2700000" algn="tl">
                <a:srgbClr val="000000">
                  <a:alpha val="43137"/>
                </a:srgbClr>
              </a:outerShdw>
            </a:effectLst>
            <a:latin typeface="Cambria" pitchFamily="18" charset="0"/>
          </a:endParaRPr>
        </a:p>
      </dsp:txBody>
      <dsp:txXfrm rot="5400000">
        <a:off x="4362466" y="1143945"/>
        <a:ext cx="984568" cy="6701416"/>
      </dsp:txXfrm>
    </dsp:sp>
    <dsp:sp modelId="{D2E4C053-0D94-4AEC-91E7-691081779F76}">
      <dsp:nvSpPr>
        <dsp:cNvPr id="0" name=""/>
        <dsp:cNvSpPr/>
      </dsp:nvSpPr>
      <dsp:spPr>
        <a:xfrm>
          <a:off x="2562" y="3879298"/>
          <a:ext cx="1501479" cy="1230710"/>
        </a:xfrm>
        <a:prstGeom prst="roundRect">
          <a:avLst/>
        </a:prstGeom>
        <a:gradFill rotWithShape="0">
          <a:gsLst>
            <a:gs pos="0">
              <a:schemeClr val="accent5">
                <a:hueOff val="0"/>
                <a:satOff val="0"/>
                <a:lumOff val="0"/>
                <a:alphaOff val="0"/>
                <a:shade val="15000"/>
                <a:satMod val="180000"/>
              </a:schemeClr>
            </a:gs>
            <a:gs pos="50000">
              <a:schemeClr val="accent5">
                <a:hueOff val="0"/>
                <a:satOff val="0"/>
                <a:lumOff val="0"/>
                <a:alphaOff val="0"/>
                <a:shade val="45000"/>
                <a:satMod val="170000"/>
              </a:schemeClr>
            </a:gs>
            <a:gs pos="70000">
              <a:schemeClr val="accent5">
                <a:hueOff val="0"/>
                <a:satOff val="0"/>
                <a:lumOff val="0"/>
                <a:alphaOff val="0"/>
                <a:tint val="99000"/>
                <a:shade val="65000"/>
                <a:satMod val="155000"/>
              </a:schemeClr>
            </a:gs>
            <a:gs pos="100000">
              <a:schemeClr val="accent5">
                <a:hueOff val="0"/>
                <a:satOff val="0"/>
                <a:lumOff val="0"/>
                <a:alphaOff val="0"/>
                <a:tint val="95500"/>
                <a:shade val="100000"/>
                <a:satMod val="155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tr-TR" sz="2000" b="1" kern="1200" dirty="0" smtClean="0">
              <a:effectLst>
                <a:outerShdw blurRad="38100" dist="38100" dir="2700000" algn="tl">
                  <a:srgbClr val="000000">
                    <a:alpha val="43137"/>
                  </a:srgbClr>
                </a:outerShdw>
              </a:effectLst>
              <a:latin typeface="Cambria" pitchFamily="18" charset="0"/>
            </a:rPr>
            <a:t>Risk Taşıma</a:t>
          </a:r>
          <a:endParaRPr lang="tr-TR" sz="2000" b="1" kern="1200" dirty="0">
            <a:effectLst>
              <a:outerShdw blurRad="38100" dist="38100" dir="2700000" algn="tl">
                <a:srgbClr val="000000">
                  <a:alpha val="43137"/>
                </a:srgbClr>
              </a:outerShdw>
            </a:effectLst>
            <a:latin typeface="Cambria" pitchFamily="18" charset="0"/>
          </a:endParaRPr>
        </a:p>
      </dsp:txBody>
      <dsp:txXfrm>
        <a:off x="2562" y="3879298"/>
        <a:ext cx="1501479" cy="1230710"/>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6E13535-53D2-446A-B64F-3854AE3E3D80}">
      <dsp:nvSpPr>
        <dsp:cNvPr id="0" name=""/>
        <dsp:cNvSpPr/>
      </dsp:nvSpPr>
      <dsp:spPr>
        <a:xfrm rot="10800000">
          <a:off x="399062" y="1720"/>
          <a:ext cx="7338778" cy="1340304"/>
        </a:xfrm>
        <a:prstGeom prst="homePlate">
          <a:avLst/>
        </a:prstGeom>
        <a:gradFill rotWithShape="0">
          <a:gsLst>
            <a:gs pos="0">
              <a:schemeClr val="accent2">
                <a:hueOff val="0"/>
                <a:satOff val="0"/>
                <a:lumOff val="0"/>
                <a:alphaOff val="0"/>
                <a:shade val="15000"/>
                <a:satMod val="180000"/>
              </a:schemeClr>
            </a:gs>
            <a:gs pos="50000">
              <a:schemeClr val="accent2">
                <a:hueOff val="0"/>
                <a:satOff val="0"/>
                <a:lumOff val="0"/>
                <a:alphaOff val="0"/>
                <a:shade val="45000"/>
                <a:satMod val="170000"/>
              </a:schemeClr>
            </a:gs>
            <a:gs pos="70000">
              <a:schemeClr val="accent2">
                <a:hueOff val="0"/>
                <a:satOff val="0"/>
                <a:lumOff val="0"/>
                <a:alphaOff val="0"/>
                <a:tint val="99000"/>
                <a:shade val="65000"/>
                <a:satMod val="155000"/>
              </a:schemeClr>
            </a:gs>
            <a:gs pos="100000">
              <a:schemeClr val="accent2">
                <a:hueOff val="0"/>
                <a:satOff val="0"/>
                <a:lumOff val="0"/>
                <a:alphaOff val="0"/>
                <a:tint val="95500"/>
                <a:shade val="100000"/>
                <a:satMod val="155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91037" tIns="76200" rIns="142240" bIns="76200" numCol="1" spcCol="1270" anchor="ctr" anchorCtr="0">
          <a:noAutofit/>
        </a:bodyPr>
        <a:lstStyle/>
        <a:p>
          <a:pPr lvl="0" algn="ctr" defTabSz="889000">
            <a:lnSpc>
              <a:spcPct val="90000"/>
            </a:lnSpc>
            <a:spcBef>
              <a:spcPct val="0"/>
            </a:spcBef>
            <a:spcAft>
              <a:spcPct val="35000"/>
            </a:spcAft>
          </a:pPr>
          <a:r>
            <a:rPr lang="tr-TR" sz="2000" kern="1200" dirty="0" smtClean="0">
              <a:solidFill>
                <a:schemeClr val="bg1"/>
              </a:solidFill>
              <a:effectLst>
                <a:outerShdw blurRad="38100" dist="38100" dir="2700000" algn="tl">
                  <a:srgbClr val="000000">
                    <a:alpha val="43137"/>
                  </a:srgbClr>
                </a:outerShdw>
              </a:effectLst>
              <a:latin typeface="Cambria" pitchFamily="18" charset="0"/>
            </a:rPr>
            <a:t>Özel eğitimciler, özel gereksinimi olan öğrencilerin öğrenme gereksinimleri dikkate alınarak yapılacak programa göre sınıflandırmayı önermektedir.</a:t>
          </a:r>
          <a:endParaRPr lang="tr-TR" sz="2000" kern="1200" dirty="0">
            <a:solidFill>
              <a:schemeClr val="bg1"/>
            </a:solidFill>
            <a:effectLst>
              <a:outerShdw blurRad="38100" dist="38100" dir="2700000" algn="tl">
                <a:srgbClr val="000000">
                  <a:alpha val="43137"/>
                </a:srgbClr>
              </a:outerShdw>
            </a:effectLst>
            <a:latin typeface="Cambria" pitchFamily="18" charset="0"/>
          </a:endParaRPr>
        </a:p>
      </dsp:txBody>
      <dsp:txXfrm rot="10800000">
        <a:off x="399062" y="1720"/>
        <a:ext cx="7338778" cy="1340304"/>
      </dsp:txXfrm>
    </dsp:sp>
    <dsp:sp modelId="{4D2B20AC-FEB2-4FF8-A9EC-3BBD30DE9E6D}">
      <dsp:nvSpPr>
        <dsp:cNvPr id="0" name=""/>
        <dsp:cNvSpPr/>
      </dsp:nvSpPr>
      <dsp:spPr>
        <a:xfrm>
          <a:off x="0" y="4"/>
          <a:ext cx="1340304" cy="1340304"/>
        </a:xfrm>
        <a:prstGeom prst="star6">
          <a:avLst/>
        </a:prstGeom>
        <a:gradFill rotWithShape="0">
          <a:gsLst>
            <a:gs pos="0">
              <a:schemeClr val="accent2">
                <a:tint val="50000"/>
                <a:hueOff val="0"/>
                <a:satOff val="0"/>
                <a:lumOff val="0"/>
                <a:alphaOff val="0"/>
                <a:shade val="15000"/>
                <a:satMod val="180000"/>
              </a:schemeClr>
            </a:gs>
            <a:gs pos="50000">
              <a:schemeClr val="accent2">
                <a:tint val="50000"/>
                <a:hueOff val="0"/>
                <a:satOff val="0"/>
                <a:lumOff val="0"/>
                <a:alphaOff val="0"/>
                <a:shade val="45000"/>
                <a:satMod val="170000"/>
              </a:schemeClr>
            </a:gs>
            <a:gs pos="70000">
              <a:schemeClr val="accent2">
                <a:tint val="50000"/>
                <a:hueOff val="0"/>
                <a:satOff val="0"/>
                <a:lumOff val="0"/>
                <a:alphaOff val="0"/>
                <a:tint val="99000"/>
                <a:shade val="65000"/>
                <a:satMod val="155000"/>
              </a:schemeClr>
            </a:gs>
            <a:gs pos="100000">
              <a:schemeClr val="accent2">
                <a:tint val="50000"/>
                <a:hueOff val="0"/>
                <a:satOff val="0"/>
                <a:lumOff val="0"/>
                <a:alphaOff val="0"/>
                <a:tint val="95500"/>
                <a:shade val="100000"/>
                <a:satMod val="155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D627E4DA-DA71-4F62-8AE6-384D0D0E490D}">
      <dsp:nvSpPr>
        <dsp:cNvPr id="0" name=""/>
        <dsp:cNvSpPr/>
      </dsp:nvSpPr>
      <dsp:spPr>
        <a:xfrm rot="10800000">
          <a:off x="360049" y="1742115"/>
          <a:ext cx="7416805" cy="1340304"/>
        </a:xfrm>
        <a:prstGeom prst="homePlate">
          <a:avLst/>
        </a:prstGeom>
        <a:gradFill rotWithShape="0">
          <a:gsLst>
            <a:gs pos="0">
              <a:schemeClr val="accent2">
                <a:hueOff val="-4271743"/>
                <a:satOff val="12481"/>
                <a:lumOff val="-2353"/>
                <a:alphaOff val="0"/>
                <a:shade val="15000"/>
                <a:satMod val="180000"/>
              </a:schemeClr>
            </a:gs>
            <a:gs pos="50000">
              <a:schemeClr val="accent2">
                <a:hueOff val="-4271743"/>
                <a:satOff val="12481"/>
                <a:lumOff val="-2353"/>
                <a:alphaOff val="0"/>
                <a:shade val="45000"/>
                <a:satMod val="170000"/>
              </a:schemeClr>
            </a:gs>
            <a:gs pos="70000">
              <a:schemeClr val="accent2">
                <a:hueOff val="-4271743"/>
                <a:satOff val="12481"/>
                <a:lumOff val="-2353"/>
                <a:alphaOff val="0"/>
                <a:tint val="99000"/>
                <a:shade val="65000"/>
                <a:satMod val="155000"/>
              </a:schemeClr>
            </a:gs>
            <a:gs pos="100000">
              <a:schemeClr val="accent2">
                <a:hueOff val="-4271743"/>
                <a:satOff val="12481"/>
                <a:lumOff val="-2353"/>
                <a:alphaOff val="0"/>
                <a:tint val="95500"/>
                <a:shade val="100000"/>
                <a:satMod val="155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91037" tIns="76200" rIns="142240" bIns="76200" numCol="1" spcCol="1270" anchor="ctr" anchorCtr="0">
          <a:noAutofit/>
        </a:bodyPr>
        <a:lstStyle/>
        <a:p>
          <a:pPr lvl="0" algn="ctr" defTabSz="889000">
            <a:lnSpc>
              <a:spcPct val="90000"/>
            </a:lnSpc>
            <a:spcBef>
              <a:spcPct val="0"/>
            </a:spcBef>
            <a:spcAft>
              <a:spcPct val="35000"/>
            </a:spcAft>
          </a:pPr>
          <a:r>
            <a:rPr lang="tr-TR" sz="2000" kern="1200" dirty="0" smtClean="0">
              <a:solidFill>
                <a:schemeClr val="bg1"/>
              </a:solidFill>
              <a:effectLst>
                <a:outerShdw blurRad="38100" dist="38100" dir="2700000" algn="tl">
                  <a:srgbClr val="000000">
                    <a:alpha val="43137"/>
                  </a:srgbClr>
                </a:outerShdw>
              </a:effectLst>
              <a:latin typeface="Cambria" pitchFamily="18" charset="0"/>
            </a:rPr>
            <a:t>Eğitsel değerlendirmenin ön plana çıktığı bu yaklaşımla öğrencinin gereksinimleri de “özbakım becerilerinin geliştirilmesi” şeklinde ifade edilebilecektir.</a:t>
          </a:r>
          <a:endParaRPr lang="tr-TR" sz="2000" kern="1200" dirty="0">
            <a:solidFill>
              <a:schemeClr val="bg1"/>
            </a:solidFill>
            <a:effectLst>
              <a:outerShdw blurRad="38100" dist="38100" dir="2700000" algn="tl">
                <a:srgbClr val="000000">
                  <a:alpha val="43137"/>
                </a:srgbClr>
              </a:outerShdw>
            </a:effectLst>
            <a:latin typeface="Cambria" pitchFamily="18" charset="0"/>
          </a:endParaRPr>
        </a:p>
      </dsp:txBody>
      <dsp:txXfrm rot="10800000">
        <a:off x="360049" y="1742115"/>
        <a:ext cx="7416805" cy="1340304"/>
      </dsp:txXfrm>
    </dsp:sp>
    <dsp:sp modelId="{1EC6EA04-9C22-4413-9478-D6B9FDA44085}">
      <dsp:nvSpPr>
        <dsp:cNvPr id="0" name=""/>
        <dsp:cNvSpPr/>
      </dsp:nvSpPr>
      <dsp:spPr>
        <a:xfrm>
          <a:off x="0" y="1728189"/>
          <a:ext cx="1340304" cy="1340304"/>
        </a:xfrm>
        <a:prstGeom prst="star6">
          <a:avLst/>
        </a:prstGeom>
        <a:gradFill rotWithShape="0">
          <a:gsLst>
            <a:gs pos="0">
              <a:schemeClr val="accent2">
                <a:tint val="50000"/>
                <a:hueOff val="-4287546"/>
                <a:satOff val="10990"/>
                <a:lumOff val="-534"/>
                <a:alphaOff val="0"/>
                <a:shade val="15000"/>
                <a:satMod val="180000"/>
              </a:schemeClr>
            </a:gs>
            <a:gs pos="50000">
              <a:schemeClr val="accent2">
                <a:tint val="50000"/>
                <a:hueOff val="-4287546"/>
                <a:satOff val="10990"/>
                <a:lumOff val="-534"/>
                <a:alphaOff val="0"/>
                <a:shade val="45000"/>
                <a:satMod val="170000"/>
              </a:schemeClr>
            </a:gs>
            <a:gs pos="70000">
              <a:schemeClr val="accent2">
                <a:tint val="50000"/>
                <a:hueOff val="-4287546"/>
                <a:satOff val="10990"/>
                <a:lumOff val="-534"/>
                <a:alphaOff val="0"/>
                <a:tint val="99000"/>
                <a:shade val="65000"/>
                <a:satMod val="155000"/>
              </a:schemeClr>
            </a:gs>
            <a:gs pos="100000">
              <a:schemeClr val="accent2">
                <a:tint val="50000"/>
                <a:hueOff val="-4287546"/>
                <a:satOff val="10990"/>
                <a:lumOff val="-534"/>
                <a:alphaOff val="0"/>
                <a:tint val="95500"/>
                <a:shade val="100000"/>
                <a:satMod val="155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B11C14B0-D6D5-4076-8971-E350F7236CDE}">
      <dsp:nvSpPr>
        <dsp:cNvPr id="0" name=""/>
        <dsp:cNvSpPr/>
      </dsp:nvSpPr>
      <dsp:spPr>
        <a:xfrm rot="10800000">
          <a:off x="309022" y="3482511"/>
          <a:ext cx="7518858" cy="1340304"/>
        </a:xfrm>
        <a:prstGeom prst="homePlate">
          <a:avLst/>
        </a:prstGeom>
        <a:gradFill rotWithShape="0">
          <a:gsLst>
            <a:gs pos="0">
              <a:schemeClr val="accent2">
                <a:hueOff val="-8543487"/>
                <a:satOff val="24962"/>
                <a:lumOff val="-4706"/>
                <a:alphaOff val="0"/>
                <a:shade val="15000"/>
                <a:satMod val="180000"/>
              </a:schemeClr>
            </a:gs>
            <a:gs pos="50000">
              <a:schemeClr val="accent2">
                <a:hueOff val="-8543487"/>
                <a:satOff val="24962"/>
                <a:lumOff val="-4706"/>
                <a:alphaOff val="0"/>
                <a:shade val="45000"/>
                <a:satMod val="170000"/>
              </a:schemeClr>
            </a:gs>
            <a:gs pos="70000">
              <a:schemeClr val="accent2">
                <a:hueOff val="-8543487"/>
                <a:satOff val="24962"/>
                <a:lumOff val="-4706"/>
                <a:alphaOff val="0"/>
                <a:tint val="99000"/>
                <a:shade val="65000"/>
                <a:satMod val="155000"/>
              </a:schemeClr>
            </a:gs>
            <a:gs pos="100000">
              <a:schemeClr val="accent2">
                <a:hueOff val="-8543487"/>
                <a:satOff val="24962"/>
                <a:lumOff val="-4706"/>
                <a:alphaOff val="0"/>
                <a:tint val="95500"/>
                <a:shade val="100000"/>
                <a:satMod val="155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91037" tIns="76200" rIns="142240" bIns="76200" numCol="1" spcCol="1270" anchor="ctr" anchorCtr="0">
          <a:noAutofit/>
        </a:bodyPr>
        <a:lstStyle/>
        <a:p>
          <a:pPr lvl="0" algn="ctr" defTabSz="889000">
            <a:lnSpc>
              <a:spcPct val="90000"/>
            </a:lnSpc>
            <a:spcBef>
              <a:spcPct val="0"/>
            </a:spcBef>
            <a:spcAft>
              <a:spcPct val="35000"/>
            </a:spcAft>
          </a:pPr>
          <a:r>
            <a:rPr lang="tr-TR" sz="2000" kern="1200" dirty="0" smtClean="0">
              <a:solidFill>
                <a:schemeClr val="bg1"/>
              </a:solidFill>
              <a:effectLst>
                <a:outerShdw blurRad="38100" dist="38100" dir="2700000" algn="tl">
                  <a:srgbClr val="000000">
                    <a:alpha val="43137"/>
                  </a:srgbClr>
                </a:outerShdw>
              </a:effectLst>
              <a:latin typeface="Cambria" pitchFamily="18" charset="0"/>
            </a:rPr>
            <a:t>Tüm bu uygulamalar bireyselleştirilmiş eğitim planlarının hazırlanmasına katkıda bulunacaktır.</a:t>
          </a:r>
          <a:endParaRPr lang="tr-TR" sz="2000" kern="1200" dirty="0">
            <a:solidFill>
              <a:schemeClr val="bg1"/>
            </a:solidFill>
            <a:effectLst>
              <a:outerShdw blurRad="38100" dist="38100" dir="2700000" algn="tl">
                <a:srgbClr val="000000">
                  <a:alpha val="43137"/>
                </a:srgbClr>
              </a:outerShdw>
            </a:effectLst>
            <a:latin typeface="Cambria" pitchFamily="18" charset="0"/>
          </a:endParaRPr>
        </a:p>
      </dsp:txBody>
      <dsp:txXfrm rot="10800000">
        <a:off x="309022" y="3482511"/>
        <a:ext cx="7518858" cy="1340304"/>
      </dsp:txXfrm>
    </dsp:sp>
    <dsp:sp modelId="{6DE0F7D0-BBB8-4C67-8F27-14163C7B1D07}">
      <dsp:nvSpPr>
        <dsp:cNvPr id="0" name=""/>
        <dsp:cNvSpPr/>
      </dsp:nvSpPr>
      <dsp:spPr>
        <a:xfrm>
          <a:off x="0" y="3484231"/>
          <a:ext cx="1340304" cy="1340304"/>
        </a:xfrm>
        <a:prstGeom prst="star6">
          <a:avLst/>
        </a:prstGeom>
        <a:gradFill rotWithShape="0">
          <a:gsLst>
            <a:gs pos="0">
              <a:schemeClr val="accent2">
                <a:tint val="50000"/>
                <a:hueOff val="-8575092"/>
                <a:satOff val="21979"/>
                <a:lumOff val="-1067"/>
                <a:alphaOff val="0"/>
                <a:shade val="15000"/>
                <a:satMod val="180000"/>
              </a:schemeClr>
            </a:gs>
            <a:gs pos="50000">
              <a:schemeClr val="accent2">
                <a:tint val="50000"/>
                <a:hueOff val="-8575092"/>
                <a:satOff val="21979"/>
                <a:lumOff val="-1067"/>
                <a:alphaOff val="0"/>
                <a:shade val="45000"/>
                <a:satMod val="170000"/>
              </a:schemeClr>
            </a:gs>
            <a:gs pos="70000">
              <a:schemeClr val="accent2">
                <a:tint val="50000"/>
                <a:hueOff val="-8575092"/>
                <a:satOff val="21979"/>
                <a:lumOff val="-1067"/>
                <a:alphaOff val="0"/>
                <a:tint val="99000"/>
                <a:shade val="65000"/>
                <a:satMod val="155000"/>
              </a:schemeClr>
            </a:gs>
            <a:gs pos="100000">
              <a:schemeClr val="accent2">
                <a:tint val="50000"/>
                <a:hueOff val="-8575092"/>
                <a:satOff val="21979"/>
                <a:lumOff val="-1067"/>
                <a:alphaOff val="0"/>
                <a:tint val="95500"/>
                <a:shade val="100000"/>
                <a:satMod val="155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721184E-B3EC-4EA5-BEDD-D894217CF4BC}">
      <dsp:nvSpPr>
        <dsp:cNvPr id="0" name=""/>
        <dsp:cNvSpPr/>
      </dsp:nvSpPr>
      <dsp:spPr>
        <a:xfrm rot="16200000">
          <a:off x="-648263" y="649326"/>
          <a:ext cx="4064000" cy="2765346"/>
        </a:xfrm>
        <a:prstGeom prst="flowChartManualOperation">
          <a:avLst/>
        </a:prstGeom>
        <a:gradFill rotWithShape="0">
          <a:gsLst>
            <a:gs pos="0">
              <a:schemeClr val="accent3">
                <a:hueOff val="0"/>
                <a:satOff val="0"/>
                <a:lumOff val="0"/>
                <a:alphaOff val="0"/>
                <a:shade val="15000"/>
                <a:satMod val="180000"/>
              </a:schemeClr>
            </a:gs>
            <a:gs pos="50000">
              <a:schemeClr val="accent3">
                <a:hueOff val="0"/>
                <a:satOff val="0"/>
                <a:lumOff val="0"/>
                <a:alphaOff val="0"/>
                <a:shade val="45000"/>
                <a:satMod val="170000"/>
              </a:schemeClr>
            </a:gs>
            <a:gs pos="70000">
              <a:schemeClr val="accent3">
                <a:hueOff val="0"/>
                <a:satOff val="0"/>
                <a:lumOff val="0"/>
                <a:alphaOff val="0"/>
                <a:tint val="99000"/>
                <a:shade val="65000"/>
                <a:satMod val="155000"/>
              </a:schemeClr>
            </a:gs>
            <a:gs pos="100000">
              <a:schemeClr val="accent3">
                <a:hueOff val="0"/>
                <a:satOff val="0"/>
                <a:lumOff val="0"/>
                <a:alphaOff val="0"/>
                <a:tint val="95500"/>
                <a:shade val="100000"/>
                <a:satMod val="155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7000" tIns="0" rIns="127000" bIns="0" numCol="1" spcCol="1270" anchor="ctr" anchorCtr="0">
          <a:noAutofit/>
        </a:bodyPr>
        <a:lstStyle/>
        <a:p>
          <a:pPr lvl="0" algn="l" defTabSz="889000">
            <a:lnSpc>
              <a:spcPct val="90000"/>
            </a:lnSpc>
            <a:spcBef>
              <a:spcPct val="0"/>
            </a:spcBef>
            <a:spcAft>
              <a:spcPct val="35000"/>
            </a:spcAft>
          </a:pPr>
          <a:r>
            <a:rPr lang="tr-TR" sz="2000" kern="1200" dirty="0" smtClean="0">
              <a:solidFill>
                <a:schemeClr val="bg1"/>
              </a:solidFill>
              <a:effectLst>
                <a:outerShdw blurRad="38100" dist="38100" dir="2700000" algn="tl">
                  <a:srgbClr val="000000">
                    <a:alpha val="43137"/>
                  </a:srgbClr>
                </a:outerShdw>
              </a:effectLst>
              <a:latin typeface="Cambria" pitchFamily="18" charset="0"/>
            </a:rPr>
            <a:t>Özel eğitim yaklaşık iki asırdır dünya tarihinde yer almaktadır. Özel gereksinimi olan bireyler kimi zaman destan yazdı, kimi zaman ölüme terk edildi.</a:t>
          </a:r>
          <a:endParaRPr lang="tr-TR" sz="2000" kern="1200" dirty="0">
            <a:solidFill>
              <a:schemeClr val="bg1"/>
            </a:solidFill>
            <a:effectLst>
              <a:outerShdw blurRad="38100" dist="38100" dir="2700000" algn="tl">
                <a:srgbClr val="000000">
                  <a:alpha val="43137"/>
                </a:srgbClr>
              </a:outerShdw>
            </a:effectLst>
            <a:latin typeface="Cambria" pitchFamily="18" charset="0"/>
          </a:endParaRPr>
        </a:p>
      </dsp:txBody>
      <dsp:txXfrm rot="16200000">
        <a:off x="-648263" y="649326"/>
        <a:ext cx="4064000" cy="2765346"/>
      </dsp:txXfrm>
    </dsp:sp>
    <dsp:sp modelId="{DFA0B6D3-BB95-4A7A-B35F-8BDD3ECD5D7E}">
      <dsp:nvSpPr>
        <dsp:cNvPr id="0" name=""/>
        <dsp:cNvSpPr/>
      </dsp:nvSpPr>
      <dsp:spPr>
        <a:xfrm rot="16200000">
          <a:off x="2324484" y="649326"/>
          <a:ext cx="4064000" cy="2765346"/>
        </a:xfrm>
        <a:prstGeom prst="flowChartManualOperation">
          <a:avLst/>
        </a:prstGeom>
        <a:gradFill rotWithShape="0">
          <a:gsLst>
            <a:gs pos="0">
              <a:schemeClr val="accent3">
                <a:hueOff val="0"/>
                <a:satOff val="0"/>
                <a:lumOff val="0"/>
                <a:alphaOff val="0"/>
                <a:shade val="15000"/>
                <a:satMod val="180000"/>
              </a:schemeClr>
            </a:gs>
            <a:gs pos="50000">
              <a:schemeClr val="accent3">
                <a:hueOff val="0"/>
                <a:satOff val="0"/>
                <a:lumOff val="0"/>
                <a:alphaOff val="0"/>
                <a:shade val="45000"/>
                <a:satMod val="170000"/>
              </a:schemeClr>
            </a:gs>
            <a:gs pos="70000">
              <a:schemeClr val="accent3">
                <a:hueOff val="0"/>
                <a:satOff val="0"/>
                <a:lumOff val="0"/>
                <a:alphaOff val="0"/>
                <a:tint val="99000"/>
                <a:shade val="65000"/>
                <a:satMod val="155000"/>
              </a:schemeClr>
            </a:gs>
            <a:gs pos="100000">
              <a:schemeClr val="accent3">
                <a:hueOff val="0"/>
                <a:satOff val="0"/>
                <a:lumOff val="0"/>
                <a:alphaOff val="0"/>
                <a:tint val="95500"/>
                <a:shade val="100000"/>
                <a:satMod val="155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7000" tIns="0" rIns="127000" bIns="0" numCol="1" spcCol="1270" anchor="ctr" anchorCtr="0">
          <a:noAutofit/>
        </a:bodyPr>
        <a:lstStyle/>
        <a:p>
          <a:pPr lvl="0" algn="l" defTabSz="889000">
            <a:lnSpc>
              <a:spcPct val="90000"/>
            </a:lnSpc>
            <a:spcBef>
              <a:spcPct val="0"/>
            </a:spcBef>
            <a:spcAft>
              <a:spcPct val="35000"/>
            </a:spcAft>
          </a:pPr>
          <a:r>
            <a:rPr lang="tr-TR" sz="2000" kern="1200" dirty="0" smtClean="0">
              <a:solidFill>
                <a:schemeClr val="bg1"/>
              </a:solidFill>
              <a:effectLst>
                <a:outerShdw blurRad="38100" dist="38100" dir="2700000" algn="tl">
                  <a:srgbClr val="000000">
                    <a:alpha val="43137"/>
                  </a:srgbClr>
                </a:outerShdw>
              </a:effectLst>
              <a:latin typeface="Cambria" pitchFamily="18" charset="0"/>
            </a:rPr>
            <a:t>İlkel toplumlarda kişinin varlığını sürdürebilmesi için “üretici, savaşçı, sihirbazlık” gibi nitelikler gerekirdi.</a:t>
          </a:r>
          <a:endParaRPr lang="tr-TR" sz="2000" kern="1200" dirty="0">
            <a:solidFill>
              <a:schemeClr val="bg1"/>
            </a:solidFill>
            <a:effectLst>
              <a:outerShdw blurRad="38100" dist="38100" dir="2700000" algn="tl">
                <a:srgbClr val="000000">
                  <a:alpha val="43137"/>
                </a:srgbClr>
              </a:outerShdw>
            </a:effectLst>
            <a:latin typeface="Cambria" pitchFamily="18" charset="0"/>
          </a:endParaRPr>
        </a:p>
      </dsp:txBody>
      <dsp:txXfrm rot="16200000">
        <a:off x="2324484" y="649326"/>
        <a:ext cx="4064000" cy="2765346"/>
      </dsp:txXfrm>
    </dsp:sp>
    <dsp:sp modelId="{71312F47-7E55-42BA-B518-16E38D05618E}">
      <dsp:nvSpPr>
        <dsp:cNvPr id="0" name=""/>
        <dsp:cNvSpPr/>
      </dsp:nvSpPr>
      <dsp:spPr>
        <a:xfrm rot="16200000">
          <a:off x="5297231" y="649326"/>
          <a:ext cx="4064000" cy="2765346"/>
        </a:xfrm>
        <a:prstGeom prst="flowChartManualOperation">
          <a:avLst/>
        </a:prstGeom>
        <a:gradFill rotWithShape="0">
          <a:gsLst>
            <a:gs pos="0">
              <a:schemeClr val="accent3">
                <a:hueOff val="0"/>
                <a:satOff val="0"/>
                <a:lumOff val="0"/>
                <a:alphaOff val="0"/>
                <a:shade val="15000"/>
                <a:satMod val="180000"/>
              </a:schemeClr>
            </a:gs>
            <a:gs pos="50000">
              <a:schemeClr val="accent3">
                <a:hueOff val="0"/>
                <a:satOff val="0"/>
                <a:lumOff val="0"/>
                <a:alphaOff val="0"/>
                <a:shade val="45000"/>
                <a:satMod val="170000"/>
              </a:schemeClr>
            </a:gs>
            <a:gs pos="70000">
              <a:schemeClr val="accent3">
                <a:hueOff val="0"/>
                <a:satOff val="0"/>
                <a:lumOff val="0"/>
                <a:alphaOff val="0"/>
                <a:tint val="99000"/>
                <a:shade val="65000"/>
                <a:satMod val="155000"/>
              </a:schemeClr>
            </a:gs>
            <a:gs pos="100000">
              <a:schemeClr val="accent3">
                <a:hueOff val="0"/>
                <a:satOff val="0"/>
                <a:lumOff val="0"/>
                <a:alphaOff val="0"/>
                <a:tint val="95500"/>
                <a:shade val="100000"/>
                <a:satMod val="155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7000" tIns="0" rIns="127000" bIns="0" numCol="1" spcCol="1270" anchor="ctr" anchorCtr="0">
          <a:noAutofit/>
        </a:bodyPr>
        <a:lstStyle/>
        <a:p>
          <a:pPr lvl="0" algn="l" defTabSz="889000">
            <a:lnSpc>
              <a:spcPct val="90000"/>
            </a:lnSpc>
            <a:spcBef>
              <a:spcPct val="0"/>
            </a:spcBef>
            <a:spcAft>
              <a:spcPct val="35000"/>
            </a:spcAft>
          </a:pPr>
          <a:r>
            <a:rPr lang="tr-TR" sz="2000" kern="1200" dirty="0" smtClean="0">
              <a:solidFill>
                <a:schemeClr val="bg1"/>
              </a:solidFill>
              <a:effectLst>
                <a:outerShdw blurRad="38100" dist="38100" dir="2700000" algn="tl">
                  <a:srgbClr val="000000">
                    <a:alpha val="43137"/>
                  </a:srgbClr>
                </a:outerShdw>
              </a:effectLst>
              <a:latin typeface="Cambria" pitchFamily="18" charset="0"/>
            </a:rPr>
            <a:t>Başkasına bağımlı düşen toplum sırttan atılması gereken bir ağırlık sayılırdı. İşte bu güçsüz, düşkün, sakat diye adlandırılan bireylerin ancak 1800’lerde özel gereksinimi olduğu kabul edildi.</a:t>
          </a:r>
          <a:endParaRPr lang="tr-TR" sz="2000" kern="1200" dirty="0">
            <a:solidFill>
              <a:schemeClr val="bg1"/>
            </a:solidFill>
            <a:effectLst>
              <a:outerShdw blurRad="38100" dist="38100" dir="2700000" algn="tl">
                <a:srgbClr val="000000">
                  <a:alpha val="43137"/>
                </a:srgbClr>
              </a:outerShdw>
            </a:effectLst>
            <a:latin typeface="Cambria" pitchFamily="18" charset="0"/>
          </a:endParaRPr>
        </a:p>
      </dsp:txBody>
      <dsp:txXfrm rot="16200000">
        <a:off x="5297231" y="649326"/>
        <a:ext cx="4064000" cy="2765346"/>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7540C0D-EC33-4795-A532-76ABC0300800}">
      <dsp:nvSpPr>
        <dsp:cNvPr id="0" name=""/>
        <dsp:cNvSpPr/>
      </dsp:nvSpPr>
      <dsp:spPr>
        <a:xfrm>
          <a:off x="-144882" y="0"/>
          <a:ext cx="6163884" cy="871296"/>
        </a:xfrm>
        <a:prstGeom prst="roundRect">
          <a:avLst>
            <a:gd name="adj" fmla="val 10000"/>
          </a:avLst>
        </a:prstGeom>
        <a:gradFill rotWithShape="0">
          <a:gsLst>
            <a:gs pos="0">
              <a:schemeClr val="accent5">
                <a:hueOff val="0"/>
                <a:satOff val="0"/>
                <a:lumOff val="0"/>
                <a:alphaOff val="0"/>
                <a:shade val="15000"/>
                <a:satMod val="180000"/>
              </a:schemeClr>
            </a:gs>
            <a:gs pos="50000">
              <a:schemeClr val="accent5">
                <a:hueOff val="0"/>
                <a:satOff val="0"/>
                <a:lumOff val="0"/>
                <a:alphaOff val="0"/>
                <a:shade val="45000"/>
                <a:satMod val="170000"/>
              </a:schemeClr>
            </a:gs>
            <a:gs pos="70000">
              <a:schemeClr val="accent5">
                <a:hueOff val="0"/>
                <a:satOff val="0"/>
                <a:lumOff val="0"/>
                <a:alphaOff val="0"/>
                <a:tint val="99000"/>
                <a:shade val="65000"/>
                <a:satMod val="155000"/>
              </a:schemeClr>
            </a:gs>
            <a:gs pos="100000">
              <a:schemeClr val="accent5">
                <a:hueOff val="0"/>
                <a:satOff val="0"/>
                <a:lumOff val="0"/>
                <a:alphaOff val="0"/>
                <a:tint val="95500"/>
                <a:shade val="100000"/>
                <a:satMod val="155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tr-TR" sz="2000" kern="1200" dirty="0" smtClean="0">
              <a:effectLst>
                <a:outerShdw blurRad="38100" dist="38100" dir="2700000" algn="tl">
                  <a:srgbClr val="000000">
                    <a:alpha val="43137"/>
                  </a:srgbClr>
                </a:outerShdw>
              </a:effectLst>
              <a:latin typeface="Cambria" pitchFamily="18" charset="0"/>
            </a:rPr>
            <a:t>Özel eğitimde okullaşma tarihçesi; öncelikle klinik çalışmaları ile başladı.</a:t>
          </a:r>
          <a:endParaRPr lang="tr-TR" sz="2000" kern="1200" dirty="0">
            <a:effectLst>
              <a:outerShdw blurRad="38100" dist="38100" dir="2700000" algn="tl">
                <a:srgbClr val="000000">
                  <a:alpha val="43137"/>
                </a:srgbClr>
              </a:outerShdw>
            </a:effectLst>
            <a:latin typeface="Cambria" pitchFamily="18" charset="0"/>
          </a:endParaRPr>
        </a:p>
      </dsp:txBody>
      <dsp:txXfrm>
        <a:off x="-144882" y="0"/>
        <a:ext cx="5201101" cy="871296"/>
      </dsp:txXfrm>
    </dsp:sp>
    <dsp:sp modelId="{EF601429-C15A-4972-A74C-FFEC484B8AE0}">
      <dsp:nvSpPr>
        <dsp:cNvPr id="0" name=""/>
        <dsp:cNvSpPr/>
      </dsp:nvSpPr>
      <dsp:spPr>
        <a:xfrm>
          <a:off x="371343" y="1029714"/>
          <a:ext cx="6163884" cy="871296"/>
        </a:xfrm>
        <a:prstGeom prst="roundRect">
          <a:avLst>
            <a:gd name="adj" fmla="val 10000"/>
          </a:avLst>
        </a:prstGeom>
        <a:gradFill rotWithShape="0">
          <a:gsLst>
            <a:gs pos="0">
              <a:schemeClr val="accent5">
                <a:hueOff val="-8598"/>
                <a:satOff val="-6168"/>
                <a:lumOff val="-3268"/>
                <a:alphaOff val="0"/>
                <a:shade val="15000"/>
                <a:satMod val="180000"/>
              </a:schemeClr>
            </a:gs>
            <a:gs pos="50000">
              <a:schemeClr val="accent5">
                <a:hueOff val="-8598"/>
                <a:satOff val="-6168"/>
                <a:lumOff val="-3268"/>
                <a:alphaOff val="0"/>
                <a:shade val="45000"/>
                <a:satMod val="170000"/>
              </a:schemeClr>
            </a:gs>
            <a:gs pos="70000">
              <a:schemeClr val="accent5">
                <a:hueOff val="-8598"/>
                <a:satOff val="-6168"/>
                <a:lumOff val="-3268"/>
                <a:alphaOff val="0"/>
                <a:tint val="99000"/>
                <a:shade val="65000"/>
                <a:satMod val="155000"/>
              </a:schemeClr>
            </a:gs>
            <a:gs pos="100000">
              <a:schemeClr val="accent5">
                <a:hueOff val="-8598"/>
                <a:satOff val="-6168"/>
                <a:lumOff val="-3268"/>
                <a:alphaOff val="0"/>
                <a:tint val="95500"/>
                <a:shade val="100000"/>
                <a:satMod val="155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tr-TR" sz="2000" kern="1200" dirty="0" smtClean="0">
              <a:effectLst>
                <a:outerShdw blurRad="38100" dist="38100" dir="2700000" algn="tl">
                  <a:srgbClr val="000000">
                    <a:alpha val="43137"/>
                  </a:srgbClr>
                </a:outerShdw>
              </a:effectLst>
              <a:latin typeface="Cambria" pitchFamily="18" charset="0"/>
            </a:rPr>
            <a:t>Daha sonra yatılı okul ve ayrı okul düzenlemeleri</a:t>
          </a:r>
          <a:endParaRPr lang="tr-TR" sz="2000" kern="1200" dirty="0">
            <a:effectLst>
              <a:outerShdw blurRad="38100" dist="38100" dir="2700000" algn="tl">
                <a:srgbClr val="000000">
                  <a:alpha val="43137"/>
                </a:srgbClr>
              </a:outerShdw>
            </a:effectLst>
            <a:latin typeface="Cambria" pitchFamily="18" charset="0"/>
          </a:endParaRPr>
        </a:p>
      </dsp:txBody>
      <dsp:txXfrm>
        <a:off x="371343" y="1029714"/>
        <a:ext cx="5081316" cy="871296"/>
      </dsp:txXfrm>
    </dsp:sp>
    <dsp:sp modelId="{068EB14C-A606-4559-B5C9-8C8AE50563BB}">
      <dsp:nvSpPr>
        <dsp:cNvPr id="0" name=""/>
        <dsp:cNvSpPr/>
      </dsp:nvSpPr>
      <dsp:spPr>
        <a:xfrm>
          <a:off x="513667" y="2059428"/>
          <a:ext cx="6896277" cy="871296"/>
        </a:xfrm>
        <a:prstGeom prst="roundRect">
          <a:avLst>
            <a:gd name="adj" fmla="val 10000"/>
          </a:avLst>
        </a:prstGeom>
        <a:gradFill rotWithShape="0">
          <a:gsLst>
            <a:gs pos="0">
              <a:schemeClr val="accent5">
                <a:hueOff val="-17197"/>
                <a:satOff val="-12335"/>
                <a:lumOff val="-6535"/>
                <a:alphaOff val="0"/>
                <a:shade val="15000"/>
                <a:satMod val="180000"/>
              </a:schemeClr>
            </a:gs>
            <a:gs pos="50000">
              <a:schemeClr val="accent5">
                <a:hueOff val="-17197"/>
                <a:satOff val="-12335"/>
                <a:lumOff val="-6535"/>
                <a:alphaOff val="0"/>
                <a:shade val="45000"/>
                <a:satMod val="170000"/>
              </a:schemeClr>
            </a:gs>
            <a:gs pos="70000">
              <a:schemeClr val="accent5">
                <a:hueOff val="-17197"/>
                <a:satOff val="-12335"/>
                <a:lumOff val="-6535"/>
                <a:alphaOff val="0"/>
                <a:tint val="99000"/>
                <a:shade val="65000"/>
                <a:satMod val="155000"/>
              </a:schemeClr>
            </a:gs>
            <a:gs pos="100000">
              <a:schemeClr val="accent5">
                <a:hueOff val="-17197"/>
                <a:satOff val="-12335"/>
                <a:lumOff val="-6535"/>
                <a:alphaOff val="0"/>
                <a:tint val="95500"/>
                <a:shade val="100000"/>
                <a:satMod val="155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tr-TR" sz="2000" kern="1200" dirty="0" smtClean="0">
              <a:effectLst>
                <a:outerShdw blurRad="38100" dist="38100" dir="2700000" algn="tl">
                  <a:srgbClr val="000000">
                    <a:alpha val="43137"/>
                  </a:srgbClr>
                </a:outerShdw>
              </a:effectLst>
              <a:latin typeface="Cambria" pitchFamily="18" charset="0"/>
            </a:rPr>
            <a:t>Bütünleşme çabaları, genel eğitim okullarına açılan özel sınıflar</a:t>
          </a:r>
          <a:endParaRPr lang="tr-TR" sz="2000" kern="1200" dirty="0">
            <a:effectLst>
              <a:outerShdw blurRad="38100" dist="38100" dir="2700000" algn="tl">
                <a:srgbClr val="000000">
                  <a:alpha val="43137"/>
                </a:srgbClr>
              </a:outerShdw>
            </a:effectLst>
            <a:latin typeface="Cambria" pitchFamily="18" charset="0"/>
          </a:endParaRPr>
        </a:p>
      </dsp:txBody>
      <dsp:txXfrm>
        <a:off x="513667" y="2059428"/>
        <a:ext cx="5693698" cy="871296"/>
      </dsp:txXfrm>
    </dsp:sp>
    <dsp:sp modelId="{456891C5-CE6E-4E1F-BDB9-D96B0ED5593F}">
      <dsp:nvSpPr>
        <dsp:cNvPr id="0" name=""/>
        <dsp:cNvSpPr/>
      </dsp:nvSpPr>
      <dsp:spPr>
        <a:xfrm>
          <a:off x="1106324" y="3089143"/>
          <a:ext cx="6743413" cy="871296"/>
        </a:xfrm>
        <a:prstGeom prst="roundRect">
          <a:avLst>
            <a:gd name="adj" fmla="val 10000"/>
          </a:avLst>
        </a:prstGeom>
        <a:gradFill rotWithShape="0">
          <a:gsLst>
            <a:gs pos="0">
              <a:schemeClr val="accent5">
                <a:hueOff val="-25795"/>
                <a:satOff val="-18503"/>
                <a:lumOff val="-9803"/>
                <a:alphaOff val="0"/>
                <a:shade val="15000"/>
                <a:satMod val="180000"/>
              </a:schemeClr>
            </a:gs>
            <a:gs pos="50000">
              <a:schemeClr val="accent5">
                <a:hueOff val="-25795"/>
                <a:satOff val="-18503"/>
                <a:lumOff val="-9803"/>
                <a:alphaOff val="0"/>
                <a:shade val="45000"/>
                <a:satMod val="170000"/>
              </a:schemeClr>
            </a:gs>
            <a:gs pos="70000">
              <a:schemeClr val="accent5">
                <a:hueOff val="-25795"/>
                <a:satOff val="-18503"/>
                <a:lumOff val="-9803"/>
                <a:alphaOff val="0"/>
                <a:tint val="99000"/>
                <a:shade val="65000"/>
                <a:satMod val="155000"/>
              </a:schemeClr>
            </a:gs>
            <a:gs pos="100000">
              <a:schemeClr val="accent5">
                <a:hueOff val="-25795"/>
                <a:satOff val="-18503"/>
                <a:lumOff val="-9803"/>
                <a:alphaOff val="0"/>
                <a:tint val="95500"/>
                <a:shade val="100000"/>
                <a:satMod val="155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tr-TR" sz="2000" kern="1200" dirty="0" smtClean="0">
              <a:effectLst>
                <a:outerShdw blurRad="38100" dist="38100" dir="2700000" algn="tl">
                  <a:srgbClr val="000000">
                    <a:alpha val="43137"/>
                  </a:srgbClr>
                </a:outerShdw>
              </a:effectLst>
              <a:latin typeface="Cambria" pitchFamily="18" charset="0"/>
            </a:rPr>
            <a:t>Genel eğitim  sınıflarında yarı zamanlı ya da tam zamanlı eğitim</a:t>
          </a:r>
          <a:endParaRPr lang="tr-TR" sz="2000" kern="1200" dirty="0">
            <a:effectLst>
              <a:outerShdw blurRad="38100" dist="38100" dir="2700000" algn="tl">
                <a:srgbClr val="000000">
                  <a:alpha val="43137"/>
                </a:srgbClr>
              </a:outerShdw>
            </a:effectLst>
            <a:latin typeface="Cambria" pitchFamily="18" charset="0"/>
          </a:endParaRPr>
        </a:p>
      </dsp:txBody>
      <dsp:txXfrm>
        <a:off x="1106324" y="3089143"/>
        <a:ext cx="5559061" cy="871296"/>
      </dsp:txXfrm>
    </dsp:sp>
    <dsp:sp modelId="{1BB41649-4734-424D-AA56-7034D033B577}">
      <dsp:nvSpPr>
        <dsp:cNvPr id="0" name=""/>
        <dsp:cNvSpPr/>
      </dsp:nvSpPr>
      <dsp:spPr>
        <a:xfrm>
          <a:off x="5452659" y="667334"/>
          <a:ext cx="566342" cy="566342"/>
        </a:xfrm>
        <a:prstGeom prst="downArrow">
          <a:avLst>
            <a:gd name="adj1" fmla="val 55000"/>
            <a:gd name="adj2" fmla="val 45000"/>
          </a:avLst>
        </a:prstGeom>
        <a:solidFill>
          <a:schemeClr val="accent5">
            <a:tint val="40000"/>
            <a:alpha val="90000"/>
            <a:hueOff val="0"/>
            <a:satOff val="0"/>
            <a:lumOff val="0"/>
            <a:alphaOff val="0"/>
          </a:schemeClr>
        </a:solidFill>
        <a:ln w="9525" cap="flat" cmpd="sng" algn="ctr">
          <a:solidFill>
            <a:schemeClr val="accent5">
              <a:tint val="40000"/>
              <a:alpha val="90000"/>
              <a:hueOff val="0"/>
              <a:satOff val="0"/>
              <a:lumOff val="0"/>
              <a:alphaOff val="0"/>
            </a:schemeClr>
          </a:solidFill>
          <a:prstDash val="solid"/>
        </a:ln>
        <a:effectLst>
          <a:outerShdw blurRad="50800" dist="381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31750" tIns="31750" rIns="31750" bIns="31750" numCol="1" spcCol="1270" anchor="ctr" anchorCtr="0">
          <a:noAutofit/>
        </a:bodyPr>
        <a:lstStyle/>
        <a:p>
          <a:pPr lvl="0" algn="ctr" defTabSz="1111250">
            <a:lnSpc>
              <a:spcPct val="90000"/>
            </a:lnSpc>
            <a:spcBef>
              <a:spcPct val="0"/>
            </a:spcBef>
            <a:spcAft>
              <a:spcPct val="35000"/>
            </a:spcAft>
          </a:pPr>
          <a:endParaRPr lang="tr-TR" sz="2500" kern="1200"/>
        </a:p>
      </dsp:txBody>
      <dsp:txXfrm>
        <a:off x="5452659" y="667334"/>
        <a:ext cx="566342" cy="566342"/>
      </dsp:txXfrm>
    </dsp:sp>
    <dsp:sp modelId="{61C19594-0AB2-467A-8764-81D1467F7FC0}">
      <dsp:nvSpPr>
        <dsp:cNvPr id="0" name=""/>
        <dsp:cNvSpPr/>
      </dsp:nvSpPr>
      <dsp:spPr>
        <a:xfrm>
          <a:off x="5968885" y="1697048"/>
          <a:ext cx="566342" cy="566342"/>
        </a:xfrm>
        <a:prstGeom prst="downArrow">
          <a:avLst>
            <a:gd name="adj1" fmla="val 55000"/>
            <a:gd name="adj2" fmla="val 45000"/>
          </a:avLst>
        </a:prstGeom>
        <a:solidFill>
          <a:schemeClr val="accent5">
            <a:tint val="40000"/>
            <a:alpha val="90000"/>
            <a:hueOff val="19533"/>
            <a:satOff val="-8113"/>
            <a:lumOff val="-1221"/>
            <a:alphaOff val="0"/>
          </a:schemeClr>
        </a:solidFill>
        <a:ln w="9525" cap="flat" cmpd="sng" algn="ctr">
          <a:solidFill>
            <a:schemeClr val="accent5">
              <a:tint val="40000"/>
              <a:alpha val="90000"/>
              <a:hueOff val="0"/>
              <a:satOff val="0"/>
              <a:lumOff val="0"/>
              <a:alphaOff val="0"/>
            </a:schemeClr>
          </a:solidFill>
          <a:prstDash val="solid"/>
        </a:ln>
        <a:effectLst>
          <a:outerShdw blurRad="50800" dist="381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31750" tIns="31750" rIns="31750" bIns="31750" numCol="1" spcCol="1270" anchor="ctr" anchorCtr="0">
          <a:noAutofit/>
        </a:bodyPr>
        <a:lstStyle/>
        <a:p>
          <a:pPr lvl="0" algn="ctr" defTabSz="1111250">
            <a:lnSpc>
              <a:spcPct val="90000"/>
            </a:lnSpc>
            <a:spcBef>
              <a:spcPct val="0"/>
            </a:spcBef>
            <a:spcAft>
              <a:spcPct val="35000"/>
            </a:spcAft>
          </a:pPr>
          <a:endParaRPr lang="tr-TR" sz="2500" kern="1200"/>
        </a:p>
      </dsp:txBody>
      <dsp:txXfrm>
        <a:off x="5968885" y="1697048"/>
        <a:ext cx="566342" cy="566342"/>
      </dsp:txXfrm>
    </dsp:sp>
    <dsp:sp modelId="{7B89FBF4-35C6-4DFC-961A-FFB61005AD5E}">
      <dsp:nvSpPr>
        <dsp:cNvPr id="0" name=""/>
        <dsp:cNvSpPr/>
      </dsp:nvSpPr>
      <dsp:spPr>
        <a:xfrm>
          <a:off x="6477405" y="2726762"/>
          <a:ext cx="566342" cy="566342"/>
        </a:xfrm>
        <a:prstGeom prst="downArrow">
          <a:avLst>
            <a:gd name="adj1" fmla="val 55000"/>
            <a:gd name="adj2" fmla="val 45000"/>
          </a:avLst>
        </a:prstGeom>
        <a:solidFill>
          <a:schemeClr val="accent5">
            <a:tint val="40000"/>
            <a:alpha val="90000"/>
            <a:hueOff val="39067"/>
            <a:satOff val="-16225"/>
            <a:lumOff val="-2442"/>
            <a:alphaOff val="0"/>
          </a:schemeClr>
        </a:solidFill>
        <a:ln w="9525" cap="flat" cmpd="sng" algn="ctr">
          <a:solidFill>
            <a:schemeClr val="accent5">
              <a:tint val="40000"/>
              <a:alpha val="90000"/>
              <a:hueOff val="0"/>
              <a:satOff val="0"/>
              <a:lumOff val="0"/>
              <a:alphaOff val="0"/>
            </a:schemeClr>
          </a:solidFill>
          <a:prstDash val="solid"/>
        </a:ln>
        <a:effectLst>
          <a:outerShdw blurRad="50800" dist="381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31750" tIns="31750" rIns="31750" bIns="31750" numCol="1" spcCol="1270" anchor="ctr" anchorCtr="0">
          <a:noAutofit/>
        </a:bodyPr>
        <a:lstStyle/>
        <a:p>
          <a:pPr lvl="0" algn="ctr" defTabSz="1111250">
            <a:lnSpc>
              <a:spcPct val="90000"/>
            </a:lnSpc>
            <a:spcBef>
              <a:spcPct val="0"/>
            </a:spcBef>
            <a:spcAft>
              <a:spcPct val="35000"/>
            </a:spcAft>
          </a:pPr>
          <a:endParaRPr lang="tr-TR" sz="2500" kern="1200"/>
        </a:p>
      </dsp:txBody>
      <dsp:txXfrm>
        <a:off x="6477405" y="2726762"/>
        <a:ext cx="566342" cy="566342"/>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CB4CE88-8447-40AE-8DAD-F4BCCE63CD35}">
      <dsp:nvSpPr>
        <dsp:cNvPr id="0" name=""/>
        <dsp:cNvSpPr/>
      </dsp:nvSpPr>
      <dsp:spPr>
        <a:xfrm rot="10800000">
          <a:off x="451915" y="1597"/>
          <a:ext cx="6585001" cy="1043682"/>
        </a:xfrm>
        <a:prstGeom prst="homePlate">
          <a:avLst/>
        </a:prstGeom>
        <a:gradFill rotWithShape="0">
          <a:gsLst>
            <a:gs pos="0">
              <a:schemeClr val="accent2">
                <a:hueOff val="0"/>
                <a:satOff val="0"/>
                <a:lumOff val="0"/>
                <a:alphaOff val="0"/>
                <a:shade val="15000"/>
                <a:satMod val="180000"/>
              </a:schemeClr>
            </a:gs>
            <a:gs pos="50000">
              <a:schemeClr val="accent2">
                <a:hueOff val="0"/>
                <a:satOff val="0"/>
                <a:lumOff val="0"/>
                <a:alphaOff val="0"/>
                <a:shade val="45000"/>
                <a:satMod val="170000"/>
              </a:schemeClr>
            </a:gs>
            <a:gs pos="70000">
              <a:schemeClr val="accent2">
                <a:hueOff val="0"/>
                <a:satOff val="0"/>
                <a:lumOff val="0"/>
                <a:alphaOff val="0"/>
                <a:tint val="99000"/>
                <a:shade val="65000"/>
                <a:satMod val="155000"/>
              </a:schemeClr>
            </a:gs>
            <a:gs pos="100000">
              <a:schemeClr val="accent2">
                <a:hueOff val="0"/>
                <a:satOff val="0"/>
                <a:lumOff val="0"/>
                <a:alphaOff val="0"/>
                <a:tint val="95500"/>
                <a:shade val="100000"/>
                <a:satMod val="155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60235" tIns="91440" rIns="170688" bIns="91440" numCol="1" spcCol="1270" anchor="ctr" anchorCtr="0">
          <a:noAutofit/>
        </a:bodyPr>
        <a:lstStyle/>
        <a:p>
          <a:pPr lvl="0" algn="ctr" defTabSz="1066800">
            <a:lnSpc>
              <a:spcPct val="90000"/>
            </a:lnSpc>
            <a:spcBef>
              <a:spcPct val="0"/>
            </a:spcBef>
            <a:spcAft>
              <a:spcPct val="35000"/>
            </a:spcAft>
          </a:pPr>
          <a:r>
            <a:rPr lang="tr-TR" sz="2400" kern="1200" dirty="0" smtClean="0">
              <a:solidFill>
                <a:schemeClr val="bg1"/>
              </a:solidFill>
              <a:effectLst>
                <a:outerShdw blurRad="38100" dist="38100" dir="2700000" algn="tl">
                  <a:srgbClr val="000000">
                    <a:alpha val="43137"/>
                  </a:srgbClr>
                </a:outerShdw>
              </a:effectLst>
              <a:latin typeface="Cambria" pitchFamily="18" charset="0"/>
            </a:rPr>
            <a:t>En az kısıtlayıcı ortam</a:t>
          </a:r>
          <a:endParaRPr lang="tr-TR" sz="2400" kern="1200" dirty="0">
            <a:solidFill>
              <a:schemeClr val="bg1"/>
            </a:solidFill>
            <a:effectLst>
              <a:outerShdw blurRad="38100" dist="38100" dir="2700000" algn="tl">
                <a:srgbClr val="000000">
                  <a:alpha val="43137"/>
                </a:srgbClr>
              </a:outerShdw>
            </a:effectLst>
            <a:latin typeface="Cambria" pitchFamily="18" charset="0"/>
          </a:endParaRPr>
        </a:p>
      </dsp:txBody>
      <dsp:txXfrm rot="10800000">
        <a:off x="451915" y="1597"/>
        <a:ext cx="6585001" cy="1043682"/>
      </dsp:txXfrm>
    </dsp:sp>
    <dsp:sp modelId="{199B6229-D110-4103-A37A-802AEBDE298A}">
      <dsp:nvSpPr>
        <dsp:cNvPr id="0" name=""/>
        <dsp:cNvSpPr/>
      </dsp:nvSpPr>
      <dsp:spPr>
        <a:xfrm>
          <a:off x="0" y="220"/>
          <a:ext cx="1043682" cy="1043682"/>
        </a:xfrm>
        <a:prstGeom prst="cloud">
          <a:avLst/>
        </a:prstGeom>
        <a:gradFill rotWithShape="0">
          <a:gsLst>
            <a:gs pos="0">
              <a:schemeClr val="accent2">
                <a:tint val="50000"/>
                <a:hueOff val="0"/>
                <a:satOff val="0"/>
                <a:lumOff val="0"/>
                <a:alphaOff val="0"/>
                <a:shade val="15000"/>
                <a:satMod val="180000"/>
              </a:schemeClr>
            </a:gs>
            <a:gs pos="50000">
              <a:schemeClr val="accent2">
                <a:tint val="50000"/>
                <a:hueOff val="0"/>
                <a:satOff val="0"/>
                <a:lumOff val="0"/>
                <a:alphaOff val="0"/>
                <a:shade val="45000"/>
                <a:satMod val="170000"/>
              </a:schemeClr>
            </a:gs>
            <a:gs pos="70000">
              <a:schemeClr val="accent2">
                <a:tint val="50000"/>
                <a:hueOff val="0"/>
                <a:satOff val="0"/>
                <a:lumOff val="0"/>
                <a:alphaOff val="0"/>
                <a:tint val="99000"/>
                <a:shade val="65000"/>
                <a:satMod val="155000"/>
              </a:schemeClr>
            </a:gs>
            <a:gs pos="100000">
              <a:schemeClr val="accent2">
                <a:tint val="50000"/>
                <a:hueOff val="0"/>
                <a:satOff val="0"/>
                <a:lumOff val="0"/>
                <a:alphaOff val="0"/>
                <a:tint val="95500"/>
                <a:shade val="100000"/>
                <a:satMod val="155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FF62A2C7-5B25-42B2-82E5-5967BE369847}">
      <dsp:nvSpPr>
        <dsp:cNvPr id="0" name=""/>
        <dsp:cNvSpPr/>
      </dsp:nvSpPr>
      <dsp:spPr>
        <a:xfrm rot="10800000">
          <a:off x="387348" y="1356827"/>
          <a:ext cx="6714134" cy="1043682"/>
        </a:xfrm>
        <a:prstGeom prst="homePlate">
          <a:avLst/>
        </a:prstGeom>
        <a:gradFill rotWithShape="0">
          <a:gsLst>
            <a:gs pos="0">
              <a:schemeClr val="accent2">
                <a:hueOff val="-2847829"/>
                <a:satOff val="8321"/>
                <a:lumOff val="-1569"/>
                <a:alphaOff val="0"/>
                <a:shade val="15000"/>
                <a:satMod val="180000"/>
              </a:schemeClr>
            </a:gs>
            <a:gs pos="50000">
              <a:schemeClr val="accent2">
                <a:hueOff val="-2847829"/>
                <a:satOff val="8321"/>
                <a:lumOff val="-1569"/>
                <a:alphaOff val="0"/>
                <a:shade val="45000"/>
                <a:satMod val="170000"/>
              </a:schemeClr>
            </a:gs>
            <a:gs pos="70000">
              <a:schemeClr val="accent2">
                <a:hueOff val="-2847829"/>
                <a:satOff val="8321"/>
                <a:lumOff val="-1569"/>
                <a:alphaOff val="0"/>
                <a:tint val="99000"/>
                <a:shade val="65000"/>
                <a:satMod val="155000"/>
              </a:schemeClr>
            </a:gs>
            <a:gs pos="100000">
              <a:schemeClr val="accent2">
                <a:hueOff val="-2847829"/>
                <a:satOff val="8321"/>
                <a:lumOff val="-1569"/>
                <a:alphaOff val="0"/>
                <a:tint val="95500"/>
                <a:shade val="100000"/>
                <a:satMod val="155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60235" tIns="91440" rIns="170688" bIns="91440" numCol="1" spcCol="1270" anchor="ctr" anchorCtr="0">
          <a:noAutofit/>
        </a:bodyPr>
        <a:lstStyle/>
        <a:p>
          <a:pPr lvl="0" algn="ctr" defTabSz="1066800">
            <a:lnSpc>
              <a:spcPct val="90000"/>
            </a:lnSpc>
            <a:spcBef>
              <a:spcPct val="0"/>
            </a:spcBef>
            <a:spcAft>
              <a:spcPct val="35000"/>
            </a:spcAft>
          </a:pPr>
          <a:r>
            <a:rPr lang="tr-TR" sz="2400" b="0" kern="1200" dirty="0" smtClean="0">
              <a:solidFill>
                <a:schemeClr val="bg1"/>
              </a:solidFill>
              <a:effectLst>
                <a:outerShdw blurRad="38100" dist="38100" dir="2700000" algn="tl">
                  <a:srgbClr val="000000">
                    <a:alpha val="43137"/>
                  </a:srgbClr>
                </a:outerShdw>
              </a:effectLst>
              <a:latin typeface="Cambria" pitchFamily="18" charset="0"/>
            </a:rPr>
            <a:t>Gereksinime göre bireysel hizmet</a:t>
          </a:r>
          <a:endParaRPr lang="tr-TR" sz="2400" b="0" kern="1200" dirty="0">
            <a:solidFill>
              <a:schemeClr val="bg1"/>
            </a:solidFill>
            <a:effectLst>
              <a:outerShdw blurRad="38100" dist="38100" dir="2700000" algn="tl">
                <a:srgbClr val="000000">
                  <a:alpha val="43137"/>
                </a:srgbClr>
              </a:outerShdw>
            </a:effectLst>
            <a:latin typeface="Cambria" pitchFamily="18" charset="0"/>
          </a:endParaRPr>
        </a:p>
      </dsp:txBody>
      <dsp:txXfrm rot="10800000">
        <a:off x="387348" y="1356827"/>
        <a:ext cx="6714134" cy="1043682"/>
      </dsp:txXfrm>
    </dsp:sp>
    <dsp:sp modelId="{A2CCDBE1-F7E3-46F7-959D-A94291BB12A1}">
      <dsp:nvSpPr>
        <dsp:cNvPr id="0" name=""/>
        <dsp:cNvSpPr/>
      </dsp:nvSpPr>
      <dsp:spPr>
        <a:xfrm>
          <a:off x="0" y="1375321"/>
          <a:ext cx="1043682" cy="1043682"/>
        </a:xfrm>
        <a:prstGeom prst="cloud">
          <a:avLst/>
        </a:prstGeom>
        <a:gradFill rotWithShape="0">
          <a:gsLst>
            <a:gs pos="0">
              <a:schemeClr val="accent2">
                <a:tint val="50000"/>
                <a:hueOff val="-2858364"/>
                <a:satOff val="7326"/>
                <a:lumOff val="-356"/>
                <a:alphaOff val="0"/>
                <a:shade val="15000"/>
                <a:satMod val="180000"/>
              </a:schemeClr>
            </a:gs>
            <a:gs pos="50000">
              <a:schemeClr val="accent2">
                <a:tint val="50000"/>
                <a:hueOff val="-2858364"/>
                <a:satOff val="7326"/>
                <a:lumOff val="-356"/>
                <a:alphaOff val="0"/>
                <a:shade val="45000"/>
                <a:satMod val="170000"/>
              </a:schemeClr>
            </a:gs>
            <a:gs pos="70000">
              <a:schemeClr val="accent2">
                <a:tint val="50000"/>
                <a:hueOff val="-2858364"/>
                <a:satOff val="7326"/>
                <a:lumOff val="-356"/>
                <a:alphaOff val="0"/>
                <a:tint val="99000"/>
                <a:shade val="65000"/>
                <a:satMod val="155000"/>
              </a:schemeClr>
            </a:gs>
            <a:gs pos="100000">
              <a:schemeClr val="accent2">
                <a:tint val="50000"/>
                <a:hueOff val="-2858364"/>
                <a:satOff val="7326"/>
                <a:lumOff val="-356"/>
                <a:alphaOff val="0"/>
                <a:tint val="95500"/>
                <a:shade val="100000"/>
                <a:satMod val="155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B6369982-1A57-491F-B6F7-F7E6BB5DE4CF}">
      <dsp:nvSpPr>
        <dsp:cNvPr id="0" name=""/>
        <dsp:cNvSpPr/>
      </dsp:nvSpPr>
      <dsp:spPr>
        <a:xfrm rot="10800000">
          <a:off x="387348" y="2712057"/>
          <a:ext cx="6714134" cy="1043682"/>
        </a:xfrm>
        <a:prstGeom prst="homePlate">
          <a:avLst/>
        </a:prstGeom>
        <a:gradFill rotWithShape="0">
          <a:gsLst>
            <a:gs pos="0">
              <a:schemeClr val="accent2">
                <a:hueOff val="-5695658"/>
                <a:satOff val="16641"/>
                <a:lumOff val="-3137"/>
                <a:alphaOff val="0"/>
                <a:shade val="15000"/>
                <a:satMod val="180000"/>
              </a:schemeClr>
            </a:gs>
            <a:gs pos="50000">
              <a:schemeClr val="accent2">
                <a:hueOff val="-5695658"/>
                <a:satOff val="16641"/>
                <a:lumOff val="-3137"/>
                <a:alphaOff val="0"/>
                <a:shade val="45000"/>
                <a:satMod val="170000"/>
              </a:schemeClr>
            </a:gs>
            <a:gs pos="70000">
              <a:schemeClr val="accent2">
                <a:hueOff val="-5695658"/>
                <a:satOff val="16641"/>
                <a:lumOff val="-3137"/>
                <a:alphaOff val="0"/>
                <a:tint val="99000"/>
                <a:shade val="65000"/>
                <a:satMod val="155000"/>
              </a:schemeClr>
            </a:gs>
            <a:gs pos="100000">
              <a:schemeClr val="accent2">
                <a:hueOff val="-5695658"/>
                <a:satOff val="16641"/>
                <a:lumOff val="-3137"/>
                <a:alphaOff val="0"/>
                <a:tint val="95500"/>
                <a:shade val="100000"/>
                <a:satMod val="155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60235" tIns="91440" rIns="170688" bIns="91440" numCol="1" spcCol="1270" anchor="ctr" anchorCtr="0">
          <a:noAutofit/>
        </a:bodyPr>
        <a:lstStyle/>
        <a:p>
          <a:pPr lvl="0" algn="ctr" defTabSz="1066800">
            <a:lnSpc>
              <a:spcPct val="90000"/>
            </a:lnSpc>
            <a:spcBef>
              <a:spcPct val="0"/>
            </a:spcBef>
            <a:spcAft>
              <a:spcPct val="35000"/>
            </a:spcAft>
          </a:pPr>
          <a:r>
            <a:rPr lang="tr-TR" sz="2400" kern="1200" dirty="0" smtClean="0">
              <a:solidFill>
                <a:schemeClr val="bg1"/>
              </a:solidFill>
              <a:effectLst>
                <a:outerShdw blurRad="38100" dist="38100" dir="2700000" algn="tl">
                  <a:srgbClr val="000000">
                    <a:alpha val="43137"/>
                  </a:srgbClr>
                </a:outerShdw>
              </a:effectLst>
              <a:latin typeface="Cambria" pitchFamily="18" charset="0"/>
            </a:rPr>
            <a:t>Destek hizmetler ve uzman personel </a:t>
          </a:r>
          <a:endParaRPr lang="tr-TR" sz="2400" kern="1200" dirty="0">
            <a:solidFill>
              <a:schemeClr val="bg1"/>
            </a:solidFill>
            <a:effectLst>
              <a:outerShdw blurRad="38100" dist="38100" dir="2700000" algn="tl">
                <a:srgbClr val="000000">
                  <a:alpha val="43137"/>
                </a:srgbClr>
              </a:outerShdw>
            </a:effectLst>
            <a:latin typeface="Cambria" pitchFamily="18" charset="0"/>
          </a:endParaRPr>
        </a:p>
      </dsp:txBody>
      <dsp:txXfrm rot="10800000">
        <a:off x="387348" y="2712057"/>
        <a:ext cx="6714134" cy="1043682"/>
      </dsp:txXfrm>
    </dsp:sp>
    <dsp:sp modelId="{F534B59B-08A3-41DF-8B61-B06DCF7222FD}">
      <dsp:nvSpPr>
        <dsp:cNvPr id="0" name=""/>
        <dsp:cNvSpPr/>
      </dsp:nvSpPr>
      <dsp:spPr>
        <a:xfrm>
          <a:off x="0" y="2750423"/>
          <a:ext cx="1043682" cy="1043682"/>
        </a:xfrm>
        <a:prstGeom prst="cloud">
          <a:avLst/>
        </a:prstGeom>
        <a:gradFill rotWithShape="0">
          <a:gsLst>
            <a:gs pos="0">
              <a:schemeClr val="accent2">
                <a:tint val="50000"/>
                <a:hueOff val="-5716728"/>
                <a:satOff val="14653"/>
                <a:lumOff val="-711"/>
                <a:alphaOff val="0"/>
                <a:shade val="15000"/>
                <a:satMod val="180000"/>
              </a:schemeClr>
            </a:gs>
            <a:gs pos="50000">
              <a:schemeClr val="accent2">
                <a:tint val="50000"/>
                <a:hueOff val="-5716728"/>
                <a:satOff val="14653"/>
                <a:lumOff val="-711"/>
                <a:alphaOff val="0"/>
                <a:shade val="45000"/>
                <a:satMod val="170000"/>
              </a:schemeClr>
            </a:gs>
            <a:gs pos="70000">
              <a:schemeClr val="accent2">
                <a:tint val="50000"/>
                <a:hueOff val="-5716728"/>
                <a:satOff val="14653"/>
                <a:lumOff val="-711"/>
                <a:alphaOff val="0"/>
                <a:tint val="99000"/>
                <a:shade val="65000"/>
                <a:satMod val="155000"/>
              </a:schemeClr>
            </a:gs>
            <a:gs pos="100000">
              <a:schemeClr val="accent2">
                <a:tint val="50000"/>
                <a:hueOff val="-5716728"/>
                <a:satOff val="14653"/>
                <a:lumOff val="-711"/>
                <a:alphaOff val="0"/>
                <a:tint val="95500"/>
                <a:shade val="100000"/>
                <a:satMod val="155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6C62A46D-33F9-42C6-B63E-66DED8D4DF70}">
      <dsp:nvSpPr>
        <dsp:cNvPr id="0" name=""/>
        <dsp:cNvSpPr/>
      </dsp:nvSpPr>
      <dsp:spPr>
        <a:xfrm rot="10800000">
          <a:off x="387348" y="4067287"/>
          <a:ext cx="6714134" cy="1043682"/>
        </a:xfrm>
        <a:prstGeom prst="homePlate">
          <a:avLst/>
        </a:prstGeom>
        <a:gradFill rotWithShape="0">
          <a:gsLst>
            <a:gs pos="0">
              <a:schemeClr val="accent2">
                <a:hueOff val="-8543487"/>
                <a:satOff val="24962"/>
                <a:lumOff val="-4706"/>
                <a:alphaOff val="0"/>
                <a:shade val="15000"/>
                <a:satMod val="180000"/>
              </a:schemeClr>
            </a:gs>
            <a:gs pos="50000">
              <a:schemeClr val="accent2">
                <a:hueOff val="-8543487"/>
                <a:satOff val="24962"/>
                <a:lumOff val="-4706"/>
                <a:alphaOff val="0"/>
                <a:shade val="45000"/>
                <a:satMod val="170000"/>
              </a:schemeClr>
            </a:gs>
            <a:gs pos="70000">
              <a:schemeClr val="accent2">
                <a:hueOff val="-8543487"/>
                <a:satOff val="24962"/>
                <a:lumOff val="-4706"/>
                <a:alphaOff val="0"/>
                <a:tint val="99000"/>
                <a:shade val="65000"/>
                <a:satMod val="155000"/>
              </a:schemeClr>
            </a:gs>
            <a:gs pos="100000">
              <a:schemeClr val="accent2">
                <a:hueOff val="-8543487"/>
                <a:satOff val="24962"/>
                <a:lumOff val="-4706"/>
                <a:alphaOff val="0"/>
                <a:tint val="95500"/>
                <a:shade val="100000"/>
                <a:satMod val="155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60235" tIns="91440" rIns="170688" bIns="91440" numCol="1" spcCol="1270" anchor="ctr" anchorCtr="0">
          <a:noAutofit/>
        </a:bodyPr>
        <a:lstStyle/>
        <a:p>
          <a:pPr lvl="0" algn="ctr" defTabSz="1066800">
            <a:lnSpc>
              <a:spcPct val="90000"/>
            </a:lnSpc>
            <a:spcBef>
              <a:spcPct val="0"/>
            </a:spcBef>
            <a:spcAft>
              <a:spcPct val="35000"/>
            </a:spcAft>
          </a:pPr>
          <a:r>
            <a:rPr lang="tr-TR" sz="2400" kern="1200" dirty="0" smtClean="0">
              <a:solidFill>
                <a:schemeClr val="bg1"/>
              </a:solidFill>
              <a:effectLst>
                <a:outerShdw blurRad="38100" dist="38100" dir="2700000" algn="tl">
                  <a:srgbClr val="000000">
                    <a:alpha val="43137"/>
                  </a:srgbClr>
                </a:outerShdw>
              </a:effectLst>
              <a:latin typeface="Cambria" pitchFamily="18" charset="0"/>
            </a:rPr>
            <a:t>Erken</a:t>
          </a:r>
          <a:r>
            <a:rPr lang="tr-TR" sz="2400" kern="1200" baseline="0" dirty="0" smtClean="0">
              <a:solidFill>
                <a:schemeClr val="bg1"/>
              </a:solidFill>
              <a:effectLst>
                <a:outerShdw blurRad="38100" dist="38100" dir="2700000" algn="tl">
                  <a:srgbClr val="000000">
                    <a:alpha val="43137"/>
                  </a:srgbClr>
                </a:outerShdw>
              </a:effectLst>
              <a:latin typeface="Cambria" pitchFamily="18" charset="0"/>
            </a:rPr>
            <a:t> çocuklukta özel eğitim</a:t>
          </a:r>
          <a:endParaRPr lang="tr-TR" sz="2400" kern="1200" dirty="0">
            <a:solidFill>
              <a:schemeClr val="bg1"/>
            </a:solidFill>
            <a:effectLst>
              <a:outerShdw blurRad="38100" dist="38100" dir="2700000" algn="tl">
                <a:srgbClr val="000000">
                  <a:alpha val="43137"/>
                </a:srgbClr>
              </a:outerShdw>
            </a:effectLst>
            <a:latin typeface="Cambria" pitchFamily="18" charset="0"/>
          </a:endParaRPr>
        </a:p>
      </dsp:txBody>
      <dsp:txXfrm rot="10800000">
        <a:off x="387348" y="4067287"/>
        <a:ext cx="6714134" cy="1043682"/>
      </dsp:txXfrm>
    </dsp:sp>
    <dsp:sp modelId="{9251A3DC-7DDE-4FD4-A175-C604F3239000}">
      <dsp:nvSpPr>
        <dsp:cNvPr id="0" name=""/>
        <dsp:cNvSpPr/>
      </dsp:nvSpPr>
      <dsp:spPr>
        <a:xfrm>
          <a:off x="0" y="4068885"/>
          <a:ext cx="1043682" cy="1043682"/>
        </a:xfrm>
        <a:prstGeom prst="cloud">
          <a:avLst/>
        </a:prstGeom>
        <a:gradFill rotWithShape="0">
          <a:gsLst>
            <a:gs pos="0">
              <a:schemeClr val="accent2">
                <a:tint val="50000"/>
                <a:hueOff val="-8575092"/>
                <a:satOff val="21979"/>
                <a:lumOff val="-1067"/>
                <a:alphaOff val="0"/>
                <a:shade val="15000"/>
                <a:satMod val="180000"/>
              </a:schemeClr>
            </a:gs>
            <a:gs pos="50000">
              <a:schemeClr val="accent2">
                <a:tint val="50000"/>
                <a:hueOff val="-8575092"/>
                <a:satOff val="21979"/>
                <a:lumOff val="-1067"/>
                <a:alphaOff val="0"/>
                <a:shade val="45000"/>
                <a:satMod val="170000"/>
              </a:schemeClr>
            </a:gs>
            <a:gs pos="70000">
              <a:schemeClr val="accent2">
                <a:tint val="50000"/>
                <a:hueOff val="-8575092"/>
                <a:satOff val="21979"/>
                <a:lumOff val="-1067"/>
                <a:alphaOff val="0"/>
                <a:tint val="99000"/>
                <a:shade val="65000"/>
                <a:satMod val="155000"/>
              </a:schemeClr>
            </a:gs>
            <a:gs pos="100000">
              <a:schemeClr val="accent2">
                <a:tint val="50000"/>
                <a:hueOff val="-8575092"/>
                <a:satOff val="21979"/>
                <a:lumOff val="-1067"/>
                <a:alphaOff val="0"/>
                <a:tint val="95500"/>
                <a:shade val="100000"/>
                <a:satMod val="155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34115DF-A5DA-44CA-87BF-9811D76B27B6}">
      <dsp:nvSpPr>
        <dsp:cNvPr id="0" name=""/>
        <dsp:cNvSpPr/>
      </dsp:nvSpPr>
      <dsp:spPr>
        <a:xfrm>
          <a:off x="3200902" y="19610"/>
          <a:ext cx="5149158" cy="838395"/>
        </a:xfrm>
        <a:prstGeom prst="roundRect">
          <a:avLst/>
        </a:prstGeom>
        <a:solidFill>
          <a:schemeClr val="accent2">
            <a:tint val="40000"/>
            <a:alpha val="90000"/>
            <a:hueOff val="0"/>
            <a:satOff val="0"/>
            <a:lumOff val="0"/>
            <a:alphaOff val="0"/>
          </a:schemeClr>
        </a:solidFill>
        <a:ln w="9525" cap="flat" cmpd="sng" algn="ctr">
          <a:solidFill>
            <a:schemeClr val="accent2">
              <a:tint val="40000"/>
              <a:alpha val="90000"/>
              <a:hueOff val="0"/>
              <a:satOff val="0"/>
              <a:lumOff val="0"/>
              <a:alphaOff val="0"/>
            </a:schemeClr>
          </a:solidFill>
          <a:prstDash val="solid"/>
        </a:ln>
        <a:effectLst>
          <a:outerShdw blurRad="50800" dist="381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2700" tIns="12700" rIns="12700" bIns="12700" numCol="1" spcCol="1270" anchor="t" anchorCtr="0">
          <a:noAutofit/>
        </a:bodyPr>
        <a:lstStyle/>
        <a:p>
          <a:pPr marL="228600" lvl="1" indent="-228600" algn="l" defTabSz="889000">
            <a:lnSpc>
              <a:spcPct val="90000"/>
            </a:lnSpc>
            <a:spcBef>
              <a:spcPct val="0"/>
            </a:spcBef>
            <a:spcAft>
              <a:spcPct val="15000"/>
            </a:spcAft>
            <a:buChar char="••"/>
          </a:pPr>
          <a:r>
            <a:rPr lang="tr-TR" sz="2000" kern="1200" dirty="0" smtClean="0">
              <a:effectLst>
                <a:outerShdw blurRad="38100" dist="38100" dir="2700000" algn="tl">
                  <a:srgbClr val="000000">
                    <a:alpha val="43137"/>
                  </a:srgbClr>
                </a:outerShdw>
              </a:effectLst>
              <a:latin typeface="Cambria" pitchFamily="18" charset="0"/>
            </a:rPr>
            <a:t>Yetersizliği olan bireylerin, yetersizliği olmayan bireylerle eşit şansa sahip olması.</a:t>
          </a:r>
          <a:endParaRPr lang="tr-TR" sz="2000" kern="1200" dirty="0">
            <a:effectLst>
              <a:outerShdw blurRad="38100" dist="38100" dir="2700000" algn="tl">
                <a:srgbClr val="000000">
                  <a:alpha val="43137"/>
                </a:srgbClr>
              </a:outerShdw>
            </a:effectLst>
            <a:latin typeface="Cambria" pitchFamily="18" charset="0"/>
          </a:endParaRPr>
        </a:p>
      </dsp:txBody>
      <dsp:txXfrm>
        <a:off x="3200902" y="19610"/>
        <a:ext cx="5149158" cy="838395"/>
      </dsp:txXfrm>
    </dsp:sp>
    <dsp:sp modelId="{2785F494-EB3E-4C5A-AFBA-F1DE627C9E3A}">
      <dsp:nvSpPr>
        <dsp:cNvPr id="0" name=""/>
        <dsp:cNvSpPr/>
      </dsp:nvSpPr>
      <dsp:spPr>
        <a:xfrm>
          <a:off x="2866" y="2530"/>
          <a:ext cx="3198036" cy="872555"/>
        </a:xfrm>
        <a:prstGeom prst="roundRect">
          <a:avLst/>
        </a:prstGeom>
        <a:gradFill rotWithShape="0">
          <a:gsLst>
            <a:gs pos="0">
              <a:schemeClr val="accent2">
                <a:hueOff val="0"/>
                <a:satOff val="0"/>
                <a:lumOff val="0"/>
                <a:alphaOff val="0"/>
                <a:shade val="15000"/>
                <a:satMod val="180000"/>
              </a:schemeClr>
            </a:gs>
            <a:gs pos="50000">
              <a:schemeClr val="accent2">
                <a:hueOff val="0"/>
                <a:satOff val="0"/>
                <a:lumOff val="0"/>
                <a:alphaOff val="0"/>
                <a:shade val="45000"/>
                <a:satMod val="170000"/>
              </a:schemeClr>
            </a:gs>
            <a:gs pos="70000">
              <a:schemeClr val="accent2">
                <a:hueOff val="0"/>
                <a:satOff val="0"/>
                <a:lumOff val="0"/>
                <a:alphaOff val="0"/>
                <a:tint val="99000"/>
                <a:shade val="65000"/>
                <a:satMod val="155000"/>
              </a:schemeClr>
            </a:gs>
            <a:gs pos="100000">
              <a:schemeClr val="accent2">
                <a:hueOff val="0"/>
                <a:satOff val="0"/>
                <a:lumOff val="0"/>
                <a:alphaOff val="0"/>
                <a:tint val="95500"/>
                <a:shade val="100000"/>
                <a:satMod val="155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tr-TR" sz="2400" b="1" kern="1200" dirty="0" smtClean="0">
              <a:effectLst>
                <a:outerShdw blurRad="38100" dist="38100" dir="2700000" algn="tl">
                  <a:srgbClr val="000000">
                    <a:alpha val="43137"/>
                  </a:srgbClr>
                </a:outerShdw>
              </a:effectLst>
              <a:latin typeface="Cambria" pitchFamily="18" charset="0"/>
            </a:rPr>
            <a:t>Fırsat Eşitliği</a:t>
          </a:r>
          <a:endParaRPr lang="tr-TR" sz="2400" b="1" kern="1200" dirty="0">
            <a:effectLst>
              <a:outerShdw blurRad="38100" dist="38100" dir="2700000" algn="tl">
                <a:srgbClr val="000000">
                  <a:alpha val="43137"/>
                </a:srgbClr>
              </a:outerShdw>
            </a:effectLst>
            <a:latin typeface="Cambria" pitchFamily="18" charset="0"/>
          </a:endParaRPr>
        </a:p>
      </dsp:txBody>
      <dsp:txXfrm>
        <a:off x="2866" y="2530"/>
        <a:ext cx="3198036" cy="872555"/>
      </dsp:txXfrm>
    </dsp:sp>
    <dsp:sp modelId="{096EC710-7BAC-4408-AAA9-169575F07586}">
      <dsp:nvSpPr>
        <dsp:cNvPr id="0" name=""/>
        <dsp:cNvSpPr/>
      </dsp:nvSpPr>
      <dsp:spPr>
        <a:xfrm>
          <a:off x="3200902" y="945824"/>
          <a:ext cx="5149158" cy="1090267"/>
        </a:xfrm>
        <a:prstGeom prst="roundRect">
          <a:avLst/>
        </a:prstGeom>
        <a:solidFill>
          <a:schemeClr val="accent3">
            <a:tint val="40000"/>
            <a:alpha val="90000"/>
            <a:hueOff val="0"/>
            <a:satOff val="0"/>
            <a:lumOff val="0"/>
            <a:alphaOff val="0"/>
          </a:schemeClr>
        </a:solidFill>
        <a:ln w="9525" cap="flat" cmpd="sng" algn="ctr">
          <a:solidFill>
            <a:schemeClr val="accent3">
              <a:tint val="40000"/>
              <a:alpha val="90000"/>
              <a:hueOff val="0"/>
              <a:satOff val="0"/>
              <a:lumOff val="0"/>
              <a:alphaOff val="0"/>
            </a:schemeClr>
          </a:solidFill>
          <a:prstDash val="solid"/>
        </a:ln>
        <a:effectLst>
          <a:outerShdw blurRad="50800" dist="381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2700" tIns="12700" rIns="12700" bIns="12700" numCol="1" spcCol="1270" anchor="t" anchorCtr="0">
          <a:noAutofit/>
        </a:bodyPr>
        <a:lstStyle/>
        <a:p>
          <a:pPr marL="228600" lvl="1" indent="-228600" algn="l" defTabSz="889000">
            <a:lnSpc>
              <a:spcPct val="90000"/>
            </a:lnSpc>
            <a:spcBef>
              <a:spcPct val="0"/>
            </a:spcBef>
            <a:spcAft>
              <a:spcPct val="15000"/>
            </a:spcAft>
            <a:buChar char="••"/>
          </a:pPr>
          <a:r>
            <a:rPr lang="tr-TR" sz="2000" kern="1200" dirty="0" smtClean="0">
              <a:effectLst>
                <a:outerShdw blurRad="38100" dist="38100" dir="2700000" algn="tl">
                  <a:srgbClr val="000000">
                    <a:alpha val="43137"/>
                  </a:srgbClr>
                </a:outerShdw>
              </a:effectLst>
              <a:latin typeface="Cambria" pitchFamily="18" charset="0"/>
            </a:rPr>
            <a:t>Yetersizliği olan bireylerin yaşadıkları ortamlarla bütünleşmesi, yetersizlikleri nedeniyle ayrıştırılmamalarıdır.</a:t>
          </a:r>
          <a:endParaRPr lang="tr-TR" sz="2000" kern="1200" dirty="0">
            <a:effectLst>
              <a:outerShdw blurRad="38100" dist="38100" dir="2700000" algn="tl">
                <a:srgbClr val="000000">
                  <a:alpha val="43137"/>
                </a:srgbClr>
              </a:outerShdw>
            </a:effectLst>
            <a:latin typeface="Cambria" pitchFamily="18" charset="0"/>
          </a:endParaRPr>
        </a:p>
      </dsp:txBody>
      <dsp:txXfrm>
        <a:off x="3200902" y="945824"/>
        <a:ext cx="5149158" cy="1090267"/>
      </dsp:txXfrm>
    </dsp:sp>
    <dsp:sp modelId="{6EFC5ECA-7D11-4197-80C5-E58AC7B255E4}">
      <dsp:nvSpPr>
        <dsp:cNvPr id="0" name=""/>
        <dsp:cNvSpPr/>
      </dsp:nvSpPr>
      <dsp:spPr>
        <a:xfrm>
          <a:off x="2866" y="1019049"/>
          <a:ext cx="3198036" cy="943817"/>
        </a:xfrm>
        <a:prstGeom prst="roundRect">
          <a:avLst/>
        </a:prstGeom>
        <a:gradFill rotWithShape="0">
          <a:gsLst>
            <a:gs pos="0">
              <a:schemeClr val="accent3">
                <a:hueOff val="0"/>
                <a:satOff val="0"/>
                <a:lumOff val="0"/>
                <a:alphaOff val="0"/>
                <a:shade val="15000"/>
                <a:satMod val="180000"/>
              </a:schemeClr>
            </a:gs>
            <a:gs pos="50000">
              <a:schemeClr val="accent3">
                <a:hueOff val="0"/>
                <a:satOff val="0"/>
                <a:lumOff val="0"/>
                <a:alphaOff val="0"/>
                <a:shade val="45000"/>
                <a:satMod val="170000"/>
              </a:schemeClr>
            </a:gs>
            <a:gs pos="70000">
              <a:schemeClr val="accent3">
                <a:hueOff val="0"/>
                <a:satOff val="0"/>
                <a:lumOff val="0"/>
                <a:alphaOff val="0"/>
                <a:tint val="99000"/>
                <a:shade val="65000"/>
                <a:satMod val="155000"/>
              </a:schemeClr>
            </a:gs>
            <a:gs pos="100000">
              <a:schemeClr val="accent3">
                <a:hueOff val="0"/>
                <a:satOff val="0"/>
                <a:lumOff val="0"/>
                <a:alphaOff val="0"/>
                <a:tint val="95500"/>
                <a:shade val="100000"/>
                <a:satMod val="155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tr-TR" sz="2400" b="1" kern="1200" dirty="0" smtClean="0">
              <a:effectLst>
                <a:outerShdw blurRad="38100" dist="38100" dir="2700000" algn="tl">
                  <a:srgbClr val="000000">
                    <a:alpha val="43137"/>
                  </a:srgbClr>
                </a:outerShdw>
              </a:effectLst>
              <a:latin typeface="Cambria" pitchFamily="18" charset="0"/>
            </a:rPr>
            <a:t>Tam Katılım</a:t>
          </a:r>
          <a:endParaRPr lang="tr-TR" sz="2400" b="1" kern="1200" dirty="0">
            <a:effectLst>
              <a:outerShdw blurRad="38100" dist="38100" dir="2700000" algn="tl">
                <a:srgbClr val="000000">
                  <a:alpha val="43137"/>
                </a:srgbClr>
              </a:outerShdw>
            </a:effectLst>
            <a:latin typeface="Cambria" pitchFamily="18" charset="0"/>
          </a:endParaRPr>
        </a:p>
      </dsp:txBody>
      <dsp:txXfrm>
        <a:off x="2866" y="1019049"/>
        <a:ext cx="3198036" cy="943817"/>
      </dsp:txXfrm>
    </dsp:sp>
    <dsp:sp modelId="{EB2794D2-ABCC-40D0-8DD6-3F006083FAF6}">
      <dsp:nvSpPr>
        <dsp:cNvPr id="0" name=""/>
        <dsp:cNvSpPr/>
      </dsp:nvSpPr>
      <dsp:spPr>
        <a:xfrm>
          <a:off x="3200902" y="2179008"/>
          <a:ext cx="5149158" cy="838791"/>
        </a:xfrm>
        <a:prstGeom prst="roundRect">
          <a:avLst/>
        </a:prstGeom>
        <a:solidFill>
          <a:schemeClr val="accent4">
            <a:tint val="40000"/>
            <a:alpha val="90000"/>
            <a:hueOff val="0"/>
            <a:satOff val="0"/>
            <a:lumOff val="0"/>
            <a:alphaOff val="0"/>
          </a:schemeClr>
        </a:solidFill>
        <a:ln w="9525" cap="flat" cmpd="sng" algn="ctr">
          <a:solidFill>
            <a:schemeClr val="accent4">
              <a:tint val="40000"/>
              <a:alpha val="90000"/>
              <a:hueOff val="0"/>
              <a:satOff val="0"/>
              <a:lumOff val="0"/>
              <a:alphaOff val="0"/>
            </a:schemeClr>
          </a:solidFill>
          <a:prstDash val="solid"/>
        </a:ln>
        <a:effectLst>
          <a:outerShdw blurRad="50800" dist="381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2700" tIns="12700" rIns="12700" bIns="12700" numCol="1" spcCol="1270" anchor="t" anchorCtr="0">
          <a:noAutofit/>
        </a:bodyPr>
        <a:lstStyle/>
        <a:p>
          <a:pPr marL="228600" lvl="1" indent="-228600" algn="l" defTabSz="889000">
            <a:lnSpc>
              <a:spcPct val="90000"/>
            </a:lnSpc>
            <a:spcBef>
              <a:spcPct val="0"/>
            </a:spcBef>
            <a:spcAft>
              <a:spcPct val="15000"/>
            </a:spcAft>
            <a:buChar char="••"/>
          </a:pPr>
          <a:r>
            <a:rPr lang="tr-TR" sz="2000" kern="1200" dirty="0" smtClean="0">
              <a:effectLst>
                <a:outerShdw blurRad="38100" dist="38100" dir="2700000" algn="tl">
                  <a:srgbClr val="000000">
                    <a:alpha val="43137"/>
                  </a:srgbClr>
                </a:outerShdw>
              </a:effectLst>
              <a:latin typeface="Cambria" pitchFamily="18" charset="0"/>
            </a:rPr>
            <a:t>Bu bireylerin yaşamlarında seçim yapmada özgür olmalarıdır.</a:t>
          </a:r>
          <a:endParaRPr lang="tr-TR" sz="2000" kern="1200" dirty="0">
            <a:effectLst>
              <a:outerShdw blurRad="38100" dist="38100" dir="2700000" algn="tl">
                <a:srgbClr val="000000">
                  <a:alpha val="43137"/>
                </a:srgbClr>
              </a:outerShdw>
            </a:effectLst>
            <a:latin typeface="Cambria" pitchFamily="18" charset="0"/>
          </a:endParaRPr>
        </a:p>
      </dsp:txBody>
      <dsp:txXfrm>
        <a:off x="3200902" y="2179008"/>
        <a:ext cx="5149158" cy="838791"/>
      </dsp:txXfrm>
    </dsp:sp>
    <dsp:sp modelId="{0D2C7DA9-8B82-4D8A-95BF-6C8C510514CC}">
      <dsp:nvSpPr>
        <dsp:cNvPr id="0" name=""/>
        <dsp:cNvSpPr/>
      </dsp:nvSpPr>
      <dsp:spPr>
        <a:xfrm>
          <a:off x="2866" y="2106830"/>
          <a:ext cx="3198036" cy="983147"/>
        </a:xfrm>
        <a:prstGeom prst="roundRect">
          <a:avLst/>
        </a:prstGeom>
        <a:gradFill rotWithShape="0">
          <a:gsLst>
            <a:gs pos="0">
              <a:schemeClr val="accent4">
                <a:hueOff val="0"/>
                <a:satOff val="0"/>
                <a:lumOff val="0"/>
                <a:alphaOff val="0"/>
                <a:shade val="15000"/>
                <a:satMod val="180000"/>
              </a:schemeClr>
            </a:gs>
            <a:gs pos="50000">
              <a:schemeClr val="accent4">
                <a:hueOff val="0"/>
                <a:satOff val="0"/>
                <a:lumOff val="0"/>
                <a:alphaOff val="0"/>
                <a:shade val="45000"/>
                <a:satMod val="170000"/>
              </a:schemeClr>
            </a:gs>
            <a:gs pos="70000">
              <a:schemeClr val="accent4">
                <a:hueOff val="0"/>
                <a:satOff val="0"/>
                <a:lumOff val="0"/>
                <a:alphaOff val="0"/>
                <a:tint val="99000"/>
                <a:shade val="65000"/>
                <a:satMod val="155000"/>
              </a:schemeClr>
            </a:gs>
            <a:gs pos="100000">
              <a:schemeClr val="accent4">
                <a:hueOff val="0"/>
                <a:satOff val="0"/>
                <a:lumOff val="0"/>
                <a:alphaOff val="0"/>
                <a:tint val="95500"/>
                <a:shade val="100000"/>
                <a:satMod val="155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tr-TR" sz="2400" b="1" kern="1200" dirty="0" smtClean="0">
              <a:effectLst>
                <a:outerShdw blurRad="38100" dist="38100" dir="2700000" algn="tl">
                  <a:srgbClr val="000000">
                    <a:alpha val="43137"/>
                  </a:srgbClr>
                </a:outerShdw>
              </a:effectLst>
              <a:latin typeface="Cambria" pitchFamily="18" charset="0"/>
            </a:rPr>
            <a:t>Bağımsız Yaşam</a:t>
          </a:r>
          <a:endParaRPr lang="tr-TR" sz="2400" b="1" kern="1200" dirty="0">
            <a:effectLst>
              <a:outerShdw blurRad="38100" dist="38100" dir="2700000" algn="tl">
                <a:srgbClr val="000000">
                  <a:alpha val="43137"/>
                </a:srgbClr>
              </a:outerShdw>
            </a:effectLst>
            <a:latin typeface="Cambria" pitchFamily="18" charset="0"/>
          </a:endParaRPr>
        </a:p>
      </dsp:txBody>
      <dsp:txXfrm>
        <a:off x="2866" y="2106830"/>
        <a:ext cx="3198036" cy="983147"/>
      </dsp:txXfrm>
    </dsp:sp>
    <dsp:sp modelId="{0E4A5145-F0D6-46F3-A59F-91C0BD49805F}">
      <dsp:nvSpPr>
        <dsp:cNvPr id="0" name=""/>
        <dsp:cNvSpPr/>
      </dsp:nvSpPr>
      <dsp:spPr>
        <a:xfrm>
          <a:off x="3296096" y="3160717"/>
          <a:ext cx="5056715" cy="1085223"/>
        </a:xfrm>
        <a:prstGeom prst="roundRect">
          <a:avLst/>
        </a:prstGeom>
        <a:solidFill>
          <a:schemeClr val="accent5">
            <a:tint val="40000"/>
            <a:alpha val="90000"/>
            <a:hueOff val="0"/>
            <a:satOff val="0"/>
            <a:lumOff val="0"/>
            <a:alphaOff val="0"/>
          </a:schemeClr>
        </a:solidFill>
        <a:ln w="9525" cap="flat" cmpd="sng" algn="ctr">
          <a:solidFill>
            <a:schemeClr val="accent5">
              <a:tint val="40000"/>
              <a:alpha val="90000"/>
              <a:hueOff val="0"/>
              <a:satOff val="0"/>
              <a:lumOff val="0"/>
              <a:alphaOff val="0"/>
            </a:schemeClr>
          </a:solidFill>
          <a:prstDash val="solid"/>
        </a:ln>
        <a:effectLst>
          <a:outerShdw blurRad="50800" dist="381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2700" tIns="12700" rIns="12700" bIns="12700" numCol="1" spcCol="1270" anchor="t" anchorCtr="0">
          <a:noAutofit/>
        </a:bodyPr>
        <a:lstStyle/>
        <a:p>
          <a:pPr marL="228600" lvl="1" indent="-228600" algn="l" defTabSz="889000">
            <a:lnSpc>
              <a:spcPct val="90000"/>
            </a:lnSpc>
            <a:spcBef>
              <a:spcPct val="0"/>
            </a:spcBef>
            <a:spcAft>
              <a:spcPct val="15000"/>
            </a:spcAft>
            <a:buChar char="••"/>
          </a:pPr>
          <a:r>
            <a:rPr lang="tr-TR" sz="2000" kern="1200" dirty="0" smtClean="0">
              <a:effectLst>
                <a:outerShdw blurRad="38100" dist="38100" dir="2700000" algn="tl">
                  <a:srgbClr val="000000">
                    <a:alpha val="43137"/>
                  </a:srgbClr>
                </a:outerShdw>
              </a:effectLst>
              <a:latin typeface="Cambria" pitchFamily="18" charset="0"/>
            </a:rPr>
            <a:t>Tam gelir getirici iş ortamlarında , toplumda ya da aile içinde gelir getirmeyen iş ortamlarında çalışacaktır.</a:t>
          </a:r>
          <a:endParaRPr lang="tr-TR" sz="2000" kern="1200" dirty="0">
            <a:effectLst>
              <a:outerShdw blurRad="38100" dist="38100" dir="2700000" algn="tl">
                <a:srgbClr val="000000">
                  <a:alpha val="43137"/>
                </a:srgbClr>
              </a:outerShdw>
            </a:effectLst>
            <a:latin typeface="Cambria" pitchFamily="18" charset="0"/>
          </a:endParaRPr>
        </a:p>
      </dsp:txBody>
      <dsp:txXfrm>
        <a:off x="3296096" y="3160717"/>
        <a:ext cx="5056715" cy="1085223"/>
      </dsp:txXfrm>
    </dsp:sp>
    <dsp:sp modelId="{94868099-C3B4-4B31-8284-3D0929FC4C22}">
      <dsp:nvSpPr>
        <dsp:cNvPr id="0" name=""/>
        <dsp:cNvSpPr/>
      </dsp:nvSpPr>
      <dsp:spPr>
        <a:xfrm>
          <a:off x="115" y="3144645"/>
          <a:ext cx="3295980" cy="1084558"/>
        </a:xfrm>
        <a:prstGeom prst="roundRect">
          <a:avLst/>
        </a:prstGeom>
        <a:gradFill rotWithShape="0">
          <a:gsLst>
            <a:gs pos="0">
              <a:schemeClr val="accent5">
                <a:hueOff val="0"/>
                <a:satOff val="0"/>
                <a:lumOff val="0"/>
                <a:alphaOff val="0"/>
                <a:shade val="15000"/>
                <a:satMod val="180000"/>
              </a:schemeClr>
            </a:gs>
            <a:gs pos="50000">
              <a:schemeClr val="accent5">
                <a:hueOff val="0"/>
                <a:satOff val="0"/>
                <a:lumOff val="0"/>
                <a:alphaOff val="0"/>
                <a:shade val="45000"/>
                <a:satMod val="170000"/>
              </a:schemeClr>
            </a:gs>
            <a:gs pos="70000">
              <a:schemeClr val="accent5">
                <a:hueOff val="0"/>
                <a:satOff val="0"/>
                <a:lumOff val="0"/>
                <a:alphaOff val="0"/>
                <a:tint val="99000"/>
                <a:shade val="65000"/>
                <a:satMod val="155000"/>
              </a:schemeClr>
            </a:gs>
            <a:gs pos="100000">
              <a:schemeClr val="accent5">
                <a:hueOff val="0"/>
                <a:satOff val="0"/>
                <a:lumOff val="0"/>
                <a:alphaOff val="0"/>
                <a:tint val="95500"/>
                <a:shade val="100000"/>
                <a:satMod val="155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tr-TR" sz="2400" b="1" kern="1200" dirty="0" smtClean="0">
              <a:effectLst>
                <a:outerShdw blurRad="38100" dist="38100" dir="2700000" algn="tl">
                  <a:srgbClr val="000000">
                    <a:alpha val="43137"/>
                  </a:srgbClr>
                </a:outerShdw>
              </a:effectLst>
              <a:latin typeface="Cambria" pitchFamily="18" charset="0"/>
            </a:rPr>
            <a:t>Ekonomik olarak kendi  kendine yetebilme</a:t>
          </a:r>
          <a:endParaRPr lang="tr-TR" sz="2400" b="1" kern="1200" dirty="0">
            <a:effectLst>
              <a:outerShdw blurRad="38100" dist="38100" dir="2700000" algn="tl">
                <a:srgbClr val="000000">
                  <a:alpha val="43137"/>
                </a:srgbClr>
              </a:outerShdw>
            </a:effectLst>
            <a:latin typeface="Cambria" pitchFamily="18" charset="0"/>
          </a:endParaRPr>
        </a:p>
      </dsp:txBody>
      <dsp:txXfrm>
        <a:off x="115" y="3144645"/>
        <a:ext cx="3295980" cy="1084558"/>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3#1">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5.xml><?xml version="1.0" encoding="utf-8"?>
<dgm:layoutDef xmlns:dgm="http://schemas.openxmlformats.org/drawingml/2006/diagram" xmlns:a="http://schemas.openxmlformats.org/drawingml/2006/main" uniqueId="urn:microsoft.com/office/officeart/2005/8/layout/vList3#3">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0" y="0"/>
            <a:ext cx="2971800" cy="457200"/>
          </a:xfrm>
          <a:prstGeom prst="rect">
            <a:avLst/>
          </a:prstGeom>
          <a:noFill/>
          <a:ln w="12700">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eaLnBrk="0" hangingPunct="0">
              <a:defRPr sz="1200">
                <a:latin typeface="Times New Roman" pitchFamily="18" charset="0"/>
              </a:defRPr>
            </a:lvl1pPr>
          </a:lstStyle>
          <a:p>
            <a:endParaRPr lang="tr-TR"/>
          </a:p>
        </p:txBody>
      </p:sp>
      <p:sp>
        <p:nvSpPr>
          <p:cNvPr id="15363" name="Rectangle 3"/>
          <p:cNvSpPr>
            <a:spLocks noGrp="1" noChangeArrowheads="1"/>
          </p:cNvSpPr>
          <p:nvPr>
            <p:ph type="dt" sz="quarter" idx="1"/>
          </p:nvPr>
        </p:nvSpPr>
        <p:spPr bwMode="auto">
          <a:xfrm>
            <a:off x="3886200" y="0"/>
            <a:ext cx="2971800" cy="457200"/>
          </a:xfrm>
          <a:prstGeom prst="rect">
            <a:avLst/>
          </a:prstGeom>
          <a:noFill/>
          <a:ln w="12700">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lgn="r" eaLnBrk="0" hangingPunct="0">
              <a:defRPr sz="1200">
                <a:latin typeface="Times New Roman" pitchFamily="18" charset="0"/>
              </a:defRPr>
            </a:lvl1pPr>
          </a:lstStyle>
          <a:p>
            <a:endParaRPr lang="tr-TR"/>
          </a:p>
        </p:txBody>
      </p:sp>
      <p:sp>
        <p:nvSpPr>
          <p:cNvPr id="15364" name="Rectangle 4"/>
          <p:cNvSpPr>
            <a:spLocks noGrp="1" noChangeArrowheads="1"/>
          </p:cNvSpPr>
          <p:nvPr>
            <p:ph type="ftr" sz="quarter" idx="2"/>
          </p:nvPr>
        </p:nvSpPr>
        <p:spPr bwMode="auto">
          <a:xfrm>
            <a:off x="0" y="8686800"/>
            <a:ext cx="2971800" cy="457200"/>
          </a:xfrm>
          <a:prstGeom prst="rect">
            <a:avLst/>
          </a:prstGeom>
          <a:noFill/>
          <a:ln w="12700">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eaLnBrk="0" hangingPunct="0">
              <a:defRPr sz="1200">
                <a:latin typeface="Times New Roman" pitchFamily="18" charset="0"/>
              </a:defRPr>
            </a:lvl1pPr>
          </a:lstStyle>
          <a:p>
            <a:endParaRPr lang="tr-TR"/>
          </a:p>
        </p:txBody>
      </p:sp>
      <p:sp>
        <p:nvSpPr>
          <p:cNvPr id="15365" name="Rectangle 5"/>
          <p:cNvSpPr>
            <a:spLocks noGrp="1" noChangeArrowheads="1"/>
          </p:cNvSpPr>
          <p:nvPr>
            <p:ph type="sldNum" sz="quarter" idx="3"/>
          </p:nvPr>
        </p:nvSpPr>
        <p:spPr bwMode="auto">
          <a:xfrm>
            <a:off x="3886200" y="8686800"/>
            <a:ext cx="2971800" cy="457200"/>
          </a:xfrm>
          <a:prstGeom prst="rect">
            <a:avLst/>
          </a:prstGeom>
          <a:noFill/>
          <a:ln w="12700">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algn="r" eaLnBrk="0" hangingPunct="0">
              <a:defRPr sz="1200">
                <a:latin typeface="Times New Roman" pitchFamily="18" charset="0"/>
              </a:defRPr>
            </a:lvl1pPr>
          </a:lstStyle>
          <a:p>
            <a:fld id="{2CC56876-2BC5-419B-8C88-3445DD4491FB}" type="slidenum">
              <a:rPr lang="tr-TR"/>
              <a:pPr/>
              <a:t>‹#›</a:t>
            </a:fld>
            <a:endParaRPr lang="tr-TR"/>
          </a:p>
        </p:txBody>
      </p:sp>
    </p:spTree>
    <p:extLst>
      <p:ext uri="{BB962C8B-B14F-4D97-AF65-F5344CB8AC3E}">
        <p14:creationId xmlns="" xmlns:p14="http://schemas.microsoft.com/office/powerpoint/2010/main" val="6516349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hdr" sz="quarter"/>
          </p:nvPr>
        </p:nvSpPr>
        <p:spPr bwMode="auto">
          <a:xfrm>
            <a:off x="0" y="0"/>
            <a:ext cx="2971800" cy="457200"/>
          </a:xfrm>
          <a:prstGeom prst="rect">
            <a:avLst/>
          </a:prstGeom>
          <a:noFill/>
          <a:ln w="12700">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eaLnBrk="0" hangingPunct="0">
              <a:defRPr sz="1200">
                <a:latin typeface="Times New Roman" pitchFamily="18" charset="0"/>
              </a:defRPr>
            </a:lvl1pPr>
          </a:lstStyle>
          <a:p>
            <a:endParaRPr lang="tr-TR"/>
          </a:p>
        </p:txBody>
      </p:sp>
      <p:sp>
        <p:nvSpPr>
          <p:cNvPr id="17411" name="Rectangle 3"/>
          <p:cNvSpPr>
            <a:spLocks noGrp="1" noChangeArrowheads="1"/>
          </p:cNvSpPr>
          <p:nvPr>
            <p:ph type="dt" idx="1"/>
          </p:nvPr>
        </p:nvSpPr>
        <p:spPr bwMode="auto">
          <a:xfrm>
            <a:off x="3886200" y="0"/>
            <a:ext cx="2971800" cy="457200"/>
          </a:xfrm>
          <a:prstGeom prst="rect">
            <a:avLst/>
          </a:prstGeom>
          <a:noFill/>
          <a:ln w="12700">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lgn="r" eaLnBrk="0" hangingPunct="0">
              <a:defRPr sz="1200">
                <a:latin typeface="Times New Roman" pitchFamily="18" charset="0"/>
              </a:defRPr>
            </a:lvl1pPr>
          </a:lstStyle>
          <a:p>
            <a:endParaRPr lang="tr-TR"/>
          </a:p>
        </p:txBody>
      </p:sp>
      <p:sp>
        <p:nvSpPr>
          <p:cNvPr id="1741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17413" name="Rectangle 5"/>
          <p:cNvSpPr>
            <a:spLocks noGrp="1" noChangeArrowheads="1"/>
          </p:cNvSpPr>
          <p:nvPr>
            <p:ph type="body" sz="quarter" idx="3"/>
          </p:nvPr>
        </p:nvSpPr>
        <p:spPr bwMode="auto">
          <a:xfrm>
            <a:off x="914400" y="4343400"/>
            <a:ext cx="5029200" cy="4114800"/>
          </a:xfrm>
          <a:prstGeom prst="rect">
            <a:avLst/>
          </a:prstGeom>
          <a:noFill/>
          <a:ln w="12700">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p>
            <a:pPr lvl="0"/>
            <a:r>
              <a:rPr lang="tr-TR" smtClean="0"/>
              <a:t>Ana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p>
        </p:txBody>
      </p:sp>
      <p:sp>
        <p:nvSpPr>
          <p:cNvPr id="17414" name="Rectangle 6"/>
          <p:cNvSpPr>
            <a:spLocks noGrp="1" noChangeArrowheads="1"/>
          </p:cNvSpPr>
          <p:nvPr>
            <p:ph type="ftr" sz="quarter" idx="4"/>
          </p:nvPr>
        </p:nvSpPr>
        <p:spPr bwMode="auto">
          <a:xfrm>
            <a:off x="0" y="8686800"/>
            <a:ext cx="2971800" cy="457200"/>
          </a:xfrm>
          <a:prstGeom prst="rect">
            <a:avLst/>
          </a:prstGeom>
          <a:noFill/>
          <a:ln w="12700">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eaLnBrk="0" hangingPunct="0">
              <a:defRPr sz="1200">
                <a:latin typeface="Times New Roman" pitchFamily="18" charset="0"/>
              </a:defRPr>
            </a:lvl1pPr>
          </a:lstStyle>
          <a:p>
            <a:endParaRPr lang="tr-TR"/>
          </a:p>
        </p:txBody>
      </p:sp>
      <p:sp>
        <p:nvSpPr>
          <p:cNvPr id="17415" name="Rectangle 7"/>
          <p:cNvSpPr>
            <a:spLocks noGrp="1" noChangeArrowheads="1"/>
          </p:cNvSpPr>
          <p:nvPr>
            <p:ph type="sldNum" sz="quarter" idx="5"/>
          </p:nvPr>
        </p:nvSpPr>
        <p:spPr bwMode="auto">
          <a:xfrm>
            <a:off x="3886200" y="8686800"/>
            <a:ext cx="2971800" cy="457200"/>
          </a:xfrm>
          <a:prstGeom prst="rect">
            <a:avLst/>
          </a:prstGeom>
          <a:noFill/>
          <a:ln w="12700">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algn="r" eaLnBrk="0" hangingPunct="0">
              <a:defRPr sz="1200">
                <a:latin typeface="Times New Roman" pitchFamily="18" charset="0"/>
              </a:defRPr>
            </a:lvl1pPr>
          </a:lstStyle>
          <a:p>
            <a:fld id="{21163F0F-F15F-40A8-A413-5A2E0E0EC54B}" type="slidenum">
              <a:rPr lang="tr-TR"/>
              <a:pPr/>
              <a:t>‹#›</a:t>
            </a:fld>
            <a:endParaRPr lang="tr-TR"/>
          </a:p>
        </p:txBody>
      </p:sp>
    </p:spTree>
    <p:extLst>
      <p:ext uri="{BB962C8B-B14F-4D97-AF65-F5344CB8AC3E}">
        <p14:creationId xmlns="" xmlns:p14="http://schemas.microsoft.com/office/powerpoint/2010/main" val="1732525422"/>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kumimoji="1" sz="1200" kern="1200">
        <a:solidFill>
          <a:schemeClr val="tx1"/>
        </a:solidFill>
        <a:latin typeface="Times New Roman" pitchFamily="18" charset="0"/>
        <a:ea typeface="+mn-ea"/>
        <a:cs typeface="+mn-cs"/>
      </a:defRPr>
    </a:lvl1pPr>
    <a:lvl2pPr marL="457200" algn="l" rtl="0" fontAlgn="base">
      <a:spcBef>
        <a:spcPct val="30000"/>
      </a:spcBef>
      <a:spcAft>
        <a:spcPct val="0"/>
      </a:spcAft>
      <a:defRPr kumimoji="1" sz="1200" kern="1200">
        <a:solidFill>
          <a:schemeClr val="tx1"/>
        </a:solidFill>
        <a:latin typeface="Times New Roman" pitchFamily="18" charset="0"/>
        <a:ea typeface="+mn-ea"/>
        <a:cs typeface="+mn-cs"/>
      </a:defRPr>
    </a:lvl2pPr>
    <a:lvl3pPr marL="914400" algn="l" rtl="0" fontAlgn="base">
      <a:spcBef>
        <a:spcPct val="30000"/>
      </a:spcBef>
      <a:spcAft>
        <a:spcPct val="0"/>
      </a:spcAft>
      <a:defRPr kumimoji="1" sz="1200" kern="1200">
        <a:solidFill>
          <a:schemeClr val="tx1"/>
        </a:solidFill>
        <a:latin typeface="Times New Roman" pitchFamily="18" charset="0"/>
        <a:ea typeface="+mn-ea"/>
        <a:cs typeface="+mn-cs"/>
      </a:defRPr>
    </a:lvl3pPr>
    <a:lvl4pPr marL="1371600" algn="l" rtl="0" fontAlgn="base">
      <a:spcBef>
        <a:spcPct val="30000"/>
      </a:spcBef>
      <a:spcAft>
        <a:spcPct val="0"/>
      </a:spcAft>
      <a:defRPr kumimoji="1" sz="1200" kern="1200">
        <a:solidFill>
          <a:schemeClr val="tx1"/>
        </a:solidFill>
        <a:latin typeface="Times New Roman" pitchFamily="18" charset="0"/>
        <a:ea typeface="+mn-ea"/>
        <a:cs typeface="+mn-cs"/>
      </a:defRPr>
    </a:lvl4pPr>
    <a:lvl5pPr marL="1828800" algn="l" rtl="0" fontAlgn="base">
      <a:spcBef>
        <a:spcPct val="30000"/>
      </a:spcBef>
      <a:spcAft>
        <a:spcPct val="0"/>
      </a:spcAft>
      <a:defRPr kumimoji="1"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730250" y="1905000"/>
            <a:ext cx="7681913" cy="1523495"/>
          </a:xfrm>
        </p:spPr>
        <p:txBody>
          <a:bodyPr>
            <a:noAutofit/>
          </a:bodyPr>
          <a:lstStyle>
            <a:lvl1pPr>
              <a:lnSpc>
                <a:spcPct val="90000"/>
              </a:lnSpc>
              <a:defRPr sz="5400"/>
            </a:lvl1pPr>
          </a:lstStyle>
          <a:p>
            <a:r>
              <a:rPr lang="tr-TR" smtClean="0"/>
              <a:t>Asıl başlık stili için tıklatın</a:t>
            </a:r>
            <a:endParaRPr lang="en-US" dirty="0"/>
          </a:p>
        </p:txBody>
      </p:sp>
      <p:sp>
        <p:nvSpPr>
          <p:cNvPr id="3" name="Subtitle 2"/>
          <p:cNvSpPr>
            <a:spLocks noGrp="1"/>
          </p:cNvSpPr>
          <p:nvPr>
            <p:ph type="subTitle" idx="1"/>
          </p:nvPr>
        </p:nvSpPr>
        <p:spPr>
          <a:xfrm>
            <a:off x="730249" y="4344988"/>
            <a:ext cx="7681913"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tr-TR" smtClean="0"/>
              <a:t>Asıl alt başlık stilini düzenlemek için tıklatın</a:t>
            </a:r>
            <a:endParaRPr lang="en-US" dirty="0"/>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tr-TR" smtClean="0"/>
              <a:t>Asıl başlık stili için tıklatın</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smtClean="0"/>
              <a:t>click to…</a:t>
            </a:r>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6" name="Text Placeholder 5"/>
          <p:cNvSpPr>
            <a:spLocks noGrp="1"/>
          </p:cNvSpPr>
          <p:nvPr>
            <p:ph type="body" sz="quarter" idx="10"/>
          </p:nvPr>
        </p:nvSpPr>
        <p:spPr>
          <a:xfrm>
            <a:off x="381000" y="1411552"/>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Content Placeholder 2"/>
          <p:cNvSpPr>
            <a:spLocks noGrp="1"/>
          </p:cNvSpPr>
          <p:nvPr>
            <p:ph sz="half" idx="1"/>
          </p:nvPr>
        </p:nvSpPr>
        <p:spPr>
          <a:xfrm>
            <a:off x="381000" y="1411553"/>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4648200" y="1411553"/>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381000" y="1411553"/>
            <a:ext cx="4114800"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380999" y="2174875"/>
            <a:ext cx="4114800" cy="1537344"/>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4645981" y="1411553"/>
            <a:ext cx="4117019"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4645026" y="2174875"/>
            <a:ext cx="4117974" cy="1537344"/>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WALKIN - Prints in GRAYSCALE">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p>
            <a:r>
              <a:rPr lang="tr-TR" smtClean="0"/>
              <a:t>Asıl başlık stili için tıklatın</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chemeClr val="tx1"/>
              </a:buClr>
              <a:buSzPct val="70000"/>
              <a:buFont typeface="Wingdings" pitchFamily="2" charset="2"/>
              <a:buChar char="l"/>
              <a:defRPr/>
            </a:lvl1pPr>
            <a:lvl2pPr>
              <a:buClr>
                <a:schemeClr val="tx1"/>
              </a:buClr>
              <a:buSzPct val="70000"/>
              <a:buFont typeface="Wingdings" pitchFamily="2" charset="2"/>
              <a:buChar char="l"/>
              <a:defRPr/>
            </a:lvl2pPr>
            <a:lvl3pPr>
              <a:buClr>
                <a:schemeClr val="tx1"/>
              </a:buClr>
              <a:buSzPct val="70000"/>
              <a:buFont typeface="Wingdings" pitchFamily="2" charset="2"/>
              <a:buChar char="l"/>
              <a:defRPr/>
            </a:lvl3pPr>
            <a:lvl4pPr>
              <a:buClr>
                <a:schemeClr val="tx1"/>
              </a:buClr>
              <a:buSzPct val="70000"/>
              <a:buFont typeface="Wingdings" pitchFamily="2" charset="2"/>
              <a:buChar char="l"/>
              <a:defRPr/>
            </a:lvl4pPr>
            <a:lvl5pPr>
              <a:buClr>
                <a:schemeClr val="tx1"/>
              </a:buClr>
              <a:buSzPct val="70000"/>
              <a:buFont typeface="Wingdings" pitchFamily="2" charset="2"/>
              <a:buChar char="l"/>
              <a:defRPr/>
            </a:lvl5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3_Title and Content">
    <p:bg bwMode="black">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p>
            <a:r>
              <a:rPr lang="tr-TR" smtClean="0"/>
              <a:t>Asıl başlık stili için tıklatın</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chemeClr val="tx1"/>
              </a:buClr>
              <a:buSzPct val="70000"/>
              <a:buFont typeface="Wingdings" pitchFamily="2" charset="2"/>
              <a:buChar char="l"/>
              <a:defRPr/>
            </a:lvl1pPr>
            <a:lvl2pPr>
              <a:buClr>
                <a:schemeClr val="tx1"/>
              </a:buClr>
              <a:buSzPct val="70000"/>
              <a:buFont typeface="Wingdings" pitchFamily="2" charset="2"/>
              <a:buChar char="l"/>
              <a:defRPr/>
            </a:lvl2pPr>
            <a:lvl3pPr>
              <a:buClr>
                <a:schemeClr val="tx1"/>
              </a:buClr>
              <a:buSzPct val="70000"/>
              <a:buFont typeface="Wingdings" pitchFamily="2" charset="2"/>
              <a:buChar char="l"/>
              <a:defRPr/>
            </a:lvl3pPr>
            <a:lvl4pPr>
              <a:buClr>
                <a:schemeClr val="tx1"/>
              </a:buClr>
              <a:buSzPct val="70000"/>
              <a:buFont typeface="Wingdings" pitchFamily="2" charset="2"/>
              <a:buChar char="l"/>
              <a:defRPr/>
            </a:lvl4pPr>
            <a:lvl5pPr>
              <a:buClr>
                <a:schemeClr val="tx1"/>
              </a:buClr>
              <a:buSzPct val="70000"/>
              <a:buFont typeface="Wingdings" pitchFamily="2" charset="2"/>
              <a:buChar char="l"/>
              <a:defRPr/>
            </a:lvl5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6"/>
          <p:cNvSpPr>
            <a:spLocks noGrp="1"/>
          </p:cNvSpPr>
          <p:nvPr>
            <p:ph type="body" sz="quarter" idx="11"/>
          </p:nvPr>
        </p:nvSpPr>
        <p:spPr>
          <a:xfrm>
            <a:off x="0" y="6238875"/>
            <a:ext cx="9144001" cy="619125"/>
          </a:xfrm>
          <a:solidFill>
            <a:srgbClr val="FFFF99"/>
          </a:solidFill>
        </p:spPr>
        <p:txBody>
          <a:bodyPr wrap="square" lIns="152394" tIns="76197" rIns="152394" bIns="76197" anchor="b" anchorCtr="0">
            <a:noAutofit/>
          </a:bodyPr>
          <a:lstStyle>
            <a:lvl1pPr algn="r">
              <a:buFont typeface="Arial" pitchFamily="34" charset="0"/>
              <a:buNone/>
              <a:defRPr>
                <a:solidFill>
                  <a:srgbClr val="000000"/>
                </a:solidFill>
                <a:effectLst/>
                <a:latin typeface="+mj-lt"/>
              </a:defRPr>
            </a:lvl1pPr>
          </a:lstStyle>
          <a:p>
            <a:pPr lvl="0"/>
            <a:r>
              <a:rPr lang="tr-TR" smtClean="0"/>
              <a:t>Asıl metin stillerini düzenlemek için tıklatın</a:t>
            </a:r>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2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tr-TR" smtClean="0"/>
              <a:t>Asıl başlık stili için tıklatın</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smtClean="0"/>
              <a:t>click to…</a:t>
            </a:r>
          </a:p>
        </p:txBody>
      </p:sp>
    </p:spTree>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Use for slides with Software Co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6" name="Text Placeholder 5"/>
          <p:cNvSpPr>
            <a:spLocks noGrp="1"/>
          </p:cNvSpPr>
          <p:nvPr>
            <p:ph type="body" sz="quarter" idx="10"/>
          </p:nvPr>
        </p:nvSpPr>
        <p:spPr>
          <a:xfrm>
            <a:off x="722313" y="1905000"/>
            <a:ext cx="8040688" cy="193899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Tree>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730250" y="1905000"/>
            <a:ext cx="7681913" cy="1523495"/>
          </a:xfrm>
        </p:spPr>
        <p:txBody>
          <a:bodyPr>
            <a:noAutofit/>
          </a:bodyPr>
          <a:lstStyle>
            <a:lvl1pPr>
              <a:lnSpc>
                <a:spcPct val="90000"/>
              </a:lnSpc>
              <a:defRPr sz="5400"/>
            </a:lvl1pPr>
          </a:lstStyle>
          <a:p>
            <a:r>
              <a:rPr lang="tr-TR" smtClean="0"/>
              <a:t>Asıl başlık stili için tıklatın</a:t>
            </a:r>
            <a:endParaRPr lang="en-US" dirty="0"/>
          </a:p>
        </p:txBody>
      </p:sp>
      <p:sp>
        <p:nvSpPr>
          <p:cNvPr id="3" name="Subtitle 2"/>
          <p:cNvSpPr>
            <a:spLocks noGrp="1"/>
          </p:cNvSpPr>
          <p:nvPr>
            <p:ph type="subTitle" idx="1"/>
          </p:nvPr>
        </p:nvSpPr>
        <p:spPr>
          <a:xfrm>
            <a:off x="730249" y="4344988"/>
            <a:ext cx="7681913"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tr-TR" smtClean="0"/>
              <a:t>Asıl alt başlık stilini düzenlemek için tıklatın</a:t>
            </a:r>
            <a:endParaRPr lang="en-US" dirty="0"/>
          </a:p>
        </p:txBody>
      </p:sp>
    </p:spTree>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image" Target="../media/image4.png"/><Relationship Id="rId5" Type="http://schemas.openxmlformats.org/officeDocument/2006/relationships/image" Target="../media/image1.jpeg"/><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cstate="print">
            <a:lum/>
          </a:blip>
          <a:srcRect/>
          <a:stretch>
            <a:fillRect l="-1000" r="-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381000" y="1412875"/>
            <a:ext cx="8382000" cy="2135969"/>
          </a:xfrm>
          <a:prstGeom prst="rect">
            <a:avLst/>
          </a:prstGeom>
        </p:spPr>
        <p:txBody>
          <a:bodyPr vert="horz" lIns="0" tIns="0" rIns="0" bIns="0" rtlCol="0">
            <a:sp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Tree>
  </p:cSld>
  <p:clrMap bg1="dk1" tx1="lt1" bg2="dk2" tx2="lt2" accent1="accent1" accent2="accent2" accent3="accent3" accent4="accent4" accent5="accent5" accent6="accent6" hlink="hlink" folHlink="folHlink"/>
  <p:sldLayoutIdLst>
    <p:sldLayoutId id="2147483779" r:id="rId1"/>
    <p:sldLayoutId id="2147483780" r:id="rId2"/>
    <p:sldLayoutId id="2147483781" r:id="rId3"/>
    <p:sldLayoutId id="2147483782" r:id="rId4"/>
    <p:sldLayoutId id="2147483783" r:id="rId5"/>
    <p:sldLayoutId id="2147483784" r:id="rId6"/>
    <p:sldLayoutId id="2147483785" r:id="rId7"/>
    <p:sldLayoutId id="2147483786" r:id="rId8"/>
    <p:sldLayoutId id="2147483787" r:id="rId9"/>
    <p:sldLayoutId id="2147483788" r:id="rId10"/>
    <p:sldLayoutId id="2147483789" r:id="rId11"/>
    <p:sldLayoutId id="2147483790" r:id="rId12"/>
  </p:sldLayoutIdLst>
  <p:transition>
    <p:fade/>
  </p:transition>
  <p:txStyles>
    <p:titleStyle>
      <a:lvl1pPr algn="l" defTabSz="914363" rtl="0" eaLnBrk="1" latinLnBrk="0" hangingPunct="1">
        <a:lnSpc>
          <a:spcPct val="90000"/>
        </a:lnSpc>
        <a:spcBef>
          <a:spcPct val="0"/>
        </a:spcBef>
        <a:buNone/>
        <a:defRPr lang="en-US" sz="4800" b="0" kern="1200" cap="none" spc="-150"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p:titleStyle>
    <p:bodyStyle>
      <a:lvl1pPr marL="396875" indent="-396875" algn="l" defTabSz="914363" rtl="0" eaLnBrk="1" latinLnBrk="0" hangingPunct="1">
        <a:lnSpc>
          <a:spcPct val="90000"/>
        </a:lnSpc>
        <a:spcBef>
          <a:spcPct val="20000"/>
        </a:spcBef>
        <a:buFontTx/>
        <a:buBlip>
          <a:blip r:embed="rId15"/>
        </a:buBlip>
        <a:defRPr sz="3200" kern="1200">
          <a:solidFill>
            <a:schemeClr val="tx1"/>
          </a:solidFill>
          <a:latin typeface="+mn-lt"/>
          <a:ea typeface="+mn-ea"/>
          <a:cs typeface="+mn-cs"/>
        </a:defRPr>
      </a:lvl1pPr>
      <a:lvl2pPr marL="914400" indent="-396875" algn="l" defTabSz="914363" rtl="0" eaLnBrk="1" latinLnBrk="0" hangingPunct="1">
        <a:lnSpc>
          <a:spcPct val="90000"/>
        </a:lnSpc>
        <a:spcBef>
          <a:spcPct val="20000"/>
        </a:spcBef>
        <a:buFontTx/>
        <a:buBlip>
          <a:blip r:embed="rId16"/>
        </a:buBlip>
        <a:defRPr sz="2800" kern="1200">
          <a:solidFill>
            <a:schemeClr val="tx1"/>
          </a:solidFill>
          <a:latin typeface="+mn-lt"/>
          <a:ea typeface="+mn-ea"/>
          <a:cs typeface="+mn-cs"/>
        </a:defRPr>
      </a:lvl2pPr>
      <a:lvl3pPr marL="1258888" indent="-344488" algn="l" defTabSz="914363" rtl="0" eaLnBrk="1" latinLnBrk="0" hangingPunct="1">
        <a:lnSpc>
          <a:spcPct val="90000"/>
        </a:lnSpc>
        <a:spcBef>
          <a:spcPct val="20000"/>
        </a:spcBef>
        <a:buFontTx/>
        <a:buBlip>
          <a:blip r:embed="rId16"/>
        </a:buBlip>
        <a:defRPr sz="2400" kern="1200">
          <a:solidFill>
            <a:schemeClr val="tx1"/>
          </a:solidFill>
          <a:latin typeface="+mn-lt"/>
          <a:ea typeface="+mn-ea"/>
          <a:cs typeface="+mn-cs"/>
        </a:defRPr>
      </a:lvl3pPr>
      <a:lvl4pPr marL="1604963" indent="-346075" algn="l" defTabSz="914363" rtl="0" eaLnBrk="1" latinLnBrk="0" hangingPunct="1">
        <a:lnSpc>
          <a:spcPct val="90000"/>
        </a:lnSpc>
        <a:spcBef>
          <a:spcPct val="20000"/>
        </a:spcBef>
        <a:buFontTx/>
        <a:buBlip>
          <a:blip r:embed="rId16"/>
        </a:buBlip>
        <a:defRPr sz="2400" kern="1200">
          <a:solidFill>
            <a:schemeClr val="tx1"/>
          </a:solidFill>
          <a:latin typeface="+mn-lt"/>
          <a:ea typeface="+mn-ea"/>
          <a:cs typeface="+mn-cs"/>
        </a:defRPr>
      </a:lvl4pPr>
      <a:lvl5pPr marL="1941513" indent="-336550" algn="l" defTabSz="914363" rtl="0" eaLnBrk="1" latinLnBrk="0" hangingPunct="1">
        <a:lnSpc>
          <a:spcPct val="90000"/>
        </a:lnSpc>
        <a:spcBef>
          <a:spcPct val="20000"/>
        </a:spcBef>
        <a:buFontTx/>
        <a:buBlip>
          <a:blip r:embed="rId16"/>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cstate="print">
            <a:lum/>
          </a:blip>
          <a:srcRect/>
          <a:stretch>
            <a:fillRect l="-1000" r="-1000"/>
          </a:stretch>
        </a:blipFill>
        <a:effectLst/>
      </p:bgPr>
    </p:bg>
    <p:spTree>
      <p:nvGrpSpPr>
        <p:cNvPr id="1" name=""/>
        <p:cNvGrpSpPr/>
        <p:nvPr/>
      </p:nvGrpSpPr>
      <p:grpSpPr>
        <a:xfrm>
          <a:off x="0" y="0"/>
          <a:ext cx="0" cy="0"/>
          <a:chOff x="0" y="0"/>
          <a:chExt cx="0" cy="0"/>
        </a:xfrm>
      </p:grpSpPr>
      <p:pic>
        <p:nvPicPr>
          <p:cNvPr id="4" name="Picture 3" descr="white rectangle.png"/>
          <p:cNvPicPr>
            <a:picLocks noChangeAspect="1"/>
          </p:cNvPicPr>
          <p:nvPr/>
        </p:nvPicPr>
        <p:blipFill>
          <a:blip r:embed="rId6" cstate="print"/>
          <a:srcRect b="10453"/>
          <a:stretch>
            <a:fillRect/>
          </a:stretch>
        </p:blipFill>
        <p:spPr>
          <a:xfrm>
            <a:off x="0" y="1299706"/>
            <a:ext cx="9144000" cy="5558294"/>
          </a:xfrm>
          <a:prstGeom prst="rect">
            <a:avLst/>
          </a:prstGeom>
        </p:spPr>
      </p:pic>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722312" y="1905000"/>
            <a:ext cx="8040688" cy="2108269"/>
          </a:xfrm>
          <a:prstGeom prst="rect">
            <a:avLst/>
          </a:prstGeom>
        </p:spPr>
        <p:txBody>
          <a:bodyPr vert="horz" wrap="square" lIns="0" tIns="0" rIns="0" bIns="0" rtlCol="0">
            <a:sp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Tree>
  </p:cSld>
  <p:clrMap bg1="lt1" tx1="dk1" bg2="lt2" tx2="dk2" accent1="accent1" accent2="accent2" accent3="accent3" accent4="accent4" accent5="accent5" accent6="accent6" hlink="hlink" folHlink="folHlink"/>
  <p:sldLayoutIdLst>
    <p:sldLayoutId id="2147483792" r:id="rId1"/>
    <p:sldLayoutId id="2147483793" r:id="rId2"/>
    <p:sldLayoutId id="2147483794" r:id="rId3"/>
  </p:sldLayoutIdLst>
  <p:transition>
    <p:fade/>
  </p:transition>
  <p:txStyles>
    <p:titleStyle>
      <a:lvl1pPr algn="l" defTabSz="914363" rtl="0" eaLnBrk="1" latinLnBrk="0" hangingPunct="1">
        <a:lnSpc>
          <a:spcPct val="90000"/>
        </a:lnSpc>
        <a:spcBef>
          <a:spcPct val="0"/>
        </a:spcBef>
        <a:buNone/>
        <a:defRPr lang="en-US" sz="4800" b="0" kern="1200" cap="none" spc="-125"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p:titleStyle>
    <p:bodyStyle>
      <a:lvl1pPr marL="0" indent="0" algn="l" defTabSz="914363" rtl="0" eaLnBrk="1" latinLnBrk="0" hangingPunct="1">
        <a:lnSpc>
          <a:spcPct val="90000"/>
        </a:lnSpc>
        <a:spcBef>
          <a:spcPct val="20000"/>
        </a:spcBef>
        <a:buFont typeface="Arial" pitchFamily="34" charset="0"/>
        <a:buNone/>
        <a:defRPr sz="3000" b="1" kern="1200">
          <a:solidFill>
            <a:schemeClr val="tx1"/>
          </a:solidFill>
          <a:latin typeface="Courier New" pitchFamily="49" charset="0"/>
          <a:ea typeface="+mn-ea"/>
          <a:cs typeface="Courier New" pitchFamily="49" charset="0"/>
        </a:defRPr>
      </a:lvl1pPr>
      <a:lvl2pPr marL="384954" indent="-7937" algn="l" defTabSz="914363" rtl="0" eaLnBrk="1" latinLnBrk="0" hangingPunct="1">
        <a:lnSpc>
          <a:spcPct val="90000"/>
        </a:lnSpc>
        <a:spcBef>
          <a:spcPct val="20000"/>
        </a:spcBef>
        <a:buFont typeface="Arial" pitchFamily="34" charset="0"/>
        <a:buNone/>
        <a:defRPr sz="2800" b="1" kern="1200">
          <a:solidFill>
            <a:schemeClr val="tx1"/>
          </a:solidFill>
          <a:latin typeface="Courier New" pitchFamily="49" charset="0"/>
          <a:ea typeface="+mn-ea"/>
          <a:cs typeface="Courier New" pitchFamily="49" charset="0"/>
        </a:defRPr>
      </a:lvl2pPr>
      <a:lvl3pPr marL="761970"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3pPr>
      <a:lvl4pPr marL="1094009"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4pPr>
      <a:lvl5pPr marL="1426047" indent="0"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hyperlink" Target="http://orgm.meb.gov.tr/Istatistikler/istatistikindex.htm" TargetMode="Externa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image" Target="../media/image11.wmf"/><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image" Target="../media/image11.wmf"/><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3.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8.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3.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Rectangle 4"/>
          <p:cNvSpPr>
            <a:spLocks noGrp="1" noChangeArrowheads="1"/>
          </p:cNvSpPr>
          <p:nvPr>
            <p:ph type="ctrTitle"/>
          </p:nvPr>
        </p:nvSpPr>
        <p:spPr>
          <a:xfrm>
            <a:off x="611560" y="764704"/>
            <a:ext cx="7848600" cy="2016224"/>
          </a:xfrm>
        </p:spPr>
        <p:txBody>
          <a:bodyPr>
            <a:normAutofit fontScale="90000"/>
          </a:bodyPr>
          <a:lstStyle/>
          <a:p>
            <a:pPr algn="ctr"/>
            <a:r>
              <a:rPr lang="tr-TR" b="1" dirty="0" smtClean="0">
                <a:effectLst>
                  <a:outerShdw blurRad="38100" dist="38100" dir="2700000" algn="tl">
                    <a:srgbClr val="000000">
                      <a:alpha val="43137"/>
                    </a:srgbClr>
                  </a:outerShdw>
                </a:effectLst>
                <a:latin typeface="Cambria" pitchFamily="18" charset="0"/>
              </a:rPr>
              <a:t>Özel Eğitime Gereksinimi Olan Öğrenciler ve </a:t>
            </a:r>
            <a:br>
              <a:rPr lang="tr-TR" b="1" dirty="0" smtClean="0">
                <a:effectLst>
                  <a:outerShdw blurRad="38100" dist="38100" dir="2700000" algn="tl">
                    <a:srgbClr val="000000">
                      <a:alpha val="43137"/>
                    </a:srgbClr>
                  </a:outerShdw>
                </a:effectLst>
                <a:latin typeface="Cambria" pitchFamily="18" charset="0"/>
              </a:rPr>
            </a:br>
            <a:r>
              <a:rPr lang="tr-TR" sz="6700" b="1" dirty="0" smtClean="0">
                <a:effectLst>
                  <a:outerShdw blurRad="38100" dist="38100" dir="2700000" algn="tl">
                    <a:srgbClr val="000000">
                      <a:alpha val="43137"/>
                    </a:srgbClr>
                  </a:outerShdw>
                </a:effectLst>
                <a:latin typeface="Cambria" pitchFamily="18" charset="0"/>
              </a:rPr>
              <a:t>ÖZEL EĞİTİM</a:t>
            </a:r>
            <a:endParaRPr lang="tr-TR" sz="6700" b="1" dirty="0">
              <a:effectLst>
                <a:outerShdw blurRad="38100" dist="38100" dir="2700000" algn="tl">
                  <a:srgbClr val="000000">
                    <a:alpha val="43137"/>
                  </a:srgbClr>
                </a:outerShdw>
              </a:effectLst>
              <a:latin typeface="Cambria" pitchFamily="18" charset="0"/>
            </a:endParaRPr>
          </a:p>
        </p:txBody>
      </p:sp>
      <p:sp>
        <p:nvSpPr>
          <p:cNvPr id="4101" name="Rectangle 5"/>
          <p:cNvSpPr>
            <a:spLocks noGrp="1" noChangeArrowheads="1"/>
          </p:cNvSpPr>
          <p:nvPr>
            <p:ph type="subTitle" idx="1"/>
          </p:nvPr>
        </p:nvSpPr>
        <p:spPr>
          <a:xfrm>
            <a:off x="683568" y="3068960"/>
            <a:ext cx="7632848" cy="3456384"/>
          </a:xfrm>
        </p:spPr>
        <p:txBody>
          <a:bodyPr/>
          <a:lstStyle/>
          <a:p>
            <a:pPr algn="ctr"/>
            <a:r>
              <a:rPr lang="tr-TR" sz="2800" dirty="0" smtClean="0">
                <a:effectLst>
                  <a:outerShdw blurRad="38100" dist="38100" dir="2700000" algn="tl">
                    <a:srgbClr val="000000">
                      <a:alpha val="43137"/>
                    </a:srgbClr>
                  </a:outerShdw>
                </a:effectLst>
                <a:latin typeface="Cambria" pitchFamily="18" charset="0"/>
              </a:rPr>
              <a:t>Editör</a:t>
            </a:r>
          </a:p>
          <a:p>
            <a:pPr algn="ctr"/>
            <a:r>
              <a:rPr lang="tr-TR" sz="2800" dirty="0" smtClean="0">
                <a:effectLst>
                  <a:outerShdw blurRad="38100" dist="38100" dir="2700000" algn="tl">
                    <a:srgbClr val="000000">
                      <a:alpha val="43137"/>
                    </a:srgbClr>
                  </a:outerShdw>
                </a:effectLst>
                <a:latin typeface="Cambria" pitchFamily="18" charset="0"/>
              </a:rPr>
              <a:t>İbrahim H. Diken</a:t>
            </a:r>
          </a:p>
          <a:p>
            <a:pPr algn="ctr"/>
            <a:endParaRPr lang="tr-TR" sz="2800" dirty="0" smtClean="0">
              <a:effectLst>
                <a:outerShdw blurRad="38100" dist="38100" dir="2700000" algn="tl">
                  <a:srgbClr val="000000">
                    <a:alpha val="43137"/>
                  </a:srgbClr>
                </a:outerShdw>
              </a:effectLst>
              <a:latin typeface="Cambria" pitchFamily="18" charset="0"/>
            </a:endParaRPr>
          </a:p>
          <a:p>
            <a:pPr algn="ctr"/>
            <a:r>
              <a:rPr lang="tr-TR" sz="2800" b="1" dirty="0" smtClean="0">
                <a:effectLst>
                  <a:outerShdw blurRad="38100" dist="38100" dir="2700000" algn="tl">
                    <a:srgbClr val="000000">
                      <a:alpha val="43137"/>
                    </a:srgbClr>
                  </a:outerShdw>
                </a:effectLst>
                <a:latin typeface="Cambria" pitchFamily="18" charset="0"/>
              </a:rPr>
              <a:t>ÜNİTE 1</a:t>
            </a:r>
          </a:p>
          <a:p>
            <a:pPr algn="ctr"/>
            <a:r>
              <a:rPr lang="tr-TR" sz="2800" i="1" dirty="0" smtClean="0">
                <a:effectLst>
                  <a:outerShdw blurRad="38100" dist="38100" dir="2700000" algn="tl">
                    <a:srgbClr val="000000">
                      <a:alpha val="43137"/>
                    </a:srgbClr>
                  </a:outerShdw>
                </a:effectLst>
                <a:latin typeface="Cambria" pitchFamily="18" charset="0"/>
              </a:rPr>
              <a:t>ÖZEL EĞİTİME GEREKSİNİM DUYAN ÇOCUKLAR ve ÖZEL EĞİTİM</a:t>
            </a:r>
          </a:p>
          <a:p>
            <a:pPr algn="ctr"/>
            <a:endParaRPr lang="tr-TR" sz="2800" dirty="0" smtClean="0">
              <a:effectLst>
                <a:outerShdw blurRad="38100" dist="38100" dir="2700000" algn="tl">
                  <a:srgbClr val="000000">
                    <a:alpha val="43137"/>
                  </a:srgbClr>
                </a:outerShdw>
              </a:effectLst>
              <a:latin typeface="Cambria" pitchFamily="18" charset="0"/>
            </a:endParaRPr>
          </a:p>
          <a:p>
            <a:pPr algn="ctr"/>
            <a:r>
              <a:rPr lang="tr-TR" sz="2800" dirty="0" smtClean="0">
                <a:effectLst>
                  <a:outerShdw blurRad="38100" dist="38100" dir="2700000" algn="tl">
                    <a:srgbClr val="000000">
                      <a:alpha val="43137"/>
                    </a:srgbClr>
                  </a:outerShdw>
                </a:effectLst>
                <a:latin typeface="Cambria" pitchFamily="18" charset="0"/>
              </a:rPr>
              <a:t>Doç. Dr. Atilla Cavkaytar</a:t>
            </a:r>
          </a:p>
          <a:p>
            <a:pPr algn="ctr"/>
            <a:endParaRPr lang="tr-TR" sz="2800" dirty="0" smtClean="0">
              <a:effectLst>
                <a:outerShdw blurRad="38100" dist="38100" dir="2700000" algn="tl">
                  <a:srgbClr val="000000">
                    <a:alpha val="43137"/>
                  </a:srgbClr>
                </a:outerShdw>
              </a:effectLst>
              <a:latin typeface="Cambria" pitchFamily="18" charset="0"/>
            </a:endParaRPr>
          </a:p>
          <a:p>
            <a:pPr algn="r"/>
            <a:endParaRPr lang="tr-TR" dirty="0"/>
          </a:p>
        </p:txBody>
      </p:sp>
      <p:sp>
        <p:nvSpPr>
          <p:cNvPr id="5" name="4 Metin kutusu"/>
          <p:cNvSpPr txBox="1"/>
          <p:nvPr/>
        </p:nvSpPr>
        <p:spPr>
          <a:xfrm>
            <a:off x="6228184" y="6309320"/>
            <a:ext cx="3096344" cy="369332"/>
          </a:xfrm>
          <a:prstGeom prst="rect">
            <a:avLst/>
          </a:prstGeom>
          <a:noFill/>
        </p:spPr>
        <p:txBody>
          <a:bodyPr wrap="square" rtlCol="0">
            <a:spAutoFit/>
          </a:bodyPr>
          <a:lstStyle/>
          <a:p>
            <a:r>
              <a:rPr lang="tr-TR" dirty="0" smtClean="0">
                <a:effectLst>
                  <a:outerShdw blurRad="38100" dist="38100" dir="2700000" algn="tl">
                    <a:srgbClr val="000000">
                      <a:alpha val="43137"/>
                    </a:srgbClr>
                  </a:outerShdw>
                </a:effectLst>
                <a:latin typeface="Cambria" pitchFamily="18" charset="0"/>
              </a:rPr>
              <a:t>Hazırlayan: Gizem Yıldız</a:t>
            </a:r>
            <a:endParaRPr lang="tr-TR" dirty="0">
              <a:effectLst>
                <a:outerShdw blurRad="38100" dist="38100" dir="2700000" algn="tl">
                  <a:srgbClr val="000000">
                    <a:alpha val="43137"/>
                  </a:srgbClr>
                </a:outerShdw>
              </a:effectLst>
              <a:latin typeface="Cambria" pitchFamily="18"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a:spLocks noGrp="1" noChangeArrowheads="1"/>
          </p:cNvSpPr>
          <p:nvPr>
            <p:ph type="title"/>
          </p:nvPr>
        </p:nvSpPr>
        <p:spPr>
          <a:xfrm>
            <a:off x="467544" y="548680"/>
            <a:ext cx="6768752" cy="648072"/>
          </a:xfrm>
        </p:spPr>
        <p:txBody>
          <a:bodyPr>
            <a:normAutofit fontScale="90000"/>
          </a:bodyPr>
          <a:lstStyle/>
          <a:p>
            <a:r>
              <a:rPr lang="tr-TR" sz="3600" b="1" dirty="0" smtClean="0">
                <a:effectLst>
                  <a:outerShdw blurRad="38100" dist="38100" dir="2700000" algn="tl">
                    <a:srgbClr val="000000">
                      <a:alpha val="43137"/>
                    </a:srgbClr>
                  </a:outerShdw>
                </a:effectLst>
                <a:latin typeface="Cambria" pitchFamily="18" charset="0"/>
              </a:rPr>
              <a:t> ÖZEL EĞİTİMDE TEMEL KAVRAMLAR</a:t>
            </a:r>
            <a:endParaRPr lang="tr-TR" sz="3600" b="1" dirty="0">
              <a:effectLst>
                <a:outerShdw blurRad="38100" dist="38100" dir="2700000" algn="tl">
                  <a:srgbClr val="000000">
                    <a:alpha val="43137"/>
                  </a:srgbClr>
                </a:outerShdw>
              </a:effectLst>
              <a:latin typeface="Cambria" pitchFamily="18" charset="0"/>
            </a:endParaRPr>
          </a:p>
        </p:txBody>
      </p:sp>
      <p:graphicFrame>
        <p:nvGraphicFramePr>
          <p:cNvPr id="13" name="12 Diyagram"/>
          <p:cNvGraphicFramePr/>
          <p:nvPr/>
        </p:nvGraphicFramePr>
        <p:xfrm>
          <a:off x="467544" y="1268760"/>
          <a:ext cx="8208912" cy="51125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4"/>
          <p:cNvSpPr>
            <a:spLocks noGrp="1" noChangeArrowheads="1"/>
          </p:cNvSpPr>
          <p:nvPr>
            <p:ph type="title"/>
          </p:nvPr>
        </p:nvSpPr>
        <p:spPr>
          <a:xfrm>
            <a:off x="467544" y="548680"/>
            <a:ext cx="8136904" cy="914400"/>
          </a:xfrm>
        </p:spPr>
        <p:txBody>
          <a:bodyPr>
            <a:normAutofit fontScale="90000"/>
          </a:bodyPr>
          <a:lstStyle/>
          <a:p>
            <a:pPr algn="ctr"/>
            <a:r>
              <a:rPr lang="tr-TR" sz="3600" b="1" dirty="0" smtClean="0">
                <a:effectLst>
                  <a:outerShdw blurRad="38100" dist="38100" dir="2700000" algn="tl">
                    <a:srgbClr val="000000">
                      <a:alpha val="43137"/>
                    </a:srgbClr>
                  </a:outerShdw>
                </a:effectLst>
                <a:latin typeface="Cambria" pitchFamily="18" charset="0"/>
              </a:rPr>
              <a:t>ÖZEL EĞİTİME GEREKSİNİM DUYAN ÇOCUKLAR KİMLERDİR?</a:t>
            </a:r>
            <a:endParaRPr lang="tr-TR" sz="3600" b="1" dirty="0">
              <a:effectLst>
                <a:outerShdw blurRad="38100" dist="38100" dir="2700000" algn="tl">
                  <a:srgbClr val="000000">
                    <a:alpha val="43137"/>
                  </a:srgbClr>
                </a:outerShdw>
              </a:effectLst>
              <a:latin typeface="Cambria" pitchFamily="18" charset="0"/>
            </a:endParaRPr>
          </a:p>
        </p:txBody>
      </p:sp>
      <p:sp>
        <p:nvSpPr>
          <p:cNvPr id="6149" name="Rectangle 5"/>
          <p:cNvSpPr>
            <a:spLocks noGrp="1" noChangeArrowheads="1"/>
          </p:cNvSpPr>
          <p:nvPr>
            <p:ph idx="1"/>
          </p:nvPr>
        </p:nvSpPr>
        <p:spPr>
          <a:xfrm>
            <a:off x="251520" y="2348880"/>
            <a:ext cx="8784976" cy="3293209"/>
          </a:xfrm>
        </p:spPr>
        <p:txBody>
          <a:bodyPr/>
          <a:lstStyle/>
          <a:p>
            <a:pPr>
              <a:buFont typeface="Wingdings" pitchFamily="2" charset="2"/>
              <a:buChar char="ü"/>
            </a:pPr>
            <a:r>
              <a:rPr lang="tr-TR" sz="2000" dirty="0" smtClean="0">
                <a:effectLst>
                  <a:outerShdw blurRad="38100" dist="38100" dir="2700000" algn="tl">
                    <a:srgbClr val="000000">
                      <a:alpha val="43137"/>
                    </a:srgbClr>
                  </a:outerShdw>
                </a:effectLst>
                <a:latin typeface="Cambria" pitchFamily="18" charset="0"/>
              </a:rPr>
              <a:t>MEB Özel Eğitim Hizmetleri Yönetmeliğinde tanımlandığı şekliyle “özel eğitim gerektiren birey, çeşitli nedenlerle bireysel özellikleri ve eğitim yeterlilikleri açısından akranlarına göre beklenilen düzeyden anlamlı farklılık gösteren” bireyi ifade etmektedir.</a:t>
            </a:r>
          </a:p>
          <a:p>
            <a:pPr>
              <a:buFont typeface="Wingdings" pitchFamily="2" charset="2"/>
              <a:buChar char="ü"/>
            </a:pPr>
            <a:endParaRPr lang="tr-TR" sz="2000" dirty="0" smtClean="0">
              <a:effectLst>
                <a:outerShdw blurRad="38100" dist="38100" dir="2700000" algn="tl">
                  <a:srgbClr val="000000">
                    <a:alpha val="43137"/>
                  </a:srgbClr>
                </a:outerShdw>
              </a:effectLst>
              <a:latin typeface="Cambria" pitchFamily="18" charset="0"/>
            </a:endParaRPr>
          </a:p>
          <a:p>
            <a:pPr>
              <a:buFont typeface="Wingdings" pitchFamily="2" charset="2"/>
              <a:buChar char="ü"/>
            </a:pPr>
            <a:r>
              <a:rPr lang="tr-TR" sz="2000" dirty="0" smtClean="0">
                <a:effectLst>
                  <a:outerShdw blurRad="38100" dist="38100" dir="2700000" algn="tl">
                    <a:srgbClr val="000000">
                      <a:alpha val="43137"/>
                    </a:srgbClr>
                  </a:outerShdw>
                </a:effectLst>
                <a:latin typeface="Cambria" pitchFamily="18" charset="0"/>
              </a:rPr>
              <a:t>Özel gereksinimi olan çocukların özür tür ve dereceleri ile özellikleri birbirinden farklılık gösterdiğinden genellemelere gitmek mümkün olamamaktadır.</a:t>
            </a:r>
          </a:p>
          <a:p>
            <a:pPr>
              <a:buFont typeface="Wingdings" pitchFamily="2" charset="2"/>
              <a:buChar char="ü"/>
            </a:pPr>
            <a:endParaRPr lang="tr-TR" sz="2000" dirty="0" smtClean="0">
              <a:effectLst>
                <a:outerShdw blurRad="38100" dist="38100" dir="2700000" algn="tl">
                  <a:srgbClr val="000000">
                    <a:alpha val="43137"/>
                  </a:srgbClr>
                </a:outerShdw>
              </a:effectLst>
              <a:latin typeface="Cambria" pitchFamily="18" charset="0"/>
            </a:endParaRPr>
          </a:p>
          <a:p>
            <a:pPr>
              <a:buFont typeface="Wingdings" pitchFamily="2" charset="2"/>
              <a:buChar char="ü"/>
            </a:pPr>
            <a:r>
              <a:rPr lang="tr-TR" sz="2000" dirty="0" smtClean="0">
                <a:effectLst>
                  <a:outerShdw blurRad="38100" dist="38100" dir="2700000" algn="tl">
                    <a:srgbClr val="000000">
                      <a:alpha val="43137"/>
                    </a:srgbClr>
                  </a:outerShdw>
                </a:effectLst>
                <a:latin typeface="Cambria" pitchFamily="18" charset="0"/>
              </a:rPr>
              <a:t>Onların bireysel özellikleri, bir destek sağlanmadığında normal gelişen bireyler için sunulan eğitimden yararlanmaları güçleşmektedir.</a:t>
            </a:r>
            <a:endParaRPr lang="tr-TR" sz="2000" dirty="0">
              <a:effectLst>
                <a:outerShdw blurRad="38100" dist="38100" dir="2700000" algn="tl">
                  <a:srgbClr val="000000">
                    <a:alpha val="43137"/>
                  </a:srgbClr>
                </a:outerShdw>
              </a:effectLst>
              <a:latin typeface="Cambria" pitchFamily="18" charset="0"/>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4"/>
          <p:cNvSpPr>
            <a:spLocks noGrp="1" noChangeArrowheads="1"/>
          </p:cNvSpPr>
          <p:nvPr>
            <p:ph type="title"/>
          </p:nvPr>
        </p:nvSpPr>
        <p:spPr>
          <a:xfrm>
            <a:off x="467544" y="548680"/>
            <a:ext cx="8136904" cy="914400"/>
          </a:xfrm>
        </p:spPr>
        <p:txBody>
          <a:bodyPr>
            <a:normAutofit fontScale="90000"/>
          </a:bodyPr>
          <a:lstStyle/>
          <a:p>
            <a:pPr algn="ctr"/>
            <a:r>
              <a:rPr lang="tr-TR" sz="3600" b="1" dirty="0" smtClean="0">
                <a:effectLst>
                  <a:outerShdw blurRad="38100" dist="38100" dir="2700000" algn="tl">
                    <a:srgbClr val="000000">
                      <a:alpha val="43137"/>
                    </a:srgbClr>
                  </a:outerShdw>
                </a:effectLst>
                <a:latin typeface="Cambria" pitchFamily="18" charset="0"/>
              </a:rPr>
              <a:t>ÖZEL EĞİTİME GEREKSİNİM DUYAN ÇOCUKLAR KİMLERDİR?</a:t>
            </a:r>
            <a:endParaRPr lang="tr-TR" sz="3600" b="1" dirty="0">
              <a:effectLst>
                <a:outerShdw blurRad="38100" dist="38100" dir="2700000" algn="tl">
                  <a:srgbClr val="000000">
                    <a:alpha val="43137"/>
                  </a:srgbClr>
                </a:outerShdw>
              </a:effectLst>
              <a:latin typeface="Cambria" pitchFamily="18" charset="0"/>
            </a:endParaRPr>
          </a:p>
        </p:txBody>
      </p:sp>
      <p:sp>
        <p:nvSpPr>
          <p:cNvPr id="6149" name="Rectangle 5"/>
          <p:cNvSpPr>
            <a:spLocks noGrp="1" noChangeArrowheads="1"/>
          </p:cNvSpPr>
          <p:nvPr>
            <p:ph idx="1"/>
          </p:nvPr>
        </p:nvSpPr>
        <p:spPr>
          <a:xfrm>
            <a:off x="359024" y="5733256"/>
            <a:ext cx="8784976" cy="553998"/>
          </a:xfrm>
        </p:spPr>
        <p:txBody>
          <a:bodyPr/>
          <a:lstStyle/>
          <a:p>
            <a:pPr>
              <a:buFont typeface="Wingdings" pitchFamily="2" charset="2"/>
              <a:buChar char="ü"/>
            </a:pPr>
            <a:r>
              <a:rPr lang="tr-TR" sz="2000" dirty="0" smtClean="0">
                <a:effectLst>
                  <a:outerShdw blurRad="38100" dist="38100" dir="2700000" algn="tl">
                    <a:srgbClr val="000000">
                      <a:alpha val="43137"/>
                    </a:srgbClr>
                  </a:outerShdw>
                </a:effectLst>
                <a:latin typeface="Cambria" pitchFamily="18" charset="0"/>
              </a:rPr>
              <a:t>Her çocuk özeldir ve eğitim, ancak bireysel özellikler göz önünde tutularak verildiğinde amacına ulaşacaktır!</a:t>
            </a:r>
            <a:endParaRPr lang="tr-TR" sz="2000" dirty="0">
              <a:effectLst>
                <a:outerShdw blurRad="38100" dist="38100" dir="2700000" algn="tl">
                  <a:srgbClr val="000000">
                    <a:alpha val="43137"/>
                  </a:srgbClr>
                </a:outerShdw>
              </a:effectLst>
              <a:latin typeface="Cambria" pitchFamily="18" charset="0"/>
            </a:endParaRPr>
          </a:p>
        </p:txBody>
      </p:sp>
      <p:pic>
        <p:nvPicPr>
          <p:cNvPr id="4" name="Picture 2" descr="C:\Users\Gizo\Desktop\böö.png"/>
          <p:cNvPicPr>
            <a:picLocks noChangeAspect="1" noChangeArrowheads="1"/>
          </p:cNvPicPr>
          <p:nvPr/>
        </p:nvPicPr>
        <p:blipFill>
          <a:blip r:embed="rId2" cstate="print"/>
          <a:srcRect/>
          <a:stretch>
            <a:fillRect/>
          </a:stretch>
        </p:blipFill>
        <p:spPr bwMode="auto">
          <a:xfrm>
            <a:off x="395536" y="1628800"/>
            <a:ext cx="8246094" cy="2952328"/>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4"/>
          <p:cNvSpPr>
            <a:spLocks noGrp="1" noChangeArrowheads="1"/>
          </p:cNvSpPr>
          <p:nvPr>
            <p:ph type="title"/>
          </p:nvPr>
        </p:nvSpPr>
        <p:spPr>
          <a:xfrm>
            <a:off x="467544" y="548680"/>
            <a:ext cx="8136904" cy="792088"/>
          </a:xfrm>
        </p:spPr>
        <p:txBody>
          <a:bodyPr>
            <a:normAutofit/>
          </a:bodyPr>
          <a:lstStyle/>
          <a:p>
            <a:pPr algn="ctr"/>
            <a:r>
              <a:rPr lang="tr-TR" sz="3600" b="1" dirty="0" smtClean="0">
                <a:effectLst>
                  <a:outerShdw blurRad="38100" dist="38100" dir="2700000" algn="tl">
                    <a:srgbClr val="000000">
                      <a:alpha val="43137"/>
                    </a:srgbClr>
                  </a:outerShdw>
                </a:effectLst>
                <a:latin typeface="Cambria" pitchFamily="18" charset="0"/>
              </a:rPr>
              <a:t>ETİKETLEME VE KULLANILAN DİL</a:t>
            </a:r>
            <a:endParaRPr lang="tr-TR" sz="3600" b="1" dirty="0">
              <a:effectLst>
                <a:outerShdw blurRad="38100" dist="38100" dir="2700000" algn="tl">
                  <a:srgbClr val="000000">
                    <a:alpha val="43137"/>
                  </a:srgbClr>
                </a:outerShdw>
              </a:effectLst>
              <a:latin typeface="Cambria" pitchFamily="18" charset="0"/>
            </a:endParaRPr>
          </a:p>
        </p:txBody>
      </p:sp>
      <p:sp>
        <p:nvSpPr>
          <p:cNvPr id="6149" name="Rectangle 5"/>
          <p:cNvSpPr>
            <a:spLocks noGrp="1" noChangeArrowheads="1"/>
          </p:cNvSpPr>
          <p:nvPr>
            <p:ph idx="1"/>
          </p:nvPr>
        </p:nvSpPr>
        <p:spPr>
          <a:xfrm>
            <a:off x="359024" y="1556792"/>
            <a:ext cx="8784976" cy="4308872"/>
          </a:xfrm>
        </p:spPr>
        <p:txBody>
          <a:bodyPr/>
          <a:lstStyle/>
          <a:p>
            <a:pPr>
              <a:buFont typeface="Wingdings" pitchFamily="2" charset="2"/>
              <a:buChar char="ü"/>
            </a:pPr>
            <a:r>
              <a:rPr lang="tr-TR" sz="2000" dirty="0" smtClean="0">
                <a:effectLst>
                  <a:outerShdw blurRad="38100" dist="38100" dir="2700000" algn="tl">
                    <a:srgbClr val="000000">
                      <a:alpha val="43137"/>
                    </a:srgbClr>
                  </a:outerShdw>
                </a:effectLst>
                <a:latin typeface="Cambria" pitchFamily="18" charset="0"/>
              </a:rPr>
              <a:t>Özel gereksinimi olan bireyi nasıl adlandıracağız?</a:t>
            </a:r>
          </a:p>
          <a:p>
            <a:pPr>
              <a:buFont typeface="Wingdings" pitchFamily="2" charset="2"/>
              <a:buChar char="ü"/>
            </a:pPr>
            <a:endParaRPr lang="tr-TR" sz="2000" dirty="0" smtClean="0">
              <a:effectLst>
                <a:outerShdw blurRad="38100" dist="38100" dir="2700000" algn="tl">
                  <a:srgbClr val="000000">
                    <a:alpha val="43137"/>
                  </a:srgbClr>
                </a:outerShdw>
              </a:effectLst>
              <a:latin typeface="Cambria" pitchFamily="18" charset="0"/>
            </a:endParaRPr>
          </a:p>
          <a:p>
            <a:pPr>
              <a:buFont typeface="Wingdings" pitchFamily="2" charset="2"/>
              <a:buChar char="ü"/>
            </a:pPr>
            <a:r>
              <a:rPr lang="tr-TR" sz="2000" dirty="0" smtClean="0">
                <a:effectLst>
                  <a:outerShdw blurRad="38100" dist="38100" dir="2700000" algn="tl">
                    <a:srgbClr val="000000">
                      <a:alpha val="43137"/>
                    </a:srgbClr>
                  </a:outerShdw>
                </a:effectLst>
                <a:latin typeface="Cambria" pitchFamily="18" charset="0"/>
              </a:rPr>
              <a:t>Ne desek daha az örseleyici olur? Bunu anlayabilmek için kendimize şu soruyu sormalıyız:</a:t>
            </a:r>
          </a:p>
          <a:p>
            <a:pPr>
              <a:buFont typeface="Wingdings" pitchFamily="2" charset="2"/>
              <a:buChar char="ü"/>
            </a:pPr>
            <a:r>
              <a:rPr lang="tr-TR" sz="2000" dirty="0" smtClean="0">
                <a:effectLst>
                  <a:outerShdw blurRad="38100" dist="38100" dir="2700000" algn="tl">
                    <a:srgbClr val="000000">
                      <a:alpha val="43137"/>
                    </a:srgbClr>
                  </a:outerShdw>
                </a:effectLst>
                <a:latin typeface="Cambria" pitchFamily="18" charset="0"/>
              </a:rPr>
              <a:t>Sizi yeterliklerinize göre değil de yetersizliklerinize göre tanırlarsa neler hissederdiniz?</a:t>
            </a:r>
          </a:p>
          <a:p>
            <a:pPr>
              <a:buFont typeface="Wingdings" pitchFamily="2" charset="2"/>
              <a:buChar char="ü"/>
            </a:pPr>
            <a:endParaRPr lang="tr-TR" sz="2000" dirty="0" smtClean="0">
              <a:effectLst>
                <a:outerShdw blurRad="38100" dist="38100" dir="2700000" algn="tl">
                  <a:srgbClr val="000000">
                    <a:alpha val="43137"/>
                  </a:srgbClr>
                </a:outerShdw>
              </a:effectLst>
              <a:latin typeface="Cambria" pitchFamily="18" charset="0"/>
            </a:endParaRPr>
          </a:p>
          <a:p>
            <a:pPr>
              <a:buFont typeface="Wingdings" pitchFamily="2" charset="2"/>
              <a:buChar char="ü"/>
            </a:pPr>
            <a:r>
              <a:rPr lang="tr-TR" sz="2000" dirty="0" smtClean="0">
                <a:effectLst>
                  <a:outerShdw blurRad="38100" dist="38100" dir="2700000" algn="tl">
                    <a:srgbClr val="000000">
                      <a:alpha val="43137"/>
                    </a:srgbClr>
                  </a:outerShdw>
                </a:effectLst>
                <a:latin typeface="Cambria" pitchFamily="18" charset="0"/>
              </a:rPr>
              <a:t>Duruma aileler açısından bakacak olursak, hangi aile çocuğunun “yetersizliği olan çocuk” olarak etiketlemesini ister ?</a:t>
            </a:r>
          </a:p>
          <a:p>
            <a:pPr>
              <a:buFont typeface="Wingdings" pitchFamily="2" charset="2"/>
              <a:buChar char="ü"/>
            </a:pPr>
            <a:endParaRPr lang="tr-TR" sz="2000" dirty="0" smtClean="0">
              <a:effectLst>
                <a:outerShdw blurRad="38100" dist="38100" dir="2700000" algn="tl">
                  <a:srgbClr val="000000">
                    <a:alpha val="43137"/>
                  </a:srgbClr>
                </a:outerShdw>
              </a:effectLst>
              <a:latin typeface="Cambria" pitchFamily="18" charset="0"/>
            </a:endParaRPr>
          </a:p>
          <a:p>
            <a:pPr>
              <a:buFont typeface="Wingdings" pitchFamily="2" charset="2"/>
              <a:buChar char="ü"/>
            </a:pPr>
            <a:r>
              <a:rPr lang="tr-TR" sz="2000" dirty="0" smtClean="0">
                <a:effectLst>
                  <a:outerShdw blurRad="38100" dist="38100" dir="2700000" algn="tl">
                    <a:srgbClr val="000000">
                      <a:alpha val="43137"/>
                    </a:srgbClr>
                  </a:outerShdw>
                </a:effectLst>
                <a:latin typeface="Cambria" pitchFamily="18" charset="0"/>
              </a:rPr>
              <a:t>Bazı görüşlere göre etiketleme özel eğitim için gereklidir. Örneğin, işitme engelli ya da görme engelli bireyin eğitim alabilmesi için bu etiketleme gerekli olabilir. Bunun dışında toplumdaki desteklerden yararlanmasını sağlar. Örneğin “özürlü kimlik kartı” na sahip olur.</a:t>
            </a:r>
            <a:endParaRPr lang="tr-TR" sz="2000" dirty="0">
              <a:effectLst>
                <a:outerShdw blurRad="38100" dist="38100" dir="2700000" algn="tl">
                  <a:srgbClr val="000000">
                    <a:alpha val="43137"/>
                  </a:srgbClr>
                </a:outerShdw>
              </a:effectLst>
              <a:latin typeface="Cambria" pitchFamily="18" charset="0"/>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4"/>
          <p:cNvSpPr>
            <a:spLocks noGrp="1" noChangeArrowheads="1"/>
          </p:cNvSpPr>
          <p:nvPr>
            <p:ph type="title"/>
          </p:nvPr>
        </p:nvSpPr>
        <p:spPr>
          <a:xfrm>
            <a:off x="467544" y="548680"/>
            <a:ext cx="8136904" cy="792088"/>
          </a:xfrm>
        </p:spPr>
        <p:txBody>
          <a:bodyPr>
            <a:normAutofit/>
          </a:bodyPr>
          <a:lstStyle/>
          <a:p>
            <a:pPr algn="ctr"/>
            <a:r>
              <a:rPr lang="tr-TR" sz="3600" b="1" dirty="0" smtClean="0">
                <a:effectLst>
                  <a:outerShdw blurRad="38100" dist="38100" dir="2700000" algn="tl">
                    <a:srgbClr val="000000">
                      <a:alpha val="43137"/>
                    </a:srgbClr>
                  </a:outerShdw>
                </a:effectLst>
                <a:latin typeface="Cambria" pitchFamily="18" charset="0"/>
              </a:rPr>
              <a:t>ETİKETLEME VE KULLANILAN DİL</a:t>
            </a:r>
            <a:endParaRPr lang="tr-TR" sz="3600" b="1" dirty="0">
              <a:effectLst>
                <a:outerShdw blurRad="38100" dist="38100" dir="2700000" algn="tl">
                  <a:srgbClr val="000000">
                    <a:alpha val="43137"/>
                  </a:srgbClr>
                </a:outerShdw>
              </a:effectLst>
              <a:latin typeface="Cambria" pitchFamily="18" charset="0"/>
            </a:endParaRPr>
          </a:p>
        </p:txBody>
      </p:sp>
      <p:sp>
        <p:nvSpPr>
          <p:cNvPr id="6149" name="Rectangle 5"/>
          <p:cNvSpPr>
            <a:spLocks noGrp="1" noChangeArrowheads="1"/>
          </p:cNvSpPr>
          <p:nvPr>
            <p:ph idx="1"/>
          </p:nvPr>
        </p:nvSpPr>
        <p:spPr>
          <a:xfrm>
            <a:off x="359024" y="1556792"/>
            <a:ext cx="8784976" cy="4647426"/>
          </a:xfrm>
        </p:spPr>
        <p:txBody>
          <a:bodyPr/>
          <a:lstStyle/>
          <a:p>
            <a:pPr>
              <a:buFont typeface="Wingdings" pitchFamily="2" charset="2"/>
              <a:buChar char="ü"/>
            </a:pPr>
            <a:r>
              <a:rPr lang="tr-TR" sz="2000" dirty="0" smtClean="0">
                <a:effectLst>
                  <a:outerShdw blurRad="38100" dist="38100" dir="2700000" algn="tl">
                    <a:srgbClr val="000000">
                      <a:alpha val="43137"/>
                    </a:srgbClr>
                  </a:outerShdw>
                </a:effectLst>
                <a:latin typeface="Cambria" pitchFamily="18" charset="0"/>
              </a:rPr>
              <a:t>Öte yandan etiketleme, eğitimcilerin yetersizlikleri olan bireyleri sınıflamasına ve bu yetersizliklerle başa çıkmasına yardımcı olabilir.</a:t>
            </a:r>
          </a:p>
          <a:p>
            <a:pPr>
              <a:buFont typeface="Wingdings" pitchFamily="2" charset="2"/>
              <a:buChar char="ü"/>
            </a:pPr>
            <a:endParaRPr lang="tr-TR" sz="2000" dirty="0" smtClean="0">
              <a:effectLst>
                <a:outerShdw blurRad="38100" dist="38100" dir="2700000" algn="tl">
                  <a:srgbClr val="000000">
                    <a:alpha val="43137"/>
                  </a:srgbClr>
                </a:outerShdw>
              </a:effectLst>
              <a:latin typeface="Cambria" pitchFamily="18" charset="0"/>
            </a:endParaRPr>
          </a:p>
          <a:p>
            <a:pPr>
              <a:buFont typeface="Wingdings" pitchFamily="2" charset="2"/>
              <a:buChar char="ü"/>
            </a:pPr>
            <a:r>
              <a:rPr lang="tr-TR" sz="2000" dirty="0" smtClean="0">
                <a:effectLst>
                  <a:outerShdw blurRad="38100" dist="38100" dir="2700000" algn="tl">
                    <a:srgbClr val="000000">
                      <a:alpha val="43137"/>
                    </a:srgbClr>
                  </a:outerShdw>
                </a:effectLst>
                <a:latin typeface="Cambria" pitchFamily="18" charset="0"/>
              </a:rPr>
              <a:t>Ancak etiketleme ile bu bireylere karşı önyargı da oluşabilir. Sonuçta, etiketleme ile özel gereksinimi olan bireyler diğerlerinden ayrılacak, değeri düşecek ya da diğerleri ve/veya kendisi tarafından değersiz hissedilecektir.</a:t>
            </a:r>
          </a:p>
          <a:p>
            <a:pPr>
              <a:buFont typeface="Wingdings" pitchFamily="2" charset="2"/>
              <a:buChar char="ü"/>
            </a:pPr>
            <a:endParaRPr lang="tr-TR" sz="2000" dirty="0" smtClean="0">
              <a:effectLst>
                <a:outerShdw blurRad="38100" dist="38100" dir="2700000" algn="tl">
                  <a:srgbClr val="000000">
                    <a:alpha val="43137"/>
                  </a:srgbClr>
                </a:outerShdw>
              </a:effectLst>
              <a:latin typeface="Cambria" pitchFamily="18" charset="0"/>
            </a:endParaRPr>
          </a:p>
          <a:p>
            <a:pPr>
              <a:buFont typeface="Wingdings" pitchFamily="2" charset="2"/>
              <a:buChar char="ü"/>
            </a:pPr>
            <a:r>
              <a:rPr lang="tr-TR" sz="2000" dirty="0" smtClean="0">
                <a:effectLst>
                  <a:outerShdw blurRad="38100" dist="38100" dir="2700000" algn="tl">
                    <a:srgbClr val="000000">
                      <a:alpha val="43137"/>
                    </a:srgbClr>
                  </a:outerShdw>
                </a:effectLst>
                <a:latin typeface="Cambria" pitchFamily="18" charset="0"/>
              </a:rPr>
              <a:t>Pek çok eğitimci öğrencilerinin değerli olduğunu bilir. Onlarla iletişime geçerken </a:t>
            </a:r>
            <a:r>
              <a:rPr lang="tr-TR" sz="2000" b="1" dirty="0" smtClean="0">
                <a:effectLst>
                  <a:outerShdw blurRad="38100" dist="38100" dir="2700000" algn="tl">
                    <a:srgbClr val="000000">
                      <a:alpha val="43137"/>
                    </a:srgbClr>
                  </a:outerShdw>
                </a:effectLst>
                <a:latin typeface="Cambria" pitchFamily="18" charset="0"/>
              </a:rPr>
              <a:t>“önce insan dili” </a:t>
            </a:r>
            <a:r>
              <a:rPr lang="tr-TR" sz="2000" dirty="0" smtClean="0">
                <a:effectLst>
                  <a:outerShdw blurRad="38100" dist="38100" dir="2700000" algn="tl">
                    <a:srgbClr val="000000">
                      <a:alpha val="43137"/>
                    </a:srgbClr>
                  </a:outerShdw>
                </a:effectLst>
                <a:latin typeface="Cambria" pitchFamily="18" charset="0"/>
              </a:rPr>
              <a:t>ni kullanır. Bu nedenle “fiziksel engelli” yerine “fiziksel yetersizliği olan” terimini tercih eder. En azından etiketlemenin olumsuz etkisini azaltır.</a:t>
            </a:r>
          </a:p>
          <a:p>
            <a:pPr>
              <a:buFont typeface="Wingdings" pitchFamily="2" charset="2"/>
              <a:buChar char="ü"/>
            </a:pPr>
            <a:endParaRPr lang="tr-TR" sz="2000" dirty="0" smtClean="0">
              <a:effectLst>
                <a:outerShdw blurRad="38100" dist="38100" dir="2700000" algn="tl">
                  <a:srgbClr val="000000">
                    <a:alpha val="43137"/>
                  </a:srgbClr>
                </a:outerShdw>
              </a:effectLst>
              <a:latin typeface="Cambria" pitchFamily="18" charset="0"/>
            </a:endParaRPr>
          </a:p>
          <a:p>
            <a:pPr>
              <a:buFont typeface="Wingdings" pitchFamily="2" charset="2"/>
              <a:buChar char="ü"/>
            </a:pPr>
            <a:r>
              <a:rPr lang="tr-TR" sz="2000" dirty="0" smtClean="0">
                <a:effectLst>
                  <a:outerShdw blurRad="38100" dist="38100" dir="2700000" algn="tl">
                    <a:srgbClr val="000000">
                      <a:alpha val="43137"/>
                    </a:srgbClr>
                  </a:outerShdw>
                </a:effectLst>
                <a:latin typeface="Cambria" pitchFamily="18" charset="0"/>
              </a:rPr>
              <a:t>Peki, etiketlemenin alternatifi nedir?</a:t>
            </a:r>
          </a:p>
          <a:p>
            <a:pPr>
              <a:buFont typeface="Wingdings" pitchFamily="2" charset="2"/>
              <a:buChar char="ü"/>
            </a:pPr>
            <a:endParaRPr lang="tr-TR" sz="2000" dirty="0" smtClean="0">
              <a:effectLst>
                <a:outerShdw blurRad="38100" dist="38100" dir="2700000" algn="tl">
                  <a:srgbClr val="000000">
                    <a:alpha val="43137"/>
                  </a:srgbClr>
                </a:outerShdw>
              </a:effectLst>
              <a:latin typeface="Cambria" pitchFamily="18" charset="0"/>
            </a:endParaRPr>
          </a:p>
          <a:p>
            <a:pPr>
              <a:buFont typeface="Wingdings" pitchFamily="2" charset="2"/>
              <a:buChar char="ü"/>
            </a:pPr>
            <a:endParaRPr lang="tr-TR" sz="2000" dirty="0" smtClean="0">
              <a:effectLst>
                <a:outerShdw blurRad="38100" dist="38100" dir="2700000" algn="tl">
                  <a:srgbClr val="000000">
                    <a:alpha val="43137"/>
                  </a:srgbClr>
                </a:outerShdw>
              </a:effectLst>
              <a:latin typeface="Cambria" pitchFamily="18" charset="0"/>
            </a:endParaRPr>
          </a:p>
        </p:txBody>
      </p:sp>
      <p:pic>
        <p:nvPicPr>
          <p:cNvPr id="1027" name="Picture 3" descr="C:\Users\Gizo\AppData\Local\Microsoft\Windows\Temporary Internet Files\Content.IE5\NT5J9Y2Q\MC900434859[1].png"/>
          <p:cNvPicPr>
            <a:picLocks noChangeAspect="1" noChangeArrowheads="1"/>
          </p:cNvPicPr>
          <p:nvPr/>
        </p:nvPicPr>
        <p:blipFill>
          <a:blip r:embed="rId2" cstate="print"/>
          <a:srcRect/>
          <a:stretch>
            <a:fillRect/>
          </a:stretch>
        </p:blipFill>
        <p:spPr bwMode="auto">
          <a:xfrm>
            <a:off x="5436096" y="4581128"/>
            <a:ext cx="1714500" cy="1714500"/>
          </a:xfrm>
          <a:prstGeom prst="rect">
            <a:avLst/>
          </a:prstGeom>
          <a:noFill/>
        </p:spPr>
      </p:pic>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81" name="Rectangle 13"/>
          <p:cNvSpPr>
            <a:spLocks noGrp="1" noChangeArrowheads="1"/>
          </p:cNvSpPr>
          <p:nvPr>
            <p:ph type="title"/>
          </p:nvPr>
        </p:nvSpPr>
        <p:spPr>
          <a:xfrm>
            <a:off x="611560" y="404664"/>
            <a:ext cx="7859216" cy="886397"/>
          </a:xfrm>
        </p:spPr>
        <p:txBody>
          <a:bodyPr/>
          <a:lstStyle/>
          <a:p>
            <a:r>
              <a:rPr lang="tr-TR" sz="2800" dirty="0" smtClean="0">
                <a:effectLst>
                  <a:outerShdw blurRad="38100" dist="38100" dir="2700000" algn="tl">
                    <a:srgbClr val="000000">
                      <a:alpha val="43137"/>
                    </a:srgbClr>
                  </a:outerShdw>
                </a:effectLst>
                <a:latin typeface="Cambria" pitchFamily="18" charset="0"/>
              </a:rPr>
              <a:t>Sınırlandırmasız yaklaşımlar etiketleme olmadan özel eğitim hizmeti sunulabileceğini söylemektedir</a:t>
            </a:r>
            <a:r>
              <a:rPr lang="tr-TR" sz="3600" dirty="0" smtClean="0">
                <a:effectLst>
                  <a:outerShdw blurRad="38100" dist="38100" dir="2700000" algn="tl">
                    <a:srgbClr val="000000">
                      <a:alpha val="43137"/>
                    </a:srgbClr>
                  </a:outerShdw>
                </a:effectLst>
                <a:latin typeface="Cambria" pitchFamily="18" charset="0"/>
              </a:rPr>
              <a:t>.</a:t>
            </a:r>
            <a:endParaRPr lang="tr-TR" sz="3600" dirty="0">
              <a:effectLst>
                <a:outerShdw blurRad="38100" dist="38100" dir="2700000" algn="tl">
                  <a:srgbClr val="000000">
                    <a:alpha val="43137"/>
                  </a:srgbClr>
                </a:outerShdw>
              </a:effectLst>
              <a:latin typeface="Cambria" pitchFamily="18" charset="0"/>
            </a:endParaRPr>
          </a:p>
        </p:txBody>
      </p:sp>
      <p:graphicFrame>
        <p:nvGraphicFramePr>
          <p:cNvPr id="27" name="26 Diyagram"/>
          <p:cNvGraphicFramePr/>
          <p:nvPr/>
        </p:nvGraphicFramePr>
        <p:xfrm>
          <a:off x="467544" y="1844824"/>
          <a:ext cx="8136904" cy="48245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a:xfrm>
            <a:off x="467544" y="332656"/>
            <a:ext cx="8382000" cy="997196"/>
          </a:xfrm>
        </p:spPr>
        <p:txBody>
          <a:bodyPr/>
          <a:lstStyle/>
          <a:p>
            <a:pPr algn="ctr"/>
            <a:r>
              <a:rPr lang="tr-TR" sz="3600" b="1" dirty="0" smtClean="0">
                <a:latin typeface="Cambria" pitchFamily="18" charset="0"/>
              </a:rPr>
              <a:t>ÖZEL GEREKSİNİMİ OLAN ÖĞRENCİ SAYISI NEDİR?</a:t>
            </a:r>
            <a:endParaRPr lang="tr-TR" sz="3600" b="1" dirty="0">
              <a:latin typeface="Cambria" pitchFamily="18" charset="0"/>
            </a:endParaRPr>
          </a:p>
        </p:txBody>
      </p:sp>
      <p:sp>
        <p:nvSpPr>
          <p:cNvPr id="4" name="Rectangle 5"/>
          <p:cNvSpPr>
            <a:spLocks noGrp="1" noChangeArrowheads="1"/>
          </p:cNvSpPr>
          <p:nvPr>
            <p:ph idx="1"/>
          </p:nvPr>
        </p:nvSpPr>
        <p:spPr>
          <a:xfrm>
            <a:off x="179512" y="1556792"/>
            <a:ext cx="8784976" cy="4247317"/>
          </a:xfrm>
        </p:spPr>
        <p:txBody>
          <a:bodyPr/>
          <a:lstStyle/>
          <a:p>
            <a:pPr>
              <a:buFont typeface="Wingdings" pitchFamily="2" charset="2"/>
              <a:buChar char="ü"/>
            </a:pPr>
            <a:r>
              <a:rPr lang="tr-TR" sz="2000" dirty="0" smtClean="0">
                <a:effectLst>
                  <a:outerShdw blurRad="38100" dist="38100" dir="2700000" algn="tl">
                    <a:srgbClr val="000000">
                      <a:alpha val="43137"/>
                    </a:srgbClr>
                  </a:outerShdw>
                </a:effectLst>
                <a:latin typeface="Cambria" pitchFamily="18" charset="0"/>
              </a:rPr>
              <a:t>Yetersizlik durumu yeni doğan bebeklerin, çocukların, ergenlerin ve gençlerin </a:t>
            </a:r>
            <a:r>
              <a:rPr lang="tr-TR" sz="2000" b="1" dirty="0" smtClean="0">
                <a:effectLst>
                  <a:outerShdw blurRad="38100" dist="38100" dir="2700000" algn="tl">
                    <a:srgbClr val="000000">
                      <a:alpha val="43137"/>
                    </a:srgbClr>
                  </a:outerShdw>
                </a:effectLst>
                <a:latin typeface="Cambria" pitchFamily="18" charset="0"/>
              </a:rPr>
              <a:t>%9’unu </a:t>
            </a:r>
            <a:r>
              <a:rPr lang="tr-TR" sz="2000" dirty="0" smtClean="0">
                <a:effectLst>
                  <a:outerShdw blurRad="38100" dist="38100" dir="2700000" algn="tl">
                    <a:srgbClr val="000000">
                      <a:alpha val="43137"/>
                    </a:srgbClr>
                  </a:outerShdw>
                </a:effectLst>
                <a:latin typeface="Cambria" pitchFamily="18" charset="0"/>
              </a:rPr>
              <a:t>etkilemektedir (</a:t>
            </a:r>
            <a:r>
              <a:rPr lang="tr-TR" sz="2000" dirty="0" err="1" smtClean="0">
                <a:effectLst>
                  <a:outerShdw blurRad="38100" dist="38100" dir="2700000" algn="tl">
                    <a:srgbClr val="000000">
                      <a:alpha val="43137"/>
                    </a:srgbClr>
                  </a:outerShdw>
                </a:effectLst>
                <a:latin typeface="Cambria" pitchFamily="18" charset="0"/>
              </a:rPr>
              <a:t>Turnbull</a:t>
            </a:r>
            <a:r>
              <a:rPr lang="tr-TR" sz="2000" dirty="0" smtClean="0">
                <a:effectLst>
                  <a:outerShdw blurRad="38100" dist="38100" dir="2700000" algn="tl">
                    <a:srgbClr val="000000">
                      <a:alpha val="43137"/>
                    </a:srgbClr>
                  </a:outerShdw>
                </a:effectLst>
                <a:latin typeface="Cambria" pitchFamily="18" charset="0"/>
              </a:rPr>
              <a:t>, </a:t>
            </a:r>
            <a:r>
              <a:rPr lang="tr-TR" sz="2000" dirty="0" err="1" smtClean="0">
                <a:effectLst>
                  <a:outerShdw blurRad="38100" dist="38100" dir="2700000" algn="tl">
                    <a:srgbClr val="000000">
                      <a:alpha val="43137"/>
                    </a:srgbClr>
                  </a:outerShdw>
                </a:effectLst>
                <a:latin typeface="Cambria" pitchFamily="18" charset="0"/>
              </a:rPr>
              <a:t>Turnbull</a:t>
            </a:r>
            <a:r>
              <a:rPr lang="tr-TR" sz="2000" dirty="0" smtClean="0">
                <a:effectLst>
                  <a:outerShdw blurRad="38100" dist="38100" dir="2700000" algn="tl">
                    <a:srgbClr val="000000">
                      <a:alpha val="43137"/>
                    </a:srgbClr>
                  </a:outerShdw>
                </a:effectLst>
                <a:latin typeface="Cambria" pitchFamily="18" charset="0"/>
              </a:rPr>
              <a:t> ve </a:t>
            </a:r>
            <a:r>
              <a:rPr lang="tr-TR" sz="2000" dirty="0" err="1" smtClean="0">
                <a:effectLst>
                  <a:outerShdw blurRad="38100" dist="38100" dir="2700000" algn="tl">
                    <a:srgbClr val="000000">
                      <a:alpha val="43137"/>
                    </a:srgbClr>
                  </a:outerShdw>
                </a:effectLst>
                <a:latin typeface="Cambria" pitchFamily="18" charset="0"/>
              </a:rPr>
              <a:t>Wehmeyer</a:t>
            </a:r>
            <a:r>
              <a:rPr lang="tr-TR" sz="2000" dirty="0" smtClean="0">
                <a:effectLst>
                  <a:outerShdw blurRad="38100" dist="38100" dir="2700000" algn="tl">
                    <a:srgbClr val="000000">
                      <a:alpha val="43137"/>
                    </a:srgbClr>
                  </a:outerShdw>
                </a:effectLst>
                <a:latin typeface="Cambria" pitchFamily="18" charset="0"/>
              </a:rPr>
              <a:t>, 2007). Türkiye Özürlüler Araştırma verileri Türkiye için özürlülük oranını </a:t>
            </a:r>
            <a:r>
              <a:rPr lang="tr-TR" sz="2000" u="sng" dirty="0" smtClean="0">
                <a:effectLst>
                  <a:outerShdw blurRad="38100" dist="38100" dir="2700000" algn="tl">
                    <a:srgbClr val="000000">
                      <a:alpha val="43137"/>
                    </a:srgbClr>
                  </a:outerShdw>
                </a:effectLst>
                <a:latin typeface="Cambria" pitchFamily="18" charset="0"/>
              </a:rPr>
              <a:t>%12.29 </a:t>
            </a:r>
            <a:r>
              <a:rPr lang="tr-TR" sz="2000" dirty="0" smtClean="0">
                <a:effectLst>
                  <a:outerShdw blurRad="38100" dist="38100" dir="2700000" algn="tl">
                    <a:srgbClr val="000000">
                      <a:alpha val="43137"/>
                    </a:srgbClr>
                  </a:outerShdw>
                </a:effectLst>
                <a:latin typeface="Cambria" pitchFamily="18" charset="0"/>
              </a:rPr>
              <a:t>olarak vermektedir (DİE, 2002).</a:t>
            </a:r>
          </a:p>
          <a:p>
            <a:pPr>
              <a:buFont typeface="Wingdings" pitchFamily="2" charset="2"/>
              <a:buChar char="ü"/>
            </a:pPr>
            <a:endParaRPr lang="tr-TR" sz="2000" dirty="0" smtClean="0">
              <a:effectLst>
                <a:outerShdw blurRad="38100" dist="38100" dir="2700000" algn="tl">
                  <a:srgbClr val="000000">
                    <a:alpha val="43137"/>
                  </a:srgbClr>
                </a:outerShdw>
              </a:effectLst>
              <a:latin typeface="Cambria" pitchFamily="18" charset="0"/>
            </a:endParaRPr>
          </a:p>
          <a:p>
            <a:pPr>
              <a:buFont typeface="Wingdings" pitchFamily="2" charset="2"/>
              <a:buChar char="ü"/>
            </a:pPr>
            <a:r>
              <a:rPr lang="tr-TR" sz="2000" dirty="0" smtClean="0">
                <a:effectLst>
                  <a:outerShdw blurRad="38100" dist="38100" dir="2700000" algn="tl">
                    <a:srgbClr val="000000">
                      <a:alpha val="43137"/>
                    </a:srgbClr>
                  </a:outerShdw>
                </a:effectLst>
                <a:latin typeface="Cambria" pitchFamily="18" charset="0"/>
              </a:rPr>
              <a:t>Dünya Sağlık Örgütü (WHO)’nün tahminleri doğrultusunda dünyada 600 milyon insanın yetersizlikten etkilendiği ve bunların da 470 milyonunun çalışma çağındaki bireyler olduğu belirtilmektedir.</a:t>
            </a:r>
          </a:p>
          <a:p>
            <a:pPr>
              <a:buFont typeface="Wingdings" pitchFamily="2" charset="2"/>
              <a:buChar char="ü"/>
            </a:pPr>
            <a:endParaRPr lang="tr-TR" sz="2000" dirty="0" smtClean="0">
              <a:effectLst>
                <a:outerShdw blurRad="38100" dist="38100" dir="2700000" algn="tl">
                  <a:srgbClr val="000000">
                    <a:alpha val="43137"/>
                  </a:srgbClr>
                </a:outerShdw>
              </a:effectLst>
              <a:latin typeface="Cambria" pitchFamily="18" charset="0"/>
            </a:endParaRPr>
          </a:p>
          <a:p>
            <a:pPr>
              <a:buFont typeface="Wingdings" pitchFamily="2" charset="2"/>
              <a:buChar char="ü"/>
            </a:pPr>
            <a:r>
              <a:rPr lang="tr-TR" sz="2000" dirty="0" smtClean="0">
                <a:effectLst>
                  <a:outerShdw blurRad="38100" dist="38100" dir="2700000" algn="tl">
                    <a:srgbClr val="000000">
                      <a:alpha val="43137"/>
                    </a:srgbClr>
                  </a:outerShdw>
                </a:effectLst>
                <a:latin typeface="Cambria" pitchFamily="18" charset="0"/>
              </a:rPr>
              <a:t>UNICEF (2008) tarafından yapılan çalışmada ise yetersizlik oranı en düşük ülke %2 ile Özbekistan iken en yüksek ülke %31’lik oranla Merkez Afrika Cumhuriyeti olarak belirtilmektedir.</a:t>
            </a:r>
          </a:p>
          <a:p>
            <a:pPr>
              <a:buFont typeface="Wingdings" pitchFamily="2" charset="2"/>
              <a:buChar char="ü"/>
            </a:pPr>
            <a:endParaRPr lang="tr-TR" sz="2000" dirty="0" smtClean="0">
              <a:effectLst>
                <a:outerShdw blurRad="38100" dist="38100" dir="2700000" algn="tl">
                  <a:srgbClr val="000000">
                    <a:alpha val="43137"/>
                  </a:srgbClr>
                </a:outerShdw>
              </a:effectLst>
              <a:latin typeface="Cambria" pitchFamily="18" charset="0"/>
            </a:endParaRPr>
          </a:p>
          <a:p>
            <a:pPr>
              <a:buFont typeface="Wingdings" pitchFamily="2" charset="2"/>
              <a:buChar char="ü"/>
            </a:pPr>
            <a:endParaRPr lang="tr-TR" sz="2000" dirty="0" smtClean="0">
              <a:effectLst>
                <a:outerShdw blurRad="38100" dist="38100" dir="2700000" algn="tl">
                  <a:srgbClr val="000000">
                    <a:alpha val="43137"/>
                  </a:srgbClr>
                </a:outerShdw>
              </a:effectLst>
              <a:latin typeface="Cambria" pitchFamily="18" charset="0"/>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a:xfrm>
            <a:off x="467544" y="332656"/>
            <a:ext cx="8382000" cy="997196"/>
          </a:xfrm>
        </p:spPr>
        <p:txBody>
          <a:bodyPr/>
          <a:lstStyle/>
          <a:p>
            <a:pPr algn="ctr"/>
            <a:r>
              <a:rPr lang="tr-TR" sz="3600" b="1" dirty="0" smtClean="0">
                <a:latin typeface="Cambria" pitchFamily="18" charset="0"/>
              </a:rPr>
              <a:t>ÖZEL GEREKSİNİMİ OLAN ÖĞRENCİ SAYISI NEDİR?</a:t>
            </a:r>
            <a:endParaRPr lang="tr-TR" sz="3600" b="1" dirty="0">
              <a:latin typeface="Cambria" pitchFamily="18" charset="0"/>
            </a:endParaRPr>
          </a:p>
        </p:txBody>
      </p:sp>
      <p:sp>
        <p:nvSpPr>
          <p:cNvPr id="4" name="Rectangle 5"/>
          <p:cNvSpPr>
            <a:spLocks noGrp="1" noChangeArrowheads="1"/>
          </p:cNvSpPr>
          <p:nvPr>
            <p:ph idx="1"/>
          </p:nvPr>
        </p:nvSpPr>
        <p:spPr>
          <a:xfrm>
            <a:off x="179512" y="1556792"/>
            <a:ext cx="8784976" cy="3908762"/>
          </a:xfrm>
        </p:spPr>
        <p:txBody>
          <a:bodyPr/>
          <a:lstStyle/>
          <a:p>
            <a:pPr>
              <a:buFont typeface="Wingdings" pitchFamily="2" charset="2"/>
              <a:buChar char="ü"/>
            </a:pPr>
            <a:r>
              <a:rPr lang="tr-TR" sz="2000" dirty="0" smtClean="0">
                <a:effectLst>
                  <a:outerShdw blurRad="38100" dist="38100" dir="2700000" algn="tl">
                    <a:srgbClr val="000000">
                      <a:alpha val="43137"/>
                    </a:srgbClr>
                  </a:outerShdw>
                </a:effectLst>
                <a:latin typeface="Cambria" pitchFamily="18" charset="0"/>
              </a:rPr>
              <a:t>Türkiye Özürlüler Araştırmasının bulgularına göre özürlü olan nüfusun toplam nüfusa oranı %12.29’dur. Ortopedik, görme, işitme, dil ve konuşma ile zihinsel özürlülerin oranı %2.58 iken süreğen hastalığı olanların oranı ise %9.70’dir.</a:t>
            </a:r>
          </a:p>
          <a:p>
            <a:pPr>
              <a:buFont typeface="Wingdings" pitchFamily="2" charset="2"/>
              <a:buChar char="ü"/>
            </a:pPr>
            <a:endParaRPr lang="tr-TR" sz="2000" dirty="0" smtClean="0">
              <a:effectLst>
                <a:outerShdw blurRad="38100" dist="38100" dir="2700000" algn="tl">
                  <a:srgbClr val="000000">
                    <a:alpha val="43137"/>
                  </a:srgbClr>
                </a:outerShdw>
              </a:effectLst>
              <a:latin typeface="Cambria" pitchFamily="18" charset="0"/>
            </a:endParaRPr>
          </a:p>
          <a:p>
            <a:pPr>
              <a:buFont typeface="Wingdings" pitchFamily="2" charset="2"/>
              <a:buChar char="ü"/>
            </a:pPr>
            <a:r>
              <a:rPr lang="tr-TR" sz="2000" dirty="0" smtClean="0">
                <a:effectLst>
                  <a:outerShdw blurRad="38100" dist="38100" dir="2700000" algn="tl">
                    <a:srgbClr val="000000">
                      <a:alpha val="43137"/>
                    </a:srgbClr>
                  </a:outerShdw>
                </a:effectLst>
                <a:latin typeface="Cambria" pitchFamily="18" charset="0"/>
              </a:rPr>
              <a:t>Eğitim durumuna göre özürlü nüfus oranı verilerine bakacak olursak, özürlülerin yaklaşık %41’i, süreğen hastalığı olanların yaklaşık %47.10’u ilkokul mezunudur. </a:t>
            </a:r>
          </a:p>
          <a:p>
            <a:pPr>
              <a:buFont typeface="Wingdings" pitchFamily="2" charset="2"/>
              <a:buChar char="ü"/>
            </a:pPr>
            <a:endParaRPr lang="tr-TR" sz="2000" dirty="0" smtClean="0">
              <a:effectLst>
                <a:outerShdw blurRad="38100" dist="38100" dir="2700000" algn="tl">
                  <a:srgbClr val="000000">
                    <a:alpha val="43137"/>
                  </a:srgbClr>
                </a:outerShdw>
              </a:effectLst>
              <a:latin typeface="Cambria" pitchFamily="18" charset="0"/>
            </a:endParaRPr>
          </a:p>
          <a:p>
            <a:pPr>
              <a:buFont typeface="Wingdings" pitchFamily="2" charset="2"/>
              <a:buChar char="ü"/>
            </a:pPr>
            <a:r>
              <a:rPr lang="tr-TR" sz="2000" dirty="0" smtClean="0">
                <a:effectLst>
                  <a:outerShdw blurRad="38100" dist="38100" dir="2700000" algn="tl">
                    <a:srgbClr val="000000">
                      <a:alpha val="43137"/>
                    </a:srgbClr>
                  </a:outerShdw>
                </a:effectLst>
                <a:latin typeface="Cambria" pitchFamily="18" charset="0"/>
              </a:rPr>
              <a:t>Buradan anlaşılacağı gibi eğitim seviyesi doğrudan yaşam kalitesini etkilemektedir. Sağlık durumu, çalışma, gelir ve sosyal yaşama katılma düzeyi ile doğru orantılı olarak artar.</a:t>
            </a:r>
          </a:p>
          <a:p>
            <a:pPr>
              <a:buFont typeface="Wingdings" pitchFamily="2" charset="2"/>
              <a:buChar char="ü"/>
            </a:pPr>
            <a:endParaRPr lang="tr-TR" sz="2000" dirty="0" smtClean="0">
              <a:effectLst>
                <a:outerShdw blurRad="38100" dist="38100" dir="2700000" algn="tl">
                  <a:srgbClr val="000000">
                    <a:alpha val="43137"/>
                  </a:srgbClr>
                </a:outerShdw>
              </a:effectLst>
              <a:latin typeface="Cambria" pitchFamily="18" charset="0"/>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a:xfrm>
            <a:off x="467544" y="332656"/>
            <a:ext cx="8382000" cy="498598"/>
          </a:xfrm>
        </p:spPr>
        <p:txBody>
          <a:bodyPr/>
          <a:lstStyle/>
          <a:p>
            <a:pPr algn="ctr"/>
            <a:r>
              <a:rPr lang="tr-TR" sz="3600" b="1" dirty="0" smtClean="0">
                <a:latin typeface="Cambria" pitchFamily="18" charset="0"/>
              </a:rPr>
              <a:t>ÖZEL EĞİTİM NEDİR?</a:t>
            </a:r>
            <a:endParaRPr lang="tr-TR" sz="3600" b="1" dirty="0">
              <a:latin typeface="Cambria" pitchFamily="18" charset="0"/>
            </a:endParaRPr>
          </a:p>
        </p:txBody>
      </p:sp>
      <p:sp>
        <p:nvSpPr>
          <p:cNvPr id="4" name="Rectangle 5"/>
          <p:cNvSpPr>
            <a:spLocks noGrp="1" noChangeArrowheads="1"/>
          </p:cNvSpPr>
          <p:nvPr>
            <p:ph idx="1"/>
          </p:nvPr>
        </p:nvSpPr>
        <p:spPr>
          <a:xfrm>
            <a:off x="4319464" y="1628800"/>
            <a:ext cx="4824536" cy="3672408"/>
          </a:xfrm>
        </p:spPr>
        <p:txBody>
          <a:bodyPr/>
          <a:lstStyle/>
          <a:p>
            <a:pPr>
              <a:buFont typeface="Wingdings" pitchFamily="2" charset="2"/>
              <a:buChar char="ü"/>
            </a:pPr>
            <a:r>
              <a:rPr lang="tr-TR" sz="2000" dirty="0" smtClean="0">
                <a:effectLst>
                  <a:outerShdw blurRad="38100" dist="38100" dir="2700000" algn="tl">
                    <a:srgbClr val="000000">
                      <a:alpha val="43137"/>
                    </a:srgbClr>
                  </a:outerShdw>
                </a:effectLst>
                <a:latin typeface="Cambria" pitchFamily="18" charset="0"/>
              </a:rPr>
              <a:t>MEB Özel Eğitim Hizmetleri Yönetmeliği’ne göre özel eğitim, “Özel eğitim gerektiren bireylerin eğitim ve sosyal ihtiyaçlarını karşılamak için özel olarak yetiştirilmiş personel, geliştirilmiş eğitim programları ve yöntemleri ile özel eğitim gerektiren bireylerin bireysel yeterliliklerine dayalı, gelişim özelliklerine uygun ortamlarda sürdürülen eğitim” olarak ifade edilmektedir.</a:t>
            </a:r>
          </a:p>
        </p:txBody>
      </p:sp>
      <p:pic>
        <p:nvPicPr>
          <p:cNvPr id="2051" name="Picture 3" descr="E:\gizem dosyalar\AİLE EĞİTİMİ\aile foto\çocuklarr.jpg"/>
          <p:cNvPicPr>
            <a:picLocks noChangeAspect="1" noChangeArrowheads="1"/>
          </p:cNvPicPr>
          <p:nvPr/>
        </p:nvPicPr>
        <p:blipFill>
          <a:blip r:embed="rId2" cstate="print"/>
          <a:srcRect/>
          <a:stretch>
            <a:fillRect/>
          </a:stretch>
        </p:blipFill>
        <p:spPr bwMode="auto">
          <a:xfrm rot="20357875">
            <a:off x="365695" y="2104600"/>
            <a:ext cx="3947679" cy="24146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a:xfrm>
            <a:off x="467544" y="332656"/>
            <a:ext cx="8382000" cy="498598"/>
          </a:xfrm>
        </p:spPr>
        <p:txBody>
          <a:bodyPr/>
          <a:lstStyle/>
          <a:p>
            <a:pPr algn="ctr"/>
            <a:r>
              <a:rPr lang="tr-TR" sz="3600" b="1" dirty="0" smtClean="0">
                <a:latin typeface="Cambria" pitchFamily="18" charset="0"/>
              </a:rPr>
              <a:t>ÖZEL EĞİTİM NEDİR?</a:t>
            </a:r>
            <a:endParaRPr lang="tr-TR" sz="3600" b="1" dirty="0">
              <a:latin typeface="Cambria" pitchFamily="18" charset="0"/>
            </a:endParaRPr>
          </a:p>
        </p:txBody>
      </p:sp>
      <p:sp>
        <p:nvSpPr>
          <p:cNvPr id="4" name="Rectangle 5"/>
          <p:cNvSpPr>
            <a:spLocks noGrp="1" noChangeArrowheads="1"/>
          </p:cNvSpPr>
          <p:nvPr>
            <p:ph idx="1"/>
          </p:nvPr>
        </p:nvSpPr>
        <p:spPr>
          <a:xfrm>
            <a:off x="323528" y="1268760"/>
            <a:ext cx="8640960" cy="1508105"/>
          </a:xfrm>
        </p:spPr>
        <p:txBody>
          <a:bodyPr/>
          <a:lstStyle/>
          <a:p>
            <a:pPr>
              <a:buFont typeface="Wingdings" pitchFamily="2" charset="2"/>
              <a:buChar char="ü"/>
            </a:pPr>
            <a:r>
              <a:rPr lang="tr-TR" sz="2000" dirty="0" smtClean="0">
                <a:effectLst>
                  <a:outerShdw blurRad="38100" dist="38100" dir="2700000" algn="tl">
                    <a:srgbClr val="000000">
                      <a:alpha val="43137"/>
                    </a:srgbClr>
                  </a:outerShdw>
                </a:effectLst>
                <a:latin typeface="Cambria" pitchFamily="18" charset="0"/>
              </a:rPr>
              <a:t>Tanımdan da anlaşılacağı gibi özel eğitim için uzman personel, gereksinime özel program ve destek hizmetler gerekmektedir.</a:t>
            </a:r>
          </a:p>
          <a:p>
            <a:pPr>
              <a:buFont typeface="Wingdings" pitchFamily="2" charset="2"/>
              <a:buChar char="ü"/>
            </a:pPr>
            <a:endParaRPr lang="tr-TR" sz="2000" dirty="0" smtClean="0">
              <a:effectLst>
                <a:outerShdw blurRad="38100" dist="38100" dir="2700000" algn="tl">
                  <a:srgbClr val="000000">
                    <a:alpha val="43137"/>
                  </a:srgbClr>
                </a:outerShdw>
              </a:effectLst>
              <a:latin typeface="Cambria" pitchFamily="18" charset="0"/>
            </a:endParaRPr>
          </a:p>
          <a:p>
            <a:pPr>
              <a:buFont typeface="Wingdings" pitchFamily="2" charset="2"/>
              <a:buChar char="ü"/>
            </a:pPr>
            <a:r>
              <a:rPr lang="tr-TR" sz="2000" dirty="0" smtClean="0">
                <a:effectLst>
                  <a:outerShdw blurRad="38100" dist="38100" dir="2700000" algn="tl">
                    <a:srgbClr val="000000">
                      <a:alpha val="43137"/>
                    </a:srgbClr>
                  </a:outerShdw>
                </a:effectLst>
                <a:latin typeface="Cambria" pitchFamily="18" charset="0"/>
              </a:rPr>
              <a:t>Özel eğitime özel eğitim öğretmeninin yanı sıra pek çok farklı uzmanlık alanından katılan bir ekip eşlik eder.</a:t>
            </a:r>
          </a:p>
        </p:txBody>
      </p:sp>
      <p:pic>
        <p:nvPicPr>
          <p:cNvPr id="5" name="Picture 2" descr="C:\Users\PergLovi\Desktop\ö1.png"/>
          <p:cNvPicPr>
            <a:picLocks noChangeAspect="1" noChangeArrowheads="1"/>
          </p:cNvPicPr>
          <p:nvPr/>
        </p:nvPicPr>
        <p:blipFill>
          <a:blip r:embed="rId2" cstate="print"/>
          <a:srcRect/>
          <a:stretch>
            <a:fillRect/>
          </a:stretch>
        </p:blipFill>
        <p:spPr bwMode="auto">
          <a:xfrm>
            <a:off x="539552" y="2996952"/>
            <a:ext cx="8100392" cy="31819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2"/>
          <p:cNvSpPr>
            <a:spLocks noGrp="1" noChangeArrowheads="1"/>
          </p:cNvSpPr>
          <p:nvPr>
            <p:ph idx="1"/>
          </p:nvPr>
        </p:nvSpPr>
        <p:spPr>
          <a:xfrm>
            <a:off x="395536" y="2132856"/>
            <a:ext cx="8382000" cy="4124206"/>
          </a:xfrm>
        </p:spPr>
        <p:txBody>
          <a:bodyPr/>
          <a:lstStyle/>
          <a:p>
            <a:r>
              <a:rPr lang="tr-TR" sz="2000" dirty="0" smtClean="0">
                <a:effectLst>
                  <a:outerShdw blurRad="38100" dist="38100" dir="2700000" algn="tl">
                    <a:srgbClr val="000000">
                      <a:alpha val="43137"/>
                    </a:srgbClr>
                  </a:outerShdw>
                </a:effectLst>
                <a:latin typeface="Cambria" pitchFamily="18" charset="0"/>
              </a:rPr>
              <a:t>MEB Özel Eğitim Rehberlik ve Danışma Hizmetleri Genel Müdürlüğü 2006-2007 öğretim yılı özel eğitim okul ve kurumları sayısal genel sonuç tablosu okullaşma oranları konusunda bilgi vermektedir: </a:t>
            </a:r>
            <a:r>
              <a:rPr lang="tr-TR" sz="2000" dirty="0" smtClean="0">
                <a:effectLst>
                  <a:outerShdw blurRad="38100" dist="38100" dir="2700000" algn="tl">
                    <a:srgbClr val="000000">
                      <a:alpha val="43137"/>
                    </a:srgbClr>
                  </a:outerShdw>
                </a:effectLst>
                <a:latin typeface="Cambria" pitchFamily="18" charset="0"/>
                <a:hlinkClick r:id="rId2"/>
              </a:rPr>
              <a:t>http://orgm.meb.gov.tr/Istatistikler/istatistikindex.htm</a:t>
            </a:r>
            <a:endParaRPr lang="tr-TR" sz="2000" dirty="0" smtClean="0">
              <a:effectLst>
                <a:outerShdw blurRad="38100" dist="38100" dir="2700000" algn="tl">
                  <a:srgbClr val="000000">
                    <a:alpha val="43137"/>
                  </a:srgbClr>
                </a:outerShdw>
              </a:effectLst>
              <a:latin typeface="Cambria" pitchFamily="18" charset="0"/>
            </a:endParaRPr>
          </a:p>
          <a:p>
            <a:endParaRPr lang="tr-TR" sz="2000" dirty="0" smtClean="0">
              <a:effectLst>
                <a:outerShdw blurRad="38100" dist="38100" dir="2700000" algn="tl">
                  <a:srgbClr val="000000">
                    <a:alpha val="43137"/>
                  </a:srgbClr>
                </a:outerShdw>
              </a:effectLst>
              <a:latin typeface="Cambria" pitchFamily="18" charset="0"/>
            </a:endParaRPr>
          </a:p>
          <a:p>
            <a:r>
              <a:rPr lang="tr-TR" sz="2000" dirty="0" smtClean="0">
                <a:effectLst>
                  <a:outerShdw blurRad="38100" dist="38100" dir="2700000" algn="tl">
                    <a:srgbClr val="000000">
                      <a:alpha val="43137"/>
                    </a:srgbClr>
                  </a:outerShdw>
                </a:effectLst>
                <a:latin typeface="Cambria" pitchFamily="18" charset="0"/>
              </a:rPr>
              <a:t>Özel eğitim gereksinimi olan öğrencilerin belirlenmesinde ve izlenmesinde toplam 196 Rehberlik Araştırma Merkezi, 933 rehber öğretmen, 300 diğer alanlardan öğretmen ve 145 yönetici görev almaktadır.</a:t>
            </a:r>
          </a:p>
          <a:p>
            <a:endParaRPr lang="tr-TR" sz="2000" dirty="0" smtClean="0">
              <a:effectLst>
                <a:outerShdw blurRad="38100" dist="38100" dir="2700000" algn="tl">
                  <a:srgbClr val="000000">
                    <a:alpha val="43137"/>
                  </a:srgbClr>
                </a:outerShdw>
              </a:effectLst>
              <a:latin typeface="Cambria" pitchFamily="18" charset="0"/>
            </a:endParaRPr>
          </a:p>
          <a:p>
            <a:r>
              <a:rPr lang="tr-TR" sz="2000" dirty="0" smtClean="0">
                <a:effectLst>
                  <a:outerShdw blurRad="38100" dist="38100" dir="2700000" algn="tl">
                    <a:srgbClr val="000000">
                      <a:alpha val="43137"/>
                    </a:srgbClr>
                  </a:outerShdw>
                </a:effectLst>
                <a:latin typeface="Cambria" pitchFamily="18" charset="0"/>
              </a:rPr>
              <a:t>Ülkemizde 2007-2008 öğretim yılı itibariyle farklı yetersizlik gruplarına göre 16 okul/kurum türünde, toplam 561 ayrı okul/kurum bulunmaktadır. Bu okullara toplam 28552 öğrenci devam etmektedir. Yöneticilerle birlikte 5606 öğretmen görev almaktadır.</a:t>
            </a:r>
          </a:p>
        </p:txBody>
      </p:sp>
      <p:sp>
        <p:nvSpPr>
          <p:cNvPr id="4" name="Rectangle 4"/>
          <p:cNvSpPr txBox="1">
            <a:spLocks noChangeArrowheads="1"/>
          </p:cNvSpPr>
          <p:nvPr/>
        </p:nvSpPr>
        <p:spPr>
          <a:xfrm>
            <a:off x="467544" y="332656"/>
            <a:ext cx="8382000" cy="1329595"/>
          </a:xfrm>
          <a:prstGeom prst="rect">
            <a:avLst/>
          </a:prstGeom>
        </p:spPr>
        <p:txBody>
          <a:bodyPr vert="horz" wrap="square" lIns="0" tIns="0" rIns="0" bIns="0" rtlCol="0" anchor="t">
            <a:spAutoFit/>
          </a:bodyPr>
          <a:lstStyle/>
          <a:p>
            <a:pPr marL="0" marR="0" lvl="0" indent="0" algn="ctr" defTabSz="914363" rtl="0" eaLnBrk="1" fontAlgn="auto" latinLnBrk="0" hangingPunct="1">
              <a:lnSpc>
                <a:spcPct val="90000"/>
              </a:lnSpc>
              <a:spcBef>
                <a:spcPct val="0"/>
              </a:spcBef>
              <a:spcAft>
                <a:spcPts val="0"/>
              </a:spcAft>
              <a:buClrTx/>
              <a:buSzTx/>
              <a:buFontTx/>
              <a:buNone/>
              <a:tabLst/>
              <a:defRPr/>
            </a:pPr>
            <a:r>
              <a:rPr kumimoji="0" lang="tr-TR" sz="3200" b="1" i="0" u="none" strike="noStrike" kern="1200" cap="none" spc="-150" normalizeH="0" baseline="0" noProof="0"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uLnTx/>
                <a:uFillTx/>
                <a:latin typeface="Cambria" pitchFamily="18" charset="0"/>
                <a:ea typeface="+mn-ea"/>
                <a:cs typeface="Arial" charset="0"/>
              </a:rPr>
              <a:t>ÖZEL GEREKSİNİMİ</a:t>
            </a:r>
            <a:r>
              <a:rPr kumimoji="0" lang="tr-TR" sz="3200" b="1" i="0" u="none" strike="noStrike" kern="1200" cap="none" spc="-150" normalizeH="0" noProof="0"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uLnTx/>
                <a:uFillTx/>
                <a:latin typeface="Cambria" pitchFamily="18" charset="0"/>
                <a:ea typeface="+mn-ea"/>
                <a:cs typeface="Arial" charset="0"/>
              </a:rPr>
              <a:t> OLAN BİREYLERİN NE KADARI ÖZEL EĞİTİM HİZMETLERİNDEN YARARLANABİLMEKTEDİR?</a:t>
            </a:r>
            <a:endParaRPr kumimoji="0" lang="tr-TR" sz="3200" b="1" i="0" u="none" strike="noStrike" kern="1200" cap="none" spc="-150" normalizeH="0" baseline="0" noProof="0" dirty="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uLnTx/>
              <a:uFillTx/>
              <a:latin typeface="Cambria" pitchFamily="18" charset="0"/>
              <a:ea typeface="+mn-ea"/>
              <a:cs typeface="Arial" charset="0"/>
            </a:endParaRP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2"/>
          <p:cNvSpPr>
            <a:spLocks noGrp="1" noChangeArrowheads="1"/>
          </p:cNvSpPr>
          <p:nvPr>
            <p:ph idx="1"/>
          </p:nvPr>
        </p:nvSpPr>
        <p:spPr>
          <a:xfrm>
            <a:off x="395536" y="2132856"/>
            <a:ext cx="8382000" cy="3043910"/>
          </a:xfrm>
        </p:spPr>
        <p:txBody>
          <a:bodyPr/>
          <a:lstStyle/>
          <a:p>
            <a:r>
              <a:rPr lang="tr-TR" sz="2000" dirty="0" smtClean="0">
                <a:effectLst>
                  <a:outerShdw blurRad="38100" dist="38100" dir="2700000" algn="tl">
                    <a:srgbClr val="000000">
                      <a:alpha val="43137"/>
                    </a:srgbClr>
                  </a:outerShdw>
                </a:effectLst>
                <a:latin typeface="Cambria" pitchFamily="18" charset="0"/>
              </a:rPr>
              <a:t>Genel eğitim okullarında açılan 1076 özel eğitim sınıfında ise 9252 öğrenci eğitim görmektedir.</a:t>
            </a:r>
          </a:p>
          <a:p>
            <a:endParaRPr lang="tr-TR" sz="2000" dirty="0" smtClean="0">
              <a:effectLst>
                <a:outerShdw blurRad="38100" dist="38100" dir="2700000" algn="tl">
                  <a:srgbClr val="000000">
                    <a:alpha val="43137"/>
                  </a:srgbClr>
                </a:outerShdw>
              </a:effectLst>
              <a:latin typeface="Cambria" pitchFamily="18" charset="0"/>
            </a:endParaRPr>
          </a:p>
          <a:p>
            <a:r>
              <a:rPr lang="tr-TR" sz="2000" dirty="0" smtClean="0">
                <a:effectLst>
                  <a:outerShdw blurRad="38100" dist="38100" dir="2700000" algn="tl">
                    <a:srgbClr val="000000">
                      <a:alpha val="43137"/>
                    </a:srgbClr>
                  </a:outerShdw>
                </a:effectLst>
                <a:latin typeface="Cambria" pitchFamily="18" charset="0"/>
              </a:rPr>
              <a:t>Özel Eğitim Kurumları Genel Müdürlüğü’ne bağlı özel özel eğitim ilköğretim okullarında ise 4138 ve rehabilitasyon merkezlerinde 181665 kişi özel eğitim hizmetlerinden yararlanmaktadır.</a:t>
            </a:r>
          </a:p>
          <a:p>
            <a:endParaRPr lang="tr-TR" sz="2000" dirty="0" smtClean="0">
              <a:effectLst>
                <a:outerShdw blurRad="38100" dist="38100" dir="2700000" algn="tl">
                  <a:srgbClr val="000000">
                    <a:alpha val="43137"/>
                  </a:srgbClr>
                </a:outerShdw>
              </a:effectLst>
              <a:latin typeface="Cambria" pitchFamily="18" charset="0"/>
            </a:endParaRPr>
          </a:p>
          <a:p>
            <a:r>
              <a:rPr lang="tr-TR" sz="2000" dirty="0" smtClean="0">
                <a:effectLst>
                  <a:outerShdw blurRad="38100" dist="38100" dir="2700000" algn="tl">
                    <a:srgbClr val="000000">
                      <a:alpha val="43137"/>
                    </a:srgbClr>
                  </a:outerShdw>
                </a:effectLst>
                <a:latin typeface="Cambria" pitchFamily="18" charset="0"/>
              </a:rPr>
              <a:t>Bu verilere göre Türkiye’de toplam 282369 birey özel eğitim ve rehabilitasyon hizmetlerinden yararlanmaktadır.</a:t>
            </a:r>
          </a:p>
          <a:p>
            <a:pPr>
              <a:buNone/>
            </a:pPr>
            <a:endParaRPr lang="tr-TR" sz="1800" dirty="0" smtClean="0">
              <a:effectLst>
                <a:outerShdw blurRad="38100" dist="38100" dir="2700000" algn="tl">
                  <a:srgbClr val="000000">
                    <a:alpha val="43137"/>
                  </a:srgbClr>
                </a:outerShdw>
              </a:effectLst>
              <a:latin typeface="Cambria" pitchFamily="18" charset="0"/>
            </a:endParaRPr>
          </a:p>
        </p:txBody>
      </p:sp>
      <p:sp>
        <p:nvSpPr>
          <p:cNvPr id="4" name="Rectangle 4"/>
          <p:cNvSpPr txBox="1">
            <a:spLocks noChangeArrowheads="1"/>
          </p:cNvSpPr>
          <p:nvPr/>
        </p:nvSpPr>
        <p:spPr>
          <a:xfrm>
            <a:off x="467544" y="332656"/>
            <a:ext cx="8382000" cy="1329595"/>
          </a:xfrm>
          <a:prstGeom prst="rect">
            <a:avLst/>
          </a:prstGeom>
        </p:spPr>
        <p:txBody>
          <a:bodyPr vert="horz" wrap="square" lIns="0" tIns="0" rIns="0" bIns="0" rtlCol="0" anchor="t">
            <a:spAutoFit/>
          </a:bodyPr>
          <a:lstStyle/>
          <a:p>
            <a:pPr marL="0" marR="0" lvl="0" indent="0" algn="ctr" defTabSz="914363" rtl="0" eaLnBrk="1" fontAlgn="auto" latinLnBrk="0" hangingPunct="1">
              <a:lnSpc>
                <a:spcPct val="90000"/>
              </a:lnSpc>
              <a:spcBef>
                <a:spcPct val="0"/>
              </a:spcBef>
              <a:spcAft>
                <a:spcPts val="0"/>
              </a:spcAft>
              <a:buClrTx/>
              <a:buSzTx/>
              <a:buFontTx/>
              <a:buNone/>
              <a:tabLst/>
              <a:defRPr/>
            </a:pPr>
            <a:r>
              <a:rPr kumimoji="0" lang="tr-TR" sz="3200" b="1" i="0" u="none" strike="noStrike" kern="1200" cap="none" spc="-150" normalizeH="0" baseline="0" noProof="0"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uLnTx/>
                <a:uFillTx/>
                <a:latin typeface="Cambria" pitchFamily="18" charset="0"/>
                <a:ea typeface="+mn-ea"/>
                <a:cs typeface="Arial" charset="0"/>
              </a:rPr>
              <a:t>ÖZEL GEREKSİNİMİ</a:t>
            </a:r>
            <a:r>
              <a:rPr kumimoji="0" lang="tr-TR" sz="3200" b="1" i="0" u="none" strike="noStrike" kern="1200" cap="none" spc="-150" normalizeH="0" noProof="0"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uLnTx/>
                <a:uFillTx/>
                <a:latin typeface="Cambria" pitchFamily="18" charset="0"/>
                <a:ea typeface="+mn-ea"/>
                <a:cs typeface="Arial" charset="0"/>
              </a:rPr>
              <a:t> OLAN BİREYLERİN NE KADARI ÖZEL EĞİTİM HİZMETLERİNDEN YARARLANABİLMEKTEDİR?</a:t>
            </a:r>
            <a:endParaRPr kumimoji="0" lang="tr-TR" sz="3200" b="1" i="0" u="none" strike="noStrike" kern="1200" cap="none" spc="-150" normalizeH="0" baseline="0" noProof="0" dirty="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uLnTx/>
              <a:uFillTx/>
              <a:latin typeface="Cambria" pitchFamily="18" charset="0"/>
              <a:ea typeface="+mn-ea"/>
              <a:cs typeface="Arial" charset="0"/>
            </a:endParaRP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2"/>
          <p:cNvSpPr>
            <a:spLocks noGrp="1" noChangeArrowheads="1"/>
          </p:cNvSpPr>
          <p:nvPr>
            <p:ph idx="1"/>
          </p:nvPr>
        </p:nvSpPr>
        <p:spPr>
          <a:xfrm>
            <a:off x="323528" y="1772816"/>
            <a:ext cx="8382000" cy="4524315"/>
          </a:xfrm>
        </p:spPr>
        <p:txBody>
          <a:bodyPr/>
          <a:lstStyle/>
          <a:p>
            <a:r>
              <a:rPr lang="tr-TR" sz="2000" dirty="0" smtClean="0">
                <a:effectLst>
                  <a:outerShdw blurRad="38100" dist="38100" dir="2700000" algn="tl">
                    <a:srgbClr val="000000">
                      <a:alpha val="43137"/>
                    </a:srgbClr>
                  </a:outerShdw>
                </a:effectLst>
                <a:latin typeface="Cambria" pitchFamily="18" charset="0"/>
              </a:rPr>
              <a:t>Bazı öğrenciler ortalama zekanın üzerinde zekaya ve öğrenme özelliklerine sahip olmaları nedeniyle akranlarından farklılaşabilirler.</a:t>
            </a:r>
          </a:p>
          <a:p>
            <a:endParaRPr lang="tr-TR" sz="2000" dirty="0" smtClean="0">
              <a:effectLst>
                <a:outerShdw blurRad="38100" dist="38100" dir="2700000" algn="tl">
                  <a:srgbClr val="000000">
                    <a:alpha val="43137"/>
                  </a:srgbClr>
                </a:outerShdw>
              </a:effectLst>
              <a:latin typeface="Cambria" pitchFamily="18" charset="0"/>
            </a:endParaRPr>
          </a:p>
          <a:p>
            <a:r>
              <a:rPr lang="tr-TR" sz="2000" dirty="0" smtClean="0">
                <a:effectLst>
                  <a:outerShdw blurRad="38100" dist="38100" dir="2700000" algn="tl">
                    <a:srgbClr val="000000">
                      <a:alpha val="43137"/>
                    </a:srgbClr>
                  </a:outerShdw>
                </a:effectLst>
                <a:latin typeface="Cambria" pitchFamily="18" charset="0"/>
              </a:rPr>
              <a:t>Üstün veya özel yetenekli olarak adlandırılan bu öğrenciler için MEB tarafından Bilim ve Sanat Merkezleri oluşturulmuştur.</a:t>
            </a:r>
          </a:p>
          <a:p>
            <a:endParaRPr lang="tr-TR" sz="2000" dirty="0" smtClean="0">
              <a:effectLst>
                <a:outerShdw blurRad="38100" dist="38100" dir="2700000" algn="tl">
                  <a:srgbClr val="000000">
                    <a:alpha val="43137"/>
                  </a:srgbClr>
                </a:outerShdw>
              </a:effectLst>
              <a:latin typeface="Cambria" pitchFamily="18" charset="0"/>
            </a:endParaRPr>
          </a:p>
          <a:p>
            <a:r>
              <a:rPr lang="tr-TR" sz="2000" dirty="0" smtClean="0">
                <a:effectLst>
                  <a:outerShdw blurRad="38100" dist="38100" dir="2700000" algn="tl">
                    <a:srgbClr val="000000">
                      <a:alpha val="43137"/>
                    </a:srgbClr>
                  </a:outerShdw>
                </a:effectLst>
                <a:latin typeface="Cambria" pitchFamily="18" charset="0"/>
              </a:rPr>
              <a:t>Ülkemizde halen 45 Bilim ve Sanat Merkezinde 5756 öğrenci hizmet almaktadır.</a:t>
            </a:r>
          </a:p>
          <a:p>
            <a:endParaRPr lang="tr-TR" sz="2000" dirty="0" smtClean="0">
              <a:effectLst>
                <a:outerShdw blurRad="38100" dist="38100" dir="2700000" algn="tl">
                  <a:srgbClr val="000000">
                    <a:alpha val="43137"/>
                  </a:srgbClr>
                </a:outerShdw>
              </a:effectLst>
              <a:latin typeface="Cambria" pitchFamily="18" charset="0"/>
            </a:endParaRPr>
          </a:p>
          <a:p>
            <a:r>
              <a:rPr lang="tr-TR" sz="2000" dirty="0" smtClean="0">
                <a:effectLst>
                  <a:outerShdw blurRad="38100" dist="38100" dir="2700000" algn="tl">
                    <a:srgbClr val="000000">
                      <a:alpha val="43137"/>
                    </a:srgbClr>
                  </a:outerShdw>
                </a:effectLst>
                <a:latin typeface="Cambria" pitchFamily="18" charset="0"/>
              </a:rPr>
              <a:t>Yönetmeliğe göre, “Bilim ve Sanat Merkezi, okulöncesi, ilköğretim ve ortaöğretim kurumlarına devam eden üstün veya özel yetenekli öğrencilerin örgün eğitim kurumlarındaki eğitimlerini aksatmayacak şekilde bireysel yeteneklerinin bilincinde olmalarını ve kapasitelerini geliştirerek en üst düzeyde kullanmalarını sağlamak amacıyla açılmış olan bağımsız özel eğitim kurumudur.”</a:t>
            </a:r>
          </a:p>
        </p:txBody>
      </p:sp>
      <p:sp>
        <p:nvSpPr>
          <p:cNvPr id="4" name="Rectangle 4"/>
          <p:cNvSpPr txBox="1">
            <a:spLocks noChangeArrowheads="1"/>
          </p:cNvSpPr>
          <p:nvPr/>
        </p:nvSpPr>
        <p:spPr>
          <a:xfrm>
            <a:off x="0" y="476672"/>
            <a:ext cx="5760640" cy="886397"/>
          </a:xfrm>
          <a:prstGeom prst="rect">
            <a:avLst/>
          </a:prstGeom>
        </p:spPr>
        <p:txBody>
          <a:bodyPr vert="horz" wrap="square" lIns="0" tIns="0" rIns="0" bIns="0" rtlCol="0" anchor="t">
            <a:spAutoFit/>
          </a:bodyPr>
          <a:lstStyle/>
          <a:p>
            <a:pPr marL="0" marR="0" lvl="0" indent="0" algn="ctr" defTabSz="914363" rtl="0" eaLnBrk="1" fontAlgn="auto" latinLnBrk="0" hangingPunct="1">
              <a:lnSpc>
                <a:spcPct val="90000"/>
              </a:lnSpc>
              <a:spcBef>
                <a:spcPct val="0"/>
              </a:spcBef>
              <a:spcAft>
                <a:spcPts val="0"/>
              </a:spcAft>
              <a:buClrTx/>
              <a:buSzTx/>
              <a:buFontTx/>
              <a:buNone/>
              <a:tabLst/>
              <a:defRPr/>
            </a:pPr>
            <a:r>
              <a:rPr kumimoji="0" lang="tr-TR" sz="3200" b="1" i="0" u="none" strike="noStrike" kern="1200" cap="none" spc="-150" normalizeH="0" baseline="0" noProof="0"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uLnTx/>
                <a:uFillTx/>
                <a:latin typeface="Cambria" pitchFamily="18" charset="0"/>
                <a:ea typeface="+mn-ea"/>
                <a:cs typeface="Arial" charset="0"/>
              </a:rPr>
              <a:t>ÜSTÜNLERE SAĞLANAN </a:t>
            </a:r>
          </a:p>
          <a:p>
            <a:pPr marL="0" marR="0" lvl="0" indent="0" algn="ctr" defTabSz="914363" rtl="0" eaLnBrk="1" fontAlgn="auto" latinLnBrk="0" hangingPunct="1">
              <a:lnSpc>
                <a:spcPct val="90000"/>
              </a:lnSpc>
              <a:spcBef>
                <a:spcPct val="0"/>
              </a:spcBef>
              <a:spcAft>
                <a:spcPts val="0"/>
              </a:spcAft>
              <a:buClrTx/>
              <a:buSzTx/>
              <a:buFontTx/>
              <a:buNone/>
              <a:tabLst/>
              <a:defRPr/>
            </a:pPr>
            <a:r>
              <a:rPr kumimoji="0" lang="tr-TR" sz="3200" b="1" i="0" u="none" strike="noStrike" kern="1200" cap="none" spc="-150" normalizeH="0" baseline="0" noProof="0"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uLnTx/>
                <a:uFillTx/>
                <a:latin typeface="Cambria" pitchFamily="18" charset="0"/>
                <a:ea typeface="+mn-ea"/>
                <a:cs typeface="Arial" charset="0"/>
              </a:rPr>
              <a:t>DESTEKLER</a:t>
            </a:r>
            <a:endParaRPr kumimoji="0" lang="tr-TR" sz="3200" b="1" i="0" u="none" strike="noStrike" kern="1200" cap="none" spc="-150" normalizeH="0" baseline="0" noProof="0" dirty="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uLnTx/>
              <a:uFillTx/>
              <a:latin typeface="Cambria" pitchFamily="18" charset="0"/>
              <a:ea typeface="+mn-ea"/>
              <a:cs typeface="Arial" charset="0"/>
            </a:endParaRPr>
          </a:p>
        </p:txBody>
      </p:sp>
      <p:pic>
        <p:nvPicPr>
          <p:cNvPr id="3074" name="Picture 2" descr="E:\gizem dosyalar\AİLE EĞİTİMİ\aile foto\anne-cocuk.jpg"/>
          <p:cNvPicPr>
            <a:picLocks noChangeAspect="1" noChangeArrowheads="1"/>
          </p:cNvPicPr>
          <p:nvPr/>
        </p:nvPicPr>
        <p:blipFill>
          <a:blip r:embed="rId2" cstate="print"/>
          <a:srcRect/>
          <a:stretch>
            <a:fillRect/>
          </a:stretch>
        </p:blipFill>
        <p:spPr bwMode="auto">
          <a:xfrm>
            <a:off x="6084168" y="188640"/>
            <a:ext cx="2160240" cy="160574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4" name="Rectangle 6"/>
          <p:cNvSpPr>
            <a:spLocks noGrp="1" noChangeArrowheads="1"/>
          </p:cNvSpPr>
          <p:nvPr>
            <p:ph type="title"/>
          </p:nvPr>
        </p:nvSpPr>
        <p:spPr>
          <a:xfrm>
            <a:off x="381000" y="230188"/>
            <a:ext cx="8382000" cy="498598"/>
          </a:xfrm>
        </p:spPr>
        <p:txBody>
          <a:bodyPr/>
          <a:lstStyle/>
          <a:p>
            <a:pPr algn="ctr"/>
            <a:r>
              <a:rPr lang="tr-TR" sz="3600" b="1" dirty="0" smtClean="0">
                <a:latin typeface="Cambria" pitchFamily="18" charset="0"/>
              </a:rPr>
              <a:t>SINIFLANDIRMA</a:t>
            </a:r>
            <a:endParaRPr lang="tr-TR" sz="3600" b="1" dirty="0">
              <a:latin typeface="Cambria" pitchFamily="18" charset="0"/>
            </a:endParaRPr>
          </a:p>
        </p:txBody>
      </p:sp>
      <p:sp>
        <p:nvSpPr>
          <p:cNvPr id="4" name="3 Yatay Kaydırma"/>
          <p:cNvSpPr/>
          <p:nvPr/>
        </p:nvSpPr>
        <p:spPr bwMode="auto">
          <a:xfrm>
            <a:off x="755576" y="620688"/>
            <a:ext cx="7488832" cy="1368152"/>
          </a:xfrm>
          <a:prstGeom prst="horizontalScroll">
            <a:avLst/>
          </a:prstGeom>
          <a:gradFill>
            <a:gsLst>
              <a:gs pos="0">
                <a:srgbClr val="FBEAC7"/>
              </a:gs>
              <a:gs pos="17999">
                <a:srgbClr val="FEE7F2"/>
              </a:gs>
              <a:gs pos="36000">
                <a:srgbClr val="FAC77D"/>
              </a:gs>
              <a:gs pos="61000">
                <a:srgbClr val="FBA97D"/>
              </a:gs>
              <a:gs pos="82001">
                <a:srgbClr val="FBD49C"/>
              </a:gs>
              <a:gs pos="100000">
                <a:srgbClr val="FEE7F2"/>
              </a:gs>
            </a:gsLst>
            <a:lin ang="16200000" scaled="0"/>
          </a:gra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tr-TR" sz="2300" dirty="0" smtClean="0">
                <a:solidFill>
                  <a:schemeClr val="bg1"/>
                </a:solidFill>
                <a:effectLst>
                  <a:outerShdw blurRad="38100" dist="38100" dir="2700000" algn="tl">
                    <a:srgbClr val="000000">
                      <a:alpha val="43137"/>
                    </a:srgbClr>
                  </a:outerShdw>
                </a:effectLst>
                <a:latin typeface="Cambria" pitchFamily="18" charset="0"/>
              </a:rPr>
              <a:t>Özel Eğitim Hizmetleri Yönetmeliğinde (2006) özel gereksinimi olan çocuklar şöyle sınıflandırılmaktadır:</a:t>
            </a:r>
          </a:p>
        </p:txBody>
      </p:sp>
      <p:sp>
        <p:nvSpPr>
          <p:cNvPr id="6" name="Rectangle 2"/>
          <p:cNvSpPr>
            <a:spLocks noGrp="1" noChangeArrowheads="1"/>
          </p:cNvSpPr>
          <p:nvPr>
            <p:ph idx="1"/>
          </p:nvPr>
        </p:nvSpPr>
        <p:spPr>
          <a:xfrm>
            <a:off x="467544" y="1988840"/>
            <a:ext cx="8382000" cy="4678204"/>
          </a:xfrm>
        </p:spPr>
        <p:txBody>
          <a:bodyPr/>
          <a:lstStyle/>
          <a:p>
            <a:r>
              <a:rPr lang="tr-TR" sz="2000" b="1" dirty="0" smtClean="0">
                <a:effectLst>
                  <a:outerShdw blurRad="38100" dist="38100" dir="2700000" algn="tl">
                    <a:srgbClr val="000000">
                      <a:alpha val="43137"/>
                    </a:srgbClr>
                  </a:outerShdw>
                </a:effectLst>
                <a:latin typeface="Cambria" pitchFamily="18" charset="0"/>
              </a:rPr>
              <a:t>Zihinsel yetersizlik (hafif, orta, ağır ve çok ağır)</a:t>
            </a:r>
          </a:p>
          <a:p>
            <a:r>
              <a:rPr lang="tr-TR" sz="2000" b="1" dirty="0" smtClean="0">
                <a:effectLst>
                  <a:outerShdw blurRad="38100" dist="38100" dir="2700000" algn="tl">
                    <a:srgbClr val="000000">
                      <a:alpha val="43137"/>
                    </a:srgbClr>
                  </a:outerShdw>
                </a:effectLst>
                <a:latin typeface="Cambria" pitchFamily="18" charset="0"/>
              </a:rPr>
              <a:t>İşitme yetersizliği</a:t>
            </a:r>
          </a:p>
          <a:p>
            <a:r>
              <a:rPr lang="tr-TR" sz="2000" b="1" dirty="0" smtClean="0">
                <a:effectLst>
                  <a:outerShdw blurRad="38100" dist="38100" dir="2700000" algn="tl">
                    <a:srgbClr val="000000">
                      <a:alpha val="43137"/>
                    </a:srgbClr>
                  </a:outerShdw>
                </a:effectLst>
                <a:latin typeface="Cambria" pitchFamily="18" charset="0"/>
              </a:rPr>
              <a:t>Görme yetersizliği</a:t>
            </a:r>
          </a:p>
          <a:p>
            <a:r>
              <a:rPr lang="tr-TR" sz="2000" b="1" dirty="0" smtClean="0">
                <a:effectLst>
                  <a:outerShdw blurRad="38100" dist="38100" dir="2700000" algn="tl">
                    <a:srgbClr val="000000">
                      <a:alpha val="43137"/>
                    </a:srgbClr>
                  </a:outerShdw>
                </a:effectLst>
                <a:latin typeface="Cambria" pitchFamily="18" charset="0"/>
              </a:rPr>
              <a:t>Ortopedik yetersizlik</a:t>
            </a:r>
          </a:p>
          <a:p>
            <a:r>
              <a:rPr lang="tr-TR" sz="2000" b="1" dirty="0" smtClean="0">
                <a:effectLst>
                  <a:outerShdw blurRad="38100" dist="38100" dir="2700000" algn="tl">
                    <a:srgbClr val="000000">
                      <a:alpha val="43137"/>
                    </a:srgbClr>
                  </a:outerShdw>
                </a:effectLst>
                <a:latin typeface="Cambria" pitchFamily="18" charset="0"/>
              </a:rPr>
              <a:t>Sinir sisteminin zedelenmesi ile ortaya çıkan yetersizlik</a:t>
            </a:r>
          </a:p>
          <a:p>
            <a:r>
              <a:rPr lang="tr-TR" sz="2000" b="1" dirty="0" smtClean="0">
                <a:effectLst>
                  <a:outerShdw blurRad="38100" dist="38100" dir="2700000" algn="tl">
                    <a:srgbClr val="000000">
                      <a:alpha val="43137"/>
                    </a:srgbClr>
                  </a:outerShdw>
                </a:effectLst>
                <a:latin typeface="Cambria" pitchFamily="18" charset="0"/>
              </a:rPr>
              <a:t>Dil ve konuşma güçlüğü</a:t>
            </a:r>
          </a:p>
          <a:p>
            <a:r>
              <a:rPr lang="tr-TR" sz="2000" b="1" dirty="0" smtClean="0">
                <a:effectLst>
                  <a:outerShdw blurRad="38100" dist="38100" dir="2700000" algn="tl">
                    <a:srgbClr val="000000">
                      <a:alpha val="43137"/>
                    </a:srgbClr>
                  </a:outerShdw>
                </a:effectLst>
                <a:latin typeface="Cambria" pitchFamily="18" charset="0"/>
              </a:rPr>
              <a:t>Özel öğrenme güçlüğü</a:t>
            </a:r>
          </a:p>
          <a:p>
            <a:r>
              <a:rPr lang="tr-TR" sz="2000" b="1" dirty="0" smtClean="0">
                <a:effectLst>
                  <a:outerShdw blurRad="38100" dist="38100" dir="2700000" algn="tl">
                    <a:srgbClr val="000000">
                      <a:alpha val="43137"/>
                    </a:srgbClr>
                  </a:outerShdw>
                </a:effectLst>
                <a:latin typeface="Cambria" pitchFamily="18" charset="0"/>
              </a:rPr>
              <a:t>Birden fazla alanda yetersizlik</a:t>
            </a:r>
          </a:p>
          <a:p>
            <a:r>
              <a:rPr lang="tr-TR" sz="2000" b="1" dirty="0" smtClean="0">
                <a:effectLst>
                  <a:outerShdw blurRad="38100" dist="38100" dir="2700000" algn="tl">
                    <a:srgbClr val="000000">
                      <a:alpha val="43137"/>
                    </a:srgbClr>
                  </a:outerShdw>
                </a:effectLst>
                <a:latin typeface="Cambria" pitchFamily="18" charset="0"/>
              </a:rPr>
              <a:t>Duygusal uyum güçlüğü</a:t>
            </a:r>
          </a:p>
          <a:p>
            <a:r>
              <a:rPr lang="tr-TR" sz="2000" b="1" dirty="0" smtClean="0">
                <a:effectLst>
                  <a:outerShdw blurRad="38100" dist="38100" dir="2700000" algn="tl">
                    <a:srgbClr val="000000">
                      <a:alpha val="43137"/>
                    </a:srgbClr>
                  </a:outerShdw>
                </a:effectLst>
                <a:latin typeface="Cambria" pitchFamily="18" charset="0"/>
              </a:rPr>
              <a:t>Süreğen hastalık</a:t>
            </a:r>
          </a:p>
          <a:p>
            <a:r>
              <a:rPr lang="tr-TR" sz="2000" b="1" dirty="0" smtClean="0">
                <a:effectLst>
                  <a:outerShdw blurRad="38100" dist="38100" dir="2700000" algn="tl">
                    <a:srgbClr val="000000">
                      <a:alpha val="43137"/>
                    </a:srgbClr>
                  </a:outerShdw>
                </a:effectLst>
                <a:latin typeface="Cambria" pitchFamily="18" charset="0"/>
              </a:rPr>
              <a:t>Otizm</a:t>
            </a:r>
          </a:p>
          <a:p>
            <a:r>
              <a:rPr lang="tr-TR" sz="2000" b="1" dirty="0" smtClean="0">
                <a:effectLst>
                  <a:outerShdw blurRad="38100" dist="38100" dir="2700000" algn="tl">
                    <a:srgbClr val="000000">
                      <a:alpha val="43137"/>
                    </a:srgbClr>
                  </a:outerShdw>
                </a:effectLst>
                <a:latin typeface="Cambria" pitchFamily="18" charset="0"/>
              </a:rPr>
              <a:t>Sosyal uyum güçlüğü</a:t>
            </a:r>
          </a:p>
          <a:p>
            <a:r>
              <a:rPr lang="tr-TR" sz="2000" b="1" dirty="0" smtClean="0">
                <a:effectLst>
                  <a:outerShdw blurRad="38100" dist="38100" dir="2700000" algn="tl">
                    <a:srgbClr val="000000">
                      <a:alpha val="43137"/>
                    </a:srgbClr>
                  </a:outerShdw>
                </a:effectLst>
                <a:latin typeface="Cambria" pitchFamily="18" charset="0"/>
              </a:rPr>
              <a:t>Dikkat eksikliği ve hiperaktivite bozukluğu</a:t>
            </a:r>
          </a:p>
          <a:p>
            <a:r>
              <a:rPr lang="tr-TR" sz="2000" b="1" dirty="0" smtClean="0">
                <a:effectLst>
                  <a:outerShdw blurRad="38100" dist="38100" dir="2700000" algn="tl">
                    <a:srgbClr val="000000">
                      <a:alpha val="43137"/>
                    </a:srgbClr>
                  </a:outerShdw>
                </a:effectLst>
                <a:latin typeface="Cambria" pitchFamily="18" charset="0"/>
              </a:rPr>
              <a:t>Üstün veya özel yetenek</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4" name="Rectangle 6"/>
          <p:cNvSpPr>
            <a:spLocks noGrp="1" noChangeArrowheads="1"/>
          </p:cNvSpPr>
          <p:nvPr>
            <p:ph type="title"/>
          </p:nvPr>
        </p:nvSpPr>
        <p:spPr>
          <a:xfrm>
            <a:off x="381000" y="230188"/>
            <a:ext cx="8382000" cy="498598"/>
          </a:xfrm>
        </p:spPr>
        <p:txBody>
          <a:bodyPr/>
          <a:lstStyle/>
          <a:p>
            <a:pPr algn="ctr"/>
            <a:r>
              <a:rPr lang="tr-TR" sz="3600" b="1" dirty="0" smtClean="0">
                <a:latin typeface="Cambria" pitchFamily="18" charset="0"/>
              </a:rPr>
              <a:t>ÖZEL EĞİTİM PERSONELİ</a:t>
            </a:r>
            <a:endParaRPr lang="tr-TR" sz="3600" b="1" dirty="0">
              <a:latin typeface="Cambria" pitchFamily="18" charset="0"/>
            </a:endParaRPr>
          </a:p>
        </p:txBody>
      </p:sp>
      <p:sp>
        <p:nvSpPr>
          <p:cNvPr id="6" name="Rectangle 2"/>
          <p:cNvSpPr>
            <a:spLocks noGrp="1" noChangeArrowheads="1"/>
          </p:cNvSpPr>
          <p:nvPr>
            <p:ph idx="1"/>
          </p:nvPr>
        </p:nvSpPr>
        <p:spPr>
          <a:xfrm>
            <a:off x="395536" y="1412776"/>
            <a:ext cx="5328592" cy="4247317"/>
          </a:xfrm>
        </p:spPr>
        <p:txBody>
          <a:bodyPr/>
          <a:lstStyle/>
          <a:p>
            <a:r>
              <a:rPr lang="tr-TR" sz="2000" dirty="0" smtClean="0">
                <a:effectLst>
                  <a:outerShdw blurRad="38100" dist="38100" dir="2700000" algn="tl">
                    <a:srgbClr val="000000">
                      <a:alpha val="43137"/>
                    </a:srgbClr>
                  </a:outerShdw>
                </a:effectLst>
                <a:latin typeface="Cambria" pitchFamily="18" charset="0"/>
              </a:rPr>
              <a:t>Özel eğitim öğretmenleri, yetersizliği olan öğrencilere günlük öğretim ve ilgili diğer destekleri sunan uzmanlardır.</a:t>
            </a:r>
          </a:p>
          <a:p>
            <a:endParaRPr lang="tr-TR" sz="2000" dirty="0" smtClean="0">
              <a:effectLst>
                <a:outerShdw blurRad="38100" dist="38100" dir="2700000" algn="tl">
                  <a:srgbClr val="000000">
                    <a:alpha val="43137"/>
                  </a:srgbClr>
                </a:outerShdw>
              </a:effectLst>
              <a:latin typeface="Cambria" pitchFamily="18" charset="0"/>
            </a:endParaRPr>
          </a:p>
          <a:p>
            <a:r>
              <a:rPr lang="tr-TR" sz="2000" dirty="0" smtClean="0">
                <a:effectLst>
                  <a:outerShdw blurRad="38100" dist="38100" dir="2700000" algn="tl">
                    <a:srgbClr val="000000">
                      <a:alpha val="43137"/>
                    </a:srgbClr>
                  </a:outerShdw>
                </a:effectLst>
                <a:latin typeface="Cambria" pitchFamily="18" charset="0"/>
              </a:rPr>
              <a:t>Bunların dışında özel eğitim okullarında yeterli uzman olmaması nedeniyle aile eğitimi, serbest zaman eğitimi, genel eğitim sınıflarında eş-öğretmen, kaynak oda öğretmeni olarak da görev almaktadırlar.</a:t>
            </a:r>
          </a:p>
          <a:p>
            <a:endParaRPr lang="tr-TR" sz="2000" dirty="0" smtClean="0">
              <a:effectLst>
                <a:outerShdw blurRad="38100" dist="38100" dir="2700000" algn="tl">
                  <a:srgbClr val="000000">
                    <a:alpha val="43137"/>
                  </a:srgbClr>
                </a:outerShdw>
              </a:effectLst>
              <a:latin typeface="Cambria" pitchFamily="18" charset="0"/>
            </a:endParaRPr>
          </a:p>
          <a:p>
            <a:r>
              <a:rPr lang="tr-TR" sz="2000" dirty="0" smtClean="0">
                <a:effectLst>
                  <a:outerShdw blurRad="38100" dist="38100" dir="2700000" algn="tl">
                    <a:srgbClr val="000000">
                      <a:alpha val="43137"/>
                    </a:srgbClr>
                  </a:outerShdw>
                </a:effectLst>
                <a:latin typeface="Cambria" pitchFamily="18" charset="0"/>
              </a:rPr>
              <a:t>Özellikle evde bakım hizmetlerinde gezici özel eğitim öğretmenliğini üstlenmişlerdir.</a:t>
            </a:r>
          </a:p>
          <a:p>
            <a:endParaRPr lang="tr-TR" sz="2000" dirty="0" smtClean="0">
              <a:effectLst>
                <a:outerShdw blurRad="38100" dist="38100" dir="2700000" algn="tl">
                  <a:srgbClr val="000000">
                    <a:alpha val="43137"/>
                  </a:srgbClr>
                </a:outerShdw>
              </a:effectLst>
              <a:latin typeface="Cambria" pitchFamily="18" charset="0"/>
            </a:endParaRPr>
          </a:p>
          <a:p>
            <a:endParaRPr lang="tr-TR" sz="2000" dirty="0" smtClean="0">
              <a:effectLst>
                <a:outerShdw blurRad="38100" dist="38100" dir="2700000" algn="tl">
                  <a:srgbClr val="000000">
                    <a:alpha val="43137"/>
                  </a:srgbClr>
                </a:outerShdw>
              </a:effectLst>
              <a:latin typeface="Cambria" pitchFamily="18" charset="0"/>
            </a:endParaRPr>
          </a:p>
        </p:txBody>
      </p:sp>
      <p:pic>
        <p:nvPicPr>
          <p:cNvPr id="4101" name="Picture 5" descr="E:\gizem dosyalar\AİLE EĞİTİMİ\aile foto\anaçocuk.png"/>
          <p:cNvPicPr>
            <a:picLocks noChangeAspect="1" noChangeArrowheads="1"/>
          </p:cNvPicPr>
          <p:nvPr/>
        </p:nvPicPr>
        <p:blipFill>
          <a:blip r:embed="rId2" cstate="print"/>
          <a:srcRect/>
          <a:stretch>
            <a:fillRect/>
          </a:stretch>
        </p:blipFill>
        <p:spPr bwMode="auto">
          <a:xfrm>
            <a:off x="5724128" y="1268760"/>
            <a:ext cx="2886348" cy="3247142"/>
          </a:xfrm>
          <a:prstGeom prst="rect">
            <a:avLst/>
          </a:prstGeom>
          <a:gradFill>
            <a:gsLst>
              <a:gs pos="0">
                <a:srgbClr val="FBEAC7"/>
              </a:gs>
              <a:gs pos="17999">
                <a:srgbClr val="FEE7F2"/>
              </a:gs>
              <a:gs pos="36000">
                <a:srgbClr val="FAC77D"/>
              </a:gs>
              <a:gs pos="61000">
                <a:srgbClr val="FBA97D"/>
              </a:gs>
              <a:gs pos="82001">
                <a:srgbClr val="FBD49C"/>
              </a:gs>
              <a:gs pos="100000">
                <a:srgbClr val="FEE7F2"/>
              </a:gs>
            </a:gsLst>
            <a:lin ang="16200000" scaled="0"/>
          </a:gradFill>
          <a:scene3d>
            <a:camera prst="orthographicFront"/>
            <a:lightRig rig="threePt" dir="t"/>
          </a:scene3d>
          <a:sp3d>
            <a:bevelT/>
          </a:sp3d>
        </p:spPr>
      </p:pic>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4" name="Rectangle 6"/>
          <p:cNvSpPr>
            <a:spLocks noGrp="1" noChangeArrowheads="1"/>
          </p:cNvSpPr>
          <p:nvPr>
            <p:ph type="title"/>
          </p:nvPr>
        </p:nvSpPr>
        <p:spPr>
          <a:xfrm>
            <a:off x="381000" y="230188"/>
            <a:ext cx="8382000" cy="498598"/>
          </a:xfrm>
        </p:spPr>
        <p:txBody>
          <a:bodyPr/>
          <a:lstStyle/>
          <a:p>
            <a:pPr algn="ctr"/>
            <a:r>
              <a:rPr lang="tr-TR" sz="3600" b="1" dirty="0" smtClean="0">
                <a:latin typeface="Cambria" pitchFamily="18" charset="0"/>
              </a:rPr>
              <a:t>ÖZEL EĞİTİM PERSONELİ</a:t>
            </a:r>
            <a:endParaRPr lang="tr-TR" sz="3600" b="1" dirty="0">
              <a:latin typeface="Cambria" pitchFamily="18" charset="0"/>
            </a:endParaRPr>
          </a:p>
        </p:txBody>
      </p:sp>
      <p:sp>
        <p:nvSpPr>
          <p:cNvPr id="6" name="Rectangle 2"/>
          <p:cNvSpPr>
            <a:spLocks noGrp="1" noChangeArrowheads="1"/>
          </p:cNvSpPr>
          <p:nvPr>
            <p:ph idx="1"/>
          </p:nvPr>
        </p:nvSpPr>
        <p:spPr>
          <a:xfrm>
            <a:off x="395536" y="1412776"/>
            <a:ext cx="5328592" cy="3908762"/>
          </a:xfrm>
        </p:spPr>
        <p:txBody>
          <a:bodyPr/>
          <a:lstStyle/>
          <a:p>
            <a:r>
              <a:rPr lang="tr-TR" sz="2000" dirty="0" smtClean="0">
                <a:effectLst>
                  <a:outerShdw blurRad="38100" dist="38100" dir="2700000" algn="tl">
                    <a:srgbClr val="000000">
                      <a:alpha val="43137"/>
                    </a:srgbClr>
                  </a:outerShdw>
                </a:effectLst>
                <a:latin typeface="Cambria" pitchFamily="18" charset="0"/>
              </a:rPr>
              <a:t>Ülkemizde ilk kez sınıf öğretmeni olarak özel eğitim öğretmeni yetiştirme uygulamasına 1983 yılında Anadolu Üniversitesinde açılan özel eğitim bölümüyle başlanmıştır.</a:t>
            </a:r>
          </a:p>
          <a:p>
            <a:endParaRPr lang="tr-TR" sz="2000" dirty="0" smtClean="0">
              <a:effectLst>
                <a:outerShdw blurRad="38100" dist="38100" dir="2700000" algn="tl">
                  <a:srgbClr val="000000">
                    <a:alpha val="43137"/>
                  </a:srgbClr>
                </a:outerShdw>
              </a:effectLst>
              <a:latin typeface="Cambria" pitchFamily="18" charset="0"/>
            </a:endParaRPr>
          </a:p>
          <a:p>
            <a:r>
              <a:rPr lang="tr-TR" sz="2000" dirty="0" smtClean="0">
                <a:effectLst>
                  <a:outerShdw blurRad="38100" dist="38100" dir="2700000" algn="tl">
                    <a:srgbClr val="000000">
                      <a:alpha val="43137"/>
                    </a:srgbClr>
                  </a:outerShdw>
                </a:effectLst>
                <a:latin typeface="Cambria" pitchFamily="18" charset="0"/>
              </a:rPr>
              <a:t>Bu uygulamadan sonra özel eğitim okullarında görev yapan öğretmenlerin çoğu sınıf ve branş öğretmenleri olmuştur.</a:t>
            </a:r>
          </a:p>
          <a:p>
            <a:endParaRPr lang="tr-TR" sz="2000" dirty="0" smtClean="0">
              <a:effectLst>
                <a:outerShdw blurRad="38100" dist="38100" dir="2700000" algn="tl">
                  <a:srgbClr val="000000">
                    <a:alpha val="43137"/>
                  </a:srgbClr>
                </a:outerShdw>
              </a:effectLst>
              <a:latin typeface="Cambria" pitchFamily="18" charset="0"/>
            </a:endParaRPr>
          </a:p>
          <a:p>
            <a:r>
              <a:rPr lang="tr-TR" sz="2000" dirty="0" smtClean="0">
                <a:effectLst>
                  <a:outerShdw blurRad="38100" dist="38100" dir="2700000" algn="tl">
                    <a:srgbClr val="000000">
                      <a:alpha val="43137"/>
                    </a:srgbClr>
                  </a:outerShdw>
                </a:effectLst>
                <a:latin typeface="Cambria" pitchFamily="18" charset="0"/>
              </a:rPr>
              <a:t>Artan öğretmen ihtiyacının karşılanması için MEB kısa süreli sertifika programları düzenlemektedir.</a:t>
            </a:r>
          </a:p>
          <a:p>
            <a:endParaRPr lang="tr-TR" sz="2000" dirty="0" smtClean="0">
              <a:effectLst>
                <a:outerShdw blurRad="38100" dist="38100" dir="2700000" algn="tl">
                  <a:srgbClr val="000000">
                    <a:alpha val="43137"/>
                  </a:srgbClr>
                </a:outerShdw>
              </a:effectLst>
              <a:latin typeface="Cambria" pitchFamily="18" charset="0"/>
            </a:endParaRPr>
          </a:p>
        </p:txBody>
      </p:sp>
      <p:pic>
        <p:nvPicPr>
          <p:cNvPr id="4101" name="Picture 5" descr="E:\gizem dosyalar\AİLE EĞİTİMİ\aile foto\anaçocuk.png"/>
          <p:cNvPicPr>
            <a:picLocks noChangeAspect="1" noChangeArrowheads="1"/>
          </p:cNvPicPr>
          <p:nvPr/>
        </p:nvPicPr>
        <p:blipFill>
          <a:blip r:embed="rId2" cstate="print"/>
          <a:srcRect/>
          <a:stretch>
            <a:fillRect/>
          </a:stretch>
        </p:blipFill>
        <p:spPr bwMode="auto">
          <a:xfrm>
            <a:off x="5724128" y="1268760"/>
            <a:ext cx="2886348" cy="3247142"/>
          </a:xfrm>
          <a:prstGeom prst="rect">
            <a:avLst/>
          </a:prstGeom>
          <a:gradFill>
            <a:gsLst>
              <a:gs pos="0">
                <a:srgbClr val="FBEAC7"/>
              </a:gs>
              <a:gs pos="17999">
                <a:srgbClr val="FEE7F2"/>
              </a:gs>
              <a:gs pos="36000">
                <a:srgbClr val="FAC77D"/>
              </a:gs>
              <a:gs pos="61000">
                <a:srgbClr val="FBA97D"/>
              </a:gs>
              <a:gs pos="82001">
                <a:srgbClr val="FBD49C"/>
              </a:gs>
              <a:gs pos="100000">
                <a:srgbClr val="FEE7F2"/>
              </a:gs>
            </a:gsLst>
            <a:lin ang="16200000" scaled="0"/>
          </a:gradFill>
          <a:scene3d>
            <a:camera prst="orthographicFront"/>
            <a:lightRig rig="threePt" dir="t"/>
          </a:scene3d>
          <a:sp3d>
            <a:bevelT/>
          </a:sp3d>
        </p:spPr>
      </p:pic>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4" name="Rectangle 6"/>
          <p:cNvSpPr>
            <a:spLocks noGrp="1" noChangeArrowheads="1"/>
          </p:cNvSpPr>
          <p:nvPr>
            <p:ph type="title"/>
          </p:nvPr>
        </p:nvSpPr>
        <p:spPr>
          <a:xfrm>
            <a:off x="381000" y="230188"/>
            <a:ext cx="8382000" cy="498598"/>
          </a:xfrm>
        </p:spPr>
        <p:txBody>
          <a:bodyPr/>
          <a:lstStyle/>
          <a:p>
            <a:pPr algn="ctr"/>
            <a:r>
              <a:rPr lang="tr-TR" sz="3600" b="1" dirty="0" smtClean="0">
                <a:latin typeface="Cambria" pitchFamily="18" charset="0"/>
              </a:rPr>
              <a:t>ÖZEL EĞİTİMDE YASAL DÜZENLEMELER</a:t>
            </a:r>
            <a:endParaRPr lang="tr-TR" sz="3600" b="1" dirty="0">
              <a:latin typeface="Cambria" pitchFamily="18" charset="0"/>
            </a:endParaRPr>
          </a:p>
        </p:txBody>
      </p:sp>
      <p:pic>
        <p:nvPicPr>
          <p:cNvPr id="5122" name="Picture 2" descr="C:\Users\Gizo\AppData\Local\Microsoft\Windows\Temporary Internet Files\Content.IE5\0F813GPK\MC900310998[1].wmf"/>
          <p:cNvPicPr>
            <a:picLocks noGrp="1" noChangeAspect="1" noChangeArrowheads="1"/>
          </p:cNvPicPr>
          <p:nvPr>
            <p:ph idx="1"/>
          </p:nvPr>
        </p:nvPicPr>
        <p:blipFill>
          <a:blip r:embed="rId2" cstate="print"/>
          <a:srcRect/>
          <a:stretch>
            <a:fillRect/>
          </a:stretch>
        </p:blipFill>
        <p:spPr bwMode="auto">
          <a:xfrm>
            <a:off x="6336494" y="1628775"/>
            <a:ext cx="285774" cy="277813"/>
          </a:xfrm>
          <a:prstGeom prst="rect">
            <a:avLst/>
          </a:prstGeom>
          <a:noFill/>
        </p:spPr>
      </p:pic>
      <p:pic>
        <p:nvPicPr>
          <p:cNvPr id="5124" name="Picture 4" descr="C:\Users\Gizo\AppData\Local\Microsoft\Windows\Temporary Internet Files\Content.IE5\0W83CKJ9\MC900198676[1].wmf"/>
          <p:cNvPicPr>
            <a:picLocks noChangeAspect="1" noChangeArrowheads="1"/>
          </p:cNvPicPr>
          <p:nvPr/>
        </p:nvPicPr>
        <p:blipFill>
          <a:blip r:embed="rId3" cstate="print"/>
          <a:srcRect/>
          <a:stretch>
            <a:fillRect/>
          </a:stretch>
        </p:blipFill>
        <p:spPr bwMode="auto">
          <a:xfrm>
            <a:off x="323528" y="2204864"/>
            <a:ext cx="2880320" cy="2840277"/>
          </a:xfrm>
          <a:prstGeom prst="rect">
            <a:avLst/>
          </a:prstGeom>
          <a:noFill/>
        </p:spPr>
      </p:pic>
      <p:sp>
        <p:nvSpPr>
          <p:cNvPr id="8" name="Rectangle 2"/>
          <p:cNvSpPr txBox="1">
            <a:spLocks noChangeArrowheads="1"/>
          </p:cNvSpPr>
          <p:nvPr/>
        </p:nvSpPr>
        <p:spPr>
          <a:xfrm>
            <a:off x="3563888" y="2060848"/>
            <a:ext cx="5328592" cy="4524315"/>
          </a:xfrm>
          <a:prstGeom prst="rect">
            <a:avLst/>
          </a:prstGeom>
        </p:spPr>
        <p:txBody>
          <a:bodyPr vert="horz" lIns="0" tIns="0" rIns="0" bIns="0" rtlCol="0">
            <a:spAutoFit/>
          </a:bodyPr>
          <a:lstStyle/>
          <a:p>
            <a:pPr marL="396875" marR="0" lvl="0" indent="-396875" algn="l" defTabSz="914363" rtl="0" eaLnBrk="1" fontAlgn="auto" latinLnBrk="0" hangingPunct="1">
              <a:lnSpc>
                <a:spcPct val="90000"/>
              </a:lnSpc>
              <a:spcBef>
                <a:spcPct val="20000"/>
              </a:spcBef>
              <a:spcAft>
                <a:spcPts val="0"/>
              </a:spcAft>
              <a:buClrTx/>
              <a:buSzTx/>
              <a:buFontTx/>
              <a:buBlip>
                <a:blip r:embed="rId4"/>
              </a:buBlip>
              <a:tabLst/>
              <a:defRPr/>
            </a:pPr>
            <a:r>
              <a:rPr kumimoji="0" lang="tr-TR" sz="2000" b="0" i="0" u="none" strike="noStrike" kern="1200" cap="none" spc="0" normalizeH="0" baseline="0" noProof="0" dirty="0" smtClean="0">
                <a:ln>
                  <a:noFill/>
                </a:ln>
                <a:solidFill>
                  <a:schemeClr val="tx1"/>
                </a:solidFill>
                <a:effectLst>
                  <a:outerShdw blurRad="38100" dist="38100" dir="2700000" algn="tl">
                    <a:srgbClr val="000000">
                      <a:alpha val="43137"/>
                    </a:srgbClr>
                  </a:outerShdw>
                </a:effectLst>
                <a:uLnTx/>
                <a:uFillTx/>
                <a:latin typeface="Cambria" pitchFamily="18" charset="0"/>
                <a:ea typeface="+mn-ea"/>
                <a:cs typeface="+mn-cs"/>
              </a:rPr>
              <a:t>Ülkemizde</a:t>
            </a:r>
            <a:r>
              <a:rPr kumimoji="0" lang="tr-TR" sz="2000" b="0" i="0" u="none" strike="noStrike" kern="1200" cap="none" spc="0" normalizeH="0" noProof="0" dirty="0" smtClean="0">
                <a:ln>
                  <a:noFill/>
                </a:ln>
                <a:solidFill>
                  <a:schemeClr val="tx1"/>
                </a:solidFill>
                <a:effectLst>
                  <a:outerShdw blurRad="38100" dist="38100" dir="2700000" algn="tl">
                    <a:srgbClr val="000000">
                      <a:alpha val="43137"/>
                    </a:srgbClr>
                  </a:outerShdw>
                </a:effectLst>
                <a:uLnTx/>
                <a:uFillTx/>
                <a:latin typeface="Cambria" pitchFamily="18" charset="0"/>
                <a:ea typeface="+mn-ea"/>
                <a:cs typeface="+mn-cs"/>
              </a:rPr>
              <a:t> özel eğitim hizmetlerinin başlangıcı 1800’lü yılların sonlarına uzanmaktadır.</a:t>
            </a:r>
          </a:p>
          <a:p>
            <a:pPr marL="396875" marR="0" lvl="0" indent="-396875" algn="l" defTabSz="914363" rtl="0" eaLnBrk="1" fontAlgn="auto" latinLnBrk="0" hangingPunct="1">
              <a:lnSpc>
                <a:spcPct val="90000"/>
              </a:lnSpc>
              <a:spcBef>
                <a:spcPct val="20000"/>
              </a:spcBef>
              <a:spcAft>
                <a:spcPts val="0"/>
              </a:spcAft>
              <a:buClrTx/>
              <a:buSzTx/>
              <a:buFontTx/>
              <a:buBlip>
                <a:blip r:embed="rId4"/>
              </a:buBlip>
              <a:tabLst/>
              <a:defRPr/>
            </a:pPr>
            <a:endParaRPr lang="tr-TR" sz="2000" dirty="0" smtClean="0">
              <a:effectLst>
                <a:outerShdw blurRad="38100" dist="38100" dir="2700000" algn="tl">
                  <a:srgbClr val="000000">
                    <a:alpha val="43137"/>
                  </a:srgbClr>
                </a:outerShdw>
              </a:effectLst>
              <a:latin typeface="Cambria" pitchFamily="18" charset="0"/>
            </a:endParaRPr>
          </a:p>
          <a:p>
            <a:pPr marL="396875" marR="0" lvl="0" indent="-396875" algn="l" defTabSz="914363" rtl="0" eaLnBrk="1" fontAlgn="auto" latinLnBrk="0" hangingPunct="1">
              <a:lnSpc>
                <a:spcPct val="90000"/>
              </a:lnSpc>
              <a:spcBef>
                <a:spcPct val="20000"/>
              </a:spcBef>
              <a:spcAft>
                <a:spcPts val="0"/>
              </a:spcAft>
              <a:buClrTx/>
              <a:buSzTx/>
              <a:buFontTx/>
              <a:buBlip>
                <a:blip r:embed="rId4"/>
              </a:buBlip>
              <a:tabLst/>
              <a:defRPr/>
            </a:pPr>
            <a:r>
              <a:rPr kumimoji="0" lang="tr-TR" sz="2000" b="0" i="0" u="none" strike="noStrike" kern="1200" cap="none" spc="0" normalizeH="0" noProof="0" dirty="0" smtClean="0">
                <a:ln>
                  <a:noFill/>
                </a:ln>
                <a:solidFill>
                  <a:schemeClr val="tx1"/>
                </a:solidFill>
                <a:effectLst>
                  <a:outerShdw blurRad="38100" dist="38100" dir="2700000" algn="tl">
                    <a:srgbClr val="000000">
                      <a:alpha val="43137"/>
                    </a:srgbClr>
                  </a:outerShdw>
                </a:effectLst>
                <a:uLnTx/>
                <a:uFillTx/>
                <a:latin typeface="Cambria" pitchFamily="18" charset="0"/>
                <a:ea typeface="+mn-ea"/>
                <a:cs typeface="+mn-cs"/>
              </a:rPr>
              <a:t>1980’de Özel Eğitim Genel Müdürlüğü kurulmuş, 1982’de dair Başkanlığına, 1983’te 179 sayılı Kanun Hükmünde Kararname ile Özel Eğitim ve Rehberlik Dairesi Başkanlığına,</a:t>
            </a:r>
          </a:p>
          <a:p>
            <a:pPr marL="396875" marR="0" lvl="0" indent="-396875" algn="l" defTabSz="914363" rtl="0" eaLnBrk="1" fontAlgn="auto" latinLnBrk="0" hangingPunct="1">
              <a:lnSpc>
                <a:spcPct val="90000"/>
              </a:lnSpc>
              <a:spcBef>
                <a:spcPct val="20000"/>
              </a:spcBef>
              <a:spcAft>
                <a:spcPts val="0"/>
              </a:spcAft>
              <a:buClrTx/>
              <a:buSzTx/>
              <a:buFontTx/>
              <a:buBlip>
                <a:blip r:embed="rId4"/>
              </a:buBlip>
              <a:tabLst/>
              <a:defRPr/>
            </a:pPr>
            <a:endParaRPr lang="tr-TR" sz="2000" dirty="0" smtClean="0">
              <a:effectLst>
                <a:outerShdw blurRad="38100" dist="38100" dir="2700000" algn="tl">
                  <a:srgbClr val="000000">
                    <a:alpha val="43137"/>
                  </a:srgbClr>
                </a:outerShdw>
              </a:effectLst>
              <a:latin typeface="Cambria" pitchFamily="18" charset="0"/>
            </a:endParaRPr>
          </a:p>
          <a:p>
            <a:pPr marL="396875" lvl="0" indent="-396875" defTabSz="914363" fontAlgn="auto">
              <a:lnSpc>
                <a:spcPct val="90000"/>
              </a:lnSpc>
              <a:spcBef>
                <a:spcPct val="20000"/>
              </a:spcBef>
              <a:spcAft>
                <a:spcPts val="0"/>
              </a:spcAft>
              <a:buBlip>
                <a:blip r:embed="rId4"/>
              </a:buBlip>
              <a:defRPr/>
            </a:pPr>
            <a:r>
              <a:rPr kumimoji="0" lang="tr-TR" sz="2000" b="0" i="0" u="none" strike="noStrike" kern="1200" cap="none" spc="0" normalizeH="0" noProof="0" dirty="0" smtClean="0">
                <a:ln>
                  <a:noFill/>
                </a:ln>
                <a:solidFill>
                  <a:schemeClr val="tx1"/>
                </a:solidFill>
                <a:effectLst>
                  <a:outerShdw blurRad="38100" dist="38100" dir="2700000" algn="tl">
                    <a:srgbClr val="000000">
                      <a:alpha val="43137"/>
                    </a:srgbClr>
                  </a:outerShdw>
                </a:effectLst>
                <a:uLnTx/>
                <a:uFillTx/>
                <a:latin typeface="Cambria" pitchFamily="18" charset="0"/>
                <a:ea typeface="+mn-ea"/>
                <a:cs typeface="+mn-cs"/>
              </a:rPr>
              <a:t>1992’de 3797 </a:t>
            </a:r>
            <a:r>
              <a:rPr lang="tr-TR" sz="2000" dirty="0" smtClean="0">
                <a:effectLst>
                  <a:outerShdw blurRad="38100" dist="38100" dir="2700000" algn="tl">
                    <a:srgbClr val="000000">
                      <a:alpha val="43137"/>
                    </a:srgbClr>
                  </a:outerShdw>
                </a:effectLst>
                <a:latin typeface="Cambria" pitchFamily="18" charset="0"/>
              </a:rPr>
              <a:t>sayılı kanunla Özel Eğitim ve Rehberlik Danışma Hizmetleri Genel Müdürlüğüne dönüştürülmüştür.</a:t>
            </a:r>
            <a:endParaRPr kumimoji="0" lang="tr-TR" sz="2000" b="0" i="0" u="none" strike="noStrike" kern="1200" cap="none" spc="0" normalizeH="0" noProof="0" dirty="0" smtClean="0">
              <a:ln>
                <a:noFill/>
              </a:ln>
              <a:solidFill>
                <a:schemeClr val="tx1"/>
              </a:solidFill>
              <a:effectLst>
                <a:outerShdw blurRad="38100" dist="38100" dir="2700000" algn="tl">
                  <a:srgbClr val="000000">
                    <a:alpha val="43137"/>
                  </a:srgbClr>
                </a:outerShdw>
              </a:effectLst>
              <a:uLnTx/>
              <a:uFillTx/>
              <a:latin typeface="Cambria" pitchFamily="18" charset="0"/>
              <a:ea typeface="+mn-ea"/>
              <a:cs typeface="+mn-cs"/>
            </a:endParaRPr>
          </a:p>
          <a:p>
            <a:pPr marL="396875" marR="0" lvl="0" indent="-396875" algn="l" defTabSz="914363" rtl="0" eaLnBrk="1" fontAlgn="auto" latinLnBrk="0" hangingPunct="1">
              <a:lnSpc>
                <a:spcPct val="90000"/>
              </a:lnSpc>
              <a:spcBef>
                <a:spcPct val="20000"/>
              </a:spcBef>
              <a:spcAft>
                <a:spcPts val="0"/>
              </a:spcAft>
              <a:buClrTx/>
              <a:buSzTx/>
              <a:buFontTx/>
              <a:buBlip>
                <a:blip r:embed="rId4"/>
              </a:buBlip>
              <a:tabLst/>
              <a:defRPr/>
            </a:pPr>
            <a:endParaRPr lang="tr-TR" sz="2000" baseline="0" dirty="0" smtClean="0">
              <a:effectLst>
                <a:outerShdw blurRad="38100" dist="38100" dir="2700000" algn="tl">
                  <a:srgbClr val="000000">
                    <a:alpha val="43137"/>
                  </a:srgbClr>
                </a:outerShdw>
              </a:effectLst>
              <a:latin typeface="Cambria" pitchFamily="18" charset="0"/>
            </a:endParaRPr>
          </a:p>
          <a:p>
            <a:pPr marL="396875" marR="0" lvl="0" indent="-396875" algn="l" defTabSz="914363" rtl="0" eaLnBrk="1" fontAlgn="auto" latinLnBrk="0" hangingPunct="1">
              <a:lnSpc>
                <a:spcPct val="90000"/>
              </a:lnSpc>
              <a:spcBef>
                <a:spcPct val="20000"/>
              </a:spcBef>
              <a:spcAft>
                <a:spcPts val="0"/>
              </a:spcAft>
              <a:buClrTx/>
              <a:buSzTx/>
              <a:buFontTx/>
              <a:buBlip>
                <a:blip r:embed="rId4"/>
              </a:buBlip>
              <a:tabLst/>
              <a:defRPr/>
            </a:pPr>
            <a:endParaRPr kumimoji="0" lang="tr-TR" sz="2000" b="0" i="0" u="none" strike="noStrike" kern="1200" cap="none" spc="0" normalizeH="0" baseline="0" noProof="0" dirty="0" smtClean="0">
              <a:ln>
                <a:noFill/>
              </a:ln>
              <a:solidFill>
                <a:schemeClr val="tx1"/>
              </a:solidFill>
              <a:effectLst>
                <a:outerShdw blurRad="38100" dist="38100" dir="2700000" algn="tl">
                  <a:srgbClr val="000000">
                    <a:alpha val="43137"/>
                  </a:srgbClr>
                </a:outerShdw>
              </a:effectLst>
              <a:uLnTx/>
              <a:uFillTx/>
              <a:latin typeface="Cambria" pitchFamily="18" charset="0"/>
              <a:ea typeface="+mn-ea"/>
              <a:cs typeface="+mn-cs"/>
            </a:endParaRP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4" name="Rectangle 6"/>
          <p:cNvSpPr>
            <a:spLocks noGrp="1" noChangeArrowheads="1"/>
          </p:cNvSpPr>
          <p:nvPr>
            <p:ph type="title"/>
          </p:nvPr>
        </p:nvSpPr>
        <p:spPr>
          <a:xfrm>
            <a:off x="381000" y="230188"/>
            <a:ext cx="8382000" cy="498598"/>
          </a:xfrm>
        </p:spPr>
        <p:txBody>
          <a:bodyPr/>
          <a:lstStyle/>
          <a:p>
            <a:pPr algn="ctr"/>
            <a:r>
              <a:rPr lang="tr-TR" sz="3600" b="1" dirty="0" smtClean="0">
                <a:latin typeface="Cambria" pitchFamily="18" charset="0"/>
              </a:rPr>
              <a:t>ÖZEL EĞİTİMDE YASAL DÜZENLEMELER</a:t>
            </a:r>
            <a:endParaRPr lang="tr-TR" sz="3600" b="1" dirty="0">
              <a:latin typeface="Cambria" pitchFamily="18" charset="0"/>
            </a:endParaRPr>
          </a:p>
        </p:txBody>
      </p:sp>
      <p:pic>
        <p:nvPicPr>
          <p:cNvPr id="5122" name="Picture 2" descr="C:\Users\Gizo\AppData\Local\Microsoft\Windows\Temporary Internet Files\Content.IE5\0F813GPK\MC900310998[1].wmf"/>
          <p:cNvPicPr>
            <a:picLocks noGrp="1" noChangeAspect="1" noChangeArrowheads="1"/>
          </p:cNvPicPr>
          <p:nvPr>
            <p:ph idx="1"/>
          </p:nvPr>
        </p:nvPicPr>
        <p:blipFill>
          <a:blip r:embed="rId2" cstate="print"/>
          <a:srcRect/>
          <a:stretch>
            <a:fillRect/>
          </a:stretch>
        </p:blipFill>
        <p:spPr bwMode="auto">
          <a:xfrm>
            <a:off x="6336494" y="1628775"/>
            <a:ext cx="285774" cy="277813"/>
          </a:xfrm>
          <a:prstGeom prst="rect">
            <a:avLst/>
          </a:prstGeom>
          <a:noFill/>
        </p:spPr>
      </p:pic>
      <p:pic>
        <p:nvPicPr>
          <p:cNvPr id="5124" name="Picture 4" descr="C:\Users\Gizo\AppData\Local\Microsoft\Windows\Temporary Internet Files\Content.IE5\0W83CKJ9\MC900198676[1].wmf"/>
          <p:cNvPicPr>
            <a:picLocks noChangeAspect="1" noChangeArrowheads="1"/>
          </p:cNvPicPr>
          <p:nvPr/>
        </p:nvPicPr>
        <p:blipFill>
          <a:blip r:embed="rId3" cstate="print"/>
          <a:srcRect/>
          <a:stretch>
            <a:fillRect/>
          </a:stretch>
        </p:blipFill>
        <p:spPr bwMode="auto">
          <a:xfrm>
            <a:off x="323528" y="2204864"/>
            <a:ext cx="2880320" cy="2840277"/>
          </a:xfrm>
          <a:prstGeom prst="rect">
            <a:avLst/>
          </a:prstGeom>
          <a:noFill/>
        </p:spPr>
      </p:pic>
      <p:sp>
        <p:nvSpPr>
          <p:cNvPr id="8" name="Rectangle 2"/>
          <p:cNvSpPr txBox="1">
            <a:spLocks noChangeArrowheads="1"/>
          </p:cNvSpPr>
          <p:nvPr/>
        </p:nvSpPr>
        <p:spPr>
          <a:xfrm>
            <a:off x="3563888" y="2060848"/>
            <a:ext cx="5328592" cy="4247317"/>
          </a:xfrm>
          <a:prstGeom prst="rect">
            <a:avLst/>
          </a:prstGeom>
        </p:spPr>
        <p:txBody>
          <a:bodyPr vert="horz" lIns="0" tIns="0" rIns="0" bIns="0" rtlCol="0">
            <a:spAutoFit/>
          </a:bodyPr>
          <a:lstStyle/>
          <a:p>
            <a:pPr marL="396875" marR="0" lvl="0" indent="-396875" algn="l" defTabSz="914363" rtl="0" eaLnBrk="1" fontAlgn="auto" latinLnBrk="0" hangingPunct="1">
              <a:lnSpc>
                <a:spcPct val="90000"/>
              </a:lnSpc>
              <a:spcBef>
                <a:spcPct val="20000"/>
              </a:spcBef>
              <a:spcAft>
                <a:spcPts val="0"/>
              </a:spcAft>
              <a:buClrTx/>
              <a:buSzTx/>
              <a:buFontTx/>
              <a:buBlip>
                <a:blip r:embed="rId4"/>
              </a:buBlip>
              <a:tabLst/>
              <a:defRPr/>
            </a:pPr>
            <a:r>
              <a:rPr lang="tr-TR" sz="2000" dirty="0" smtClean="0">
                <a:effectLst>
                  <a:outerShdw blurRad="38100" dist="38100" dir="2700000" algn="tl">
                    <a:srgbClr val="000000">
                      <a:alpha val="43137"/>
                    </a:srgbClr>
                  </a:outerShdw>
                </a:effectLst>
                <a:latin typeface="Cambria" pitchFamily="18" charset="0"/>
              </a:rPr>
              <a:t>573 sayılı KHK ile özel eğitim esasları belirlenmiştir.</a:t>
            </a:r>
          </a:p>
          <a:p>
            <a:pPr marL="396875" marR="0" lvl="0" indent="-396875" algn="l" defTabSz="914363" rtl="0" eaLnBrk="1" fontAlgn="auto" latinLnBrk="0" hangingPunct="1">
              <a:lnSpc>
                <a:spcPct val="90000"/>
              </a:lnSpc>
              <a:spcBef>
                <a:spcPct val="20000"/>
              </a:spcBef>
              <a:spcAft>
                <a:spcPts val="0"/>
              </a:spcAft>
              <a:buClrTx/>
              <a:buSzTx/>
              <a:buFontTx/>
              <a:buBlip>
                <a:blip r:embed="rId4"/>
              </a:buBlip>
              <a:tabLst/>
              <a:defRPr/>
            </a:pPr>
            <a:endParaRPr lang="tr-TR" sz="2000" baseline="0" dirty="0" smtClean="0">
              <a:effectLst>
                <a:outerShdw blurRad="38100" dist="38100" dir="2700000" algn="tl">
                  <a:srgbClr val="000000">
                    <a:alpha val="43137"/>
                  </a:srgbClr>
                </a:outerShdw>
              </a:effectLst>
              <a:latin typeface="Cambria" pitchFamily="18" charset="0"/>
            </a:endParaRPr>
          </a:p>
          <a:p>
            <a:pPr marL="396875" marR="0" lvl="0" indent="-396875" algn="l" defTabSz="914363" rtl="0" eaLnBrk="1" fontAlgn="auto" latinLnBrk="0" hangingPunct="1">
              <a:lnSpc>
                <a:spcPct val="90000"/>
              </a:lnSpc>
              <a:spcBef>
                <a:spcPct val="20000"/>
              </a:spcBef>
              <a:spcAft>
                <a:spcPts val="0"/>
              </a:spcAft>
              <a:buClrTx/>
              <a:buSzTx/>
              <a:buFontTx/>
              <a:buBlip>
                <a:blip r:embed="rId4"/>
              </a:buBlip>
              <a:tabLst/>
              <a:defRPr/>
            </a:pPr>
            <a:r>
              <a:rPr lang="tr-TR" sz="2000" dirty="0" smtClean="0">
                <a:effectLst>
                  <a:outerShdw blurRad="38100" dist="38100" dir="2700000" algn="tl">
                    <a:srgbClr val="000000">
                      <a:alpha val="43137"/>
                    </a:srgbClr>
                  </a:outerShdw>
                </a:effectLst>
                <a:latin typeface="Cambria" pitchFamily="18" charset="0"/>
              </a:rPr>
              <a:t>Bu KHK’nin amacı birinci maddesinde belirtilmiştir:</a:t>
            </a:r>
          </a:p>
          <a:p>
            <a:pPr marL="396875" marR="0" lvl="0" indent="-396875" algn="l" defTabSz="914363" rtl="0" eaLnBrk="1" fontAlgn="auto" latinLnBrk="0" hangingPunct="1">
              <a:lnSpc>
                <a:spcPct val="90000"/>
              </a:lnSpc>
              <a:spcBef>
                <a:spcPct val="20000"/>
              </a:spcBef>
              <a:spcAft>
                <a:spcPts val="0"/>
              </a:spcAft>
              <a:buClrTx/>
              <a:buSzTx/>
              <a:buFontTx/>
              <a:buBlip>
                <a:blip r:embed="rId4"/>
              </a:buBlip>
              <a:tabLst/>
              <a:defRPr/>
            </a:pPr>
            <a:r>
              <a:rPr lang="tr-TR" sz="2000" i="1" baseline="0" dirty="0" smtClean="0">
                <a:effectLst>
                  <a:outerShdw blurRad="38100" dist="38100" dir="2700000" algn="tl">
                    <a:srgbClr val="000000">
                      <a:alpha val="43137"/>
                    </a:srgbClr>
                  </a:outerShdw>
                </a:effectLst>
                <a:latin typeface="Cambria" pitchFamily="18" charset="0"/>
              </a:rPr>
              <a:t>“özel eğitim gerektiren bireylerin Türk Milli Eğitiminin</a:t>
            </a:r>
            <a:r>
              <a:rPr lang="tr-TR" sz="2000" i="1" dirty="0" smtClean="0">
                <a:effectLst>
                  <a:outerShdw blurRad="38100" dist="38100" dir="2700000" algn="tl">
                    <a:srgbClr val="000000">
                      <a:alpha val="43137"/>
                    </a:srgbClr>
                  </a:outerShdw>
                </a:effectLst>
                <a:latin typeface="Cambria" pitchFamily="18" charset="0"/>
              </a:rPr>
              <a:t> genel amaçları ve temel ilkeleri doğrultusunda, genel ve mesleki eğitim görme haklarını kullanabilmelerini sağlamaya yönelik esasları düzenlemek”</a:t>
            </a:r>
          </a:p>
          <a:p>
            <a:pPr marL="396875" marR="0" lvl="0" indent="-396875" algn="l" defTabSz="914363" rtl="0" eaLnBrk="1" fontAlgn="auto" latinLnBrk="0" hangingPunct="1">
              <a:lnSpc>
                <a:spcPct val="90000"/>
              </a:lnSpc>
              <a:spcBef>
                <a:spcPct val="20000"/>
              </a:spcBef>
              <a:spcAft>
                <a:spcPts val="0"/>
              </a:spcAft>
              <a:buClrTx/>
              <a:buSzTx/>
              <a:buFontTx/>
              <a:buBlip>
                <a:blip r:embed="rId4"/>
              </a:buBlip>
              <a:tabLst/>
              <a:defRPr/>
            </a:pPr>
            <a:endParaRPr lang="tr-TR" sz="2000" i="1" baseline="0" dirty="0" smtClean="0">
              <a:effectLst>
                <a:outerShdw blurRad="38100" dist="38100" dir="2700000" algn="tl">
                  <a:srgbClr val="000000">
                    <a:alpha val="43137"/>
                  </a:srgbClr>
                </a:outerShdw>
              </a:effectLst>
              <a:latin typeface="Cambria" pitchFamily="18" charset="0"/>
            </a:endParaRPr>
          </a:p>
          <a:p>
            <a:pPr marL="396875" marR="0" lvl="0" indent="-396875" algn="l" defTabSz="914363" rtl="0" eaLnBrk="1" fontAlgn="auto" latinLnBrk="0" hangingPunct="1">
              <a:lnSpc>
                <a:spcPct val="90000"/>
              </a:lnSpc>
              <a:spcBef>
                <a:spcPct val="20000"/>
              </a:spcBef>
              <a:spcAft>
                <a:spcPts val="0"/>
              </a:spcAft>
              <a:buClrTx/>
              <a:buSzTx/>
              <a:buFontTx/>
              <a:buBlip>
                <a:blip r:embed="rId4"/>
              </a:buBlip>
              <a:tabLst/>
              <a:defRPr/>
            </a:pPr>
            <a:r>
              <a:rPr lang="tr-TR" sz="2000" dirty="0" smtClean="0">
                <a:effectLst>
                  <a:outerShdw blurRad="38100" dist="38100" dir="2700000" algn="tl">
                    <a:srgbClr val="000000">
                      <a:alpha val="43137"/>
                    </a:srgbClr>
                  </a:outerShdw>
                </a:effectLst>
                <a:latin typeface="Cambria" pitchFamily="18" charset="0"/>
              </a:rPr>
              <a:t>Anayasamızın 42. maddesi: </a:t>
            </a:r>
            <a:r>
              <a:rPr lang="tr-TR" sz="2000" i="1" dirty="0" smtClean="0">
                <a:effectLst>
                  <a:outerShdw blurRad="38100" dist="38100" dir="2700000" algn="tl">
                    <a:srgbClr val="000000">
                      <a:alpha val="43137"/>
                    </a:srgbClr>
                  </a:outerShdw>
                </a:effectLst>
                <a:latin typeface="Cambria" pitchFamily="18" charset="0"/>
              </a:rPr>
              <a:t>“kimse eğitim ve öğrenim hakkından yoksun bırakılamaz”</a:t>
            </a:r>
            <a:endParaRPr lang="tr-TR" sz="2000" i="1" baseline="0" dirty="0" smtClean="0">
              <a:effectLst>
                <a:outerShdw blurRad="38100" dist="38100" dir="2700000" algn="tl">
                  <a:srgbClr val="000000">
                    <a:alpha val="43137"/>
                  </a:srgbClr>
                </a:outerShdw>
              </a:effectLst>
              <a:latin typeface="Cambria" pitchFamily="18" charset="0"/>
            </a:endParaRPr>
          </a:p>
          <a:p>
            <a:pPr marL="396875" marR="0" lvl="0" indent="-396875" algn="l" defTabSz="914363" rtl="0" eaLnBrk="1" fontAlgn="auto" latinLnBrk="0" hangingPunct="1">
              <a:lnSpc>
                <a:spcPct val="90000"/>
              </a:lnSpc>
              <a:spcBef>
                <a:spcPct val="20000"/>
              </a:spcBef>
              <a:spcAft>
                <a:spcPts val="0"/>
              </a:spcAft>
              <a:buClrTx/>
              <a:buSzTx/>
              <a:buFontTx/>
              <a:buBlip>
                <a:blip r:embed="rId4"/>
              </a:buBlip>
              <a:tabLst/>
              <a:defRPr/>
            </a:pPr>
            <a:endParaRPr kumimoji="0" lang="tr-TR" sz="2000" b="0" i="0" u="none" strike="noStrike" kern="1200" cap="none" spc="0" normalizeH="0" baseline="0" noProof="0" dirty="0" smtClean="0">
              <a:ln>
                <a:noFill/>
              </a:ln>
              <a:solidFill>
                <a:schemeClr val="tx1"/>
              </a:solidFill>
              <a:effectLst>
                <a:outerShdw blurRad="38100" dist="38100" dir="2700000" algn="tl">
                  <a:srgbClr val="000000">
                    <a:alpha val="43137"/>
                  </a:srgbClr>
                </a:outerShdw>
              </a:effectLst>
              <a:uLnTx/>
              <a:uFillTx/>
              <a:latin typeface="Cambria" pitchFamily="18" charset="0"/>
              <a:ea typeface="+mn-ea"/>
              <a:cs typeface="+mn-cs"/>
            </a:endParaRPr>
          </a:p>
        </p:txBody>
      </p:sp>
      <p:sp>
        <p:nvSpPr>
          <p:cNvPr id="6" name="Rectangle 6"/>
          <p:cNvSpPr txBox="1">
            <a:spLocks noChangeArrowheads="1"/>
          </p:cNvSpPr>
          <p:nvPr/>
        </p:nvSpPr>
        <p:spPr>
          <a:xfrm>
            <a:off x="762000" y="1340768"/>
            <a:ext cx="8382000" cy="332399"/>
          </a:xfrm>
          <a:prstGeom prst="rect">
            <a:avLst/>
          </a:prstGeom>
        </p:spPr>
        <p:txBody>
          <a:bodyPr vert="horz" wrap="square" lIns="0" tIns="0" rIns="0" bIns="0" rtlCol="0" anchor="t">
            <a:spAutoFit/>
          </a:bodyPr>
          <a:lstStyle/>
          <a:p>
            <a:pPr marL="0" marR="0" lvl="0" indent="0" algn="ctr" defTabSz="914363" rtl="0" eaLnBrk="1" fontAlgn="auto" latinLnBrk="0" hangingPunct="1">
              <a:lnSpc>
                <a:spcPct val="90000"/>
              </a:lnSpc>
              <a:spcBef>
                <a:spcPct val="0"/>
              </a:spcBef>
              <a:spcAft>
                <a:spcPts val="0"/>
              </a:spcAft>
              <a:buClrTx/>
              <a:buSzTx/>
              <a:buFontTx/>
              <a:buNone/>
              <a:tabLst/>
              <a:defRPr/>
            </a:pPr>
            <a:r>
              <a:rPr lang="tr-TR" sz="2400" b="1" spc="-150"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Cambria" pitchFamily="18" charset="0"/>
                <a:cs typeface="Arial" charset="0"/>
              </a:rPr>
              <a:t>573 Kanun Hükmünde Kararname</a:t>
            </a:r>
            <a:endParaRPr kumimoji="0" lang="tr-TR" sz="2400" b="1" i="0" u="none" strike="noStrike" kern="1200" cap="none" spc="-150" normalizeH="0" baseline="0" noProof="0" dirty="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uLnTx/>
              <a:uFillTx/>
              <a:latin typeface="Cambria" pitchFamily="18" charset="0"/>
              <a:ea typeface="+mn-ea"/>
              <a:cs typeface="Arial" charset="0"/>
            </a:endParaRP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Başlık"/>
          <p:cNvSpPr>
            <a:spLocks noGrp="1"/>
          </p:cNvSpPr>
          <p:nvPr>
            <p:ph type="title"/>
          </p:nvPr>
        </p:nvSpPr>
        <p:spPr>
          <a:xfrm>
            <a:off x="1259632" y="188640"/>
            <a:ext cx="7085484" cy="1329595"/>
          </a:xfrm>
        </p:spPr>
        <p:txBody>
          <a:bodyPr/>
          <a:lstStyle/>
          <a:p>
            <a:pPr algn="ctr"/>
            <a:r>
              <a:rPr lang="tr-TR" sz="3200" b="1" dirty="0" smtClean="0">
                <a:latin typeface="Cambria" pitchFamily="18" charset="0"/>
              </a:rPr>
              <a:t>ÖZEL EĞİTİMİN DÜNÜ, BUGÜNÜ VE GELECEĞİNE İLİŞKİN EĞİLİMLER</a:t>
            </a:r>
            <a:endParaRPr lang="tr-TR" sz="3200" b="1" dirty="0">
              <a:latin typeface="Cambria" pitchFamily="18" charset="0"/>
            </a:endParaRPr>
          </a:p>
        </p:txBody>
      </p:sp>
      <p:graphicFrame>
        <p:nvGraphicFramePr>
          <p:cNvPr id="6" name="Diyagram 5"/>
          <p:cNvGraphicFramePr/>
          <p:nvPr>
            <p:extLst>
              <p:ext uri="{D42A27DB-BD31-4B8C-83A1-F6EECF244321}">
                <p14:modId xmlns="" xmlns:p14="http://schemas.microsoft.com/office/powerpoint/2010/main" val="545362261"/>
              </p:ext>
            </p:extLst>
          </p:nvPr>
        </p:nvGraphicFramePr>
        <p:xfrm>
          <a:off x="179512" y="2097887"/>
          <a:ext cx="8712968"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Rectangle 6"/>
          <p:cNvSpPr txBox="1">
            <a:spLocks noChangeArrowheads="1"/>
          </p:cNvSpPr>
          <p:nvPr/>
        </p:nvSpPr>
        <p:spPr>
          <a:xfrm>
            <a:off x="539552" y="1484784"/>
            <a:ext cx="8382000" cy="387798"/>
          </a:xfrm>
          <a:prstGeom prst="rect">
            <a:avLst/>
          </a:prstGeom>
        </p:spPr>
        <p:txBody>
          <a:bodyPr vert="horz" wrap="square" lIns="0" tIns="0" rIns="0" bIns="0" rtlCol="0" anchor="t">
            <a:spAutoFit/>
          </a:bodyPr>
          <a:lstStyle/>
          <a:p>
            <a:pPr marL="0" marR="0" lvl="0" indent="0" algn="ctr" defTabSz="914363" rtl="0" eaLnBrk="1" fontAlgn="auto" latinLnBrk="0" hangingPunct="1">
              <a:lnSpc>
                <a:spcPct val="90000"/>
              </a:lnSpc>
              <a:spcBef>
                <a:spcPct val="0"/>
              </a:spcBef>
              <a:spcAft>
                <a:spcPts val="0"/>
              </a:spcAft>
              <a:buClrTx/>
              <a:buSzTx/>
              <a:buFontTx/>
              <a:buNone/>
              <a:tabLst/>
              <a:defRPr/>
            </a:pPr>
            <a:r>
              <a:rPr lang="tr-TR" sz="2800" b="1" spc="-150"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Cambria" pitchFamily="18" charset="0"/>
                <a:cs typeface="Arial" charset="0"/>
              </a:rPr>
              <a:t>Özel Eğitimin Tarihçesi</a:t>
            </a:r>
            <a:endParaRPr kumimoji="0" lang="tr-TR" sz="2800" b="1" i="0" u="none" strike="noStrike" kern="1200" cap="none" spc="-150" normalizeH="0" baseline="0" noProof="0" dirty="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uLnTx/>
              <a:uFillTx/>
              <a:latin typeface="Cambria" pitchFamily="18" charset="0"/>
              <a:ea typeface="+mn-ea"/>
              <a:cs typeface="Arial" charset="0"/>
            </a:endParaRP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Başlık"/>
          <p:cNvSpPr>
            <a:spLocks noGrp="1"/>
          </p:cNvSpPr>
          <p:nvPr>
            <p:ph type="title"/>
          </p:nvPr>
        </p:nvSpPr>
        <p:spPr>
          <a:xfrm>
            <a:off x="1259632" y="188640"/>
            <a:ext cx="7085484" cy="1329595"/>
          </a:xfrm>
        </p:spPr>
        <p:txBody>
          <a:bodyPr/>
          <a:lstStyle/>
          <a:p>
            <a:pPr algn="ctr"/>
            <a:r>
              <a:rPr lang="tr-TR" sz="3200" b="1" dirty="0" smtClean="0">
                <a:latin typeface="Cambria" pitchFamily="18" charset="0"/>
              </a:rPr>
              <a:t>ÖZEL EĞİTİMİN DÜNÜ, BUGÜNÜ VE GELECEĞİNE İLİŞKİN EĞİLİMLER</a:t>
            </a:r>
            <a:endParaRPr lang="tr-TR" sz="3200" b="1" dirty="0">
              <a:latin typeface="Cambria" pitchFamily="18" charset="0"/>
            </a:endParaRPr>
          </a:p>
        </p:txBody>
      </p:sp>
      <p:sp>
        <p:nvSpPr>
          <p:cNvPr id="7" name="Rectangle 6"/>
          <p:cNvSpPr txBox="1">
            <a:spLocks noChangeArrowheads="1"/>
          </p:cNvSpPr>
          <p:nvPr/>
        </p:nvSpPr>
        <p:spPr>
          <a:xfrm>
            <a:off x="539552" y="1340768"/>
            <a:ext cx="8382000" cy="775597"/>
          </a:xfrm>
          <a:prstGeom prst="rect">
            <a:avLst/>
          </a:prstGeom>
        </p:spPr>
        <p:txBody>
          <a:bodyPr vert="horz" wrap="square" lIns="0" tIns="0" rIns="0" bIns="0" rtlCol="0" anchor="t">
            <a:spAutoFit/>
          </a:bodyPr>
          <a:lstStyle/>
          <a:p>
            <a:pPr marL="0" marR="0" lvl="0" indent="0" algn="ctr" defTabSz="914363" rtl="0" eaLnBrk="1" fontAlgn="auto" latinLnBrk="0" hangingPunct="1">
              <a:lnSpc>
                <a:spcPct val="90000"/>
              </a:lnSpc>
              <a:spcBef>
                <a:spcPct val="0"/>
              </a:spcBef>
              <a:spcAft>
                <a:spcPts val="0"/>
              </a:spcAft>
              <a:buClrTx/>
              <a:buSzTx/>
              <a:buFontTx/>
              <a:buNone/>
              <a:tabLst/>
              <a:defRPr/>
            </a:pPr>
            <a:r>
              <a:rPr lang="tr-TR" sz="3200" b="1" spc="-150"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Cambria" pitchFamily="18" charset="0"/>
                <a:cs typeface="Arial" charset="0"/>
              </a:rPr>
              <a:t>Özel Eğitimin Tarihçesi</a:t>
            </a:r>
          </a:p>
          <a:p>
            <a:pPr marL="0" marR="0" lvl="0" indent="0" algn="ctr" defTabSz="914363" rtl="0" eaLnBrk="1" fontAlgn="auto" latinLnBrk="0" hangingPunct="1">
              <a:lnSpc>
                <a:spcPct val="90000"/>
              </a:lnSpc>
              <a:spcBef>
                <a:spcPct val="0"/>
              </a:spcBef>
              <a:spcAft>
                <a:spcPts val="0"/>
              </a:spcAft>
              <a:buClrTx/>
              <a:buSzTx/>
              <a:buFontTx/>
              <a:buNone/>
              <a:tabLst/>
              <a:defRPr/>
            </a:pPr>
            <a:r>
              <a:rPr kumimoji="0" lang="tr-TR" sz="2400" b="1" i="0" u="none" strike="noStrike" kern="1200" cap="none" spc="-150" normalizeH="0" baseline="0" noProof="0"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uLnTx/>
                <a:uFillTx/>
                <a:latin typeface="Cambria" pitchFamily="18" charset="0"/>
                <a:ea typeface="+mn-ea"/>
                <a:cs typeface="Arial" charset="0"/>
              </a:rPr>
              <a:t>Okullaşma</a:t>
            </a:r>
            <a:endParaRPr kumimoji="0" lang="tr-TR" sz="2400" b="1" i="0" u="none" strike="noStrike" kern="1200" cap="none" spc="-150" normalizeH="0" baseline="0" noProof="0" dirty="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uLnTx/>
              <a:uFillTx/>
              <a:latin typeface="Cambria" pitchFamily="18" charset="0"/>
              <a:ea typeface="+mn-ea"/>
              <a:cs typeface="Arial" charset="0"/>
            </a:endParaRPr>
          </a:p>
        </p:txBody>
      </p:sp>
      <p:graphicFrame>
        <p:nvGraphicFramePr>
          <p:cNvPr id="8" name="Diyagram 3"/>
          <p:cNvGraphicFramePr/>
          <p:nvPr>
            <p:extLst>
              <p:ext uri="{D42A27DB-BD31-4B8C-83A1-F6EECF244321}">
                <p14:modId xmlns="" xmlns:p14="http://schemas.microsoft.com/office/powerpoint/2010/main" val="195182805"/>
              </p:ext>
            </p:extLst>
          </p:nvPr>
        </p:nvGraphicFramePr>
        <p:xfrm>
          <a:off x="827584" y="2420888"/>
          <a:ext cx="7704856" cy="39604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Başlık"/>
          <p:cNvSpPr>
            <a:spLocks noGrp="1"/>
          </p:cNvSpPr>
          <p:nvPr>
            <p:ph type="title"/>
          </p:nvPr>
        </p:nvSpPr>
        <p:spPr>
          <a:xfrm>
            <a:off x="1259632" y="332656"/>
            <a:ext cx="7085484" cy="1329595"/>
          </a:xfrm>
        </p:spPr>
        <p:txBody>
          <a:bodyPr/>
          <a:lstStyle/>
          <a:p>
            <a:pPr algn="ctr"/>
            <a:r>
              <a:rPr lang="tr-TR" sz="3200" b="1" dirty="0" smtClean="0">
                <a:latin typeface="Cambria" pitchFamily="18" charset="0"/>
              </a:rPr>
              <a:t>ÖZEL EĞİTİMİN DÜNÜ, BUGÜNÜ VE GELECEĞİNE İLİŞKİN EĞİLİMLER</a:t>
            </a:r>
            <a:endParaRPr lang="tr-TR" sz="3200" b="1" dirty="0">
              <a:latin typeface="Cambria" pitchFamily="18" charset="0"/>
            </a:endParaRPr>
          </a:p>
        </p:txBody>
      </p:sp>
      <p:sp>
        <p:nvSpPr>
          <p:cNvPr id="7" name="Rectangle 6"/>
          <p:cNvSpPr txBox="1">
            <a:spLocks noChangeArrowheads="1"/>
          </p:cNvSpPr>
          <p:nvPr/>
        </p:nvSpPr>
        <p:spPr>
          <a:xfrm>
            <a:off x="539552" y="1556792"/>
            <a:ext cx="8382000" cy="443198"/>
          </a:xfrm>
          <a:prstGeom prst="rect">
            <a:avLst/>
          </a:prstGeom>
        </p:spPr>
        <p:txBody>
          <a:bodyPr vert="horz" wrap="square" lIns="0" tIns="0" rIns="0" bIns="0" rtlCol="0" anchor="t">
            <a:spAutoFit/>
          </a:bodyPr>
          <a:lstStyle/>
          <a:p>
            <a:pPr marL="0" marR="0" lvl="0" indent="0" algn="ctr" defTabSz="914363" rtl="0" eaLnBrk="1" fontAlgn="auto" latinLnBrk="0" hangingPunct="1">
              <a:lnSpc>
                <a:spcPct val="90000"/>
              </a:lnSpc>
              <a:spcBef>
                <a:spcPct val="0"/>
              </a:spcBef>
              <a:spcAft>
                <a:spcPts val="0"/>
              </a:spcAft>
              <a:buClrTx/>
              <a:buSzTx/>
              <a:buFontTx/>
              <a:buNone/>
              <a:tabLst/>
              <a:defRPr/>
            </a:pPr>
            <a:r>
              <a:rPr lang="tr-TR" sz="3200" b="1" spc="-150"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Cambria" pitchFamily="18" charset="0"/>
                <a:cs typeface="Arial" charset="0"/>
              </a:rPr>
              <a:t>Özel Eğitimin Tarihçesi</a:t>
            </a:r>
          </a:p>
        </p:txBody>
      </p:sp>
      <p:sp>
        <p:nvSpPr>
          <p:cNvPr id="6" name="Metin Yer Tutucusu 2"/>
          <p:cNvSpPr>
            <a:spLocks noGrp="1"/>
          </p:cNvSpPr>
          <p:nvPr>
            <p:ph type="body" sz="quarter" idx="10"/>
          </p:nvPr>
        </p:nvSpPr>
        <p:spPr>
          <a:xfrm>
            <a:off x="539552" y="2636912"/>
            <a:ext cx="8382000" cy="3200876"/>
          </a:xfrm>
        </p:spPr>
        <p:txBody>
          <a:bodyPr/>
          <a:lstStyle/>
          <a:p>
            <a:r>
              <a:rPr lang="tr-TR" sz="2000" dirty="0" smtClean="0">
                <a:effectLst>
                  <a:outerShdw blurRad="38100" dist="38100" dir="2700000" algn="tl">
                    <a:srgbClr val="000000">
                      <a:alpha val="43137"/>
                    </a:srgbClr>
                  </a:outerShdw>
                </a:effectLst>
                <a:latin typeface="Cambria" pitchFamily="18" charset="0"/>
              </a:rPr>
              <a:t>Bu tarihsel süreçte bu bireylerin gereksinimlerinin karşılanmasında  önemli ilkler yer almaktadır.</a:t>
            </a:r>
          </a:p>
          <a:p>
            <a:endParaRPr lang="tr-TR" sz="2000" dirty="0" smtClean="0">
              <a:effectLst>
                <a:outerShdw blurRad="38100" dist="38100" dir="2700000" algn="tl">
                  <a:srgbClr val="000000">
                    <a:alpha val="43137"/>
                  </a:srgbClr>
                </a:outerShdw>
              </a:effectLst>
              <a:latin typeface="Cambria" pitchFamily="18" charset="0"/>
            </a:endParaRPr>
          </a:p>
          <a:p>
            <a:r>
              <a:rPr lang="tr-TR" sz="2000" dirty="0" smtClean="0">
                <a:effectLst>
                  <a:outerShdw blurRad="38100" dist="38100" dir="2700000" algn="tl">
                    <a:srgbClr val="000000">
                      <a:alpha val="43137"/>
                    </a:srgbClr>
                  </a:outerShdw>
                </a:effectLst>
                <a:latin typeface="Cambria" pitchFamily="18" charset="0"/>
              </a:rPr>
              <a:t>Cavkaytar ve Diken (2007)’</a:t>
            </a:r>
            <a:r>
              <a:rPr lang="tr-TR" sz="2000" dirty="0" err="1" smtClean="0">
                <a:effectLst>
                  <a:outerShdw blurRad="38100" dist="38100" dir="2700000" algn="tl">
                    <a:srgbClr val="000000">
                      <a:alpha val="43137"/>
                    </a:srgbClr>
                  </a:outerShdw>
                </a:effectLst>
                <a:latin typeface="Cambria" pitchFamily="18" charset="0"/>
              </a:rPr>
              <a:t>nin</a:t>
            </a:r>
            <a:r>
              <a:rPr lang="tr-TR" sz="2000" dirty="0" smtClean="0">
                <a:effectLst>
                  <a:outerShdw blurRad="38100" dist="38100" dir="2700000" algn="tl">
                    <a:srgbClr val="000000">
                      <a:alpha val="43137"/>
                    </a:srgbClr>
                  </a:outerShdw>
                </a:effectLst>
                <a:latin typeface="Cambria" pitchFamily="18" charset="0"/>
              </a:rPr>
              <a:t> derlediği bu ilkler arasında;</a:t>
            </a:r>
          </a:p>
          <a:p>
            <a:r>
              <a:rPr lang="tr-TR" sz="2000" dirty="0" smtClean="0">
                <a:effectLst>
                  <a:outerShdw blurRad="38100" dist="38100" dir="2700000" algn="tl">
                    <a:srgbClr val="000000">
                      <a:alpha val="43137"/>
                    </a:srgbClr>
                  </a:outerShdw>
                </a:effectLst>
                <a:latin typeface="Cambria" pitchFamily="18" charset="0"/>
              </a:rPr>
              <a:t> işitme yetersizliği olan bireyler için ilk işaret dilinin geliştirilmesi, </a:t>
            </a:r>
          </a:p>
          <a:p>
            <a:r>
              <a:rPr lang="tr-TR" sz="2000" dirty="0" smtClean="0">
                <a:effectLst>
                  <a:outerShdw blurRad="38100" dist="38100" dir="2700000" algn="tl">
                    <a:srgbClr val="000000">
                      <a:alpha val="43137"/>
                    </a:srgbClr>
                  </a:outerShdw>
                </a:effectLst>
                <a:latin typeface="Cambria" pitchFamily="18" charset="0"/>
              </a:rPr>
              <a:t>görme yetersizliği olan bireyler için Braille iletişim sisteminin geliştirilmesi,</a:t>
            </a:r>
          </a:p>
          <a:p>
            <a:r>
              <a:rPr lang="tr-TR" sz="2000" dirty="0" smtClean="0">
                <a:effectLst>
                  <a:outerShdw blurRad="38100" dist="38100" dir="2700000" algn="tl">
                    <a:srgbClr val="000000">
                      <a:alpha val="43137"/>
                    </a:srgbClr>
                  </a:outerShdw>
                </a:effectLst>
                <a:latin typeface="Cambria" pitchFamily="18" charset="0"/>
              </a:rPr>
              <a:t> zeka testleri, </a:t>
            </a:r>
          </a:p>
          <a:p>
            <a:r>
              <a:rPr lang="tr-TR" sz="2000" dirty="0" smtClean="0">
                <a:effectLst>
                  <a:outerShdw blurRad="38100" dist="38100" dir="2700000" algn="tl">
                    <a:srgbClr val="000000">
                      <a:alpha val="43137"/>
                    </a:srgbClr>
                  </a:outerShdw>
                </a:effectLst>
                <a:latin typeface="Cambria" pitchFamily="18" charset="0"/>
              </a:rPr>
              <a:t>duyu uyarım çalışmaları, </a:t>
            </a:r>
          </a:p>
          <a:p>
            <a:r>
              <a:rPr lang="tr-TR" sz="2000" dirty="0" smtClean="0">
                <a:effectLst>
                  <a:outerShdw blurRad="38100" dist="38100" dir="2700000" algn="tl">
                    <a:srgbClr val="000000">
                      <a:alpha val="43137"/>
                    </a:srgbClr>
                  </a:outerShdw>
                </a:effectLst>
                <a:latin typeface="Cambria" pitchFamily="18" charset="0"/>
              </a:rPr>
              <a:t>ilk erken eğitim uygulamaları yer almaktadır.</a:t>
            </a:r>
            <a:endParaRPr lang="tr-TR" sz="2000" dirty="0">
              <a:effectLst>
                <a:outerShdw blurRad="38100" dist="38100" dir="2700000" algn="tl">
                  <a:srgbClr val="000000">
                    <a:alpha val="43137"/>
                  </a:srgbClr>
                </a:outerShdw>
              </a:effectLst>
              <a:latin typeface="Cambria" pitchFamily="18" charset="0"/>
            </a:endParaRP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Başlık"/>
          <p:cNvSpPr>
            <a:spLocks noGrp="1"/>
          </p:cNvSpPr>
          <p:nvPr>
            <p:ph type="title"/>
          </p:nvPr>
        </p:nvSpPr>
        <p:spPr>
          <a:xfrm>
            <a:off x="1187624" y="188640"/>
            <a:ext cx="7085484" cy="1329595"/>
          </a:xfrm>
        </p:spPr>
        <p:txBody>
          <a:bodyPr/>
          <a:lstStyle/>
          <a:p>
            <a:pPr algn="ctr"/>
            <a:r>
              <a:rPr lang="tr-TR" sz="3200" b="1" dirty="0" smtClean="0">
                <a:latin typeface="Cambria" pitchFamily="18" charset="0"/>
              </a:rPr>
              <a:t>ÖZEL EĞİTİMİN DÜNÜ, BUGÜNÜ VE GELECEĞİNE İLİŞKİN EĞİLİMLER</a:t>
            </a:r>
            <a:endParaRPr lang="tr-TR" sz="3200" b="1" dirty="0">
              <a:latin typeface="Cambria" pitchFamily="18" charset="0"/>
            </a:endParaRPr>
          </a:p>
        </p:txBody>
      </p:sp>
      <p:sp>
        <p:nvSpPr>
          <p:cNvPr id="7" name="Rectangle 6"/>
          <p:cNvSpPr txBox="1">
            <a:spLocks noChangeArrowheads="1"/>
          </p:cNvSpPr>
          <p:nvPr/>
        </p:nvSpPr>
        <p:spPr>
          <a:xfrm>
            <a:off x="539552" y="1340768"/>
            <a:ext cx="8382000" cy="443198"/>
          </a:xfrm>
          <a:prstGeom prst="rect">
            <a:avLst/>
          </a:prstGeom>
        </p:spPr>
        <p:txBody>
          <a:bodyPr vert="horz" wrap="square" lIns="0" tIns="0" rIns="0" bIns="0" rtlCol="0" anchor="t">
            <a:spAutoFit/>
          </a:bodyPr>
          <a:lstStyle/>
          <a:p>
            <a:pPr marL="0" marR="0" lvl="0" indent="0" algn="ctr" defTabSz="914363" rtl="0" eaLnBrk="1" fontAlgn="auto" latinLnBrk="0" hangingPunct="1">
              <a:lnSpc>
                <a:spcPct val="90000"/>
              </a:lnSpc>
              <a:spcBef>
                <a:spcPct val="0"/>
              </a:spcBef>
              <a:spcAft>
                <a:spcPts val="0"/>
              </a:spcAft>
              <a:buClrTx/>
              <a:buSzTx/>
              <a:buFontTx/>
              <a:buNone/>
              <a:tabLst/>
              <a:defRPr/>
            </a:pPr>
            <a:r>
              <a:rPr lang="tr-TR" sz="3200" b="1" spc="-150"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Cambria" pitchFamily="18" charset="0"/>
                <a:cs typeface="Arial" charset="0"/>
              </a:rPr>
              <a:t>Günümüzde Özel Eğitim</a:t>
            </a:r>
          </a:p>
        </p:txBody>
      </p:sp>
      <p:sp>
        <p:nvSpPr>
          <p:cNvPr id="6" name="Metin Yer Tutucusu 2"/>
          <p:cNvSpPr>
            <a:spLocks noGrp="1"/>
          </p:cNvSpPr>
          <p:nvPr>
            <p:ph type="body" sz="quarter" idx="10"/>
          </p:nvPr>
        </p:nvSpPr>
        <p:spPr>
          <a:xfrm>
            <a:off x="539552" y="2060848"/>
            <a:ext cx="8382000" cy="4524315"/>
          </a:xfrm>
        </p:spPr>
        <p:txBody>
          <a:bodyPr/>
          <a:lstStyle/>
          <a:p>
            <a:r>
              <a:rPr lang="tr-TR" sz="2000" dirty="0" smtClean="0">
                <a:effectLst>
                  <a:outerShdw blurRad="38100" dist="38100" dir="2700000" algn="tl">
                    <a:srgbClr val="000000">
                      <a:alpha val="43137"/>
                    </a:srgbClr>
                  </a:outerShdw>
                </a:effectLst>
                <a:latin typeface="Cambria" pitchFamily="18" charset="0"/>
              </a:rPr>
              <a:t>Günümüzde yetersizliği olan bireyler toplumda pek çok alanda karşımıza çıkmaktadır.</a:t>
            </a:r>
          </a:p>
          <a:p>
            <a:endParaRPr lang="tr-TR" sz="2000" dirty="0" smtClean="0">
              <a:effectLst>
                <a:outerShdw blurRad="38100" dist="38100" dir="2700000" algn="tl">
                  <a:srgbClr val="000000">
                    <a:alpha val="43137"/>
                  </a:srgbClr>
                </a:outerShdw>
              </a:effectLst>
              <a:latin typeface="Cambria" pitchFamily="18" charset="0"/>
            </a:endParaRPr>
          </a:p>
          <a:p>
            <a:r>
              <a:rPr lang="tr-TR" sz="2000" dirty="0" smtClean="0">
                <a:effectLst>
                  <a:outerShdw blurRad="38100" dist="38100" dir="2700000" algn="tl">
                    <a:srgbClr val="000000">
                      <a:alpha val="43137"/>
                    </a:srgbClr>
                  </a:outerShdw>
                </a:effectLst>
                <a:latin typeface="Cambria" pitchFamily="18" charset="0"/>
              </a:rPr>
              <a:t>Artık çalışma yaşamında da fazlasıyla yetersizliği olan birey  bulunmaktadır. </a:t>
            </a:r>
          </a:p>
          <a:p>
            <a:endParaRPr lang="tr-TR" sz="2000" dirty="0" smtClean="0">
              <a:effectLst>
                <a:outerShdw blurRad="38100" dist="38100" dir="2700000" algn="tl">
                  <a:srgbClr val="000000">
                    <a:alpha val="43137"/>
                  </a:srgbClr>
                </a:outerShdw>
              </a:effectLst>
              <a:latin typeface="Cambria" pitchFamily="18" charset="0"/>
            </a:endParaRPr>
          </a:p>
          <a:p>
            <a:r>
              <a:rPr lang="tr-TR" sz="2000" dirty="0" smtClean="0">
                <a:effectLst>
                  <a:outerShdw blurRad="38100" dist="38100" dir="2700000" algn="tl">
                    <a:srgbClr val="000000">
                      <a:alpha val="43137"/>
                    </a:srgbClr>
                  </a:outerShdw>
                </a:effectLst>
                <a:latin typeface="Cambria" pitchFamily="18" charset="0"/>
              </a:rPr>
              <a:t>Dolayısıyla onlar toplumda farklılığı olan birey olmaktan çıkmış, toplumun bir parçası haline gelmişlerdir.</a:t>
            </a:r>
          </a:p>
          <a:p>
            <a:endParaRPr lang="tr-TR" sz="2000" dirty="0" smtClean="0">
              <a:effectLst>
                <a:outerShdw blurRad="38100" dist="38100" dir="2700000" algn="tl">
                  <a:srgbClr val="000000">
                    <a:alpha val="43137"/>
                  </a:srgbClr>
                </a:outerShdw>
              </a:effectLst>
              <a:latin typeface="Cambria" pitchFamily="18" charset="0"/>
            </a:endParaRPr>
          </a:p>
          <a:p>
            <a:r>
              <a:rPr lang="tr-TR" sz="2000" dirty="0" smtClean="0">
                <a:effectLst>
                  <a:outerShdw blurRad="38100" dist="38100" dir="2700000" algn="tl">
                    <a:srgbClr val="000000">
                      <a:alpha val="43137"/>
                    </a:srgbClr>
                  </a:outerShdw>
                </a:effectLst>
                <a:latin typeface="Cambria" pitchFamily="18" charset="0"/>
              </a:rPr>
              <a:t>Yönetmeliğe göre  </a:t>
            </a:r>
            <a:r>
              <a:rPr lang="tr-TR" sz="2000" i="1" dirty="0" smtClean="0">
                <a:effectLst>
                  <a:outerShdw blurRad="38100" dist="38100" dir="2700000" algn="tl">
                    <a:srgbClr val="000000">
                      <a:alpha val="43137"/>
                    </a:srgbClr>
                  </a:outerShdw>
                </a:effectLst>
                <a:latin typeface="Cambria" pitchFamily="18" charset="0"/>
              </a:rPr>
              <a:t>“özel eğitime ihtiyacı olan bireylerin öncelikle yetersizliği olmayan  akranlarının devam ettiği sınıf olmak üzere, özel eğitim sınıfı, gündüzlü özel eğitim okulu, yatılı özel eğitim okulu/kurumu gibi an az sınırlandırılmış ortamdan en çok sınırlandırılmış ortamda eğitimlerini sürdürmelerine dikkat edilir.” </a:t>
            </a:r>
            <a:r>
              <a:rPr lang="tr-TR" sz="2000" b="1" dirty="0" smtClean="0">
                <a:effectLst>
                  <a:outerShdw blurRad="38100" dist="38100" dir="2700000" algn="tl">
                    <a:srgbClr val="000000">
                      <a:alpha val="43137"/>
                    </a:srgbClr>
                  </a:outerShdw>
                </a:effectLst>
                <a:latin typeface="Cambria" pitchFamily="18" charset="0"/>
              </a:rPr>
              <a:t>(Yönetmeliğin birinci bölümünde özel eğitim hizmetlerine ulaşabilirsiniz.)</a:t>
            </a:r>
            <a:endParaRPr lang="tr-TR" sz="2000" b="1" i="1" dirty="0" smtClean="0">
              <a:effectLst>
                <a:outerShdw blurRad="38100" dist="38100" dir="2700000" algn="tl">
                  <a:srgbClr val="000000">
                    <a:alpha val="43137"/>
                  </a:srgbClr>
                </a:outerShdw>
              </a:effectLst>
              <a:latin typeface="Cambria" pitchFamily="18" charset="0"/>
            </a:endParaRP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Diyagram"/>
          <p:cNvGraphicFramePr/>
          <p:nvPr>
            <p:extLst>
              <p:ext uri="{D42A27DB-BD31-4B8C-83A1-F6EECF244321}">
                <p14:modId xmlns="" xmlns:p14="http://schemas.microsoft.com/office/powerpoint/2010/main" val="518734553"/>
              </p:ext>
            </p:extLst>
          </p:nvPr>
        </p:nvGraphicFramePr>
        <p:xfrm>
          <a:off x="1115616" y="1268760"/>
          <a:ext cx="7488832" cy="51125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Başlık 1"/>
          <p:cNvSpPr txBox="1">
            <a:spLocks/>
          </p:cNvSpPr>
          <p:nvPr/>
        </p:nvSpPr>
        <p:spPr>
          <a:xfrm>
            <a:off x="395536" y="476672"/>
            <a:ext cx="8382000" cy="443198"/>
          </a:xfrm>
          <a:prstGeom prst="rect">
            <a:avLst/>
          </a:prstGeom>
        </p:spPr>
        <p:txBody>
          <a:bodyPr/>
          <a:lstStyle/>
          <a:p>
            <a:pPr marL="0" marR="0" lvl="0" indent="0" algn="l" defTabSz="914363" rtl="0" eaLnBrk="1" fontAlgn="auto" latinLnBrk="0" hangingPunct="1">
              <a:lnSpc>
                <a:spcPct val="90000"/>
              </a:lnSpc>
              <a:spcBef>
                <a:spcPct val="0"/>
              </a:spcBef>
              <a:spcAft>
                <a:spcPts val="0"/>
              </a:spcAft>
              <a:buClrTx/>
              <a:buSzTx/>
              <a:buFontTx/>
              <a:buNone/>
              <a:tabLst/>
              <a:defRPr/>
            </a:pPr>
            <a:r>
              <a:rPr lang="tr-TR" sz="3200" spc="-150"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Cambria" pitchFamily="18" charset="0"/>
                <a:cs typeface="Arial" charset="0"/>
              </a:rPr>
              <a:t>Günümüzde Özel Eğitimde Geçen Kavramlar</a:t>
            </a:r>
            <a:endParaRPr kumimoji="0" lang="tr-TR" sz="3200" b="0" i="0" u="none" strike="noStrike" kern="1200" cap="none" spc="-150" normalizeH="0" baseline="0" noProof="0" dirty="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uLnTx/>
              <a:uFillTx/>
              <a:latin typeface="Cambria" pitchFamily="18" charset="0"/>
              <a:ea typeface="+mn-ea"/>
              <a:cs typeface="Arial" charset="0"/>
            </a:endParaRP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Başlık"/>
          <p:cNvSpPr>
            <a:spLocks noGrp="1"/>
          </p:cNvSpPr>
          <p:nvPr>
            <p:ph type="title"/>
          </p:nvPr>
        </p:nvSpPr>
        <p:spPr>
          <a:xfrm>
            <a:off x="1187624" y="188640"/>
            <a:ext cx="7085484" cy="1329595"/>
          </a:xfrm>
        </p:spPr>
        <p:txBody>
          <a:bodyPr/>
          <a:lstStyle/>
          <a:p>
            <a:pPr algn="ctr"/>
            <a:r>
              <a:rPr lang="tr-TR" sz="3200" b="1" dirty="0" smtClean="0">
                <a:latin typeface="Cambria" pitchFamily="18" charset="0"/>
              </a:rPr>
              <a:t>ÖZEL EĞİTİMİN DÜNÜ, BUGÜNÜ VE GELECEĞİNE İLİŞKİN EĞİLİMLER</a:t>
            </a:r>
            <a:endParaRPr lang="tr-TR" sz="3200" b="1" dirty="0">
              <a:latin typeface="Cambria" pitchFamily="18" charset="0"/>
            </a:endParaRPr>
          </a:p>
        </p:txBody>
      </p:sp>
      <p:sp>
        <p:nvSpPr>
          <p:cNvPr id="7" name="Rectangle 6"/>
          <p:cNvSpPr txBox="1">
            <a:spLocks noChangeArrowheads="1"/>
          </p:cNvSpPr>
          <p:nvPr/>
        </p:nvSpPr>
        <p:spPr>
          <a:xfrm>
            <a:off x="467544" y="1196752"/>
            <a:ext cx="8382000" cy="443198"/>
          </a:xfrm>
          <a:prstGeom prst="rect">
            <a:avLst/>
          </a:prstGeom>
        </p:spPr>
        <p:txBody>
          <a:bodyPr vert="horz" wrap="square" lIns="0" tIns="0" rIns="0" bIns="0" rtlCol="0" anchor="t">
            <a:spAutoFit/>
          </a:bodyPr>
          <a:lstStyle/>
          <a:p>
            <a:pPr marL="0" marR="0" lvl="0" indent="0" algn="ctr" defTabSz="914363" rtl="0" eaLnBrk="1" fontAlgn="auto" latinLnBrk="0" hangingPunct="1">
              <a:lnSpc>
                <a:spcPct val="90000"/>
              </a:lnSpc>
              <a:spcBef>
                <a:spcPct val="0"/>
              </a:spcBef>
              <a:spcAft>
                <a:spcPts val="0"/>
              </a:spcAft>
              <a:buClrTx/>
              <a:buSzTx/>
              <a:buFontTx/>
              <a:buNone/>
              <a:tabLst/>
              <a:defRPr/>
            </a:pPr>
            <a:r>
              <a:rPr lang="tr-TR" sz="3200" b="1" spc="-150"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Cambria" pitchFamily="18" charset="0"/>
                <a:cs typeface="Arial" charset="0"/>
              </a:rPr>
              <a:t>Gelecekteki Eğilimler</a:t>
            </a:r>
          </a:p>
        </p:txBody>
      </p:sp>
      <p:sp>
        <p:nvSpPr>
          <p:cNvPr id="6" name="Metin Yer Tutucusu 2"/>
          <p:cNvSpPr>
            <a:spLocks noGrp="1"/>
          </p:cNvSpPr>
          <p:nvPr>
            <p:ph type="body" sz="quarter" idx="10"/>
          </p:nvPr>
        </p:nvSpPr>
        <p:spPr>
          <a:xfrm>
            <a:off x="467544" y="1844824"/>
            <a:ext cx="8382000" cy="553998"/>
          </a:xfrm>
        </p:spPr>
        <p:txBody>
          <a:bodyPr/>
          <a:lstStyle/>
          <a:p>
            <a:r>
              <a:rPr lang="tr-TR" sz="2000" dirty="0" smtClean="0">
                <a:effectLst>
                  <a:outerShdw blurRad="38100" dist="38100" dir="2700000" algn="tl">
                    <a:srgbClr val="000000">
                      <a:alpha val="43137"/>
                    </a:srgbClr>
                  </a:outerShdw>
                </a:effectLst>
                <a:latin typeface="Cambria" pitchFamily="18" charset="0"/>
              </a:rPr>
              <a:t>573 KHK’de yer verilen ayrıcalıklara henüz ulaşılamamıştır.  ABD Özel Eğitim Yasası 4 önemli konu üzerinde durmaktadır:</a:t>
            </a:r>
          </a:p>
        </p:txBody>
      </p:sp>
      <p:graphicFrame>
        <p:nvGraphicFramePr>
          <p:cNvPr id="8" name="7 Diyagram"/>
          <p:cNvGraphicFramePr/>
          <p:nvPr/>
        </p:nvGraphicFramePr>
        <p:xfrm>
          <a:off x="467544" y="2492896"/>
          <a:ext cx="8352928" cy="42484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Başlık"/>
          <p:cNvSpPr>
            <a:spLocks noGrp="1"/>
          </p:cNvSpPr>
          <p:nvPr>
            <p:ph type="title"/>
          </p:nvPr>
        </p:nvSpPr>
        <p:spPr>
          <a:xfrm>
            <a:off x="1187624" y="188640"/>
            <a:ext cx="7085484" cy="1329595"/>
          </a:xfrm>
        </p:spPr>
        <p:txBody>
          <a:bodyPr/>
          <a:lstStyle/>
          <a:p>
            <a:pPr algn="ctr"/>
            <a:r>
              <a:rPr lang="tr-TR" sz="3200" b="1" dirty="0" smtClean="0">
                <a:latin typeface="Cambria" pitchFamily="18" charset="0"/>
              </a:rPr>
              <a:t>ÖZEL EĞİTİMİN DÜNÜ, BUGÜNÜ VE GELECEĞİNE İLİŞKİN EĞİLİMLER</a:t>
            </a:r>
            <a:endParaRPr lang="tr-TR" sz="3200" b="1" dirty="0">
              <a:latin typeface="Cambria" pitchFamily="18" charset="0"/>
            </a:endParaRPr>
          </a:p>
        </p:txBody>
      </p:sp>
      <p:sp>
        <p:nvSpPr>
          <p:cNvPr id="7" name="Rectangle 6"/>
          <p:cNvSpPr txBox="1">
            <a:spLocks noChangeArrowheads="1"/>
          </p:cNvSpPr>
          <p:nvPr/>
        </p:nvSpPr>
        <p:spPr>
          <a:xfrm>
            <a:off x="467544" y="1196752"/>
            <a:ext cx="8382000" cy="443198"/>
          </a:xfrm>
          <a:prstGeom prst="rect">
            <a:avLst/>
          </a:prstGeom>
        </p:spPr>
        <p:txBody>
          <a:bodyPr vert="horz" wrap="square" lIns="0" tIns="0" rIns="0" bIns="0" rtlCol="0" anchor="t">
            <a:spAutoFit/>
          </a:bodyPr>
          <a:lstStyle/>
          <a:p>
            <a:pPr marL="0" marR="0" lvl="0" indent="0" algn="ctr" defTabSz="914363" rtl="0" eaLnBrk="1" fontAlgn="auto" latinLnBrk="0" hangingPunct="1">
              <a:lnSpc>
                <a:spcPct val="90000"/>
              </a:lnSpc>
              <a:spcBef>
                <a:spcPct val="0"/>
              </a:spcBef>
              <a:spcAft>
                <a:spcPts val="0"/>
              </a:spcAft>
              <a:buClrTx/>
              <a:buSzTx/>
              <a:buFontTx/>
              <a:buNone/>
              <a:tabLst/>
              <a:defRPr/>
            </a:pPr>
            <a:r>
              <a:rPr lang="tr-TR" sz="3200" b="1" spc="-150"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Cambria" pitchFamily="18" charset="0"/>
                <a:cs typeface="Arial" charset="0"/>
              </a:rPr>
              <a:t>Gelecekteki Eğilimler</a:t>
            </a:r>
          </a:p>
        </p:txBody>
      </p:sp>
      <p:sp>
        <p:nvSpPr>
          <p:cNvPr id="6" name="Metin Yer Tutucusu 2"/>
          <p:cNvSpPr>
            <a:spLocks noGrp="1"/>
          </p:cNvSpPr>
          <p:nvPr>
            <p:ph type="body" sz="quarter" idx="10"/>
          </p:nvPr>
        </p:nvSpPr>
        <p:spPr>
          <a:xfrm>
            <a:off x="467544" y="1844824"/>
            <a:ext cx="8382000" cy="4247317"/>
          </a:xfrm>
        </p:spPr>
        <p:txBody>
          <a:bodyPr/>
          <a:lstStyle/>
          <a:p>
            <a:r>
              <a:rPr lang="tr-TR" sz="2000" dirty="0" smtClean="0">
                <a:effectLst>
                  <a:outerShdw blurRad="38100" dist="38100" dir="2700000" algn="tl">
                    <a:srgbClr val="000000">
                      <a:alpha val="43137"/>
                    </a:srgbClr>
                  </a:outerShdw>
                </a:effectLst>
                <a:latin typeface="Cambria" pitchFamily="18" charset="0"/>
              </a:rPr>
              <a:t>Özel eğitimde yapılan çalışmaların sonucu olarak “kapsayıcı eğitim” (inclusion) kavramı ve  her türlü ayrıştırmaya karşı “eşitlik” (</a:t>
            </a:r>
            <a:r>
              <a:rPr lang="tr-TR" sz="2000" dirty="0" err="1" smtClean="0">
                <a:effectLst>
                  <a:outerShdw blurRad="38100" dist="38100" dir="2700000" algn="tl">
                    <a:srgbClr val="000000">
                      <a:alpha val="43137"/>
                    </a:srgbClr>
                  </a:outerShdw>
                </a:effectLst>
                <a:latin typeface="Cambria" pitchFamily="18" charset="0"/>
              </a:rPr>
              <a:t>equity</a:t>
            </a:r>
            <a:r>
              <a:rPr lang="tr-TR" sz="2000" dirty="0" smtClean="0">
                <a:effectLst>
                  <a:outerShdw blurRad="38100" dist="38100" dir="2700000" algn="tl">
                    <a:srgbClr val="000000">
                      <a:alpha val="43137"/>
                    </a:srgbClr>
                  </a:outerShdw>
                </a:effectLst>
                <a:latin typeface="Cambria" pitchFamily="18" charset="0"/>
              </a:rPr>
              <a:t>) kavramı gündeme gelmiştir.</a:t>
            </a:r>
          </a:p>
          <a:p>
            <a:endParaRPr lang="tr-TR" sz="2000" dirty="0" smtClean="0">
              <a:effectLst>
                <a:outerShdw blurRad="38100" dist="38100" dir="2700000" algn="tl">
                  <a:srgbClr val="000000">
                    <a:alpha val="43137"/>
                  </a:srgbClr>
                </a:outerShdw>
              </a:effectLst>
              <a:latin typeface="Cambria" pitchFamily="18" charset="0"/>
            </a:endParaRPr>
          </a:p>
          <a:p>
            <a:r>
              <a:rPr lang="tr-TR" sz="2000" dirty="0" smtClean="0">
                <a:effectLst>
                  <a:outerShdw blurRad="38100" dist="38100" dir="2700000" algn="tl">
                    <a:srgbClr val="000000">
                      <a:alpha val="43137"/>
                    </a:srgbClr>
                  </a:outerShdw>
                </a:effectLst>
                <a:latin typeface="Cambria" pitchFamily="18" charset="0"/>
              </a:rPr>
              <a:t>Her çalışma ile yapılmaya çalışılan “NASIL DAHA İYİ OLUR?” sorusuna cevap aramaktır.</a:t>
            </a:r>
          </a:p>
          <a:p>
            <a:endParaRPr lang="tr-TR" sz="2000" dirty="0" smtClean="0">
              <a:effectLst>
                <a:outerShdw blurRad="38100" dist="38100" dir="2700000" algn="tl">
                  <a:srgbClr val="000000">
                    <a:alpha val="43137"/>
                  </a:srgbClr>
                </a:outerShdw>
              </a:effectLst>
              <a:latin typeface="Cambria" pitchFamily="18" charset="0"/>
            </a:endParaRPr>
          </a:p>
          <a:p>
            <a:r>
              <a:rPr lang="tr-TR" sz="2000" dirty="0" smtClean="0">
                <a:effectLst>
                  <a:outerShdw blurRad="38100" dist="38100" dir="2700000" algn="tl">
                    <a:srgbClr val="000000">
                      <a:alpha val="43137"/>
                    </a:srgbClr>
                  </a:outerShdw>
                </a:effectLst>
                <a:latin typeface="Cambria" pitchFamily="18" charset="0"/>
              </a:rPr>
              <a:t>Bunun için yardımcı teknolojilerden (Assistive Technologies) yararlanılmaktadır.	</a:t>
            </a:r>
          </a:p>
          <a:p>
            <a:endParaRPr lang="tr-TR" sz="2000" dirty="0" smtClean="0">
              <a:effectLst>
                <a:outerShdw blurRad="38100" dist="38100" dir="2700000" algn="tl">
                  <a:srgbClr val="000000">
                    <a:alpha val="43137"/>
                  </a:srgbClr>
                </a:outerShdw>
              </a:effectLst>
              <a:latin typeface="Cambria" pitchFamily="18" charset="0"/>
            </a:endParaRPr>
          </a:p>
          <a:p>
            <a:r>
              <a:rPr lang="tr-TR" sz="2000" dirty="0" smtClean="0">
                <a:effectLst>
                  <a:outerShdw blurRad="38100" dist="38100" dir="2700000" algn="tl">
                    <a:srgbClr val="000000">
                      <a:alpha val="43137"/>
                    </a:srgbClr>
                  </a:outerShdw>
                </a:effectLst>
                <a:latin typeface="Cambria" pitchFamily="18" charset="0"/>
              </a:rPr>
              <a:t>Örneğin, ellerini kullanamayan çocuk kumandalı oyuncakları yardımcı teknolojiler sayesinde diğer organlarını kullanarak oynayabilecektir. Ya da yemek yerken bileğe takılan bir kaşık ile yemeğini bağımsız </a:t>
            </a:r>
            <a:r>
              <a:rPr lang="tr-TR" sz="2000" smtClean="0">
                <a:effectLst>
                  <a:outerShdw blurRad="38100" dist="38100" dir="2700000" algn="tl">
                    <a:srgbClr val="000000">
                      <a:alpha val="43137"/>
                    </a:srgbClr>
                  </a:outerShdw>
                </a:effectLst>
                <a:latin typeface="Cambria" pitchFamily="18" charset="0"/>
              </a:rPr>
              <a:t>olarak yiyebilecektir.</a:t>
            </a:r>
            <a:endParaRPr lang="tr-TR" sz="2000" dirty="0" smtClean="0">
              <a:effectLst>
                <a:outerShdw blurRad="38100" dist="38100" dir="2700000" algn="tl">
                  <a:srgbClr val="000000">
                    <a:alpha val="43137"/>
                  </a:srgbClr>
                </a:outerShdw>
              </a:effectLst>
              <a:latin typeface="Cambria" pitchFamily="18"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TS010286756">
  <a:themeElements>
    <a:clrScheme name="Kaynak">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labalık">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300" dirty="0" smtClean="0">
            <a:solidFill>
              <a:srgbClr val="FFFFFF"/>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2.xml><?xml version="1.0" encoding="utf-8"?>
<a:theme xmlns:a="http://schemas.openxmlformats.org/drawingml/2006/main" name="White with Courier font for code slides">
  <a:themeElements>
    <a:clrScheme name="Blue Template-Template">
      <a:dk1>
        <a:srgbClr val="000000"/>
      </a:dk1>
      <a:lt1>
        <a:srgbClr val="FFFFFF"/>
      </a:lt1>
      <a:dk2>
        <a:srgbClr val="050595"/>
      </a:dk2>
      <a:lt2>
        <a:srgbClr val="FFFFFF"/>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109728" tIns="54864" rIns="109728" bIns="54864" numCol="1" rtlCol="0" anchor="ctr" anchorCtr="0" compatLnSpc="1">
        <a:prstTxWarp prst="textNoShape">
          <a:avLst/>
        </a:prstTxWarp>
      </a:bodyPr>
      <a:lstStyle>
        <a:defPPr marL="0" marR="0" indent="0" algn="ctr" defTabSz="1096963" rtl="0" eaLnBrk="1" fontAlgn="base" latinLnBrk="0" hangingPunct="1">
          <a:lnSpc>
            <a:spcPct val="100000"/>
          </a:lnSpc>
          <a:spcBef>
            <a:spcPct val="0"/>
          </a:spcBef>
          <a:spcAft>
            <a:spcPct val="0"/>
          </a:spcAft>
          <a:buClrTx/>
          <a:buSzTx/>
          <a:buFontTx/>
          <a:buNone/>
          <a:tabLst/>
          <a:defRPr kumimoji="0" sz="2800" b="0" i="0" u="none" strike="noStrike" cap="none" normalizeH="0" baseline="0" dirty="0" smtClean="0">
            <a:solidFill>
              <a:schemeClr val="tx1"/>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3.xml><?xml version="1.0" encoding="utf-8"?>
<a:theme xmlns:a="http://schemas.openxmlformats.org/drawingml/2006/main" name="Ofis Teması">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is Teması">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2.xml><?xml version="1.0" encoding="utf-8"?>
<LongProperties xmlns="http://schemas.microsoft.com/office/2006/metadata/longProperties"/>
</file>

<file path=customXml/itemProps1.xml><?xml version="1.0" encoding="utf-8"?>
<ds:datastoreItem xmlns:ds="http://schemas.openxmlformats.org/officeDocument/2006/customXml" ds:itemID="{08C7770B-9AC2-4E2C-AC38-82F926C1BE12}">
  <ds:schemaRefs>
    <ds:schemaRef ds:uri="http://schemas.microsoft.com/sharepoint/v3/contenttype/forms"/>
  </ds:schemaRefs>
</ds:datastoreItem>
</file>

<file path=customXml/itemProps2.xml><?xml version="1.0" encoding="utf-8"?>
<ds:datastoreItem xmlns:ds="http://schemas.openxmlformats.org/officeDocument/2006/customXml" ds:itemID="{CAF3C500-29BE-4486-928B-49C3B40E00E9}">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emplate>1</Template>
  <TotalTime>2231</TotalTime>
  <Words>1856</Words>
  <Application>Microsoft Office PowerPoint</Application>
  <PresentationFormat>Ekran Gösterisi (4:3)</PresentationFormat>
  <Paragraphs>187</Paragraphs>
  <Slides>26</Slides>
  <Notes>0</Notes>
  <HiddenSlides>0</HiddenSlides>
  <MMClips>0</MMClips>
  <ScaleCrop>false</ScaleCrop>
  <HeadingPairs>
    <vt:vector size="4" baseType="variant">
      <vt:variant>
        <vt:lpstr>Tema</vt:lpstr>
      </vt:variant>
      <vt:variant>
        <vt:i4>2</vt:i4>
      </vt:variant>
      <vt:variant>
        <vt:lpstr>Slayt Başlıkları</vt:lpstr>
      </vt:variant>
      <vt:variant>
        <vt:i4>26</vt:i4>
      </vt:variant>
    </vt:vector>
  </HeadingPairs>
  <TitlesOfParts>
    <vt:vector size="28" baseType="lpstr">
      <vt:lpstr>TS010286756</vt:lpstr>
      <vt:lpstr>White with Courier font for code slides</vt:lpstr>
      <vt:lpstr>Özel Eğitime Gereksinimi Olan Öğrenciler ve  ÖZEL EĞİTİM</vt:lpstr>
      <vt:lpstr> ÖZEL EĞİTİMDE TEMEL KAVRAMLAR</vt:lpstr>
      <vt:lpstr>ÖZEL EĞİTİME GEREKSİNİM DUYAN ÇOCUKLAR KİMLERDİR?</vt:lpstr>
      <vt:lpstr>ÖZEL EĞİTİME GEREKSİNİM DUYAN ÇOCUKLAR KİMLERDİR?</vt:lpstr>
      <vt:lpstr>ETİKETLEME VE KULLANILAN DİL</vt:lpstr>
      <vt:lpstr>ETİKETLEME VE KULLANILAN DİL</vt:lpstr>
      <vt:lpstr>Sınırlandırmasız yaklaşımlar etiketleme olmadan özel eğitim hizmeti sunulabileceğini söylemektedir.</vt:lpstr>
      <vt:lpstr>ÖZEL GEREKSİNİMİ OLAN ÖĞRENCİ SAYISI NEDİR?</vt:lpstr>
      <vt:lpstr>ÖZEL GEREKSİNİMİ OLAN ÖĞRENCİ SAYISI NEDİR?</vt:lpstr>
      <vt:lpstr>ÖZEL EĞİTİM NEDİR?</vt:lpstr>
      <vt:lpstr>ÖZEL EĞİTİM NEDİR?</vt:lpstr>
      <vt:lpstr>Slayt 12</vt:lpstr>
      <vt:lpstr>Slayt 13</vt:lpstr>
      <vt:lpstr>Slayt 14</vt:lpstr>
      <vt:lpstr>SINIFLANDIRMA</vt:lpstr>
      <vt:lpstr>ÖZEL EĞİTİM PERSONELİ</vt:lpstr>
      <vt:lpstr>ÖZEL EĞİTİM PERSONELİ</vt:lpstr>
      <vt:lpstr>ÖZEL EĞİTİMDE YASAL DÜZENLEMELER</vt:lpstr>
      <vt:lpstr>ÖZEL EĞİTİMDE YASAL DÜZENLEMELER</vt:lpstr>
      <vt:lpstr>ÖZEL EĞİTİMİN DÜNÜ, BUGÜNÜ VE GELECEĞİNE İLİŞKİN EĞİLİMLER</vt:lpstr>
      <vt:lpstr>ÖZEL EĞİTİMİN DÜNÜ, BUGÜNÜ VE GELECEĞİNE İLİŞKİN EĞİLİMLER</vt:lpstr>
      <vt:lpstr>ÖZEL EĞİTİMİN DÜNÜ, BUGÜNÜ VE GELECEĞİNE İLİŞKİN EĞİLİMLER</vt:lpstr>
      <vt:lpstr>ÖZEL EĞİTİMİN DÜNÜ, BUGÜNÜ VE GELECEĞİNE İLİŞKİN EĞİLİMLER</vt:lpstr>
      <vt:lpstr>Slayt 24</vt:lpstr>
      <vt:lpstr>ÖZEL EĞİTİMİN DÜNÜ, BUGÜNÜ VE GELECEĞİNE İLİŞKİN EĞİLİMLER</vt:lpstr>
      <vt:lpstr>ÖZEL EĞİTİMİN DÜNÜ, BUGÜNÜ VE GELECEĞİNE İLİŞKİN EĞİLİMLER</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Eğitim Sunusu</dc:title>
  <dc:creator>admin2008</dc:creator>
  <cp:lastModifiedBy>Gizo</cp:lastModifiedBy>
  <cp:revision>324</cp:revision>
  <dcterms:created xsi:type="dcterms:W3CDTF">2012-02-28T10:03:47Z</dcterms:created>
  <dcterms:modified xsi:type="dcterms:W3CDTF">2012-08-28T21:12:14Z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TC062561689990</vt:lpwstr>
  </property>
</Properties>
</file>