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72" r:id="rId2"/>
  </p:sldMasterIdLst>
  <p:notesMasterIdLst>
    <p:notesMasterId r:id="rId29"/>
  </p:notesMasterIdLst>
  <p:sldIdLst>
    <p:sldId id="258" r:id="rId3"/>
    <p:sldId id="257" r:id="rId4"/>
    <p:sldId id="305" r:id="rId5"/>
    <p:sldId id="291" r:id="rId6"/>
    <p:sldId id="261" r:id="rId7"/>
    <p:sldId id="274" r:id="rId8"/>
    <p:sldId id="276" r:id="rId9"/>
    <p:sldId id="281" r:id="rId10"/>
    <p:sldId id="292" r:id="rId11"/>
    <p:sldId id="298" r:id="rId12"/>
    <p:sldId id="293" r:id="rId13"/>
    <p:sldId id="277" r:id="rId14"/>
    <p:sldId id="278" r:id="rId15"/>
    <p:sldId id="300" r:id="rId16"/>
    <p:sldId id="294" r:id="rId17"/>
    <p:sldId id="307" r:id="rId18"/>
    <p:sldId id="297" r:id="rId19"/>
    <p:sldId id="280" r:id="rId20"/>
    <p:sldId id="309" r:id="rId21"/>
    <p:sldId id="283" r:id="rId22"/>
    <p:sldId id="285" r:id="rId23"/>
    <p:sldId id="295" r:id="rId24"/>
    <p:sldId id="286" r:id="rId25"/>
    <p:sldId id="287" r:id="rId26"/>
    <p:sldId id="288" r:id="rId27"/>
    <p:sldId id="289" r:id="rId28"/>
  </p:sldIdLst>
  <p:sldSz cx="10287000" cy="6858000" type="35mm"/>
  <p:notesSz cx="6858000" cy="9144000"/>
  <p:defaultTextStyle>
    <a:defPPr>
      <a:defRPr lang="tr-TR"/>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286000" algn="l" defTabSz="914400" rtl="0" eaLnBrk="1" latinLnBrk="0" hangingPunct="1">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743200" algn="l" defTabSz="914400" rtl="0" eaLnBrk="1" latinLnBrk="0" hangingPunct="1">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200400" algn="l" defTabSz="914400" rtl="0" eaLnBrk="1" latinLnBrk="0" hangingPunct="1">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657600" algn="l" defTabSz="914400" rtl="0" eaLnBrk="1" latinLnBrk="0" hangingPunct="1">
      <a:defRPr kern="1200">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p:defaultTextStyle>
  <p:extLst>
    <p:ext uri="{EFAFB233-063F-42B5-8137-9DF3F51BA10A}">
      <p15:sldGuideLst xmlns:p15="http://schemas.microsoft.com/office/powerpoint/2012/main">
        <p15:guide id="1" orient="horz" pos="2316">
          <p15:clr>
            <a:srgbClr val="A4A3A4"/>
          </p15:clr>
        </p15:guide>
        <p15:guide id="2" pos="32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76" autoAdjust="0"/>
  </p:normalViewPr>
  <p:slideViewPr>
    <p:cSldViewPr>
      <p:cViewPr varScale="1">
        <p:scale>
          <a:sx n="60" d="100"/>
          <a:sy n="60" d="100"/>
        </p:scale>
        <p:origin x="522" y="60"/>
      </p:cViewPr>
      <p:guideLst>
        <p:guide orient="horz" pos="2316"/>
        <p:guide pos="3292"/>
      </p:guideLst>
    </p:cSldViewPr>
  </p:slideViewPr>
  <p:outlineViewPr>
    <p:cViewPr>
      <p:scale>
        <a:sx n="33" d="100"/>
        <a:sy n="33" d="100"/>
      </p:scale>
      <p:origin x="0" y="12"/>
    </p:cViewPr>
  </p:outlineViewPr>
  <p:notesTextViewPr>
    <p:cViewPr>
      <p:scale>
        <a:sx n="100" d="100"/>
        <a:sy n="100" d="100"/>
      </p:scale>
      <p:origin x="0" y="0"/>
    </p:cViewPr>
  </p:notesText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82D6D1-4388-47A2-93F1-70147C5AE795}" type="doc">
      <dgm:prSet loTypeId="urn:microsoft.com/office/officeart/2005/8/layout/venn3" loCatId="relationship" qsTypeId="urn:microsoft.com/office/officeart/2005/8/quickstyle/3d9" qsCatId="3D" csTypeId="urn:microsoft.com/office/officeart/2005/8/colors/accent0_1" csCatId="mainScheme" phldr="1"/>
      <dgm:spPr/>
      <dgm:t>
        <a:bodyPr/>
        <a:lstStyle/>
        <a:p>
          <a:endParaRPr lang="tr-TR"/>
        </a:p>
      </dgm:t>
    </dgm:pt>
    <dgm:pt modelId="{1F3FC136-D29C-4DB7-8030-F7CA08391539}">
      <dgm:prSet phldrT="[Metin]" custT="1"/>
      <dgm:spPr/>
      <dgm:t>
        <a:bodyPr/>
        <a:lstStyle/>
        <a:p>
          <a:r>
            <a:rPr lang="tr-TR" sz="1800" dirty="0" smtClean="0">
              <a:ln/>
              <a:latin typeface="Maiandra GD" pitchFamily="34" charset="0"/>
            </a:rPr>
            <a:t>Endüstri 1.0 </a:t>
          </a:r>
        </a:p>
        <a:p>
          <a:r>
            <a:rPr lang="tr-TR" sz="1800" dirty="0" smtClean="0">
              <a:ln/>
              <a:latin typeface="Maiandra GD" pitchFamily="34" charset="0"/>
            </a:rPr>
            <a:t>Mekanik Üretim</a:t>
          </a:r>
          <a:endParaRPr lang="tr-TR" sz="1800" dirty="0">
            <a:ln/>
            <a:latin typeface="Maiandra GD" pitchFamily="34" charset="0"/>
          </a:endParaRPr>
        </a:p>
      </dgm:t>
    </dgm:pt>
    <dgm:pt modelId="{C16FE8C9-8A5E-41B8-B08B-1A376F822829}" type="parTrans" cxnId="{545A7901-D1B6-4444-9494-382BB9A85C08}">
      <dgm:prSet/>
      <dgm:spPr/>
      <dgm:t>
        <a:bodyPr/>
        <a:lstStyle/>
        <a:p>
          <a:endParaRPr lang="tr-TR">
            <a:ln>
              <a:solidFill>
                <a:schemeClr val="bg1"/>
              </a:solidFill>
            </a:ln>
          </a:endParaRPr>
        </a:p>
      </dgm:t>
    </dgm:pt>
    <dgm:pt modelId="{839C0A68-AB2D-4F9B-8109-1A139B7C800C}" type="sibTrans" cxnId="{545A7901-D1B6-4444-9494-382BB9A85C08}">
      <dgm:prSet/>
      <dgm:spPr/>
      <dgm:t>
        <a:bodyPr/>
        <a:lstStyle/>
        <a:p>
          <a:endParaRPr lang="tr-TR">
            <a:ln>
              <a:solidFill>
                <a:schemeClr val="bg1"/>
              </a:solidFill>
            </a:ln>
          </a:endParaRPr>
        </a:p>
      </dgm:t>
    </dgm:pt>
    <dgm:pt modelId="{BD735A6C-53DE-445D-8352-C0948358FB57}">
      <dgm:prSet phldrT="[Metin]" custT="1"/>
      <dgm:spPr/>
      <dgm:t>
        <a:bodyPr/>
        <a:lstStyle/>
        <a:p>
          <a:r>
            <a:rPr lang="tr-TR" sz="1600" dirty="0" smtClean="0">
              <a:ln/>
              <a:latin typeface="Maiandra GD" pitchFamily="34" charset="0"/>
            </a:rPr>
            <a:t>Endüstri 2.0 </a:t>
          </a:r>
        </a:p>
        <a:p>
          <a:r>
            <a:rPr lang="tr-TR" sz="1600" dirty="0" smtClean="0">
              <a:ln/>
              <a:latin typeface="Maiandra GD" pitchFamily="34" charset="0"/>
            </a:rPr>
            <a:t>Seri Üretim</a:t>
          </a:r>
          <a:endParaRPr lang="tr-TR" sz="1600" dirty="0">
            <a:ln/>
            <a:latin typeface="Maiandra GD" pitchFamily="34" charset="0"/>
          </a:endParaRPr>
        </a:p>
      </dgm:t>
    </dgm:pt>
    <dgm:pt modelId="{7E28725C-E348-455E-8425-3215AFE222D0}" type="parTrans" cxnId="{0FE633DB-9F43-4CDC-942D-838159DD2CEB}">
      <dgm:prSet/>
      <dgm:spPr/>
      <dgm:t>
        <a:bodyPr/>
        <a:lstStyle/>
        <a:p>
          <a:endParaRPr lang="tr-TR">
            <a:ln>
              <a:solidFill>
                <a:schemeClr val="bg1"/>
              </a:solidFill>
            </a:ln>
          </a:endParaRPr>
        </a:p>
      </dgm:t>
    </dgm:pt>
    <dgm:pt modelId="{0DB8D2C3-57F1-400E-87CF-D209669A157A}" type="sibTrans" cxnId="{0FE633DB-9F43-4CDC-942D-838159DD2CEB}">
      <dgm:prSet/>
      <dgm:spPr/>
      <dgm:t>
        <a:bodyPr/>
        <a:lstStyle/>
        <a:p>
          <a:endParaRPr lang="tr-TR">
            <a:ln>
              <a:solidFill>
                <a:schemeClr val="bg1"/>
              </a:solidFill>
            </a:ln>
          </a:endParaRPr>
        </a:p>
      </dgm:t>
    </dgm:pt>
    <dgm:pt modelId="{01D950F5-1FA4-4486-896D-A6B7AE19049D}">
      <dgm:prSet phldrT="[Metin]" custT="1"/>
      <dgm:spPr/>
      <dgm:t>
        <a:bodyPr/>
        <a:lstStyle/>
        <a:p>
          <a:r>
            <a:rPr lang="tr-TR" sz="1600" dirty="0" smtClean="0">
              <a:ln/>
              <a:latin typeface="Maiandra GD" pitchFamily="34" charset="0"/>
            </a:rPr>
            <a:t>Endüstri 3.0</a:t>
          </a:r>
        </a:p>
        <a:p>
          <a:r>
            <a:rPr lang="tr-TR" sz="1600" dirty="0" err="1" smtClean="0">
              <a:ln/>
              <a:latin typeface="Maiandra GD" pitchFamily="34" charset="0"/>
            </a:rPr>
            <a:t>Otomatize</a:t>
          </a:r>
          <a:r>
            <a:rPr lang="tr-TR" sz="1600" dirty="0" smtClean="0">
              <a:ln/>
              <a:latin typeface="Maiandra GD" pitchFamily="34" charset="0"/>
            </a:rPr>
            <a:t> Üretim</a:t>
          </a:r>
        </a:p>
      </dgm:t>
    </dgm:pt>
    <dgm:pt modelId="{E6F37A07-2E21-4060-8477-D2583A4C1284}" type="parTrans" cxnId="{81A92457-09F6-43A2-A86C-5FDBD414371E}">
      <dgm:prSet/>
      <dgm:spPr/>
      <dgm:t>
        <a:bodyPr/>
        <a:lstStyle/>
        <a:p>
          <a:endParaRPr lang="tr-TR">
            <a:ln>
              <a:solidFill>
                <a:schemeClr val="bg1"/>
              </a:solidFill>
            </a:ln>
          </a:endParaRPr>
        </a:p>
      </dgm:t>
    </dgm:pt>
    <dgm:pt modelId="{FFDBBECD-780D-4AA7-B7A3-F41919219D8C}" type="sibTrans" cxnId="{81A92457-09F6-43A2-A86C-5FDBD414371E}">
      <dgm:prSet/>
      <dgm:spPr/>
      <dgm:t>
        <a:bodyPr/>
        <a:lstStyle/>
        <a:p>
          <a:endParaRPr lang="tr-TR">
            <a:ln>
              <a:solidFill>
                <a:schemeClr val="bg1"/>
              </a:solidFill>
            </a:ln>
          </a:endParaRPr>
        </a:p>
      </dgm:t>
    </dgm:pt>
    <dgm:pt modelId="{58EC6366-3E5A-4188-A89E-FDB0ECEC2E67}">
      <dgm:prSet phldrT="[Metin]" custT="1"/>
      <dgm:spPr/>
      <dgm:t>
        <a:bodyPr/>
        <a:lstStyle/>
        <a:p>
          <a:r>
            <a:rPr lang="tr-TR" sz="1600" dirty="0" smtClean="0">
              <a:ln/>
              <a:latin typeface="Maiandra GD" pitchFamily="34" charset="0"/>
            </a:rPr>
            <a:t>Endüstri 4.0 </a:t>
          </a:r>
        </a:p>
        <a:p>
          <a:r>
            <a:rPr lang="tr-TR" sz="1600" dirty="0" smtClean="0">
              <a:ln/>
              <a:latin typeface="Maiandra GD" pitchFamily="34" charset="0"/>
            </a:rPr>
            <a:t>Nesnelerin İnterneti</a:t>
          </a:r>
          <a:endParaRPr lang="tr-TR" sz="1600" dirty="0">
            <a:ln/>
            <a:latin typeface="Maiandra GD" pitchFamily="34" charset="0"/>
          </a:endParaRPr>
        </a:p>
      </dgm:t>
    </dgm:pt>
    <dgm:pt modelId="{0F61804B-BAA1-4E4D-ABB5-89AC383C80A9}" type="parTrans" cxnId="{BF8B7907-173B-4137-B188-4B93A6CD416B}">
      <dgm:prSet/>
      <dgm:spPr/>
      <dgm:t>
        <a:bodyPr/>
        <a:lstStyle/>
        <a:p>
          <a:endParaRPr lang="tr-TR">
            <a:ln>
              <a:solidFill>
                <a:schemeClr val="bg1"/>
              </a:solidFill>
            </a:ln>
          </a:endParaRPr>
        </a:p>
      </dgm:t>
    </dgm:pt>
    <dgm:pt modelId="{B749B258-5E88-4C33-A207-8444D5714EA4}" type="sibTrans" cxnId="{BF8B7907-173B-4137-B188-4B93A6CD416B}">
      <dgm:prSet/>
      <dgm:spPr/>
      <dgm:t>
        <a:bodyPr/>
        <a:lstStyle/>
        <a:p>
          <a:endParaRPr lang="tr-TR">
            <a:ln>
              <a:solidFill>
                <a:schemeClr val="bg1"/>
              </a:solidFill>
            </a:ln>
          </a:endParaRPr>
        </a:p>
      </dgm:t>
    </dgm:pt>
    <dgm:pt modelId="{5347F13E-CE3B-417F-A32B-5C973D9B5E70}" type="pres">
      <dgm:prSet presAssocID="{A482D6D1-4388-47A2-93F1-70147C5AE795}" presName="Name0" presStyleCnt="0">
        <dgm:presLayoutVars>
          <dgm:dir/>
          <dgm:resizeHandles val="exact"/>
        </dgm:presLayoutVars>
      </dgm:prSet>
      <dgm:spPr/>
      <dgm:t>
        <a:bodyPr/>
        <a:lstStyle/>
        <a:p>
          <a:endParaRPr lang="tr-TR"/>
        </a:p>
      </dgm:t>
    </dgm:pt>
    <dgm:pt modelId="{16BFEFED-F279-4EA9-BFAC-B520B553A0F4}" type="pres">
      <dgm:prSet presAssocID="{1F3FC136-D29C-4DB7-8030-F7CA08391539}" presName="Name5" presStyleLbl="vennNode1" presStyleIdx="0" presStyleCnt="4">
        <dgm:presLayoutVars>
          <dgm:bulletEnabled val="1"/>
        </dgm:presLayoutVars>
      </dgm:prSet>
      <dgm:spPr/>
      <dgm:t>
        <a:bodyPr/>
        <a:lstStyle/>
        <a:p>
          <a:endParaRPr lang="tr-TR"/>
        </a:p>
      </dgm:t>
    </dgm:pt>
    <dgm:pt modelId="{ABCF9C0A-AEB0-4E53-BEF1-67C164F830A0}" type="pres">
      <dgm:prSet presAssocID="{839C0A68-AB2D-4F9B-8109-1A139B7C800C}" presName="space" presStyleCnt="0"/>
      <dgm:spPr/>
    </dgm:pt>
    <dgm:pt modelId="{9050AB6B-B629-4590-8EAC-979CF7693A86}" type="pres">
      <dgm:prSet presAssocID="{BD735A6C-53DE-445D-8352-C0948358FB57}" presName="Name5" presStyleLbl="vennNode1" presStyleIdx="1" presStyleCnt="4">
        <dgm:presLayoutVars>
          <dgm:bulletEnabled val="1"/>
        </dgm:presLayoutVars>
      </dgm:prSet>
      <dgm:spPr/>
      <dgm:t>
        <a:bodyPr/>
        <a:lstStyle/>
        <a:p>
          <a:endParaRPr lang="tr-TR"/>
        </a:p>
      </dgm:t>
    </dgm:pt>
    <dgm:pt modelId="{8C2B22FD-53BB-4F70-8F29-43A92F128703}" type="pres">
      <dgm:prSet presAssocID="{0DB8D2C3-57F1-400E-87CF-D209669A157A}" presName="space" presStyleCnt="0"/>
      <dgm:spPr/>
    </dgm:pt>
    <dgm:pt modelId="{41FF0DB5-52E0-4A8E-9652-D683F03659DF}" type="pres">
      <dgm:prSet presAssocID="{01D950F5-1FA4-4486-896D-A6B7AE19049D}" presName="Name5" presStyleLbl="vennNode1" presStyleIdx="2" presStyleCnt="4">
        <dgm:presLayoutVars>
          <dgm:bulletEnabled val="1"/>
        </dgm:presLayoutVars>
      </dgm:prSet>
      <dgm:spPr/>
      <dgm:t>
        <a:bodyPr/>
        <a:lstStyle/>
        <a:p>
          <a:endParaRPr lang="tr-TR"/>
        </a:p>
      </dgm:t>
    </dgm:pt>
    <dgm:pt modelId="{A851231C-3C2D-4547-A2FF-93836210A8F7}" type="pres">
      <dgm:prSet presAssocID="{FFDBBECD-780D-4AA7-B7A3-F41919219D8C}" presName="space" presStyleCnt="0"/>
      <dgm:spPr/>
    </dgm:pt>
    <dgm:pt modelId="{39135AC5-A277-47F2-80B1-9D7A26486EBF}" type="pres">
      <dgm:prSet presAssocID="{58EC6366-3E5A-4188-A89E-FDB0ECEC2E67}" presName="Name5" presStyleLbl="vennNode1" presStyleIdx="3" presStyleCnt="4">
        <dgm:presLayoutVars>
          <dgm:bulletEnabled val="1"/>
        </dgm:presLayoutVars>
      </dgm:prSet>
      <dgm:spPr/>
      <dgm:t>
        <a:bodyPr/>
        <a:lstStyle/>
        <a:p>
          <a:endParaRPr lang="tr-TR"/>
        </a:p>
      </dgm:t>
    </dgm:pt>
  </dgm:ptLst>
  <dgm:cxnLst>
    <dgm:cxn modelId="{F0AE7F64-D3AE-4645-B9A9-5BBA42B9CC71}" type="presOf" srcId="{58EC6366-3E5A-4188-A89E-FDB0ECEC2E67}" destId="{39135AC5-A277-47F2-80B1-9D7A26486EBF}" srcOrd="0" destOrd="0" presId="urn:microsoft.com/office/officeart/2005/8/layout/venn3"/>
    <dgm:cxn modelId="{6891CEE6-6BEE-42A5-BD4C-851F96453998}" type="presOf" srcId="{1F3FC136-D29C-4DB7-8030-F7CA08391539}" destId="{16BFEFED-F279-4EA9-BFAC-B520B553A0F4}" srcOrd="0" destOrd="0" presId="urn:microsoft.com/office/officeart/2005/8/layout/venn3"/>
    <dgm:cxn modelId="{0A3DA57E-FECD-4429-AEAF-1D601B9FD166}" type="presOf" srcId="{01D950F5-1FA4-4486-896D-A6B7AE19049D}" destId="{41FF0DB5-52E0-4A8E-9652-D683F03659DF}" srcOrd="0" destOrd="0" presId="urn:microsoft.com/office/officeart/2005/8/layout/venn3"/>
    <dgm:cxn modelId="{0FE633DB-9F43-4CDC-942D-838159DD2CEB}" srcId="{A482D6D1-4388-47A2-93F1-70147C5AE795}" destId="{BD735A6C-53DE-445D-8352-C0948358FB57}" srcOrd="1" destOrd="0" parTransId="{7E28725C-E348-455E-8425-3215AFE222D0}" sibTransId="{0DB8D2C3-57F1-400E-87CF-D209669A157A}"/>
    <dgm:cxn modelId="{81A92457-09F6-43A2-A86C-5FDBD414371E}" srcId="{A482D6D1-4388-47A2-93F1-70147C5AE795}" destId="{01D950F5-1FA4-4486-896D-A6B7AE19049D}" srcOrd="2" destOrd="0" parTransId="{E6F37A07-2E21-4060-8477-D2583A4C1284}" sibTransId="{FFDBBECD-780D-4AA7-B7A3-F41919219D8C}"/>
    <dgm:cxn modelId="{6EEA5447-6937-4265-94B0-9C3A6A777DF4}" type="presOf" srcId="{BD735A6C-53DE-445D-8352-C0948358FB57}" destId="{9050AB6B-B629-4590-8EAC-979CF7693A86}" srcOrd="0" destOrd="0" presId="urn:microsoft.com/office/officeart/2005/8/layout/venn3"/>
    <dgm:cxn modelId="{545A7901-D1B6-4444-9494-382BB9A85C08}" srcId="{A482D6D1-4388-47A2-93F1-70147C5AE795}" destId="{1F3FC136-D29C-4DB7-8030-F7CA08391539}" srcOrd="0" destOrd="0" parTransId="{C16FE8C9-8A5E-41B8-B08B-1A376F822829}" sibTransId="{839C0A68-AB2D-4F9B-8109-1A139B7C800C}"/>
    <dgm:cxn modelId="{4A085A65-1B55-4867-A1E5-2C96E3FFC285}" type="presOf" srcId="{A482D6D1-4388-47A2-93F1-70147C5AE795}" destId="{5347F13E-CE3B-417F-A32B-5C973D9B5E70}" srcOrd="0" destOrd="0" presId="urn:microsoft.com/office/officeart/2005/8/layout/venn3"/>
    <dgm:cxn modelId="{BF8B7907-173B-4137-B188-4B93A6CD416B}" srcId="{A482D6D1-4388-47A2-93F1-70147C5AE795}" destId="{58EC6366-3E5A-4188-A89E-FDB0ECEC2E67}" srcOrd="3" destOrd="0" parTransId="{0F61804B-BAA1-4E4D-ABB5-89AC383C80A9}" sibTransId="{B749B258-5E88-4C33-A207-8444D5714EA4}"/>
    <dgm:cxn modelId="{34DB0C3B-B7F5-4B36-BAA2-828EAD6BE77B}" type="presParOf" srcId="{5347F13E-CE3B-417F-A32B-5C973D9B5E70}" destId="{16BFEFED-F279-4EA9-BFAC-B520B553A0F4}" srcOrd="0" destOrd="0" presId="urn:microsoft.com/office/officeart/2005/8/layout/venn3"/>
    <dgm:cxn modelId="{1466E3DD-E548-4C82-A0E7-AD8BDDBDECEB}" type="presParOf" srcId="{5347F13E-CE3B-417F-A32B-5C973D9B5E70}" destId="{ABCF9C0A-AEB0-4E53-BEF1-67C164F830A0}" srcOrd="1" destOrd="0" presId="urn:microsoft.com/office/officeart/2005/8/layout/venn3"/>
    <dgm:cxn modelId="{AF881F42-A9C5-4943-8D1B-7A452006DBA4}" type="presParOf" srcId="{5347F13E-CE3B-417F-A32B-5C973D9B5E70}" destId="{9050AB6B-B629-4590-8EAC-979CF7693A86}" srcOrd="2" destOrd="0" presId="urn:microsoft.com/office/officeart/2005/8/layout/venn3"/>
    <dgm:cxn modelId="{EC0DD5F2-4424-4580-9B24-9497476427C7}" type="presParOf" srcId="{5347F13E-CE3B-417F-A32B-5C973D9B5E70}" destId="{8C2B22FD-53BB-4F70-8F29-43A92F128703}" srcOrd="3" destOrd="0" presId="urn:microsoft.com/office/officeart/2005/8/layout/venn3"/>
    <dgm:cxn modelId="{DFCE1C38-3375-4664-9E5D-A69388E28784}" type="presParOf" srcId="{5347F13E-CE3B-417F-A32B-5C973D9B5E70}" destId="{41FF0DB5-52E0-4A8E-9652-D683F03659DF}" srcOrd="4" destOrd="0" presId="urn:microsoft.com/office/officeart/2005/8/layout/venn3"/>
    <dgm:cxn modelId="{58C4E60B-2929-432F-9FA2-F1F96B3D1DC4}" type="presParOf" srcId="{5347F13E-CE3B-417F-A32B-5C973D9B5E70}" destId="{A851231C-3C2D-4547-A2FF-93836210A8F7}" srcOrd="5" destOrd="0" presId="urn:microsoft.com/office/officeart/2005/8/layout/venn3"/>
    <dgm:cxn modelId="{C927E1E1-58C9-4CF1-A1DC-68806F7C112E}" type="presParOf" srcId="{5347F13E-CE3B-417F-A32B-5C973D9B5E70}" destId="{39135AC5-A277-47F2-80B1-9D7A26486EBF}"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7F05AB-2DC8-4EFE-9820-2BCDBCC353BC}" type="doc">
      <dgm:prSet loTypeId="urn:microsoft.com/office/officeart/2005/8/layout/chevron2" loCatId="process" qsTypeId="urn:microsoft.com/office/officeart/2005/8/quickstyle/3d9" qsCatId="3D" csTypeId="urn:microsoft.com/office/officeart/2005/8/colors/accent1_4" csCatId="accent1" phldr="1"/>
      <dgm:spPr/>
      <dgm:t>
        <a:bodyPr/>
        <a:lstStyle/>
        <a:p>
          <a:endParaRPr lang="tr-TR"/>
        </a:p>
      </dgm:t>
    </dgm:pt>
    <dgm:pt modelId="{37549AA7-AAE4-4732-8457-D6FBF25B19E7}">
      <dgm:prSet phldrT="[Metin]"/>
      <dgm:spPr>
        <a:solidFill>
          <a:schemeClr val="bg1">
            <a:lumMod val="85000"/>
          </a:schemeClr>
        </a:solidFill>
      </dgm:spPr>
      <dgm:t>
        <a:bodyPr/>
        <a:lstStyle/>
        <a:p>
          <a:r>
            <a:rPr lang="tr-TR" dirty="0" smtClean="0">
              <a:solidFill>
                <a:schemeClr val="tx1">
                  <a:lumMod val="75000"/>
                  <a:lumOff val="25000"/>
                </a:schemeClr>
              </a:solidFill>
            </a:rPr>
            <a:t>2003</a:t>
          </a:r>
          <a:endParaRPr lang="tr-TR" dirty="0">
            <a:solidFill>
              <a:schemeClr val="tx1">
                <a:lumMod val="75000"/>
                <a:lumOff val="25000"/>
              </a:schemeClr>
            </a:solidFill>
          </a:endParaRPr>
        </a:p>
      </dgm:t>
    </dgm:pt>
    <dgm:pt modelId="{27C1C758-9C8A-48D8-B18D-661C09274D16}" type="parTrans" cxnId="{D323FCE2-325F-4301-AC21-C63B4D392EBE}">
      <dgm:prSet/>
      <dgm:spPr/>
      <dgm:t>
        <a:bodyPr/>
        <a:lstStyle/>
        <a:p>
          <a:endParaRPr lang="tr-TR"/>
        </a:p>
      </dgm:t>
    </dgm:pt>
    <dgm:pt modelId="{AEB3CECB-7EE5-4E85-9218-E230E99E4077}" type="sibTrans" cxnId="{D323FCE2-325F-4301-AC21-C63B4D392EBE}">
      <dgm:prSet/>
      <dgm:spPr/>
      <dgm:t>
        <a:bodyPr/>
        <a:lstStyle/>
        <a:p>
          <a:endParaRPr lang="tr-TR"/>
        </a:p>
      </dgm:t>
    </dgm:pt>
    <dgm:pt modelId="{6F6A6A4A-AB7A-4E9A-BCC7-892AF33398C8}">
      <dgm:prSet phldrT="[Metin]" custT="1"/>
      <dgm:spPr/>
      <dgm:t>
        <a:bodyPr/>
        <a:lstStyle/>
        <a:p>
          <a:r>
            <a:rPr lang="tr-TR" sz="2800" dirty="0" smtClean="0">
              <a:latin typeface="Maiandra GD" pitchFamily="34" charset="0"/>
            </a:rPr>
            <a:t>500 Milyon</a:t>
          </a:r>
          <a:endParaRPr lang="tr-TR" sz="2800" dirty="0">
            <a:latin typeface="Maiandra GD" pitchFamily="34" charset="0"/>
          </a:endParaRPr>
        </a:p>
      </dgm:t>
    </dgm:pt>
    <dgm:pt modelId="{E67474FB-67A5-4327-8E9E-45FC9E26D6F0}" type="parTrans" cxnId="{07DE34CB-5896-4A21-962D-759B5245A911}">
      <dgm:prSet/>
      <dgm:spPr/>
      <dgm:t>
        <a:bodyPr/>
        <a:lstStyle/>
        <a:p>
          <a:endParaRPr lang="tr-TR"/>
        </a:p>
      </dgm:t>
    </dgm:pt>
    <dgm:pt modelId="{02C8C898-B14D-4FF8-B559-0365CBA1906A}" type="sibTrans" cxnId="{07DE34CB-5896-4A21-962D-759B5245A911}">
      <dgm:prSet/>
      <dgm:spPr/>
      <dgm:t>
        <a:bodyPr/>
        <a:lstStyle/>
        <a:p>
          <a:endParaRPr lang="tr-TR"/>
        </a:p>
      </dgm:t>
    </dgm:pt>
    <dgm:pt modelId="{7EC57F74-6312-470F-9DB8-6AB9A3F520E6}">
      <dgm:prSet phldrT="[Metin]"/>
      <dgm:spPr>
        <a:solidFill>
          <a:schemeClr val="bg1">
            <a:lumMod val="65000"/>
          </a:schemeClr>
        </a:solidFill>
      </dgm:spPr>
      <dgm:t>
        <a:bodyPr/>
        <a:lstStyle/>
        <a:p>
          <a:r>
            <a:rPr lang="tr-TR" dirty="0" smtClean="0">
              <a:solidFill>
                <a:schemeClr val="tx1">
                  <a:lumMod val="85000"/>
                  <a:lumOff val="15000"/>
                </a:schemeClr>
              </a:solidFill>
            </a:rPr>
            <a:t>2010</a:t>
          </a:r>
          <a:endParaRPr lang="tr-TR" dirty="0">
            <a:solidFill>
              <a:schemeClr val="tx1">
                <a:lumMod val="85000"/>
                <a:lumOff val="15000"/>
              </a:schemeClr>
            </a:solidFill>
          </a:endParaRPr>
        </a:p>
      </dgm:t>
    </dgm:pt>
    <dgm:pt modelId="{E1905CF9-0A6E-43E0-A921-E49FC10F7A89}" type="parTrans" cxnId="{EF1A6859-6600-4CDF-8329-1DDA7A58C46F}">
      <dgm:prSet/>
      <dgm:spPr/>
      <dgm:t>
        <a:bodyPr/>
        <a:lstStyle/>
        <a:p>
          <a:endParaRPr lang="tr-TR"/>
        </a:p>
      </dgm:t>
    </dgm:pt>
    <dgm:pt modelId="{0C52418E-682E-4E04-8F42-915FB7B66E2B}" type="sibTrans" cxnId="{EF1A6859-6600-4CDF-8329-1DDA7A58C46F}">
      <dgm:prSet/>
      <dgm:spPr/>
      <dgm:t>
        <a:bodyPr/>
        <a:lstStyle/>
        <a:p>
          <a:endParaRPr lang="tr-TR"/>
        </a:p>
      </dgm:t>
    </dgm:pt>
    <dgm:pt modelId="{03BDAC7D-EFF6-40FE-B27E-B9D9832B460E}">
      <dgm:prSet phldrT="[Metin]" custT="1"/>
      <dgm:spPr/>
      <dgm:t>
        <a:bodyPr/>
        <a:lstStyle/>
        <a:p>
          <a:r>
            <a:rPr lang="tr-TR" sz="4000" dirty="0" smtClean="0">
              <a:latin typeface="Maiandra GD" pitchFamily="34" charset="0"/>
            </a:rPr>
            <a:t>12,5 Milyar</a:t>
          </a:r>
          <a:endParaRPr lang="tr-TR" sz="4000" dirty="0">
            <a:latin typeface="Maiandra GD" pitchFamily="34" charset="0"/>
          </a:endParaRPr>
        </a:p>
      </dgm:t>
    </dgm:pt>
    <dgm:pt modelId="{933F746E-FE91-4D9A-A8A1-AC76EB35FB46}" type="parTrans" cxnId="{16F56C4E-4CB1-45E7-9BB7-AB78A2FFDE24}">
      <dgm:prSet/>
      <dgm:spPr/>
      <dgm:t>
        <a:bodyPr/>
        <a:lstStyle/>
        <a:p>
          <a:endParaRPr lang="tr-TR"/>
        </a:p>
      </dgm:t>
    </dgm:pt>
    <dgm:pt modelId="{B8FEF9BE-755B-4E24-97A2-B914D4609029}" type="sibTrans" cxnId="{16F56C4E-4CB1-45E7-9BB7-AB78A2FFDE24}">
      <dgm:prSet/>
      <dgm:spPr/>
      <dgm:t>
        <a:bodyPr/>
        <a:lstStyle/>
        <a:p>
          <a:endParaRPr lang="tr-TR"/>
        </a:p>
      </dgm:t>
    </dgm:pt>
    <dgm:pt modelId="{FF617DF7-6D54-43CC-83E1-ECF8DD2967F4}">
      <dgm:prSet phldrT="[Metin]"/>
      <dgm:spPr>
        <a:solidFill>
          <a:schemeClr val="bg1">
            <a:lumMod val="50000"/>
          </a:schemeClr>
        </a:solidFill>
      </dgm:spPr>
      <dgm:t>
        <a:bodyPr/>
        <a:lstStyle/>
        <a:p>
          <a:r>
            <a:rPr lang="tr-TR" dirty="0" smtClean="0">
              <a:solidFill>
                <a:schemeClr val="tx1">
                  <a:lumMod val="95000"/>
                  <a:lumOff val="5000"/>
                </a:schemeClr>
              </a:solidFill>
            </a:rPr>
            <a:t>2020</a:t>
          </a:r>
          <a:endParaRPr lang="tr-TR" dirty="0">
            <a:solidFill>
              <a:schemeClr val="tx1">
                <a:lumMod val="95000"/>
                <a:lumOff val="5000"/>
              </a:schemeClr>
            </a:solidFill>
          </a:endParaRPr>
        </a:p>
      </dgm:t>
    </dgm:pt>
    <dgm:pt modelId="{BA13B62B-ED30-42C2-99C4-965C22FFC885}" type="parTrans" cxnId="{660AB1D8-D38E-4EB5-A76D-E765D0F89997}">
      <dgm:prSet/>
      <dgm:spPr/>
      <dgm:t>
        <a:bodyPr/>
        <a:lstStyle/>
        <a:p>
          <a:endParaRPr lang="tr-TR"/>
        </a:p>
      </dgm:t>
    </dgm:pt>
    <dgm:pt modelId="{2354D021-F053-46F5-82E0-4823A394B6A3}" type="sibTrans" cxnId="{660AB1D8-D38E-4EB5-A76D-E765D0F89997}">
      <dgm:prSet/>
      <dgm:spPr/>
      <dgm:t>
        <a:bodyPr/>
        <a:lstStyle/>
        <a:p>
          <a:endParaRPr lang="tr-TR"/>
        </a:p>
      </dgm:t>
    </dgm:pt>
    <dgm:pt modelId="{5B9DCDEB-1F37-48F0-AC1C-73892BC883FF}">
      <dgm:prSet phldrT="[Metin]" custT="1"/>
      <dgm:spPr/>
      <dgm:t>
        <a:bodyPr/>
        <a:lstStyle/>
        <a:p>
          <a:r>
            <a:rPr lang="tr-TR" sz="5400" dirty="0" smtClean="0">
              <a:latin typeface="Maiandra GD" pitchFamily="34" charset="0"/>
            </a:rPr>
            <a:t>50 Milyar</a:t>
          </a:r>
          <a:endParaRPr lang="tr-TR" sz="5400" dirty="0">
            <a:latin typeface="Maiandra GD" pitchFamily="34" charset="0"/>
          </a:endParaRPr>
        </a:p>
      </dgm:t>
    </dgm:pt>
    <dgm:pt modelId="{69F55375-B792-4AAE-B56B-A047B9D8C469}" type="parTrans" cxnId="{247998A7-067D-416A-9269-634EB3FAC97A}">
      <dgm:prSet/>
      <dgm:spPr/>
      <dgm:t>
        <a:bodyPr/>
        <a:lstStyle/>
        <a:p>
          <a:endParaRPr lang="tr-TR"/>
        </a:p>
      </dgm:t>
    </dgm:pt>
    <dgm:pt modelId="{E028EB65-E427-4CAC-8F31-65D762BD6740}" type="sibTrans" cxnId="{247998A7-067D-416A-9269-634EB3FAC97A}">
      <dgm:prSet/>
      <dgm:spPr/>
      <dgm:t>
        <a:bodyPr/>
        <a:lstStyle/>
        <a:p>
          <a:endParaRPr lang="tr-TR"/>
        </a:p>
      </dgm:t>
    </dgm:pt>
    <dgm:pt modelId="{AE39E0D6-9FCB-497F-9906-E78A9DCFFBF4}" type="pres">
      <dgm:prSet presAssocID="{487F05AB-2DC8-4EFE-9820-2BCDBCC353BC}" presName="linearFlow" presStyleCnt="0">
        <dgm:presLayoutVars>
          <dgm:dir/>
          <dgm:animLvl val="lvl"/>
          <dgm:resizeHandles val="exact"/>
        </dgm:presLayoutVars>
      </dgm:prSet>
      <dgm:spPr/>
      <dgm:t>
        <a:bodyPr/>
        <a:lstStyle/>
        <a:p>
          <a:endParaRPr lang="tr-TR"/>
        </a:p>
      </dgm:t>
    </dgm:pt>
    <dgm:pt modelId="{758330FF-A7E1-4F4A-8A51-6D43738C4E02}" type="pres">
      <dgm:prSet presAssocID="{37549AA7-AAE4-4732-8457-D6FBF25B19E7}" presName="composite" presStyleCnt="0"/>
      <dgm:spPr/>
    </dgm:pt>
    <dgm:pt modelId="{5CD3F468-5999-43E5-8041-9B6E17E86032}" type="pres">
      <dgm:prSet presAssocID="{37549AA7-AAE4-4732-8457-D6FBF25B19E7}" presName="parentText" presStyleLbl="alignNode1" presStyleIdx="0" presStyleCnt="3">
        <dgm:presLayoutVars>
          <dgm:chMax val="1"/>
          <dgm:bulletEnabled val="1"/>
        </dgm:presLayoutVars>
      </dgm:prSet>
      <dgm:spPr/>
      <dgm:t>
        <a:bodyPr/>
        <a:lstStyle/>
        <a:p>
          <a:endParaRPr lang="tr-TR"/>
        </a:p>
      </dgm:t>
    </dgm:pt>
    <dgm:pt modelId="{8B7C9068-D4D4-4148-9AA8-8BDAA22B5D66}" type="pres">
      <dgm:prSet presAssocID="{37549AA7-AAE4-4732-8457-D6FBF25B19E7}" presName="descendantText" presStyleLbl="alignAcc1" presStyleIdx="0" presStyleCnt="3">
        <dgm:presLayoutVars>
          <dgm:bulletEnabled val="1"/>
        </dgm:presLayoutVars>
      </dgm:prSet>
      <dgm:spPr/>
      <dgm:t>
        <a:bodyPr/>
        <a:lstStyle/>
        <a:p>
          <a:endParaRPr lang="tr-TR"/>
        </a:p>
      </dgm:t>
    </dgm:pt>
    <dgm:pt modelId="{9B0FD27A-9161-44AA-B99F-B0349BEB4DFF}" type="pres">
      <dgm:prSet presAssocID="{AEB3CECB-7EE5-4E85-9218-E230E99E4077}" presName="sp" presStyleCnt="0"/>
      <dgm:spPr/>
    </dgm:pt>
    <dgm:pt modelId="{BFFBA357-E7B5-4A39-88F7-00EA51DA4878}" type="pres">
      <dgm:prSet presAssocID="{7EC57F74-6312-470F-9DB8-6AB9A3F520E6}" presName="composite" presStyleCnt="0"/>
      <dgm:spPr/>
    </dgm:pt>
    <dgm:pt modelId="{1867E849-30FF-42A2-92FD-BF0CD033E354}" type="pres">
      <dgm:prSet presAssocID="{7EC57F74-6312-470F-9DB8-6AB9A3F520E6}" presName="parentText" presStyleLbl="alignNode1" presStyleIdx="1" presStyleCnt="3">
        <dgm:presLayoutVars>
          <dgm:chMax val="1"/>
          <dgm:bulletEnabled val="1"/>
        </dgm:presLayoutVars>
      </dgm:prSet>
      <dgm:spPr/>
      <dgm:t>
        <a:bodyPr/>
        <a:lstStyle/>
        <a:p>
          <a:endParaRPr lang="tr-TR"/>
        </a:p>
      </dgm:t>
    </dgm:pt>
    <dgm:pt modelId="{E76CA9E1-BB11-4AE4-9B1B-7A272E21CA8E}" type="pres">
      <dgm:prSet presAssocID="{7EC57F74-6312-470F-9DB8-6AB9A3F520E6}" presName="descendantText" presStyleLbl="alignAcc1" presStyleIdx="1" presStyleCnt="3">
        <dgm:presLayoutVars>
          <dgm:bulletEnabled val="1"/>
        </dgm:presLayoutVars>
      </dgm:prSet>
      <dgm:spPr/>
      <dgm:t>
        <a:bodyPr/>
        <a:lstStyle/>
        <a:p>
          <a:endParaRPr lang="tr-TR"/>
        </a:p>
      </dgm:t>
    </dgm:pt>
    <dgm:pt modelId="{E16E3E53-9404-4BC3-88B7-27ECA020CD90}" type="pres">
      <dgm:prSet presAssocID="{0C52418E-682E-4E04-8F42-915FB7B66E2B}" presName="sp" presStyleCnt="0"/>
      <dgm:spPr/>
    </dgm:pt>
    <dgm:pt modelId="{B753F3FB-84D3-4889-9A92-973288A120E4}" type="pres">
      <dgm:prSet presAssocID="{FF617DF7-6D54-43CC-83E1-ECF8DD2967F4}" presName="composite" presStyleCnt="0"/>
      <dgm:spPr/>
    </dgm:pt>
    <dgm:pt modelId="{36EFC2E3-D789-4C0E-90D9-438548967DC8}" type="pres">
      <dgm:prSet presAssocID="{FF617DF7-6D54-43CC-83E1-ECF8DD2967F4}" presName="parentText" presStyleLbl="alignNode1" presStyleIdx="2" presStyleCnt="3">
        <dgm:presLayoutVars>
          <dgm:chMax val="1"/>
          <dgm:bulletEnabled val="1"/>
        </dgm:presLayoutVars>
      </dgm:prSet>
      <dgm:spPr/>
      <dgm:t>
        <a:bodyPr/>
        <a:lstStyle/>
        <a:p>
          <a:endParaRPr lang="tr-TR"/>
        </a:p>
      </dgm:t>
    </dgm:pt>
    <dgm:pt modelId="{E8AE8BBF-0553-4549-BCFC-FF7A16DD83EC}" type="pres">
      <dgm:prSet presAssocID="{FF617DF7-6D54-43CC-83E1-ECF8DD2967F4}" presName="descendantText" presStyleLbl="alignAcc1" presStyleIdx="2" presStyleCnt="3">
        <dgm:presLayoutVars>
          <dgm:bulletEnabled val="1"/>
        </dgm:presLayoutVars>
      </dgm:prSet>
      <dgm:spPr/>
      <dgm:t>
        <a:bodyPr/>
        <a:lstStyle/>
        <a:p>
          <a:endParaRPr lang="tr-TR"/>
        </a:p>
      </dgm:t>
    </dgm:pt>
  </dgm:ptLst>
  <dgm:cxnLst>
    <dgm:cxn modelId="{7E738680-D71A-44DE-925A-5B11306FFAD1}" type="presOf" srcId="{03BDAC7D-EFF6-40FE-B27E-B9D9832B460E}" destId="{E76CA9E1-BB11-4AE4-9B1B-7A272E21CA8E}" srcOrd="0" destOrd="0" presId="urn:microsoft.com/office/officeart/2005/8/layout/chevron2"/>
    <dgm:cxn modelId="{C9B4C62D-E45E-498D-AFD8-0AAFD5E6D0D8}" type="presOf" srcId="{5B9DCDEB-1F37-48F0-AC1C-73892BC883FF}" destId="{E8AE8BBF-0553-4549-BCFC-FF7A16DD83EC}" srcOrd="0" destOrd="0" presId="urn:microsoft.com/office/officeart/2005/8/layout/chevron2"/>
    <dgm:cxn modelId="{EF1A6859-6600-4CDF-8329-1DDA7A58C46F}" srcId="{487F05AB-2DC8-4EFE-9820-2BCDBCC353BC}" destId="{7EC57F74-6312-470F-9DB8-6AB9A3F520E6}" srcOrd="1" destOrd="0" parTransId="{E1905CF9-0A6E-43E0-A921-E49FC10F7A89}" sibTransId="{0C52418E-682E-4E04-8F42-915FB7B66E2B}"/>
    <dgm:cxn modelId="{0B6AAE70-4D84-4C6C-ADCB-C0150867AA02}" type="presOf" srcId="{7EC57F74-6312-470F-9DB8-6AB9A3F520E6}" destId="{1867E849-30FF-42A2-92FD-BF0CD033E354}" srcOrd="0" destOrd="0" presId="urn:microsoft.com/office/officeart/2005/8/layout/chevron2"/>
    <dgm:cxn modelId="{247998A7-067D-416A-9269-634EB3FAC97A}" srcId="{FF617DF7-6D54-43CC-83E1-ECF8DD2967F4}" destId="{5B9DCDEB-1F37-48F0-AC1C-73892BC883FF}" srcOrd="0" destOrd="0" parTransId="{69F55375-B792-4AAE-B56B-A047B9D8C469}" sibTransId="{E028EB65-E427-4CAC-8F31-65D762BD6740}"/>
    <dgm:cxn modelId="{5BD2929E-2FDB-48A3-A8E6-822DA60B7923}" type="presOf" srcId="{6F6A6A4A-AB7A-4E9A-BCC7-892AF33398C8}" destId="{8B7C9068-D4D4-4148-9AA8-8BDAA22B5D66}" srcOrd="0" destOrd="0" presId="urn:microsoft.com/office/officeart/2005/8/layout/chevron2"/>
    <dgm:cxn modelId="{ADAC93C2-5205-4144-9392-858C7B6A2245}" type="presOf" srcId="{37549AA7-AAE4-4732-8457-D6FBF25B19E7}" destId="{5CD3F468-5999-43E5-8041-9B6E17E86032}" srcOrd="0" destOrd="0" presId="urn:microsoft.com/office/officeart/2005/8/layout/chevron2"/>
    <dgm:cxn modelId="{16F56C4E-4CB1-45E7-9BB7-AB78A2FFDE24}" srcId="{7EC57F74-6312-470F-9DB8-6AB9A3F520E6}" destId="{03BDAC7D-EFF6-40FE-B27E-B9D9832B460E}" srcOrd="0" destOrd="0" parTransId="{933F746E-FE91-4D9A-A8A1-AC76EB35FB46}" sibTransId="{B8FEF9BE-755B-4E24-97A2-B914D4609029}"/>
    <dgm:cxn modelId="{D323FCE2-325F-4301-AC21-C63B4D392EBE}" srcId="{487F05AB-2DC8-4EFE-9820-2BCDBCC353BC}" destId="{37549AA7-AAE4-4732-8457-D6FBF25B19E7}" srcOrd="0" destOrd="0" parTransId="{27C1C758-9C8A-48D8-B18D-661C09274D16}" sibTransId="{AEB3CECB-7EE5-4E85-9218-E230E99E4077}"/>
    <dgm:cxn modelId="{07DE34CB-5896-4A21-962D-759B5245A911}" srcId="{37549AA7-AAE4-4732-8457-D6FBF25B19E7}" destId="{6F6A6A4A-AB7A-4E9A-BCC7-892AF33398C8}" srcOrd="0" destOrd="0" parTransId="{E67474FB-67A5-4327-8E9E-45FC9E26D6F0}" sibTransId="{02C8C898-B14D-4FF8-B559-0365CBA1906A}"/>
    <dgm:cxn modelId="{1F50D2FA-D221-418F-81C9-D98DA8DBA8D2}" type="presOf" srcId="{FF617DF7-6D54-43CC-83E1-ECF8DD2967F4}" destId="{36EFC2E3-D789-4C0E-90D9-438548967DC8}" srcOrd="0" destOrd="0" presId="urn:microsoft.com/office/officeart/2005/8/layout/chevron2"/>
    <dgm:cxn modelId="{660AB1D8-D38E-4EB5-A76D-E765D0F89997}" srcId="{487F05AB-2DC8-4EFE-9820-2BCDBCC353BC}" destId="{FF617DF7-6D54-43CC-83E1-ECF8DD2967F4}" srcOrd="2" destOrd="0" parTransId="{BA13B62B-ED30-42C2-99C4-965C22FFC885}" sibTransId="{2354D021-F053-46F5-82E0-4823A394B6A3}"/>
    <dgm:cxn modelId="{F1719910-BDBE-4207-9316-6B6D2F9FB2C4}" type="presOf" srcId="{487F05AB-2DC8-4EFE-9820-2BCDBCC353BC}" destId="{AE39E0D6-9FCB-497F-9906-E78A9DCFFBF4}" srcOrd="0" destOrd="0" presId="urn:microsoft.com/office/officeart/2005/8/layout/chevron2"/>
    <dgm:cxn modelId="{A7274030-E1EA-43AC-8364-8C5271638876}" type="presParOf" srcId="{AE39E0D6-9FCB-497F-9906-E78A9DCFFBF4}" destId="{758330FF-A7E1-4F4A-8A51-6D43738C4E02}" srcOrd="0" destOrd="0" presId="urn:microsoft.com/office/officeart/2005/8/layout/chevron2"/>
    <dgm:cxn modelId="{43D892AD-6B06-4260-9A71-92F6F12A515D}" type="presParOf" srcId="{758330FF-A7E1-4F4A-8A51-6D43738C4E02}" destId="{5CD3F468-5999-43E5-8041-9B6E17E86032}" srcOrd="0" destOrd="0" presId="urn:microsoft.com/office/officeart/2005/8/layout/chevron2"/>
    <dgm:cxn modelId="{74787F8C-1491-41E6-9956-8B238DB9FD40}" type="presParOf" srcId="{758330FF-A7E1-4F4A-8A51-6D43738C4E02}" destId="{8B7C9068-D4D4-4148-9AA8-8BDAA22B5D66}" srcOrd="1" destOrd="0" presId="urn:microsoft.com/office/officeart/2005/8/layout/chevron2"/>
    <dgm:cxn modelId="{ACEC3058-401C-44B4-A775-204A9FE146C7}" type="presParOf" srcId="{AE39E0D6-9FCB-497F-9906-E78A9DCFFBF4}" destId="{9B0FD27A-9161-44AA-B99F-B0349BEB4DFF}" srcOrd="1" destOrd="0" presId="urn:microsoft.com/office/officeart/2005/8/layout/chevron2"/>
    <dgm:cxn modelId="{0F798605-D6A6-4CA8-AC27-40D695D2EE02}" type="presParOf" srcId="{AE39E0D6-9FCB-497F-9906-E78A9DCFFBF4}" destId="{BFFBA357-E7B5-4A39-88F7-00EA51DA4878}" srcOrd="2" destOrd="0" presId="urn:microsoft.com/office/officeart/2005/8/layout/chevron2"/>
    <dgm:cxn modelId="{2F4E4AF3-DC2C-4CB6-9D6F-CA8342C452CB}" type="presParOf" srcId="{BFFBA357-E7B5-4A39-88F7-00EA51DA4878}" destId="{1867E849-30FF-42A2-92FD-BF0CD033E354}" srcOrd="0" destOrd="0" presId="urn:microsoft.com/office/officeart/2005/8/layout/chevron2"/>
    <dgm:cxn modelId="{A4903F6A-AD94-4B1B-A37E-36B6848B3263}" type="presParOf" srcId="{BFFBA357-E7B5-4A39-88F7-00EA51DA4878}" destId="{E76CA9E1-BB11-4AE4-9B1B-7A272E21CA8E}" srcOrd="1" destOrd="0" presId="urn:microsoft.com/office/officeart/2005/8/layout/chevron2"/>
    <dgm:cxn modelId="{1DF5A1E0-2055-433D-89D3-85B91CF9B6C9}" type="presParOf" srcId="{AE39E0D6-9FCB-497F-9906-E78A9DCFFBF4}" destId="{E16E3E53-9404-4BC3-88B7-27ECA020CD90}" srcOrd="3" destOrd="0" presId="urn:microsoft.com/office/officeart/2005/8/layout/chevron2"/>
    <dgm:cxn modelId="{D63D7765-FF2D-4DB8-95B2-9B856960F7B2}" type="presParOf" srcId="{AE39E0D6-9FCB-497F-9906-E78A9DCFFBF4}" destId="{B753F3FB-84D3-4889-9A92-973288A120E4}" srcOrd="4" destOrd="0" presId="urn:microsoft.com/office/officeart/2005/8/layout/chevron2"/>
    <dgm:cxn modelId="{6D456AEC-E6C7-402F-A73A-FCF0F5091EF3}" type="presParOf" srcId="{B753F3FB-84D3-4889-9A92-973288A120E4}" destId="{36EFC2E3-D789-4C0E-90D9-438548967DC8}" srcOrd="0" destOrd="0" presId="urn:microsoft.com/office/officeart/2005/8/layout/chevron2"/>
    <dgm:cxn modelId="{2D651826-97AB-4E20-9B0D-E48C7846B207}" type="presParOf" srcId="{B753F3FB-84D3-4889-9A92-973288A120E4}" destId="{E8AE8BBF-0553-4549-BCFC-FF7A16DD83E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BFEFED-F279-4EA9-BFAC-B520B553A0F4}">
      <dsp:nvSpPr>
        <dsp:cNvPr id="0" name=""/>
        <dsp:cNvSpPr/>
      </dsp:nvSpPr>
      <dsp:spPr>
        <a:xfrm>
          <a:off x="1584" y="233542"/>
          <a:ext cx="1590261" cy="1590261"/>
        </a:xfrm>
        <a:prstGeom prst="ellipse">
          <a:avLst/>
        </a:prstGeom>
        <a:solidFill>
          <a:schemeClr val="lt1">
            <a:alpha val="5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87517" tIns="22860" rIns="87517" bIns="22860" numCol="1" spcCol="1270" anchor="ctr" anchorCtr="0">
          <a:noAutofit/>
          <a:sp3d extrusionH="28000" prstMaterial="matte"/>
        </a:bodyPr>
        <a:lstStyle/>
        <a:p>
          <a:pPr lvl="0" algn="ctr" defTabSz="800100">
            <a:lnSpc>
              <a:spcPct val="90000"/>
            </a:lnSpc>
            <a:spcBef>
              <a:spcPct val="0"/>
            </a:spcBef>
            <a:spcAft>
              <a:spcPct val="35000"/>
            </a:spcAft>
          </a:pPr>
          <a:r>
            <a:rPr lang="tr-TR" sz="1800" kern="1200" dirty="0" smtClean="0">
              <a:ln/>
              <a:latin typeface="Maiandra GD" pitchFamily="34" charset="0"/>
            </a:rPr>
            <a:t>Endüstri 1.0 </a:t>
          </a:r>
        </a:p>
        <a:p>
          <a:pPr lvl="0" algn="ctr" defTabSz="800100">
            <a:lnSpc>
              <a:spcPct val="90000"/>
            </a:lnSpc>
            <a:spcBef>
              <a:spcPct val="0"/>
            </a:spcBef>
            <a:spcAft>
              <a:spcPct val="35000"/>
            </a:spcAft>
          </a:pPr>
          <a:r>
            <a:rPr lang="tr-TR" sz="1800" kern="1200" dirty="0" smtClean="0">
              <a:ln/>
              <a:latin typeface="Maiandra GD" pitchFamily="34" charset="0"/>
            </a:rPr>
            <a:t>Mekanik Üretim</a:t>
          </a:r>
          <a:endParaRPr lang="tr-TR" sz="1800" kern="1200" dirty="0">
            <a:ln/>
            <a:latin typeface="Maiandra GD" pitchFamily="34" charset="0"/>
          </a:endParaRPr>
        </a:p>
      </dsp:txBody>
      <dsp:txXfrm>
        <a:off x="234472" y="466430"/>
        <a:ext cx="1124485" cy="1124485"/>
      </dsp:txXfrm>
    </dsp:sp>
    <dsp:sp modelId="{9050AB6B-B629-4590-8EAC-979CF7693A86}">
      <dsp:nvSpPr>
        <dsp:cNvPr id="0" name=""/>
        <dsp:cNvSpPr/>
      </dsp:nvSpPr>
      <dsp:spPr>
        <a:xfrm>
          <a:off x="1273793" y="233542"/>
          <a:ext cx="1590261" cy="1590261"/>
        </a:xfrm>
        <a:prstGeom prst="ellipse">
          <a:avLst/>
        </a:prstGeom>
        <a:solidFill>
          <a:schemeClr val="lt1">
            <a:alpha val="5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87517" tIns="20320" rIns="87517" bIns="20320" numCol="1" spcCol="1270" anchor="ctr" anchorCtr="0">
          <a:noAutofit/>
          <a:sp3d extrusionH="28000" prstMaterial="matte"/>
        </a:bodyPr>
        <a:lstStyle/>
        <a:p>
          <a:pPr lvl="0" algn="ctr" defTabSz="711200">
            <a:lnSpc>
              <a:spcPct val="90000"/>
            </a:lnSpc>
            <a:spcBef>
              <a:spcPct val="0"/>
            </a:spcBef>
            <a:spcAft>
              <a:spcPct val="35000"/>
            </a:spcAft>
          </a:pPr>
          <a:r>
            <a:rPr lang="tr-TR" sz="1600" kern="1200" dirty="0" smtClean="0">
              <a:ln/>
              <a:latin typeface="Maiandra GD" pitchFamily="34" charset="0"/>
            </a:rPr>
            <a:t>Endüstri 2.0 </a:t>
          </a:r>
        </a:p>
        <a:p>
          <a:pPr lvl="0" algn="ctr" defTabSz="711200">
            <a:lnSpc>
              <a:spcPct val="90000"/>
            </a:lnSpc>
            <a:spcBef>
              <a:spcPct val="0"/>
            </a:spcBef>
            <a:spcAft>
              <a:spcPct val="35000"/>
            </a:spcAft>
          </a:pPr>
          <a:r>
            <a:rPr lang="tr-TR" sz="1600" kern="1200" dirty="0" smtClean="0">
              <a:ln/>
              <a:latin typeface="Maiandra GD" pitchFamily="34" charset="0"/>
            </a:rPr>
            <a:t>Seri Üretim</a:t>
          </a:r>
          <a:endParaRPr lang="tr-TR" sz="1600" kern="1200" dirty="0">
            <a:ln/>
            <a:latin typeface="Maiandra GD" pitchFamily="34" charset="0"/>
          </a:endParaRPr>
        </a:p>
      </dsp:txBody>
      <dsp:txXfrm>
        <a:off x="1506681" y="466430"/>
        <a:ext cx="1124485" cy="1124485"/>
      </dsp:txXfrm>
    </dsp:sp>
    <dsp:sp modelId="{41FF0DB5-52E0-4A8E-9652-D683F03659DF}">
      <dsp:nvSpPr>
        <dsp:cNvPr id="0" name=""/>
        <dsp:cNvSpPr/>
      </dsp:nvSpPr>
      <dsp:spPr>
        <a:xfrm>
          <a:off x="2546002" y="233542"/>
          <a:ext cx="1590261" cy="1590261"/>
        </a:xfrm>
        <a:prstGeom prst="ellipse">
          <a:avLst/>
        </a:prstGeom>
        <a:solidFill>
          <a:schemeClr val="lt1">
            <a:alpha val="5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87517" tIns="20320" rIns="87517" bIns="20320" numCol="1" spcCol="1270" anchor="ctr" anchorCtr="0">
          <a:noAutofit/>
          <a:sp3d extrusionH="28000" prstMaterial="matte"/>
        </a:bodyPr>
        <a:lstStyle/>
        <a:p>
          <a:pPr lvl="0" algn="ctr" defTabSz="711200">
            <a:lnSpc>
              <a:spcPct val="90000"/>
            </a:lnSpc>
            <a:spcBef>
              <a:spcPct val="0"/>
            </a:spcBef>
            <a:spcAft>
              <a:spcPct val="35000"/>
            </a:spcAft>
          </a:pPr>
          <a:r>
            <a:rPr lang="tr-TR" sz="1600" kern="1200" dirty="0" smtClean="0">
              <a:ln/>
              <a:latin typeface="Maiandra GD" pitchFamily="34" charset="0"/>
            </a:rPr>
            <a:t>Endüstri 3.0</a:t>
          </a:r>
        </a:p>
        <a:p>
          <a:pPr lvl="0" algn="ctr" defTabSz="711200">
            <a:lnSpc>
              <a:spcPct val="90000"/>
            </a:lnSpc>
            <a:spcBef>
              <a:spcPct val="0"/>
            </a:spcBef>
            <a:spcAft>
              <a:spcPct val="35000"/>
            </a:spcAft>
          </a:pPr>
          <a:r>
            <a:rPr lang="tr-TR" sz="1600" kern="1200" dirty="0" err="1" smtClean="0">
              <a:ln/>
              <a:latin typeface="Maiandra GD" pitchFamily="34" charset="0"/>
            </a:rPr>
            <a:t>Otomatize</a:t>
          </a:r>
          <a:r>
            <a:rPr lang="tr-TR" sz="1600" kern="1200" dirty="0" smtClean="0">
              <a:ln/>
              <a:latin typeface="Maiandra GD" pitchFamily="34" charset="0"/>
            </a:rPr>
            <a:t> Üretim</a:t>
          </a:r>
        </a:p>
      </dsp:txBody>
      <dsp:txXfrm>
        <a:off x="2778890" y="466430"/>
        <a:ext cx="1124485" cy="1124485"/>
      </dsp:txXfrm>
    </dsp:sp>
    <dsp:sp modelId="{39135AC5-A277-47F2-80B1-9D7A26486EBF}">
      <dsp:nvSpPr>
        <dsp:cNvPr id="0" name=""/>
        <dsp:cNvSpPr/>
      </dsp:nvSpPr>
      <dsp:spPr>
        <a:xfrm>
          <a:off x="3818211" y="233542"/>
          <a:ext cx="1590261" cy="1590261"/>
        </a:xfrm>
        <a:prstGeom prst="ellipse">
          <a:avLst/>
        </a:prstGeom>
        <a:solidFill>
          <a:schemeClr val="lt1">
            <a:alpha val="5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txBody>
        <a:bodyPr spcFirstLastPara="0" vert="horz" wrap="square" lIns="87517" tIns="20320" rIns="87517" bIns="20320" numCol="1" spcCol="1270" anchor="ctr" anchorCtr="0">
          <a:noAutofit/>
          <a:sp3d extrusionH="28000" prstMaterial="matte"/>
        </a:bodyPr>
        <a:lstStyle/>
        <a:p>
          <a:pPr lvl="0" algn="ctr" defTabSz="711200">
            <a:lnSpc>
              <a:spcPct val="90000"/>
            </a:lnSpc>
            <a:spcBef>
              <a:spcPct val="0"/>
            </a:spcBef>
            <a:spcAft>
              <a:spcPct val="35000"/>
            </a:spcAft>
          </a:pPr>
          <a:r>
            <a:rPr lang="tr-TR" sz="1600" kern="1200" dirty="0" smtClean="0">
              <a:ln/>
              <a:latin typeface="Maiandra GD" pitchFamily="34" charset="0"/>
            </a:rPr>
            <a:t>Endüstri 4.0 </a:t>
          </a:r>
        </a:p>
        <a:p>
          <a:pPr lvl="0" algn="ctr" defTabSz="711200">
            <a:lnSpc>
              <a:spcPct val="90000"/>
            </a:lnSpc>
            <a:spcBef>
              <a:spcPct val="0"/>
            </a:spcBef>
            <a:spcAft>
              <a:spcPct val="35000"/>
            </a:spcAft>
          </a:pPr>
          <a:r>
            <a:rPr lang="tr-TR" sz="1600" kern="1200" dirty="0" smtClean="0">
              <a:ln/>
              <a:latin typeface="Maiandra GD" pitchFamily="34" charset="0"/>
            </a:rPr>
            <a:t>Nesnelerin İnterneti</a:t>
          </a:r>
          <a:endParaRPr lang="tr-TR" sz="1600" kern="1200" dirty="0">
            <a:ln/>
            <a:latin typeface="Maiandra GD" pitchFamily="34" charset="0"/>
          </a:endParaRPr>
        </a:p>
      </dsp:txBody>
      <dsp:txXfrm>
        <a:off x="4051099" y="466430"/>
        <a:ext cx="1124485" cy="11244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3F468-5999-43E5-8041-9B6E17E86032}">
      <dsp:nvSpPr>
        <dsp:cNvPr id="0" name=""/>
        <dsp:cNvSpPr/>
      </dsp:nvSpPr>
      <dsp:spPr>
        <a:xfrm rot="5400000">
          <a:off x="-186007" y="189252"/>
          <a:ext cx="1240052" cy="868036"/>
        </a:xfrm>
        <a:prstGeom prst="chevron">
          <a:avLst/>
        </a:prstGeom>
        <a:solidFill>
          <a:schemeClr val="bg1">
            <a:lumMod val="85000"/>
          </a:schemeClr>
        </a:solidFill>
        <a:ln w="9525" cap="flat" cmpd="sng" algn="ctr">
          <a:solidFill>
            <a:schemeClr val="accent1">
              <a:shade val="50000"/>
              <a:hueOff val="0"/>
              <a:satOff val="0"/>
              <a:lumOff val="0"/>
              <a:alphaOff val="0"/>
            </a:schemeClr>
          </a:solidFill>
          <a:prstDash val="solid"/>
        </a:ln>
        <a:effectLst>
          <a:outerShdw blurRad="40000" dist="23000" dir="5400000" rotWithShape="0">
            <a:srgbClr val="000000">
              <a:alpha val="35000"/>
            </a:srgbClr>
          </a:outerShdw>
        </a:effectLst>
        <a:sp3d extrusionH="152250" prstMaterial="matte">
          <a:bevelT w="165100" prst="coolSlant"/>
        </a:sp3d>
      </dsp:spPr>
      <dsp:style>
        <a:lnRef idx="1">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sp3d extrusionH="28000" prstMaterial="matte"/>
        </a:bodyPr>
        <a:lstStyle/>
        <a:p>
          <a:pPr lvl="0" algn="ctr" defTabSz="977900">
            <a:lnSpc>
              <a:spcPct val="90000"/>
            </a:lnSpc>
            <a:spcBef>
              <a:spcPct val="0"/>
            </a:spcBef>
            <a:spcAft>
              <a:spcPct val="35000"/>
            </a:spcAft>
          </a:pPr>
          <a:r>
            <a:rPr lang="tr-TR" sz="2200" kern="1200" dirty="0" smtClean="0">
              <a:solidFill>
                <a:schemeClr val="tx1">
                  <a:lumMod val="75000"/>
                  <a:lumOff val="25000"/>
                </a:schemeClr>
              </a:solidFill>
            </a:rPr>
            <a:t>2003</a:t>
          </a:r>
          <a:endParaRPr lang="tr-TR" sz="2200" kern="1200" dirty="0">
            <a:solidFill>
              <a:schemeClr val="tx1">
                <a:lumMod val="75000"/>
                <a:lumOff val="25000"/>
              </a:schemeClr>
            </a:solidFill>
          </a:endParaRPr>
        </a:p>
      </dsp:txBody>
      <dsp:txXfrm rot="-5400000">
        <a:off x="1" y="437262"/>
        <a:ext cx="868036" cy="372016"/>
      </dsp:txXfrm>
    </dsp:sp>
    <dsp:sp modelId="{8B7C9068-D4D4-4148-9AA8-8BDAA22B5D66}">
      <dsp:nvSpPr>
        <dsp:cNvPr id="0" name=""/>
        <dsp:cNvSpPr/>
      </dsp:nvSpPr>
      <dsp:spPr>
        <a:xfrm rot="5400000">
          <a:off x="3202788" y="-2331507"/>
          <a:ext cx="806033" cy="5475537"/>
        </a:xfrm>
        <a:prstGeom prst="round2SameRect">
          <a:avLst/>
        </a:prstGeom>
        <a:solidFill>
          <a:schemeClr val="lt1">
            <a:alpha val="9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tr-TR" sz="2800" kern="1200" dirty="0" smtClean="0">
              <a:latin typeface="Maiandra GD" pitchFamily="34" charset="0"/>
            </a:rPr>
            <a:t>500 Milyon</a:t>
          </a:r>
          <a:endParaRPr lang="tr-TR" sz="2800" kern="1200" dirty="0">
            <a:latin typeface="Maiandra GD" pitchFamily="34" charset="0"/>
          </a:endParaRPr>
        </a:p>
      </dsp:txBody>
      <dsp:txXfrm rot="-5400000">
        <a:off x="868037" y="42591"/>
        <a:ext cx="5436190" cy="727339"/>
      </dsp:txXfrm>
    </dsp:sp>
    <dsp:sp modelId="{1867E849-30FF-42A2-92FD-BF0CD033E354}">
      <dsp:nvSpPr>
        <dsp:cNvPr id="0" name=""/>
        <dsp:cNvSpPr/>
      </dsp:nvSpPr>
      <dsp:spPr>
        <a:xfrm rot="5400000">
          <a:off x="-186007" y="1229665"/>
          <a:ext cx="1240052" cy="868036"/>
        </a:xfrm>
        <a:prstGeom prst="chevron">
          <a:avLst/>
        </a:prstGeom>
        <a:solidFill>
          <a:schemeClr val="bg1">
            <a:lumMod val="65000"/>
          </a:schemeClr>
        </a:solidFill>
        <a:ln w="9525" cap="flat" cmpd="sng" algn="ctr">
          <a:solidFill>
            <a:schemeClr val="accent1">
              <a:shade val="50000"/>
              <a:hueOff val="240958"/>
              <a:satOff val="-5040"/>
              <a:lumOff val="28042"/>
              <a:alphaOff val="0"/>
            </a:schemeClr>
          </a:solidFill>
          <a:prstDash val="solid"/>
        </a:ln>
        <a:effectLst>
          <a:outerShdw blurRad="40000" dist="23000" dir="5400000" rotWithShape="0">
            <a:srgbClr val="000000">
              <a:alpha val="35000"/>
            </a:srgbClr>
          </a:outerShdw>
        </a:effectLst>
        <a:sp3d extrusionH="152250" prstMaterial="matte">
          <a:bevelT w="165100" prst="coolSlant"/>
        </a:sp3d>
      </dsp:spPr>
      <dsp:style>
        <a:lnRef idx="1">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sp3d extrusionH="28000" prstMaterial="matte"/>
        </a:bodyPr>
        <a:lstStyle/>
        <a:p>
          <a:pPr lvl="0" algn="ctr" defTabSz="977900">
            <a:lnSpc>
              <a:spcPct val="90000"/>
            </a:lnSpc>
            <a:spcBef>
              <a:spcPct val="0"/>
            </a:spcBef>
            <a:spcAft>
              <a:spcPct val="35000"/>
            </a:spcAft>
          </a:pPr>
          <a:r>
            <a:rPr lang="tr-TR" sz="2200" kern="1200" dirty="0" smtClean="0">
              <a:solidFill>
                <a:schemeClr val="tx1">
                  <a:lumMod val="85000"/>
                  <a:lumOff val="15000"/>
                </a:schemeClr>
              </a:solidFill>
            </a:rPr>
            <a:t>2010</a:t>
          </a:r>
          <a:endParaRPr lang="tr-TR" sz="2200" kern="1200" dirty="0">
            <a:solidFill>
              <a:schemeClr val="tx1">
                <a:lumMod val="85000"/>
                <a:lumOff val="15000"/>
              </a:schemeClr>
            </a:solidFill>
          </a:endParaRPr>
        </a:p>
      </dsp:txBody>
      <dsp:txXfrm rot="-5400000">
        <a:off x="1" y="1477675"/>
        <a:ext cx="868036" cy="372016"/>
      </dsp:txXfrm>
    </dsp:sp>
    <dsp:sp modelId="{E76CA9E1-BB11-4AE4-9B1B-7A272E21CA8E}">
      <dsp:nvSpPr>
        <dsp:cNvPr id="0" name=""/>
        <dsp:cNvSpPr/>
      </dsp:nvSpPr>
      <dsp:spPr>
        <a:xfrm rot="5400000">
          <a:off x="3202788" y="-1291093"/>
          <a:ext cx="806033" cy="5475537"/>
        </a:xfrm>
        <a:prstGeom prst="round2SameRect">
          <a:avLst/>
        </a:prstGeom>
        <a:solidFill>
          <a:schemeClr val="lt1">
            <a:alpha val="9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284480" tIns="25400" rIns="25400" bIns="25400" numCol="1" spcCol="1270" anchor="ctr" anchorCtr="0">
          <a:noAutofit/>
        </a:bodyPr>
        <a:lstStyle/>
        <a:p>
          <a:pPr marL="285750" lvl="1" indent="-285750" algn="l" defTabSz="1778000">
            <a:lnSpc>
              <a:spcPct val="90000"/>
            </a:lnSpc>
            <a:spcBef>
              <a:spcPct val="0"/>
            </a:spcBef>
            <a:spcAft>
              <a:spcPct val="15000"/>
            </a:spcAft>
            <a:buChar char="••"/>
          </a:pPr>
          <a:r>
            <a:rPr lang="tr-TR" sz="4000" kern="1200" dirty="0" smtClean="0">
              <a:latin typeface="Maiandra GD" pitchFamily="34" charset="0"/>
            </a:rPr>
            <a:t>12,5 Milyar</a:t>
          </a:r>
          <a:endParaRPr lang="tr-TR" sz="4000" kern="1200" dirty="0">
            <a:latin typeface="Maiandra GD" pitchFamily="34" charset="0"/>
          </a:endParaRPr>
        </a:p>
      </dsp:txBody>
      <dsp:txXfrm rot="-5400000">
        <a:off x="868037" y="1083005"/>
        <a:ext cx="5436190" cy="727339"/>
      </dsp:txXfrm>
    </dsp:sp>
    <dsp:sp modelId="{36EFC2E3-D789-4C0E-90D9-438548967DC8}">
      <dsp:nvSpPr>
        <dsp:cNvPr id="0" name=""/>
        <dsp:cNvSpPr/>
      </dsp:nvSpPr>
      <dsp:spPr>
        <a:xfrm rot="5400000">
          <a:off x="-186007" y="2270079"/>
          <a:ext cx="1240052" cy="868036"/>
        </a:xfrm>
        <a:prstGeom prst="chevron">
          <a:avLst/>
        </a:prstGeom>
        <a:solidFill>
          <a:schemeClr val="bg1">
            <a:lumMod val="50000"/>
          </a:schemeClr>
        </a:solidFill>
        <a:ln w="9525" cap="flat" cmpd="sng" algn="ctr">
          <a:solidFill>
            <a:schemeClr val="accent1">
              <a:shade val="50000"/>
              <a:hueOff val="240958"/>
              <a:satOff val="-5040"/>
              <a:lumOff val="28042"/>
              <a:alphaOff val="0"/>
            </a:schemeClr>
          </a:solidFill>
          <a:prstDash val="solid"/>
        </a:ln>
        <a:effectLst>
          <a:outerShdw blurRad="40000" dist="23000" dir="5400000" rotWithShape="0">
            <a:srgbClr val="000000">
              <a:alpha val="35000"/>
            </a:srgbClr>
          </a:outerShdw>
        </a:effectLst>
        <a:sp3d extrusionH="152250" prstMaterial="matte">
          <a:bevelT w="165100" prst="coolSlant"/>
        </a:sp3d>
      </dsp:spPr>
      <dsp:style>
        <a:lnRef idx="1">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sp3d extrusionH="28000" prstMaterial="matte"/>
        </a:bodyPr>
        <a:lstStyle/>
        <a:p>
          <a:pPr lvl="0" algn="ctr" defTabSz="977900">
            <a:lnSpc>
              <a:spcPct val="90000"/>
            </a:lnSpc>
            <a:spcBef>
              <a:spcPct val="0"/>
            </a:spcBef>
            <a:spcAft>
              <a:spcPct val="35000"/>
            </a:spcAft>
          </a:pPr>
          <a:r>
            <a:rPr lang="tr-TR" sz="2200" kern="1200" dirty="0" smtClean="0">
              <a:solidFill>
                <a:schemeClr val="tx1">
                  <a:lumMod val="95000"/>
                  <a:lumOff val="5000"/>
                </a:schemeClr>
              </a:solidFill>
            </a:rPr>
            <a:t>2020</a:t>
          </a:r>
          <a:endParaRPr lang="tr-TR" sz="2200" kern="1200" dirty="0">
            <a:solidFill>
              <a:schemeClr val="tx1">
                <a:lumMod val="95000"/>
                <a:lumOff val="5000"/>
              </a:schemeClr>
            </a:solidFill>
          </a:endParaRPr>
        </a:p>
      </dsp:txBody>
      <dsp:txXfrm rot="-5400000">
        <a:off x="1" y="2518089"/>
        <a:ext cx="868036" cy="372016"/>
      </dsp:txXfrm>
    </dsp:sp>
    <dsp:sp modelId="{E8AE8BBF-0553-4549-BCFC-FF7A16DD83EC}">
      <dsp:nvSpPr>
        <dsp:cNvPr id="0" name=""/>
        <dsp:cNvSpPr/>
      </dsp:nvSpPr>
      <dsp:spPr>
        <a:xfrm rot="5400000">
          <a:off x="3202788" y="-250680"/>
          <a:ext cx="806033" cy="5475537"/>
        </a:xfrm>
        <a:prstGeom prst="round2SameRect">
          <a:avLst/>
        </a:prstGeom>
        <a:solidFill>
          <a:schemeClr val="lt1">
            <a:alpha val="9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384048" tIns="34290" rIns="34290" bIns="34290" numCol="1" spcCol="1270" anchor="ctr" anchorCtr="0">
          <a:noAutofit/>
        </a:bodyPr>
        <a:lstStyle/>
        <a:p>
          <a:pPr marL="285750" lvl="1" indent="-285750" algn="l" defTabSz="2400300">
            <a:lnSpc>
              <a:spcPct val="90000"/>
            </a:lnSpc>
            <a:spcBef>
              <a:spcPct val="0"/>
            </a:spcBef>
            <a:spcAft>
              <a:spcPct val="15000"/>
            </a:spcAft>
            <a:buChar char="••"/>
          </a:pPr>
          <a:r>
            <a:rPr lang="tr-TR" sz="5400" kern="1200" dirty="0" smtClean="0">
              <a:latin typeface="Maiandra GD" pitchFamily="34" charset="0"/>
            </a:rPr>
            <a:t>50 Milyar</a:t>
          </a:r>
          <a:endParaRPr lang="tr-TR" sz="5400" kern="1200" dirty="0">
            <a:latin typeface="Maiandra GD" pitchFamily="34" charset="0"/>
          </a:endParaRPr>
        </a:p>
      </dsp:txBody>
      <dsp:txXfrm rot="-5400000">
        <a:off x="868037" y="2123418"/>
        <a:ext cx="5436190" cy="727339"/>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F56A9F8-54FD-4127-ABB4-89F6641E78CB}" type="datetimeFigureOut">
              <a:rPr lang="tr-TR"/>
              <a:pPr>
                <a:defRPr/>
              </a:pPr>
              <a:t>28.9.2020</a:t>
            </a:fld>
            <a:endParaRPr lang="tr-TR"/>
          </a:p>
        </p:txBody>
      </p:sp>
      <p:sp>
        <p:nvSpPr>
          <p:cNvPr id="4" name="3 Slayt Görüntüsü Yer Tutucusu"/>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BBA80A1-D62D-418A-95F9-D0A064EF11A2}" type="slidenum">
              <a:rPr lang="tr-TR" altLang="tr-TR"/>
              <a:pPr/>
              <a:t>‹#›</a:t>
            </a:fld>
            <a:endParaRPr lang="tr-T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30724"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fld id="{20246DD2-163A-4E47-A27F-E11E0F0FE604}" type="slidenum">
              <a:rPr lang="tr-TR" altLang="tr-TR"/>
              <a:pPr/>
              <a:t>2</a:t>
            </a:fld>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771525" y="2130427"/>
            <a:ext cx="8743950" cy="1470026"/>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Date Placeholder 3"/>
          <p:cNvSpPr>
            <a:spLocks noGrp="1" noChangeArrowheads="1"/>
          </p:cNvSpPr>
          <p:nvPr>
            <p:ph type="dt" sz="half" idx="10"/>
          </p:nvPr>
        </p:nvSpPr>
        <p:spPr>
          <a:ln/>
        </p:spPr>
        <p:txBody>
          <a:bodyPr/>
          <a:lstStyle>
            <a:lvl1pPr>
              <a:defRPr/>
            </a:lvl1pPr>
          </a:lstStyle>
          <a:p>
            <a:pPr>
              <a:defRPr/>
            </a:pPr>
            <a:fld id="{2247EE3A-6481-4BEE-B3A2-0101E596E9FC}"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926DDDAC-D248-4261-BC42-30A50D1A3DF6}" type="slidenum">
              <a:rPr lang="bs-Latn-BA" altLang="en-US"/>
              <a:pPr/>
              <a:t>‹#›</a:t>
            </a:fld>
            <a:endParaRPr lang="bs-Latn-BA" altLang="en-US"/>
          </a:p>
        </p:txBody>
      </p:sp>
    </p:spTree>
    <p:extLst>
      <p:ext uri="{BB962C8B-B14F-4D97-AF65-F5344CB8AC3E}">
        <p14:creationId xmlns:p14="http://schemas.microsoft.com/office/powerpoint/2010/main" val="1658476880"/>
      </p:ext>
    </p:extLst>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Date Placeholder 3"/>
          <p:cNvSpPr>
            <a:spLocks noGrp="1" noChangeArrowheads="1"/>
          </p:cNvSpPr>
          <p:nvPr>
            <p:ph type="dt" sz="half" idx="10"/>
          </p:nvPr>
        </p:nvSpPr>
        <p:spPr>
          <a:ln/>
        </p:spPr>
        <p:txBody>
          <a:bodyPr/>
          <a:lstStyle>
            <a:lvl1pPr>
              <a:defRPr/>
            </a:lvl1pPr>
          </a:lstStyle>
          <a:p>
            <a:pPr>
              <a:defRPr/>
            </a:pPr>
            <a:fld id="{15370982-BD80-4473-A736-D6BB95C8CDD6}"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85FC1070-E42D-46F0-A1BC-62E80AC6502E}" type="slidenum">
              <a:rPr lang="bs-Latn-BA" altLang="en-US"/>
              <a:pPr/>
              <a:t>‹#›</a:t>
            </a:fld>
            <a:endParaRPr lang="bs-Latn-BA" altLang="en-US"/>
          </a:p>
        </p:txBody>
      </p:sp>
    </p:spTree>
    <p:extLst>
      <p:ext uri="{BB962C8B-B14F-4D97-AF65-F5344CB8AC3E}">
        <p14:creationId xmlns:p14="http://schemas.microsoft.com/office/powerpoint/2010/main" val="1255474953"/>
      </p:ext>
    </p:extLst>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812603" y="4406902"/>
            <a:ext cx="8743950" cy="1362074"/>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812603" y="2906712"/>
            <a:ext cx="8743950"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Date Placeholder 3"/>
          <p:cNvSpPr>
            <a:spLocks noGrp="1" noChangeArrowheads="1"/>
          </p:cNvSpPr>
          <p:nvPr>
            <p:ph type="dt" sz="half" idx="10"/>
          </p:nvPr>
        </p:nvSpPr>
        <p:spPr>
          <a:ln/>
        </p:spPr>
        <p:txBody>
          <a:bodyPr/>
          <a:lstStyle>
            <a:lvl1pPr>
              <a:defRPr/>
            </a:lvl1pPr>
          </a:lstStyle>
          <a:p>
            <a:pPr>
              <a:defRPr/>
            </a:pPr>
            <a:fld id="{B58B7C44-83C9-41F2-9A76-91B6D8C531B8}"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413691DB-DC0D-4E08-9B98-B40889A393A8}" type="slidenum">
              <a:rPr lang="bs-Latn-BA" altLang="en-US"/>
              <a:pPr/>
              <a:t>‹#›</a:t>
            </a:fld>
            <a:endParaRPr lang="bs-Latn-BA" altLang="en-US"/>
          </a:p>
        </p:txBody>
      </p:sp>
    </p:spTree>
    <p:extLst>
      <p:ext uri="{BB962C8B-B14F-4D97-AF65-F5344CB8AC3E}">
        <p14:creationId xmlns:p14="http://schemas.microsoft.com/office/powerpoint/2010/main" val="2076906631"/>
      </p:ext>
    </p:extLst>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514351" y="1557344"/>
            <a:ext cx="4543425"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5229226" y="1557344"/>
            <a:ext cx="4543425"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Date Placeholder 3"/>
          <p:cNvSpPr>
            <a:spLocks noGrp="1" noChangeArrowheads="1"/>
          </p:cNvSpPr>
          <p:nvPr>
            <p:ph type="dt" sz="half" idx="10"/>
          </p:nvPr>
        </p:nvSpPr>
        <p:spPr>
          <a:ln/>
        </p:spPr>
        <p:txBody>
          <a:bodyPr/>
          <a:lstStyle>
            <a:lvl1pPr>
              <a:defRPr/>
            </a:lvl1pPr>
          </a:lstStyle>
          <a:p>
            <a:pPr>
              <a:defRPr/>
            </a:pPr>
            <a:fld id="{A46824AB-8D14-47D5-97D4-9F84DAE97AB8}" type="datetimeFigureOut">
              <a:rPr lang="bs-Latn-BA" altLang="en-US"/>
              <a:pPr>
                <a:defRPr/>
              </a:pPr>
              <a:t>28.9.2020</a:t>
            </a:fld>
            <a:endParaRPr lang="bs-Latn-BA"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7" name="Slide Number Placeholder 5"/>
          <p:cNvSpPr>
            <a:spLocks noGrp="1" noChangeArrowheads="1"/>
          </p:cNvSpPr>
          <p:nvPr>
            <p:ph type="sldNum" sz="quarter" idx="12"/>
          </p:nvPr>
        </p:nvSpPr>
        <p:spPr>
          <a:ln/>
        </p:spPr>
        <p:txBody>
          <a:bodyPr/>
          <a:lstStyle>
            <a:lvl1pPr>
              <a:defRPr/>
            </a:lvl1pPr>
          </a:lstStyle>
          <a:p>
            <a:fld id="{2B9A3750-9FAC-43F8-A2EC-B2A6AA7B362E}" type="slidenum">
              <a:rPr lang="bs-Latn-BA" altLang="en-US"/>
              <a:pPr/>
              <a:t>‹#›</a:t>
            </a:fld>
            <a:endParaRPr lang="bs-Latn-BA" altLang="en-US"/>
          </a:p>
        </p:txBody>
      </p:sp>
    </p:spTree>
    <p:extLst>
      <p:ext uri="{BB962C8B-B14F-4D97-AF65-F5344CB8AC3E}">
        <p14:creationId xmlns:p14="http://schemas.microsoft.com/office/powerpoint/2010/main" val="560796260"/>
      </p:ext>
    </p:extLst>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14350" y="274640"/>
            <a:ext cx="92583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514350" y="1535112"/>
            <a:ext cx="4545212" cy="6397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5225658" y="1535112"/>
            <a:ext cx="4546996" cy="6397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5225658" y="2174875"/>
            <a:ext cx="454699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Date Placeholder 3"/>
          <p:cNvSpPr>
            <a:spLocks noGrp="1" noChangeArrowheads="1"/>
          </p:cNvSpPr>
          <p:nvPr>
            <p:ph type="dt" sz="half" idx="10"/>
          </p:nvPr>
        </p:nvSpPr>
        <p:spPr>
          <a:ln/>
        </p:spPr>
        <p:txBody>
          <a:bodyPr/>
          <a:lstStyle>
            <a:lvl1pPr>
              <a:defRPr/>
            </a:lvl1pPr>
          </a:lstStyle>
          <a:p>
            <a:pPr>
              <a:defRPr/>
            </a:pPr>
            <a:fld id="{60170A8E-BA69-442A-8352-F71DEEC32BC3}" type="datetimeFigureOut">
              <a:rPr lang="bs-Latn-BA" altLang="en-US"/>
              <a:pPr>
                <a:defRPr/>
              </a:pPr>
              <a:t>28.9.2020</a:t>
            </a:fld>
            <a:endParaRPr lang="bs-Latn-BA"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9" name="Slide Number Placeholder 5"/>
          <p:cNvSpPr>
            <a:spLocks noGrp="1" noChangeArrowheads="1"/>
          </p:cNvSpPr>
          <p:nvPr>
            <p:ph type="sldNum" sz="quarter" idx="12"/>
          </p:nvPr>
        </p:nvSpPr>
        <p:spPr>
          <a:ln/>
        </p:spPr>
        <p:txBody>
          <a:bodyPr/>
          <a:lstStyle>
            <a:lvl1pPr>
              <a:defRPr/>
            </a:lvl1pPr>
          </a:lstStyle>
          <a:p>
            <a:fld id="{9E1305DD-4E0D-48A1-A341-4910647C9B12}" type="slidenum">
              <a:rPr lang="bs-Latn-BA" altLang="en-US"/>
              <a:pPr/>
              <a:t>‹#›</a:t>
            </a:fld>
            <a:endParaRPr lang="bs-Latn-BA" altLang="en-US"/>
          </a:p>
        </p:txBody>
      </p:sp>
    </p:spTree>
    <p:extLst>
      <p:ext uri="{BB962C8B-B14F-4D97-AF65-F5344CB8AC3E}">
        <p14:creationId xmlns:p14="http://schemas.microsoft.com/office/powerpoint/2010/main" val="3781760664"/>
      </p:ext>
    </p:extLst>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Date Placeholder 3"/>
          <p:cNvSpPr>
            <a:spLocks noGrp="1" noChangeArrowheads="1"/>
          </p:cNvSpPr>
          <p:nvPr>
            <p:ph type="dt" sz="half" idx="10"/>
          </p:nvPr>
        </p:nvSpPr>
        <p:spPr>
          <a:ln/>
        </p:spPr>
        <p:txBody>
          <a:bodyPr/>
          <a:lstStyle>
            <a:lvl1pPr>
              <a:defRPr/>
            </a:lvl1pPr>
          </a:lstStyle>
          <a:p>
            <a:pPr>
              <a:defRPr/>
            </a:pPr>
            <a:fld id="{01D6214F-7B3D-4559-9012-57F6DBA44FE5}" type="datetimeFigureOut">
              <a:rPr lang="bs-Latn-BA" altLang="en-US"/>
              <a:pPr>
                <a:defRPr/>
              </a:pPr>
              <a:t>28.9.2020</a:t>
            </a:fld>
            <a:endParaRPr lang="bs-Latn-BA"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5" name="Slide Number Placeholder 5"/>
          <p:cNvSpPr>
            <a:spLocks noGrp="1" noChangeArrowheads="1"/>
          </p:cNvSpPr>
          <p:nvPr>
            <p:ph type="sldNum" sz="quarter" idx="12"/>
          </p:nvPr>
        </p:nvSpPr>
        <p:spPr>
          <a:ln/>
        </p:spPr>
        <p:txBody>
          <a:bodyPr/>
          <a:lstStyle>
            <a:lvl1pPr>
              <a:defRPr/>
            </a:lvl1pPr>
          </a:lstStyle>
          <a:p>
            <a:fld id="{A521FBE2-1CD0-4BFE-9E54-6734AC20A4B6}" type="slidenum">
              <a:rPr lang="bs-Latn-BA" altLang="en-US"/>
              <a:pPr/>
              <a:t>‹#›</a:t>
            </a:fld>
            <a:endParaRPr lang="bs-Latn-BA" altLang="en-US"/>
          </a:p>
        </p:txBody>
      </p:sp>
    </p:spTree>
    <p:extLst>
      <p:ext uri="{BB962C8B-B14F-4D97-AF65-F5344CB8AC3E}">
        <p14:creationId xmlns:p14="http://schemas.microsoft.com/office/powerpoint/2010/main" val="3902559076"/>
      </p:ext>
    </p:extLst>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E63A9CA8-7790-4576-A83A-B644BC4D3876}" type="datetimeFigureOut">
              <a:rPr lang="bs-Latn-BA" altLang="en-US"/>
              <a:pPr>
                <a:defRPr/>
              </a:pPr>
              <a:t>28.9.2020</a:t>
            </a:fld>
            <a:endParaRPr lang="bs-Latn-BA"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4" name="Slide Number Placeholder 5"/>
          <p:cNvSpPr>
            <a:spLocks noGrp="1" noChangeArrowheads="1"/>
          </p:cNvSpPr>
          <p:nvPr>
            <p:ph type="sldNum" sz="quarter" idx="12"/>
          </p:nvPr>
        </p:nvSpPr>
        <p:spPr>
          <a:ln/>
        </p:spPr>
        <p:txBody>
          <a:bodyPr/>
          <a:lstStyle>
            <a:lvl1pPr>
              <a:defRPr/>
            </a:lvl1pPr>
          </a:lstStyle>
          <a:p>
            <a:fld id="{89FC507B-81F8-4683-BEDF-7DEACBA7EBAE}" type="slidenum">
              <a:rPr lang="bs-Latn-BA" altLang="en-US"/>
              <a:pPr/>
              <a:t>‹#›</a:t>
            </a:fld>
            <a:endParaRPr lang="bs-Latn-BA" altLang="en-US"/>
          </a:p>
        </p:txBody>
      </p:sp>
    </p:spTree>
    <p:extLst>
      <p:ext uri="{BB962C8B-B14F-4D97-AF65-F5344CB8AC3E}">
        <p14:creationId xmlns:p14="http://schemas.microsoft.com/office/powerpoint/2010/main" val="2323683932"/>
      </p:ext>
    </p:extLst>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14352" y="273049"/>
            <a:ext cx="3384353" cy="1162052"/>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021931" y="273056"/>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514352" y="1435103"/>
            <a:ext cx="338435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noChangeArrowheads="1"/>
          </p:cNvSpPr>
          <p:nvPr>
            <p:ph type="dt" sz="half" idx="10"/>
          </p:nvPr>
        </p:nvSpPr>
        <p:spPr>
          <a:ln/>
        </p:spPr>
        <p:txBody>
          <a:bodyPr/>
          <a:lstStyle>
            <a:lvl1pPr>
              <a:defRPr/>
            </a:lvl1pPr>
          </a:lstStyle>
          <a:p>
            <a:pPr>
              <a:defRPr/>
            </a:pPr>
            <a:fld id="{3FBE961B-C13E-4C0B-A86A-26122F92363E}" type="datetimeFigureOut">
              <a:rPr lang="bs-Latn-BA" altLang="en-US"/>
              <a:pPr>
                <a:defRPr/>
              </a:pPr>
              <a:t>28.9.2020</a:t>
            </a:fld>
            <a:endParaRPr lang="bs-Latn-BA"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7" name="Slide Number Placeholder 5"/>
          <p:cNvSpPr>
            <a:spLocks noGrp="1" noChangeArrowheads="1"/>
          </p:cNvSpPr>
          <p:nvPr>
            <p:ph type="sldNum" sz="quarter" idx="12"/>
          </p:nvPr>
        </p:nvSpPr>
        <p:spPr>
          <a:ln/>
        </p:spPr>
        <p:txBody>
          <a:bodyPr/>
          <a:lstStyle>
            <a:lvl1pPr>
              <a:defRPr/>
            </a:lvl1pPr>
          </a:lstStyle>
          <a:p>
            <a:fld id="{595C7F25-6F0C-417C-8FFD-F02197171180}" type="slidenum">
              <a:rPr lang="bs-Latn-BA" altLang="en-US"/>
              <a:pPr/>
              <a:t>‹#›</a:t>
            </a:fld>
            <a:endParaRPr lang="bs-Latn-BA" altLang="en-US"/>
          </a:p>
        </p:txBody>
      </p:sp>
    </p:spTree>
    <p:extLst>
      <p:ext uri="{BB962C8B-B14F-4D97-AF65-F5344CB8AC3E}">
        <p14:creationId xmlns:p14="http://schemas.microsoft.com/office/powerpoint/2010/main" val="3906243002"/>
      </p:ext>
    </p:extLst>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016324" y="4800601"/>
            <a:ext cx="6172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016324" y="612776"/>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016324" y="5367343"/>
            <a:ext cx="6172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noChangeArrowheads="1"/>
          </p:cNvSpPr>
          <p:nvPr>
            <p:ph type="dt" sz="half" idx="10"/>
          </p:nvPr>
        </p:nvSpPr>
        <p:spPr>
          <a:ln/>
        </p:spPr>
        <p:txBody>
          <a:bodyPr/>
          <a:lstStyle>
            <a:lvl1pPr>
              <a:defRPr/>
            </a:lvl1pPr>
          </a:lstStyle>
          <a:p>
            <a:pPr>
              <a:defRPr/>
            </a:pPr>
            <a:fld id="{2D8B5724-972D-4BBB-85BC-46F78EDD2246}" type="datetimeFigureOut">
              <a:rPr lang="bs-Latn-BA" altLang="en-US"/>
              <a:pPr>
                <a:defRPr/>
              </a:pPr>
              <a:t>28.9.2020</a:t>
            </a:fld>
            <a:endParaRPr lang="bs-Latn-BA"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7" name="Slide Number Placeholder 5"/>
          <p:cNvSpPr>
            <a:spLocks noGrp="1" noChangeArrowheads="1"/>
          </p:cNvSpPr>
          <p:nvPr>
            <p:ph type="sldNum" sz="quarter" idx="12"/>
          </p:nvPr>
        </p:nvSpPr>
        <p:spPr>
          <a:ln/>
        </p:spPr>
        <p:txBody>
          <a:bodyPr/>
          <a:lstStyle>
            <a:lvl1pPr>
              <a:defRPr/>
            </a:lvl1pPr>
          </a:lstStyle>
          <a:p>
            <a:fld id="{D78D28A9-7C34-4183-A7F5-CB54062E3729}" type="slidenum">
              <a:rPr lang="bs-Latn-BA" altLang="en-US"/>
              <a:pPr/>
              <a:t>‹#›</a:t>
            </a:fld>
            <a:endParaRPr lang="bs-Latn-BA" altLang="en-US"/>
          </a:p>
        </p:txBody>
      </p:sp>
    </p:spTree>
    <p:extLst>
      <p:ext uri="{BB962C8B-B14F-4D97-AF65-F5344CB8AC3E}">
        <p14:creationId xmlns:p14="http://schemas.microsoft.com/office/powerpoint/2010/main" val="14580126"/>
      </p:ext>
    </p:extLst>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Date Placeholder 3"/>
          <p:cNvSpPr>
            <a:spLocks noGrp="1" noChangeArrowheads="1"/>
          </p:cNvSpPr>
          <p:nvPr>
            <p:ph type="dt" sz="half" idx="10"/>
          </p:nvPr>
        </p:nvSpPr>
        <p:spPr>
          <a:ln/>
        </p:spPr>
        <p:txBody>
          <a:bodyPr/>
          <a:lstStyle>
            <a:lvl1pPr>
              <a:defRPr/>
            </a:lvl1pPr>
          </a:lstStyle>
          <a:p>
            <a:pPr>
              <a:defRPr/>
            </a:pPr>
            <a:fld id="{525A2770-AFE9-48FD-B73B-5310FB078607}"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3918AC61-787A-4219-A52F-ED2BABEE775F}" type="slidenum">
              <a:rPr lang="bs-Latn-BA" altLang="en-US"/>
              <a:pPr/>
              <a:t>‹#›</a:t>
            </a:fld>
            <a:endParaRPr lang="bs-Latn-BA" altLang="en-US"/>
          </a:p>
        </p:txBody>
      </p:sp>
    </p:spTree>
    <p:extLst>
      <p:ext uri="{BB962C8B-B14F-4D97-AF65-F5344CB8AC3E}">
        <p14:creationId xmlns:p14="http://schemas.microsoft.com/office/powerpoint/2010/main" val="134949211"/>
      </p:ext>
    </p:extLst>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7458076" y="274639"/>
            <a:ext cx="2314575" cy="5851526"/>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514351" y="274639"/>
            <a:ext cx="6772275" cy="5851526"/>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Date Placeholder 3"/>
          <p:cNvSpPr>
            <a:spLocks noGrp="1" noChangeArrowheads="1"/>
          </p:cNvSpPr>
          <p:nvPr>
            <p:ph type="dt" sz="half" idx="10"/>
          </p:nvPr>
        </p:nvSpPr>
        <p:spPr>
          <a:ln/>
        </p:spPr>
        <p:txBody>
          <a:bodyPr/>
          <a:lstStyle>
            <a:lvl1pPr>
              <a:defRPr/>
            </a:lvl1pPr>
          </a:lstStyle>
          <a:p>
            <a:pPr>
              <a:defRPr/>
            </a:pPr>
            <a:fld id="{CAC05DD2-561D-4272-8118-0B3B51198253}"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FF1CC470-393D-4BA1-AD95-9C8895C95620}" type="slidenum">
              <a:rPr lang="bs-Latn-BA" altLang="en-US"/>
              <a:pPr/>
              <a:t>‹#›</a:t>
            </a:fld>
            <a:endParaRPr lang="bs-Latn-BA" altLang="en-US"/>
          </a:p>
        </p:txBody>
      </p:sp>
    </p:spTree>
    <p:extLst>
      <p:ext uri="{BB962C8B-B14F-4D97-AF65-F5344CB8AC3E}">
        <p14:creationId xmlns:p14="http://schemas.microsoft.com/office/powerpoint/2010/main" val="1829313906"/>
      </p:ext>
    </p:extLst>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771525" y="2130427"/>
            <a:ext cx="8743950" cy="1470026"/>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Date Placeholder 3"/>
          <p:cNvSpPr>
            <a:spLocks noGrp="1" noChangeArrowheads="1"/>
          </p:cNvSpPr>
          <p:nvPr>
            <p:ph type="dt" sz="half" idx="10"/>
          </p:nvPr>
        </p:nvSpPr>
        <p:spPr>
          <a:ln/>
        </p:spPr>
        <p:txBody>
          <a:bodyPr/>
          <a:lstStyle>
            <a:lvl1pPr>
              <a:defRPr/>
            </a:lvl1pPr>
          </a:lstStyle>
          <a:p>
            <a:pPr>
              <a:defRPr/>
            </a:pPr>
            <a:fld id="{DB48AED1-CA2A-4CED-9CA5-DC6A1BD78FC2}"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8024C4E8-8BDA-4463-B08F-D0E3B619F257}" type="slidenum">
              <a:rPr lang="bs-Latn-BA" altLang="en-US"/>
              <a:pPr/>
              <a:t>‹#›</a:t>
            </a:fld>
            <a:endParaRPr lang="bs-Latn-BA" altLang="en-US"/>
          </a:p>
        </p:txBody>
      </p:sp>
    </p:spTree>
    <p:extLst>
      <p:ext uri="{BB962C8B-B14F-4D97-AF65-F5344CB8AC3E}">
        <p14:creationId xmlns:p14="http://schemas.microsoft.com/office/powerpoint/2010/main" val="2579998889"/>
      </p:ext>
    </p:extLst>
  </p:cSld>
  <p:clrMapOvr>
    <a:masterClrMapping/>
  </p:clrMapOvr>
  <p:transition>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Date Placeholder 3"/>
          <p:cNvSpPr>
            <a:spLocks noGrp="1" noChangeArrowheads="1"/>
          </p:cNvSpPr>
          <p:nvPr>
            <p:ph type="dt" sz="half" idx="10"/>
          </p:nvPr>
        </p:nvSpPr>
        <p:spPr>
          <a:ln/>
        </p:spPr>
        <p:txBody>
          <a:bodyPr/>
          <a:lstStyle>
            <a:lvl1pPr>
              <a:defRPr/>
            </a:lvl1pPr>
          </a:lstStyle>
          <a:p>
            <a:pPr>
              <a:defRPr/>
            </a:pPr>
            <a:fld id="{F3E3DDFE-AD1F-49E7-AD2D-C56B5910D952}"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EBDEF543-7A27-409B-B710-B2EB082DAB09}" type="slidenum">
              <a:rPr lang="bs-Latn-BA" altLang="en-US"/>
              <a:pPr/>
              <a:t>‹#›</a:t>
            </a:fld>
            <a:endParaRPr lang="bs-Latn-BA" altLang="en-US"/>
          </a:p>
        </p:txBody>
      </p:sp>
    </p:spTree>
    <p:extLst>
      <p:ext uri="{BB962C8B-B14F-4D97-AF65-F5344CB8AC3E}">
        <p14:creationId xmlns:p14="http://schemas.microsoft.com/office/powerpoint/2010/main" val="1476215764"/>
      </p:ext>
    </p:extLst>
  </p:cSld>
  <p:clrMapOvr>
    <a:masterClrMapping/>
  </p:clrMapOvr>
  <p:transition>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812603" y="4406902"/>
            <a:ext cx="8743950" cy="1362074"/>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812603" y="2906712"/>
            <a:ext cx="8743950" cy="15001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Date Placeholder 3"/>
          <p:cNvSpPr>
            <a:spLocks noGrp="1" noChangeArrowheads="1"/>
          </p:cNvSpPr>
          <p:nvPr>
            <p:ph type="dt" sz="half" idx="10"/>
          </p:nvPr>
        </p:nvSpPr>
        <p:spPr>
          <a:ln/>
        </p:spPr>
        <p:txBody>
          <a:bodyPr/>
          <a:lstStyle>
            <a:lvl1pPr>
              <a:defRPr/>
            </a:lvl1pPr>
          </a:lstStyle>
          <a:p>
            <a:pPr>
              <a:defRPr/>
            </a:pPr>
            <a:fld id="{87438625-C400-40B8-9EFB-197E11E4973F}"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7282BC02-4474-4F53-9308-C247CF11CA88}" type="slidenum">
              <a:rPr lang="bs-Latn-BA" altLang="en-US"/>
              <a:pPr/>
              <a:t>‹#›</a:t>
            </a:fld>
            <a:endParaRPr lang="bs-Latn-BA" altLang="en-US"/>
          </a:p>
        </p:txBody>
      </p:sp>
    </p:spTree>
    <p:extLst>
      <p:ext uri="{BB962C8B-B14F-4D97-AF65-F5344CB8AC3E}">
        <p14:creationId xmlns:p14="http://schemas.microsoft.com/office/powerpoint/2010/main" val="3024779190"/>
      </p:ext>
    </p:extLst>
  </p:cSld>
  <p:clrMapOvr>
    <a:masterClrMapping/>
  </p:clrMapOvr>
  <p:transition>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514351" y="1557344"/>
            <a:ext cx="4543425"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5229226" y="1557344"/>
            <a:ext cx="4543425"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Date Placeholder 3"/>
          <p:cNvSpPr>
            <a:spLocks noGrp="1" noChangeArrowheads="1"/>
          </p:cNvSpPr>
          <p:nvPr>
            <p:ph type="dt" sz="half" idx="10"/>
          </p:nvPr>
        </p:nvSpPr>
        <p:spPr>
          <a:ln/>
        </p:spPr>
        <p:txBody>
          <a:bodyPr/>
          <a:lstStyle>
            <a:lvl1pPr>
              <a:defRPr/>
            </a:lvl1pPr>
          </a:lstStyle>
          <a:p>
            <a:pPr>
              <a:defRPr/>
            </a:pPr>
            <a:fld id="{8F2BE54E-5E0E-49AD-A223-BA6CDCD3B01A}" type="datetimeFigureOut">
              <a:rPr lang="bs-Latn-BA" altLang="en-US"/>
              <a:pPr>
                <a:defRPr/>
              </a:pPr>
              <a:t>28.9.2020</a:t>
            </a:fld>
            <a:endParaRPr lang="bs-Latn-BA"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7" name="Slide Number Placeholder 5"/>
          <p:cNvSpPr>
            <a:spLocks noGrp="1" noChangeArrowheads="1"/>
          </p:cNvSpPr>
          <p:nvPr>
            <p:ph type="sldNum" sz="quarter" idx="12"/>
          </p:nvPr>
        </p:nvSpPr>
        <p:spPr>
          <a:ln/>
        </p:spPr>
        <p:txBody>
          <a:bodyPr/>
          <a:lstStyle>
            <a:lvl1pPr>
              <a:defRPr/>
            </a:lvl1pPr>
          </a:lstStyle>
          <a:p>
            <a:fld id="{821E9A28-F11B-4330-A531-921C8C9A46E6}" type="slidenum">
              <a:rPr lang="bs-Latn-BA" altLang="en-US"/>
              <a:pPr/>
              <a:t>‹#›</a:t>
            </a:fld>
            <a:endParaRPr lang="bs-Latn-BA" altLang="en-US"/>
          </a:p>
        </p:txBody>
      </p:sp>
    </p:spTree>
    <p:extLst>
      <p:ext uri="{BB962C8B-B14F-4D97-AF65-F5344CB8AC3E}">
        <p14:creationId xmlns:p14="http://schemas.microsoft.com/office/powerpoint/2010/main" val="3909647176"/>
      </p:ext>
    </p:extLst>
  </p:cSld>
  <p:clrMapOvr>
    <a:masterClrMapping/>
  </p:clrMapOvr>
  <p:transition>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14350" y="274640"/>
            <a:ext cx="92583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514350" y="1535112"/>
            <a:ext cx="4545212" cy="6397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5225658" y="1535112"/>
            <a:ext cx="4546996" cy="6397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5225658" y="2174875"/>
            <a:ext cx="454699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Date Placeholder 3"/>
          <p:cNvSpPr>
            <a:spLocks noGrp="1" noChangeArrowheads="1"/>
          </p:cNvSpPr>
          <p:nvPr>
            <p:ph type="dt" sz="half" idx="10"/>
          </p:nvPr>
        </p:nvSpPr>
        <p:spPr>
          <a:ln/>
        </p:spPr>
        <p:txBody>
          <a:bodyPr/>
          <a:lstStyle>
            <a:lvl1pPr>
              <a:defRPr/>
            </a:lvl1pPr>
          </a:lstStyle>
          <a:p>
            <a:pPr>
              <a:defRPr/>
            </a:pPr>
            <a:fld id="{CD302F24-8AE8-4833-B276-B06145547F53}" type="datetimeFigureOut">
              <a:rPr lang="bs-Latn-BA" altLang="en-US"/>
              <a:pPr>
                <a:defRPr/>
              </a:pPr>
              <a:t>28.9.2020</a:t>
            </a:fld>
            <a:endParaRPr lang="bs-Latn-BA"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9" name="Slide Number Placeholder 5"/>
          <p:cNvSpPr>
            <a:spLocks noGrp="1" noChangeArrowheads="1"/>
          </p:cNvSpPr>
          <p:nvPr>
            <p:ph type="sldNum" sz="quarter" idx="12"/>
          </p:nvPr>
        </p:nvSpPr>
        <p:spPr>
          <a:ln/>
        </p:spPr>
        <p:txBody>
          <a:bodyPr/>
          <a:lstStyle>
            <a:lvl1pPr>
              <a:defRPr/>
            </a:lvl1pPr>
          </a:lstStyle>
          <a:p>
            <a:fld id="{9A175D63-CFC2-4A47-B074-ADBA8505BB2C}" type="slidenum">
              <a:rPr lang="bs-Latn-BA" altLang="en-US"/>
              <a:pPr/>
              <a:t>‹#›</a:t>
            </a:fld>
            <a:endParaRPr lang="bs-Latn-BA" altLang="en-US"/>
          </a:p>
        </p:txBody>
      </p:sp>
    </p:spTree>
    <p:extLst>
      <p:ext uri="{BB962C8B-B14F-4D97-AF65-F5344CB8AC3E}">
        <p14:creationId xmlns:p14="http://schemas.microsoft.com/office/powerpoint/2010/main" val="1780603370"/>
      </p:ext>
    </p:extLst>
  </p:cSld>
  <p:clrMapOvr>
    <a:masterClrMapping/>
  </p:clrMapOvr>
  <p:transition>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Date Placeholder 3"/>
          <p:cNvSpPr>
            <a:spLocks noGrp="1" noChangeArrowheads="1"/>
          </p:cNvSpPr>
          <p:nvPr>
            <p:ph type="dt" sz="half" idx="10"/>
          </p:nvPr>
        </p:nvSpPr>
        <p:spPr>
          <a:ln/>
        </p:spPr>
        <p:txBody>
          <a:bodyPr/>
          <a:lstStyle>
            <a:lvl1pPr>
              <a:defRPr/>
            </a:lvl1pPr>
          </a:lstStyle>
          <a:p>
            <a:pPr>
              <a:defRPr/>
            </a:pPr>
            <a:fld id="{648CE92E-0CAE-4966-83D0-5901D6553E97}" type="datetimeFigureOut">
              <a:rPr lang="bs-Latn-BA" altLang="en-US"/>
              <a:pPr>
                <a:defRPr/>
              </a:pPr>
              <a:t>28.9.2020</a:t>
            </a:fld>
            <a:endParaRPr lang="bs-Latn-BA"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5" name="Slide Number Placeholder 5"/>
          <p:cNvSpPr>
            <a:spLocks noGrp="1" noChangeArrowheads="1"/>
          </p:cNvSpPr>
          <p:nvPr>
            <p:ph type="sldNum" sz="quarter" idx="12"/>
          </p:nvPr>
        </p:nvSpPr>
        <p:spPr>
          <a:ln/>
        </p:spPr>
        <p:txBody>
          <a:bodyPr/>
          <a:lstStyle>
            <a:lvl1pPr>
              <a:defRPr/>
            </a:lvl1pPr>
          </a:lstStyle>
          <a:p>
            <a:fld id="{A4740AAF-D76A-42FC-BEA0-87B6BA0E777E}" type="slidenum">
              <a:rPr lang="bs-Latn-BA" altLang="en-US"/>
              <a:pPr/>
              <a:t>‹#›</a:t>
            </a:fld>
            <a:endParaRPr lang="bs-Latn-BA" altLang="en-US"/>
          </a:p>
        </p:txBody>
      </p:sp>
    </p:spTree>
    <p:extLst>
      <p:ext uri="{BB962C8B-B14F-4D97-AF65-F5344CB8AC3E}">
        <p14:creationId xmlns:p14="http://schemas.microsoft.com/office/powerpoint/2010/main" val="802190614"/>
      </p:ext>
    </p:extLst>
  </p:cSld>
  <p:clrMapOvr>
    <a:masterClrMapping/>
  </p:clrMapOvr>
  <p:transition>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D6BFA6E3-FD13-4CDF-8D1B-705A8D4977FB}" type="datetimeFigureOut">
              <a:rPr lang="bs-Latn-BA" altLang="en-US"/>
              <a:pPr>
                <a:defRPr/>
              </a:pPr>
              <a:t>28.9.2020</a:t>
            </a:fld>
            <a:endParaRPr lang="bs-Latn-BA"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4" name="Slide Number Placeholder 5"/>
          <p:cNvSpPr>
            <a:spLocks noGrp="1" noChangeArrowheads="1"/>
          </p:cNvSpPr>
          <p:nvPr>
            <p:ph type="sldNum" sz="quarter" idx="12"/>
          </p:nvPr>
        </p:nvSpPr>
        <p:spPr>
          <a:ln/>
        </p:spPr>
        <p:txBody>
          <a:bodyPr/>
          <a:lstStyle>
            <a:lvl1pPr>
              <a:defRPr/>
            </a:lvl1pPr>
          </a:lstStyle>
          <a:p>
            <a:fld id="{82D86432-F76B-4E51-B5D6-D52BB3BE5C88}" type="slidenum">
              <a:rPr lang="bs-Latn-BA" altLang="en-US"/>
              <a:pPr/>
              <a:t>‹#›</a:t>
            </a:fld>
            <a:endParaRPr lang="bs-Latn-BA" altLang="en-US"/>
          </a:p>
        </p:txBody>
      </p:sp>
    </p:spTree>
    <p:extLst>
      <p:ext uri="{BB962C8B-B14F-4D97-AF65-F5344CB8AC3E}">
        <p14:creationId xmlns:p14="http://schemas.microsoft.com/office/powerpoint/2010/main" val="2457580471"/>
      </p:ext>
    </p:extLst>
  </p:cSld>
  <p:clrMapOvr>
    <a:masterClrMapping/>
  </p:clrMapOvr>
  <p:transition>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14352" y="273049"/>
            <a:ext cx="3384353" cy="1162052"/>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021931" y="273056"/>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514352" y="1435103"/>
            <a:ext cx="338435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noChangeArrowheads="1"/>
          </p:cNvSpPr>
          <p:nvPr>
            <p:ph type="dt" sz="half" idx="10"/>
          </p:nvPr>
        </p:nvSpPr>
        <p:spPr>
          <a:ln/>
        </p:spPr>
        <p:txBody>
          <a:bodyPr/>
          <a:lstStyle>
            <a:lvl1pPr>
              <a:defRPr/>
            </a:lvl1pPr>
          </a:lstStyle>
          <a:p>
            <a:pPr>
              <a:defRPr/>
            </a:pPr>
            <a:fld id="{DCED1C21-FF17-486D-A097-1857F0166742}" type="datetimeFigureOut">
              <a:rPr lang="bs-Latn-BA" altLang="en-US"/>
              <a:pPr>
                <a:defRPr/>
              </a:pPr>
              <a:t>28.9.2020</a:t>
            </a:fld>
            <a:endParaRPr lang="bs-Latn-BA"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7" name="Slide Number Placeholder 5"/>
          <p:cNvSpPr>
            <a:spLocks noGrp="1" noChangeArrowheads="1"/>
          </p:cNvSpPr>
          <p:nvPr>
            <p:ph type="sldNum" sz="quarter" idx="12"/>
          </p:nvPr>
        </p:nvSpPr>
        <p:spPr>
          <a:ln/>
        </p:spPr>
        <p:txBody>
          <a:bodyPr/>
          <a:lstStyle>
            <a:lvl1pPr>
              <a:defRPr/>
            </a:lvl1pPr>
          </a:lstStyle>
          <a:p>
            <a:fld id="{9459F9BC-789A-4EE9-B774-385C81720A76}" type="slidenum">
              <a:rPr lang="bs-Latn-BA" altLang="en-US"/>
              <a:pPr/>
              <a:t>‹#›</a:t>
            </a:fld>
            <a:endParaRPr lang="bs-Latn-BA" altLang="en-US"/>
          </a:p>
        </p:txBody>
      </p:sp>
    </p:spTree>
    <p:extLst>
      <p:ext uri="{BB962C8B-B14F-4D97-AF65-F5344CB8AC3E}">
        <p14:creationId xmlns:p14="http://schemas.microsoft.com/office/powerpoint/2010/main" val="294226998"/>
      </p:ext>
    </p:extLst>
  </p:cSld>
  <p:clrMapOvr>
    <a:masterClrMapping/>
  </p:clrMapOvr>
  <p:transition>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016324" y="4800601"/>
            <a:ext cx="6172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016324" y="612776"/>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016324" y="5367343"/>
            <a:ext cx="6172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noChangeArrowheads="1"/>
          </p:cNvSpPr>
          <p:nvPr>
            <p:ph type="dt" sz="half" idx="10"/>
          </p:nvPr>
        </p:nvSpPr>
        <p:spPr>
          <a:ln/>
        </p:spPr>
        <p:txBody>
          <a:bodyPr/>
          <a:lstStyle>
            <a:lvl1pPr>
              <a:defRPr/>
            </a:lvl1pPr>
          </a:lstStyle>
          <a:p>
            <a:pPr>
              <a:defRPr/>
            </a:pPr>
            <a:fld id="{043CCD24-F8E6-438E-9987-65A5BD8C3CB6}" type="datetimeFigureOut">
              <a:rPr lang="bs-Latn-BA" altLang="en-US"/>
              <a:pPr>
                <a:defRPr/>
              </a:pPr>
              <a:t>28.9.2020</a:t>
            </a:fld>
            <a:endParaRPr lang="bs-Latn-BA"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7" name="Slide Number Placeholder 5"/>
          <p:cNvSpPr>
            <a:spLocks noGrp="1" noChangeArrowheads="1"/>
          </p:cNvSpPr>
          <p:nvPr>
            <p:ph type="sldNum" sz="quarter" idx="12"/>
          </p:nvPr>
        </p:nvSpPr>
        <p:spPr>
          <a:ln/>
        </p:spPr>
        <p:txBody>
          <a:bodyPr/>
          <a:lstStyle>
            <a:lvl1pPr>
              <a:defRPr/>
            </a:lvl1pPr>
          </a:lstStyle>
          <a:p>
            <a:fld id="{17474D71-5C26-4C6B-9ED2-B3AD0D327829}" type="slidenum">
              <a:rPr lang="bs-Latn-BA" altLang="en-US"/>
              <a:pPr/>
              <a:t>‹#›</a:t>
            </a:fld>
            <a:endParaRPr lang="bs-Latn-BA" altLang="en-US"/>
          </a:p>
        </p:txBody>
      </p:sp>
    </p:spTree>
    <p:extLst>
      <p:ext uri="{BB962C8B-B14F-4D97-AF65-F5344CB8AC3E}">
        <p14:creationId xmlns:p14="http://schemas.microsoft.com/office/powerpoint/2010/main" val="1297324920"/>
      </p:ext>
    </p:extLst>
  </p:cSld>
  <p:clrMapOvr>
    <a:masterClrMapping/>
  </p:clrMapOvr>
  <p:transition>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Date Placeholder 3"/>
          <p:cNvSpPr>
            <a:spLocks noGrp="1" noChangeArrowheads="1"/>
          </p:cNvSpPr>
          <p:nvPr>
            <p:ph type="dt" sz="half" idx="10"/>
          </p:nvPr>
        </p:nvSpPr>
        <p:spPr>
          <a:ln/>
        </p:spPr>
        <p:txBody>
          <a:bodyPr/>
          <a:lstStyle>
            <a:lvl1pPr>
              <a:defRPr/>
            </a:lvl1pPr>
          </a:lstStyle>
          <a:p>
            <a:pPr>
              <a:defRPr/>
            </a:pPr>
            <a:fld id="{2F95790C-DF7C-41EA-9CB1-06A13564CFB8}"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FCF1D72B-09D1-43FA-AAF0-938A6C043F85}" type="slidenum">
              <a:rPr lang="bs-Latn-BA" altLang="en-US"/>
              <a:pPr/>
              <a:t>‹#›</a:t>
            </a:fld>
            <a:endParaRPr lang="bs-Latn-BA" altLang="en-US"/>
          </a:p>
        </p:txBody>
      </p:sp>
    </p:spTree>
    <p:extLst>
      <p:ext uri="{BB962C8B-B14F-4D97-AF65-F5344CB8AC3E}">
        <p14:creationId xmlns:p14="http://schemas.microsoft.com/office/powerpoint/2010/main" val="2849278999"/>
      </p:ext>
    </p:extLst>
  </p:cSld>
  <p:clrMapOvr>
    <a:masterClrMapping/>
  </p:clrMapOvr>
  <p:transition>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7458076" y="274639"/>
            <a:ext cx="2314575" cy="5851526"/>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514351" y="274639"/>
            <a:ext cx="6772275" cy="5851526"/>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Date Placeholder 3"/>
          <p:cNvSpPr>
            <a:spLocks noGrp="1" noChangeArrowheads="1"/>
          </p:cNvSpPr>
          <p:nvPr>
            <p:ph type="dt" sz="half" idx="10"/>
          </p:nvPr>
        </p:nvSpPr>
        <p:spPr>
          <a:ln/>
        </p:spPr>
        <p:txBody>
          <a:bodyPr/>
          <a:lstStyle>
            <a:lvl1pPr>
              <a:defRPr/>
            </a:lvl1pPr>
          </a:lstStyle>
          <a:p>
            <a:pPr>
              <a:defRPr/>
            </a:pPr>
            <a:fld id="{08036849-CCA3-4BFF-983D-415361F3B683}" type="datetimeFigureOut">
              <a:rPr lang="bs-Latn-BA" altLang="en-US"/>
              <a:pPr>
                <a:defRPr/>
              </a:pPr>
              <a:t>28.9.2020</a:t>
            </a:fld>
            <a:endParaRPr lang="bs-Latn-BA"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bs-Latn-BA" altLang="en-US"/>
          </a:p>
        </p:txBody>
      </p:sp>
      <p:sp>
        <p:nvSpPr>
          <p:cNvPr id="6" name="Slide Number Placeholder 5"/>
          <p:cNvSpPr>
            <a:spLocks noGrp="1" noChangeArrowheads="1"/>
          </p:cNvSpPr>
          <p:nvPr>
            <p:ph type="sldNum" sz="quarter" idx="12"/>
          </p:nvPr>
        </p:nvSpPr>
        <p:spPr>
          <a:ln/>
        </p:spPr>
        <p:txBody>
          <a:bodyPr/>
          <a:lstStyle>
            <a:lvl1pPr>
              <a:defRPr/>
            </a:lvl1pPr>
          </a:lstStyle>
          <a:p>
            <a:fld id="{8A76E6DB-89A6-46B1-BBD9-83F15A743370}" type="slidenum">
              <a:rPr lang="bs-Latn-BA" altLang="en-US"/>
              <a:pPr/>
              <a:t>‹#›</a:t>
            </a:fld>
            <a:endParaRPr lang="bs-Latn-BA" altLang="en-US"/>
          </a:p>
        </p:txBody>
      </p:sp>
    </p:spTree>
    <p:extLst>
      <p:ext uri="{BB962C8B-B14F-4D97-AF65-F5344CB8AC3E}">
        <p14:creationId xmlns:p14="http://schemas.microsoft.com/office/powerpoint/2010/main" val="2338778613"/>
      </p:ext>
    </p:extLst>
  </p:cSld>
  <p:clrMapOvr>
    <a:masterClrMapping/>
  </p:clrMapOvr>
  <p:transition>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514350" y="274638"/>
            <a:ext cx="9245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p>
        </p:txBody>
      </p:sp>
      <p:sp>
        <p:nvSpPr>
          <p:cNvPr id="1027" name="Text Placeholder 2"/>
          <p:cNvSpPr>
            <a:spLocks noGrp="1" noChangeArrowheads="1"/>
          </p:cNvSpPr>
          <p:nvPr>
            <p:ph type="body" idx="1"/>
          </p:nvPr>
        </p:nvSpPr>
        <p:spPr bwMode="auto">
          <a:xfrm>
            <a:off x="514350" y="1557338"/>
            <a:ext cx="9258300"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
        <p:nvSpPr>
          <p:cNvPr id="1028" name="Date Placeholder 3"/>
          <p:cNvSpPr>
            <a:spLocks noGrp="1" noChangeArrowheads="1"/>
          </p:cNvSpPr>
          <p:nvPr>
            <p:ph type="dt" sz="half" idx="2"/>
          </p:nvPr>
        </p:nvSpPr>
        <p:spPr bwMode="auto">
          <a:xfrm>
            <a:off x="514350" y="6448425"/>
            <a:ext cx="24003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hangingPunct="1">
              <a:buFont typeface="Arial" pitchFamily="34" charset="0"/>
              <a:buNone/>
              <a:defRPr sz="1200">
                <a:solidFill>
                  <a:srgbClr val="595959"/>
                </a:solidFill>
                <a:ea typeface="SimSun" pitchFamily="2" charset="-122"/>
              </a:defRPr>
            </a:lvl1pPr>
          </a:lstStyle>
          <a:p>
            <a:pPr>
              <a:defRPr/>
            </a:pPr>
            <a:fld id="{E6CEC3CF-79F6-401D-8E77-BAC5B83439CD}" type="datetimeFigureOut">
              <a:rPr lang="bs-Latn-BA" altLang="en-US"/>
              <a:pPr>
                <a:defRPr/>
              </a:pPr>
              <a:t>28.9.2020</a:t>
            </a:fld>
            <a:endParaRPr lang="bs-Latn-BA" altLang="en-US"/>
          </a:p>
        </p:txBody>
      </p:sp>
      <p:sp>
        <p:nvSpPr>
          <p:cNvPr id="1029" name="Footer Placeholder 4"/>
          <p:cNvSpPr>
            <a:spLocks noGrp="1" noChangeArrowheads="1"/>
          </p:cNvSpPr>
          <p:nvPr>
            <p:ph type="ftr" sz="quarter" idx="3"/>
          </p:nvPr>
        </p:nvSpPr>
        <p:spPr bwMode="auto">
          <a:xfrm>
            <a:off x="3514725" y="6448425"/>
            <a:ext cx="325755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hangingPunct="1">
              <a:buFont typeface="Arial" pitchFamily="34" charset="0"/>
              <a:buNone/>
              <a:defRPr sz="1200">
                <a:solidFill>
                  <a:srgbClr val="595959"/>
                </a:solidFill>
                <a:ea typeface="SimSun" pitchFamily="2" charset="-122"/>
              </a:defRPr>
            </a:lvl1pPr>
          </a:lstStyle>
          <a:p>
            <a:pPr>
              <a:defRPr/>
            </a:pPr>
            <a:endParaRPr lang="bs-Latn-BA" altLang="en-US"/>
          </a:p>
        </p:txBody>
      </p:sp>
      <p:sp>
        <p:nvSpPr>
          <p:cNvPr id="1030" name="Slide Number Placeholder 5"/>
          <p:cNvSpPr>
            <a:spLocks noGrp="1" noChangeArrowheads="1"/>
          </p:cNvSpPr>
          <p:nvPr>
            <p:ph type="sldNum" sz="quarter" idx="4"/>
          </p:nvPr>
        </p:nvSpPr>
        <p:spPr bwMode="auto">
          <a:xfrm>
            <a:off x="7372350" y="6448425"/>
            <a:ext cx="24003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hangingPunct="1">
              <a:defRPr sz="1200">
                <a:solidFill>
                  <a:srgbClr val="595959"/>
                </a:solidFill>
                <a:ea typeface="SimSun" panose="02010600030101010101" pitchFamily="2" charset="-122"/>
              </a:defRPr>
            </a:lvl1pPr>
          </a:lstStyle>
          <a:p>
            <a:fld id="{497396EB-F4D8-472F-91BD-417A270E36DF}" type="slidenum">
              <a:rPr lang="bs-Latn-BA" altLang="en-US"/>
              <a:pPr/>
              <a:t>‹#›</a:t>
            </a:fld>
            <a:endParaRPr lang="bs-Latn-BA" altLang="en-US"/>
          </a:p>
        </p:txBody>
      </p:sp>
      <p:sp>
        <p:nvSpPr>
          <p:cNvPr id="1031" name="TextBox 8"/>
          <p:cNvSpPr txBox="1">
            <a:spLocks noChangeArrowheads="1"/>
          </p:cNvSpPr>
          <p:nvPr/>
        </p:nvSpPr>
        <p:spPr bwMode="auto">
          <a:xfrm rot="16200000">
            <a:off x="-1778795" y="5161757"/>
            <a:ext cx="2989263" cy="400050"/>
          </a:xfrm>
          <a:prstGeom prst="rect">
            <a:avLst/>
          </a:prstGeom>
          <a:noFill/>
          <a:ln w="9525">
            <a:noFill/>
            <a:miter lim="800000"/>
            <a:headEnd/>
            <a:tailEnd/>
          </a:ln>
        </p:spPr>
        <p:txBody>
          <a:bodyPr>
            <a:spAutoFit/>
          </a:bodyPr>
          <a:lstStyle/>
          <a:p>
            <a:pPr algn="ctr" eaLnBrk="1" hangingPunct="1">
              <a:defRPr/>
            </a:pPr>
            <a:r>
              <a:rPr lang="bs-Latn-BA" altLang="en-US" sz="2000">
                <a:solidFill>
                  <a:srgbClr val="7F7F7F"/>
                </a:solidFill>
                <a:ea typeface="SimSun" pitchFamily="2" charset="-122"/>
              </a:rPr>
              <a:t> © free-ppt-templates.com</a:t>
            </a:r>
            <a:endParaRPr lang="en-US" sz="2000">
              <a:solidFill>
                <a:srgbClr val="7F7F7F"/>
              </a:solidFill>
              <a:ea typeface="SimSun" pitchFamily="2" charset="-122"/>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cover/>
  </p:transition>
  <p:txStyles>
    <p:titleStyle>
      <a:lvl1pPr algn="ctr" rtl="0" eaLnBrk="0" fontAlgn="base" hangingPunct="0">
        <a:spcBef>
          <a:spcPct val="0"/>
        </a:spcBef>
        <a:spcAft>
          <a:spcPct val="0"/>
        </a:spcAft>
        <a:defRPr sz="5400">
          <a:solidFill>
            <a:schemeClr val="bg1"/>
          </a:solidFill>
          <a:latin typeface="+mj-lt"/>
          <a:ea typeface="+mj-ea"/>
          <a:cs typeface="+mj-cs"/>
        </a:defRPr>
      </a:lvl1pPr>
      <a:lvl2pPr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2pPr>
      <a:lvl3pPr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3pPr>
      <a:lvl4pPr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4pPr>
      <a:lvl5pPr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5pPr>
      <a:lvl6pPr marL="457200"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6pPr>
      <a:lvl7pPr marL="914400"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7pPr>
      <a:lvl8pPr marL="1371600"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8pPr>
      <a:lvl9pPr marL="1828800"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bg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bg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bg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bg1"/>
          </a:solidFill>
          <a:latin typeface="+mn-lt"/>
          <a:ea typeface="+mn-ea"/>
          <a:cs typeface="+mn-cs"/>
        </a:defRPr>
      </a:lvl5pPr>
      <a:lvl6pPr marL="2514600" indent="-228600" algn="l" rtl="0" eaLnBrk="0" fontAlgn="base" hangingPunct="0">
        <a:spcBef>
          <a:spcPct val="20000"/>
        </a:spcBef>
        <a:spcAft>
          <a:spcPct val="0"/>
        </a:spcAft>
        <a:buFont typeface="Arial" pitchFamily="34" charset="0"/>
        <a:buChar char="»"/>
        <a:defRPr sz="2000">
          <a:solidFill>
            <a:schemeClr val="bg1"/>
          </a:solidFill>
          <a:latin typeface="+mn-lt"/>
          <a:ea typeface="+mn-ea"/>
          <a:cs typeface="+mn-cs"/>
        </a:defRPr>
      </a:lvl6pPr>
      <a:lvl7pPr marL="2971800" indent="-228600" algn="l" rtl="0" eaLnBrk="0" fontAlgn="base" hangingPunct="0">
        <a:spcBef>
          <a:spcPct val="20000"/>
        </a:spcBef>
        <a:spcAft>
          <a:spcPct val="0"/>
        </a:spcAft>
        <a:buFont typeface="Arial" pitchFamily="34" charset="0"/>
        <a:buChar char="»"/>
        <a:defRPr sz="2000">
          <a:solidFill>
            <a:schemeClr val="bg1"/>
          </a:solidFill>
          <a:latin typeface="+mn-lt"/>
          <a:ea typeface="+mn-ea"/>
          <a:cs typeface="+mn-cs"/>
        </a:defRPr>
      </a:lvl7pPr>
      <a:lvl8pPr marL="3429000" indent="-228600" algn="l" rtl="0" eaLnBrk="0" fontAlgn="base" hangingPunct="0">
        <a:spcBef>
          <a:spcPct val="20000"/>
        </a:spcBef>
        <a:spcAft>
          <a:spcPct val="0"/>
        </a:spcAft>
        <a:buFont typeface="Arial" pitchFamily="34" charset="0"/>
        <a:buChar char="»"/>
        <a:defRPr sz="2000">
          <a:solidFill>
            <a:schemeClr val="bg1"/>
          </a:solidFill>
          <a:latin typeface="+mn-lt"/>
          <a:ea typeface="+mn-ea"/>
          <a:cs typeface="+mn-cs"/>
        </a:defRPr>
      </a:lvl8pPr>
      <a:lvl9pPr marL="3886200" indent="-228600" algn="l" rtl="0" eaLnBrk="0" fontAlgn="base" hangingPunct="0">
        <a:spcBef>
          <a:spcPct val="20000"/>
        </a:spcBef>
        <a:spcAft>
          <a:spcPct val="0"/>
        </a:spcAft>
        <a:buFont typeface="Arial" pitchFamily="34" charset="0"/>
        <a:buChar char="»"/>
        <a:defRPr sz="2000">
          <a:solidFill>
            <a:schemeClr val="bg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extBox 8"/>
          <p:cNvSpPr txBox="1">
            <a:spLocks noChangeArrowheads="1"/>
          </p:cNvSpPr>
          <p:nvPr/>
        </p:nvSpPr>
        <p:spPr bwMode="auto">
          <a:xfrm rot="16200000">
            <a:off x="-1778795" y="5161757"/>
            <a:ext cx="2989263" cy="400050"/>
          </a:xfrm>
          <a:prstGeom prst="rect">
            <a:avLst/>
          </a:prstGeom>
          <a:noFill/>
          <a:ln w="9525">
            <a:noFill/>
            <a:miter lim="800000"/>
            <a:headEnd/>
            <a:tailEnd/>
          </a:ln>
        </p:spPr>
        <p:txBody>
          <a:bodyPr>
            <a:spAutoFit/>
          </a:bodyPr>
          <a:lstStyle/>
          <a:p>
            <a:pPr algn="ctr" eaLnBrk="1" hangingPunct="1">
              <a:defRPr/>
            </a:pPr>
            <a:r>
              <a:rPr lang="bs-Latn-BA" altLang="en-US" sz="2000">
                <a:solidFill>
                  <a:srgbClr val="7F7F7F"/>
                </a:solidFill>
                <a:ea typeface="SimSun" pitchFamily="2" charset="-122"/>
              </a:rPr>
              <a:t> © free-ppt-templates.com</a:t>
            </a:r>
            <a:endParaRPr lang="en-US" sz="2000">
              <a:solidFill>
                <a:srgbClr val="7F7F7F"/>
              </a:solidFill>
              <a:ea typeface="SimSun" pitchFamily="2" charset="-122"/>
            </a:endParaRPr>
          </a:p>
        </p:txBody>
      </p:sp>
      <p:sp>
        <p:nvSpPr>
          <p:cNvPr id="2051" name="Title Placeholder 1"/>
          <p:cNvSpPr>
            <a:spLocks noGrp="1" noChangeArrowheads="1"/>
          </p:cNvSpPr>
          <p:nvPr>
            <p:ph type="title"/>
          </p:nvPr>
        </p:nvSpPr>
        <p:spPr bwMode="auto">
          <a:xfrm>
            <a:off x="514350" y="274638"/>
            <a:ext cx="9245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p>
        </p:txBody>
      </p:sp>
      <p:sp>
        <p:nvSpPr>
          <p:cNvPr id="2052" name="Text Placeholder 2"/>
          <p:cNvSpPr>
            <a:spLocks noGrp="1" noChangeArrowheads="1"/>
          </p:cNvSpPr>
          <p:nvPr>
            <p:ph type="body" idx="1"/>
          </p:nvPr>
        </p:nvSpPr>
        <p:spPr bwMode="auto">
          <a:xfrm>
            <a:off x="514350" y="1557338"/>
            <a:ext cx="9258300"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
        <p:nvSpPr>
          <p:cNvPr id="2053" name="Date Placeholder 3"/>
          <p:cNvSpPr>
            <a:spLocks noGrp="1" noChangeArrowheads="1"/>
          </p:cNvSpPr>
          <p:nvPr>
            <p:ph type="dt" sz="half" idx="2"/>
          </p:nvPr>
        </p:nvSpPr>
        <p:spPr bwMode="auto">
          <a:xfrm>
            <a:off x="523875" y="6499225"/>
            <a:ext cx="24003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hangingPunct="1">
              <a:buFont typeface="Arial" pitchFamily="34" charset="0"/>
              <a:buNone/>
              <a:defRPr sz="1200">
                <a:solidFill>
                  <a:schemeClr val="bg1"/>
                </a:solidFill>
                <a:latin typeface="+mn-lt"/>
              </a:defRPr>
            </a:lvl1pPr>
          </a:lstStyle>
          <a:p>
            <a:pPr>
              <a:defRPr/>
            </a:pPr>
            <a:fld id="{79855D16-F112-407C-9E66-3EBF3BE24741}" type="datetimeFigureOut">
              <a:rPr lang="bs-Latn-BA" altLang="en-US"/>
              <a:pPr>
                <a:defRPr/>
              </a:pPr>
              <a:t>28.9.2020</a:t>
            </a:fld>
            <a:endParaRPr lang="bs-Latn-BA" altLang="en-US"/>
          </a:p>
        </p:txBody>
      </p:sp>
      <p:sp>
        <p:nvSpPr>
          <p:cNvPr id="2054" name="Footer Placeholder 4"/>
          <p:cNvSpPr>
            <a:spLocks noGrp="1" noChangeArrowheads="1"/>
          </p:cNvSpPr>
          <p:nvPr>
            <p:ph type="ftr" sz="quarter" idx="3"/>
          </p:nvPr>
        </p:nvSpPr>
        <p:spPr bwMode="auto">
          <a:xfrm>
            <a:off x="3524250" y="6499225"/>
            <a:ext cx="325755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hangingPunct="1">
              <a:buFont typeface="Arial" pitchFamily="34" charset="0"/>
              <a:buNone/>
              <a:defRPr sz="1200">
                <a:solidFill>
                  <a:schemeClr val="bg1"/>
                </a:solidFill>
                <a:latin typeface="+mn-lt"/>
              </a:defRPr>
            </a:lvl1pPr>
          </a:lstStyle>
          <a:p>
            <a:pPr>
              <a:defRPr/>
            </a:pPr>
            <a:endParaRPr lang="bs-Latn-BA" altLang="en-US"/>
          </a:p>
        </p:txBody>
      </p:sp>
      <p:sp>
        <p:nvSpPr>
          <p:cNvPr id="2055" name="Slide Number Placeholder 5"/>
          <p:cNvSpPr>
            <a:spLocks noGrp="1" noChangeArrowheads="1"/>
          </p:cNvSpPr>
          <p:nvPr>
            <p:ph type="sldNum" sz="quarter" idx="4"/>
          </p:nvPr>
        </p:nvSpPr>
        <p:spPr bwMode="auto">
          <a:xfrm>
            <a:off x="7381875" y="6499225"/>
            <a:ext cx="24003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latin typeface="Microsoft New Tai Lue" panose="020B0502040204020203" pitchFamily="34" charset="0"/>
              </a:defRPr>
            </a:lvl1pPr>
          </a:lstStyle>
          <a:p>
            <a:fld id="{0963CE20-71B4-4D58-B2EA-1A29C80B4591}" type="slidenum">
              <a:rPr lang="bs-Latn-BA" altLang="en-US"/>
              <a:pPr/>
              <a:t>‹#›</a:t>
            </a:fld>
            <a:endParaRPr lang="bs-Latn-BA" alt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cover/>
  </p:transition>
  <p:txStyles>
    <p:titleStyle>
      <a:lvl1pPr algn="ctr" rtl="0" eaLnBrk="0" fontAlgn="base" hangingPunct="0">
        <a:spcBef>
          <a:spcPct val="0"/>
        </a:spcBef>
        <a:spcAft>
          <a:spcPct val="0"/>
        </a:spcAft>
        <a:defRPr sz="5400">
          <a:solidFill>
            <a:schemeClr val="bg1"/>
          </a:solidFill>
          <a:latin typeface="+mj-lt"/>
          <a:ea typeface="+mj-ea"/>
          <a:cs typeface="+mj-cs"/>
        </a:defRPr>
      </a:lvl1pPr>
      <a:lvl2pPr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2pPr>
      <a:lvl3pPr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3pPr>
      <a:lvl4pPr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4pPr>
      <a:lvl5pPr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5pPr>
      <a:lvl6pPr marL="457200"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6pPr>
      <a:lvl7pPr marL="914400"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7pPr>
      <a:lvl8pPr marL="1371600"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8pPr>
      <a:lvl9pPr marL="1828800" algn="ctr" rtl="0" eaLnBrk="0" fontAlgn="base" hangingPunct="0">
        <a:spcBef>
          <a:spcPct val="0"/>
        </a:spcBef>
        <a:spcAft>
          <a:spcPct val="0"/>
        </a:spcAft>
        <a:defRPr sz="5400">
          <a:solidFill>
            <a:schemeClr val="bg1"/>
          </a:solidFill>
          <a:latin typeface="Lucida Handwriting" pitchFamily="66" charset="0"/>
          <a:ea typeface="Microsoft New Tai Lue" pitchFamily="34"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bg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bg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bg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bg1"/>
          </a:solidFill>
          <a:latin typeface="+mn-lt"/>
          <a:ea typeface="+mn-ea"/>
          <a:cs typeface="+mn-cs"/>
        </a:defRPr>
      </a:lvl5pPr>
      <a:lvl6pPr marL="2514600" indent="-228600" algn="l" rtl="0" eaLnBrk="0" fontAlgn="base" hangingPunct="0">
        <a:spcBef>
          <a:spcPct val="20000"/>
        </a:spcBef>
        <a:spcAft>
          <a:spcPct val="0"/>
        </a:spcAft>
        <a:buFont typeface="Arial" pitchFamily="34" charset="0"/>
        <a:buChar char="»"/>
        <a:defRPr sz="2000">
          <a:solidFill>
            <a:schemeClr val="bg1"/>
          </a:solidFill>
          <a:latin typeface="+mn-lt"/>
          <a:ea typeface="+mn-ea"/>
          <a:cs typeface="+mn-cs"/>
        </a:defRPr>
      </a:lvl6pPr>
      <a:lvl7pPr marL="2971800" indent="-228600" algn="l" rtl="0" eaLnBrk="0" fontAlgn="base" hangingPunct="0">
        <a:spcBef>
          <a:spcPct val="20000"/>
        </a:spcBef>
        <a:spcAft>
          <a:spcPct val="0"/>
        </a:spcAft>
        <a:buFont typeface="Arial" pitchFamily="34" charset="0"/>
        <a:buChar char="»"/>
        <a:defRPr sz="2000">
          <a:solidFill>
            <a:schemeClr val="bg1"/>
          </a:solidFill>
          <a:latin typeface="+mn-lt"/>
          <a:ea typeface="+mn-ea"/>
          <a:cs typeface="+mn-cs"/>
        </a:defRPr>
      </a:lvl7pPr>
      <a:lvl8pPr marL="3429000" indent="-228600" algn="l" rtl="0" eaLnBrk="0" fontAlgn="base" hangingPunct="0">
        <a:spcBef>
          <a:spcPct val="20000"/>
        </a:spcBef>
        <a:spcAft>
          <a:spcPct val="0"/>
        </a:spcAft>
        <a:buFont typeface="Arial" pitchFamily="34" charset="0"/>
        <a:buChar char="»"/>
        <a:defRPr sz="2000">
          <a:solidFill>
            <a:schemeClr val="bg1"/>
          </a:solidFill>
          <a:latin typeface="+mn-lt"/>
          <a:ea typeface="+mn-ea"/>
          <a:cs typeface="+mn-cs"/>
        </a:defRPr>
      </a:lvl8pPr>
      <a:lvl9pPr marL="3886200" indent="-228600" algn="l" rtl="0" eaLnBrk="0" fontAlgn="base" hangingPunct="0">
        <a:spcBef>
          <a:spcPct val="20000"/>
        </a:spcBef>
        <a:spcAft>
          <a:spcPct val="0"/>
        </a:spcAft>
        <a:buFont typeface="Arial" pitchFamily="34" charset="0"/>
        <a:buChar char="»"/>
        <a:defRPr sz="2000">
          <a:solidFill>
            <a:schemeClr val="bg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8.xml"/><Relationship Id="rId1" Type="http://schemas.openxmlformats.org/officeDocument/2006/relationships/video" Target="file:///C:\Users\CASPER\Desktop\IoT%20resimler%20ve%20videolar\akilli-ev-teknolojileri-cagi-arcelik-homewhiz-ile-basliyor.mp4" TargetMode="Externa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8.xml"/><Relationship Id="rId1" Type="http://schemas.openxmlformats.org/officeDocument/2006/relationships/video" Target="file:///C:\Users\CASPER\Desktop\IoT%20resimler%20ve%20videolar\amazon-prime-air.mp4"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idx="4294967295"/>
          </p:nvPr>
        </p:nvSpPr>
        <p:spPr>
          <a:xfrm>
            <a:off x="571500" y="2286000"/>
            <a:ext cx="9258300" cy="1987550"/>
          </a:xfrm>
        </p:spPr>
        <p:txBody>
          <a:bodyPr/>
          <a:lstStyle/>
          <a:p>
            <a:pPr eaLnBrk="1" hangingPunct="1"/>
            <a:r>
              <a:rPr lang="tr-TR" altLang="en-US" sz="4400" smtClean="0">
                <a:latin typeface="Bradley Hand ITC" panose="03070402050302030203" pitchFamily="66" charset="0"/>
                <a:ea typeface="Bradley Hand ITC" panose="03070402050302030203" pitchFamily="66" charset="0"/>
                <a:cs typeface="Bradley Hand ITC" panose="03070402050302030203" pitchFamily="66" charset="0"/>
              </a:rPr>
              <a:t>NESNELERIN  INTERNETI (IoT) </a:t>
            </a:r>
            <a:br>
              <a:rPr lang="tr-TR" altLang="en-US" sz="4400" smtClean="0">
                <a:latin typeface="Bradley Hand ITC" panose="03070402050302030203" pitchFamily="66" charset="0"/>
                <a:ea typeface="Bradley Hand ITC" panose="03070402050302030203" pitchFamily="66" charset="0"/>
                <a:cs typeface="Bradley Hand ITC" panose="03070402050302030203" pitchFamily="66" charset="0"/>
              </a:rPr>
            </a:br>
            <a:r>
              <a:rPr lang="tr-TR" altLang="en-US" sz="4400" smtClean="0">
                <a:latin typeface="Bradley Hand ITC" panose="03070402050302030203" pitchFamily="66" charset="0"/>
                <a:ea typeface="Bradley Hand ITC" panose="03070402050302030203" pitchFamily="66" charset="0"/>
                <a:cs typeface="Bradley Hand ITC" panose="03070402050302030203" pitchFamily="66" charset="0"/>
              </a:rPr>
              <a:t>VE  ISLETMELERIN  PAZARLAMA FAALIYETLERINE  ETKILERI</a:t>
            </a:r>
          </a:p>
        </p:txBody>
      </p:sp>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xfrm>
            <a:off x="514350" y="381000"/>
            <a:ext cx="9245600" cy="914400"/>
          </a:xfrm>
        </p:spPr>
        <p:txBody>
          <a:bodyPr/>
          <a:lstStyle/>
          <a:p>
            <a:pPr eaLnBrk="1" hangingPunct="1"/>
            <a:r>
              <a:rPr lang="tr-TR" altLang="en-US" sz="40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ÇALISMANIN AMACI </a:t>
            </a:r>
            <a:endParaRPr lang="tr-TR" altLang="en-US" sz="36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endParaRPr>
          </a:p>
        </p:txBody>
      </p:sp>
      <p:sp>
        <p:nvSpPr>
          <p:cNvPr id="4099" name="Content Placeholder 2"/>
          <p:cNvSpPr>
            <a:spLocks noGrp="1"/>
          </p:cNvSpPr>
          <p:nvPr>
            <p:ph idx="4294967295"/>
          </p:nvPr>
        </p:nvSpPr>
        <p:spPr>
          <a:xfrm>
            <a:off x="514350" y="1524000"/>
            <a:ext cx="9258300" cy="4264025"/>
          </a:xfrm>
        </p:spPr>
        <p:txBody>
          <a:bodyPr/>
          <a:lstStyle/>
          <a:p>
            <a:pPr eaLnBrk="1" hangingPunct="1">
              <a:lnSpc>
                <a:spcPct val="90000"/>
              </a:lnSpc>
              <a:buFont typeface="Wingdings" panose="05000000000000000000" pitchFamily="2" charset="2"/>
              <a:buChar char="ü"/>
            </a:pPr>
            <a:r>
              <a:rPr lang="tr-TR" altLang="en-US" sz="2800" smtClean="0">
                <a:latin typeface="Maiandra GD" panose="020E0502030308020204" pitchFamily="34" charset="0"/>
                <a:ea typeface="Maiandra GD" panose="020E0502030308020204" pitchFamily="34" charset="0"/>
                <a:cs typeface="Maiandra GD" panose="020E0502030308020204" pitchFamily="34" charset="0"/>
              </a:rPr>
              <a:t>Nesnelerin İnterneti (Internet of Things, IoT) ve pazarlama ilişkisinin hemen hemen hiç araştırılmaması çalışmanın temel motivasyonudur.</a:t>
            </a:r>
          </a:p>
          <a:p>
            <a:pPr eaLnBrk="1" hangingPunct="1">
              <a:lnSpc>
                <a:spcPct val="90000"/>
              </a:lnSpc>
              <a:buFont typeface="Wingdings" panose="05000000000000000000" pitchFamily="2" charset="2"/>
              <a:buChar char="ü"/>
            </a:pPr>
            <a:r>
              <a:rPr lang="tr-TR" altLang="en-US" sz="2800" smtClean="0">
                <a:latin typeface="Maiandra GD" panose="020E0502030308020204" pitchFamily="34" charset="0"/>
                <a:ea typeface="Maiandra GD" panose="020E0502030308020204" pitchFamily="34" charset="0"/>
                <a:cs typeface="Maiandra GD" panose="020E0502030308020204" pitchFamily="34" charset="0"/>
              </a:rPr>
              <a:t>Bu çalışmanın pazarlama alanındaki daha güçlü ve derin bilimsel çalışmalar için bir ilham kaynağı olacağı umulmaktadır.</a:t>
            </a:r>
          </a:p>
          <a:p>
            <a:pPr eaLnBrk="1" hangingPunct="1">
              <a:lnSpc>
                <a:spcPct val="90000"/>
              </a:lnSpc>
              <a:buFont typeface="Wingdings" panose="05000000000000000000" pitchFamily="2" charset="2"/>
              <a:buChar char="ü"/>
            </a:pPr>
            <a:r>
              <a:rPr lang="tr-TR" altLang="en-US" sz="2800" smtClean="0">
                <a:latin typeface="Maiandra GD" panose="020E0502030308020204" pitchFamily="34" charset="0"/>
                <a:ea typeface="Maiandra GD" panose="020E0502030308020204" pitchFamily="34" charset="0"/>
                <a:cs typeface="Maiandra GD" panose="020E0502030308020204" pitchFamily="34" charset="0"/>
              </a:rPr>
              <a:t>İşletmelere, gelecekte uygulayabilecekleri pazarlama yöntemleri açısından mütevazi bir katkı sunacağı öngörülmektedir. </a:t>
            </a:r>
          </a:p>
        </p:txBody>
      </p:sp>
    </p:spTree>
  </p:cSld>
  <p:clrMapOvr>
    <a:masterClrMapping/>
  </p:clrMapOvr>
  <p:transition>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KSO_GT1.1"/>
          <p:cNvSpPr>
            <a:spLocks/>
          </p:cNvSpPr>
          <p:nvPr/>
        </p:nvSpPr>
        <p:spPr bwMode="auto">
          <a:xfrm>
            <a:off x="1485900" y="1600200"/>
            <a:ext cx="5105400" cy="677863"/>
          </a:xfrm>
          <a:custGeom>
            <a:avLst/>
            <a:gdLst>
              <a:gd name="T0" fmla="*/ 0 w 3882059"/>
              <a:gd name="T1" fmla="*/ 0 h 805263"/>
              <a:gd name="T2" fmla="*/ 25442791 w 3882059"/>
              <a:gd name="T3" fmla="*/ 0 h 805263"/>
              <a:gd name="T4" fmla="*/ 25442791 w 3882059"/>
              <a:gd name="T5" fmla="*/ 170913 h 805263"/>
              <a:gd name="T6" fmla="*/ 0 w 3882059"/>
              <a:gd name="T7" fmla="*/ 170913 h 805263"/>
              <a:gd name="T8" fmla="*/ 0 60000 65536"/>
              <a:gd name="T9" fmla="*/ 0 60000 65536"/>
              <a:gd name="T10" fmla="*/ 0 60000 65536"/>
              <a:gd name="T11" fmla="*/ 0 60000 65536"/>
              <a:gd name="T12" fmla="*/ 0 w 3882059"/>
              <a:gd name="T13" fmla="*/ 0 h 805263"/>
              <a:gd name="T14" fmla="*/ 3882059 w 3882059"/>
              <a:gd name="T15" fmla="*/ 805263 h 805263"/>
            </a:gdLst>
            <a:ahLst/>
            <a:cxnLst>
              <a:cxn ang="T8">
                <a:pos x="T0" y="T1"/>
              </a:cxn>
              <a:cxn ang="T9">
                <a:pos x="T2" y="T3"/>
              </a:cxn>
              <a:cxn ang="T10">
                <a:pos x="T4" y="T5"/>
              </a:cxn>
              <a:cxn ang="T11">
                <a:pos x="T6" y="T7"/>
              </a:cxn>
            </a:cxnLst>
            <a:rect l="T12" t="T13" r="T14" b="T15"/>
            <a:pathLst>
              <a:path w="3882059" h="805263">
                <a:moveTo>
                  <a:pt x="0" y="0"/>
                </a:moveTo>
                <a:lnTo>
                  <a:pt x="3882059" y="0"/>
                </a:lnTo>
                <a:lnTo>
                  <a:pt x="3882059" y="805263"/>
                </a:lnTo>
                <a:lnTo>
                  <a:pt x="0" y="805263"/>
                </a:lnTo>
              </a:path>
            </a:pathLst>
          </a:custGeom>
          <a:noFill/>
          <a:ln w="12700">
            <a:solidFill>
              <a:srgbClr val="99CB38"/>
            </a:solidFill>
            <a:prstDash val="dash"/>
            <a:miter lim="800000"/>
            <a:headEnd/>
            <a:tailEnd/>
          </a:ln>
          <a:extLst>
            <a:ext uri="{909E8E84-426E-40DD-AFC4-6F175D3DCCD1}">
              <a14:hiddenFill xmlns:a14="http://schemas.microsoft.com/office/drawing/2010/main">
                <a:solidFill>
                  <a:srgbClr val="FFFFFF"/>
                </a:solidFill>
              </a14:hiddenFill>
            </a:ext>
          </a:extLst>
        </p:spPr>
        <p:txBody>
          <a:bodyPr lIns="180000" tIns="180000" rIns="180000" bIns="18000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eaLnBrk="1" hangingPunct="1">
              <a:lnSpc>
                <a:spcPct val="130000"/>
              </a:lnSpc>
            </a:pPr>
            <a:r>
              <a:rPr lang="tr-TR" altLang="en-US" sz="2400" b="1">
                <a:solidFill>
                  <a:srgbClr val="FFFFFF"/>
                </a:solidFill>
                <a:latin typeface="Maiandra GD" panose="020E0502030308020204" pitchFamily="34" charset="0"/>
                <a:ea typeface="Maiandra GD" panose="020E0502030308020204" pitchFamily="34" charset="0"/>
                <a:cs typeface="Maiandra GD" panose="020E0502030308020204" pitchFamily="34" charset="0"/>
                <a:sym typeface="Arial" panose="020B0604020202020204" pitchFamily="34" charset="0"/>
              </a:rPr>
              <a:t>  IoT Kavram ve Kapsamı</a:t>
            </a:r>
          </a:p>
        </p:txBody>
      </p:sp>
      <p:sp>
        <p:nvSpPr>
          <p:cNvPr id="5123" name="KSO_GN1"/>
          <p:cNvSpPr txBox="1">
            <a:spLocks noChangeArrowheads="1"/>
          </p:cNvSpPr>
          <p:nvPr/>
        </p:nvSpPr>
        <p:spPr bwMode="auto">
          <a:xfrm>
            <a:off x="1028700" y="1066800"/>
            <a:ext cx="838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ctr" eaLnBrk="1" hangingPunct="1"/>
            <a:r>
              <a:rPr lang="en-US" altLang="tr-TR" sz="8000" b="1">
                <a:solidFill>
                  <a:srgbClr val="99CB38"/>
                </a:solidFill>
                <a:latin typeface="MS PMincho" panose="02020600040205080304" pitchFamily="18" charset="-128"/>
                <a:ea typeface="MS PMincho" panose="02020600040205080304" pitchFamily="18" charset="-128"/>
              </a:rPr>
              <a:t>1</a:t>
            </a:r>
            <a:r>
              <a:rPr lang="tr-TR" altLang="tr-TR" sz="8000" b="1">
                <a:solidFill>
                  <a:srgbClr val="99CB38"/>
                </a:solidFill>
                <a:latin typeface="MS PMincho" panose="02020600040205080304" pitchFamily="18" charset="-128"/>
                <a:ea typeface="MS PMincho" panose="02020600040205080304" pitchFamily="18" charset="-128"/>
              </a:rPr>
              <a:t> </a:t>
            </a:r>
            <a:endParaRPr lang="tr-TR" altLang="en-US" sz="8000" b="1">
              <a:solidFill>
                <a:srgbClr val="99CB38"/>
              </a:solidFill>
              <a:latin typeface="MS PMincho" panose="02020600040205080304" pitchFamily="18" charset="-128"/>
              <a:ea typeface="MS PMincho" panose="02020600040205080304" pitchFamily="18" charset="-128"/>
            </a:endParaRPr>
          </a:p>
        </p:txBody>
      </p:sp>
      <p:sp>
        <p:nvSpPr>
          <p:cNvPr id="5124" name="KSO_GT1.1"/>
          <p:cNvSpPr>
            <a:spLocks/>
          </p:cNvSpPr>
          <p:nvPr/>
        </p:nvSpPr>
        <p:spPr bwMode="auto">
          <a:xfrm>
            <a:off x="1943100" y="2514600"/>
            <a:ext cx="5257800" cy="676275"/>
          </a:xfrm>
          <a:custGeom>
            <a:avLst/>
            <a:gdLst>
              <a:gd name="T0" fmla="*/ 0 w 3882059"/>
              <a:gd name="T1" fmla="*/ 0 h 805263"/>
              <a:gd name="T2" fmla="*/ 30297134 w 3882059"/>
              <a:gd name="T3" fmla="*/ 0 h 805263"/>
              <a:gd name="T4" fmla="*/ 30297134 w 3882059"/>
              <a:gd name="T5" fmla="*/ 167342 h 805263"/>
              <a:gd name="T6" fmla="*/ 0 w 3882059"/>
              <a:gd name="T7" fmla="*/ 167342 h 805263"/>
              <a:gd name="T8" fmla="*/ 0 60000 65536"/>
              <a:gd name="T9" fmla="*/ 0 60000 65536"/>
              <a:gd name="T10" fmla="*/ 0 60000 65536"/>
              <a:gd name="T11" fmla="*/ 0 60000 65536"/>
              <a:gd name="T12" fmla="*/ 0 w 3882059"/>
              <a:gd name="T13" fmla="*/ 0 h 805263"/>
              <a:gd name="T14" fmla="*/ 3882059 w 3882059"/>
              <a:gd name="T15" fmla="*/ 805263 h 805263"/>
            </a:gdLst>
            <a:ahLst/>
            <a:cxnLst>
              <a:cxn ang="T8">
                <a:pos x="T0" y="T1"/>
              </a:cxn>
              <a:cxn ang="T9">
                <a:pos x="T2" y="T3"/>
              </a:cxn>
              <a:cxn ang="T10">
                <a:pos x="T4" y="T5"/>
              </a:cxn>
              <a:cxn ang="T11">
                <a:pos x="T6" y="T7"/>
              </a:cxn>
            </a:cxnLst>
            <a:rect l="T12" t="T13" r="T14" b="T15"/>
            <a:pathLst>
              <a:path w="3882059" h="805263">
                <a:moveTo>
                  <a:pt x="0" y="0"/>
                </a:moveTo>
                <a:lnTo>
                  <a:pt x="3882059" y="0"/>
                </a:lnTo>
                <a:lnTo>
                  <a:pt x="3882059" y="805263"/>
                </a:lnTo>
                <a:lnTo>
                  <a:pt x="0" y="805263"/>
                </a:lnTo>
              </a:path>
            </a:pathLst>
          </a:custGeom>
          <a:noFill/>
          <a:ln w="12700">
            <a:solidFill>
              <a:srgbClr val="99CB38"/>
            </a:solidFill>
            <a:prstDash val="dash"/>
            <a:miter lim="800000"/>
            <a:headEnd/>
            <a:tailEnd/>
          </a:ln>
          <a:extLst>
            <a:ext uri="{909E8E84-426E-40DD-AFC4-6F175D3DCCD1}">
              <a14:hiddenFill xmlns:a14="http://schemas.microsoft.com/office/drawing/2010/main">
                <a:solidFill>
                  <a:srgbClr val="FFFFFF"/>
                </a:solidFill>
              </a14:hiddenFill>
            </a:ext>
          </a:extLst>
        </p:spPr>
        <p:txBody>
          <a:bodyPr lIns="180000" tIns="180000" rIns="180000" bIns="18000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eaLnBrk="1" hangingPunct="1">
              <a:lnSpc>
                <a:spcPct val="130000"/>
              </a:lnSpc>
            </a:pPr>
            <a:r>
              <a:rPr lang="tr-TR" altLang="en-US" sz="2400" b="1">
                <a:solidFill>
                  <a:srgbClr val="FFFFFF"/>
                </a:solidFill>
                <a:latin typeface="Maiandra GD" panose="020E0502030308020204" pitchFamily="34" charset="0"/>
                <a:ea typeface="Maiandra GD" panose="020E0502030308020204" pitchFamily="34" charset="0"/>
                <a:cs typeface="Maiandra GD" panose="020E0502030308020204" pitchFamily="34" charset="0"/>
                <a:sym typeface="Arial" panose="020B0604020202020204" pitchFamily="34" charset="0"/>
              </a:rPr>
              <a:t>  IoT’de Kullanılan Teknolojiler</a:t>
            </a:r>
          </a:p>
        </p:txBody>
      </p:sp>
      <p:sp>
        <p:nvSpPr>
          <p:cNvPr id="5125" name="KSO_GN1"/>
          <p:cNvSpPr txBox="1">
            <a:spLocks noChangeArrowheads="1"/>
          </p:cNvSpPr>
          <p:nvPr/>
        </p:nvSpPr>
        <p:spPr bwMode="auto">
          <a:xfrm>
            <a:off x="1409700" y="1981200"/>
            <a:ext cx="836613"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ctr" eaLnBrk="1" hangingPunct="1"/>
            <a:r>
              <a:rPr lang="en-US" altLang="tr-TR" sz="8000" b="1">
                <a:solidFill>
                  <a:srgbClr val="99CB38"/>
                </a:solidFill>
                <a:latin typeface="MS PMincho" panose="02020600040205080304" pitchFamily="18" charset="-128"/>
                <a:ea typeface="MS PMincho" panose="02020600040205080304" pitchFamily="18" charset="-128"/>
              </a:rPr>
              <a:t>2</a:t>
            </a:r>
            <a:endParaRPr lang="tr-TR" altLang="en-US" sz="8000" b="1">
              <a:solidFill>
                <a:srgbClr val="99CB38"/>
              </a:solidFill>
              <a:latin typeface="MS PMincho" panose="02020600040205080304" pitchFamily="18" charset="-128"/>
              <a:ea typeface="MS PMincho" panose="02020600040205080304" pitchFamily="18" charset="-128"/>
            </a:endParaRPr>
          </a:p>
        </p:txBody>
      </p:sp>
      <p:sp>
        <p:nvSpPr>
          <p:cNvPr id="5126" name="KSO_GT1.1"/>
          <p:cNvSpPr>
            <a:spLocks/>
          </p:cNvSpPr>
          <p:nvPr/>
        </p:nvSpPr>
        <p:spPr bwMode="auto">
          <a:xfrm>
            <a:off x="2324100" y="3429000"/>
            <a:ext cx="5410200" cy="677863"/>
          </a:xfrm>
          <a:custGeom>
            <a:avLst/>
            <a:gdLst>
              <a:gd name="T0" fmla="*/ 0 w 3882059"/>
              <a:gd name="T1" fmla="*/ 0 h 805263"/>
              <a:gd name="T2" fmla="*/ 36004002 w 3882059"/>
              <a:gd name="T3" fmla="*/ 0 h 805263"/>
              <a:gd name="T4" fmla="*/ 36004002 w 3882059"/>
              <a:gd name="T5" fmla="*/ 170912 h 805263"/>
              <a:gd name="T6" fmla="*/ 0 w 3882059"/>
              <a:gd name="T7" fmla="*/ 170912 h 805263"/>
              <a:gd name="T8" fmla="*/ 0 60000 65536"/>
              <a:gd name="T9" fmla="*/ 0 60000 65536"/>
              <a:gd name="T10" fmla="*/ 0 60000 65536"/>
              <a:gd name="T11" fmla="*/ 0 60000 65536"/>
              <a:gd name="T12" fmla="*/ 0 w 3882059"/>
              <a:gd name="T13" fmla="*/ 0 h 805263"/>
              <a:gd name="T14" fmla="*/ 3882059 w 3882059"/>
              <a:gd name="T15" fmla="*/ 805263 h 805263"/>
            </a:gdLst>
            <a:ahLst/>
            <a:cxnLst>
              <a:cxn ang="T8">
                <a:pos x="T0" y="T1"/>
              </a:cxn>
              <a:cxn ang="T9">
                <a:pos x="T2" y="T3"/>
              </a:cxn>
              <a:cxn ang="T10">
                <a:pos x="T4" y="T5"/>
              </a:cxn>
              <a:cxn ang="T11">
                <a:pos x="T6" y="T7"/>
              </a:cxn>
            </a:cxnLst>
            <a:rect l="T12" t="T13" r="T14" b="T15"/>
            <a:pathLst>
              <a:path w="3882059" h="805263">
                <a:moveTo>
                  <a:pt x="0" y="0"/>
                </a:moveTo>
                <a:lnTo>
                  <a:pt x="3882059" y="0"/>
                </a:lnTo>
                <a:lnTo>
                  <a:pt x="3882059" y="805263"/>
                </a:lnTo>
                <a:lnTo>
                  <a:pt x="0" y="805263"/>
                </a:lnTo>
              </a:path>
            </a:pathLst>
          </a:custGeom>
          <a:noFill/>
          <a:ln w="12700">
            <a:solidFill>
              <a:srgbClr val="99CB38"/>
            </a:solidFill>
            <a:prstDash val="dash"/>
            <a:miter lim="800000"/>
            <a:headEnd/>
            <a:tailEnd/>
          </a:ln>
          <a:extLst>
            <a:ext uri="{909E8E84-426E-40DD-AFC4-6F175D3DCCD1}">
              <a14:hiddenFill xmlns:a14="http://schemas.microsoft.com/office/drawing/2010/main">
                <a:solidFill>
                  <a:srgbClr val="FFFFFF"/>
                </a:solidFill>
              </a14:hiddenFill>
            </a:ext>
          </a:extLst>
        </p:spPr>
        <p:txBody>
          <a:bodyPr lIns="180000" tIns="180000" rIns="180000" bIns="18000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eaLnBrk="1" hangingPunct="1">
              <a:lnSpc>
                <a:spcPct val="130000"/>
              </a:lnSpc>
            </a:pPr>
            <a:r>
              <a:rPr lang="tr-TR" altLang="en-US" sz="2400" b="1">
                <a:solidFill>
                  <a:srgbClr val="FFFFFF"/>
                </a:solidFill>
                <a:latin typeface="Maiandra GD" panose="020E0502030308020204" pitchFamily="34" charset="0"/>
                <a:ea typeface="Maiandra GD" panose="020E0502030308020204" pitchFamily="34" charset="0"/>
                <a:cs typeface="Maiandra GD" panose="020E0502030308020204" pitchFamily="34" charset="0"/>
                <a:sym typeface="Arial" panose="020B0604020202020204" pitchFamily="34" charset="0"/>
              </a:rPr>
              <a:t>  IoT Kullanım Alanları</a:t>
            </a:r>
          </a:p>
        </p:txBody>
      </p:sp>
      <p:sp>
        <p:nvSpPr>
          <p:cNvPr id="5127" name="KSO_GN1"/>
          <p:cNvSpPr txBox="1">
            <a:spLocks noChangeArrowheads="1"/>
          </p:cNvSpPr>
          <p:nvPr/>
        </p:nvSpPr>
        <p:spPr bwMode="auto">
          <a:xfrm>
            <a:off x="1790700" y="2819400"/>
            <a:ext cx="838200"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ctr" eaLnBrk="1" hangingPunct="1"/>
            <a:r>
              <a:rPr lang="en-US" altLang="tr-TR" sz="8000" b="1">
                <a:solidFill>
                  <a:srgbClr val="99CB38"/>
                </a:solidFill>
                <a:latin typeface="MS PMincho" panose="02020600040205080304" pitchFamily="18" charset="-128"/>
                <a:ea typeface="MS PMincho" panose="02020600040205080304" pitchFamily="18" charset="-128"/>
              </a:rPr>
              <a:t>3</a:t>
            </a:r>
            <a:endParaRPr lang="tr-TR" altLang="en-US" sz="8000" b="1">
              <a:solidFill>
                <a:srgbClr val="99CB38"/>
              </a:solidFill>
              <a:latin typeface="MS PMincho" panose="02020600040205080304" pitchFamily="18" charset="-128"/>
              <a:ea typeface="MS PMincho" panose="02020600040205080304" pitchFamily="18" charset="-128"/>
            </a:endParaRPr>
          </a:p>
        </p:txBody>
      </p:sp>
      <p:sp>
        <p:nvSpPr>
          <p:cNvPr id="5128" name="KSO_GT1.1"/>
          <p:cNvSpPr>
            <a:spLocks/>
          </p:cNvSpPr>
          <p:nvPr/>
        </p:nvSpPr>
        <p:spPr bwMode="auto">
          <a:xfrm>
            <a:off x="2705100" y="4343400"/>
            <a:ext cx="5562600" cy="677863"/>
          </a:xfrm>
          <a:custGeom>
            <a:avLst/>
            <a:gdLst>
              <a:gd name="T0" fmla="*/ 0 w 3882059"/>
              <a:gd name="T1" fmla="*/ 0 h 805263"/>
              <a:gd name="T2" fmla="*/ 42485868 w 3882059"/>
              <a:gd name="T3" fmla="*/ 0 h 805263"/>
              <a:gd name="T4" fmla="*/ 42485868 w 3882059"/>
              <a:gd name="T5" fmla="*/ 170913 h 805263"/>
              <a:gd name="T6" fmla="*/ 0 w 3882059"/>
              <a:gd name="T7" fmla="*/ 170913 h 805263"/>
              <a:gd name="T8" fmla="*/ 0 60000 65536"/>
              <a:gd name="T9" fmla="*/ 0 60000 65536"/>
              <a:gd name="T10" fmla="*/ 0 60000 65536"/>
              <a:gd name="T11" fmla="*/ 0 60000 65536"/>
              <a:gd name="T12" fmla="*/ 0 w 3882059"/>
              <a:gd name="T13" fmla="*/ 0 h 805263"/>
              <a:gd name="T14" fmla="*/ 3882059 w 3882059"/>
              <a:gd name="T15" fmla="*/ 805263 h 805263"/>
            </a:gdLst>
            <a:ahLst/>
            <a:cxnLst>
              <a:cxn ang="T8">
                <a:pos x="T0" y="T1"/>
              </a:cxn>
              <a:cxn ang="T9">
                <a:pos x="T2" y="T3"/>
              </a:cxn>
              <a:cxn ang="T10">
                <a:pos x="T4" y="T5"/>
              </a:cxn>
              <a:cxn ang="T11">
                <a:pos x="T6" y="T7"/>
              </a:cxn>
            </a:cxnLst>
            <a:rect l="T12" t="T13" r="T14" b="T15"/>
            <a:pathLst>
              <a:path w="3882059" h="805263">
                <a:moveTo>
                  <a:pt x="0" y="0"/>
                </a:moveTo>
                <a:lnTo>
                  <a:pt x="3882059" y="0"/>
                </a:lnTo>
                <a:lnTo>
                  <a:pt x="3882059" y="805263"/>
                </a:lnTo>
                <a:lnTo>
                  <a:pt x="0" y="805263"/>
                </a:lnTo>
              </a:path>
            </a:pathLst>
          </a:custGeom>
          <a:noFill/>
          <a:ln w="12700">
            <a:solidFill>
              <a:srgbClr val="99CB38"/>
            </a:solidFill>
            <a:prstDash val="dash"/>
            <a:miter lim="800000"/>
            <a:headEnd/>
            <a:tailEnd/>
          </a:ln>
          <a:extLst>
            <a:ext uri="{909E8E84-426E-40DD-AFC4-6F175D3DCCD1}">
              <a14:hiddenFill xmlns:a14="http://schemas.microsoft.com/office/drawing/2010/main">
                <a:solidFill>
                  <a:srgbClr val="FFFFFF"/>
                </a:solidFill>
              </a14:hiddenFill>
            </a:ext>
          </a:extLst>
        </p:spPr>
        <p:txBody>
          <a:bodyPr lIns="180000" tIns="180000" rIns="180000" bIns="18000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eaLnBrk="1" hangingPunct="1"/>
            <a:r>
              <a:rPr lang="tr-TR" altLang="en-US" sz="2300" b="1">
                <a:solidFill>
                  <a:srgbClr val="FFFFFF"/>
                </a:solidFill>
                <a:latin typeface="Maiandra GD" panose="020E0502030308020204" pitchFamily="34" charset="0"/>
                <a:sym typeface="Arial" panose="020B0604020202020204" pitchFamily="34" charset="0"/>
              </a:rPr>
              <a:t>  IoT'nin Pazarlama Faaliyetlerine Etkileri</a:t>
            </a:r>
          </a:p>
        </p:txBody>
      </p:sp>
      <p:sp>
        <p:nvSpPr>
          <p:cNvPr id="5129" name="KSO_GN1"/>
          <p:cNvSpPr txBox="1">
            <a:spLocks noChangeArrowheads="1"/>
          </p:cNvSpPr>
          <p:nvPr/>
        </p:nvSpPr>
        <p:spPr bwMode="auto">
          <a:xfrm>
            <a:off x="2171700" y="3810000"/>
            <a:ext cx="839788"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ctr" eaLnBrk="1" hangingPunct="1"/>
            <a:r>
              <a:rPr lang="en-US" altLang="tr-TR" sz="8000" b="1">
                <a:solidFill>
                  <a:srgbClr val="99CB38"/>
                </a:solidFill>
                <a:latin typeface="MS PMincho" panose="02020600040205080304" pitchFamily="18" charset="-128"/>
                <a:ea typeface="MS PMincho" panose="02020600040205080304" pitchFamily="18" charset="-128"/>
              </a:rPr>
              <a:t>4</a:t>
            </a:r>
            <a:endParaRPr lang="tr-TR" altLang="en-US" sz="8000" b="1">
              <a:solidFill>
                <a:srgbClr val="99CB38"/>
              </a:solidFill>
              <a:latin typeface="MS PMincho" panose="02020600040205080304" pitchFamily="18" charset="-128"/>
              <a:ea typeface="MS PMincho" panose="02020600040205080304" pitchFamily="18" charset="-128"/>
            </a:endParaRPr>
          </a:p>
        </p:txBody>
      </p:sp>
      <p:sp>
        <p:nvSpPr>
          <p:cNvPr id="5130" name="KSO_GT1.1"/>
          <p:cNvSpPr>
            <a:spLocks/>
          </p:cNvSpPr>
          <p:nvPr/>
        </p:nvSpPr>
        <p:spPr bwMode="auto">
          <a:xfrm>
            <a:off x="3162300" y="5257800"/>
            <a:ext cx="5638800" cy="677863"/>
          </a:xfrm>
          <a:custGeom>
            <a:avLst/>
            <a:gdLst>
              <a:gd name="T0" fmla="*/ 0 w 3882059"/>
              <a:gd name="T1" fmla="*/ 0 h 805263"/>
              <a:gd name="T2" fmla="*/ 46151991 w 3882059"/>
              <a:gd name="T3" fmla="*/ 0 h 805263"/>
              <a:gd name="T4" fmla="*/ 46151991 w 3882059"/>
              <a:gd name="T5" fmla="*/ 170912 h 805263"/>
              <a:gd name="T6" fmla="*/ 0 w 3882059"/>
              <a:gd name="T7" fmla="*/ 170912 h 805263"/>
              <a:gd name="T8" fmla="*/ 0 60000 65536"/>
              <a:gd name="T9" fmla="*/ 0 60000 65536"/>
              <a:gd name="T10" fmla="*/ 0 60000 65536"/>
              <a:gd name="T11" fmla="*/ 0 60000 65536"/>
              <a:gd name="T12" fmla="*/ 0 w 3882059"/>
              <a:gd name="T13" fmla="*/ 0 h 805263"/>
              <a:gd name="T14" fmla="*/ 3882059 w 3882059"/>
              <a:gd name="T15" fmla="*/ 805263 h 805263"/>
            </a:gdLst>
            <a:ahLst/>
            <a:cxnLst>
              <a:cxn ang="T8">
                <a:pos x="T0" y="T1"/>
              </a:cxn>
              <a:cxn ang="T9">
                <a:pos x="T2" y="T3"/>
              </a:cxn>
              <a:cxn ang="T10">
                <a:pos x="T4" y="T5"/>
              </a:cxn>
              <a:cxn ang="T11">
                <a:pos x="T6" y="T7"/>
              </a:cxn>
            </a:cxnLst>
            <a:rect l="T12" t="T13" r="T14" b="T15"/>
            <a:pathLst>
              <a:path w="3882059" h="805263">
                <a:moveTo>
                  <a:pt x="0" y="0"/>
                </a:moveTo>
                <a:lnTo>
                  <a:pt x="3882059" y="0"/>
                </a:lnTo>
                <a:lnTo>
                  <a:pt x="3882059" y="805263"/>
                </a:lnTo>
                <a:lnTo>
                  <a:pt x="0" y="805263"/>
                </a:lnTo>
              </a:path>
            </a:pathLst>
          </a:custGeom>
          <a:noFill/>
          <a:ln w="12700">
            <a:solidFill>
              <a:srgbClr val="99CB38"/>
            </a:solidFill>
            <a:prstDash val="dash"/>
            <a:miter lim="800000"/>
            <a:headEnd/>
            <a:tailEnd/>
          </a:ln>
          <a:extLst>
            <a:ext uri="{909E8E84-426E-40DD-AFC4-6F175D3DCCD1}">
              <a14:hiddenFill xmlns:a14="http://schemas.microsoft.com/office/drawing/2010/main">
                <a:solidFill>
                  <a:srgbClr val="FFFFFF"/>
                </a:solidFill>
              </a14:hiddenFill>
            </a:ext>
          </a:extLst>
        </p:spPr>
        <p:txBody>
          <a:bodyPr lIns="180000" tIns="180000" rIns="180000" bIns="18000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eaLnBrk="1" hangingPunct="1">
              <a:lnSpc>
                <a:spcPct val="130000"/>
              </a:lnSpc>
            </a:pPr>
            <a:r>
              <a:rPr lang="tr-TR" altLang="en-US" sz="2400" b="1">
                <a:solidFill>
                  <a:srgbClr val="FFFFFF"/>
                </a:solidFill>
                <a:latin typeface="Maiandra GD" panose="020E0502030308020204" pitchFamily="34" charset="0"/>
                <a:ea typeface="Maiandra GD" panose="020E0502030308020204" pitchFamily="34" charset="0"/>
                <a:cs typeface="Maiandra GD" panose="020E0502030308020204" pitchFamily="34" charset="0"/>
                <a:sym typeface="Arial" panose="020B0604020202020204" pitchFamily="34" charset="0"/>
              </a:rPr>
              <a:t>  IoT ve Pazarlama Karması</a:t>
            </a:r>
          </a:p>
        </p:txBody>
      </p:sp>
      <p:sp>
        <p:nvSpPr>
          <p:cNvPr id="5131" name="KSO_GN1"/>
          <p:cNvSpPr txBox="1">
            <a:spLocks noChangeArrowheads="1"/>
          </p:cNvSpPr>
          <p:nvPr/>
        </p:nvSpPr>
        <p:spPr bwMode="auto">
          <a:xfrm>
            <a:off x="2628900" y="4724400"/>
            <a:ext cx="836613"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ctr" eaLnBrk="1" hangingPunct="1"/>
            <a:r>
              <a:rPr lang="en-US" altLang="tr-TR" sz="8000" b="1">
                <a:solidFill>
                  <a:srgbClr val="99CB38"/>
                </a:solidFill>
                <a:latin typeface="MS PMincho" panose="02020600040205080304" pitchFamily="18" charset="-128"/>
                <a:ea typeface="MS PMincho" panose="02020600040205080304" pitchFamily="18" charset="-128"/>
              </a:rPr>
              <a:t>5</a:t>
            </a:r>
            <a:endParaRPr lang="tr-TR" altLang="en-US" sz="8000" b="1">
              <a:solidFill>
                <a:srgbClr val="99CB38"/>
              </a:solidFill>
              <a:latin typeface="MS PMincho" panose="02020600040205080304" pitchFamily="18" charset="-128"/>
              <a:ea typeface="MS PMincho" panose="02020600040205080304" pitchFamily="18" charset="-128"/>
            </a:endParaRPr>
          </a:p>
        </p:txBody>
      </p:sp>
      <p:sp>
        <p:nvSpPr>
          <p:cNvPr id="5132" name="标题 5"/>
          <p:cNvSpPr>
            <a:spLocks noGrp="1"/>
          </p:cNvSpPr>
          <p:nvPr>
            <p:ph type="title" idx="4294967295"/>
          </p:nvPr>
        </p:nvSpPr>
        <p:spPr>
          <a:xfrm>
            <a:off x="495300" y="381000"/>
            <a:ext cx="9258300" cy="706438"/>
          </a:xfrm>
        </p:spPr>
        <p:txBody>
          <a:bodyPr/>
          <a:lstStyle/>
          <a:p>
            <a:pPr eaLnBrk="1" hangingPunct="1"/>
            <a:r>
              <a:rPr lang="tr-TR" altLang="en-US" sz="40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ÇALISMANIN TASLAGI</a:t>
            </a:r>
            <a:endParaRPr lang="tr-TR" altLang="en-US" sz="40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2 Metin kutusu"/>
          <p:cNvSpPr txBox="1">
            <a:spLocks noChangeArrowheads="1"/>
          </p:cNvSpPr>
          <p:nvPr/>
        </p:nvSpPr>
        <p:spPr bwMode="auto">
          <a:xfrm>
            <a:off x="1104900" y="1828800"/>
            <a:ext cx="82296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ctr"/>
            <a:r>
              <a:rPr lang="tr-TR" altLang="en-US" sz="5400">
                <a:solidFill>
                  <a:schemeClr val="bg1"/>
                </a:solidFill>
                <a:latin typeface="Bradley Hand ITC" panose="03070402050302030203" pitchFamily="66" charset="0"/>
                <a:ea typeface="Bradley Hand ITC" panose="03070402050302030203" pitchFamily="66" charset="0"/>
                <a:cs typeface="Bradley Hand ITC" panose="03070402050302030203" pitchFamily="66" charset="0"/>
                <a:sym typeface="Arial" panose="020B0604020202020204" pitchFamily="34" charset="0"/>
              </a:rPr>
              <a:t>1) NESNELERIN INTERNETI(IoT) KAVRAM VE KAPSAMI</a:t>
            </a:r>
            <a:endParaRPr lang="tr-TR" altLang="en-US" sz="5400">
              <a:solidFill>
                <a:schemeClr val="bg1"/>
              </a:solidFill>
              <a:latin typeface="Bradley Hand ITC" panose="03070402050302030203" pitchFamily="66" charset="0"/>
              <a:ea typeface="Bradley Hand ITC" panose="03070402050302030203" pitchFamily="66" charset="0"/>
              <a:cs typeface="Bradley Hand ITC" panose="03070402050302030203" pitchFamily="66" charset="0"/>
            </a:endParaRPr>
          </a:p>
        </p:txBody>
      </p:sp>
    </p:spTree>
  </p:cSld>
  <p:clrMapOvr>
    <a:masterClrMapping/>
  </p:clrMapOvr>
  <p:transition>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r>
              <a:rPr lang="tr-TR" altLang="en-US" sz="3200" b="1" smtClean="0">
                <a:solidFill>
                  <a:srgbClr val="FFFF00"/>
                </a:solidFill>
                <a:latin typeface="Bradley Hand ITC" panose="03070402050302030203" pitchFamily="66" charset="0"/>
                <a:ea typeface="Maiandra GD" panose="020E0502030308020204" pitchFamily="34" charset="0"/>
                <a:cs typeface="Maiandra GD" panose="020E0502030308020204" pitchFamily="34" charset="0"/>
              </a:rPr>
              <a:t>NESNELERIN INTERNETI (IoT)</a:t>
            </a:r>
            <a:endParaRPr lang="tr-TR" altLang="en-US" sz="3200" b="1" smtClean="0">
              <a:solidFill>
                <a:srgbClr val="FFFF00"/>
              </a:solidFill>
              <a:latin typeface="Bradley Hand ITC" panose="03070402050302030203" pitchFamily="66" charset="0"/>
              <a:ea typeface="Lucida Handwriting" panose="03010101010101010101" pitchFamily="66" charset="0"/>
              <a:cs typeface="Lucida Handwriting" panose="03010101010101010101" pitchFamily="66" charset="0"/>
              <a:sym typeface="Arial" panose="020B0604020202020204" pitchFamily="34" charset="0"/>
            </a:endParaRPr>
          </a:p>
        </p:txBody>
      </p:sp>
      <p:sp>
        <p:nvSpPr>
          <p:cNvPr id="7171" name="Rectangle 3"/>
          <p:cNvSpPr>
            <a:spLocks noGrp="1" noChangeArrowheads="1"/>
          </p:cNvSpPr>
          <p:nvPr>
            <p:ph type="body" sz="half" idx="4294967295"/>
          </p:nvPr>
        </p:nvSpPr>
        <p:spPr>
          <a:xfrm>
            <a:off x="514350" y="1557338"/>
            <a:ext cx="4543425" cy="4568825"/>
          </a:xfrm>
        </p:spPr>
        <p:txBody>
          <a:bodyPr/>
          <a:lstStyle/>
          <a:p>
            <a:pPr>
              <a:lnSpc>
                <a:spcPct val="90000"/>
              </a:lnSpc>
            </a:pPr>
            <a:r>
              <a:rPr lang="tr-TR" altLang="en-US" sz="2600" smtClean="0">
                <a:latin typeface="Maiandra GD" panose="020E0502030308020204" pitchFamily="34" charset="0"/>
                <a:ea typeface="Maiandra GD" panose="020E0502030308020204" pitchFamily="34" charset="0"/>
                <a:cs typeface="Maiandra GD" panose="020E0502030308020204" pitchFamily="34" charset="0"/>
              </a:rPr>
              <a:t>IoT, fiziksel ve sanal özellikleri olan, aynı zamanda önceden tanımlı fonksiyonlara sahip, akıllı ortamlarda çalışan şeylerin kendi aralarında kurdukları ortak bir ağı, </a:t>
            </a:r>
          </a:p>
          <a:p>
            <a:pPr>
              <a:lnSpc>
                <a:spcPct val="90000"/>
              </a:lnSpc>
            </a:pPr>
            <a:r>
              <a:rPr lang="tr-TR" altLang="en-US" sz="2600" smtClean="0">
                <a:latin typeface="Maiandra GD" panose="020E0502030308020204" pitchFamily="34" charset="0"/>
                <a:ea typeface="Maiandra GD" panose="020E0502030308020204" pitchFamily="34" charset="0"/>
                <a:cs typeface="Maiandra GD" panose="020E0502030308020204" pitchFamily="34" charset="0"/>
              </a:rPr>
              <a:t>ve bu ağın, diğer ağlar ve kullanıcılar ile bilgi alışverişine girmesini ifade etmektedir. </a:t>
            </a:r>
          </a:p>
        </p:txBody>
      </p:sp>
      <p:pic>
        <p:nvPicPr>
          <p:cNvPr id="7172" name="Picture 4" descr="alternatif-enerji-IOT_technotoday"/>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5067300" y="1676400"/>
            <a:ext cx="4797425" cy="7610475"/>
          </a:xfrm>
        </p:spPr>
      </p:pic>
    </p:spTree>
  </p:cSld>
  <p:clrMapOvr>
    <a:masterClrMapping/>
  </p:clrMapOvr>
  <p:transition>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571500" y="381000"/>
            <a:ext cx="9245600" cy="868363"/>
          </a:xfrm>
        </p:spPr>
        <p:txBody>
          <a:bodyPr/>
          <a:lstStyle/>
          <a:p>
            <a:r>
              <a:rPr lang="tr-TR" altLang="tr-TR" sz="3200" b="1" smtClean="0">
                <a:solidFill>
                  <a:srgbClr val="FFFF00"/>
                </a:solidFill>
                <a:latin typeface="Bradley Hand ITC" panose="03070402050302030203" pitchFamily="66" charset="0"/>
              </a:rPr>
              <a:t>IoT ILE ILGILI UNSURLAR</a:t>
            </a:r>
          </a:p>
        </p:txBody>
      </p:sp>
      <p:pic>
        <p:nvPicPr>
          <p:cNvPr id="8197" name="Picture 5" descr="http://unboundformac.s3.amazonaws.com/img/unbound-dropbox-sync.jpg"/>
          <p:cNvPicPr>
            <a:picLocks noChangeAspect="1" noChangeArrowheads="1"/>
          </p:cNvPicPr>
          <p:nvPr/>
        </p:nvPicPr>
        <p:blipFill>
          <a:blip r:embed="rId2" cstate="print"/>
          <a:srcRect l="1942" r="4858" b="3060"/>
          <a:stretch>
            <a:fillRect/>
          </a:stretch>
        </p:blipFill>
        <p:spPr bwMode="auto">
          <a:xfrm>
            <a:off x="6134074" y="1447852"/>
            <a:ext cx="3428910" cy="23573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196" name="5 Metin kutusu"/>
          <p:cNvSpPr txBox="1">
            <a:spLocks noChangeArrowheads="1"/>
          </p:cNvSpPr>
          <p:nvPr/>
        </p:nvSpPr>
        <p:spPr bwMode="auto">
          <a:xfrm>
            <a:off x="342900" y="1524000"/>
            <a:ext cx="56388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buFont typeface="Arial" panose="020B0604020202020204" pitchFamily="34" charset="0"/>
              <a:buChar char="•"/>
            </a:pPr>
            <a:r>
              <a:rPr lang="tr-TR" altLang="en-US" sz="2000" b="1">
                <a:solidFill>
                  <a:srgbClr val="FFFF00"/>
                </a:solidFill>
                <a:latin typeface="Maiandra GD" panose="020E0502030308020204" pitchFamily="34" charset="0"/>
                <a:ea typeface="Maiandra GD" panose="020E0502030308020204" pitchFamily="34" charset="0"/>
                <a:cs typeface="Maiandra GD" panose="020E0502030308020204" pitchFamily="34" charset="0"/>
              </a:rPr>
              <a:t>Bulut Bilişim </a:t>
            </a:r>
            <a:r>
              <a:rPr lang="tr-TR" altLang="en-US" sz="2000" b="1">
                <a:solidFill>
                  <a:srgbClr val="FFFFFF"/>
                </a:solidFill>
                <a:latin typeface="Maiandra GD" panose="020E0502030308020204" pitchFamily="34" charset="0"/>
                <a:ea typeface="Maiandra GD" panose="020E0502030308020204" pitchFamily="34" charset="0"/>
                <a:cs typeface="Maiandra GD" panose="020E0502030308020204" pitchFamily="34" charset="0"/>
                <a:sym typeface="Wingdings" panose="05000000000000000000" pitchFamily="2" charset="2"/>
              </a:rPr>
              <a:t></a:t>
            </a:r>
            <a:r>
              <a:rPr lang="tr-TR" altLang="en-US" sz="2000" b="1">
                <a:solidFill>
                  <a:srgbClr val="FFFFFF"/>
                </a:solidFill>
                <a:latin typeface="Maiandra GD" panose="020E0502030308020204" pitchFamily="34" charset="0"/>
                <a:ea typeface="Maiandra GD" panose="020E0502030308020204" pitchFamily="34" charset="0"/>
                <a:cs typeface="Maiandra GD" panose="020E0502030308020204" pitchFamily="34" charset="0"/>
              </a:rPr>
              <a:t> </a:t>
            </a:r>
            <a:r>
              <a:rPr lang="tr-TR" altLang="en-US" sz="2000">
                <a:solidFill>
                  <a:srgbClr val="FFFFFF"/>
                </a:solidFill>
                <a:latin typeface="Maiandra GD" panose="020E0502030308020204" pitchFamily="34" charset="0"/>
                <a:ea typeface="Maiandra GD" panose="020E0502030308020204" pitchFamily="34" charset="0"/>
                <a:cs typeface="Maiandra GD" panose="020E0502030308020204" pitchFamily="34" charset="0"/>
              </a:rPr>
              <a:t>tüm uygulama, program ve verilerin sanal bir sunucuda depolandığı sistemdir. </a:t>
            </a:r>
          </a:p>
          <a:p>
            <a:pPr>
              <a:spcBef>
                <a:spcPct val="20000"/>
              </a:spcBef>
              <a:buFont typeface="Arial" panose="020B0604020202020204" pitchFamily="34" charset="0"/>
              <a:buChar char="•"/>
            </a:pPr>
            <a:endParaRPr lang="tr-TR" altLang="en-US" sz="2000" b="1">
              <a:solidFill>
                <a:srgbClr val="FFFFFF"/>
              </a:solidFill>
              <a:latin typeface="Maiandra GD" panose="020E0502030308020204" pitchFamily="34" charset="0"/>
              <a:ea typeface="Maiandra GD" panose="020E0502030308020204" pitchFamily="34" charset="0"/>
              <a:cs typeface="Maiandra GD" panose="020E0502030308020204" pitchFamily="34" charset="0"/>
            </a:endParaRPr>
          </a:p>
          <a:p>
            <a:pPr>
              <a:spcBef>
                <a:spcPct val="20000"/>
              </a:spcBef>
              <a:buFont typeface="Arial" panose="020B0604020202020204" pitchFamily="34" charset="0"/>
              <a:buChar char="•"/>
            </a:pPr>
            <a:r>
              <a:rPr lang="tr-TR" altLang="en-US" sz="2000" b="1">
                <a:solidFill>
                  <a:srgbClr val="FFFF00"/>
                </a:solidFill>
                <a:latin typeface="Maiandra GD" panose="020E0502030308020204" pitchFamily="34" charset="0"/>
                <a:ea typeface="Maiandra GD" panose="020E0502030308020204" pitchFamily="34" charset="0"/>
                <a:cs typeface="Maiandra GD" panose="020E0502030308020204" pitchFamily="34" charset="0"/>
              </a:rPr>
              <a:t>Büyük Veri </a:t>
            </a:r>
            <a:r>
              <a:rPr lang="tr-TR" altLang="en-US" sz="2000" b="1">
                <a:solidFill>
                  <a:srgbClr val="FFFFFF"/>
                </a:solidFill>
                <a:latin typeface="Maiandra GD" panose="020E0502030308020204" pitchFamily="34" charset="0"/>
                <a:ea typeface="Maiandra GD" panose="020E0502030308020204" pitchFamily="34" charset="0"/>
                <a:cs typeface="Maiandra GD" panose="020E0502030308020204" pitchFamily="34" charset="0"/>
                <a:sym typeface="Wingdings" panose="05000000000000000000" pitchFamily="2" charset="2"/>
              </a:rPr>
              <a:t></a:t>
            </a:r>
            <a:r>
              <a:rPr lang="tr-TR" altLang="en-US" sz="2000">
                <a:solidFill>
                  <a:srgbClr val="FFFFFF"/>
                </a:solidFill>
                <a:latin typeface="Maiandra GD" panose="020E0502030308020204" pitchFamily="34" charset="0"/>
                <a:ea typeface="Maiandra GD" panose="020E0502030308020204" pitchFamily="34" charset="0"/>
                <a:cs typeface="Maiandra GD" panose="020E0502030308020204" pitchFamily="34" charset="0"/>
              </a:rPr>
              <a:t>toplumsal medya paylaşımları, ağ günlükleri, bloglar, fotoğraf, video, log dosyaları vb. gibi değişik kaynaklardan toparlanan verilerin, anlamlı ve işlenebilir yapıya dönüştürülmüş biçimidir.</a:t>
            </a:r>
          </a:p>
          <a:p>
            <a:pPr>
              <a:spcBef>
                <a:spcPct val="20000"/>
              </a:spcBef>
              <a:buFont typeface="Arial" panose="020B0604020202020204" pitchFamily="34" charset="0"/>
              <a:buChar char="•"/>
            </a:pPr>
            <a:endParaRPr lang="tr-TR" altLang="en-US" sz="2000">
              <a:solidFill>
                <a:srgbClr val="FFFFFF"/>
              </a:solidFill>
              <a:latin typeface="Maiandra GD" panose="020E0502030308020204" pitchFamily="34" charset="0"/>
              <a:ea typeface="Maiandra GD" panose="020E0502030308020204" pitchFamily="34" charset="0"/>
              <a:cs typeface="Maiandra GD" panose="020E0502030308020204" pitchFamily="34" charset="0"/>
            </a:endParaRPr>
          </a:p>
          <a:p>
            <a:pPr>
              <a:spcBef>
                <a:spcPct val="20000"/>
              </a:spcBef>
              <a:buFont typeface="Arial" panose="020B0604020202020204" pitchFamily="34" charset="0"/>
              <a:buChar char="•"/>
            </a:pPr>
            <a:r>
              <a:rPr lang="tr-TR" altLang="en-US" sz="2000" b="1">
                <a:solidFill>
                  <a:srgbClr val="FFFF00"/>
                </a:solidFill>
                <a:latin typeface="Maiandra GD" panose="020E0502030308020204" pitchFamily="34" charset="0"/>
                <a:ea typeface="Maiandra GD" panose="020E0502030308020204" pitchFamily="34" charset="0"/>
                <a:cs typeface="Maiandra GD" panose="020E0502030308020204" pitchFamily="34" charset="0"/>
              </a:rPr>
              <a:t>Endüstri 4.0 </a:t>
            </a:r>
            <a:r>
              <a:rPr lang="tr-TR" altLang="en-US" sz="2000" b="1">
                <a:solidFill>
                  <a:srgbClr val="FFFFFF"/>
                </a:solidFill>
                <a:latin typeface="Maiandra GD" panose="020E0502030308020204" pitchFamily="34" charset="0"/>
                <a:ea typeface="Maiandra GD" panose="020E0502030308020204" pitchFamily="34" charset="0"/>
                <a:cs typeface="Maiandra GD" panose="020E0502030308020204" pitchFamily="34" charset="0"/>
                <a:sym typeface="Wingdings" panose="05000000000000000000" pitchFamily="2" charset="2"/>
              </a:rPr>
              <a:t></a:t>
            </a:r>
            <a:r>
              <a:rPr lang="tr-TR" altLang="en-US" sz="2000" b="1">
                <a:solidFill>
                  <a:srgbClr val="FFFFFF"/>
                </a:solidFill>
                <a:latin typeface="Maiandra GD" panose="020E0502030308020204" pitchFamily="34" charset="0"/>
                <a:ea typeface="Maiandra GD" panose="020E0502030308020204" pitchFamily="34" charset="0"/>
                <a:cs typeface="Maiandra GD" panose="020E0502030308020204" pitchFamily="34" charset="0"/>
              </a:rPr>
              <a:t> </a:t>
            </a:r>
          </a:p>
        </p:txBody>
      </p:sp>
      <p:graphicFrame>
        <p:nvGraphicFramePr>
          <p:cNvPr id="7" name="6 Diyagram"/>
          <p:cNvGraphicFramePr/>
          <p:nvPr/>
        </p:nvGraphicFramePr>
        <p:xfrm>
          <a:off x="3162352" y="4038584"/>
          <a:ext cx="5410058" cy="2057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14350" y="274638"/>
            <a:ext cx="9245600" cy="944562"/>
          </a:xfrm>
        </p:spPr>
        <p:txBody>
          <a:bodyPr/>
          <a:lstStyle/>
          <a:p>
            <a:r>
              <a:rPr lang="tr-TR" altLang="tr-TR" sz="3200" b="1" smtClean="0">
                <a:solidFill>
                  <a:srgbClr val="FFFF00"/>
                </a:solidFill>
                <a:latin typeface="Bradley Hand ITC" panose="03070402050302030203" pitchFamily="66" charset="0"/>
              </a:rPr>
              <a:t>IoT  RAKAMLARI</a:t>
            </a:r>
          </a:p>
        </p:txBody>
      </p:sp>
      <p:sp>
        <p:nvSpPr>
          <p:cNvPr id="9219" name="Rectangle 3"/>
          <p:cNvSpPr>
            <a:spLocks noGrp="1" noChangeArrowheads="1"/>
          </p:cNvSpPr>
          <p:nvPr>
            <p:ph type="body" idx="4294967295"/>
          </p:nvPr>
        </p:nvSpPr>
        <p:spPr>
          <a:xfrm>
            <a:off x="514350" y="1219200"/>
            <a:ext cx="9258300" cy="4906963"/>
          </a:xfrm>
        </p:spPr>
        <p:txBody>
          <a:bodyPr/>
          <a:lstStyle/>
          <a:p>
            <a:r>
              <a:rPr lang="tr-TR" altLang="tr-TR" sz="2400" smtClean="0">
                <a:latin typeface="Maiandra GD" panose="020E0502030308020204" pitchFamily="34" charset="0"/>
                <a:ea typeface="Maiandra GD" panose="020E0502030308020204" pitchFamily="34" charset="0"/>
                <a:cs typeface="Maiandra GD" panose="020E0502030308020204" pitchFamily="34" charset="0"/>
              </a:rPr>
              <a:t>İnternete bağlı nesne/cihaz sayısı; </a:t>
            </a:r>
          </a:p>
          <a:p>
            <a:pPr>
              <a:buFont typeface="Arial" panose="020B0604020202020204" pitchFamily="34" charset="0"/>
              <a:buNone/>
            </a:pP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r>
              <a:rPr lang="tr-TR" altLang="tr-TR" sz="2400" smtClean="0">
                <a:latin typeface="Maiandra GD" panose="020E0502030308020204" pitchFamily="34" charset="0"/>
                <a:ea typeface="Maiandra GD" panose="020E0502030308020204" pitchFamily="34" charset="0"/>
                <a:cs typeface="Maiandra GD" panose="020E0502030308020204" pitchFamily="34" charset="0"/>
              </a:rPr>
              <a:t>IoT’nin 2020’de ekonomiye katkısı</a:t>
            </a:r>
            <a:r>
              <a:rPr lang="tr-TR" altLang="tr-TR" sz="2400" smtClean="0">
                <a:latin typeface="Maiandra GD" panose="020E0502030308020204" pitchFamily="34" charset="0"/>
                <a:ea typeface="Maiandra GD" panose="020E0502030308020204" pitchFamily="34" charset="0"/>
                <a:cs typeface="Maiandra GD" panose="020E0502030308020204" pitchFamily="34" charset="0"/>
                <a:sym typeface="Wingdings" panose="05000000000000000000" pitchFamily="2" charset="2"/>
              </a:rPr>
              <a:t> </a:t>
            </a:r>
            <a:r>
              <a:rPr lang="tr-TR" altLang="tr-TR" sz="2400" smtClean="0">
                <a:latin typeface="Maiandra GD" panose="020E0502030308020204" pitchFamily="34" charset="0"/>
                <a:ea typeface="Maiandra GD" panose="020E0502030308020204" pitchFamily="34" charset="0"/>
                <a:cs typeface="Maiandra GD" panose="020E0502030308020204" pitchFamily="34" charset="0"/>
              </a:rPr>
              <a:t> </a:t>
            </a:r>
            <a:r>
              <a:rPr lang="tr-TR" altLang="tr-TR" sz="2800" smtClean="0">
                <a:latin typeface="Maiandra GD" panose="020E0502030308020204" pitchFamily="34" charset="0"/>
                <a:ea typeface="Maiandra GD" panose="020E0502030308020204" pitchFamily="34" charset="0"/>
                <a:cs typeface="Maiandra GD" panose="020E0502030308020204" pitchFamily="34" charset="0"/>
              </a:rPr>
              <a:t>20 trilyon dolar </a:t>
            </a: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p:txBody>
      </p:sp>
      <p:graphicFrame>
        <p:nvGraphicFramePr>
          <p:cNvPr id="4" name="3 Diyagram"/>
          <p:cNvGraphicFramePr/>
          <p:nvPr/>
        </p:nvGraphicFramePr>
        <p:xfrm>
          <a:off x="1371699" y="1524049"/>
          <a:ext cx="6343574" cy="3327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Oval"/>
          <p:cNvSpPr/>
          <p:nvPr/>
        </p:nvSpPr>
        <p:spPr bwMode="auto">
          <a:xfrm>
            <a:off x="5981700" y="5029200"/>
            <a:ext cx="2590800" cy="838200"/>
          </a:xfrm>
          <a:prstGeom prst="ellipse">
            <a:avLst/>
          </a:prstGeom>
          <a:solidFill>
            <a:schemeClr val="accent3">
              <a:alpha val="30000"/>
            </a:schemeClr>
          </a:solidFill>
          <a:ln w="9525" cap="flat" cmpd="sng" algn="ctr">
            <a:solidFill>
              <a:schemeClr val="tx1"/>
            </a:solidFill>
            <a:prstDash val="solid"/>
            <a:round/>
            <a:headEnd type="none" w="med" len="med"/>
            <a:tailEnd type="none" w="med" len="med"/>
          </a:ln>
          <a:effectLst/>
        </p:spPr>
        <p:txBody>
          <a:bodyPr/>
          <a:lstStyle/>
          <a:p>
            <a:pPr>
              <a:defRPr/>
            </a:pPr>
            <a:endParaRPr lang="tr-TR" dirty="0">
              <a:solidFill>
                <a:schemeClr val="accent1"/>
              </a:solidFill>
            </a:endParaRPr>
          </a:p>
        </p:txBody>
      </p:sp>
    </p:spTree>
  </p:cSld>
  <p:clrMapOvr>
    <a:masterClrMapping/>
  </p:clrMapOvr>
  <p:transition>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Başlık"/>
          <p:cNvSpPr>
            <a:spLocks noGrp="1"/>
          </p:cNvSpPr>
          <p:nvPr>
            <p:ph type="title" idx="4294967295"/>
          </p:nvPr>
        </p:nvSpPr>
        <p:spPr>
          <a:xfrm>
            <a:off x="514350" y="274638"/>
            <a:ext cx="9245600" cy="792162"/>
          </a:xfrm>
        </p:spPr>
        <p:txBody>
          <a:bodyPr/>
          <a:lstStyle/>
          <a:p>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
            </a:r>
            <a:b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br>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IoT’YE DAIR ENDISELER</a:t>
            </a:r>
          </a:p>
        </p:txBody>
      </p:sp>
      <p:sp>
        <p:nvSpPr>
          <p:cNvPr id="10243" name="3 Metin kutusu"/>
          <p:cNvSpPr txBox="1">
            <a:spLocks noChangeArrowheads="1"/>
          </p:cNvSpPr>
          <p:nvPr/>
        </p:nvSpPr>
        <p:spPr bwMode="auto">
          <a:xfrm>
            <a:off x="1028700" y="1447800"/>
            <a:ext cx="7315200"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pPr>
            <a:r>
              <a:rPr lang="tr-TR" altLang="en-US" sz="2400" b="1">
                <a:solidFill>
                  <a:srgbClr val="FFFF00"/>
                </a:solidFill>
                <a:latin typeface="Maiandra GD" panose="020E0502030308020204" pitchFamily="34" charset="0"/>
                <a:ea typeface="Maiandra GD" panose="020E0502030308020204" pitchFamily="34" charset="0"/>
                <a:cs typeface="Maiandra GD" panose="020E0502030308020204" pitchFamily="34" charset="0"/>
              </a:rPr>
              <a:t>X</a:t>
            </a:r>
            <a:r>
              <a:rPr lang="tr-TR" altLang="en-US" sz="2200" b="1">
                <a:solidFill>
                  <a:srgbClr val="FFFF00"/>
                </a:solidFill>
                <a:latin typeface="Maiandra GD" panose="020E0502030308020204" pitchFamily="34" charset="0"/>
                <a:ea typeface="Maiandra GD" panose="020E0502030308020204" pitchFamily="34" charset="0"/>
                <a:cs typeface="Maiandra GD" panose="020E0502030308020204" pitchFamily="34" charset="0"/>
              </a:rPr>
              <a:t> </a:t>
            </a:r>
            <a:r>
              <a:rPr lang="tr-TR" altLang="en-US" sz="2200">
                <a:solidFill>
                  <a:srgbClr val="FFFFFF"/>
                </a:solidFill>
                <a:latin typeface="Maiandra GD" panose="020E0502030308020204" pitchFamily="34" charset="0"/>
                <a:ea typeface="Maiandra GD" panose="020E0502030308020204" pitchFamily="34" charset="0"/>
                <a:cs typeface="Maiandra GD" panose="020E0502030308020204" pitchFamily="34" charset="0"/>
              </a:rPr>
              <a:t>  Pahalılık</a:t>
            </a:r>
          </a:p>
          <a:p>
            <a:pPr>
              <a:spcBef>
                <a:spcPct val="20000"/>
              </a:spcBef>
            </a:pPr>
            <a:r>
              <a:rPr lang="tr-TR" altLang="en-US" sz="2400" b="1">
                <a:solidFill>
                  <a:srgbClr val="FFFF00"/>
                </a:solidFill>
                <a:latin typeface="Maiandra GD" panose="020E0502030308020204" pitchFamily="34" charset="0"/>
                <a:ea typeface="Maiandra GD" panose="020E0502030308020204" pitchFamily="34" charset="0"/>
                <a:cs typeface="Maiandra GD" panose="020E0502030308020204" pitchFamily="34" charset="0"/>
              </a:rPr>
              <a:t>X</a:t>
            </a:r>
            <a:r>
              <a:rPr lang="tr-TR" altLang="en-US" sz="2200">
                <a:solidFill>
                  <a:srgbClr val="FFFFFF"/>
                </a:solidFill>
                <a:latin typeface="Maiandra GD" panose="020E0502030308020204" pitchFamily="34" charset="0"/>
                <a:ea typeface="Maiandra GD" panose="020E0502030308020204" pitchFamily="34" charset="0"/>
                <a:cs typeface="Maiandra GD" panose="020E0502030308020204" pitchFamily="34" charset="0"/>
              </a:rPr>
              <a:t>   Gizlilik endişesi</a:t>
            </a:r>
          </a:p>
          <a:p>
            <a:pPr>
              <a:spcBef>
                <a:spcPct val="20000"/>
              </a:spcBef>
            </a:pPr>
            <a:r>
              <a:rPr lang="tr-TR" altLang="en-US" sz="2400" b="1">
                <a:solidFill>
                  <a:srgbClr val="FFFF00"/>
                </a:solidFill>
                <a:latin typeface="Maiandra GD" panose="020E0502030308020204" pitchFamily="34" charset="0"/>
                <a:ea typeface="Maiandra GD" panose="020E0502030308020204" pitchFamily="34" charset="0"/>
                <a:cs typeface="Maiandra GD" panose="020E0502030308020204" pitchFamily="34" charset="0"/>
              </a:rPr>
              <a:t>X </a:t>
            </a:r>
            <a:r>
              <a:rPr lang="tr-TR" altLang="en-US" sz="2200">
                <a:solidFill>
                  <a:srgbClr val="FFFFFF"/>
                </a:solidFill>
                <a:latin typeface="Maiandra GD" panose="020E0502030308020204" pitchFamily="34" charset="0"/>
                <a:ea typeface="Maiandra GD" panose="020E0502030308020204" pitchFamily="34" charset="0"/>
                <a:cs typeface="Maiandra GD" panose="020E0502030308020204" pitchFamily="34" charset="0"/>
              </a:rPr>
              <a:t>  Dürüstlük ve mahremiyet</a:t>
            </a:r>
          </a:p>
          <a:p>
            <a:pPr>
              <a:spcBef>
                <a:spcPct val="20000"/>
              </a:spcBef>
            </a:pPr>
            <a:r>
              <a:rPr lang="tr-TR" altLang="en-US" sz="2400" b="1">
                <a:solidFill>
                  <a:srgbClr val="FFFF00"/>
                </a:solidFill>
                <a:latin typeface="Maiandra GD" panose="020E0502030308020204" pitchFamily="34" charset="0"/>
                <a:ea typeface="Maiandra GD" panose="020E0502030308020204" pitchFamily="34" charset="0"/>
                <a:cs typeface="Maiandra GD" panose="020E0502030308020204" pitchFamily="34" charset="0"/>
              </a:rPr>
              <a:t>X</a:t>
            </a:r>
            <a:r>
              <a:rPr lang="tr-TR" altLang="en-US" sz="2200">
                <a:solidFill>
                  <a:srgbClr val="FFFFFF"/>
                </a:solidFill>
                <a:latin typeface="Maiandra GD" panose="020E0502030308020204" pitchFamily="34" charset="0"/>
                <a:ea typeface="Maiandra GD" panose="020E0502030308020204" pitchFamily="34" charset="0"/>
                <a:cs typeface="Maiandra GD" panose="020E0502030308020204" pitchFamily="34" charset="0"/>
              </a:rPr>
              <a:t>   Bilgi güvenliği ve kontrol eksikliği</a:t>
            </a:r>
          </a:p>
          <a:p>
            <a:pPr>
              <a:spcBef>
                <a:spcPct val="20000"/>
              </a:spcBef>
            </a:pPr>
            <a:r>
              <a:rPr lang="tr-TR" altLang="en-US" sz="2400" b="1">
                <a:solidFill>
                  <a:srgbClr val="FFFF00"/>
                </a:solidFill>
                <a:latin typeface="Maiandra GD" panose="020E0502030308020204" pitchFamily="34" charset="0"/>
                <a:ea typeface="Maiandra GD" panose="020E0502030308020204" pitchFamily="34" charset="0"/>
                <a:cs typeface="Maiandra GD" panose="020E0502030308020204" pitchFamily="34" charset="0"/>
              </a:rPr>
              <a:t>X</a:t>
            </a:r>
            <a:r>
              <a:rPr lang="tr-TR" altLang="en-US" sz="2200">
                <a:solidFill>
                  <a:srgbClr val="FFFFFF"/>
                </a:solidFill>
                <a:latin typeface="Maiandra GD" panose="020E0502030308020204" pitchFamily="34" charset="0"/>
                <a:ea typeface="Maiandra GD" panose="020E0502030308020204" pitchFamily="34" charset="0"/>
                <a:cs typeface="Maiandra GD" panose="020E0502030308020204" pitchFamily="34" charset="0"/>
              </a:rPr>
              <a:t>   Yasaların yetersizliği</a:t>
            </a:r>
          </a:p>
          <a:p>
            <a:pPr>
              <a:spcBef>
                <a:spcPct val="20000"/>
              </a:spcBef>
            </a:pPr>
            <a:r>
              <a:rPr lang="tr-TR" altLang="en-US" sz="2400" b="1">
                <a:solidFill>
                  <a:srgbClr val="FFFF00"/>
                </a:solidFill>
                <a:latin typeface="Maiandra GD" panose="020E0502030308020204" pitchFamily="34" charset="0"/>
                <a:ea typeface="Maiandra GD" panose="020E0502030308020204" pitchFamily="34" charset="0"/>
                <a:cs typeface="Maiandra GD" panose="020E0502030308020204" pitchFamily="34" charset="0"/>
              </a:rPr>
              <a:t>X</a:t>
            </a:r>
            <a:r>
              <a:rPr lang="tr-TR" altLang="en-US" sz="2200">
                <a:solidFill>
                  <a:srgbClr val="FFFFFF"/>
                </a:solidFill>
                <a:latin typeface="Maiandra GD" panose="020E0502030308020204" pitchFamily="34" charset="0"/>
                <a:ea typeface="Maiandra GD" panose="020E0502030308020204" pitchFamily="34" charset="0"/>
                <a:cs typeface="Maiandra GD" panose="020E0502030308020204" pitchFamily="34" charset="0"/>
              </a:rPr>
              <a:t>   Ortak iletişim standartları yokluğu</a:t>
            </a:r>
          </a:p>
          <a:p>
            <a:pPr>
              <a:spcBef>
                <a:spcPct val="20000"/>
              </a:spcBef>
            </a:pPr>
            <a:r>
              <a:rPr lang="tr-TR" altLang="en-US" sz="2400" b="1">
                <a:solidFill>
                  <a:srgbClr val="FFFF00"/>
                </a:solidFill>
                <a:latin typeface="Maiandra GD" panose="020E0502030308020204" pitchFamily="34" charset="0"/>
                <a:ea typeface="Maiandra GD" panose="020E0502030308020204" pitchFamily="34" charset="0"/>
                <a:cs typeface="Maiandra GD" panose="020E0502030308020204" pitchFamily="34" charset="0"/>
              </a:rPr>
              <a:t>X</a:t>
            </a:r>
            <a:r>
              <a:rPr lang="tr-TR" altLang="en-US" sz="2200">
                <a:solidFill>
                  <a:srgbClr val="FFFFFF"/>
                </a:solidFill>
                <a:latin typeface="Maiandra GD" panose="020E0502030308020204" pitchFamily="34" charset="0"/>
                <a:ea typeface="Maiandra GD" panose="020E0502030308020204" pitchFamily="34" charset="0"/>
                <a:cs typeface="Maiandra GD" panose="020E0502030308020204" pitchFamily="34" charset="0"/>
              </a:rPr>
              <a:t>   Kullanıcı ara yüzlerinin yalın olmaması</a:t>
            </a:r>
          </a:p>
        </p:txBody>
      </p:sp>
    </p:spTree>
  </p:cSld>
  <p:clrMapOvr>
    <a:masterClrMapping/>
  </p:clrMapOvr>
  <p:transition>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Başlık"/>
          <p:cNvSpPr>
            <a:spLocks noGrp="1"/>
          </p:cNvSpPr>
          <p:nvPr>
            <p:ph type="title" idx="4294967295"/>
          </p:nvPr>
        </p:nvSpPr>
        <p:spPr>
          <a:xfrm>
            <a:off x="600075" y="2057400"/>
            <a:ext cx="9258300" cy="2438400"/>
          </a:xfrm>
        </p:spPr>
        <p:txBody>
          <a:bodyPr/>
          <a:lstStyle/>
          <a:p>
            <a:r>
              <a:rPr lang="tr-TR" altLang="en-US" sz="6000" smtClean="0">
                <a:latin typeface="Bradley Hand ITC" panose="03070402050302030203" pitchFamily="66" charset="0"/>
                <a:ea typeface="Bradley Hand ITC" panose="03070402050302030203" pitchFamily="66" charset="0"/>
                <a:cs typeface="Bradley Hand ITC" panose="03070402050302030203" pitchFamily="66" charset="0"/>
              </a:rPr>
              <a:t>2) IoT'DE KULLANILAN TEKNOJILER </a:t>
            </a:r>
          </a:p>
        </p:txBody>
      </p:sp>
    </p:spTree>
  </p:cSld>
  <p:clrMapOvr>
    <a:masterClrMapping/>
  </p:clrMapOvr>
  <p:transition>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Metin kutusu"/>
          <p:cNvSpPr txBox="1">
            <a:spLocks noChangeArrowheads="1"/>
          </p:cNvSpPr>
          <p:nvPr/>
        </p:nvSpPr>
        <p:spPr bwMode="auto">
          <a:xfrm>
            <a:off x="266700" y="457200"/>
            <a:ext cx="5029200"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buFont typeface="Arial" panose="020B0604020202020204" pitchFamily="34" charset="0"/>
              <a:buChar char="•"/>
            </a:pPr>
            <a:r>
              <a:rPr lang="tr-TR" altLang="tr-TR" sz="1900">
                <a:solidFill>
                  <a:srgbClr val="FFFF00"/>
                </a:solidFill>
                <a:latin typeface="Maiandra GD" panose="020E0502030308020204" pitchFamily="34" charset="0"/>
              </a:rPr>
              <a:t>RFID: </a:t>
            </a:r>
            <a:r>
              <a:rPr lang="tr-TR" altLang="tr-TR" sz="1900">
                <a:solidFill>
                  <a:schemeClr val="bg1"/>
                </a:solidFill>
                <a:latin typeface="Maiandra GD" panose="020E0502030308020204" pitchFamily="34" charset="0"/>
              </a:rPr>
              <a:t>Bir etiket ve okuyucudan oluşan, etiketten yayılan elektromanyetik dalgalar ile okuyucuya bilgi ulaştıran radyo frekanslı kablosuz iletişim sistemidir. </a:t>
            </a:r>
          </a:p>
          <a:p>
            <a:pPr>
              <a:spcBef>
                <a:spcPct val="20000"/>
              </a:spcBef>
              <a:buFont typeface="Arial" panose="020B0604020202020204" pitchFamily="34" charset="0"/>
              <a:buChar char="•"/>
            </a:pPr>
            <a:r>
              <a:rPr lang="tr-TR" altLang="tr-TR" sz="1900">
                <a:solidFill>
                  <a:srgbClr val="FFFF00"/>
                </a:solidFill>
                <a:latin typeface="Maiandra GD" panose="020E0502030308020204" pitchFamily="34" charset="0"/>
              </a:rPr>
              <a:t>NFC:</a:t>
            </a:r>
            <a:r>
              <a:rPr lang="tr-TR" altLang="tr-TR" sz="1900">
                <a:solidFill>
                  <a:schemeClr val="bg1"/>
                </a:solidFill>
                <a:latin typeface="Maiandra GD" panose="020E0502030308020204" pitchFamily="34" charset="0"/>
              </a:rPr>
              <a:t> Kısa mesafelerde radyo frekansı ile iletişim sağlar. (maks. 10 cm)</a:t>
            </a:r>
          </a:p>
          <a:p>
            <a:pPr>
              <a:spcBef>
                <a:spcPct val="20000"/>
              </a:spcBef>
              <a:buFont typeface="Arial" panose="020B0604020202020204" pitchFamily="34" charset="0"/>
              <a:buChar char="•"/>
            </a:pPr>
            <a:r>
              <a:rPr lang="tr-TR" altLang="tr-TR" sz="1900">
                <a:solidFill>
                  <a:srgbClr val="FFFF00"/>
                </a:solidFill>
                <a:latin typeface="Maiandra GD" panose="020E0502030308020204" pitchFamily="34" charset="0"/>
              </a:rPr>
              <a:t>IPv6:</a:t>
            </a:r>
            <a:r>
              <a:rPr lang="tr-TR" altLang="tr-TR" sz="1900">
                <a:solidFill>
                  <a:schemeClr val="bg1"/>
                </a:solidFill>
                <a:latin typeface="Maiandra GD" panose="020E0502030308020204" pitchFamily="34" charset="0"/>
              </a:rPr>
              <a:t> IP, ağdaki cihazların birbirleriyle iletişime geçebilmek için uydukları ortak kurallardır. IpV6</a:t>
            </a:r>
            <a:r>
              <a:rPr lang="tr-TR" altLang="tr-TR" sz="1900">
                <a:solidFill>
                  <a:schemeClr val="bg1"/>
                </a:solidFill>
                <a:latin typeface="Maiandra GD" panose="020E0502030308020204" pitchFamily="34" charset="0"/>
                <a:sym typeface="Wingdings" panose="05000000000000000000" pitchFamily="2" charset="2"/>
              </a:rPr>
              <a:t>’da </a:t>
            </a:r>
            <a:r>
              <a:rPr lang="tr-TR" altLang="tr-TR" sz="1900">
                <a:solidFill>
                  <a:srgbClr val="FFFFFF"/>
                </a:solidFill>
                <a:latin typeface="Maiandra GD" panose="020E0502030308020204" pitchFamily="34" charset="0"/>
                <a:ea typeface="Calibri" panose="020F0502020204030204" pitchFamily="34" charset="0"/>
                <a:cs typeface="Times New Roman" panose="02020603050405020304" pitchFamily="18" charset="0"/>
              </a:rPr>
              <a:t>2</a:t>
            </a:r>
            <a:r>
              <a:rPr lang="tr-TR" altLang="tr-TR" sz="1900" baseline="30000">
                <a:solidFill>
                  <a:srgbClr val="FFFFFF"/>
                </a:solidFill>
                <a:latin typeface="Maiandra GD" panose="020E0502030308020204" pitchFamily="34" charset="0"/>
                <a:ea typeface="Calibri" panose="020F0502020204030204" pitchFamily="34" charset="0"/>
                <a:cs typeface="Times New Roman" panose="02020603050405020304" pitchFamily="18" charset="0"/>
              </a:rPr>
              <a:t>128 </a:t>
            </a:r>
            <a:r>
              <a:rPr lang="tr-TR" altLang="tr-TR" sz="1900">
                <a:solidFill>
                  <a:schemeClr val="bg1"/>
                </a:solidFill>
                <a:latin typeface="Maiandra GD" panose="020E0502030308020204" pitchFamily="34" charset="0"/>
                <a:sym typeface="Wingdings" panose="05000000000000000000" pitchFamily="2" charset="2"/>
              </a:rPr>
              <a:t>adet IP adresi bulunmaktadır.</a:t>
            </a:r>
            <a:r>
              <a:rPr lang="tr-TR" altLang="tr-TR" sz="1900">
                <a:solidFill>
                  <a:schemeClr val="bg1"/>
                </a:solidFill>
                <a:latin typeface="Maiandra GD" panose="020E0502030308020204" pitchFamily="34" charset="0"/>
              </a:rPr>
              <a:t> </a:t>
            </a:r>
          </a:p>
        </p:txBody>
      </p:sp>
      <p:pic>
        <p:nvPicPr>
          <p:cNvPr id="12294" name="Picture 6" descr="http://mblogthumb4.phinf.naver.net/20141214_95/eunj_79_1418552643448nfwRj_JPEG/%BB%EF%BC%BA%BD%BA%B8%B6%C6%AE%C7%C1%B8%B0%C5%CDNFC.jpg?type=w2"/>
          <p:cNvPicPr>
            <a:picLocks noChangeAspect="1" noChangeArrowheads="1"/>
          </p:cNvPicPr>
          <p:nvPr/>
        </p:nvPicPr>
        <p:blipFill>
          <a:blip r:embed="rId2" cstate="print"/>
          <a:srcRect/>
          <a:stretch>
            <a:fillRect/>
          </a:stretch>
        </p:blipFill>
        <p:spPr bwMode="auto">
          <a:xfrm>
            <a:off x="5219698" y="533476"/>
            <a:ext cx="4542248" cy="28193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292" name="5 Metin kutusu"/>
          <p:cNvSpPr txBox="1">
            <a:spLocks noChangeArrowheads="1"/>
          </p:cNvSpPr>
          <p:nvPr/>
        </p:nvSpPr>
        <p:spPr bwMode="auto">
          <a:xfrm>
            <a:off x="266700" y="3608388"/>
            <a:ext cx="9601200"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buFont typeface="Arial" panose="020B0604020202020204" pitchFamily="34" charset="0"/>
              <a:buChar char="•"/>
            </a:pPr>
            <a:r>
              <a:rPr lang="tr-TR" altLang="tr-TR" sz="1900">
                <a:solidFill>
                  <a:srgbClr val="FFFF00"/>
                </a:solidFill>
                <a:latin typeface="Maiandra GD" panose="020E0502030308020204" pitchFamily="34" charset="0"/>
              </a:rPr>
              <a:t>WSN:</a:t>
            </a:r>
            <a:r>
              <a:rPr lang="tr-TR" altLang="tr-TR" sz="1900">
                <a:solidFill>
                  <a:schemeClr val="bg1"/>
                </a:solidFill>
                <a:latin typeface="Maiandra GD" panose="020E0502030308020204" pitchFamily="34" charset="0"/>
              </a:rPr>
              <a:t> farklı mekanlardaki sıcaklık, nem, ışık, ses, basınç, titreşim, nesne hareketleri vb. koşulları izlemek için sensör kullanan kablosuz ağlardır.</a:t>
            </a:r>
            <a:endParaRPr lang="tr-TR" altLang="tr-TR" sz="1900">
              <a:solidFill>
                <a:srgbClr val="FFFF00"/>
              </a:solidFill>
              <a:latin typeface="Maiandra GD" panose="020E0502030308020204" pitchFamily="34" charset="0"/>
            </a:endParaRPr>
          </a:p>
          <a:p>
            <a:pPr>
              <a:spcBef>
                <a:spcPct val="20000"/>
              </a:spcBef>
              <a:buFont typeface="Arial" panose="020B0604020202020204" pitchFamily="34" charset="0"/>
              <a:buChar char="•"/>
            </a:pPr>
            <a:r>
              <a:rPr lang="tr-TR" altLang="tr-TR" sz="1900">
                <a:solidFill>
                  <a:srgbClr val="FFFF00"/>
                </a:solidFill>
                <a:latin typeface="Maiandra GD" panose="020E0502030308020204" pitchFamily="34" charset="0"/>
              </a:rPr>
              <a:t>Zigbee: </a:t>
            </a:r>
            <a:r>
              <a:rPr lang="tr-TR" altLang="tr-TR" sz="1900">
                <a:solidFill>
                  <a:schemeClr val="bg1"/>
                </a:solidFill>
                <a:latin typeface="Maiandra GD" panose="020E0502030308020204" pitchFamily="34" charset="0"/>
              </a:rPr>
              <a:t>Wi-Fi ve bluetooth gibi teknolojilerinin kimi uygulamalarda elverişsiz olması nedeniyle uygulanmaya başlanmıştır. Dayanıklılık, maliyet ve güç tüketimi güçlü yanlarıdır. </a:t>
            </a:r>
          </a:p>
          <a:p>
            <a:pPr>
              <a:spcBef>
                <a:spcPct val="20000"/>
              </a:spcBef>
              <a:buFont typeface="Arial" panose="020B0604020202020204" pitchFamily="34" charset="0"/>
              <a:buChar char="•"/>
            </a:pPr>
            <a:r>
              <a:rPr lang="tr-TR" altLang="tr-TR" sz="1900">
                <a:solidFill>
                  <a:srgbClr val="FFFF00"/>
                </a:solidFill>
                <a:latin typeface="Maiandra GD" panose="020E0502030308020204" pitchFamily="34" charset="0"/>
              </a:rPr>
              <a:t>Wi-fi: </a:t>
            </a:r>
            <a:r>
              <a:rPr lang="tr-TR" altLang="tr-TR" sz="1900">
                <a:solidFill>
                  <a:schemeClr val="bg1"/>
                </a:solidFill>
                <a:latin typeface="Maiandra GD" panose="020E0502030308020204" pitchFamily="34" charset="0"/>
              </a:rPr>
              <a:t>Hız ve esneklik. </a:t>
            </a:r>
          </a:p>
          <a:p>
            <a:pPr>
              <a:spcBef>
                <a:spcPct val="20000"/>
              </a:spcBef>
              <a:buFont typeface="Arial" panose="020B0604020202020204" pitchFamily="34" charset="0"/>
              <a:buChar char="•"/>
            </a:pPr>
            <a:r>
              <a:rPr lang="tr-TR" altLang="tr-TR" sz="1900">
                <a:solidFill>
                  <a:srgbClr val="FFFF00"/>
                </a:solidFill>
                <a:latin typeface="Maiandra GD" panose="020E0502030308020204" pitchFamily="34" charset="0"/>
              </a:rPr>
              <a:t>Bluetooth: </a:t>
            </a:r>
            <a:r>
              <a:rPr lang="tr-TR" altLang="tr-TR" sz="1900">
                <a:solidFill>
                  <a:schemeClr val="bg1"/>
                </a:solidFill>
                <a:latin typeface="Maiandra GD" panose="020E0502030308020204" pitchFamily="34" charset="0"/>
              </a:rPr>
              <a:t>Maliyet ve rahatlık.</a:t>
            </a:r>
          </a:p>
          <a:p>
            <a:pPr>
              <a:spcBef>
                <a:spcPct val="20000"/>
              </a:spcBef>
              <a:buFont typeface="Arial" panose="020B0604020202020204" pitchFamily="34" charset="0"/>
              <a:buChar char="•"/>
            </a:pPr>
            <a:r>
              <a:rPr lang="tr-TR" altLang="tr-TR" sz="1900">
                <a:solidFill>
                  <a:srgbClr val="FFFF00"/>
                </a:solidFill>
                <a:latin typeface="Maiandra GD" panose="020E0502030308020204" pitchFamily="34" charset="0"/>
              </a:rPr>
              <a:t>Gprs: </a:t>
            </a:r>
            <a:r>
              <a:rPr lang="tr-TR" altLang="tr-TR" sz="1900">
                <a:solidFill>
                  <a:schemeClr val="bg1"/>
                </a:solidFill>
                <a:latin typeface="Maiandra GD" panose="020E0502030308020204" pitchFamily="34" charset="0"/>
              </a:rPr>
              <a:t>Ulaşılabilirlik, kalite.</a:t>
            </a:r>
          </a:p>
          <a:p>
            <a:endParaRPr lang="tr-TR" altLang="tr-TR" sz="1900"/>
          </a:p>
          <a:p>
            <a:endParaRPr lang="tr-TR" altLang="tr-TR" sz="1900"/>
          </a:p>
        </p:txBody>
      </p:sp>
    </p:spTree>
  </p:cSld>
  <p:clrMapOvr>
    <a:masterClrMapping/>
  </p:clrMapOvr>
  <p:transition>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etin kutusu"/>
          <p:cNvSpPr txBox="1">
            <a:spLocks noChangeArrowheads="1"/>
          </p:cNvSpPr>
          <p:nvPr/>
        </p:nvSpPr>
        <p:spPr bwMode="auto">
          <a:xfrm>
            <a:off x="1200150" y="1981200"/>
            <a:ext cx="76295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ctr"/>
            <a:r>
              <a:rPr lang="tr-TR" altLang="tr-TR" sz="6000">
                <a:solidFill>
                  <a:srgbClr val="FFFFFF"/>
                </a:solidFill>
                <a:latin typeface="Bradley Hand ITC" panose="03070402050302030203" pitchFamily="66" charset="0"/>
              </a:rPr>
              <a:t>3) IoT KULLANIM ALANLARI</a:t>
            </a:r>
          </a:p>
        </p:txBody>
      </p:sp>
    </p:spTree>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495300" y="457200"/>
            <a:ext cx="6457950" cy="1371600"/>
          </a:xfrm>
        </p:spPr>
        <p:txBody>
          <a:bodyPr/>
          <a:lstStyle/>
          <a:p>
            <a:pPr>
              <a:buFont typeface="Arial" panose="020B0604020202020204" pitchFamily="34" charset="0"/>
              <a:buNone/>
            </a:pPr>
            <a:r>
              <a:rPr lang="tr-TR" altLang="tr-TR" sz="2400" b="1" smtClean="0">
                <a:solidFill>
                  <a:srgbClr val="FFFF00"/>
                </a:solidFill>
                <a:latin typeface="Bradley Hand ITC" panose="03070402050302030203" pitchFamily="66" charset="0"/>
                <a:ea typeface="Maiandra GD" panose="020E0502030308020204" pitchFamily="34" charset="0"/>
                <a:cs typeface="Maiandra GD" panose="020E0502030308020204" pitchFamily="34" charset="0"/>
              </a:rPr>
              <a:t>Ev ve Bina Otomasyonu</a:t>
            </a:r>
            <a:endParaRPr lang="tr-TR" altLang="tr-TR" sz="2400" smtClean="0">
              <a:latin typeface="Maiandra GD" panose="020E0502030308020204" pitchFamily="34" charset="0"/>
              <a:ea typeface="Maiandra GD" panose="020E0502030308020204" pitchFamily="34" charset="0"/>
              <a:cs typeface="Maiandra GD" panose="020E0502030308020204" pitchFamily="34" charset="0"/>
            </a:endParaRPr>
          </a:p>
          <a:p>
            <a:r>
              <a:rPr lang="tr-TR" altLang="tr-TR" sz="2000" smtClean="0">
                <a:latin typeface="Maiandra GD" panose="020E0502030308020204" pitchFamily="34" charset="0"/>
                <a:ea typeface="Maiandra GD" panose="020E0502030308020204" pitchFamily="34" charset="0"/>
                <a:cs typeface="Maiandra GD" panose="020E0502030308020204" pitchFamily="34" charset="0"/>
              </a:rPr>
              <a:t>Havalandırma, aydınlatma, ısınma, nem ve güvenlik gibi sistemlerin belli mobil cihazlar ve sensörler aracılığıyla kontrolü yapılabilir.</a:t>
            </a:r>
            <a:endParaRPr lang="tr-TR" altLang="tr-TR" sz="1800"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r>
              <a:rPr lang="tr-TR" altLang="tr-TR" sz="2400" b="1" smtClean="0">
                <a:solidFill>
                  <a:srgbClr val="FFFF00"/>
                </a:solidFill>
                <a:latin typeface="Bradley Hand ITC" panose="03070402050302030203" pitchFamily="66" charset="0"/>
                <a:ea typeface="Maiandra GD" panose="020E0502030308020204" pitchFamily="34" charset="0"/>
                <a:cs typeface="Maiandra GD" panose="020E0502030308020204" pitchFamily="34" charset="0"/>
              </a:rPr>
              <a:t>Enerji  </a:t>
            </a:r>
          </a:p>
          <a:p>
            <a:r>
              <a:rPr lang="tr-TR" altLang="tr-TR" sz="2000" smtClean="0">
                <a:latin typeface="Maiandra GD" panose="020E0502030308020204" pitchFamily="34" charset="0"/>
                <a:ea typeface="Maiandra GD" panose="020E0502030308020204" pitchFamily="34" charset="0"/>
                <a:cs typeface="Maiandra GD" panose="020E0502030308020204" pitchFamily="34" charset="0"/>
              </a:rPr>
              <a:t>Güneş panelleri ve rüzgar tribünlerinin birbirleriyle haberleşmesi, petrol rafinerileri ve boru hatlarının takibi sağlanabilir.</a:t>
            </a:r>
          </a:p>
          <a:p>
            <a:r>
              <a:rPr lang="tr-TR" altLang="tr-TR" sz="2000" smtClean="0">
                <a:latin typeface="Maiandra GD" panose="020E0502030308020204" pitchFamily="34" charset="0"/>
                <a:ea typeface="Maiandra GD" panose="020E0502030308020204" pitchFamily="34" charset="0"/>
                <a:cs typeface="Maiandra GD" panose="020E0502030308020204" pitchFamily="34" charset="0"/>
              </a:rPr>
              <a:t>Akıllı enerji sayaçları ile elektrik, gaz ve su gibi sayaçlar uzaktan okunup yönetilebilir. </a:t>
            </a:r>
          </a:p>
          <a:p>
            <a:pPr>
              <a:buFont typeface="Arial" panose="020B0604020202020204" pitchFamily="34" charset="0"/>
              <a:buNone/>
            </a:pPr>
            <a:endParaRPr lang="tr-TR" altLang="tr-TR" sz="2000" b="1" smtClean="0">
              <a:latin typeface="Maiandra GD" panose="020E0502030308020204" pitchFamily="34" charset="0"/>
              <a:ea typeface="Maiandra GD" panose="020E0502030308020204" pitchFamily="34" charset="0"/>
              <a:cs typeface="Maiandra GD" panose="020E0502030308020204" pitchFamily="34" charset="0"/>
            </a:endParaRPr>
          </a:p>
          <a:p>
            <a:pPr>
              <a:buFont typeface="Arial" panose="020B0604020202020204" pitchFamily="34" charset="0"/>
              <a:buNone/>
            </a:pPr>
            <a:r>
              <a:rPr lang="tr-TR" altLang="tr-TR" sz="2400" b="1" smtClean="0">
                <a:solidFill>
                  <a:srgbClr val="FFFF00"/>
                </a:solidFill>
                <a:latin typeface="Bradley Hand ITC" panose="03070402050302030203" pitchFamily="66" charset="0"/>
                <a:ea typeface="Maiandra GD" panose="020E0502030308020204" pitchFamily="34" charset="0"/>
                <a:cs typeface="Maiandra GD" panose="020E0502030308020204" pitchFamily="34" charset="0"/>
              </a:rPr>
              <a:t>Çevre ve Altyapı</a:t>
            </a:r>
          </a:p>
          <a:p>
            <a:r>
              <a:rPr lang="tr-TR" altLang="tr-TR" sz="2000" smtClean="0">
                <a:latin typeface="Maiandra GD" panose="020E0502030308020204" pitchFamily="34" charset="0"/>
                <a:ea typeface="Maiandra GD" panose="020E0502030308020204" pitchFamily="34" charset="0"/>
                <a:cs typeface="Maiandra GD" panose="020E0502030308020204" pitchFamily="34" charset="0"/>
              </a:rPr>
              <a:t>Sensörler aracılığıyla su-hava kirliliği, deprem, sel, vb. olaylar ilgili merkezlere aktarılıp erken uyarı sağlanabilir.</a:t>
            </a:r>
          </a:p>
          <a:p>
            <a:r>
              <a:rPr lang="tr-TR" altLang="tr-TR" sz="2000" smtClean="0">
                <a:latin typeface="Maiandra GD" panose="020E0502030308020204" pitchFamily="34" charset="0"/>
                <a:ea typeface="Maiandra GD" panose="020E0502030308020204" pitchFamily="34" charset="0"/>
                <a:cs typeface="Maiandra GD" panose="020E0502030308020204" pitchFamily="34" charset="0"/>
              </a:rPr>
              <a:t>Jindo köprüsü örneği</a:t>
            </a: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p:txBody>
      </p:sp>
      <p:pic>
        <p:nvPicPr>
          <p:cNvPr id="5" name="akilli-ev-teknolojileri-cagi-arcelik-homewhiz-ile-basliyor.mp4">
            <a:hlinkClick r:id="" action="ppaction://media"/>
          </p:cNvPr>
          <p:cNvPicPr>
            <a:picLocks noRot="1" noChangeAspect="1"/>
          </p:cNvPicPr>
          <p:nvPr>
            <a:videoFile r:link="rId1"/>
          </p:nvPr>
        </p:nvPicPr>
        <p:blipFill>
          <a:blip r:embed="rId3" cstate="print"/>
          <a:stretch>
            <a:fillRect/>
          </a:stretch>
        </p:blipFill>
        <p:spPr>
          <a:xfrm>
            <a:off x="6819856" y="762070"/>
            <a:ext cx="2971722" cy="144776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Resim" descr="ODgwMjU2MT-akilli-sayac-tarifeleri-ile-ucuz-elektrik-kullanimi.jpg"/>
          <p:cNvPicPr>
            <a:picLocks noChangeAspect="1"/>
          </p:cNvPicPr>
          <p:nvPr/>
        </p:nvPicPr>
        <p:blipFill>
          <a:blip r:embed="rId4" cstate="print"/>
          <a:srcRect t="3077" r="5328"/>
          <a:stretch>
            <a:fillRect/>
          </a:stretch>
        </p:blipFill>
        <p:spPr>
          <a:xfrm>
            <a:off x="6438866" y="2438426"/>
            <a:ext cx="3200316" cy="210027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ove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İçerik Yer Tutucusu"/>
          <p:cNvSpPr>
            <a:spLocks noGrp="1"/>
          </p:cNvSpPr>
          <p:nvPr>
            <p:ph idx="4294967295"/>
          </p:nvPr>
        </p:nvSpPr>
        <p:spPr>
          <a:xfrm>
            <a:off x="495300" y="381000"/>
            <a:ext cx="5638800" cy="2057400"/>
          </a:xfrm>
        </p:spPr>
        <p:txBody>
          <a:bodyPr/>
          <a:lstStyle/>
          <a:p>
            <a:pPr>
              <a:buFont typeface="Arial" panose="020B0604020202020204" pitchFamily="34" charset="0"/>
              <a:buNone/>
            </a:pPr>
            <a:r>
              <a:rPr lang="tr-TR" altLang="tr-TR" sz="2400" b="1" smtClean="0">
                <a:solidFill>
                  <a:srgbClr val="FFFF00"/>
                </a:solidFill>
                <a:latin typeface="Bradley Hand ITC" panose="03070402050302030203" pitchFamily="66" charset="0"/>
                <a:ea typeface="Maiandra GD" panose="020E0502030308020204" pitchFamily="34" charset="0"/>
                <a:cs typeface="Maiandra GD" panose="020E0502030308020204" pitchFamily="34" charset="0"/>
              </a:rPr>
              <a:t>Tarım ve Hayvancılık</a:t>
            </a:r>
          </a:p>
          <a:p>
            <a:r>
              <a:rPr lang="tr-TR" altLang="tr-TR" sz="2000" smtClean="0">
                <a:latin typeface="Maiandra GD" panose="020E0502030308020204" pitchFamily="34" charset="0"/>
                <a:ea typeface="Maiandra GD" panose="020E0502030308020204" pitchFamily="34" charset="0"/>
                <a:cs typeface="Maiandra GD" panose="020E0502030308020204" pitchFamily="34" charset="0"/>
              </a:rPr>
              <a:t>Örneğin, Sütaş giyilebilir teknoloji olarak ifade edilen bir kolye ile ineklerin doğum ve acıkma zamanlarını, ateşlerinin olup olmadığını ve oksijen ihtiyaçları gibi parametreleri ölçebilmektedir.</a:t>
            </a: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a:p>
            <a:endParaRPr lang="tr-TR" altLang="tr-TR" sz="2000" smtClean="0">
              <a:latin typeface="Maiandra GD" panose="020E0502030308020204" pitchFamily="34" charset="0"/>
              <a:ea typeface="Maiandra GD" panose="020E0502030308020204" pitchFamily="34" charset="0"/>
              <a:cs typeface="Maiandra GD" panose="020E0502030308020204" pitchFamily="34" charset="0"/>
            </a:endParaRPr>
          </a:p>
        </p:txBody>
      </p:sp>
      <p:pic>
        <p:nvPicPr>
          <p:cNvPr id="15365" name="Picture 5" descr="http://morethanhumanlab.org/wp-content/uploads/2011/07/cows.jpg"/>
          <p:cNvPicPr>
            <a:picLocks noChangeAspect="1" noChangeArrowheads="1"/>
          </p:cNvPicPr>
          <p:nvPr/>
        </p:nvPicPr>
        <p:blipFill>
          <a:blip r:embed="rId2" cstate="print"/>
          <a:srcRect l="4061"/>
          <a:stretch>
            <a:fillRect/>
          </a:stretch>
        </p:blipFill>
        <p:spPr bwMode="auto">
          <a:xfrm>
            <a:off x="5829282" y="381080"/>
            <a:ext cx="4057722" cy="238128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5364" name="4 Metin kutusu"/>
          <p:cNvSpPr txBox="1">
            <a:spLocks noChangeArrowheads="1"/>
          </p:cNvSpPr>
          <p:nvPr/>
        </p:nvSpPr>
        <p:spPr bwMode="auto">
          <a:xfrm>
            <a:off x="495300" y="4191000"/>
            <a:ext cx="93726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pPr>
            <a:r>
              <a:rPr lang="tr-TR" altLang="tr-TR" sz="2400" b="1">
                <a:solidFill>
                  <a:srgbClr val="FFFF00"/>
                </a:solidFill>
                <a:latin typeface="Bradley Hand ITC" panose="03070402050302030203" pitchFamily="66" charset="0"/>
                <a:ea typeface="Maiandra GD" panose="020E0502030308020204" pitchFamily="34" charset="0"/>
                <a:cs typeface="Maiandra GD" panose="020E0502030308020204" pitchFamily="34" charset="0"/>
              </a:rPr>
              <a:t>Saglık</a:t>
            </a:r>
            <a:endParaRPr lang="tr-TR" altLang="tr-TR" sz="2400">
              <a:solidFill>
                <a:srgbClr val="FFFF00"/>
              </a:solidFill>
              <a:latin typeface="Bradley Hand ITC" panose="03070402050302030203" pitchFamily="66" charset="0"/>
              <a:ea typeface="Maiandra GD" panose="020E0502030308020204" pitchFamily="34" charset="0"/>
              <a:cs typeface="Maiandra GD" panose="020E0502030308020204" pitchFamily="34" charset="0"/>
            </a:endParaRPr>
          </a:p>
          <a:p>
            <a:pPr>
              <a:spcBef>
                <a:spcPct val="20000"/>
              </a:spcBef>
              <a:buFont typeface="Arial" panose="020B0604020202020204" pitchFamily="34" charset="0"/>
              <a:buChar char="•"/>
            </a:pPr>
            <a:r>
              <a:rPr lang="tr-TR" altLang="tr-TR" sz="2000">
                <a:solidFill>
                  <a:srgbClr val="FFFFFF"/>
                </a:solidFill>
                <a:latin typeface="Maiandra GD" panose="020E0502030308020204" pitchFamily="34" charset="0"/>
                <a:ea typeface="Maiandra GD" panose="020E0502030308020204" pitchFamily="34" charset="0"/>
                <a:cs typeface="Maiandra GD" panose="020E0502030308020204" pitchFamily="34" charset="0"/>
              </a:rPr>
              <a:t>IoT kişilerin sağlık durumlarını gözlemleyerek önlem alma, görüntüleme, teşhis koyma gibi çeşitli çözümler sunmaktadır. </a:t>
            </a:r>
          </a:p>
          <a:p>
            <a:pPr>
              <a:spcBef>
                <a:spcPct val="20000"/>
              </a:spcBef>
              <a:buFont typeface="Arial" panose="020B0604020202020204" pitchFamily="34" charset="0"/>
              <a:buChar char="•"/>
            </a:pPr>
            <a:r>
              <a:rPr lang="tr-TR" altLang="tr-TR" sz="2000">
                <a:solidFill>
                  <a:srgbClr val="FFFFFF"/>
                </a:solidFill>
                <a:latin typeface="Maiandra GD" panose="020E0502030308020204" pitchFamily="34" charset="0"/>
                <a:ea typeface="Maiandra GD" panose="020E0502030308020204" pitchFamily="34" charset="0"/>
                <a:cs typeface="Maiandra GD" panose="020E0502030308020204" pitchFamily="34" charset="0"/>
              </a:rPr>
              <a:t>Örneğin, tele-sağlık cihazlar hastanın bakım-yaşam kalitesini artırmanın yanında doktor ve hasta arasındaki takip ve bakım sürekliliğini de sağlamaktadır.</a:t>
            </a:r>
          </a:p>
        </p:txBody>
      </p:sp>
      <p:sp>
        <p:nvSpPr>
          <p:cNvPr id="2" name="5 Metin kutusu"/>
          <p:cNvSpPr txBox="1">
            <a:spLocks noChangeArrowheads="1"/>
          </p:cNvSpPr>
          <p:nvPr/>
        </p:nvSpPr>
        <p:spPr bwMode="auto">
          <a:xfrm>
            <a:off x="495300" y="2590800"/>
            <a:ext cx="9296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pPr>
            <a:r>
              <a:rPr lang="tr-TR" altLang="tr-TR" sz="2400" b="1">
                <a:solidFill>
                  <a:srgbClr val="FFFF00"/>
                </a:solidFill>
                <a:latin typeface="Bradley Hand ITC" panose="03070402050302030203" pitchFamily="66" charset="0"/>
                <a:ea typeface="Maiandra GD" panose="020E0502030308020204" pitchFamily="34" charset="0"/>
                <a:cs typeface="Maiandra GD" panose="020E0502030308020204" pitchFamily="34" charset="0"/>
              </a:rPr>
              <a:t>Ulasım ve Lojistik</a:t>
            </a:r>
            <a:endParaRPr lang="tr-TR" altLang="tr-TR" sz="2400">
              <a:solidFill>
                <a:srgbClr val="FFFF00"/>
              </a:solidFill>
              <a:latin typeface="Bradley Hand ITC" panose="03070402050302030203" pitchFamily="66" charset="0"/>
              <a:ea typeface="Maiandra GD" panose="020E0502030308020204" pitchFamily="34" charset="0"/>
              <a:cs typeface="Maiandra GD" panose="020E0502030308020204" pitchFamily="34" charset="0"/>
            </a:endParaRPr>
          </a:p>
          <a:p>
            <a:pPr>
              <a:spcBef>
                <a:spcPct val="20000"/>
              </a:spcBef>
              <a:buFont typeface="Arial" panose="020B0604020202020204" pitchFamily="34" charset="0"/>
              <a:buChar char="•"/>
            </a:pPr>
            <a:r>
              <a:rPr lang="tr-TR" altLang="tr-TR" sz="2000">
                <a:solidFill>
                  <a:srgbClr val="FFFFFF"/>
                </a:solidFill>
                <a:latin typeface="Maiandra GD" panose="020E0502030308020204" pitchFamily="34" charset="0"/>
                <a:ea typeface="Maiandra GD" panose="020E0502030308020204" pitchFamily="34" charset="0"/>
                <a:cs typeface="Maiandra GD" panose="020E0502030308020204" pitchFamily="34" charset="0"/>
              </a:rPr>
              <a:t>Sensörler yardımıyla yol üzerindeki araç sayısı, yol yoğunluğu, yoldaki trafik çalışmaları, park yerlerinin nerede bulunduğu ve doluluk oranı, vb. veriler elde edilebilir. </a:t>
            </a:r>
          </a:p>
        </p:txBody>
      </p:sp>
    </p:spTree>
  </p:cSld>
  <p:clrMapOvr>
    <a:masterClrMapping/>
  </p:clrMapOvr>
  <p:transition>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Dikdörtgen"/>
          <p:cNvSpPr>
            <a:spLocks noChangeArrowheads="1"/>
          </p:cNvSpPr>
          <p:nvPr/>
        </p:nvSpPr>
        <p:spPr bwMode="auto">
          <a:xfrm>
            <a:off x="266700" y="457200"/>
            <a:ext cx="4343400"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pPr>
            <a:r>
              <a:rPr lang="tr-TR" altLang="tr-TR" sz="2400" b="1">
                <a:solidFill>
                  <a:srgbClr val="FFFF00"/>
                </a:solidFill>
                <a:latin typeface="Bradley Hand ITC" panose="03070402050302030203" pitchFamily="66" charset="0"/>
                <a:ea typeface="Maiandra GD" panose="020E0502030308020204" pitchFamily="34" charset="0"/>
                <a:cs typeface="Maiandra GD" panose="020E0502030308020204" pitchFamily="34" charset="0"/>
              </a:rPr>
              <a:t>Is ve Endüstri</a:t>
            </a:r>
          </a:p>
          <a:p>
            <a:pPr>
              <a:spcBef>
                <a:spcPct val="20000"/>
              </a:spcBef>
            </a:pPr>
            <a:endParaRPr lang="tr-TR" altLang="tr-TR" sz="2400">
              <a:solidFill>
                <a:srgbClr val="FFFF00"/>
              </a:solidFill>
              <a:latin typeface="Bradley Hand ITC" panose="03070402050302030203" pitchFamily="66" charset="0"/>
              <a:ea typeface="Maiandra GD" panose="020E0502030308020204" pitchFamily="34" charset="0"/>
              <a:cs typeface="Maiandra GD" panose="020E0502030308020204" pitchFamily="34" charset="0"/>
            </a:endParaRPr>
          </a:p>
          <a:p>
            <a:pPr>
              <a:spcBef>
                <a:spcPct val="20000"/>
              </a:spcBef>
              <a:buFont typeface="Arial" panose="020B0604020202020204" pitchFamily="34" charset="0"/>
              <a:buChar char="•"/>
            </a:pPr>
            <a:r>
              <a:rPr lang="tr-TR" altLang="tr-TR" b="1">
                <a:solidFill>
                  <a:srgbClr val="FFFF00"/>
                </a:solidFill>
                <a:latin typeface="Maiandra GD" panose="020E0502030308020204" pitchFamily="34" charset="0"/>
                <a:ea typeface="Maiandra GD" panose="020E0502030308020204" pitchFamily="34" charset="0"/>
                <a:cs typeface="Maiandra GD" panose="020E0502030308020204" pitchFamily="34" charset="0"/>
              </a:rPr>
              <a:t>Akıllı Robot: </a:t>
            </a:r>
            <a:r>
              <a:rPr lang="tr-TR" altLang="tr-TR">
                <a:solidFill>
                  <a:schemeClr val="bg1"/>
                </a:solidFill>
                <a:latin typeface="Maiandra GD" panose="020E0502030308020204" pitchFamily="34" charset="0"/>
                <a:ea typeface="Maiandra GD" panose="020E0502030308020204" pitchFamily="34" charset="0"/>
                <a:cs typeface="Maiandra GD" panose="020E0502030308020204" pitchFamily="34" charset="0"/>
              </a:rPr>
              <a:t>Ford’un  Oakville tesisinde 440 adet akıllı robot bulunmakta ve çalışanların işlerini kolaylaştırmaktadır.</a:t>
            </a:r>
          </a:p>
          <a:p>
            <a:pPr>
              <a:spcBef>
                <a:spcPct val="20000"/>
              </a:spcBef>
              <a:buFont typeface="Arial" panose="020B0604020202020204" pitchFamily="34" charset="0"/>
              <a:buChar char="•"/>
            </a:pPr>
            <a:r>
              <a:rPr lang="tr-TR" altLang="tr-TR" b="1">
                <a:solidFill>
                  <a:srgbClr val="FFFF00"/>
                </a:solidFill>
                <a:latin typeface="Maiandra GD" panose="020E0502030308020204" pitchFamily="34" charset="0"/>
                <a:ea typeface="Maiandra GD" panose="020E0502030308020204" pitchFamily="34" charset="0"/>
                <a:cs typeface="Maiandra GD" panose="020E0502030308020204" pitchFamily="34" charset="0"/>
              </a:rPr>
              <a:t>3D yazıcı: </a:t>
            </a:r>
            <a:r>
              <a:rPr lang="tr-TR" altLang="tr-TR">
                <a:solidFill>
                  <a:schemeClr val="bg1"/>
                </a:solidFill>
                <a:latin typeface="Maiandra GD" panose="020E0502030308020204" pitchFamily="34" charset="0"/>
                <a:ea typeface="Maiandra GD" panose="020E0502030308020204" pitchFamily="34" charset="0"/>
                <a:cs typeface="Maiandra GD" panose="020E0502030308020204" pitchFamily="34" charset="0"/>
              </a:rPr>
              <a:t>(üretimin demokratikleşmesi) Bugün; uçak şirketleri stokta yedek parça bulundurmak yerine endüstriyel 3D yazıcılar üzerinde ar-ge çalışmaları yaparak; ihtiyaç duyulan materyallerin istenilen yerde ve zamanda üretilmesi için çalışmalara başlamışlardır. Yine yakın zamanlarda nihai kullanıcının ve KOBİ’lerin ihtiyaçlarını kendi kaynakları ile üreteceği öngörülmektedir. </a:t>
            </a:r>
          </a:p>
        </p:txBody>
      </p:sp>
      <p:pic>
        <p:nvPicPr>
          <p:cNvPr id="16387" name="Picture 8" descr="http://www.psychsoftpc.com/rep.png"/>
          <p:cNvPicPr>
            <a:picLocks noChangeAspect="1" noChangeArrowheads="1"/>
          </p:cNvPicPr>
          <p:nvPr/>
        </p:nvPicPr>
        <p:blipFill>
          <a:blip r:embed="rId2">
            <a:extLst>
              <a:ext uri="{28A0092B-C50C-407E-A947-70E740481C1C}">
                <a14:useLocalDpi xmlns:a14="http://schemas.microsoft.com/office/drawing/2010/main" val="0"/>
              </a:ext>
            </a:extLst>
          </a:blip>
          <a:srcRect l="14037" t="12836" r="6435" b="23560"/>
          <a:stretch>
            <a:fillRect/>
          </a:stretch>
        </p:blipFill>
        <p:spPr bwMode="auto">
          <a:xfrm>
            <a:off x="4533900" y="1066800"/>
            <a:ext cx="55657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Başlık"/>
          <p:cNvSpPr>
            <a:spLocks noGrp="1"/>
          </p:cNvSpPr>
          <p:nvPr>
            <p:ph type="title" idx="4294967295"/>
          </p:nvPr>
        </p:nvSpPr>
        <p:spPr>
          <a:xfrm>
            <a:off x="600075" y="1447800"/>
            <a:ext cx="9245600" cy="3200400"/>
          </a:xfrm>
        </p:spPr>
        <p:txBody>
          <a:bodyPr/>
          <a:lstStyle/>
          <a:p>
            <a:r>
              <a:rPr lang="tr-TR" altLang="en-US" sz="6000" smtClean="0">
                <a:latin typeface="Bradley Hand ITC" panose="03070402050302030203" pitchFamily="66" charset="0"/>
                <a:ea typeface="Bradley Hand ITC" panose="03070402050302030203" pitchFamily="66" charset="0"/>
                <a:cs typeface="Bradley Hand ITC" panose="03070402050302030203" pitchFamily="66" charset="0"/>
              </a:rPr>
              <a:t>4) IoT’NIN PAZARLAMA FAALIYETLERINE ETKILERI</a:t>
            </a:r>
          </a:p>
        </p:txBody>
      </p:sp>
    </p:spTree>
  </p:cSld>
  <p:clrMapOvr>
    <a:masterClrMapping/>
  </p:clrMapOvr>
  <p:transition>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Başlık"/>
          <p:cNvSpPr>
            <a:spLocks noGrp="1"/>
          </p:cNvSpPr>
          <p:nvPr>
            <p:ph type="title" idx="4294967295"/>
          </p:nvPr>
        </p:nvSpPr>
        <p:spPr>
          <a:xfrm>
            <a:off x="495300" y="457200"/>
            <a:ext cx="9245600" cy="1143000"/>
          </a:xfrm>
        </p:spPr>
        <p:txBody>
          <a:bodyPr/>
          <a:lstStyle/>
          <a:p>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1- KISISELLESTIRILMIS  GERÇEK  ZAMANLI PAZARLAMA </a:t>
            </a:r>
          </a:p>
        </p:txBody>
      </p:sp>
      <p:sp>
        <p:nvSpPr>
          <p:cNvPr id="18435" name="2 İçerik Yer Tutucusu"/>
          <p:cNvSpPr>
            <a:spLocks noGrp="1"/>
          </p:cNvSpPr>
          <p:nvPr>
            <p:ph idx="4294967295"/>
          </p:nvPr>
        </p:nvSpPr>
        <p:spPr>
          <a:xfrm>
            <a:off x="495300" y="1828800"/>
            <a:ext cx="3733800" cy="3657600"/>
          </a:xfrm>
        </p:spPr>
        <p:txBody>
          <a:bodyPr/>
          <a:lstStyle/>
          <a:p>
            <a:r>
              <a:rPr lang="tr-TR" altLang="tr-TR" sz="2100" smtClean="0">
                <a:latin typeface="Maiandra GD" panose="020E0502030308020204" pitchFamily="34" charset="0"/>
                <a:ea typeface="Maiandra GD" panose="020E0502030308020204" pitchFamily="34" charset="0"/>
                <a:cs typeface="Maiandra GD" panose="020E0502030308020204" pitchFamily="34" charset="0"/>
              </a:rPr>
              <a:t>Tüketicilerin etrafındaki onlarca akıllı cihaz/nesne kişiye ait verilerin kişinin izni dahilinde işletmelere akışını kolaylaştıracaktır. İşletmeler ise bu verileri işleyip kişiye özel teklifler, sunumlar yapabilecektir. </a:t>
            </a:r>
          </a:p>
          <a:p>
            <a:r>
              <a:rPr lang="tr-TR" altLang="tr-TR" sz="2100" smtClean="0">
                <a:latin typeface="Maiandra GD" panose="020E0502030308020204" pitchFamily="34" charset="0"/>
                <a:ea typeface="Maiandra GD" panose="020E0502030308020204" pitchFamily="34" charset="0"/>
                <a:cs typeface="Maiandra GD" panose="020E0502030308020204" pitchFamily="34" charset="0"/>
              </a:rPr>
              <a:t>Ayrıca bu teklifler anında ve gerçek zamanlı bir şekilde yapılabilecektir.</a:t>
            </a:r>
          </a:p>
        </p:txBody>
      </p:sp>
      <p:pic>
        <p:nvPicPr>
          <p:cNvPr id="19464" name="Picture 8" descr="https://i.ytimg.com/vi/7myP2_KLumc/maxresdefault.jpg"/>
          <p:cNvPicPr>
            <a:picLocks noChangeAspect="1" noChangeArrowheads="1"/>
          </p:cNvPicPr>
          <p:nvPr/>
        </p:nvPicPr>
        <p:blipFill>
          <a:blip r:embed="rId2" cstate="print"/>
          <a:srcRect r="7164"/>
          <a:stretch>
            <a:fillRect/>
          </a:stretch>
        </p:blipFill>
        <p:spPr bwMode="auto">
          <a:xfrm>
            <a:off x="4000530" y="1981238"/>
            <a:ext cx="5714850" cy="34626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3 Dikdörtgen"/>
          <p:cNvSpPr>
            <a:spLocks noChangeArrowheads="1"/>
          </p:cNvSpPr>
          <p:nvPr/>
        </p:nvSpPr>
        <p:spPr bwMode="auto">
          <a:xfrm>
            <a:off x="800100" y="381000"/>
            <a:ext cx="8743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ctr"/>
            <a:r>
              <a:rPr lang="tr-TR" altLang="en-US" sz="2800" b="1">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2- </a:t>
            </a:r>
            <a:r>
              <a:rPr lang="tr-TR" altLang="en-US" sz="3200" b="1">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MÜSTERIYI SURECE DAHIL ETME</a:t>
            </a:r>
            <a:endParaRPr lang="tr-TR" altLang="tr-TR" sz="3200"/>
          </a:p>
        </p:txBody>
      </p:sp>
      <p:sp>
        <p:nvSpPr>
          <p:cNvPr id="19459" name="2 İçerik Yer Tutucusu"/>
          <p:cNvSpPr txBox="1">
            <a:spLocks/>
          </p:cNvSpPr>
          <p:nvPr/>
        </p:nvSpPr>
        <p:spPr bwMode="auto">
          <a:xfrm>
            <a:off x="419100" y="1066800"/>
            <a:ext cx="9448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8001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buFont typeface="Arial" panose="020B0604020202020204" pitchFamily="34" charset="0"/>
              <a:buChar char="•"/>
            </a:pPr>
            <a:r>
              <a:rPr lang="tr-TR" altLang="tr-TR" sz="2100">
                <a:solidFill>
                  <a:schemeClr val="bg1"/>
                </a:solidFill>
                <a:latin typeface="Maiandra GD" panose="020E0502030308020204" pitchFamily="34" charset="0"/>
              </a:rPr>
              <a:t>Tüketiciler kendilerine ait kişisel bilgilerin sosyal medya ve diğer mecralardan elde edilerek kendilerine değer katan kişiselleştirilmiş deneyimler ve tekliflerin sunulmasını istemektedirler.</a:t>
            </a:r>
          </a:p>
          <a:p>
            <a:pPr lvl="1">
              <a:spcBef>
                <a:spcPct val="20000"/>
              </a:spcBef>
              <a:buFont typeface="Wingdings" panose="05000000000000000000" pitchFamily="2" charset="2"/>
              <a:buChar char="ü"/>
            </a:pPr>
            <a:r>
              <a:rPr lang="tr-TR" altLang="tr-TR" sz="2100">
                <a:solidFill>
                  <a:schemeClr val="bg1"/>
                </a:solidFill>
                <a:latin typeface="Maiandra GD" panose="020E0502030308020204" pitchFamily="34" charset="0"/>
              </a:rPr>
              <a:t>İşletmeler ise tüm bunları müşteriyi sürece dahil ederek, yani ona </a:t>
            </a:r>
            <a:r>
              <a:rPr lang="tr-TR" altLang="tr-TR" sz="2100">
                <a:solidFill>
                  <a:srgbClr val="FFFF00"/>
                </a:solidFill>
                <a:latin typeface="Maiandra GD" panose="020E0502030308020204" pitchFamily="34" charset="0"/>
              </a:rPr>
              <a:t>“Ben bu veriyi senin için topluyorum. Sana katma değer yaratmak</a:t>
            </a:r>
            <a:r>
              <a:rPr lang="tr-TR" altLang="tr-TR" sz="2100" b="1">
                <a:solidFill>
                  <a:srgbClr val="FFFF00"/>
                </a:solidFill>
                <a:latin typeface="Maiandra GD" panose="020E0502030308020204" pitchFamily="34" charset="0"/>
              </a:rPr>
              <a:t> </a:t>
            </a:r>
            <a:r>
              <a:rPr lang="tr-TR" altLang="tr-TR" sz="2100">
                <a:solidFill>
                  <a:srgbClr val="FFFF00"/>
                </a:solidFill>
                <a:latin typeface="Maiandra GD" panose="020E0502030308020204" pitchFamily="34" charset="0"/>
              </a:rPr>
              <a:t>için varım. Sen de bana katıl, birlikte hayatı kolaylaştıralım” </a:t>
            </a:r>
            <a:r>
              <a:rPr lang="tr-TR" altLang="tr-TR" sz="2100">
                <a:solidFill>
                  <a:schemeClr val="bg1"/>
                </a:solidFill>
                <a:latin typeface="Maiandra GD" panose="020E0502030308020204" pitchFamily="34" charset="0"/>
              </a:rPr>
              <a:t>mesajını vererek gerçekleştirebilecektir. </a:t>
            </a:r>
          </a:p>
          <a:p>
            <a:pPr>
              <a:spcBef>
                <a:spcPct val="20000"/>
              </a:spcBef>
              <a:buFont typeface="Arial" panose="020B0604020202020204" pitchFamily="34" charset="0"/>
              <a:buChar char="•"/>
            </a:pPr>
            <a:r>
              <a:rPr lang="tr-TR" altLang="tr-TR" sz="2100">
                <a:solidFill>
                  <a:schemeClr val="bg1"/>
                </a:solidFill>
                <a:latin typeface="Maiandra GD" panose="020E0502030308020204" pitchFamily="34" charset="0"/>
                <a:ea typeface="Maiandra GD" panose="020E0502030308020204" pitchFamily="34" charset="0"/>
                <a:cs typeface="Maiandra GD" panose="020E0502030308020204" pitchFamily="34" charset="0"/>
              </a:rPr>
              <a:t>3D = üretimin demokratikleşmesi = uzmanlaşmanın bitmesi</a:t>
            </a:r>
          </a:p>
          <a:p>
            <a:pPr lvl="1">
              <a:spcBef>
                <a:spcPct val="20000"/>
              </a:spcBef>
              <a:buFont typeface="Wingdings" panose="05000000000000000000" pitchFamily="2" charset="2"/>
              <a:buChar char="ü"/>
            </a:pPr>
            <a:r>
              <a:rPr lang="tr-TR" altLang="tr-TR" sz="2100">
                <a:solidFill>
                  <a:schemeClr val="bg1"/>
                </a:solidFill>
                <a:latin typeface="Maiandra GD" panose="020E0502030308020204" pitchFamily="34" charset="0"/>
              </a:rPr>
              <a:t>Nihai tüketici artık üre-tüketici (pro-sumer): </a:t>
            </a:r>
            <a:endParaRPr lang="tr-TR" altLang="tr-TR" sz="2100">
              <a:solidFill>
                <a:schemeClr val="bg1"/>
              </a:solidFill>
              <a:latin typeface="Maiandra GD" panose="020E0502030308020204" pitchFamily="34" charset="0"/>
              <a:ea typeface="Maiandra GD" panose="020E0502030308020204" pitchFamily="34" charset="0"/>
              <a:cs typeface="Maiandra GD" panose="020E0502030308020204" pitchFamily="34" charset="0"/>
            </a:endParaRPr>
          </a:p>
          <a:p>
            <a:pPr>
              <a:spcBef>
                <a:spcPct val="20000"/>
              </a:spcBef>
              <a:buFont typeface="Arial" panose="020B0604020202020204" pitchFamily="34" charset="0"/>
              <a:buChar char="•"/>
            </a:pPr>
            <a:endParaRPr lang="tr-TR" altLang="tr-TR" sz="2100">
              <a:solidFill>
                <a:schemeClr val="bg1"/>
              </a:solidFill>
              <a:latin typeface="Maiandra GD" panose="020E0502030308020204" pitchFamily="34" charset="0"/>
            </a:endParaRPr>
          </a:p>
        </p:txBody>
      </p:sp>
      <p:pic>
        <p:nvPicPr>
          <p:cNvPr id="19460" name="Picture 5" descr="https://curiositykilledtheconsumer.files.wordpress.com/2012/06/prosum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79214">
            <a:off x="5784850" y="3948113"/>
            <a:ext cx="3959225"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Başlık"/>
          <p:cNvSpPr>
            <a:spLocks noGrp="1"/>
          </p:cNvSpPr>
          <p:nvPr>
            <p:ph type="title" idx="4294967295"/>
          </p:nvPr>
        </p:nvSpPr>
        <p:spPr>
          <a:xfrm>
            <a:off x="495300" y="228600"/>
            <a:ext cx="9247188" cy="1171575"/>
          </a:xfrm>
        </p:spPr>
        <p:txBody>
          <a:bodyPr/>
          <a:lstStyle/>
          <a:p>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3- SIFIRA  YAKIN  MARJINAL  PAZARLAMA MALIYETLERI </a:t>
            </a:r>
          </a:p>
        </p:txBody>
      </p:sp>
      <p:sp>
        <p:nvSpPr>
          <p:cNvPr id="20483" name="2 İçerik Yer Tutucusu"/>
          <p:cNvSpPr>
            <a:spLocks noGrp="1"/>
          </p:cNvSpPr>
          <p:nvPr>
            <p:ph idx="4294967295"/>
          </p:nvPr>
        </p:nvSpPr>
        <p:spPr>
          <a:xfrm>
            <a:off x="342900" y="1447800"/>
            <a:ext cx="4724400" cy="4800600"/>
          </a:xfrm>
        </p:spPr>
        <p:txBody>
          <a:bodyPr/>
          <a:lstStyle/>
          <a:p>
            <a:r>
              <a:rPr lang="tr-TR" altLang="tr-TR" sz="2200" smtClean="0">
                <a:latin typeface="Maiandra GD" panose="020E0502030308020204" pitchFamily="34" charset="0"/>
              </a:rPr>
              <a:t>Bilgiye ve enerjiye ulaşmanın maliyeti bilgi iletişim teknolojileriyle (IT) birlikte oldukça ucuzlamış ve sıfıra yaklaşmıştır. Bu ise üretim ve pazarlama maliyetlerinin düşmesi demektir.</a:t>
            </a:r>
          </a:p>
          <a:p>
            <a:r>
              <a:rPr lang="tr-TR" altLang="tr-TR" sz="2200" smtClean="0">
                <a:latin typeface="Maiandra GD" panose="020E0502030308020204" pitchFamily="34" charset="0"/>
              </a:rPr>
              <a:t>Yine bugün 3D yazıcı vb. ile üretim gerçekleştiren küçük bir işletme, herhangi bir pazarlama sitesini kullanarak ürünlerin tanıtımını sıfıra yakın marjinal maliyetle yapabilmektedir.</a:t>
            </a:r>
          </a:p>
          <a:p>
            <a:endParaRPr lang="tr-TR" altLang="tr-TR" sz="2200" smtClean="0">
              <a:latin typeface="Maiandra GD" panose="020E0502030308020204" pitchFamily="34" charset="0"/>
            </a:endParaRPr>
          </a:p>
        </p:txBody>
      </p:sp>
      <p:pic>
        <p:nvPicPr>
          <p:cNvPr id="22532" name="Picture 5" descr="3d yazıcılar ve küçük işletmeler ile ilgili görsel sonucu"/>
          <p:cNvPicPr>
            <a:picLocks noChangeAspect="1" noChangeArrowheads="1"/>
          </p:cNvPicPr>
          <p:nvPr/>
        </p:nvPicPr>
        <p:blipFill>
          <a:blip r:embed="rId2" cstate="print"/>
          <a:srcRect l="3226" t="12912" r="7529" b="1549"/>
          <a:stretch>
            <a:fillRect/>
          </a:stretch>
        </p:blipFill>
        <p:spPr bwMode="auto">
          <a:xfrm>
            <a:off x="5176558" y="1295456"/>
            <a:ext cx="4538822" cy="2971722"/>
          </a:xfrm>
          <a:prstGeom prst="ellipse">
            <a:avLst/>
          </a:prstGeom>
          <a:ln>
            <a:noFill/>
          </a:ln>
          <a:effectLst>
            <a:softEdge rad="112500"/>
          </a:effectLst>
        </p:spPr>
      </p:pic>
      <p:pic>
        <p:nvPicPr>
          <p:cNvPr id="22533" name="Picture 6" descr="https://www.webtures.com.tr/wp-content/uploads/kucuk-isletmeler-icin-en-onemli-5-pazarlama-tuyosu.png"/>
          <p:cNvPicPr>
            <a:picLocks noChangeAspect="1" noChangeArrowheads="1"/>
          </p:cNvPicPr>
          <p:nvPr/>
        </p:nvPicPr>
        <p:blipFill>
          <a:blip r:embed="rId3" cstate="print"/>
          <a:srcRect l="943" t="20570" r="55663" b="10860"/>
          <a:stretch>
            <a:fillRect/>
          </a:stretch>
        </p:blipFill>
        <p:spPr bwMode="auto">
          <a:xfrm>
            <a:off x="4762510" y="4190980"/>
            <a:ext cx="3505200" cy="2286000"/>
          </a:xfrm>
          <a:prstGeom prst="ellipse">
            <a:avLst/>
          </a:prstGeom>
          <a:ln>
            <a:noFill/>
          </a:ln>
          <a:effectLst>
            <a:softEdge rad="112500"/>
          </a:effectLst>
        </p:spPr>
      </p:pic>
    </p:spTree>
  </p:cSld>
  <p:clrMapOvr>
    <a:masterClrMapping/>
  </p:clrMapOvr>
  <p:transition>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直角三角形 18"/>
          <p:cNvSpPr>
            <a:spLocks/>
          </p:cNvSpPr>
          <p:nvPr/>
        </p:nvSpPr>
        <p:spPr bwMode="auto">
          <a:xfrm rot="449473">
            <a:off x="1014413" y="1741488"/>
            <a:ext cx="4635500" cy="1620837"/>
          </a:xfrm>
          <a:custGeom>
            <a:avLst/>
            <a:gdLst>
              <a:gd name="T0" fmla="*/ 242 w 8176398"/>
              <a:gd name="T1" fmla="*/ 111170 h 2447690"/>
              <a:gd name="T2" fmla="*/ 0 w 8176398"/>
              <a:gd name="T3" fmla="*/ 0 h 2447690"/>
              <a:gd name="T4" fmla="*/ 28591 w 8176398"/>
              <a:gd name="T5" fmla="*/ 24977 h 2447690"/>
              <a:gd name="T6" fmla="*/ 99300 w 8176398"/>
              <a:gd name="T7" fmla="*/ 52246 h 2447690"/>
              <a:gd name="T8" fmla="*/ 140624 w 8176398"/>
              <a:gd name="T9" fmla="*/ 111170 h 2447690"/>
              <a:gd name="T10" fmla="*/ 242 w 8176398"/>
              <a:gd name="T11" fmla="*/ 111170 h 2447690"/>
              <a:gd name="T12" fmla="*/ 0 60000 65536"/>
              <a:gd name="T13" fmla="*/ 0 60000 65536"/>
              <a:gd name="T14" fmla="*/ 0 60000 65536"/>
              <a:gd name="T15" fmla="*/ 0 60000 65536"/>
              <a:gd name="T16" fmla="*/ 0 60000 65536"/>
              <a:gd name="T17" fmla="*/ 0 60000 65536"/>
              <a:gd name="T18" fmla="*/ 0 w 8176398"/>
              <a:gd name="T19" fmla="*/ 0 h 2447690"/>
              <a:gd name="T20" fmla="*/ 8176398 w 8176398"/>
              <a:gd name="T21" fmla="*/ 2447690 h 2447690"/>
            </a:gdLst>
            <a:ahLst/>
            <a:cxnLst>
              <a:cxn ang="T12">
                <a:pos x="T0" y="T1"/>
              </a:cxn>
              <a:cxn ang="T13">
                <a:pos x="T2" y="T3"/>
              </a:cxn>
              <a:cxn ang="T14">
                <a:pos x="T4" y="T5"/>
              </a:cxn>
              <a:cxn ang="T15">
                <a:pos x="T6" y="T7"/>
              </a:cxn>
              <a:cxn ang="T16">
                <a:pos x="T8" y="T9"/>
              </a:cxn>
              <a:cxn ang="T17">
                <a:pos x="T10" y="T11"/>
              </a:cxn>
            </a:cxnLst>
            <a:rect l="T18" t="T19" r="T20" b="T21"/>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gradFill rotWithShape="1">
            <a:gsLst>
              <a:gs pos="0">
                <a:srgbClr val="E46C0A"/>
              </a:gs>
              <a:gs pos="100000">
                <a:srgbClr val="FFCA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endParaRPr lang="tr-TR" altLang="tr-TR"/>
          </a:p>
        </p:txBody>
      </p:sp>
      <p:sp>
        <p:nvSpPr>
          <p:cNvPr id="21507" name="直角三角形 18"/>
          <p:cNvSpPr>
            <a:spLocks/>
          </p:cNvSpPr>
          <p:nvPr/>
        </p:nvSpPr>
        <p:spPr bwMode="auto">
          <a:xfrm rot="-453596">
            <a:off x="962025" y="2787650"/>
            <a:ext cx="4357688" cy="1463675"/>
          </a:xfrm>
          <a:custGeom>
            <a:avLst/>
            <a:gdLst>
              <a:gd name="T0" fmla="*/ 160 w 8176398"/>
              <a:gd name="T1" fmla="*/ 59704 h 2447690"/>
              <a:gd name="T2" fmla="*/ 0 w 8176398"/>
              <a:gd name="T3" fmla="*/ 0 h 2447690"/>
              <a:gd name="T4" fmla="*/ 18994 w 8176398"/>
              <a:gd name="T5" fmla="*/ 13414 h 2447690"/>
              <a:gd name="T6" fmla="*/ 65967 w 8176398"/>
              <a:gd name="T7" fmla="*/ 28059 h 2447690"/>
              <a:gd name="T8" fmla="*/ 93420 w 8176398"/>
              <a:gd name="T9" fmla="*/ 59704 h 2447690"/>
              <a:gd name="T10" fmla="*/ 160 w 8176398"/>
              <a:gd name="T11" fmla="*/ 59704 h 2447690"/>
              <a:gd name="T12" fmla="*/ 0 60000 65536"/>
              <a:gd name="T13" fmla="*/ 0 60000 65536"/>
              <a:gd name="T14" fmla="*/ 0 60000 65536"/>
              <a:gd name="T15" fmla="*/ 0 60000 65536"/>
              <a:gd name="T16" fmla="*/ 0 60000 65536"/>
              <a:gd name="T17" fmla="*/ 0 60000 65536"/>
              <a:gd name="T18" fmla="*/ 0 w 8176398"/>
              <a:gd name="T19" fmla="*/ 0 h 2447690"/>
              <a:gd name="T20" fmla="*/ 8176398 w 8176398"/>
              <a:gd name="T21" fmla="*/ 2447690 h 2447690"/>
            </a:gdLst>
            <a:ahLst/>
            <a:cxnLst>
              <a:cxn ang="T12">
                <a:pos x="T0" y="T1"/>
              </a:cxn>
              <a:cxn ang="T13">
                <a:pos x="T2" y="T3"/>
              </a:cxn>
              <a:cxn ang="T14">
                <a:pos x="T4" y="T5"/>
              </a:cxn>
              <a:cxn ang="T15">
                <a:pos x="T6" y="T7"/>
              </a:cxn>
              <a:cxn ang="T16">
                <a:pos x="T8" y="T9"/>
              </a:cxn>
              <a:cxn ang="T17">
                <a:pos x="T10" y="T11"/>
              </a:cxn>
            </a:cxnLst>
            <a:rect l="T18" t="T19" r="T20" b="T21"/>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gradFill rotWithShape="1">
            <a:gsLst>
              <a:gs pos="0">
                <a:srgbClr val="E46C0A"/>
              </a:gs>
              <a:gs pos="100000">
                <a:srgbClr val="FFCA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endParaRPr lang="tr-TR" altLang="tr-TR"/>
          </a:p>
        </p:txBody>
      </p:sp>
      <p:sp>
        <p:nvSpPr>
          <p:cNvPr id="21508" name="直角三角形 18"/>
          <p:cNvSpPr>
            <a:spLocks/>
          </p:cNvSpPr>
          <p:nvPr/>
        </p:nvSpPr>
        <p:spPr bwMode="auto">
          <a:xfrm rot="-1537480">
            <a:off x="1108075" y="3681413"/>
            <a:ext cx="3916363" cy="1257300"/>
          </a:xfrm>
          <a:custGeom>
            <a:avLst/>
            <a:gdLst>
              <a:gd name="T0" fmla="*/ 317 w 8176398"/>
              <a:gd name="T1" fmla="*/ 78090 h 2447690"/>
              <a:gd name="T2" fmla="*/ 0 w 8176398"/>
              <a:gd name="T3" fmla="*/ 0 h 2447690"/>
              <a:gd name="T4" fmla="*/ 37502 w 8176398"/>
              <a:gd name="T5" fmla="*/ 17544 h 2447690"/>
              <a:gd name="T6" fmla="*/ 130246 w 8176398"/>
              <a:gd name="T7" fmla="*/ 36700 h 2447690"/>
              <a:gd name="T8" fmla="*/ 184450 w 8176398"/>
              <a:gd name="T9" fmla="*/ 78090 h 2447690"/>
              <a:gd name="T10" fmla="*/ 317 w 8176398"/>
              <a:gd name="T11" fmla="*/ 78090 h 2447690"/>
              <a:gd name="T12" fmla="*/ 0 60000 65536"/>
              <a:gd name="T13" fmla="*/ 0 60000 65536"/>
              <a:gd name="T14" fmla="*/ 0 60000 65536"/>
              <a:gd name="T15" fmla="*/ 0 60000 65536"/>
              <a:gd name="T16" fmla="*/ 0 60000 65536"/>
              <a:gd name="T17" fmla="*/ 0 60000 65536"/>
              <a:gd name="T18" fmla="*/ 0 w 8176398"/>
              <a:gd name="T19" fmla="*/ 0 h 2447690"/>
              <a:gd name="T20" fmla="*/ 8176398 w 8176398"/>
              <a:gd name="T21" fmla="*/ 2447690 h 2447690"/>
            </a:gdLst>
            <a:ahLst/>
            <a:cxnLst>
              <a:cxn ang="T12">
                <a:pos x="T0" y="T1"/>
              </a:cxn>
              <a:cxn ang="T13">
                <a:pos x="T2" y="T3"/>
              </a:cxn>
              <a:cxn ang="T14">
                <a:pos x="T4" y="T5"/>
              </a:cxn>
              <a:cxn ang="T15">
                <a:pos x="T6" y="T7"/>
              </a:cxn>
              <a:cxn ang="T16">
                <a:pos x="T8" y="T9"/>
              </a:cxn>
              <a:cxn ang="T17">
                <a:pos x="T10" y="T11"/>
              </a:cxn>
            </a:cxnLst>
            <a:rect l="T18" t="T19" r="T20" b="T21"/>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gradFill rotWithShape="1">
            <a:gsLst>
              <a:gs pos="0">
                <a:srgbClr val="E46C0A"/>
              </a:gs>
              <a:gs pos="100000">
                <a:srgbClr val="FFCA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just" eaLnBrk="1" hangingPunct="1">
              <a:lnSpc>
                <a:spcPct val="130000"/>
              </a:lnSpc>
            </a:pPr>
            <a:r>
              <a:rPr lang="tr-TR" altLang="tr-TR" sz="1600" b="1">
                <a:solidFill>
                  <a:srgbClr val="FFFFFF"/>
                </a:solidFill>
                <a:latin typeface="Maiandra GD" panose="020E0502030308020204" pitchFamily="34" charset="0"/>
              </a:rPr>
              <a:t>Telefon görüşmeleri, </a:t>
            </a:r>
          </a:p>
          <a:p>
            <a:pPr algn="just" eaLnBrk="1" hangingPunct="1">
              <a:lnSpc>
                <a:spcPct val="130000"/>
              </a:lnSpc>
            </a:pPr>
            <a:r>
              <a:rPr lang="tr-TR" altLang="tr-TR" sz="1600" b="1">
                <a:solidFill>
                  <a:srgbClr val="FFFFFF"/>
                </a:solidFill>
                <a:latin typeface="Maiandra GD" panose="020E0502030308020204" pitchFamily="34" charset="0"/>
              </a:rPr>
              <a:t>e-postalar…</a:t>
            </a:r>
            <a:endParaRPr lang="zh-CN" altLang="en-US" sz="1100" b="1">
              <a:solidFill>
                <a:srgbClr val="FFFFFF"/>
              </a:solidFill>
              <a:latin typeface="幼圆"/>
              <a:ea typeface="幼圆"/>
              <a:cs typeface="幼圆"/>
            </a:endParaRPr>
          </a:p>
        </p:txBody>
      </p:sp>
      <p:sp>
        <p:nvSpPr>
          <p:cNvPr id="21509" name="TextBox 67"/>
          <p:cNvSpPr txBox="1">
            <a:spLocks noChangeArrowheads="1"/>
          </p:cNvSpPr>
          <p:nvPr/>
        </p:nvSpPr>
        <p:spPr bwMode="auto">
          <a:xfrm rot="780000">
            <a:off x="1204913" y="2284413"/>
            <a:ext cx="3435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just" eaLnBrk="1" hangingPunct="1">
              <a:lnSpc>
                <a:spcPct val="130000"/>
              </a:lnSpc>
            </a:pPr>
            <a:r>
              <a:rPr lang="tr-TR" altLang="zh-CN" b="1">
                <a:solidFill>
                  <a:srgbClr val="FFFFFF"/>
                </a:solidFill>
                <a:latin typeface="Maiandra GD" panose="020E0502030308020204" pitchFamily="34" charset="0"/>
                <a:ea typeface="幼圆"/>
                <a:cs typeface="幼圆"/>
              </a:rPr>
              <a:t>Birincil veri, ikincil veri…</a:t>
            </a:r>
            <a:endParaRPr lang="zh-CN" altLang="en-US" b="1">
              <a:solidFill>
                <a:srgbClr val="FFFFFF"/>
              </a:solidFill>
              <a:latin typeface="Maiandra GD" panose="020E0502030308020204" pitchFamily="34" charset="0"/>
              <a:ea typeface="幼圆"/>
              <a:cs typeface="幼圆"/>
            </a:endParaRPr>
          </a:p>
        </p:txBody>
      </p:sp>
      <p:sp>
        <p:nvSpPr>
          <p:cNvPr id="21510" name="TextBox 68"/>
          <p:cNvSpPr txBox="1">
            <a:spLocks noChangeArrowheads="1"/>
          </p:cNvSpPr>
          <p:nvPr/>
        </p:nvSpPr>
        <p:spPr bwMode="auto">
          <a:xfrm rot="-379466">
            <a:off x="1131888" y="3495675"/>
            <a:ext cx="26384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just" eaLnBrk="1" hangingPunct="1">
              <a:lnSpc>
                <a:spcPct val="130000"/>
              </a:lnSpc>
            </a:pPr>
            <a:r>
              <a:rPr lang="en-US" altLang="tr-TR" b="1">
                <a:solidFill>
                  <a:srgbClr val="FFFFFF"/>
                </a:solidFill>
                <a:latin typeface="Maiandra GD" panose="020E0502030308020204" pitchFamily="34" charset="0"/>
                <a:ea typeface="幼圆"/>
                <a:cs typeface="幼圆"/>
              </a:rPr>
              <a:t>Gözlem, deney</a:t>
            </a:r>
            <a:r>
              <a:rPr lang="tr-TR" altLang="tr-TR" b="1">
                <a:solidFill>
                  <a:srgbClr val="FFFFFF"/>
                </a:solidFill>
                <a:latin typeface="Maiandra GD" panose="020E0502030308020204" pitchFamily="34" charset="0"/>
                <a:ea typeface="幼圆"/>
                <a:cs typeface="幼圆"/>
              </a:rPr>
              <a:t>,</a:t>
            </a:r>
            <a:r>
              <a:rPr lang="en-US" altLang="tr-TR" b="1">
                <a:solidFill>
                  <a:srgbClr val="FFFFFF"/>
                </a:solidFill>
                <a:latin typeface="Maiandra GD" panose="020E0502030308020204" pitchFamily="34" charset="0"/>
                <a:ea typeface="幼圆"/>
                <a:cs typeface="幼圆"/>
              </a:rPr>
              <a:t> anket</a:t>
            </a:r>
            <a:r>
              <a:rPr lang="tr-TR" altLang="tr-TR" b="1">
                <a:solidFill>
                  <a:srgbClr val="FFFFFF"/>
                </a:solidFill>
                <a:latin typeface="Maiandra GD" panose="020E0502030308020204" pitchFamily="34" charset="0"/>
                <a:ea typeface="幼圆"/>
                <a:cs typeface="幼圆"/>
              </a:rPr>
              <a:t>…</a:t>
            </a:r>
            <a:endParaRPr lang="zh-CN" altLang="en-US" b="1">
              <a:solidFill>
                <a:srgbClr val="FFFFFF"/>
              </a:solidFill>
              <a:latin typeface="Maiandra GD" panose="020E0502030308020204" pitchFamily="34" charset="0"/>
              <a:ea typeface="幼圆"/>
              <a:cs typeface="幼圆"/>
            </a:endParaRPr>
          </a:p>
          <a:p>
            <a:pPr algn="just" eaLnBrk="1" hangingPunct="1">
              <a:lnSpc>
                <a:spcPct val="130000"/>
              </a:lnSpc>
            </a:pPr>
            <a:endParaRPr lang="zh-CN" altLang="en-US" sz="1400">
              <a:solidFill>
                <a:srgbClr val="FFFFFF"/>
              </a:solidFill>
              <a:latin typeface="幼圆"/>
              <a:ea typeface="幼圆"/>
              <a:cs typeface="幼圆"/>
            </a:endParaRPr>
          </a:p>
        </p:txBody>
      </p:sp>
      <p:sp>
        <p:nvSpPr>
          <p:cNvPr id="21511" name="TextBox 69"/>
          <p:cNvSpPr txBox="1">
            <a:spLocks noChangeArrowheads="1"/>
          </p:cNvSpPr>
          <p:nvPr/>
        </p:nvSpPr>
        <p:spPr bwMode="auto">
          <a:xfrm rot="-1200000">
            <a:off x="1528763" y="4062413"/>
            <a:ext cx="295592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just" eaLnBrk="1" hangingPunct="1">
              <a:lnSpc>
                <a:spcPct val="130000"/>
              </a:lnSpc>
            </a:pPr>
            <a:endParaRPr lang="zh-CN" altLang="en-US" sz="1400">
              <a:solidFill>
                <a:srgbClr val="FFFFFF"/>
              </a:solidFill>
              <a:latin typeface="幼圆"/>
              <a:ea typeface="幼圆"/>
              <a:cs typeface="幼圆"/>
            </a:endParaRPr>
          </a:p>
        </p:txBody>
      </p:sp>
      <p:sp>
        <p:nvSpPr>
          <p:cNvPr id="21512" name="直角三角形 18"/>
          <p:cNvSpPr>
            <a:spLocks/>
          </p:cNvSpPr>
          <p:nvPr/>
        </p:nvSpPr>
        <p:spPr bwMode="auto">
          <a:xfrm rot="-2432024">
            <a:off x="1525588" y="4443413"/>
            <a:ext cx="3644900" cy="1169987"/>
          </a:xfrm>
          <a:custGeom>
            <a:avLst/>
            <a:gdLst>
              <a:gd name="T0" fmla="*/ 44 w 8176398"/>
              <a:gd name="T1" fmla="*/ 12450 h 2447690"/>
              <a:gd name="T2" fmla="*/ 0 w 8176398"/>
              <a:gd name="T3" fmla="*/ 0 h 2447690"/>
              <a:gd name="T4" fmla="*/ 5204 w 8176398"/>
              <a:gd name="T5" fmla="*/ 2797 h 2447690"/>
              <a:gd name="T6" fmla="*/ 18073 w 8176398"/>
              <a:gd name="T7" fmla="*/ 5851 h 2447690"/>
              <a:gd name="T8" fmla="*/ 25594 w 8176398"/>
              <a:gd name="T9" fmla="*/ 12450 h 2447690"/>
              <a:gd name="T10" fmla="*/ 44 w 8176398"/>
              <a:gd name="T11" fmla="*/ 12450 h 2447690"/>
              <a:gd name="T12" fmla="*/ 0 60000 65536"/>
              <a:gd name="T13" fmla="*/ 0 60000 65536"/>
              <a:gd name="T14" fmla="*/ 0 60000 65536"/>
              <a:gd name="T15" fmla="*/ 0 60000 65536"/>
              <a:gd name="T16" fmla="*/ 0 60000 65536"/>
              <a:gd name="T17" fmla="*/ 0 60000 65536"/>
              <a:gd name="T18" fmla="*/ 0 w 8176398"/>
              <a:gd name="T19" fmla="*/ 0 h 2447690"/>
              <a:gd name="T20" fmla="*/ 8176398 w 8176398"/>
              <a:gd name="T21" fmla="*/ 2447690 h 2447690"/>
            </a:gdLst>
            <a:ahLst/>
            <a:cxnLst>
              <a:cxn ang="T12">
                <a:pos x="T0" y="T1"/>
              </a:cxn>
              <a:cxn ang="T13">
                <a:pos x="T2" y="T3"/>
              </a:cxn>
              <a:cxn ang="T14">
                <a:pos x="T4" y="T5"/>
              </a:cxn>
              <a:cxn ang="T15">
                <a:pos x="T6" y="T7"/>
              </a:cxn>
              <a:cxn ang="T16">
                <a:pos x="T8" y="T9"/>
              </a:cxn>
              <a:cxn ang="T17">
                <a:pos x="T10" y="T11"/>
              </a:cxn>
            </a:cxnLst>
            <a:rect l="T18" t="T19" r="T20" b="T21"/>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gradFill rotWithShape="1">
            <a:gsLst>
              <a:gs pos="0">
                <a:srgbClr val="E46C0A"/>
              </a:gs>
              <a:gs pos="100000">
                <a:srgbClr val="FFCA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endParaRPr lang="tr-TR" altLang="tr-TR"/>
          </a:p>
        </p:txBody>
      </p:sp>
      <p:sp>
        <p:nvSpPr>
          <p:cNvPr id="21513" name="TextBox 78"/>
          <p:cNvSpPr txBox="1">
            <a:spLocks noChangeArrowheads="1"/>
          </p:cNvSpPr>
          <p:nvPr/>
        </p:nvSpPr>
        <p:spPr bwMode="auto">
          <a:xfrm rot="-2252686">
            <a:off x="1687513" y="5127625"/>
            <a:ext cx="24987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lgn="just" eaLnBrk="1" hangingPunct="1">
              <a:lnSpc>
                <a:spcPct val="130000"/>
              </a:lnSpc>
            </a:pPr>
            <a:r>
              <a:rPr lang="tr-TR" altLang="zh-CN" sz="1600" b="1">
                <a:solidFill>
                  <a:srgbClr val="FFFFFF"/>
                </a:solidFill>
                <a:latin typeface="Maiandra GD" panose="020E0502030308020204" pitchFamily="34" charset="0"/>
                <a:ea typeface="幼圆"/>
                <a:cs typeface="幼圆"/>
              </a:rPr>
              <a:t>Derinlemesine mülakat…</a:t>
            </a:r>
            <a:endParaRPr lang="zh-CN" altLang="en-US" sz="1600" b="1">
              <a:solidFill>
                <a:srgbClr val="FFFFFF"/>
              </a:solidFill>
              <a:latin typeface="Maiandra GD" panose="020E0502030308020204" pitchFamily="34" charset="0"/>
              <a:ea typeface="幼圆"/>
              <a:cs typeface="幼圆"/>
            </a:endParaRPr>
          </a:p>
        </p:txBody>
      </p:sp>
      <p:sp>
        <p:nvSpPr>
          <p:cNvPr id="21514" name="TextBox 59"/>
          <p:cNvSpPr txBox="1">
            <a:spLocks noChangeArrowheads="1"/>
          </p:cNvSpPr>
          <p:nvPr/>
        </p:nvSpPr>
        <p:spPr bwMode="auto">
          <a:xfrm>
            <a:off x="5600700" y="1524000"/>
            <a:ext cx="4114800"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000" rIns="108000" anchor="ctr"/>
          <a:lstStyle>
            <a:lvl1pPr>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r>
              <a:rPr lang="tr-TR" altLang="tr-TR" sz="2200">
                <a:solidFill>
                  <a:schemeClr val="bg1"/>
                </a:solidFill>
                <a:latin typeface="Maiandra GD" panose="020E0502030308020204" pitchFamily="34" charset="0"/>
              </a:rPr>
              <a:t>Tüketici davranışlarını anlamlandırmak klasik pazarlamada hep zor olmuştur. </a:t>
            </a:r>
          </a:p>
          <a:p>
            <a:r>
              <a:rPr lang="tr-TR" altLang="tr-TR" sz="2200">
                <a:solidFill>
                  <a:srgbClr val="FFFF00"/>
                </a:solidFill>
                <a:latin typeface="Maiandra GD" panose="020E0502030308020204" pitchFamily="34" charset="0"/>
              </a:rPr>
              <a:t>IoT ile gelen yeni dönemde ise</a:t>
            </a:r>
            <a:r>
              <a:rPr lang="tr-TR" altLang="tr-TR" sz="2200">
                <a:solidFill>
                  <a:schemeClr val="bg1"/>
                </a:solidFill>
                <a:latin typeface="Maiandra GD" panose="020E0502030308020204" pitchFamily="34" charset="0"/>
              </a:rPr>
              <a:t>; </a:t>
            </a:r>
          </a:p>
          <a:p>
            <a:r>
              <a:rPr lang="tr-TR" altLang="tr-TR" sz="2200">
                <a:solidFill>
                  <a:schemeClr val="bg1"/>
                </a:solidFill>
                <a:latin typeface="Maiandra GD" panose="020E0502030308020204" pitchFamily="34" charset="0"/>
              </a:rPr>
              <a:t>nihai tüketicilerin kullandığı akıllı nesnelerden gelen anlık ve detaylı veriler işletmelerin veri tabanlarına taşınmaktadır. </a:t>
            </a:r>
          </a:p>
          <a:p>
            <a:r>
              <a:rPr lang="tr-TR" altLang="tr-TR" sz="2200">
                <a:solidFill>
                  <a:schemeClr val="bg1"/>
                </a:solidFill>
                <a:latin typeface="Maiandra GD" panose="020E0502030308020204" pitchFamily="34" charset="0"/>
              </a:rPr>
              <a:t>Böylece detaylı ve anlık müşteri analizi yapılıp kişilere en çok hitap eden ürünlerin sunulması kolaylaşmaktadır.</a:t>
            </a:r>
          </a:p>
        </p:txBody>
      </p:sp>
      <p:cxnSp>
        <p:nvCxnSpPr>
          <p:cNvPr id="21515" name="直接连接符 35"/>
          <p:cNvCxnSpPr>
            <a:cxnSpLocks noChangeShapeType="1"/>
          </p:cNvCxnSpPr>
          <p:nvPr/>
        </p:nvCxnSpPr>
        <p:spPr bwMode="auto">
          <a:xfrm>
            <a:off x="5676900" y="1524000"/>
            <a:ext cx="3327400" cy="0"/>
          </a:xfrm>
          <a:prstGeom prst="line">
            <a:avLst/>
          </a:prstGeom>
          <a:noFill/>
          <a:ln w="9525">
            <a:solidFill>
              <a:srgbClr val="E48D51"/>
            </a:solidFill>
            <a:round/>
            <a:headEnd type="oval" w="med" len="med"/>
            <a:tailEnd type="oval" w="med" len="med"/>
          </a:ln>
          <a:extLst>
            <a:ext uri="{909E8E84-426E-40DD-AFC4-6F175D3DCCD1}">
              <a14:hiddenFill xmlns:a14="http://schemas.microsoft.com/office/drawing/2010/main">
                <a:noFill/>
              </a14:hiddenFill>
            </a:ext>
          </a:extLst>
        </p:spPr>
      </p:cxnSp>
      <p:cxnSp>
        <p:nvCxnSpPr>
          <p:cNvPr id="21516" name="直接连接符 36"/>
          <p:cNvCxnSpPr>
            <a:cxnSpLocks noChangeShapeType="1"/>
          </p:cNvCxnSpPr>
          <p:nvPr/>
        </p:nvCxnSpPr>
        <p:spPr bwMode="auto">
          <a:xfrm>
            <a:off x="9182100" y="1524000"/>
            <a:ext cx="533400" cy="0"/>
          </a:xfrm>
          <a:prstGeom prst="line">
            <a:avLst/>
          </a:prstGeom>
          <a:noFill/>
          <a:ln w="9525">
            <a:solidFill>
              <a:srgbClr val="E48D51"/>
            </a:solidFill>
            <a:round/>
            <a:headEnd type="oval" w="med" len="med"/>
            <a:tailEnd/>
          </a:ln>
          <a:extLst>
            <a:ext uri="{909E8E84-426E-40DD-AFC4-6F175D3DCCD1}">
              <a14:hiddenFill xmlns:a14="http://schemas.microsoft.com/office/drawing/2010/main">
                <a:noFill/>
              </a14:hiddenFill>
            </a:ext>
          </a:extLst>
        </p:spPr>
      </p:cxnSp>
      <p:cxnSp>
        <p:nvCxnSpPr>
          <p:cNvPr id="21517" name="直接连接符 37"/>
          <p:cNvCxnSpPr>
            <a:cxnSpLocks noChangeShapeType="1"/>
          </p:cNvCxnSpPr>
          <p:nvPr/>
        </p:nvCxnSpPr>
        <p:spPr bwMode="auto">
          <a:xfrm>
            <a:off x="9715500" y="1524000"/>
            <a:ext cx="0" cy="1485900"/>
          </a:xfrm>
          <a:prstGeom prst="line">
            <a:avLst/>
          </a:prstGeom>
          <a:noFill/>
          <a:ln w="9525">
            <a:solidFill>
              <a:srgbClr val="E48D51"/>
            </a:solidFill>
            <a:round/>
            <a:headEnd/>
            <a:tailEnd type="oval" w="med" len="med"/>
          </a:ln>
          <a:extLst>
            <a:ext uri="{909E8E84-426E-40DD-AFC4-6F175D3DCCD1}">
              <a14:hiddenFill xmlns:a14="http://schemas.microsoft.com/office/drawing/2010/main">
                <a:noFill/>
              </a14:hiddenFill>
            </a:ext>
          </a:extLst>
        </p:spPr>
      </p:cxnSp>
      <p:cxnSp>
        <p:nvCxnSpPr>
          <p:cNvPr id="21518" name="直接连接符 38"/>
          <p:cNvCxnSpPr>
            <a:cxnSpLocks noChangeShapeType="1"/>
          </p:cNvCxnSpPr>
          <p:nvPr/>
        </p:nvCxnSpPr>
        <p:spPr bwMode="auto">
          <a:xfrm>
            <a:off x="5699125" y="5991225"/>
            <a:ext cx="3327400" cy="0"/>
          </a:xfrm>
          <a:prstGeom prst="line">
            <a:avLst/>
          </a:prstGeom>
          <a:noFill/>
          <a:ln w="9525">
            <a:solidFill>
              <a:srgbClr val="E48D51"/>
            </a:solidFill>
            <a:round/>
            <a:headEnd type="oval" w="med" len="med"/>
            <a:tailEnd type="oval" w="med" len="med"/>
          </a:ln>
          <a:extLst>
            <a:ext uri="{909E8E84-426E-40DD-AFC4-6F175D3DCCD1}">
              <a14:hiddenFill xmlns:a14="http://schemas.microsoft.com/office/drawing/2010/main">
                <a:noFill/>
              </a14:hiddenFill>
            </a:ext>
          </a:extLst>
        </p:spPr>
      </p:cxnSp>
      <p:cxnSp>
        <p:nvCxnSpPr>
          <p:cNvPr id="21519" name="直接连接符 39"/>
          <p:cNvCxnSpPr>
            <a:cxnSpLocks noChangeShapeType="1"/>
          </p:cNvCxnSpPr>
          <p:nvPr/>
        </p:nvCxnSpPr>
        <p:spPr bwMode="auto">
          <a:xfrm>
            <a:off x="9188450" y="5991225"/>
            <a:ext cx="501650" cy="0"/>
          </a:xfrm>
          <a:prstGeom prst="line">
            <a:avLst/>
          </a:prstGeom>
          <a:noFill/>
          <a:ln w="9525">
            <a:solidFill>
              <a:srgbClr val="E48D51"/>
            </a:solidFill>
            <a:round/>
            <a:headEnd type="oval" w="med" len="med"/>
            <a:tailEnd/>
          </a:ln>
          <a:extLst>
            <a:ext uri="{909E8E84-426E-40DD-AFC4-6F175D3DCCD1}">
              <a14:hiddenFill xmlns:a14="http://schemas.microsoft.com/office/drawing/2010/main">
                <a:noFill/>
              </a14:hiddenFill>
            </a:ext>
          </a:extLst>
        </p:spPr>
      </p:cxnSp>
      <p:cxnSp>
        <p:nvCxnSpPr>
          <p:cNvPr id="21520" name="直接连接符 58"/>
          <p:cNvCxnSpPr>
            <a:cxnSpLocks noChangeShapeType="1"/>
          </p:cNvCxnSpPr>
          <p:nvPr/>
        </p:nvCxnSpPr>
        <p:spPr bwMode="auto">
          <a:xfrm>
            <a:off x="9690100" y="4503738"/>
            <a:ext cx="0" cy="1487487"/>
          </a:xfrm>
          <a:prstGeom prst="line">
            <a:avLst/>
          </a:prstGeom>
          <a:noFill/>
          <a:ln w="9525">
            <a:solidFill>
              <a:srgbClr val="E48D51"/>
            </a:solidFill>
            <a:round/>
            <a:headEnd type="oval" w="med" len="med"/>
            <a:tailEnd/>
          </a:ln>
          <a:extLst>
            <a:ext uri="{909E8E84-426E-40DD-AFC4-6F175D3DCCD1}">
              <a14:hiddenFill xmlns:a14="http://schemas.microsoft.com/office/drawing/2010/main">
                <a:noFill/>
              </a14:hiddenFill>
            </a:ext>
          </a:extLst>
        </p:spPr>
      </p:cxnSp>
      <p:sp>
        <p:nvSpPr>
          <p:cNvPr id="21521" name="标题 5"/>
          <p:cNvSpPr>
            <a:spLocks noGrp="1"/>
          </p:cNvSpPr>
          <p:nvPr>
            <p:ph type="title" idx="4294967295"/>
          </p:nvPr>
        </p:nvSpPr>
        <p:spPr>
          <a:xfrm>
            <a:off x="514350" y="274638"/>
            <a:ext cx="9258300" cy="706437"/>
          </a:xfrm>
        </p:spPr>
        <p:txBody>
          <a:bodyPr/>
          <a:lstStyle/>
          <a:p>
            <a:pPr eaLnBrk="1" hangingPunct="1"/>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
            </a:r>
            <a:b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br>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4- PAZARLAMA  ARASTIRMALARI </a:t>
            </a:r>
            <a:r>
              <a:rPr lang="tr-TR" altLang="en-US" sz="3200"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
            </a:r>
            <a:br>
              <a:rPr lang="tr-TR" altLang="en-US" sz="3200"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br>
            <a:endParaRPr lang="tr-TR" altLang="en-US" sz="32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Başlık"/>
          <p:cNvSpPr>
            <a:spLocks noGrp="1"/>
          </p:cNvSpPr>
          <p:nvPr>
            <p:ph type="title" idx="4294967295"/>
          </p:nvPr>
        </p:nvSpPr>
        <p:spPr>
          <a:xfrm>
            <a:off x="495300" y="304800"/>
            <a:ext cx="9245600" cy="838200"/>
          </a:xfrm>
        </p:spPr>
        <p:txBody>
          <a:bodyPr/>
          <a:lstStyle/>
          <a:p>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5- BÜTÜNLESIK  PAZARLAMA </a:t>
            </a:r>
          </a:p>
        </p:txBody>
      </p:sp>
      <p:sp>
        <p:nvSpPr>
          <p:cNvPr id="22531" name="2 İçerik Yer Tutucusu"/>
          <p:cNvSpPr>
            <a:spLocks noGrp="1"/>
          </p:cNvSpPr>
          <p:nvPr>
            <p:ph idx="4294967295"/>
          </p:nvPr>
        </p:nvSpPr>
        <p:spPr>
          <a:xfrm>
            <a:off x="647700" y="1219200"/>
            <a:ext cx="8991600" cy="2971800"/>
          </a:xfrm>
        </p:spPr>
        <p:txBody>
          <a:bodyPr/>
          <a:lstStyle/>
          <a:p>
            <a:r>
              <a:rPr lang="tr-TR" altLang="tr-TR" sz="2400" b="1" smtClean="0">
                <a:latin typeface="Maiandra GD" panose="020E0502030308020204" pitchFamily="34" charset="0"/>
              </a:rPr>
              <a:t>Bütünleşik pazarlama</a:t>
            </a:r>
            <a:r>
              <a:rPr lang="tr-TR" altLang="tr-TR" sz="2400" smtClean="0">
                <a:latin typeface="Maiandra GD" panose="020E0502030308020204" pitchFamily="34" charset="0"/>
              </a:rPr>
              <a:t>: </a:t>
            </a:r>
            <a:r>
              <a:rPr lang="tr-TR" altLang="tr-TR" sz="2000" smtClean="0">
                <a:latin typeface="Maiandra GD" panose="020E0502030308020204" pitchFamily="34" charset="0"/>
              </a:rPr>
              <a:t>Reklam, halkla ilişkiler gibi tutundurma faaliyetlerinin ve diğer tüm faaliyetlerin ve müşteri, çalışan, hissedar, vb. ile olan ilişkilerin koordineli bir şekilde birlikte yürütülmesi sürecidir.</a:t>
            </a:r>
            <a:r>
              <a:rPr lang="tr-TR" altLang="tr-TR" sz="2400" smtClean="0">
                <a:latin typeface="Maiandra GD" panose="020E0502030308020204" pitchFamily="34" charset="0"/>
              </a:rPr>
              <a:t> </a:t>
            </a:r>
          </a:p>
          <a:p>
            <a:pPr lvl="1">
              <a:buFont typeface="Wingdings" panose="05000000000000000000" pitchFamily="2" charset="2"/>
              <a:buChar char="ü"/>
            </a:pPr>
            <a:r>
              <a:rPr lang="tr-TR" altLang="tr-TR" sz="2000" smtClean="0">
                <a:latin typeface="Maiandra GD" panose="020E0502030308020204" pitchFamily="34" charset="0"/>
              </a:rPr>
              <a:t>Örneğin IoT, Visa ile ortaklık kuran BMW’ye taşıt içerisinde sesli bir şekilde Pizza Hut’dan sipariş verme ve ödeme yapabilme imkanı verebilecektedir. </a:t>
            </a:r>
            <a:endParaRPr lang="tr-TR" altLang="en-US" sz="2000" smtClean="0">
              <a:latin typeface="Maiandra GD" panose="020E0502030308020204" pitchFamily="34" charset="0"/>
            </a:endParaRPr>
          </a:p>
          <a:p>
            <a:r>
              <a:rPr lang="tr-TR" altLang="en-US" sz="2400" b="1" smtClean="0">
                <a:latin typeface="Maiandra GD" panose="020E0502030308020204" pitchFamily="34" charset="0"/>
              </a:rPr>
              <a:t>Sosyal medya entegrasyonu: </a:t>
            </a:r>
          </a:p>
          <a:p>
            <a:pPr>
              <a:buFont typeface="Arial" panose="020B0604020202020204" pitchFamily="34" charset="0"/>
              <a:buNone/>
            </a:pPr>
            <a:endParaRPr lang="tr-TR" altLang="en-US" sz="2400" smtClean="0">
              <a:latin typeface="Maiandra GD" panose="020E0502030308020204" pitchFamily="34" charset="0"/>
            </a:endParaRPr>
          </a:p>
        </p:txBody>
      </p:sp>
      <p:sp>
        <p:nvSpPr>
          <p:cNvPr id="22532" name="3 Metin kutusu"/>
          <p:cNvSpPr txBox="1">
            <a:spLocks noChangeArrowheads="1"/>
          </p:cNvSpPr>
          <p:nvPr/>
        </p:nvSpPr>
        <p:spPr bwMode="auto">
          <a:xfrm>
            <a:off x="1104900" y="4114800"/>
            <a:ext cx="3429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buFont typeface="Wingdings" panose="05000000000000000000" pitchFamily="2" charset="2"/>
              <a:buChar char="ü"/>
            </a:pPr>
            <a:r>
              <a:rPr lang="tr-TR" altLang="en-US" sz="2000">
                <a:solidFill>
                  <a:srgbClr val="FFFFFF"/>
                </a:solidFill>
                <a:latin typeface="Maiandra GD" panose="020E0502030308020204" pitchFamily="34" charset="0"/>
              </a:rPr>
              <a:t>7.4 milyar insan.</a:t>
            </a:r>
          </a:p>
          <a:p>
            <a:pPr>
              <a:spcBef>
                <a:spcPct val="20000"/>
              </a:spcBef>
              <a:buFont typeface="Wingdings" panose="05000000000000000000" pitchFamily="2" charset="2"/>
              <a:buChar char="ü"/>
            </a:pPr>
            <a:r>
              <a:rPr lang="tr-TR" altLang="en-US" sz="2000">
                <a:solidFill>
                  <a:srgbClr val="FFFFFF"/>
                </a:solidFill>
                <a:latin typeface="Maiandra GD" panose="020E0502030308020204" pitchFamily="34" charset="0"/>
              </a:rPr>
              <a:t>Yarısı internet erişimine sahip.</a:t>
            </a:r>
          </a:p>
          <a:p>
            <a:pPr>
              <a:spcBef>
                <a:spcPct val="20000"/>
              </a:spcBef>
              <a:buFont typeface="Wingdings" panose="05000000000000000000" pitchFamily="2" charset="2"/>
              <a:buChar char="ü"/>
            </a:pPr>
            <a:r>
              <a:rPr lang="tr-TR" altLang="en-US" sz="2000">
                <a:solidFill>
                  <a:srgbClr val="FFFFFF"/>
                </a:solidFill>
                <a:latin typeface="Maiandra GD" panose="020E0502030308020204" pitchFamily="34" charset="0"/>
              </a:rPr>
              <a:t>Her üç kişiden ikisi aktif sosyal medya kullanıcısı.</a:t>
            </a:r>
          </a:p>
        </p:txBody>
      </p:sp>
      <p:pic>
        <p:nvPicPr>
          <p:cNvPr id="24581" name="Picture 6" descr="prosumer ile ilgili görsel sonucu"/>
          <p:cNvPicPr>
            <a:picLocks noChangeAspect="1" noChangeArrowheads="1"/>
          </p:cNvPicPr>
          <p:nvPr/>
        </p:nvPicPr>
        <p:blipFill>
          <a:blip r:embed="rId2"/>
          <a:srcRect l="9235" t="24837" r="58168" b="40155"/>
          <a:stretch>
            <a:fillRect/>
          </a:stretch>
        </p:blipFill>
        <p:spPr bwMode="auto">
          <a:xfrm>
            <a:off x="4838700" y="4114800"/>
            <a:ext cx="871538" cy="457200"/>
          </a:xfrm>
          <a:prstGeom prst="rect">
            <a:avLst/>
          </a:prstGeom>
          <a:ln>
            <a:noFill/>
          </a:ln>
          <a:effectLst>
            <a:outerShdw blurRad="292100" dist="139700" dir="2700000" algn="tl" rotWithShape="0">
              <a:srgbClr val="333333">
                <a:alpha val="65000"/>
              </a:srgbClr>
            </a:outerShdw>
          </a:effectLst>
        </p:spPr>
      </p:pic>
      <p:pic>
        <p:nvPicPr>
          <p:cNvPr id="24584" name="Picture 6" descr="prosumer ile ilgili görsel sonucu"/>
          <p:cNvPicPr>
            <a:picLocks noChangeAspect="1" noChangeArrowheads="1"/>
          </p:cNvPicPr>
          <p:nvPr/>
        </p:nvPicPr>
        <p:blipFill>
          <a:blip r:embed="rId2"/>
          <a:srcRect l="17992" t="24837" r="58168" b="40155"/>
          <a:stretch>
            <a:fillRect/>
          </a:stretch>
        </p:blipFill>
        <p:spPr bwMode="auto">
          <a:xfrm>
            <a:off x="4838700" y="4724400"/>
            <a:ext cx="685800" cy="457200"/>
          </a:xfrm>
          <a:prstGeom prst="rect">
            <a:avLst/>
          </a:prstGeom>
          <a:ln>
            <a:noFill/>
          </a:ln>
          <a:effectLst>
            <a:outerShdw blurRad="292100" dist="139700" dir="2700000" algn="tl" rotWithShape="0">
              <a:srgbClr val="333333">
                <a:alpha val="65000"/>
              </a:srgbClr>
            </a:outerShdw>
          </a:effectLst>
        </p:spPr>
      </p:pic>
      <p:pic>
        <p:nvPicPr>
          <p:cNvPr id="22535" name="Picture 6" descr="prosumer ile ilgili gö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l="2667" t="24837" r="88576" b="40155"/>
          <a:stretch>
            <a:fillRect/>
          </a:stretch>
        </p:blipFill>
        <p:spPr bwMode="auto">
          <a:xfrm>
            <a:off x="4838700" y="5334000"/>
            <a:ext cx="2286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6" descr="prosumer ile ilgili görsel sonucu"/>
          <p:cNvPicPr>
            <a:picLocks noChangeAspect="1" noChangeArrowheads="1"/>
          </p:cNvPicPr>
          <p:nvPr/>
        </p:nvPicPr>
        <p:blipFill>
          <a:blip r:embed="rId2"/>
          <a:srcRect l="2667" t="24837" r="88576" b="40155"/>
          <a:stretch>
            <a:fillRect/>
          </a:stretch>
        </p:blipFill>
        <p:spPr bwMode="auto">
          <a:xfrm>
            <a:off x="5067300" y="5334000"/>
            <a:ext cx="228600" cy="446088"/>
          </a:xfrm>
          <a:prstGeom prst="rect">
            <a:avLst/>
          </a:prstGeom>
          <a:ln>
            <a:noFill/>
          </a:ln>
          <a:effectLst>
            <a:outerShdw blurRad="292100" dist="139700" dir="2700000" algn="tl" rotWithShape="0">
              <a:srgbClr val="333333">
                <a:alpha val="65000"/>
              </a:srgbClr>
            </a:outerShdw>
          </a:effectLst>
        </p:spPr>
      </p:pic>
      <p:pic>
        <p:nvPicPr>
          <p:cNvPr id="13" name="Picture 6" descr="prosumer ile ilgili görsel sonucu"/>
          <p:cNvPicPr>
            <a:picLocks noChangeAspect="1" noChangeArrowheads="1"/>
          </p:cNvPicPr>
          <p:nvPr/>
        </p:nvPicPr>
        <p:blipFill>
          <a:blip r:embed="rId2"/>
          <a:srcRect l="17986" t="24837" r="66695" b="40155"/>
          <a:stretch>
            <a:fillRect/>
          </a:stretch>
        </p:blipFill>
        <p:spPr bwMode="auto">
          <a:xfrm>
            <a:off x="5676900" y="4114800"/>
            <a:ext cx="457200" cy="4572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Başlık"/>
          <p:cNvSpPr>
            <a:spLocks noGrp="1"/>
          </p:cNvSpPr>
          <p:nvPr>
            <p:ph type="title" idx="4294967295"/>
          </p:nvPr>
        </p:nvSpPr>
        <p:spPr>
          <a:xfrm>
            <a:off x="514350" y="274638"/>
            <a:ext cx="9245600" cy="715962"/>
          </a:xfrm>
        </p:spPr>
        <p:txBody>
          <a:bodyPr/>
          <a:lstStyle/>
          <a:p>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6- SÜRDÜRÜLEBILIR  PAZARLAMA </a:t>
            </a:r>
          </a:p>
        </p:txBody>
      </p:sp>
      <p:sp>
        <p:nvSpPr>
          <p:cNvPr id="23555" name="2 İçerik Yer Tutucusu"/>
          <p:cNvSpPr>
            <a:spLocks noGrp="1"/>
          </p:cNvSpPr>
          <p:nvPr>
            <p:ph idx="4294967295"/>
          </p:nvPr>
        </p:nvSpPr>
        <p:spPr>
          <a:xfrm>
            <a:off x="342900" y="1219200"/>
            <a:ext cx="9448800" cy="2209800"/>
          </a:xfrm>
        </p:spPr>
        <p:txBody>
          <a:bodyPr/>
          <a:lstStyle/>
          <a:p>
            <a:r>
              <a:rPr lang="tr-TR" altLang="tr-TR" sz="2000" smtClean="0">
                <a:latin typeface="Maiandra GD" panose="020E0502030308020204" pitchFamily="34" charset="0"/>
              </a:rPr>
              <a:t>IoT’yle birlikte petrol vb. fosil yakıtlar yerine güneş, su ve rüzgar enerjileri gibi çevre dostu kaynaklar kullanılacaktır. </a:t>
            </a:r>
          </a:p>
          <a:p>
            <a:pPr lvl="1">
              <a:buFont typeface="Wingdings" panose="05000000000000000000" pitchFamily="2" charset="2"/>
              <a:buChar char="ü"/>
            </a:pPr>
            <a:r>
              <a:rPr lang="tr-TR" altLang="tr-TR" sz="2000" smtClean="0">
                <a:latin typeface="Maiandra GD" panose="020E0502030308020204" pitchFamily="34" charset="0"/>
              </a:rPr>
              <a:t>Örneğin, Hindistan’ın “Khareda” isimli bir köyünde genç girişimciler tarafından güneş panelleri sayesinde </a:t>
            </a:r>
            <a:r>
              <a:rPr lang="tr-TR" altLang="tr-TR" sz="2000" smtClean="0">
                <a:solidFill>
                  <a:srgbClr val="FFFF00"/>
                </a:solidFill>
                <a:latin typeface="Maiandra GD" panose="020E0502030308020204" pitchFamily="34" charset="0"/>
              </a:rPr>
              <a:t>“yeşil elektrik” </a:t>
            </a:r>
            <a:r>
              <a:rPr lang="tr-TR" altLang="tr-TR" sz="2000" smtClean="0">
                <a:latin typeface="Maiandra GD" panose="020E0502030308020204" pitchFamily="34" charset="0"/>
              </a:rPr>
              <a:t>üretilebilmekte, Hindistan’daki sürekli elektrik kesintilerinin hayatı felç etmesine rağmen ilgili köyde hayat ve tüm üretim faaliyetleri olağan biçimde sürdürülmektedir.  </a:t>
            </a:r>
          </a:p>
        </p:txBody>
      </p:sp>
      <p:pic>
        <p:nvPicPr>
          <p:cNvPr id="25605" name="Picture 5" descr="onergy"/>
          <p:cNvPicPr>
            <a:picLocks noChangeAspect="1" noChangeArrowheads="1"/>
          </p:cNvPicPr>
          <p:nvPr/>
        </p:nvPicPr>
        <p:blipFill>
          <a:blip r:embed="rId2" cstate="print"/>
          <a:srcRect/>
          <a:stretch>
            <a:fillRect/>
          </a:stretch>
        </p:blipFill>
        <p:spPr bwMode="auto">
          <a:xfrm>
            <a:off x="190630" y="3200406"/>
            <a:ext cx="8325877" cy="27431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idx="4294967295"/>
          </p:nvPr>
        </p:nvSpPr>
        <p:spPr>
          <a:xfrm>
            <a:off x="571500" y="1752600"/>
            <a:ext cx="9115425" cy="3124200"/>
          </a:xfrm>
        </p:spPr>
        <p:txBody>
          <a:bodyPr/>
          <a:lstStyle/>
          <a:p>
            <a:r>
              <a:rPr lang="tr-TR" altLang="en-US" smtClean="0">
                <a:latin typeface="Bradley Hand ITC" panose="03070402050302030203" pitchFamily="66" charset="0"/>
                <a:ea typeface="Bradley Hand ITC" panose="03070402050302030203" pitchFamily="66" charset="0"/>
                <a:cs typeface="Bradley Hand ITC" panose="03070402050302030203" pitchFamily="66" charset="0"/>
              </a:rPr>
              <a:t>5) IoT VE  PAZARLAMA KARMASI </a:t>
            </a:r>
          </a:p>
        </p:txBody>
      </p:sp>
    </p:spTree>
  </p:cSld>
  <p:clrMapOvr>
    <a:masterClrMapping/>
  </p:clrMapOvr>
  <p:transition>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Başlık"/>
          <p:cNvSpPr>
            <a:spLocks noGrp="1"/>
          </p:cNvSpPr>
          <p:nvPr>
            <p:ph type="title" idx="4294967295"/>
          </p:nvPr>
        </p:nvSpPr>
        <p:spPr>
          <a:xfrm>
            <a:off x="514350" y="274638"/>
            <a:ext cx="9245600" cy="639762"/>
          </a:xfrm>
        </p:spPr>
        <p:txBody>
          <a:bodyPr/>
          <a:lstStyle/>
          <a:p>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
            </a:r>
            <a:b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br>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AKILLI ÜRÜN </a:t>
            </a:r>
            <a:b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br>
            <a:endPar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endParaRPr>
          </a:p>
        </p:txBody>
      </p:sp>
      <p:sp>
        <p:nvSpPr>
          <p:cNvPr id="25603" name="2 İçerik Yer Tutucusu"/>
          <p:cNvSpPr>
            <a:spLocks noGrp="1"/>
          </p:cNvSpPr>
          <p:nvPr>
            <p:ph idx="4294967295"/>
          </p:nvPr>
        </p:nvSpPr>
        <p:spPr>
          <a:xfrm>
            <a:off x="495300" y="1600200"/>
            <a:ext cx="4648200" cy="2819400"/>
          </a:xfrm>
        </p:spPr>
        <p:txBody>
          <a:bodyPr/>
          <a:lstStyle/>
          <a:p>
            <a:r>
              <a:rPr lang="tr-TR" altLang="tr-TR" sz="2100" smtClean="0">
                <a:latin typeface="Maiandra GD" panose="020E0502030308020204" pitchFamily="34" charset="0"/>
              </a:rPr>
              <a:t>Uyarı veren bir ürün aynı anda hem kullanıcısına hem de üreticisine uyarı mesajı gönderip sorunun kaynağını üreticiye aktarabilecektir. Üretici ya da bizzat ürünün kendisi ise ürün henüz çalışır durumdayken ilgili hatayı onarabilecektir.</a:t>
            </a:r>
          </a:p>
        </p:txBody>
      </p:sp>
      <p:pic>
        <p:nvPicPr>
          <p:cNvPr id="27656" name="Picture 8" descr="lexusfront"/>
          <p:cNvPicPr>
            <a:picLocks noChangeAspect="1" noChangeArrowheads="1"/>
          </p:cNvPicPr>
          <p:nvPr/>
        </p:nvPicPr>
        <p:blipFill>
          <a:blip r:embed="rId2" cstate="print"/>
          <a:srcRect/>
          <a:stretch>
            <a:fillRect/>
          </a:stretch>
        </p:blipFill>
        <p:spPr bwMode="auto">
          <a:xfrm rot="21072806">
            <a:off x="5087179" y="1307890"/>
            <a:ext cx="4352378" cy="258992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5605" name="6 Metin kutusu"/>
          <p:cNvSpPr txBox="1">
            <a:spLocks noChangeArrowheads="1"/>
          </p:cNvSpPr>
          <p:nvPr/>
        </p:nvSpPr>
        <p:spPr bwMode="auto">
          <a:xfrm>
            <a:off x="495300" y="4495800"/>
            <a:ext cx="9296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1pPr>
            <a:lvl2pPr marL="742950" indent="-28575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2pPr>
            <a:lvl3pPr marL="11430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3pPr>
            <a:lvl4pPr marL="16002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4pPr>
            <a:lvl5pPr marL="2057400" indent="-22860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Microsoft New Tai Lue" panose="020B0502040204020203" pitchFamily="34" charset="0"/>
                <a:cs typeface="Microsoft New Tai Lue" panose="020B0502040204020203" pitchFamily="34" charset="0"/>
              </a:defRPr>
            </a:lvl9pPr>
          </a:lstStyle>
          <a:p>
            <a:pPr>
              <a:spcBef>
                <a:spcPct val="20000"/>
              </a:spcBef>
              <a:buFont typeface="Arial" panose="020B0604020202020204" pitchFamily="34" charset="0"/>
              <a:buChar char="•"/>
            </a:pPr>
            <a:r>
              <a:rPr lang="tr-TR" altLang="tr-TR" sz="2100">
                <a:solidFill>
                  <a:srgbClr val="FFFFFF"/>
                </a:solidFill>
                <a:latin typeface="Maiandra GD" panose="020E0502030308020204" pitchFamily="34" charset="0"/>
              </a:rPr>
              <a:t>Dinamik ve web bağlantılı akıllı ürünler tüketicilerin yaşamında daha aktif rol üstlenecektir. Mesela, kendisinin nasıl üretildiği, nerelerde satıldığı veya kullanılabileceği üzerinde ürünlerin daha fazla aktif ve işlevsel katılımı olacaktır.</a:t>
            </a:r>
          </a:p>
        </p:txBody>
      </p:sp>
    </p:spTree>
  </p:cSld>
  <p:clrMapOvr>
    <a:masterClrMapping/>
  </p:clrMapOvr>
  <p:transition>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Başlık"/>
          <p:cNvSpPr>
            <a:spLocks noGrp="1"/>
          </p:cNvSpPr>
          <p:nvPr>
            <p:ph type="title" idx="4294967295"/>
          </p:nvPr>
        </p:nvSpPr>
        <p:spPr>
          <a:xfrm>
            <a:off x="514350" y="274638"/>
            <a:ext cx="9245600" cy="639762"/>
          </a:xfrm>
        </p:spPr>
        <p:txBody>
          <a:bodyPr/>
          <a:lstStyle/>
          <a:p>
            <a:r>
              <a:rPr lang="tr-TR" altLang="en-US" sz="3200" b="1" smtClean="0">
                <a:solidFill>
                  <a:srgbClr val="FFFF00"/>
                </a:solidFill>
                <a:latin typeface="Bradley Hand ITC" panose="03070402050302030203" pitchFamily="66" charset="0"/>
                <a:ea typeface="Bradley Hand ITC" panose="03070402050302030203" pitchFamily="66" charset="0"/>
                <a:cs typeface="Bradley Hand ITC" panose="03070402050302030203" pitchFamily="66" charset="0"/>
              </a:rPr>
              <a:t>AKILLI FIYATLAMA</a:t>
            </a:r>
            <a:r>
              <a:rPr lang="tr-TR" altLang="en-US" sz="3200" smtClean="0">
                <a:solidFill>
                  <a:srgbClr val="FFFF00"/>
                </a:solidFill>
              </a:rPr>
              <a:t> </a:t>
            </a:r>
          </a:p>
        </p:txBody>
      </p:sp>
      <p:pic>
        <p:nvPicPr>
          <p:cNvPr id="28677" name="Picture 5" descr="http://cdn.skim.gs/images/xykdehz3d1ydh4wu6tdv/features-we-wish-the-samsung-smart-fridge-had"/>
          <p:cNvPicPr>
            <a:picLocks noChangeAspect="1" noChangeArrowheads="1"/>
          </p:cNvPicPr>
          <p:nvPr/>
        </p:nvPicPr>
        <p:blipFill>
          <a:blip r:embed="rId2" cstate="print"/>
          <a:srcRect l="6770" r="7157"/>
          <a:stretch>
            <a:fillRect/>
          </a:stretch>
        </p:blipFill>
        <p:spPr bwMode="auto">
          <a:xfrm>
            <a:off x="3848134" y="1143060"/>
            <a:ext cx="6291129" cy="4876672"/>
          </a:xfrm>
          <a:prstGeom prst="ellipse">
            <a:avLst/>
          </a:prstGeom>
          <a:ln>
            <a:noFill/>
          </a:ln>
          <a:effectLst>
            <a:softEdge rad="112500"/>
          </a:effectLst>
        </p:spPr>
      </p:pic>
      <p:sp>
        <p:nvSpPr>
          <p:cNvPr id="26628" name="2 İçerik Yer Tutucusu"/>
          <p:cNvSpPr>
            <a:spLocks noGrp="1"/>
          </p:cNvSpPr>
          <p:nvPr>
            <p:ph idx="4294967295"/>
          </p:nvPr>
        </p:nvSpPr>
        <p:spPr>
          <a:xfrm>
            <a:off x="266700" y="990600"/>
            <a:ext cx="4114800" cy="4953000"/>
          </a:xfrm>
        </p:spPr>
        <p:txBody>
          <a:bodyPr/>
          <a:lstStyle/>
          <a:p>
            <a:r>
              <a:rPr lang="tr-TR" altLang="tr-TR" sz="2000" smtClean="0">
                <a:latin typeface="Maiandra GD" panose="020E0502030308020204" pitchFamily="34" charset="0"/>
              </a:rPr>
              <a:t>Anlık müşteri analizi ve kişiselleştirilmiş ürün işletmeye en doğru fiyatlandırmayı yapmayı sağlayacaktır. Böylece yararsız fiyatlandırma yöntemleri yerine, daha işlevsel ve makul fiyatlar müşterilere sunulacaktır. </a:t>
            </a:r>
          </a:p>
          <a:p>
            <a:r>
              <a:rPr lang="tr-TR" altLang="tr-TR" sz="2000" smtClean="0">
                <a:latin typeface="Maiandra GD" panose="020E0502030308020204" pitchFamily="34" charset="0"/>
              </a:rPr>
              <a:t>IoT ile cihazlar tüketici için en ideal ve hesaplı ürünleri seçebilecektir. Örneğin; akıllı buzdolapları market raflarındaki ürünleri ilgili sistem üzerinden tarayıp en taze, hesaplı ve işlevsel gıdaları tüketiciye önerebilecektir. </a:t>
            </a:r>
          </a:p>
          <a:p>
            <a:endParaRPr lang="tr-TR" altLang="tr-TR" sz="2000" smtClean="0">
              <a:latin typeface="Maiandra GD" panose="020E0502030308020204" pitchFamily="34" charset="0"/>
            </a:endParaRPr>
          </a:p>
          <a:p>
            <a:endParaRPr lang="tr-TR" altLang="tr-TR" sz="2000" smtClean="0">
              <a:latin typeface="Maiandra GD" panose="020E0502030308020204" pitchFamily="34" charset="0"/>
            </a:endParaRPr>
          </a:p>
        </p:txBody>
      </p:sp>
    </p:spTree>
  </p:cSld>
  <p:clrMapOvr>
    <a:masterClrMapping/>
  </p:clrMapOvr>
  <p:transition>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p:cNvSpPr>
            <a:spLocks noGrp="1"/>
          </p:cNvSpPr>
          <p:nvPr>
            <p:ph type="title" idx="4294967295"/>
          </p:nvPr>
        </p:nvSpPr>
        <p:spPr>
          <a:xfrm>
            <a:off x="514350" y="274638"/>
            <a:ext cx="9245600" cy="715962"/>
          </a:xfrm>
        </p:spPr>
        <p:txBody>
          <a:bodyPr/>
          <a:lstStyle/>
          <a:p>
            <a:r>
              <a:rPr lang="tr-TR" altLang="en-US" sz="3200" b="1" smtClean="0">
                <a:solidFill>
                  <a:srgbClr val="FFFF00"/>
                </a:solidFill>
                <a:latin typeface="Bradley Hand ITC" panose="03070402050302030203" pitchFamily="66" charset="0"/>
              </a:rPr>
              <a:t>AKILLI DAGITIM</a:t>
            </a:r>
          </a:p>
        </p:txBody>
      </p:sp>
      <p:sp>
        <p:nvSpPr>
          <p:cNvPr id="27651" name="2 İçerik Yer Tutucusu"/>
          <p:cNvSpPr>
            <a:spLocks noGrp="1"/>
          </p:cNvSpPr>
          <p:nvPr>
            <p:ph idx="4294967295"/>
          </p:nvPr>
        </p:nvSpPr>
        <p:spPr>
          <a:xfrm>
            <a:off x="514350" y="914400"/>
            <a:ext cx="9258300" cy="2286000"/>
          </a:xfrm>
        </p:spPr>
        <p:txBody>
          <a:bodyPr/>
          <a:lstStyle/>
          <a:p>
            <a:r>
              <a:rPr lang="tr-TR" altLang="tr-TR" sz="2000" smtClean="0">
                <a:latin typeface="Maiandra GD" panose="020E0502030308020204" pitchFamily="34" charset="0"/>
              </a:rPr>
              <a:t>IoT ile; </a:t>
            </a:r>
          </a:p>
          <a:p>
            <a:pPr lvl="1" algn="just">
              <a:buFont typeface="Wingdings" panose="05000000000000000000" pitchFamily="2" charset="2"/>
              <a:buChar char="ü"/>
            </a:pPr>
            <a:r>
              <a:rPr lang="tr-TR" altLang="tr-TR" sz="2000" smtClean="0">
                <a:latin typeface="Maiandra GD" panose="020E0502030308020204" pitchFamily="34" charset="0"/>
              </a:rPr>
              <a:t>Ürünler, depo ve mağaza arasında daha çok bağlantı.</a:t>
            </a:r>
          </a:p>
          <a:p>
            <a:pPr lvl="1" algn="just">
              <a:buFont typeface="Wingdings" panose="05000000000000000000" pitchFamily="2" charset="2"/>
              <a:buChar char="ü"/>
            </a:pPr>
            <a:r>
              <a:rPr lang="tr-TR" altLang="tr-TR" sz="2000" smtClean="0">
                <a:latin typeface="Maiandra GD" panose="020E0502030308020204" pitchFamily="34" charset="0"/>
              </a:rPr>
              <a:t>Özel teslimat seçenekleri, daha verimli depolama ve nakliye.</a:t>
            </a:r>
          </a:p>
          <a:p>
            <a:pPr lvl="1" algn="just">
              <a:buFont typeface="Wingdings" panose="05000000000000000000" pitchFamily="2" charset="2"/>
              <a:buChar char="ü"/>
            </a:pPr>
            <a:r>
              <a:rPr lang="tr-TR" altLang="tr-TR" sz="2000" smtClean="0">
                <a:latin typeface="Maiandra GD" panose="020E0502030308020204" pitchFamily="34" charset="0"/>
              </a:rPr>
              <a:t>Daha akıllı envanter yönetimi.</a:t>
            </a:r>
          </a:p>
          <a:p>
            <a:pPr lvl="1" algn="just">
              <a:buFont typeface="Wingdings" panose="05000000000000000000" pitchFamily="2" charset="2"/>
              <a:buChar char="ü"/>
            </a:pPr>
            <a:r>
              <a:rPr lang="tr-TR" altLang="tr-TR" sz="2000" smtClean="0">
                <a:latin typeface="Maiandra GD" panose="020E0502030308020204" pitchFamily="34" charset="0"/>
              </a:rPr>
              <a:t>Teslimat personeli ve araçlar arasındaki bağlantı</a:t>
            </a:r>
            <a:r>
              <a:rPr lang="tr-TR" altLang="tr-TR" sz="2000" smtClean="0">
                <a:latin typeface="Maiandra GD" panose="020E0502030308020204" pitchFamily="34" charset="0"/>
                <a:sym typeface="Wingdings" panose="05000000000000000000" pitchFamily="2" charset="2"/>
              </a:rPr>
              <a:t>, </a:t>
            </a:r>
            <a:r>
              <a:rPr lang="tr-TR" altLang="tr-TR" sz="2000" smtClean="0">
                <a:latin typeface="Maiandra GD" panose="020E0502030308020204" pitchFamily="34" charset="0"/>
              </a:rPr>
              <a:t>teslimatlarda verim.</a:t>
            </a:r>
          </a:p>
          <a:p>
            <a:r>
              <a:rPr lang="tr-TR" altLang="tr-TR" sz="2000" smtClean="0">
                <a:latin typeface="Maiandra GD" panose="020E0502030308020204" pitchFamily="34" charset="0"/>
              </a:rPr>
              <a:t>Örneğin: Amazon ve Dominos’un kargo drone teknolojisi; </a:t>
            </a:r>
          </a:p>
        </p:txBody>
      </p:sp>
      <p:pic>
        <p:nvPicPr>
          <p:cNvPr id="5" name="amazon-prime-air.mp4">
            <a:hlinkClick r:id="" action="ppaction://media"/>
          </p:cNvPr>
          <p:cNvPicPr>
            <a:picLocks noRot="1" noChangeAspect="1"/>
          </p:cNvPicPr>
          <p:nvPr>
            <a:videoFile r:link="rId1"/>
          </p:nvPr>
        </p:nvPicPr>
        <p:blipFill>
          <a:blip r:embed="rId3" cstate="print"/>
          <a:stretch>
            <a:fillRect/>
          </a:stretch>
        </p:blipFill>
        <p:spPr>
          <a:xfrm>
            <a:off x="2095580" y="3505198"/>
            <a:ext cx="4724276" cy="26574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cove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Başlık"/>
          <p:cNvSpPr>
            <a:spLocks noGrp="1"/>
          </p:cNvSpPr>
          <p:nvPr>
            <p:ph type="title" idx="4294967295"/>
          </p:nvPr>
        </p:nvSpPr>
        <p:spPr>
          <a:xfrm>
            <a:off x="514350" y="274638"/>
            <a:ext cx="9245600" cy="639762"/>
          </a:xfrm>
        </p:spPr>
        <p:txBody>
          <a:bodyPr/>
          <a:lstStyle/>
          <a:p>
            <a:r>
              <a:rPr lang="tr-TR" altLang="en-US" sz="3200" b="1" smtClean="0">
                <a:solidFill>
                  <a:srgbClr val="FFFF00"/>
                </a:solidFill>
                <a:latin typeface="Bradley Hand ITC" panose="03070402050302030203" pitchFamily="66" charset="0"/>
              </a:rPr>
              <a:t>AKILLI TUTUNDURMA</a:t>
            </a:r>
          </a:p>
        </p:txBody>
      </p:sp>
      <p:sp>
        <p:nvSpPr>
          <p:cNvPr id="28675" name="2 İçerik Yer Tutucusu"/>
          <p:cNvSpPr>
            <a:spLocks noGrp="1"/>
          </p:cNvSpPr>
          <p:nvPr>
            <p:ph idx="4294967295"/>
          </p:nvPr>
        </p:nvSpPr>
        <p:spPr>
          <a:xfrm>
            <a:off x="342900" y="990600"/>
            <a:ext cx="9525000" cy="2819400"/>
          </a:xfrm>
        </p:spPr>
        <p:txBody>
          <a:bodyPr/>
          <a:lstStyle/>
          <a:p>
            <a:r>
              <a:rPr lang="tr-TR" altLang="tr-TR" sz="2100" smtClean="0">
                <a:latin typeface="Maiandra GD" panose="020E0502030308020204" pitchFamily="34" charset="0"/>
              </a:rPr>
              <a:t>IoT ile; pazarlama kampanyaları “müşteri şunu isteyebilir” tarzındaki belirsiz hipotezlere değil, geçerli verilere, ve bilinen alışkanlıklara göre şekillenecektir. Bu ise işletmenin etkisiz ve pahalı tutundurma faaliyetlerinden kurtulması demektir.</a:t>
            </a:r>
          </a:p>
          <a:p>
            <a:r>
              <a:rPr lang="tr-TR" altLang="tr-TR" sz="2100" smtClean="0">
                <a:latin typeface="Maiandra GD" panose="020E0502030308020204" pitchFamily="34" charset="0"/>
              </a:rPr>
              <a:t>Herkese hitap eden TV reklamları ya da internet üzerindeki sıkıcı banner ve pop-up reklamlar yerine IoT ile rahatsız edici ve yanıltıcı olmayan, kişilerden toplanan verilere göre düzenlenen, </a:t>
            </a:r>
            <a:r>
              <a:rPr lang="tr-TR" altLang="tr-TR" sz="2100" smtClean="0">
                <a:solidFill>
                  <a:srgbClr val="FFFF00"/>
                </a:solidFill>
                <a:latin typeface="Maiandra GD" panose="020E0502030308020204" pitchFamily="34" charset="0"/>
              </a:rPr>
              <a:t>ilişkili ve değer katan reklamlar/teklifler </a:t>
            </a:r>
            <a:r>
              <a:rPr lang="tr-TR" altLang="tr-TR" sz="2100" smtClean="0">
                <a:latin typeface="Maiandra GD" panose="020E0502030308020204" pitchFamily="34" charset="0"/>
              </a:rPr>
              <a:t>tüketiciye sunulacaktır. </a:t>
            </a:r>
          </a:p>
        </p:txBody>
      </p:sp>
      <p:pic>
        <p:nvPicPr>
          <p:cNvPr id="29700" name="Picture 5" descr="http://adintel.nielsen-admosphere.cz/wp-content/uploads/2014/07/admosphere1-306x175.jpg"/>
          <p:cNvPicPr>
            <a:picLocks noChangeAspect="1" noChangeArrowheads="1"/>
          </p:cNvPicPr>
          <p:nvPr/>
        </p:nvPicPr>
        <p:blipFill>
          <a:blip r:embed="rId2" cstate="print"/>
          <a:srcRect/>
          <a:stretch>
            <a:fillRect/>
          </a:stretch>
        </p:blipFill>
        <p:spPr bwMode="auto">
          <a:xfrm rot="21343928">
            <a:off x="4076470" y="3881238"/>
            <a:ext cx="3858473" cy="22061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cover/>
  </p:transition>
  <p:timing>
    <p:tnLst>
      <p:par>
        <p:cTn id="1" dur="indefinite" restart="never" nodeType="tmRoot"/>
      </p:par>
    </p:tnLst>
  </p:timing>
</p:sld>
</file>

<file path=ppt/theme/theme1.xml><?xml version="1.0" encoding="utf-8"?>
<a:theme xmlns:a="http://schemas.openxmlformats.org/drawingml/2006/main" name="Apple-PowerPoint-Template">
  <a:themeElements>
    <a:clrScheme name="Apple-PowerPoint-Templat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Apple-PowerPoint-Template">
      <a:majorFont>
        <a:latin typeface="Lucida Handwriting"/>
        <a:ea typeface="Microsoft New Tai Lue"/>
        <a:cs typeface="Microsoft New Tai Lue"/>
      </a:majorFont>
      <a:minorFont>
        <a:latin typeface="Microsoft New Tai Lue"/>
        <a:ea typeface="Microsoft New Tai Lue"/>
        <a:cs typeface="Microsoft New Tai Lue"/>
      </a:minorFont>
    </a:fontScheme>
    <a:fmtScheme name="Kent">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tr-TR" sz="1800" b="0" i="0" u="none" strike="noStrike" cap="none" normalizeH="0" baseline="0" smtClean="0">
            <a:ln>
              <a:noFill/>
            </a:ln>
            <a:solidFill>
              <a:schemeClr val="tx1"/>
            </a:solidFill>
            <a:effectLst/>
            <a:latin typeface="Calibri" pitchFamily="34" charset="0"/>
            <a:ea typeface="Microsoft New Tai Lue" pitchFamily="34" charset="0"/>
            <a:cs typeface="Microsoft New Tai Lue"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tr-TR" sz="1800" b="0" i="0" u="none" strike="noStrike" cap="none" normalizeH="0" baseline="0" smtClean="0">
            <a:ln>
              <a:noFill/>
            </a:ln>
            <a:solidFill>
              <a:schemeClr val="tx1"/>
            </a:solidFill>
            <a:effectLst/>
            <a:latin typeface="Calibri" pitchFamily="34" charset="0"/>
            <a:ea typeface="Microsoft New Tai Lue" pitchFamily="34" charset="0"/>
            <a:cs typeface="Microsoft New Tai Lue" pitchFamily="34" charset="0"/>
          </a:defRPr>
        </a:defPPr>
      </a:lstStyle>
    </a:lnDef>
  </a:objectDefaults>
  <a:extraClrSchemeLst>
    <a:extraClrScheme>
      <a:clrScheme name="Apple-PowerPoint-Templat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pple-PowerPoint-Template">
  <a:themeElements>
    <a:clrScheme name="1_Apple-PowerPoint-Templat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Apple-PowerPoint-Template">
      <a:majorFont>
        <a:latin typeface="Lucida Handwriting"/>
        <a:ea typeface="Microsoft New Tai Lue"/>
        <a:cs typeface="Microsoft New Tai Lue"/>
      </a:majorFont>
      <a:minorFont>
        <a:latin typeface="Microsoft New Tai Lue"/>
        <a:ea typeface="Microsoft New Tai Lue"/>
        <a:cs typeface="Microsoft New Tai Lu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tr-TR" sz="1800" b="0" i="0" u="none" strike="noStrike" cap="none" normalizeH="0" baseline="0" smtClean="0">
            <a:ln>
              <a:noFill/>
            </a:ln>
            <a:solidFill>
              <a:schemeClr val="tx1"/>
            </a:solidFill>
            <a:effectLst/>
            <a:latin typeface="Calibri" pitchFamily="34" charset="0"/>
            <a:ea typeface="Microsoft New Tai Lue" pitchFamily="34" charset="0"/>
            <a:cs typeface="Microsoft New Tai Lue"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tr-TR" sz="1800" b="0" i="0" u="none" strike="noStrike" cap="none" normalizeH="0" baseline="0" smtClean="0">
            <a:ln>
              <a:noFill/>
            </a:ln>
            <a:solidFill>
              <a:schemeClr val="tx1"/>
            </a:solidFill>
            <a:effectLst/>
            <a:latin typeface="Calibri" pitchFamily="34" charset="0"/>
            <a:ea typeface="Microsoft New Tai Lue" pitchFamily="34" charset="0"/>
            <a:cs typeface="Microsoft New Tai Lue" pitchFamily="34" charset="0"/>
          </a:defRPr>
        </a:defPPr>
      </a:lstStyle>
    </a:lnDef>
  </a:objectDefaults>
  <a:extraClrSchemeLst>
    <a:extraClrScheme>
      <a:clrScheme name="1_Apple-PowerPoint-Templat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3355</TotalTime>
  <Pages>0</Pages>
  <Words>1311</Words>
  <Characters>0</Characters>
  <Application>Microsoft Office PowerPoint</Application>
  <DocSecurity>0</DocSecurity>
  <PresentationFormat>35 mm Slayt</PresentationFormat>
  <Lines>0</Lines>
  <Paragraphs>145</Paragraphs>
  <Slides>26</Slides>
  <Notes>1</Notes>
  <HiddenSlides>0</HiddenSlides>
  <MMClips>2</MMClips>
  <ScaleCrop>false</ScaleCrop>
  <HeadingPairs>
    <vt:vector size="6" baseType="variant">
      <vt:variant>
        <vt:lpstr>Kullanılan Yazı Tipleri</vt:lpstr>
      </vt:variant>
      <vt:variant>
        <vt:i4>11</vt:i4>
      </vt:variant>
      <vt:variant>
        <vt:lpstr>Tema</vt:lpstr>
      </vt:variant>
      <vt:variant>
        <vt:i4>2</vt:i4>
      </vt:variant>
      <vt:variant>
        <vt:lpstr>Slayt Başlıkları</vt:lpstr>
      </vt:variant>
      <vt:variant>
        <vt:i4>26</vt:i4>
      </vt:variant>
    </vt:vector>
  </HeadingPairs>
  <TitlesOfParts>
    <vt:vector size="39" baseType="lpstr">
      <vt:lpstr>Calibri</vt:lpstr>
      <vt:lpstr>Microsoft New Tai Lue</vt:lpstr>
      <vt:lpstr>Arial</vt:lpstr>
      <vt:lpstr>Lucida Handwriting</vt:lpstr>
      <vt:lpstr>SimSun</vt:lpstr>
      <vt:lpstr>Bradley Hand ITC</vt:lpstr>
      <vt:lpstr>Maiandra GD</vt:lpstr>
      <vt:lpstr>Wingdings</vt:lpstr>
      <vt:lpstr>MS PMincho</vt:lpstr>
      <vt:lpstr>Times New Roman</vt:lpstr>
      <vt:lpstr>幼圆</vt:lpstr>
      <vt:lpstr>Apple-PowerPoint-Template</vt:lpstr>
      <vt:lpstr>1_Apple-PowerPoint-Template</vt:lpstr>
      <vt:lpstr>NESNELERIN  INTERNETI (IoT)  VE  ISLETMELERIN  PAZARLAMA FAALIYETLERINE  ETKILERI</vt:lpstr>
      <vt:lpstr>ÇALISMANIN AMACI </vt:lpstr>
      <vt:lpstr>ÇALISMANIN TASLAGI</vt:lpstr>
      <vt:lpstr>PowerPoint Sunusu</vt:lpstr>
      <vt:lpstr>NESNELERIN INTERNETI (IoT)</vt:lpstr>
      <vt:lpstr>IoT ILE ILGILI UNSURLAR</vt:lpstr>
      <vt:lpstr>IoT  RAKAMLARI</vt:lpstr>
      <vt:lpstr> IoT’YE DAIR ENDISELER</vt:lpstr>
      <vt:lpstr>2) IoT'DE KULLANILAN TEKNOJILER </vt:lpstr>
      <vt:lpstr>PowerPoint Sunusu</vt:lpstr>
      <vt:lpstr>PowerPoint Sunusu</vt:lpstr>
      <vt:lpstr>PowerPoint Sunusu</vt:lpstr>
      <vt:lpstr>PowerPoint Sunusu</vt:lpstr>
      <vt:lpstr>PowerPoint Sunusu</vt:lpstr>
      <vt:lpstr>4) IoT’NIN PAZARLAMA FAALIYETLERINE ETKILERI</vt:lpstr>
      <vt:lpstr>1- KISISELLESTIRILMIS  GERÇEK  ZAMANLI PAZARLAMA </vt:lpstr>
      <vt:lpstr>PowerPoint Sunusu</vt:lpstr>
      <vt:lpstr>3- SIFIRA  YAKIN  MARJINAL  PAZARLAMA MALIYETLERI </vt:lpstr>
      <vt:lpstr> 4- PAZARLAMA  ARASTIRMALARI  </vt:lpstr>
      <vt:lpstr>5- BÜTÜNLESIK  PAZARLAMA </vt:lpstr>
      <vt:lpstr>6- SÜRDÜRÜLEBILIR  PAZARLAMA </vt:lpstr>
      <vt:lpstr>5) IoT VE  PAZARLAMA KARMASI </vt:lpstr>
      <vt:lpstr> AKILLI ÜRÜN  </vt:lpstr>
      <vt:lpstr>AKILLI FIYATLAMA </vt:lpstr>
      <vt:lpstr>AKILLI DAGITIM</vt:lpstr>
      <vt:lpstr>AKILLI TUTUNDURMA</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Nesnelerin Interneti ve Isletmelerin  Pazarlama Faaliyetlerine Etkileri</dc:title>
  <dc:subject/>
  <dc:creator>Burak Arslan</dc:creator>
  <cp:keywords/>
  <dc:description/>
  <cp:lastModifiedBy>Burak Arslan</cp:lastModifiedBy>
  <cp:revision>266</cp:revision>
  <dcterms:created xsi:type="dcterms:W3CDTF">2014-08-22T21:40:43Z</dcterms:created>
  <dcterms:modified xsi:type="dcterms:W3CDTF">2020-09-28T16:50:53Z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PinZ1qoiwQ46833.ppt</vt:lpwstr>
  </property>
  <property fmtid="{D5CDD505-2E9C-101B-9397-08002B2CF9AE}" pid="3" name="fileid">
    <vt:lpwstr>508795</vt:lpwstr>
  </property>
  <property fmtid="{D5CDD505-2E9C-101B-9397-08002B2CF9AE}" pid="4" name="KSOProductBuildVer">
    <vt:lpwstr>1033-9.1.0.4759</vt:lpwstr>
  </property>
</Properties>
</file>