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docProps/custom.xml" ContentType="application/vnd.openxmlformats-officedocument.custom-properties+xml"/>
  <Override PartName="/ppt/slideLayouts/slideLayout10.xml" ContentType="application/vnd.openxmlformats-officedocument.presentationml.slideLayout+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handoutMasterIdLst>
    <p:handoutMasterId r:id="rId8"/>
  </p:handoutMasterIdLst>
  <p:sldIdLst>
    <p:sldId id="265" r:id="rId2"/>
    <p:sldId id="257" r:id="rId3"/>
    <p:sldId id="260" r:id="rId4"/>
    <p:sldId id="261" r:id="rId5"/>
    <p:sldId id="262" r:id="rId6"/>
    <p:sldId id="263" r:id="rId7"/>
  </p:sldIdLst>
  <p:sldSz cx="9144000" cy="6858000" type="screen4x3"/>
  <p:notesSz cx="6858000" cy="9144000"/>
  <p:defaultTextStyle>
    <a:defPPr>
      <a:defRPr lang="tr-TR"/>
    </a:defPPr>
    <a:lvl1pPr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1pPr>
    <a:lvl2pPr marL="4572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2pPr>
    <a:lvl3pPr marL="9144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3pPr>
    <a:lvl4pPr marL="13716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4pPr>
    <a:lvl5pPr marL="18288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 uri="{2D200454-40CA-4A62-9FC3-DE9A4176ACB9}">
      <p15:notes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 xmlns:p14="http://schemas.microsoft.com/office/powerpoint/2010/main">
          <a:srgbClr val="FF0000"/>
        </p14:laserClr>
      </p:ext>
      <p:ext uri="{2FDB2607-1784-4EEB-B798-7EB5836EED8A}">
        <p14:showMediaCtrls xmlns="" xmlns:p14="http://schemas.microsoft.com/office/powerpoint/2010/main" val="1"/>
      </p:ext>
    </p:extLst>
  </p:showPr>
  <p:extLst>
    <p:ext uri="{E76CE94A-603C-4142-B9EB-6D1370010A27}">
      <p14:discardImageEditData xmlns="" xmlns:p14="http://schemas.microsoft.com/office/powerpoint/2010/main" val="0"/>
    </p:ext>
    <p:ext uri="{D31A062A-798A-4329-ABDD-BBA856620510}">
      <p14:defaultImageDpi xmlns="" xmlns:p14="http://schemas.microsoft.com/office/powerpoint/2010/main" val="32767"/>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7" autoAdjust="0"/>
  </p:normalViewPr>
  <p:slideViewPr>
    <p:cSldViewPr>
      <p:cViewPr>
        <p:scale>
          <a:sx n="122" d="100"/>
          <a:sy n="122" d="100"/>
        </p:scale>
        <p:origin x="768" y="154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notesViewPr>
    <p:cSldViewPr>
      <p:cViewPr varScale="1">
        <p:scale>
          <a:sx n="87" d="100"/>
          <a:sy n="87" d="100"/>
        </p:scale>
        <p:origin x="2796" y="72"/>
      </p:cViewPr>
      <p:guideLst/>
    </p:cSldViewPr>
  </p:notes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handoutMaster" Target="handoutMasters/handout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 Bilgi Yer Tutucusu 1">
            <a:extLst>
              <a:ext uri="{FF2B5EF4-FFF2-40B4-BE49-F238E27FC236}">
                <a16:creationId xmlns:a16="http://schemas.microsoft.com/office/drawing/2014/main" xmlns="" id="{4D3E8776-AB09-4EDC-BA1D-EF4E5378F242}"/>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tr-TR"/>
          </a:p>
        </p:txBody>
      </p:sp>
      <p:sp>
        <p:nvSpPr>
          <p:cNvPr id="3" name="Veri Yer Tutucusu 2">
            <a:extLst>
              <a:ext uri="{FF2B5EF4-FFF2-40B4-BE49-F238E27FC236}">
                <a16:creationId xmlns:a16="http://schemas.microsoft.com/office/drawing/2014/main" xmlns="" id="{EC0ED28E-E00B-48F0-8DCE-0A0CDD4EA5D0}"/>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9AD1730A-0A11-42E7-8CE9-6123E48B2DB5}" type="datetimeFigureOut">
              <a:rPr lang="tr-TR" smtClean="0"/>
              <a:pPr/>
              <a:t>23.01.2020</a:t>
            </a:fld>
            <a:endParaRPr lang="tr-TR"/>
          </a:p>
        </p:txBody>
      </p:sp>
      <p:sp>
        <p:nvSpPr>
          <p:cNvPr id="4" name="Alt Bilgi Yer Tutucusu 3">
            <a:extLst>
              <a:ext uri="{FF2B5EF4-FFF2-40B4-BE49-F238E27FC236}">
                <a16:creationId xmlns:a16="http://schemas.microsoft.com/office/drawing/2014/main" xmlns="" id="{C7EB4F14-AF67-4617-94A3-B44E02F4699B}"/>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tr-TR"/>
          </a:p>
        </p:txBody>
      </p:sp>
      <p:sp>
        <p:nvSpPr>
          <p:cNvPr id="5" name="Slayt Numarası Yer Tutucusu 4">
            <a:extLst>
              <a:ext uri="{FF2B5EF4-FFF2-40B4-BE49-F238E27FC236}">
                <a16:creationId xmlns:a16="http://schemas.microsoft.com/office/drawing/2014/main" xmlns="" id="{B1031D0F-BB1A-45A1-BB38-B8B30A1B3EC6}"/>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BA86F970-FFD7-4C47-8F4E-4A357BFA8F9B}" type="slidenum">
              <a:rPr lang="tr-TR" smtClean="0"/>
              <a:pPr/>
              <a:t>‹#›</a:t>
            </a:fld>
            <a:endParaRPr lang="tr-TR"/>
          </a:p>
        </p:txBody>
      </p:sp>
    </p:spTree>
    <p:extLst>
      <p:ext uri="{BB962C8B-B14F-4D97-AF65-F5344CB8AC3E}">
        <p14:creationId xmlns="" xmlns:p14="http://schemas.microsoft.com/office/powerpoint/2010/main" val="1227573586"/>
      </p:ext>
    </p:extLst>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pic>
        <p:nvPicPr>
          <p:cNvPr id="7" name="Picture 4" descr="sunu">
            <a:extLst>
              <a:ext uri="{FF2B5EF4-FFF2-40B4-BE49-F238E27FC236}">
                <a16:creationId xmlns:a16="http://schemas.microsoft.com/office/drawing/2014/main" xmlns="" id="{7487D298-1B85-4809-8876-81D3304E2AC4}"/>
              </a:ext>
            </a:extLst>
          </p:cNvPr>
          <p:cNvPicPr>
            <a:picLocks noChangeAspect="1" noChangeArrowheads="1"/>
          </p:cNvPicPr>
          <p:nvPr userDrawn="1"/>
        </p:nvPicPr>
        <p:blipFill>
          <a:blip r:embed="rId2" cstate="print">
            <a:extLst>
              <a:ext uri="{28A0092B-C50C-407E-A947-70E740481C1C}">
                <a14:useLocalDpi xmlns=""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 xmlns:a14="http://schemas.microsoft.com/office/drawing/2010/main">
                <a:solidFill>
                  <a:srgbClr val="FFFFFF"/>
                </a:solidFill>
              </a14:hiddenFill>
            </a:ext>
          </a:extLst>
        </p:spPr>
      </p:pic>
      <p:sp>
        <p:nvSpPr>
          <p:cNvPr id="2" name="Unvan 1">
            <a:extLst>
              <a:ext uri="{FF2B5EF4-FFF2-40B4-BE49-F238E27FC236}">
                <a16:creationId xmlns:a16="http://schemas.microsoft.com/office/drawing/2014/main" xmlns="" id="{BC37AB5C-7F07-47D8-A788-722AAEF2B7EA}"/>
              </a:ext>
            </a:extLst>
          </p:cNvPr>
          <p:cNvSpPr>
            <a:spLocks noGrp="1"/>
          </p:cNvSpPr>
          <p:nvPr>
            <p:ph type="ctrTitle"/>
          </p:nvPr>
        </p:nvSpPr>
        <p:spPr>
          <a:xfrm>
            <a:off x="1143000" y="1122363"/>
            <a:ext cx="6858000" cy="2387600"/>
          </a:xfrm>
        </p:spPr>
        <p:txBody>
          <a:bodyPr anchor="b"/>
          <a:lstStyle>
            <a:lvl1pPr algn="ctr">
              <a:defRPr sz="6000"/>
            </a:lvl1pPr>
          </a:lstStyle>
          <a:p>
            <a:r>
              <a:rPr lang="tr-TR" smtClean="0"/>
              <a:t>Asıl başlık stili için tıklatın</a:t>
            </a:r>
            <a:endParaRPr lang="tr-TR"/>
          </a:p>
        </p:txBody>
      </p:sp>
      <p:sp>
        <p:nvSpPr>
          <p:cNvPr id="3" name="Alt Başlık 2">
            <a:extLst>
              <a:ext uri="{FF2B5EF4-FFF2-40B4-BE49-F238E27FC236}">
                <a16:creationId xmlns:a16="http://schemas.microsoft.com/office/drawing/2014/main" xmlns="" id="{E335F604-7929-4CDE-8A84-087B8DAF0D58}"/>
              </a:ext>
            </a:extLst>
          </p:cNvPr>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tr-TR" smtClean="0"/>
              <a:t>Asıl alt başlık stilini düzenlemek için tıklatın</a:t>
            </a:r>
            <a:endParaRPr lang="tr-TR"/>
          </a:p>
        </p:txBody>
      </p:sp>
      <p:sp>
        <p:nvSpPr>
          <p:cNvPr id="4" name="Veri Yer Tutucusu 3">
            <a:extLst>
              <a:ext uri="{FF2B5EF4-FFF2-40B4-BE49-F238E27FC236}">
                <a16:creationId xmlns:a16="http://schemas.microsoft.com/office/drawing/2014/main" xmlns="" id="{2D46F884-D715-4ED2-875E-08FBCF8ADFA7}"/>
              </a:ext>
            </a:extLst>
          </p:cNvPr>
          <p:cNvSpPr>
            <a:spLocks noGrp="1"/>
          </p:cNvSpPr>
          <p:nvPr>
            <p:ph type="dt" sz="half" idx="10"/>
          </p:nvPr>
        </p:nvSpPr>
        <p:spPr/>
        <p:txBody>
          <a:bodyPr/>
          <a:lstStyle>
            <a:lvl1pPr>
              <a:defRPr/>
            </a:lvl1pPr>
          </a:lstStyle>
          <a:p>
            <a:endParaRPr lang="tr-TR" altLang="tr-TR"/>
          </a:p>
        </p:txBody>
      </p:sp>
      <p:sp>
        <p:nvSpPr>
          <p:cNvPr id="5" name="Alt Bilgi Yer Tutucusu 4">
            <a:extLst>
              <a:ext uri="{FF2B5EF4-FFF2-40B4-BE49-F238E27FC236}">
                <a16:creationId xmlns:a16="http://schemas.microsoft.com/office/drawing/2014/main" xmlns="" id="{A4BE28AE-7438-4147-A44D-FD6BBB5AF783}"/>
              </a:ext>
            </a:extLst>
          </p:cNvPr>
          <p:cNvSpPr>
            <a:spLocks noGrp="1"/>
          </p:cNvSpPr>
          <p:nvPr>
            <p:ph type="ftr" sz="quarter" idx="11"/>
          </p:nvPr>
        </p:nvSpPr>
        <p:spPr/>
        <p:txBody>
          <a:bodyPr/>
          <a:lstStyle>
            <a:lvl1pPr>
              <a:defRPr/>
            </a:lvl1pPr>
          </a:lstStyle>
          <a:p>
            <a:endParaRPr lang="tr-TR" altLang="tr-TR"/>
          </a:p>
        </p:txBody>
      </p:sp>
      <p:sp>
        <p:nvSpPr>
          <p:cNvPr id="6" name="Slayt Numarası Yer Tutucusu 5">
            <a:extLst>
              <a:ext uri="{FF2B5EF4-FFF2-40B4-BE49-F238E27FC236}">
                <a16:creationId xmlns:a16="http://schemas.microsoft.com/office/drawing/2014/main" xmlns="" id="{FF8D3C9B-FEDD-4309-A91C-9CA1AC6827F8}"/>
              </a:ext>
            </a:extLst>
          </p:cNvPr>
          <p:cNvSpPr>
            <a:spLocks noGrp="1"/>
          </p:cNvSpPr>
          <p:nvPr>
            <p:ph type="sldNum" sz="quarter" idx="12"/>
          </p:nvPr>
        </p:nvSpPr>
        <p:spPr/>
        <p:txBody>
          <a:bodyPr/>
          <a:lstStyle>
            <a:lvl1pPr>
              <a:defRPr/>
            </a:lvl1pPr>
          </a:lstStyle>
          <a:p>
            <a:fld id="{7CAA2947-FA5D-453E-83C0-691EA497C3A3}" type="slidenum">
              <a:rPr lang="tr-TR" altLang="tr-TR"/>
              <a:pPr/>
              <a:t>‹#›</a:t>
            </a:fld>
            <a:endParaRPr lang="tr-TR" altLang="tr-TR"/>
          </a:p>
        </p:txBody>
      </p:sp>
    </p:spTree>
    <p:extLst>
      <p:ext uri="{BB962C8B-B14F-4D97-AF65-F5344CB8AC3E}">
        <p14:creationId xmlns="" xmlns:p14="http://schemas.microsoft.com/office/powerpoint/2010/main" val="253098608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pic>
        <p:nvPicPr>
          <p:cNvPr id="7" name="Picture 4" descr="sunu">
            <a:extLst>
              <a:ext uri="{FF2B5EF4-FFF2-40B4-BE49-F238E27FC236}">
                <a16:creationId xmlns:a16="http://schemas.microsoft.com/office/drawing/2014/main" xmlns="" id="{9B78E955-A148-4354-AE04-7503133F7353}"/>
              </a:ext>
            </a:extLst>
          </p:cNvPr>
          <p:cNvPicPr>
            <a:picLocks noChangeAspect="1" noChangeArrowheads="1"/>
          </p:cNvPicPr>
          <p:nvPr userDrawn="1"/>
        </p:nvPicPr>
        <p:blipFill>
          <a:blip r:embed="rId2" cstate="print">
            <a:extLst>
              <a:ext uri="{28A0092B-C50C-407E-A947-70E740481C1C}">
                <a14:useLocalDpi xmlns=""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 xmlns:a14="http://schemas.microsoft.com/office/drawing/2010/main">
                <a:solidFill>
                  <a:srgbClr val="FFFFFF"/>
                </a:solidFill>
              </a14:hiddenFill>
            </a:ext>
          </a:extLst>
        </p:spPr>
      </p:pic>
      <p:sp>
        <p:nvSpPr>
          <p:cNvPr id="2" name="Unvan 1">
            <a:extLst>
              <a:ext uri="{FF2B5EF4-FFF2-40B4-BE49-F238E27FC236}">
                <a16:creationId xmlns:a16="http://schemas.microsoft.com/office/drawing/2014/main" xmlns="" id="{42D4F82A-8FE9-41CF-A790-97BBBD58FF37}"/>
              </a:ext>
            </a:extLst>
          </p:cNvPr>
          <p:cNvSpPr>
            <a:spLocks noGrp="1"/>
          </p:cNvSpPr>
          <p:nvPr>
            <p:ph type="title"/>
          </p:nvPr>
        </p:nvSpPr>
        <p:spPr/>
        <p:txBody>
          <a:bodyPr/>
          <a:lstStyle/>
          <a:p>
            <a:r>
              <a:rPr lang="tr-TR" smtClean="0"/>
              <a:t>Asıl başlık stili için tıklatın</a:t>
            </a:r>
            <a:endParaRPr lang="tr-TR"/>
          </a:p>
        </p:txBody>
      </p:sp>
      <p:sp>
        <p:nvSpPr>
          <p:cNvPr id="3" name="İçerik Yer Tutucusu 2">
            <a:extLst>
              <a:ext uri="{FF2B5EF4-FFF2-40B4-BE49-F238E27FC236}">
                <a16:creationId xmlns:a16="http://schemas.microsoft.com/office/drawing/2014/main" xmlns="" id="{16F19FC7-2638-4BB7-A0CC-8A82FB887288}"/>
              </a:ext>
            </a:extLst>
          </p:cNvPr>
          <p:cNvSpPr>
            <a:spLocks noGrp="1"/>
          </p:cNvSpPr>
          <p:nvPr>
            <p:ph idx="1"/>
          </p:nvPr>
        </p:nvSpPr>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a:extLst>
              <a:ext uri="{FF2B5EF4-FFF2-40B4-BE49-F238E27FC236}">
                <a16:creationId xmlns:a16="http://schemas.microsoft.com/office/drawing/2014/main" xmlns="" id="{DA90686B-8279-46FB-B41F-E98E2231DC81}"/>
              </a:ext>
            </a:extLst>
          </p:cNvPr>
          <p:cNvSpPr>
            <a:spLocks noGrp="1"/>
          </p:cNvSpPr>
          <p:nvPr>
            <p:ph type="dt" sz="half" idx="10"/>
          </p:nvPr>
        </p:nvSpPr>
        <p:spPr/>
        <p:txBody>
          <a:bodyPr/>
          <a:lstStyle>
            <a:lvl1pPr>
              <a:defRPr/>
            </a:lvl1pPr>
          </a:lstStyle>
          <a:p>
            <a:endParaRPr lang="tr-TR" altLang="tr-TR"/>
          </a:p>
        </p:txBody>
      </p:sp>
      <p:sp>
        <p:nvSpPr>
          <p:cNvPr id="5" name="Alt Bilgi Yer Tutucusu 4">
            <a:extLst>
              <a:ext uri="{FF2B5EF4-FFF2-40B4-BE49-F238E27FC236}">
                <a16:creationId xmlns:a16="http://schemas.microsoft.com/office/drawing/2014/main" xmlns="" id="{9FDBFD0C-237B-4504-989F-BF2E7774E579}"/>
              </a:ext>
            </a:extLst>
          </p:cNvPr>
          <p:cNvSpPr>
            <a:spLocks noGrp="1"/>
          </p:cNvSpPr>
          <p:nvPr>
            <p:ph type="ftr" sz="quarter" idx="11"/>
          </p:nvPr>
        </p:nvSpPr>
        <p:spPr/>
        <p:txBody>
          <a:bodyPr/>
          <a:lstStyle>
            <a:lvl1pPr>
              <a:defRPr/>
            </a:lvl1pPr>
          </a:lstStyle>
          <a:p>
            <a:endParaRPr lang="tr-TR" altLang="tr-TR"/>
          </a:p>
        </p:txBody>
      </p:sp>
      <p:sp>
        <p:nvSpPr>
          <p:cNvPr id="6" name="Slayt Numarası Yer Tutucusu 5">
            <a:extLst>
              <a:ext uri="{FF2B5EF4-FFF2-40B4-BE49-F238E27FC236}">
                <a16:creationId xmlns:a16="http://schemas.microsoft.com/office/drawing/2014/main" xmlns="" id="{58678693-2296-4922-804D-9180843CA3E7}"/>
              </a:ext>
            </a:extLst>
          </p:cNvPr>
          <p:cNvSpPr>
            <a:spLocks noGrp="1"/>
          </p:cNvSpPr>
          <p:nvPr>
            <p:ph type="sldNum" sz="quarter" idx="12"/>
          </p:nvPr>
        </p:nvSpPr>
        <p:spPr/>
        <p:txBody>
          <a:bodyPr/>
          <a:lstStyle>
            <a:lvl1pPr>
              <a:defRPr/>
            </a:lvl1pPr>
          </a:lstStyle>
          <a:p>
            <a:fld id="{5FDAFA7B-F565-4E90-89BF-5854C230462A}" type="slidenum">
              <a:rPr lang="tr-TR" altLang="tr-TR"/>
              <a:pPr/>
              <a:t>‹#›</a:t>
            </a:fld>
            <a:endParaRPr lang="tr-TR" altLang="tr-TR"/>
          </a:p>
        </p:txBody>
      </p:sp>
    </p:spTree>
    <p:extLst>
      <p:ext uri="{BB962C8B-B14F-4D97-AF65-F5344CB8AC3E}">
        <p14:creationId xmlns="" xmlns:p14="http://schemas.microsoft.com/office/powerpoint/2010/main" val="192996215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 Bilgisi">
    <p:spTree>
      <p:nvGrpSpPr>
        <p:cNvPr id="1" name=""/>
        <p:cNvGrpSpPr/>
        <p:nvPr/>
      </p:nvGrpSpPr>
      <p:grpSpPr>
        <a:xfrm>
          <a:off x="0" y="0"/>
          <a:ext cx="0" cy="0"/>
          <a:chOff x="0" y="0"/>
          <a:chExt cx="0" cy="0"/>
        </a:xfrm>
      </p:grpSpPr>
      <p:pic>
        <p:nvPicPr>
          <p:cNvPr id="7" name="Picture 4" descr="sunu">
            <a:extLst>
              <a:ext uri="{FF2B5EF4-FFF2-40B4-BE49-F238E27FC236}">
                <a16:creationId xmlns:a16="http://schemas.microsoft.com/office/drawing/2014/main" xmlns="" id="{44F11540-A512-4E5B-A3F1-95331763FF8E}"/>
              </a:ext>
            </a:extLst>
          </p:cNvPr>
          <p:cNvPicPr>
            <a:picLocks noChangeAspect="1" noChangeArrowheads="1"/>
          </p:cNvPicPr>
          <p:nvPr userDrawn="1"/>
        </p:nvPicPr>
        <p:blipFill>
          <a:blip r:embed="rId2" cstate="print">
            <a:extLst>
              <a:ext uri="{28A0092B-C50C-407E-A947-70E740481C1C}">
                <a14:useLocalDpi xmlns=""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 xmlns:a14="http://schemas.microsoft.com/office/drawing/2010/main">
                <a:solidFill>
                  <a:srgbClr val="FFFFFF"/>
                </a:solidFill>
              </a14:hiddenFill>
            </a:ext>
          </a:extLst>
        </p:spPr>
      </p:pic>
      <p:sp>
        <p:nvSpPr>
          <p:cNvPr id="2" name="Unvan 1">
            <a:extLst>
              <a:ext uri="{FF2B5EF4-FFF2-40B4-BE49-F238E27FC236}">
                <a16:creationId xmlns:a16="http://schemas.microsoft.com/office/drawing/2014/main" xmlns="" id="{747B5DBF-EBBA-480D-A9DC-A7E1021486F1}"/>
              </a:ext>
            </a:extLst>
          </p:cNvPr>
          <p:cNvSpPr>
            <a:spLocks noGrp="1"/>
          </p:cNvSpPr>
          <p:nvPr>
            <p:ph type="title"/>
          </p:nvPr>
        </p:nvSpPr>
        <p:spPr>
          <a:xfrm>
            <a:off x="623888" y="1709738"/>
            <a:ext cx="7886700" cy="2852737"/>
          </a:xfrm>
        </p:spPr>
        <p:txBody>
          <a:bodyPr anchor="b"/>
          <a:lstStyle>
            <a:lvl1pPr>
              <a:defRPr sz="6000"/>
            </a:lvl1pPr>
          </a:lstStyle>
          <a:p>
            <a:r>
              <a:rPr lang="tr-TR" smtClean="0"/>
              <a:t>Asıl başlık stili için tıklatın</a:t>
            </a:r>
            <a:endParaRPr lang="tr-TR"/>
          </a:p>
        </p:txBody>
      </p:sp>
      <p:sp>
        <p:nvSpPr>
          <p:cNvPr id="3" name="Metin Yer Tutucusu 2">
            <a:extLst>
              <a:ext uri="{FF2B5EF4-FFF2-40B4-BE49-F238E27FC236}">
                <a16:creationId xmlns:a16="http://schemas.microsoft.com/office/drawing/2014/main" xmlns="" id="{1C006CE3-0AD1-413F-909C-F58E44CAEEB2}"/>
              </a:ext>
            </a:extLst>
          </p:cNvPr>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tr-TR" smtClean="0"/>
              <a:t>Asıl metin stillerini düzenlemek için tıklatın</a:t>
            </a:r>
          </a:p>
        </p:txBody>
      </p:sp>
      <p:sp>
        <p:nvSpPr>
          <p:cNvPr id="4" name="Veri Yer Tutucusu 3">
            <a:extLst>
              <a:ext uri="{FF2B5EF4-FFF2-40B4-BE49-F238E27FC236}">
                <a16:creationId xmlns:a16="http://schemas.microsoft.com/office/drawing/2014/main" xmlns="" id="{4EB13188-DE1D-4E11-8057-0402AED49731}"/>
              </a:ext>
            </a:extLst>
          </p:cNvPr>
          <p:cNvSpPr>
            <a:spLocks noGrp="1"/>
          </p:cNvSpPr>
          <p:nvPr>
            <p:ph type="dt" sz="half" idx="10"/>
          </p:nvPr>
        </p:nvSpPr>
        <p:spPr/>
        <p:txBody>
          <a:bodyPr/>
          <a:lstStyle>
            <a:lvl1pPr>
              <a:defRPr/>
            </a:lvl1pPr>
          </a:lstStyle>
          <a:p>
            <a:endParaRPr lang="tr-TR" altLang="tr-TR"/>
          </a:p>
        </p:txBody>
      </p:sp>
      <p:sp>
        <p:nvSpPr>
          <p:cNvPr id="5" name="Alt Bilgi Yer Tutucusu 4">
            <a:extLst>
              <a:ext uri="{FF2B5EF4-FFF2-40B4-BE49-F238E27FC236}">
                <a16:creationId xmlns:a16="http://schemas.microsoft.com/office/drawing/2014/main" xmlns="" id="{E74A2D2F-79BB-400E-AA0F-B8760CBC77BA}"/>
              </a:ext>
            </a:extLst>
          </p:cNvPr>
          <p:cNvSpPr>
            <a:spLocks noGrp="1"/>
          </p:cNvSpPr>
          <p:nvPr>
            <p:ph type="ftr" sz="quarter" idx="11"/>
          </p:nvPr>
        </p:nvSpPr>
        <p:spPr/>
        <p:txBody>
          <a:bodyPr/>
          <a:lstStyle>
            <a:lvl1pPr>
              <a:defRPr/>
            </a:lvl1pPr>
          </a:lstStyle>
          <a:p>
            <a:endParaRPr lang="tr-TR" altLang="tr-TR"/>
          </a:p>
        </p:txBody>
      </p:sp>
      <p:sp>
        <p:nvSpPr>
          <p:cNvPr id="6" name="Slayt Numarası Yer Tutucusu 5">
            <a:extLst>
              <a:ext uri="{FF2B5EF4-FFF2-40B4-BE49-F238E27FC236}">
                <a16:creationId xmlns:a16="http://schemas.microsoft.com/office/drawing/2014/main" xmlns="" id="{769E4D60-8FE9-4979-A580-405515C0EAF7}"/>
              </a:ext>
            </a:extLst>
          </p:cNvPr>
          <p:cNvSpPr>
            <a:spLocks noGrp="1"/>
          </p:cNvSpPr>
          <p:nvPr>
            <p:ph type="sldNum" sz="quarter" idx="12"/>
          </p:nvPr>
        </p:nvSpPr>
        <p:spPr/>
        <p:txBody>
          <a:bodyPr/>
          <a:lstStyle>
            <a:lvl1pPr>
              <a:defRPr/>
            </a:lvl1pPr>
          </a:lstStyle>
          <a:p>
            <a:fld id="{2D72CB6F-A420-4BBF-ACAC-AB0D809A336D}" type="slidenum">
              <a:rPr lang="tr-TR" altLang="tr-TR"/>
              <a:pPr/>
              <a:t>‹#›</a:t>
            </a:fld>
            <a:endParaRPr lang="tr-TR" altLang="tr-TR"/>
          </a:p>
        </p:txBody>
      </p:sp>
    </p:spTree>
    <p:extLst>
      <p:ext uri="{BB962C8B-B14F-4D97-AF65-F5344CB8AC3E}">
        <p14:creationId xmlns="" xmlns:p14="http://schemas.microsoft.com/office/powerpoint/2010/main" val="83520012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pic>
        <p:nvPicPr>
          <p:cNvPr id="8" name="Picture 4" descr="sunu">
            <a:extLst>
              <a:ext uri="{FF2B5EF4-FFF2-40B4-BE49-F238E27FC236}">
                <a16:creationId xmlns:a16="http://schemas.microsoft.com/office/drawing/2014/main" xmlns="" id="{CCAFC7C3-4533-4FB6-8C78-99A4DB9E3D7E}"/>
              </a:ext>
            </a:extLst>
          </p:cNvPr>
          <p:cNvPicPr>
            <a:picLocks noChangeAspect="1" noChangeArrowheads="1"/>
          </p:cNvPicPr>
          <p:nvPr userDrawn="1"/>
        </p:nvPicPr>
        <p:blipFill>
          <a:blip r:embed="rId2" cstate="print">
            <a:extLst>
              <a:ext uri="{28A0092B-C50C-407E-A947-70E740481C1C}">
                <a14:useLocalDpi xmlns=""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 xmlns:a14="http://schemas.microsoft.com/office/drawing/2010/main">
                <a:solidFill>
                  <a:srgbClr val="FFFFFF"/>
                </a:solidFill>
              </a14:hiddenFill>
            </a:ext>
          </a:extLst>
        </p:spPr>
      </p:pic>
      <p:sp>
        <p:nvSpPr>
          <p:cNvPr id="2" name="Unvan 1">
            <a:extLst>
              <a:ext uri="{FF2B5EF4-FFF2-40B4-BE49-F238E27FC236}">
                <a16:creationId xmlns:a16="http://schemas.microsoft.com/office/drawing/2014/main" xmlns="" id="{30FE0336-BADE-47BD-BE6A-990E6F66DC40}"/>
              </a:ext>
            </a:extLst>
          </p:cNvPr>
          <p:cNvSpPr>
            <a:spLocks noGrp="1"/>
          </p:cNvSpPr>
          <p:nvPr>
            <p:ph type="title"/>
          </p:nvPr>
        </p:nvSpPr>
        <p:spPr/>
        <p:txBody>
          <a:bodyPr/>
          <a:lstStyle/>
          <a:p>
            <a:r>
              <a:rPr lang="tr-TR" smtClean="0"/>
              <a:t>Asıl başlık stili için tıklatın</a:t>
            </a:r>
            <a:endParaRPr lang="tr-TR"/>
          </a:p>
        </p:txBody>
      </p:sp>
      <p:sp>
        <p:nvSpPr>
          <p:cNvPr id="3" name="İçerik Yer Tutucusu 2">
            <a:extLst>
              <a:ext uri="{FF2B5EF4-FFF2-40B4-BE49-F238E27FC236}">
                <a16:creationId xmlns:a16="http://schemas.microsoft.com/office/drawing/2014/main" xmlns="" id="{3F923556-F8E4-4F08-A1F2-94F024C0FCA6}"/>
              </a:ext>
            </a:extLst>
          </p:cNvPr>
          <p:cNvSpPr>
            <a:spLocks noGrp="1"/>
          </p:cNvSpPr>
          <p:nvPr>
            <p:ph sz="half" idx="1"/>
          </p:nvPr>
        </p:nvSpPr>
        <p:spPr>
          <a:xfrm>
            <a:off x="457200" y="1600200"/>
            <a:ext cx="4038600" cy="4525963"/>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İçerik Yer Tutucusu 3">
            <a:extLst>
              <a:ext uri="{FF2B5EF4-FFF2-40B4-BE49-F238E27FC236}">
                <a16:creationId xmlns:a16="http://schemas.microsoft.com/office/drawing/2014/main" xmlns="" id="{A3FB7E4D-A16F-488A-B333-8301C72390D0}"/>
              </a:ext>
            </a:extLst>
          </p:cNvPr>
          <p:cNvSpPr>
            <a:spLocks noGrp="1"/>
          </p:cNvSpPr>
          <p:nvPr>
            <p:ph sz="half" idx="2"/>
          </p:nvPr>
        </p:nvSpPr>
        <p:spPr>
          <a:xfrm>
            <a:off x="4648200" y="1600200"/>
            <a:ext cx="4038600" cy="4525963"/>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Veri Yer Tutucusu 4">
            <a:extLst>
              <a:ext uri="{FF2B5EF4-FFF2-40B4-BE49-F238E27FC236}">
                <a16:creationId xmlns:a16="http://schemas.microsoft.com/office/drawing/2014/main" xmlns="" id="{59A7BDA5-F376-4683-8C4B-CD8AFEAE35DB}"/>
              </a:ext>
            </a:extLst>
          </p:cNvPr>
          <p:cNvSpPr>
            <a:spLocks noGrp="1"/>
          </p:cNvSpPr>
          <p:nvPr>
            <p:ph type="dt" sz="half" idx="10"/>
          </p:nvPr>
        </p:nvSpPr>
        <p:spPr/>
        <p:txBody>
          <a:bodyPr/>
          <a:lstStyle>
            <a:lvl1pPr>
              <a:defRPr/>
            </a:lvl1pPr>
          </a:lstStyle>
          <a:p>
            <a:endParaRPr lang="tr-TR" altLang="tr-TR"/>
          </a:p>
        </p:txBody>
      </p:sp>
      <p:sp>
        <p:nvSpPr>
          <p:cNvPr id="6" name="Alt Bilgi Yer Tutucusu 5">
            <a:extLst>
              <a:ext uri="{FF2B5EF4-FFF2-40B4-BE49-F238E27FC236}">
                <a16:creationId xmlns:a16="http://schemas.microsoft.com/office/drawing/2014/main" xmlns="" id="{15C91FAC-9B81-4CA7-A8E8-8F116CFF90BA}"/>
              </a:ext>
            </a:extLst>
          </p:cNvPr>
          <p:cNvSpPr>
            <a:spLocks noGrp="1"/>
          </p:cNvSpPr>
          <p:nvPr>
            <p:ph type="ftr" sz="quarter" idx="11"/>
          </p:nvPr>
        </p:nvSpPr>
        <p:spPr/>
        <p:txBody>
          <a:bodyPr/>
          <a:lstStyle>
            <a:lvl1pPr>
              <a:defRPr/>
            </a:lvl1pPr>
          </a:lstStyle>
          <a:p>
            <a:endParaRPr lang="tr-TR" altLang="tr-TR"/>
          </a:p>
        </p:txBody>
      </p:sp>
      <p:sp>
        <p:nvSpPr>
          <p:cNvPr id="7" name="Slayt Numarası Yer Tutucusu 6">
            <a:extLst>
              <a:ext uri="{FF2B5EF4-FFF2-40B4-BE49-F238E27FC236}">
                <a16:creationId xmlns:a16="http://schemas.microsoft.com/office/drawing/2014/main" xmlns="" id="{2C3AE39E-7FA5-490C-9137-88B17FB40CCB}"/>
              </a:ext>
            </a:extLst>
          </p:cNvPr>
          <p:cNvSpPr>
            <a:spLocks noGrp="1"/>
          </p:cNvSpPr>
          <p:nvPr>
            <p:ph type="sldNum" sz="quarter" idx="12"/>
          </p:nvPr>
        </p:nvSpPr>
        <p:spPr/>
        <p:txBody>
          <a:bodyPr/>
          <a:lstStyle>
            <a:lvl1pPr>
              <a:defRPr/>
            </a:lvl1pPr>
          </a:lstStyle>
          <a:p>
            <a:fld id="{E3D0633C-18C6-44E5-9903-E97B7A49D340}" type="slidenum">
              <a:rPr lang="tr-TR" altLang="tr-TR"/>
              <a:pPr/>
              <a:t>‹#›</a:t>
            </a:fld>
            <a:endParaRPr lang="tr-TR" altLang="tr-TR"/>
          </a:p>
        </p:txBody>
      </p:sp>
    </p:spTree>
    <p:extLst>
      <p:ext uri="{BB962C8B-B14F-4D97-AF65-F5344CB8AC3E}">
        <p14:creationId xmlns="" xmlns:p14="http://schemas.microsoft.com/office/powerpoint/2010/main" val="160436343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pic>
        <p:nvPicPr>
          <p:cNvPr id="10" name="Picture 4" descr="sunu">
            <a:extLst>
              <a:ext uri="{FF2B5EF4-FFF2-40B4-BE49-F238E27FC236}">
                <a16:creationId xmlns:a16="http://schemas.microsoft.com/office/drawing/2014/main" xmlns="" id="{050BA558-371F-47B7-8FA6-502B03CDF3F4}"/>
              </a:ext>
            </a:extLst>
          </p:cNvPr>
          <p:cNvPicPr>
            <a:picLocks noChangeAspect="1" noChangeArrowheads="1"/>
          </p:cNvPicPr>
          <p:nvPr userDrawn="1"/>
        </p:nvPicPr>
        <p:blipFill>
          <a:blip r:embed="rId2" cstate="print">
            <a:extLst>
              <a:ext uri="{28A0092B-C50C-407E-A947-70E740481C1C}">
                <a14:useLocalDpi xmlns=""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 xmlns:a14="http://schemas.microsoft.com/office/drawing/2010/main">
                <a:solidFill>
                  <a:srgbClr val="FFFFFF"/>
                </a:solidFill>
              </a14:hiddenFill>
            </a:ext>
          </a:extLst>
        </p:spPr>
      </p:pic>
      <p:sp>
        <p:nvSpPr>
          <p:cNvPr id="2" name="Unvan 1">
            <a:extLst>
              <a:ext uri="{FF2B5EF4-FFF2-40B4-BE49-F238E27FC236}">
                <a16:creationId xmlns:a16="http://schemas.microsoft.com/office/drawing/2014/main" xmlns="" id="{75389893-28F9-455C-A1FC-27E27109A98A}"/>
              </a:ext>
            </a:extLst>
          </p:cNvPr>
          <p:cNvSpPr>
            <a:spLocks noGrp="1"/>
          </p:cNvSpPr>
          <p:nvPr>
            <p:ph type="title"/>
          </p:nvPr>
        </p:nvSpPr>
        <p:spPr>
          <a:xfrm>
            <a:off x="630238" y="365125"/>
            <a:ext cx="7886700" cy="1325563"/>
          </a:xfrm>
        </p:spPr>
        <p:txBody>
          <a:bodyPr/>
          <a:lstStyle/>
          <a:p>
            <a:r>
              <a:rPr lang="tr-TR" smtClean="0"/>
              <a:t>Asıl başlık stili için tıklatın</a:t>
            </a:r>
            <a:endParaRPr lang="tr-TR"/>
          </a:p>
        </p:txBody>
      </p:sp>
      <p:sp>
        <p:nvSpPr>
          <p:cNvPr id="3" name="Metin Yer Tutucusu 2">
            <a:extLst>
              <a:ext uri="{FF2B5EF4-FFF2-40B4-BE49-F238E27FC236}">
                <a16:creationId xmlns:a16="http://schemas.microsoft.com/office/drawing/2014/main" xmlns="" id="{50662EFB-E91A-4B3A-B747-69A34EF5D445}"/>
              </a:ext>
            </a:extLst>
          </p:cNvPr>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4" name="İçerik Yer Tutucusu 3">
            <a:extLst>
              <a:ext uri="{FF2B5EF4-FFF2-40B4-BE49-F238E27FC236}">
                <a16:creationId xmlns:a16="http://schemas.microsoft.com/office/drawing/2014/main" xmlns="" id="{B7A13075-96FD-4858-A466-15ABF643609F}"/>
              </a:ext>
            </a:extLst>
          </p:cNvPr>
          <p:cNvSpPr>
            <a:spLocks noGrp="1"/>
          </p:cNvSpPr>
          <p:nvPr>
            <p:ph sz="half" idx="2"/>
          </p:nvPr>
        </p:nvSpPr>
        <p:spPr>
          <a:xfrm>
            <a:off x="630238" y="2505075"/>
            <a:ext cx="3868737" cy="3684588"/>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Metin Yer Tutucusu 4">
            <a:extLst>
              <a:ext uri="{FF2B5EF4-FFF2-40B4-BE49-F238E27FC236}">
                <a16:creationId xmlns:a16="http://schemas.microsoft.com/office/drawing/2014/main" xmlns="" id="{60984A82-D9D3-4F89-9465-A05B70E7DDBC}"/>
              </a:ext>
            </a:extLst>
          </p:cNvPr>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6" name="İçerik Yer Tutucusu 5">
            <a:extLst>
              <a:ext uri="{FF2B5EF4-FFF2-40B4-BE49-F238E27FC236}">
                <a16:creationId xmlns:a16="http://schemas.microsoft.com/office/drawing/2014/main" xmlns="" id="{087132E1-2F48-4174-8193-87E5C0AE16F1}"/>
              </a:ext>
            </a:extLst>
          </p:cNvPr>
          <p:cNvSpPr>
            <a:spLocks noGrp="1"/>
          </p:cNvSpPr>
          <p:nvPr>
            <p:ph sz="quarter" idx="4"/>
          </p:nvPr>
        </p:nvSpPr>
        <p:spPr>
          <a:xfrm>
            <a:off x="4629150" y="2505075"/>
            <a:ext cx="3887788" cy="3684588"/>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7" name="Veri Yer Tutucusu 6">
            <a:extLst>
              <a:ext uri="{FF2B5EF4-FFF2-40B4-BE49-F238E27FC236}">
                <a16:creationId xmlns:a16="http://schemas.microsoft.com/office/drawing/2014/main" xmlns="" id="{258A4AAA-F04A-482D-8287-F06E79205EB1}"/>
              </a:ext>
            </a:extLst>
          </p:cNvPr>
          <p:cNvSpPr>
            <a:spLocks noGrp="1"/>
          </p:cNvSpPr>
          <p:nvPr>
            <p:ph type="dt" sz="half" idx="10"/>
          </p:nvPr>
        </p:nvSpPr>
        <p:spPr/>
        <p:txBody>
          <a:bodyPr/>
          <a:lstStyle>
            <a:lvl1pPr>
              <a:defRPr/>
            </a:lvl1pPr>
          </a:lstStyle>
          <a:p>
            <a:endParaRPr lang="tr-TR" altLang="tr-TR"/>
          </a:p>
        </p:txBody>
      </p:sp>
      <p:sp>
        <p:nvSpPr>
          <p:cNvPr id="8" name="Alt Bilgi Yer Tutucusu 7">
            <a:extLst>
              <a:ext uri="{FF2B5EF4-FFF2-40B4-BE49-F238E27FC236}">
                <a16:creationId xmlns:a16="http://schemas.microsoft.com/office/drawing/2014/main" xmlns="" id="{05471C06-8301-417F-A2AF-1B2E754EBC94}"/>
              </a:ext>
            </a:extLst>
          </p:cNvPr>
          <p:cNvSpPr>
            <a:spLocks noGrp="1"/>
          </p:cNvSpPr>
          <p:nvPr>
            <p:ph type="ftr" sz="quarter" idx="11"/>
          </p:nvPr>
        </p:nvSpPr>
        <p:spPr/>
        <p:txBody>
          <a:bodyPr/>
          <a:lstStyle>
            <a:lvl1pPr>
              <a:defRPr/>
            </a:lvl1pPr>
          </a:lstStyle>
          <a:p>
            <a:endParaRPr lang="tr-TR" altLang="tr-TR"/>
          </a:p>
        </p:txBody>
      </p:sp>
      <p:sp>
        <p:nvSpPr>
          <p:cNvPr id="9" name="Slayt Numarası Yer Tutucusu 8">
            <a:extLst>
              <a:ext uri="{FF2B5EF4-FFF2-40B4-BE49-F238E27FC236}">
                <a16:creationId xmlns:a16="http://schemas.microsoft.com/office/drawing/2014/main" xmlns="" id="{1B2A6F5A-071A-404C-BF92-792C691066CB}"/>
              </a:ext>
            </a:extLst>
          </p:cNvPr>
          <p:cNvSpPr>
            <a:spLocks noGrp="1"/>
          </p:cNvSpPr>
          <p:nvPr>
            <p:ph type="sldNum" sz="quarter" idx="12"/>
          </p:nvPr>
        </p:nvSpPr>
        <p:spPr/>
        <p:txBody>
          <a:bodyPr/>
          <a:lstStyle>
            <a:lvl1pPr>
              <a:defRPr/>
            </a:lvl1pPr>
          </a:lstStyle>
          <a:p>
            <a:fld id="{8D3AF721-B687-4810-AD40-7C70B07FDF3E}" type="slidenum">
              <a:rPr lang="tr-TR" altLang="tr-TR"/>
              <a:pPr/>
              <a:t>‹#›</a:t>
            </a:fld>
            <a:endParaRPr lang="tr-TR" altLang="tr-TR"/>
          </a:p>
        </p:txBody>
      </p:sp>
    </p:spTree>
    <p:extLst>
      <p:ext uri="{BB962C8B-B14F-4D97-AF65-F5344CB8AC3E}">
        <p14:creationId xmlns="" xmlns:p14="http://schemas.microsoft.com/office/powerpoint/2010/main" val="279165435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xmlns="" id="{C1FB983A-9774-46FC-AB7D-63F42A520EF6}"/>
              </a:ext>
            </a:extLst>
          </p:cNvPr>
          <p:cNvSpPr>
            <a:spLocks noGrp="1"/>
          </p:cNvSpPr>
          <p:nvPr>
            <p:ph type="title"/>
          </p:nvPr>
        </p:nvSpPr>
        <p:spPr/>
        <p:txBody>
          <a:bodyPr/>
          <a:lstStyle/>
          <a:p>
            <a:r>
              <a:rPr lang="tr-TR" smtClean="0"/>
              <a:t>Asıl başlık stili için tıklatın</a:t>
            </a:r>
            <a:endParaRPr lang="tr-TR"/>
          </a:p>
        </p:txBody>
      </p:sp>
      <p:sp>
        <p:nvSpPr>
          <p:cNvPr id="3" name="Veri Yer Tutucusu 2">
            <a:extLst>
              <a:ext uri="{FF2B5EF4-FFF2-40B4-BE49-F238E27FC236}">
                <a16:creationId xmlns:a16="http://schemas.microsoft.com/office/drawing/2014/main" xmlns="" id="{56674E93-5FA3-45AB-A711-AED667B253D9}"/>
              </a:ext>
            </a:extLst>
          </p:cNvPr>
          <p:cNvSpPr>
            <a:spLocks noGrp="1"/>
          </p:cNvSpPr>
          <p:nvPr>
            <p:ph type="dt" sz="half" idx="10"/>
          </p:nvPr>
        </p:nvSpPr>
        <p:spPr/>
        <p:txBody>
          <a:bodyPr/>
          <a:lstStyle>
            <a:lvl1pPr>
              <a:defRPr/>
            </a:lvl1pPr>
          </a:lstStyle>
          <a:p>
            <a:endParaRPr lang="tr-TR" altLang="tr-TR"/>
          </a:p>
        </p:txBody>
      </p:sp>
      <p:sp>
        <p:nvSpPr>
          <p:cNvPr id="4" name="Alt Bilgi Yer Tutucusu 3">
            <a:extLst>
              <a:ext uri="{FF2B5EF4-FFF2-40B4-BE49-F238E27FC236}">
                <a16:creationId xmlns:a16="http://schemas.microsoft.com/office/drawing/2014/main" xmlns="" id="{DE1F7518-33CD-4404-9F63-A885FF394200}"/>
              </a:ext>
            </a:extLst>
          </p:cNvPr>
          <p:cNvSpPr>
            <a:spLocks noGrp="1"/>
          </p:cNvSpPr>
          <p:nvPr>
            <p:ph type="ftr" sz="quarter" idx="11"/>
          </p:nvPr>
        </p:nvSpPr>
        <p:spPr/>
        <p:txBody>
          <a:bodyPr/>
          <a:lstStyle>
            <a:lvl1pPr>
              <a:defRPr/>
            </a:lvl1pPr>
          </a:lstStyle>
          <a:p>
            <a:endParaRPr lang="tr-TR" altLang="tr-TR"/>
          </a:p>
        </p:txBody>
      </p:sp>
      <p:sp>
        <p:nvSpPr>
          <p:cNvPr id="5" name="Slayt Numarası Yer Tutucusu 4">
            <a:extLst>
              <a:ext uri="{FF2B5EF4-FFF2-40B4-BE49-F238E27FC236}">
                <a16:creationId xmlns:a16="http://schemas.microsoft.com/office/drawing/2014/main" xmlns="" id="{BE3031B0-4789-45E8-A840-3AACBB04191D}"/>
              </a:ext>
            </a:extLst>
          </p:cNvPr>
          <p:cNvSpPr>
            <a:spLocks noGrp="1"/>
          </p:cNvSpPr>
          <p:nvPr>
            <p:ph type="sldNum" sz="quarter" idx="12"/>
          </p:nvPr>
        </p:nvSpPr>
        <p:spPr/>
        <p:txBody>
          <a:bodyPr/>
          <a:lstStyle>
            <a:lvl1pPr>
              <a:defRPr/>
            </a:lvl1pPr>
          </a:lstStyle>
          <a:p>
            <a:fld id="{5DBCE01B-BC79-4EBF-AABB-9049824FFFEA}" type="slidenum">
              <a:rPr lang="tr-TR" altLang="tr-TR"/>
              <a:pPr/>
              <a:t>‹#›</a:t>
            </a:fld>
            <a:endParaRPr lang="tr-TR" altLang="tr-TR"/>
          </a:p>
        </p:txBody>
      </p:sp>
      <p:pic>
        <p:nvPicPr>
          <p:cNvPr id="6" name="Picture 4" descr="sunu">
            <a:extLst>
              <a:ext uri="{FF2B5EF4-FFF2-40B4-BE49-F238E27FC236}">
                <a16:creationId xmlns:a16="http://schemas.microsoft.com/office/drawing/2014/main" xmlns="" id="{B104AD21-30E9-4A01-8166-A5EE38AE7162}"/>
              </a:ext>
            </a:extLst>
          </p:cNvPr>
          <p:cNvPicPr>
            <a:picLocks noChangeAspect="1" noChangeArrowheads="1"/>
          </p:cNvPicPr>
          <p:nvPr userDrawn="1"/>
        </p:nvPicPr>
        <p:blipFill>
          <a:blip r:embed="rId2" cstate="print">
            <a:extLst>
              <a:ext uri="{28A0092B-C50C-407E-A947-70E740481C1C}">
                <a14:useLocalDpi xmlns=""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 xmlns:p14="http://schemas.microsoft.com/office/powerpoint/2010/main" val="349262898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pic>
        <p:nvPicPr>
          <p:cNvPr id="5" name="Picture 4" descr="sunu">
            <a:extLst>
              <a:ext uri="{FF2B5EF4-FFF2-40B4-BE49-F238E27FC236}">
                <a16:creationId xmlns:a16="http://schemas.microsoft.com/office/drawing/2014/main" xmlns="" id="{60EF2FE9-5B91-4E83-A174-050677E2DBA7}"/>
              </a:ext>
            </a:extLst>
          </p:cNvPr>
          <p:cNvPicPr>
            <a:picLocks noChangeAspect="1" noChangeArrowheads="1"/>
          </p:cNvPicPr>
          <p:nvPr userDrawn="1"/>
        </p:nvPicPr>
        <p:blipFill>
          <a:blip r:embed="rId2" cstate="print">
            <a:extLst>
              <a:ext uri="{28A0092B-C50C-407E-A947-70E740481C1C}">
                <a14:useLocalDpi xmlns=""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 xmlns:a14="http://schemas.microsoft.com/office/drawing/2010/main">
                <a:solidFill>
                  <a:srgbClr val="FFFFFF"/>
                </a:solidFill>
              </a14:hiddenFill>
            </a:ext>
          </a:extLst>
        </p:spPr>
      </p:pic>
      <p:sp>
        <p:nvSpPr>
          <p:cNvPr id="2" name="Veri Yer Tutucusu 1">
            <a:extLst>
              <a:ext uri="{FF2B5EF4-FFF2-40B4-BE49-F238E27FC236}">
                <a16:creationId xmlns:a16="http://schemas.microsoft.com/office/drawing/2014/main" xmlns="" id="{2D1FFAF3-7EFB-4987-8493-187087346E10}"/>
              </a:ext>
            </a:extLst>
          </p:cNvPr>
          <p:cNvSpPr>
            <a:spLocks noGrp="1"/>
          </p:cNvSpPr>
          <p:nvPr>
            <p:ph type="dt" sz="half" idx="10"/>
          </p:nvPr>
        </p:nvSpPr>
        <p:spPr/>
        <p:txBody>
          <a:bodyPr/>
          <a:lstStyle>
            <a:lvl1pPr>
              <a:defRPr/>
            </a:lvl1pPr>
          </a:lstStyle>
          <a:p>
            <a:endParaRPr lang="tr-TR" altLang="tr-TR"/>
          </a:p>
        </p:txBody>
      </p:sp>
      <p:sp>
        <p:nvSpPr>
          <p:cNvPr id="3" name="Alt Bilgi Yer Tutucusu 2">
            <a:extLst>
              <a:ext uri="{FF2B5EF4-FFF2-40B4-BE49-F238E27FC236}">
                <a16:creationId xmlns:a16="http://schemas.microsoft.com/office/drawing/2014/main" xmlns="" id="{9531664F-7100-4381-A309-4920AAE877BF}"/>
              </a:ext>
            </a:extLst>
          </p:cNvPr>
          <p:cNvSpPr>
            <a:spLocks noGrp="1"/>
          </p:cNvSpPr>
          <p:nvPr>
            <p:ph type="ftr" sz="quarter" idx="11"/>
          </p:nvPr>
        </p:nvSpPr>
        <p:spPr/>
        <p:txBody>
          <a:bodyPr/>
          <a:lstStyle>
            <a:lvl1pPr>
              <a:defRPr/>
            </a:lvl1pPr>
          </a:lstStyle>
          <a:p>
            <a:endParaRPr lang="tr-TR" altLang="tr-TR"/>
          </a:p>
        </p:txBody>
      </p:sp>
      <p:sp>
        <p:nvSpPr>
          <p:cNvPr id="4" name="Slayt Numarası Yer Tutucusu 3">
            <a:extLst>
              <a:ext uri="{FF2B5EF4-FFF2-40B4-BE49-F238E27FC236}">
                <a16:creationId xmlns:a16="http://schemas.microsoft.com/office/drawing/2014/main" xmlns="" id="{1B0EDF4D-A215-4F4C-B721-92D3357A910F}"/>
              </a:ext>
            </a:extLst>
          </p:cNvPr>
          <p:cNvSpPr>
            <a:spLocks noGrp="1"/>
          </p:cNvSpPr>
          <p:nvPr>
            <p:ph type="sldNum" sz="quarter" idx="12"/>
          </p:nvPr>
        </p:nvSpPr>
        <p:spPr/>
        <p:txBody>
          <a:bodyPr/>
          <a:lstStyle>
            <a:lvl1pPr>
              <a:defRPr/>
            </a:lvl1pPr>
          </a:lstStyle>
          <a:p>
            <a:fld id="{C0DB2017-C5EA-4040-AFCE-66D928E4D27A}" type="slidenum">
              <a:rPr lang="tr-TR" altLang="tr-TR"/>
              <a:pPr/>
              <a:t>‹#›</a:t>
            </a:fld>
            <a:endParaRPr lang="tr-TR" altLang="tr-TR"/>
          </a:p>
        </p:txBody>
      </p:sp>
    </p:spTree>
    <p:extLst>
      <p:ext uri="{BB962C8B-B14F-4D97-AF65-F5344CB8AC3E}">
        <p14:creationId xmlns="" xmlns:p14="http://schemas.microsoft.com/office/powerpoint/2010/main" val="286379486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pic>
        <p:nvPicPr>
          <p:cNvPr id="8" name="Picture 4" descr="sunu">
            <a:extLst>
              <a:ext uri="{FF2B5EF4-FFF2-40B4-BE49-F238E27FC236}">
                <a16:creationId xmlns:a16="http://schemas.microsoft.com/office/drawing/2014/main" xmlns="" id="{2F46E11D-82FC-4A81-B285-A43A18495385}"/>
              </a:ext>
            </a:extLst>
          </p:cNvPr>
          <p:cNvPicPr>
            <a:picLocks noChangeAspect="1" noChangeArrowheads="1"/>
          </p:cNvPicPr>
          <p:nvPr userDrawn="1"/>
        </p:nvPicPr>
        <p:blipFill>
          <a:blip r:embed="rId2" cstate="print">
            <a:extLst>
              <a:ext uri="{28A0092B-C50C-407E-A947-70E740481C1C}">
                <a14:useLocalDpi xmlns=""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 xmlns:a14="http://schemas.microsoft.com/office/drawing/2010/main">
                <a:solidFill>
                  <a:srgbClr val="FFFFFF"/>
                </a:solidFill>
              </a14:hiddenFill>
            </a:ext>
          </a:extLst>
        </p:spPr>
      </p:pic>
      <p:sp>
        <p:nvSpPr>
          <p:cNvPr id="2" name="Unvan 1">
            <a:extLst>
              <a:ext uri="{FF2B5EF4-FFF2-40B4-BE49-F238E27FC236}">
                <a16:creationId xmlns:a16="http://schemas.microsoft.com/office/drawing/2014/main" xmlns="" id="{B2E54319-3A17-43C6-A602-9A1DD41A4ED1}"/>
              </a:ext>
            </a:extLst>
          </p:cNvPr>
          <p:cNvSpPr>
            <a:spLocks noGrp="1"/>
          </p:cNvSpPr>
          <p:nvPr>
            <p:ph type="title"/>
          </p:nvPr>
        </p:nvSpPr>
        <p:spPr>
          <a:xfrm>
            <a:off x="630238" y="457200"/>
            <a:ext cx="2949575" cy="1600200"/>
          </a:xfrm>
        </p:spPr>
        <p:txBody>
          <a:bodyPr anchor="b"/>
          <a:lstStyle>
            <a:lvl1pPr>
              <a:defRPr sz="3200"/>
            </a:lvl1pPr>
          </a:lstStyle>
          <a:p>
            <a:r>
              <a:rPr lang="tr-TR" smtClean="0"/>
              <a:t>Asıl başlık stili için tıklatın</a:t>
            </a:r>
            <a:endParaRPr lang="tr-TR"/>
          </a:p>
        </p:txBody>
      </p:sp>
      <p:sp>
        <p:nvSpPr>
          <p:cNvPr id="3" name="İçerik Yer Tutucusu 2">
            <a:extLst>
              <a:ext uri="{FF2B5EF4-FFF2-40B4-BE49-F238E27FC236}">
                <a16:creationId xmlns:a16="http://schemas.microsoft.com/office/drawing/2014/main" xmlns="" id="{EDF23EF2-C3E3-40B2-8607-968EF51F26DF}"/>
              </a:ext>
            </a:extLst>
          </p:cNvPr>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Metin Yer Tutucusu 3">
            <a:extLst>
              <a:ext uri="{FF2B5EF4-FFF2-40B4-BE49-F238E27FC236}">
                <a16:creationId xmlns:a16="http://schemas.microsoft.com/office/drawing/2014/main" xmlns="" id="{7D9C3D52-DC02-4970-9D95-AF91DC6A9A32}"/>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smtClean="0"/>
              <a:t>Asıl metin stillerini düzenlemek için tıklatın</a:t>
            </a:r>
          </a:p>
        </p:txBody>
      </p:sp>
      <p:sp>
        <p:nvSpPr>
          <p:cNvPr id="5" name="Veri Yer Tutucusu 4">
            <a:extLst>
              <a:ext uri="{FF2B5EF4-FFF2-40B4-BE49-F238E27FC236}">
                <a16:creationId xmlns:a16="http://schemas.microsoft.com/office/drawing/2014/main" xmlns="" id="{36155F93-8516-4423-BB06-FE58C6BC18EC}"/>
              </a:ext>
            </a:extLst>
          </p:cNvPr>
          <p:cNvSpPr>
            <a:spLocks noGrp="1"/>
          </p:cNvSpPr>
          <p:nvPr>
            <p:ph type="dt" sz="half" idx="10"/>
          </p:nvPr>
        </p:nvSpPr>
        <p:spPr/>
        <p:txBody>
          <a:bodyPr/>
          <a:lstStyle>
            <a:lvl1pPr>
              <a:defRPr/>
            </a:lvl1pPr>
          </a:lstStyle>
          <a:p>
            <a:endParaRPr lang="tr-TR" altLang="tr-TR"/>
          </a:p>
        </p:txBody>
      </p:sp>
      <p:sp>
        <p:nvSpPr>
          <p:cNvPr id="6" name="Alt Bilgi Yer Tutucusu 5">
            <a:extLst>
              <a:ext uri="{FF2B5EF4-FFF2-40B4-BE49-F238E27FC236}">
                <a16:creationId xmlns:a16="http://schemas.microsoft.com/office/drawing/2014/main" xmlns="" id="{507077AC-5583-4387-953F-4136A5B0555E}"/>
              </a:ext>
            </a:extLst>
          </p:cNvPr>
          <p:cNvSpPr>
            <a:spLocks noGrp="1"/>
          </p:cNvSpPr>
          <p:nvPr>
            <p:ph type="ftr" sz="quarter" idx="11"/>
          </p:nvPr>
        </p:nvSpPr>
        <p:spPr/>
        <p:txBody>
          <a:bodyPr/>
          <a:lstStyle>
            <a:lvl1pPr>
              <a:defRPr/>
            </a:lvl1pPr>
          </a:lstStyle>
          <a:p>
            <a:endParaRPr lang="tr-TR" altLang="tr-TR"/>
          </a:p>
        </p:txBody>
      </p:sp>
      <p:sp>
        <p:nvSpPr>
          <p:cNvPr id="7" name="Slayt Numarası Yer Tutucusu 6">
            <a:extLst>
              <a:ext uri="{FF2B5EF4-FFF2-40B4-BE49-F238E27FC236}">
                <a16:creationId xmlns:a16="http://schemas.microsoft.com/office/drawing/2014/main" xmlns="" id="{3B5A4FE1-63E2-43CA-8B3E-66C7A4D5FB09}"/>
              </a:ext>
            </a:extLst>
          </p:cNvPr>
          <p:cNvSpPr>
            <a:spLocks noGrp="1"/>
          </p:cNvSpPr>
          <p:nvPr>
            <p:ph type="sldNum" sz="quarter" idx="12"/>
          </p:nvPr>
        </p:nvSpPr>
        <p:spPr/>
        <p:txBody>
          <a:bodyPr/>
          <a:lstStyle>
            <a:lvl1pPr>
              <a:defRPr/>
            </a:lvl1pPr>
          </a:lstStyle>
          <a:p>
            <a:fld id="{CA35059F-8913-415E-B6EE-8A0C42125F00}" type="slidenum">
              <a:rPr lang="tr-TR" altLang="tr-TR"/>
              <a:pPr/>
              <a:t>‹#›</a:t>
            </a:fld>
            <a:endParaRPr lang="tr-TR" altLang="tr-TR"/>
          </a:p>
        </p:txBody>
      </p:sp>
    </p:spTree>
    <p:extLst>
      <p:ext uri="{BB962C8B-B14F-4D97-AF65-F5344CB8AC3E}">
        <p14:creationId xmlns="" xmlns:p14="http://schemas.microsoft.com/office/powerpoint/2010/main" val="181784146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pic>
        <p:nvPicPr>
          <p:cNvPr id="8" name="Picture 4" descr="sunu">
            <a:extLst>
              <a:ext uri="{FF2B5EF4-FFF2-40B4-BE49-F238E27FC236}">
                <a16:creationId xmlns:a16="http://schemas.microsoft.com/office/drawing/2014/main" xmlns="" id="{DA90758A-5C1B-417F-A445-9333CC1F7BAF}"/>
              </a:ext>
            </a:extLst>
          </p:cNvPr>
          <p:cNvPicPr>
            <a:picLocks noChangeAspect="1" noChangeArrowheads="1"/>
          </p:cNvPicPr>
          <p:nvPr userDrawn="1"/>
        </p:nvPicPr>
        <p:blipFill>
          <a:blip r:embed="rId2" cstate="print">
            <a:extLst>
              <a:ext uri="{28A0092B-C50C-407E-A947-70E740481C1C}">
                <a14:useLocalDpi xmlns=""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 xmlns:a14="http://schemas.microsoft.com/office/drawing/2010/main">
                <a:solidFill>
                  <a:srgbClr val="FFFFFF"/>
                </a:solidFill>
              </a14:hiddenFill>
            </a:ext>
          </a:extLst>
        </p:spPr>
      </p:pic>
      <p:sp>
        <p:nvSpPr>
          <p:cNvPr id="2" name="Unvan 1">
            <a:extLst>
              <a:ext uri="{FF2B5EF4-FFF2-40B4-BE49-F238E27FC236}">
                <a16:creationId xmlns:a16="http://schemas.microsoft.com/office/drawing/2014/main" xmlns="" id="{B62BB14D-A81B-4BF0-9E5C-85B48DB3449D}"/>
              </a:ext>
            </a:extLst>
          </p:cNvPr>
          <p:cNvSpPr>
            <a:spLocks noGrp="1"/>
          </p:cNvSpPr>
          <p:nvPr>
            <p:ph type="title"/>
          </p:nvPr>
        </p:nvSpPr>
        <p:spPr>
          <a:xfrm>
            <a:off x="630238" y="457200"/>
            <a:ext cx="2949575" cy="1600200"/>
          </a:xfrm>
        </p:spPr>
        <p:txBody>
          <a:bodyPr anchor="b"/>
          <a:lstStyle>
            <a:lvl1pPr>
              <a:defRPr sz="3200"/>
            </a:lvl1pPr>
          </a:lstStyle>
          <a:p>
            <a:r>
              <a:rPr lang="tr-TR" smtClean="0"/>
              <a:t>Asıl başlık stili için tıklatın</a:t>
            </a:r>
            <a:endParaRPr lang="tr-TR"/>
          </a:p>
        </p:txBody>
      </p:sp>
      <p:sp>
        <p:nvSpPr>
          <p:cNvPr id="3" name="Resim Yer Tutucusu 2">
            <a:extLst>
              <a:ext uri="{FF2B5EF4-FFF2-40B4-BE49-F238E27FC236}">
                <a16:creationId xmlns:a16="http://schemas.microsoft.com/office/drawing/2014/main" xmlns="" id="{F9C027C4-3CCB-41BC-A1B0-C948BA7A7EA9}"/>
              </a:ext>
            </a:extLst>
          </p:cNvPr>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tr-TR" smtClean="0"/>
              <a:t>Resim eklemek için simgeyi tıklatın</a:t>
            </a:r>
            <a:endParaRPr lang="tr-TR"/>
          </a:p>
        </p:txBody>
      </p:sp>
      <p:sp>
        <p:nvSpPr>
          <p:cNvPr id="4" name="Metin Yer Tutucusu 3">
            <a:extLst>
              <a:ext uri="{FF2B5EF4-FFF2-40B4-BE49-F238E27FC236}">
                <a16:creationId xmlns:a16="http://schemas.microsoft.com/office/drawing/2014/main" xmlns="" id="{2EC9412D-38CF-44CA-AB58-109946B99B33}"/>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smtClean="0"/>
              <a:t>Asıl metin stillerini düzenlemek için tıklatın</a:t>
            </a:r>
          </a:p>
        </p:txBody>
      </p:sp>
      <p:sp>
        <p:nvSpPr>
          <p:cNvPr id="5" name="Veri Yer Tutucusu 4">
            <a:extLst>
              <a:ext uri="{FF2B5EF4-FFF2-40B4-BE49-F238E27FC236}">
                <a16:creationId xmlns:a16="http://schemas.microsoft.com/office/drawing/2014/main" xmlns="" id="{30EED56E-5A68-4365-8B88-F5C974F7A748}"/>
              </a:ext>
            </a:extLst>
          </p:cNvPr>
          <p:cNvSpPr>
            <a:spLocks noGrp="1"/>
          </p:cNvSpPr>
          <p:nvPr>
            <p:ph type="dt" sz="half" idx="10"/>
          </p:nvPr>
        </p:nvSpPr>
        <p:spPr/>
        <p:txBody>
          <a:bodyPr/>
          <a:lstStyle>
            <a:lvl1pPr>
              <a:defRPr/>
            </a:lvl1pPr>
          </a:lstStyle>
          <a:p>
            <a:endParaRPr lang="tr-TR" altLang="tr-TR"/>
          </a:p>
        </p:txBody>
      </p:sp>
      <p:sp>
        <p:nvSpPr>
          <p:cNvPr id="6" name="Alt Bilgi Yer Tutucusu 5">
            <a:extLst>
              <a:ext uri="{FF2B5EF4-FFF2-40B4-BE49-F238E27FC236}">
                <a16:creationId xmlns:a16="http://schemas.microsoft.com/office/drawing/2014/main" xmlns="" id="{A366051D-8C40-41E1-9FAC-3333DEA17A12}"/>
              </a:ext>
            </a:extLst>
          </p:cNvPr>
          <p:cNvSpPr>
            <a:spLocks noGrp="1"/>
          </p:cNvSpPr>
          <p:nvPr>
            <p:ph type="ftr" sz="quarter" idx="11"/>
          </p:nvPr>
        </p:nvSpPr>
        <p:spPr/>
        <p:txBody>
          <a:bodyPr/>
          <a:lstStyle>
            <a:lvl1pPr>
              <a:defRPr/>
            </a:lvl1pPr>
          </a:lstStyle>
          <a:p>
            <a:endParaRPr lang="tr-TR" altLang="tr-TR"/>
          </a:p>
        </p:txBody>
      </p:sp>
      <p:sp>
        <p:nvSpPr>
          <p:cNvPr id="7" name="Slayt Numarası Yer Tutucusu 6">
            <a:extLst>
              <a:ext uri="{FF2B5EF4-FFF2-40B4-BE49-F238E27FC236}">
                <a16:creationId xmlns:a16="http://schemas.microsoft.com/office/drawing/2014/main" xmlns="" id="{FF462AE5-A6F0-4C34-907D-1D343CF21471}"/>
              </a:ext>
            </a:extLst>
          </p:cNvPr>
          <p:cNvSpPr>
            <a:spLocks noGrp="1"/>
          </p:cNvSpPr>
          <p:nvPr>
            <p:ph type="sldNum" sz="quarter" idx="12"/>
          </p:nvPr>
        </p:nvSpPr>
        <p:spPr/>
        <p:txBody>
          <a:bodyPr/>
          <a:lstStyle>
            <a:lvl1pPr>
              <a:defRPr/>
            </a:lvl1pPr>
          </a:lstStyle>
          <a:p>
            <a:fld id="{2FD47004-EDAA-4BCF-9DE3-C7477122C224}" type="slidenum">
              <a:rPr lang="tr-TR" altLang="tr-TR"/>
              <a:pPr/>
              <a:t>‹#›</a:t>
            </a:fld>
            <a:endParaRPr lang="tr-TR" altLang="tr-TR"/>
          </a:p>
        </p:txBody>
      </p:sp>
    </p:spTree>
    <p:extLst>
      <p:ext uri="{BB962C8B-B14F-4D97-AF65-F5344CB8AC3E}">
        <p14:creationId xmlns="" xmlns:p14="http://schemas.microsoft.com/office/powerpoint/2010/main" val="234205135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ve Dikey Metin">
    <p:spTree>
      <p:nvGrpSpPr>
        <p:cNvPr id="1" name=""/>
        <p:cNvGrpSpPr/>
        <p:nvPr/>
      </p:nvGrpSpPr>
      <p:grpSpPr>
        <a:xfrm>
          <a:off x="0" y="0"/>
          <a:ext cx="0" cy="0"/>
          <a:chOff x="0" y="0"/>
          <a:chExt cx="0" cy="0"/>
        </a:xfrm>
      </p:grpSpPr>
      <p:pic>
        <p:nvPicPr>
          <p:cNvPr id="7" name="Picture 4" descr="sunu">
            <a:extLst>
              <a:ext uri="{FF2B5EF4-FFF2-40B4-BE49-F238E27FC236}">
                <a16:creationId xmlns:a16="http://schemas.microsoft.com/office/drawing/2014/main" xmlns="" id="{88F26E1D-B5D5-467D-A732-7F9CA8F46E27}"/>
              </a:ext>
            </a:extLst>
          </p:cNvPr>
          <p:cNvPicPr>
            <a:picLocks noChangeAspect="1" noChangeArrowheads="1"/>
          </p:cNvPicPr>
          <p:nvPr userDrawn="1"/>
        </p:nvPicPr>
        <p:blipFill>
          <a:blip r:embed="rId2" cstate="print">
            <a:extLst>
              <a:ext uri="{28A0092B-C50C-407E-A947-70E740481C1C}">
                <a14:useLocalDpi xmlns=""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 xmlns:a14="http://schemas.microsoft.com/office/drawing/2010/main">
                <a:solidFill>
                  <a:srgbClr val="FFFFFF"/>
                </a:solidFill>
              </a14:hiddenFill>
            </a:ext>
          </a:extLst>
        </p:spPr>
      </p:pic>
      <p:sp>
        <p:nvSpPr>
          <p:cNvPr id="2" name="Unvan 1">
            <a:extLst>
              <a:ext uri="{FF2B5EF4-FFF2-40B4-BE49-F238E27FC236}">
                <a16:creationId xmlns:a16="http://schemas.microsoft.com/office/drawing/2014/main" xmlns="" id="{2D9801B3-D8C9-443D-AFA1-C8E352C699AD}"/>
              </a:ext>
            </a:extLst>
          </p:cNvPr>
          <p:cNvSpPr>
            <a:spLocks noGrp="1"/>
          </p:cNvSpPr>
          <p:nvPr>
            <p:ph type="title"/>
          </p:nvPr>
        </p:nvSpPr>
        <p:spPr/>
        <p:txBody>
          <a:bodyPr/>
          <a:lstStyle/>
          <a:p>
            <a:r>
              <a:rPr lang="tr-TR" smtClean="0"/>
              <a:t>Asıl başlık stili için tıklatın</a:t>
            </a:r>
            <a:endParaRPr lang="tr-TR"/>
          </a:p>
        </p:txBody>
      </p:sp>
      <p:sp>
        <p:nvSpPr>
          <p:cNvPr id="3" name="Dikey Metin Yer Tutucusu 2">
            <a:extLst>
              <a:ext uri="{FF2B5EF4-FFF2-40B4-BE49-F238E27FC236}">
                <a16:creationId xmlns:a16="http://schemas.microsoft.com/office/drawing/2014/main" xmlns="" id="{9212BA58-6D5E-45A1-8BB2-B58B764336DF}"/>
              </a:ext>
            </a:extLst>
          </p:cNvPr>
          <p:cNvSpPr>
            <a:spLocks noGrp="1"/>
          </p:cNvSpPr>
          <p:nvPr>
            <p:ph type="body" orient="vert" idx="1"/>
          </p:nvPr>
        </p:nvSpPr>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a:extLst>
              <a:ext uri="{FF2B5EF4-FFF2-40B4-BE49-F238E27FC236}">
                <a16:creationId xmlns:a16="http://schemas.microsoft.com/office/drawing/2014/main" xmlns="" id="{FD7FAAEB-FF59-4AF9-B9AB-AEEDBF0FA107}"/>
              </a:ext>
            </a:extLst>
          </p:cNvPr>
          <p:cNvSpPr>
            <a:spLocks noGrp="1"/>
          </p:cNvSpPr>
          <p:nvPr>
            <p:ph type="dt" sz="half" idx="10"/>
          </p:nvPr>
        </p:nvSpPr>
        <p:spPr/>
        <p:txBody>
          <a:bodyPr/>
          <a:lstStyle>
            <a:lvl1pPr>
              <a:defRPr/>
            </a:lvl1pPr>
          </a:lstStyle>
          <a:p>
            <a:endParaRPr lang="tr-TR" altLang="tr-TR"/>
          </a:p>
        </p:txBody>
      </p:sp>
      <p:sp>
        <p:nvSpPr>
          <p:cNvPr id="5" name="Alt Bilgi Yer Tutucusu 4">
            <a:extLst>
              <a:ext uri="{FF2B5EF4-FFF2-40B4-BE49-F238E27FC236}">
                <a16:creationId xmlns:a16="http://schemas.microsoft.com/office/drawing/2014/main" xmlns="" id="{6A03263D-EBFC-4F3E-85B8-443336C1AA6C}"/>
              </a:ext>
            </a:extLst>
          </p:cNvPr>
          <p:cNvSpPr>
            <a:spLocks noGrp="1"/>
          </p:cNvSpPr>
          <p:nvPr>
            <p:ph type="ftr" sz="quarter" idx="11"/>
          </p:nvPr>
        </p:nvSpPr>
        <p:spPr/>
        <p:txBody>
          <a:bodyPr/>
          <a:lstStyle>
            <a:lvl1pPr>
              <a:defRPr/>
            </a:lvl1pPr>
          </a:lstStyle>
          <a:p>
            <a:endParaRPr lang="tr-TR" altLang="tr-TR"/>
          </a:p>
        </p:txBody>
      </p:sp>
      <p:sp>
        <p:nvSpPr>
          <p:cNvPr id="6" name="Slayt Numarası Yer Tutucusu 5">
            <a:extLst>
              <a:ext uri="{FF2B5EF4-FFF2-40B4-BE49-F238E27FC236}">
                <a16:creationId xmlns:a16="http://schemas.microsoft.com/office/drawing/2014/main" xmlns="" id="{65D55F20-03AF-4AD6-857E-596F2A931DB3}"/>
              </a:ext>
            </a:extLst>
          </p:cNvPr>
          <p:cNvSpPr>
            <a:spLocks noGrp="1"/>
          </p:cNvSpPr>
          <p:nvPr>
            <p:ph type="sldNum" sz="quarter" idx="12"/>
          </p:nvPr>
        </p:nvSpPr>
        <p:spPr/>
        <p:txBody>
          <a:bodyPr/>
          <a:lstStyle>
            <a:lvl1pPr>
              <a:defRPr/>
            </a:lvl1pPr>
          </a:lstStyle>
          <a:p>
            <a:fld id="{6E67DD90-68E9-4A4B-ABDD-0E8BBEF178D2}" type="slidenum">
              <a:rPr lang="tr-TR" altLang="tr-TR"/>
              <a:pPr/>
              <a:t>‹#›</a:t>
            </a:fld>
            <a:endParaRPr lang="tr-TR" altLang="tr-TR"/>
          </a:p>
        </p:txBody>
      </p:sp>
    </p:spTree>
    <p:extLst>
      <p:ext uri="{BB962C8B-B14F-4D97-AF65-F5344CB8AC3E}">
        <p14:creationId xmlns="" xmlns:p14="http://schemas.microsoft.com/office/powerpoint/2010/main" val="187262873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pic>
        <p:nvPicPr>
          <p:cNvPr id="7" name="Picture 4" descr="sunu">
            <a:extLst>
              <a:ext uri="{FF2B5EF4-FFF2-40B4-BE49-F238E27FC236}">
                <a16:creationId xmlns:a16="http://schemas.microsoft.com/office/drawing/2014/main" xmlns="" id="{5C8FEA4F-139E-4BFA-9857-260A0F744E7C}"/>
              </a:ext>
            </a:extLst>
          </p:cNvPr>
          <p:cNvPicPr>
            <a:picLocks noChangeAspect="1" noChangeArrowheads="1"/>
          </p:cNvPicPr>
          <p:nvPr userDrawn="1"/>
        </p:nvPicPr>
        <p:blipFill>
          <a:blip r:embed="rId2" cstate="print">
            <a:extLst>
              <a:ext uri="{28A0092B-C50C-407E-A947-70E740481C1C}">
                <a14:useLocalDpi xmlns=""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 xmlns:a14="http://schemas.microsoft.com/office/drawing/2010/main">
                <a:solidFill>
                  <a:srgbClr val="FFFFFF"/>
                </a:solidFill>
              </a14:hiddenFill>
            </a:ext>
          </a:extLst>
        </p:spPr>
      </p:pic>
      <p:sp>
        <p:nvSpPr>
          <p:cNvPr id="2" name="Dikey Başlık 1">
            <a:extLst>
              <a:ext uri="{FF2B5EF4-FFF2-40B4-BE49-F238E27FC236}">
                <a16:creationId xmlns:a16="http://schemas.microsoft.com/office/drawing/2014/main" xmlns="" id="{F60D4DFA-8B07-484B-89F1-D97C917C1B9D}"/>
              </a:ext>
            </a:extLst>
          </p:cNvPr>
          <p:cNvSpPr>
            <a:spLocks noGrp="1"/>
          </p:cNvSpPr>
          <p:nvPr>
            <p:ph type="title" orient="vert"/>
          </p:nvPr>
        </p:nvSpPr>
        <p:spPr>
          <a:xfrm>
            <a:off x="6629400" y="274638"/>
            <a:ext cx="2057400" cy="5851525"/>
          </a:xfrm>
        </p:spPr>
        <p:txBody>
          <a:bodyPr vert="eaVert"/>
          <a:lstStyle/>
          <a:p>
            <a:r>
              <a:rPr lang="tr-TR" smtClean="0"/>
              <a:t>Asıl başlık stili için tıklatın</a:t>
            </a:r>
            <a:endParaRPr lang="tr-TR"/>
          </a:p>
        </p:txBody>
      </p:sp>
      <p:sp>
        <p:nvSpPr>
          <p:cNvPr id="3" name="Dikey Metin Yer Tutucusu 2">
            <a:extLst>
              <a:ext uri="{FF2B5EF4-FFF2-40B4-BE49-F238E27FC236}">
                <a16:creationId xmlns:a16="http://schemas.microsoft.com/office/drawing/2014/main" xmlns="" id="{6407E197-D18E-4AAA-98CB-38D89A2A056D}"/>
              </a:ext>
            </a:extLst>
          </p:cNvPr>
          <p:cNvSpPr>
            <a:spLocks noGrp="1"/>
          </p:cNvSpPr>
          <p:nvPr>
            <p:ph type="body" orient="vert" idx="1"/>
          </p:nvPr>
        </p:nvSpPr>
        <p:spPr>
          <a:xfrm>
            <a:off x="457200" y="274638"/>
            <a:ext cx="6019800" cy="5851525"/>
          </a:xfrm>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a:extLst>
              <a:ext uri="{FF2B5EF4-FFF2-40B4-BE49-F238E27FC236}">
                <a16:creationId xmlns:a16="http://schemas.microsoft.com/office/drawing/2014/main" xmlns="" id="{B0C9DE15-502A-4510-8FD4-702426956D5B}"/>
              </a:ext>
            </a:extLst>
          </p:cNvPr>
          <p:cNvSpPr>
            <a:spLocks noGrp="1"/>
          </p:cNvSpPr>
          <p:nvPr>
            <p:ph type="dt" sz="half" idx="10"/>
          </p:nvPr>
        </p:nvSpPr>
        <p:spPr/>
        <p:txBody>
          <a:bodyPr/>
          <a:lstStyle>
            <a:lvl1pPr>
              <a:defRPr/>
            </a:lvl1pPr>
          </a:lstStyle>
          <a:p>
            <a:endParaRPr lang="tr-TR" altLang="tr-TR"/>
          </a:p>
        </p:txBody>
      </p:sp>
      <p:sp>
        <p:nvSpPr>
          <p:cNvPr id="5" name="Alt Bilgi Yer Tutucusu 4">
            <a:extLst>
              <a:ext uri="{FF2B5EF4-FFF2-40B4-BE49-F238E27FC236}">
                <a16:creationId xmlns:a16="http://schemas.microsoft.com/office/drawing/2014/main" xmlns="" id="{AF428F35-1D3B-46A8-B02C-CB5D1125A4A0}"/>
              </a:ext>
            </a:extLst>
          </p:cNvPr>
          <p:cNvSpPr>
            <a:spLocks noGrp="1"/>
          </p:cNvSpPr>
          <p:nvPr>
            <p:ph type="ftr" sz="quarter" idx="11"/>
          </p:nvPr>
        </p:nvSpPr>
        <p:spPr/>
        <p:txBody>
          <a:bodyPr/>
          <a:lstStyle>
            <a:lvl1pPr>
              <a:defRPr/>
            </a:lvl1pPr>
          </a:lstStyle>
          <a:p>
            <a:endParaRPr lang="tr-TR" altLang="tr-TR"/>
          </a:p>
        </p:txBody>
      </p:sp>
      <p:sp>
        <p:nvSpPr>
          <p:cNvPr id="6" name="Slayt Numarası Yer Tutucusu 5">
            <a:extLst>
              <a:ext uri="{FF2B5EF4-FFF2-40B4-BE49-F238E27FC236}">
                <a16:creationId xmlns:a16="http://schemas.microsoft.com/office/drawing/2014/main" xmlns="" id="{4DCC5110-F755-4AD6-805D-EAA8F7CED855}"/>
              </a:ext>
            </a:extLst>
          </p:cNvPr>
          <p:cNvSpPr>
            <a:spLocks noGrp="1"/>
          </p:cNvSpPr>
          <p:nvPr>
            <p:ph type="sldNum" sz="quarter" idx="12"/>
          </p:nvPr>
        </p:nvSpPr>
        <p:spPr/>
        <p:txBody>
          <a:bodyPr/>
          <a:lstStyle>
            <a:lvl1pPr>
              <a:defRPr/>
            </a:lvl1pPr>
          </a:lstStyle>
          <a:p>
            <a:fld id="{55CA82F0-B3AF-4CB7-97F8-ACD6140A6373}" type="slidenum">
              <a:rPr lang="tr-TR" altLang="tr-TR"/>
              <a:pPr/>
              <a:t>‹#›</a:t>
            </a:fld>
            <a:endParaRPr lang="tr-TR" altLang="tr-TR"/>
          </a:p>
        </p:txBody>
      </p:sp>
    </p:spTree>
    <p:extLst>
      <p:ext uri="{BB962C8B-B14F-4D97-AF65-F5344CB8AC3E}">
        <p14:creationId xmlns="" xmlns:p14="http://schemas.microsoft.com/office/powerpoint/2010/main" val="324784387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a:extLst>
              <a:ext uri="{FF2B5EF4-FFF2-40B4-BE49-F238E27FC236}">
                <a16:creationId xmlns:a16="http://schemas.microsoft.com/office/drawing/2014/main" xmlns="" id="{1472F3F7-B9CC-4C99-93C4-E01C35479B12}"/>
              </a:ext>
            </a:extLst>
          </p:cNvPr>
          <p:cNvSpPr>
            <a:spLocks noGrp="1" noChangeArrowheads="1"/>
          </p:cNvSpPr>
          <p:nvPr>
            <p:ph type="title"/>
          </p:nvPr>
        </p:nvSpPr>
        <p:spPr bwMode="auto">
          <a:xfrm>
            <a:off x="457200" y="274638"/>
            <a:ext cx="8229600" cy="11430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tr-TR" altLang="tr-TR"/>
              <a:t>Asıl başlık stili için tıklatın</a:t>
            </a:r>
          </a:p>
        </p:txBody>
      </p:sp>
      <p:sp>
        <p:nvSpPr>
          <p:cNvPr id="1027" name="Rectangle 3">
            <a:extLst>
              <a:ext uri="{FF2B5EF4-FFF2-40B4-BE49-F238E27FC236}">
                <a16:creationId xmlns:a16="http://schemas.microsoft.com/office/drawing/2014/main" xmlns="" id="{773EF15F-EC6B-4E6E-BC68-97CFA2DF0CD7}"/>
              </a:ext>
            </a:extLst>
          </p:cNvPr>
          <p:cNvSpPr>
            <a:spLocks noGrp="1" noChangeArrowheads="1"/>
          </p:cNvSpPr>
          <p:nvPr>
            <p:ph type="body" idx="1"/>
          </p:nvPr>
        </p:nvSpPr>
        <p:spPr bwMode="auto">
          <a:xfrm>
            <a:off x="457200" y="1600200"/>
            <a:ext cx="8229600" cy="4525963"/>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tr-TR" altLang="tr-TR"/>
              <a:t>Asıl metin stillerini düzenlemek için tıklatın</a:t>
            </a:r>
          </a:p>
          <a:p>
            <a:pPr lvl="1"/>
            <a:r>
              <a:rPr lang="tr-TR" altLang="tr-TR"/>
              <a:t>İkinci düzey</a:t>
            </a:r>
          </a:p>
          <a:p>
            <a:pPr lvl="2"/>
            <a:r>
              <a:rPr lang="tr-TR" altLang="tr-TR"/>
              <a:t>Üçüncü düzey</a:t>
            </a:r>
          </a:p>
          <a:p>
            <a:pPr lvl="3"/>
            <a:r>
              <a:rPr lang="tr-TR" altLang="tr-TR"/>
              <a:t>Dördüncü düzey</a:t>
            </a:r>
          </a:p>
          <a:p>
            <a:pPr lvl="4"/>
            <a:r>
              <a:rPr lang="tr-TR" altLang="tr-TR"/>
              <a:t>Beşinci düzey</a:t>
            </a:r>
          </a:p>
        </p:txBody>
      </p:sp>
      <p:sp>
        <p:nvSpPr>
          <p:cNvPr id="1028" name="Rectangle 4">
            <a:extLst>
              <a:ext uri="{FF2B5EF4-FFF2-40B4-BE49-F238E27FC236}">
                <a16:creationId xmlns:a16="http://schemas.microsoft.com/office/drawing/2014/main" xmlns="" id="{3D7AB4DE-139B-43F0-B6A7-166B526EC035}"/>
              </a:ext>
            </a:extLst>
          </p:cNvPr>
          <p:cNvSpPr>
            <a:spLocks noGrp="1" noChangeArrowheads="1"/>
          </p:cNvSpPr>
          <p:nvPr>
            <p:ph type="dt" sz="half" idx="2"/>
          </p:nvPr>
        </p:nvSpPr>
        <p:spPr bwMode="auto">
          <a:xfrm>
            <a:off x="457200" y="6245225"/>
            <a:ext cx="2133600" cy="47625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400"/>
            </a:lvl1pPr>
          </a:lstStyle>
          <a:p>
            <a:endParaRPr lang="tr-TR" altLang="tr-TR"/>
          </a:p>
        </p:txBody>
      </p:sp>
      <p:sp>
        <p:nvSpPr>
          <p:cNvPr id="1029" name="Rectangle 5">
            <a:extLst>
              <a:ext uri="{FF2B5EF4-FFF2-40B4-BE49-F238E27FC236}">
                <a16:creationId xmlns:a16="http://schemas.microsoft.com/office/drawing/2014/main" xmlns="" id="{C1205DE4-E68B-4831-96FC-7B4627FF1355}"/>
              </a:ext>
            </a:extLst>
          </p:cNvPr>
          <p:cNvSpPr>
            <a:spLocks noGrp="1" noChangeArrowheads="1"/>
          </p:cNvSpPr>
          <p:nvPr>
            <p:ph type="ftr" sz="quarter" idx="3"/>
          </p:nvPr>
        </p:nvSpPr>
        <p:spPr bwMode="auto">
          <a:xfrm>
            <a:off x="3124200" y="6245225"/>
            <a:ext cx="2895600" cy="47625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400"/>
            </a:lvl1pPr>
          </a:lstStyle>
          <a:p>
            <a:endParaRPr lang="tr-TR" altLang="tr-TR"/>
          </a:p>
        </p:txBody>
      </p:sp>
      <p:sp>
        <p:nvSpPr>
          <p:cNvPr id="1030" name="Rectangle 6">
            <a:extLst>
              <a:ext uri="{FF2B5EF4-FFF2-40B4-BE49-F238E27FC236}">
                <a16:creationId xmlns:a16="http://schemas.microsoft.com/office/drawing/2014/main" xmlns="" id="{FDB0B5E3-58EB-493C-B893-C9EDC94552FF}"/>
              </a:ext>
            </a:extLst>
          </p:cNvPr>
          <p:cNvSpPr>
            <a:spLocks noGrp="1" noChangeArrowheads="1"/>
          </p:cNvSpPr>
          <p:nvPr>
            <p:ph type="sldNum" sz="quarter" idx="4"/>
          </p:nvPr>
        </p:nvSpPr>
        <p:spPr bwMode="auto">
          <a:xfrm>
            <a:off x="6553200" y="6245225"/>
            <a:ext cx="2133600" cy="47625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400"/>
            </a:lvl1pPr>
          </a:lstStyle>
          <a:p>
            <a:fld id="{4C2AD343-42BE-4C0D-8C43-9BE1CB1E29F7}" type="slidenum">
              <a:rPr lang="tr-TR" altLang="tr-TR"/>
              <a:pPr/>
              <a:t>‹#›</a:t>
            </a:fld>
            <a:endParaRPr lang="tr-TR" altLang="tr-T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eaLnBrk="1" fontAlgn="base" hangingPunct="1">
        <a:spcBef>
          <a:spcPct val="0"/>
        </a:spcBef>
        <a:spcAft>
          <a:spcPct val="0"/>
        </a:spcAft>
        <a:defRPr sz="4400" kern="1200">
          <a:solidFill>
            <a:schemeClr val="tx2"/>
          </a:solidFill>
          <a:latin typeface="+mj-lt"/>
          <a:ea typeface="+mj-ea"/>
          <a:cs typeface="+mj-cs"/>
        </a:defRPr>
      </a:lvl1pPr>
      <a:lvl2pPr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2pPr>
      <a:lvl3pPr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3pPr>
      <a:lvl4pPr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4pPr>
      <a:lvl5pPr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5pPr>
      <a:lvl6pPr marL="457200"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6pPr>
      <a:lvl7pPr marL="914400"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7pPr>
      <a:lvl8pPr marL="1371600"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8pPr>
      <a:lvl9pPr marL="1828800"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9pPr>
    </p:titleStyle>
    <p:bodyStyle>
      <a:lvl1pPr marL="342900" indent="-342900" algn="l" rtl="0" eaLnBrk="1" fontAlgn="base" hangingPunct="1">
        <a:spcBef>
          <a:spcPct val="20000"/>
        </a:spcBef>
        <a:spcAft>
          <a:spcPct val="0"/>
        </a:spcAft>
        <a:buChar char="•"/>
        <a:defRPr sz="3200" kern="1200">
          <a:solidFill>
            <a:schemeClr val="tx1"/>
          </a:solidFill>
          <a:latin typeface="+mn-lt"/>
          <a:ea typeface="+mn-ea"/>
          <a:cs typeface="+mn-cs"/>
        </a:defRPr>
      </a:lvl1pPr>
      <a:lvl2pPr marL="742950" indent="-285750" algn="l" rtl="0" eaLnBrk="1" fontAlgn="base" hangingPunct="1">
        <a:spcBef>
          <a:spcPct val="20000"/>
        </a:spcBef>
        <a:spcAft>
          <a:spcPct val="0"/>
        </a:spcAft>
        <a:buChar char="–"/>
        <a:defRPr sz="2800" kern="1200">
          <a:solidFill>
            <a:schemeClr val="tx1"/>
          </a:solidFill>
          <a:latin typeface="+mn-lt"/>
          <a:ea typeface="+mn-ea"/>
          <a:cs typeface="+mn-cs"/>
        </a:defRPr>
      </a:lvl2pPr>
      <a:lvl3pPr marL="1143000" indent="-228600" algn="l" rtl="0" eaLnBrk="1" fontAlgn="base" hangingPunct="1">
        <a:spcBef>
          <a:spcPct val="20000"/>
        </a:spcBef>
        <a:spcAft>
          <a:spcPct val="0"/>
        </a:spcAft>
        <a:buChar char="•"/>
        <a:defRPr sz="2400" kern="1200">
          <a:solidFill>
            <a:schemeClr val="tx1"/>
          </a:solidFill>
          <a:latin typeface="+mn-lt"/>
          <a:ea typeface="+mn-ea"/>
          <a:cs typeface="+mn-cs"/>
        </a:defRPr>
      </a:lvl3pPr>
      <a:lvl4pPr marL="1600200" indent="-228600" algn="l" rtl="0" eaLnBrk="1" fontAlgn="base" hangingPunct="1">
        <a:spcBef>
          <a:spcPct val="20000"/>
        </a:spcBef>
        <a:spcAft>
          <a:spcPct val="0"/>
        </a:spcAft>
        <a:buChar char="–"/>
        <a:defRPr sz="2000" kern="1200">
          <a:solidFill>
            <a:schemeClr val="tx1"/>
          </a:solidFill>
          <a:latin typeface="+mn-lt"/>
          <a:ea typeface="+mn-ea"/>
          <a:cs typeface="+mn-cs"/>
        </a:defRPr>
      </a:lvl4pPr>
      <a:lvl5pPr marL="2057400" indent="-228600" algn="l" rtl="0" eaLnBrk="1" fontAlgn="base" hangingPunct="1">
        <a:spcBef>
          <a:spcPct val="20000"/>
        </a:spcBef>
        <a:spcAft>
          <a:spcPct val="0"/>
        </a:spcAft>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05" name="Picture 9" descr="sunu kapak">
            <a:extLst>
              <a:ext uri="{FF2B5EF4-FFF2-40B4-BE49-F238E27FC236}">
                <a16:creationId xmlns:a16="http://schemas.microsoft.com/office/drawing/2014/main" xmlns="" id="{95F6E267-728F-4FB0-8651-BFFD2B0EC160}"/>
              </a:ext>
            </a:extLst>
          </p:cNvPr>
          <p:cNvPicPr>
            <a:picLocks noChangeAspect="1" noChangeArrowheads="1"/>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a:off x="1" y="7012"/>
            <a:ext cx="9392574" cy="6850988"/>
          </a:xfrm>
          <a:prstGeom prst="rect">
            <a:avLst/>
          </a:prstGeom>
          <a:noFill/>
          <a:extLst>
            <a:ext uri="{909E8E84-426E-40DD-AFC4-6F175D3DCCD1}">
              <a14:hiddenFill xmlns="" xmlns:a14="http://schemas.microsoft.com/office/drawing/2010/main">
                <a:solidFill>
                  <a:srgbClr val="FFFFFF"/>
                </a:solidFill>
              </a14:hiddenFill>
            </a:ext>
          </a:extLst>
        </p:spPr>
      </p:pic>
      <p:sp>
        <p:nvSpPr>
          <p:cNvPr id="4104" name="Rectangle 8">
            <a:extLst>
              <a:ext uri="{FF2B5EF4-FFF2-40B4-BE49-F238E27FC236}">
                <a16:creationId xmlns:a16="http://schemas.microsoft.com/office/drawing/2014/main" xmlns="" id="{F38C432D-5372-448E-9829-E0F45631D439}"/>
              </a:ext>
            </a:extLst>
          </p:cNvPr>
          <p:cNvSpPr>
            <a:spLocks noGrp="1" noChangeArrowheads="1"/>
          </p:cNvSpPr>
          <p:nvPr>
            <p:ph type="subTitle" idx="1"/>
          </p:nvPr>
        </p:nvSpPr>
        <p:spPr>
          <a:xfrm>
            <a:off x="3048000" y="3162300"/>
            <a:ext cx="6096000" cy="533400"/>
          </a:xfrm>
        </p:spPr>
        <p:txBody>
          <a:bodyPr/>
          <a:lstStyle/>
          <a:p>
            <a:pPr>
              <a:lnSpc>
                <a:spcPct val="90000"/>
              </a:lnSpc>
            </a:pPr>
            <a:r>
              <a:rPr lang="tr-TR" altLang="tr-TR" sz="3200" b="1" dirty="0" smtClean="0"/>
              <a:t>ANTRENÖRLÜK EĞİTİMİ</a:t>
            </a:r>
            <a:endParaRPr lang="tr-TR" altLang="tr-TR" sz="3200" b="1" dirty="0"/>
          </a:p>
        </p:txBody>
      </p:sp>
      <p:sp>
        <p:nvSpPr>
          <p:cNvPr id="6" name="Rectangle 8">
            <a:extLst>
              <a:ext uri="{FF2B5EF4-FFF2-40B4-BE49-F238E27FC236}">
                <a16:creationId xmlns:a16="http://schemas.microsoft.com/office/drawing/2014/main" xmlns="" id="{40919079-B759-42A8-9F3B-9A1143AB97DE}"/>
              </a:ext>
            </a:extLst>
          </p:cNvPr>
          <p:cNvSpPr txBox="1">
            <a:spLocks noChangeArrowheads="1"/>
          </p:cNvSpPr>
          <p:nvPr/>
        </p:nvSpPr>
        <p:spPr bwMode="auto">
          <a:xfrm>
            <a:off x="2895600" y="1143000"/>
            <a:ext cx="6096000" cy="989856"/>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0" indent="0" algn="ctr" rtl="0" fontAlgn="base">
              <a:spcBef>
                <a:spcPct val="20000"/>
              </a:spcBef>
              <a:spcAft>
                <a:spcPct val="0"/>
              </a:spcAft>
              <a:buNone/>
              <a:defRPr sz="2400" kern="1200">
                <a:solidFill>
                  <a:schemeClr val="tx1"/>
                </a:solidFill>
                <a:latin typeface="+mn-lt"/>
                <a:ea typeface="+mn-ea"/>
                <a:cs typeface="+mn-cs"/>
              </a:defRPr>
            </a:lvl1pPr>
            <a:lvl2pPr marL="457200" indent="0" algn="ctr" rtl="0" fontAlgn="base">
              <a:spcBef>
                <a:spcPct val="20000"/>
              </a:spcBef>
              <a:spcAft>
                <a:spcPct val="0"/>
              </a:spcAft>
              <a:buNone/>
              <a:defRPr sz="2000" kern="1200">
                <a:solidFill>
                  <a:schemeClr val="tx1"/>
                </a:solidFill>
                <a:latin typeface="+mn-lt"/>
                <a:ea typeface="+mn-ea"/>
                <a:cs typeface="+mn-cs"/>
              </a:defRPr>
            </a:lvl2pPr>
            <a:lvl3pPr marL="914400" indent="0" algn="ctr" rtl="0" fontAlgn="base">
              <a:spcBef>
                <a:spcPct val="20000"/>
              </a:spcBef>
              <a:spcAft>
                <a:spcPct val="0"/>
              </a:spcAft>
              <a:buNone/>
              <a:defRPr sz="1800" kern="1200">
                <a:solidFill>
                  <a:schemeClr val="tx1"/>
                </a:solidFill>
                <a:latin typeface="+mn-lt"/>
                <a:ea typeface="+mn-ea"/>
                <a:cs typeface="+mn-cs"/>
              </a:defRPr>
            </a:lvl3pPr>
            <a:lvl4pPr marL="1371600" indent="0" algn="ctr" rtl="0" fontAlgn="base">
              <a:spcBef>
                <a:spcPct val="20000"/>
              </a:spcBef>
              <a:spcAft>
                <a:spcPct val="0"/>
              </a:spcAft>
              <a:buNone/>
              <a:defRPr sz="1600" kern="1200">
                <a:solidFill>
                  <a:schemeClr val="tx1"/>
                </a:solidFill>
                <a:latin typeface="+mn-lt"/>
                <a:ea typeface="+mn-ea"/>
                <a:cs typeface="+mn-cs"/>
              </a:defRPr>
            </a:lvl4pPr>
            <a:lvl5pPr marL="1828800" indent="0" algn="ctr" rtl="0" fontAlgn="base">
              <a:spcBef>
                <a:spcPct val="20000"/>
              </a:spcBef>
              <a:spcAft>
                <a:spcPct val="0"/>
              </a:spcAft>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90000"/>
              </a:lnSpc>
            </a:pPr>
            <a:r>
              <a:rPr lang="tr-TR" altLang="tr-TR" sz="3200" b="1" dirty="0" smtClean="0"/>
              <a:t>YAŞAR DOĞU SPOR BİLİMLERİ</a:t>
            </a:r>
            <a:endParaRPr lang="tr-TR" altLang="tr-TR" sz="3200" b="1" dirty="0"/>
          </a:p>
        </p:txBody>
      </p:sp>
      <p:sp>
        <p:nvSpPr>
          <p:cNvPr id="7" name="Rectangle 8">
            <a:extLst>
              <a:ext uri="{FF2B5EF4-FFF2-40B4-BE49-F238E27FC236}">
                <a16:creationId xmlns:a16="http://schemas.microsoft.com/office/drawing/2014/main" xmlns="" id="{FA81E1F3-CB27-487C-8780-092A73586388}"/>
              </a:ext>
            </a:extLst>
          </p:cNvPr>
          <p:cNvSpPr txBox="1">
            <a:spLocks noChangeArrowheads="1"/>
          </p:cNvSpPr>
          <p:nvPr/>
        </p:nvSpPr>
        <p:spPr bwMode="auto">
          <a:xfrm>
            <a:off x="2771800" y="4724400"/>
            <a:ext cx="6480720" cy="5334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0" indent="0" algn="ctr" rtl="0" fontAlgn="base">
              <a:spcBef>
                <a:spcPct val="20000"/>
              </a:spcBef>
              <a:spcAft>
                <a:spcPct val="0"/>
              </a:spcAft>
              <a:buNone/>
              <a:defRPr sz="2400" kern="1200">
                <a:solidFill>
                  <a:schemeClr val="tx1"/>
                </a:solidFill>
                <a:latin typeface="+mn-lt"/>
                <a:ea typeface="+mn-ea"/>
                <a:cs typeface="+mn-cs"/>
              </a:defRPr>
            </a:lvl1pPr>
            <a:lvl2pPr marL="457200" indent="0" algn="ctr" rtl="0" fontAlgn="base">
              <a:spcBef>
                <a:spcPct val="20000"/>
              </a:spcBef>
              <a:spcAft>
                <a:spcPct val="0"/>
              </a:spcAft>
              <a:buNone/>
              <a:defRPr sz="2000" kern="1200">
                <a:solidFill>
                  <a:schemeClr val="tx1"/>
                </a:solidFill>
                <a:latin typeface="+mn-lt"/>
                <a:ea typeface="+mn-ea"/>
                <a:cs typeface="+mn-cs"/>
              </a:defRPr>
            </a:lvl2pPr>
            <a:lvl3pPr marL="914400" indent="0" algn="ctr" rtl="0" fontAlgn="base">
              <a:spcBef>
                <a:spcPct val="20000"/>
              </a:spcBef>
              <a:spcAft>
                <a:spcPct val="0"/>
              </a:spcAft>
              <a:buNone/>
              <a:defRPr sz="1800" kern="1200">
                <a:solidFill>
                  <a:schemeClr val="tx1"/>
                </a:solidFill>
                <a:latin typeface="+mn-lt"/>
                <a:ea typeface="+mn-ea"/>
                <a:cs typeface="+mn-cs"/>
              </a:defRPr>
            </a:lvl3pPr>
            <a:lvl4pPr marL="1371600" indent="0" algn="ctr" rtl="0" fontAlgn="base">
              <a:spcBef>
                <a:spcPct val="20000"/>
              </a:spcBef>
              <a:spcAft>
                <a:spcPct val="0"/>
              </a:spcAft>
              <a:buNone/>
              <a:defRPr sz="1600" kern="1200">
                <a:solidFill>
                  <a:schemeClr val="tx1"/>
                </a:solidFill>
                <a:latin typeface="+mn-lt"/>
                <a:ea typeface="+mn-ea"/>
                <a:cs typeface="+mn-cs"/>
              </a:defRPr>
            </a:lvl4pPr>
            <a:lvl5pPr marL="1828800" indent="0" algn="ctr" rtl="0" fontAlgn="base">
              <a:spcBef>
                <a:spcPct val="20000"/>
              </a:spcBef>
              <a:spcAft>
                <a:spcPct val="0"/>
              </a:spcAft>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90000"/>
              </a:lnSpc>
            </a:pPr>
            <a:r>
              <a:rPr lang="tr-TR" altLang="tr-TR" b="1" i="1" dirty="0" smtClean="0"/>
              <a:t>ANE351-Uzmanlık </a:t>
            </a:r>
            <a:r>
              <a:rPr lang="tr-TR" altLang="tr-TR" b="1" i="1" dirty="0"/>
              <a:t>Dalı ve Teorisi </a:t>
            </a:r>
            <a:r>
              <a:rPr lang="tr-TR" altLang="tr-TR" b="1" i="1" dirty="0" smtClean="0"/>
              <a:t>I </a:t>
            </a:r>
            <a:r>
              <a:rPr lang="tr-TR" altLang="tr-TR" b="1" i="1" dirty="0"/>
              <a:t>(</a:t>
            </a:r>
            <a:r>
              <a:rPr lang="tr-TR" altLang="tr-TR" b="1" i="1" dirty="0" smtClean="0"/>
              <a:t>Güreş)</a:t>
            </a:r>
            <a:endParaRPr lang="tr-TR" altLang="tr-TR" b="1" i="1" dirty="0"/>
          </a:p>
        </p:txBody>
      </p:sp>
      <p:sp>
        <p:nvSpPr>
          <p:cNvPr id="8" name="Rectangle 8">
            <a:extLst>
              <a:ext uri="{FF2B5EF4-FFF2-40B4-BE49-F238E27FC236}">
                <a16:creationId xmlns:a16="http://schemas.microsoft.com/office/drawing/2014/main" xmlns="" id="{2B89DD1B-66F7-4797-94FB-C51343EB1C18}"/>
              </a:ext>
            </a:extLst>
          </p:cNvPr>
          <p:cNvSpPr txBox="1">
            <a:spLocks noChangeArrowheads="1"/>
          </p:cNvSpPr>
          <p:nvPr/>
        </p:nvSpPr>
        <p:spPr bwMode="auto">
          <a:xfrm>
            <a:off x="3048000" y="5334000"/>
            <a:ext cx="6096000" cy="5334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0" indent="0" algn="ctr" rtl="0" fontAlgn="base">
              <a:spcBef>
                <a:spcPct val="20000"/>
              </a:spcBef>
              <a:spcAft>
                <a:spcPct val="0"/>
              </a:spcAft>
              <a:buNone/>
              <a:defRPr sz="2400" kern="1200">
                <a:solidFill>
                  <a:schemeClr val="tx1"/>
                </a:solidFill>
                <a:latin typeface="+mn-lt"/>
                <a:ea typeface="+mn-ea"/>
                <a:cs typeface="+mn-cs"/>
              </a:defRPr>
            </a:lvl1pPr>
            <a:lvl2pPr marL="457200" indent="0" algn="ctr" rtl="0" fontAlgn="base">
              <a:spcBef>
                <a:spcPct val="20000"/>
              </a:spcBef>
              <a:spcAft>
                <a:spcPct val="0"/>
              </a:spcAft>
              <a:buNone/>
              <a:defRPr sz="2000" kern="1200">
                <a:solidFill>
                  <a:schemeClr val="tx1"/>
                </a:solidFill>
                <a:latin typeface="+mn-lt"/>
                <a:ea typeface="+mn-ea"/>
                <a:cs typeface="+mn-cs"/>
              </a:defRPr>
            </a:lvl2pPr>
            <a:lvl3pPr marL="914400" indent="0" algn="ctr" rtl="0" fontAlgn="base">
              <a:spcBef>
                <a:spcPct val="20000"/>
              </a:spcBef>
              <a:spcAft>
                <a:spcPct val="0"/>
              </a:spcAft>
              <a:buNone/>
              <a:defRPr sz="1800" kern="1200">
                <a:solidFill>
                  <a:schemeClr val="tx1"/>
                </a:solidFill>
                <a:latin typeface="+mn-lt"/>
                <a:ea typeface="+mn-ea"/>
                <a:cs typeface="+mn-cs"/>
              </a:defRPr>
            </a:lvl3pPr>
            <a:lvl4pPr marL="1371600" indent="0" algn="ctr" rtl="0" fontAlgn="base">
              <a:spcBef>
                <a:spcPct val="20000"/>
              </a:spcBef>
              <a:spcAft>
                <a:spcPct val="0"/>
              </a:spcAft>
              <a:buNone/>
              <a:defRPr sz="1600" kern="1200">
                <a:solidFill>
                  <a:schemeClr val="tx1"/>
                </a:solidFill>
                <a:latin typeface="+mn-lt"/>
                <a:ea typeface="+mn-ea"/>
                <a:cs typeface="+mn-cs"/>
              </a:defRPr>
            </a:lvl4pPr>
            <a:lvl5pPr marL="1828800" indent="0" algn="ctr" rtl="0" fontAlgn="base">
              <a:spcBef>
                <a:spcPct val="20000"/>
              </a:spcBef>
              <a:spcAft>
                <a:spcPct val="0"/>
              </a:spcAft>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90000"/>
              </a:lnSpc>
            </a:pPr>
            <a:r>
              <a:rPr lang="tr-TR" altLang="tr-TR" sz="2000" b="1" i="1" dirty="0" smtClean="0">
                <a:solidFill>
                  <a:schemeClr val="bg1">
                    <a:lumMod val="50000"/>
                  </a:schemeClr>
                </a:solidFill>
              </a:rPr>
              <a:t>Dr. </a:t>
            </a:r>
            <a:r>
              <a:rPr lang="tr-TR" altLang="tr-TR" sz="2000" b="1" i="1" dirty="0" err="1" smtClean="0">
                <a:solidFill>
                  <a:schemeClr val="bg1">
                    <a:lumMod val="50000"/>
                  </a:schemeClr>
                </a:solidFill>
              </a:rPr>
              <a:t>Öğr</a:t>
            </a:r>
            <a:r>
              <a:rPr lang="tr-TR" altLang="tr-TR" sz="2000" b="1" i="1" dirty="0" smtClean="0">
                <a:solidFill>
                  <a:schemeClr val="bg1">
                    <a:lumMod val="50000"/>
                  </a:schemeClr>
                </a:solidFill>
              </a:rPr>
              <a:t>. Üyesi Yener AKSOY</a:t>
            </a:r>
            <a:endParaRPr lang="tr-TR" altLang="tr-TR" sz="2000" b="1" i="1" dirty="0">
              <a:solidFill>
                <a:schemeClr val="bg1">
                  <a:lumMod val="50000"/>
                </a:schemeClr>
              </a:solidFill>
            </a:endParaRPr>
          </a:p>
        </p:txBody>
      </p:sp>
    </p:spTree>
    <p:extLst>
      <p:ext uri="{BB962C8B-B14F-4D97-AF65-F5344CB8AC3E}">
        <p14:creationId xmlns="" xmlns:p14="http://schemas.microsoft.com/office/powerpoint/2010/main" val="236087367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a:extLst>
              <a:ext uri="{FF2B5EF4-FFF2-40B4-BE49-F238E27FC236}">
                <a16:creationId xmlns:a16="http://schemas.microsoft.com/office/drawing/2014/main" xmlns="" id="{A280B79D-0B02-41AA-A0CB-21D933491A35}"/>
              </a:ext>
            </a:extLst>
          </p:cNvPr>
          <p:cNvSpPr>
            <a:spLocks noGrp="1" noChangeArrowheads="1"/>
          </p:cNvSpPr>
          <p:nvPr>
            <p:ph type="ctrTitle"/>
          </p:nvPr>
        </p:nvSpPr>
        <p:spPr>
          <a:xfrm>
            <a:off x="685800" y="1143000"/>
            <a:ext cx="7772400" cy="1470025"/>
          </a:xfrm>
        </p:spPr>
        <p:txBody>
          <a:bodyPr anchor="ctr"/>
          <a:lstStyle/>
          <a:p>
            <a:r>
              <a:rPr lang="tr-TR" altLang="tr-TR" sz="4400" dirty="0"/>
              <a:t>SERBEST GÜREŞ TEKNİKLERİ VE OYUNLARI </a:t>
            </a:r>
          </a:p>
        </p:txBody>
      </p:sp>
      <p:sp>
        <p:nvSpPr>
          <p:cNvPr id="6147" name="Rectangle 3">
            <a:extLst>
              <a:ext uri="{FF2B5EF4-FFF2-40B4-BE49-F238E27FC236}">
                <a16:creationId xmlns:a16="http://schemas.microsoft.com/office/drawing/2014/main" xmlns="" id="{F905258F-F96C-4DD7-B132-3E7AE9EEAAA2}"/>
              </a:ext>
            </a:extLst>
          </p:cNvPr>
          <p:cNvSpPr>
            <a:spLocks noGrp="1" noChangeArrowheads="1"/>
          </p:cNvSpPr>
          <p:nvPr>
            <p:ph type="subTitle" idx="1"/>
          </p:nvPr>
        </p:nvSpPr>
        <p:spPr>
          <a:xfrm>
            <a:off x="3733800" y="4082475"/>
            <a:ext cx="1676400" cy="762000"/>
          </a:xfrm>
        </p:spPr>
        <p:txBody>
          <a:bodyPr/>
          <a:lstStyle/>
          <a:p>
            <a:r>
              <a:rPr lang="tr-TR" altLang="tr-TR" sz="2800" i="1" smtClean="0"/>
              <a:t>Hafta-3</a:t>
            </a:r>
            <a:endParaRPr lang="tr-TR" altLang="tr-TR" sz="2800" i="1" dirty="0"/>
          </a:p>
        </p:txBody>
      </p:sp>
      <p:pic>
        <p:nvPicPr>
          <p:cNvPr id="6148" name="Picture 4" descr="sunu">
            <a:extLst>
              <a:ext uri="{FF2B5EF4-FFF2-40B4-BE49-F238E27FC236}">
                <a16:creationId xmlns:a16="http://schemas.microsoft.com/office/drawing/2014/main" xmlns="" id="{571ECC9D-3C97-4A2E-A8AA-BEBCE23FD8E2}"/>
              </a:ext>
            </a:extLst>
          </p:cNvPr>
          <p:cNvPicPr>
            <a:picLocks noChangeAspect="1" noChangeArrowheads="1"/>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 xmlns:a14="http://schemas.microsoft.com/office/drawing/2010/main">
                <a:solidFill>
                  <a:srgbClr val="FFFFFF"/>
                </a:solidFill>
              </a14:hiddenFill>
            </a:ext>
          </a:extLst>
        </p:spPr>
      </p:pic>
      <p:sp>
        <p:nvSpPr>
          <p:cNvPr id="7" name="Rectangle 3">
            <a:extLst>
              <a:ext uri="{FF2B5EF4-FFF2-40B4-BE49-F238E27FC236}">
                <a16:creationId xmlns:a16="http://schemas.microsoft.com/office/drawing/2014/main" xmlns="" id="{5CECEE48-2E7C-42F7-BDD0-3BE516D175F6}"/>
              </a:ext>
            </a:extLst>
          </p:cNvPr>
          <p:cNvSpPr txBox="1">
            <a:spLocks noChangeArrowheads="1"/>
          </p:cNvSpPr>
          <p:nvPr/>
        </p:nvSpPr>
        <p:spPr bwMode="auto">
          <a:xfrm>
            <a:off x="1331640" y="2957729"/>
            <a:ext cx="6912768" cy="7620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0" indent="0" algn="ctr" rtl="0" fontAlgn="base">
              <a:spcBef>
                <a:spcPct val="20000"/>
              </a:spcBef>
              <a:spcAft>
                <a:spcPct val="0"/>
              </a:spcAft>
              <a:buNone/>
              <a:defRPr sz="2400" kern="1200">
                <a:solidFill>
                  <a:schemeClr val="tx1"/>
                </a:solidFill>
                <a:latin typeface="+mn-lt"/>
                <a:ea typeface="+mn-ea"/>
                <a:cs typeface="+mn-cs"/>
              </a:defRPr>
            </a:lvl1pPr>
            <a:lvl2pPr marL="457200" indent="0" algn="ctr" rtl="0" fontAlgn="base">
              <a:spcBef>
                <a:spcPct val="20000"/>
              </a:spcBef>
              <a:spcAft>
                <a:spcPct val="0"/>
              </a:spcAft>
              <a:buNone/>
              <a:defRPr sz="2000" kern="1200">
                <a:solidFill>
                  <a:schemeClr val="tx1"/>
                </a:solidFill>
                <a:latin typeface="+mn-lt"/>
                <a:ea typeface="+mn-ea"/>
                <a:cs typeface="+mn-cs"/>
              </a:defRPr>
            </a:lvl2pPr>
            <a:lvl3pPr marL="914400" indent="0" algn="ctr" rtl="0" fontAlgn="base">
              <a:spcBef>
                <a:spcPct val="20000"/>
              </a:spcBef>
              <a:spcAft>
                <a:spcPct val="0"/>
              </a:spcAft>
              <a:buNone/>
              <a:defRPr sz="1800" kern="1200">
                <a:solidFill>
                  <a:schemeClr val="tx1"/>
                </a:solidFill>
                <a:latin typeface="+mn-lt"/>
                <a:ea typeface="+mn-ea"/>
                <a:cs typeface="+mn-cs"/>
              </a:defRPr>
            </a:lvl3pPr>
            <a:lvl4pPr marL="1371600" indent="0" algn="ctr" rtl="0" fontAlgn="base">
              <a:spcBef>
                <a:spcPct val="20000"/>
              </a:spcBef>
              <a:spcAft>
                <a:spcPct val="0"/>
              </a:spcAft>
              <a:buNone/>
              <a:defRPr sz="1600" kern="1200">
                <a:solidFill>
                  <a:schemeClr val="tx1"/>
                </a:solidFill>
                <a:latin typeface="+mn-lt"/>
                <a:ea typeface="+mn-ea"/>
                <a:cs typeface="+mn-cs"/>
              </a:defRPr>
            </a:lvl4pPr>
            <a:lvl5pPr marL="1828800" indent="0" algn="ctr" rtl="0" fontAlgn="base">
              <a:spcBef>
                <a:spcPct val="20000"/>
              </a:spcBef>
              <a:spcAft>
                <a:spcPct val="0"/>
              </a:spcAft>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tr-TR" altLang="tr-TR" sz="3200" i="1"/>
              <a:t>ANE351-Uzmanlık Dalı ve Teorisi I (Güreş)</a:t>
            </a:r>
            <a:endParaRPr lang="tr-TR" altLang="tr-TR" sz="3200" i="1"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p:txBody>
          <a:bodyPr/>
          <a:lstStyle/>
          <a:p>
            <a:endParaRPr lang="tr-TR" b="1"/>
          </a:p>
        </p:txBody>
      </p:sp>
      <p:sp>
        <p:nvSpPr>
          <p:cNvPr id="3075" name="Rectangle 3"/>
          <p:cNvSpPr>
            <a:spLocks noGrp="1" noChangeArrowheads="1"/>
          </p:cNvSpPr>
          <p:nvPr>
            <p:ph type="body" idx="1"/>
          </p:nvPr>
        </p:nvSpPr>
        <p:spPr/>
        <p:txBody>
          <a:bodyPr/>
          <a:lstStyle/>
          <a:p>
            <a:pPr>
              <a:lnSpc>
                <a:spcPct val="80000"/>
              </a:lnSpc>
            </a:pPr>
            <a:endParaRPr lang="tr-TR" sz="2000" b="1"/>
          </a:p>
          <a:p>
            <a:pPr>
              <a:lnSpc>
                <a:spcPct val="80000"/>
              </a:lnSpc>
            </a:pPr>
            <a:r>
              <a:rPr lang="tr-TR" sz="2000"/>
              <a:t> </a:t>
            </a:r>
          </a:p>
          <a:p>
            <a:pPr>
              <a:lnSpc>
                <a:spcPct val="80000"/>
              </a:lnSpc>
            </a:pPr>
            <a:r>
              <a:rPr lang="tr-TR" sz="2000" i="1"/>
              <a:t>Bir serbest güreş müsabakasından enstantane</a:t>
            </a:r>
            <a:endParaRPr lang="tr-TR" sz="2000"/>
          </a:p>
          <a:p>
            <a:pPr>
              <a:lnSpc>
                <a:spcPct val="80000"/>
              </a:lnSpc>
            </a:pPr>
            <a:r>
              <a:rPr lang="tr-TR" sz="2000" b="1"/>
              <a:t>EL ENSE ÇEKMEK:</a:t>
            </a:r>
            <a:r>
              <a:rPr lang="tr-TR" sz="2000"/>
              <a:t> Rakibin ensesini bağladıktan sonra, rakip ayak değiştirirken enseyi ters tarafa yani sağ elle çekilecekse sol yana çekmek.</a:t>
            </a:r>
          </a:p>
          <a:p>
            <a:pPr>
              <a:lnSpc>
                <a:spcPct val="80000"/>
              </a:lnSpc>
            </a:pPr>
            <a:r>
              <a:rPr lang="tr-TR" sz="2000" b="1"/>
              <a:t>EL ENSE BAĞLAMAK:</a:t>
            </a:r>
            <a:r>
              <a:rPr lang="tr-TR" sz="2000"/>
              <a:t> Rakibinin ensesini sağ veya sol elle tutmak.</a:t>
            </a:r>
          </a:p>
          <a:p>
            <a:pPr>
              <a:lnSpc>
                <a:spcPct val="80000"/>
              </a:lnSpc>
            </a:pPr>
            <a:r>
              <a:rPr lang="tr-TR" sz="2000" b="1"/>
              <a:t>EL ENSE TIRPAN:</a:t>
            </a:r>
            <a:r>
              <a:rPr lang="tr-TR" sz="2000"/>
              <a:t> El ense sağ elle çekilirken sol ayakla rakibin sol ayak topuk hizasına içeriden sertçe dokunarak rakibi devirmek.</a:t>
            </a:r>
          </a:p>
          <a:p>
            <a:pPr>
              <a:lnSpc>
                <a:spcPct val="80000"/>
              </a:lnSpc>
            </a:pPr>
            <a:r>
              <a:rPr lang="tr-TR" sz="2000" b="1"/>
              <a:t>BOYUNDURUK:</a:t>
            </a:r>
            <a:r>
              <a:rPr lang="tr-TR" sz="2000"/>
              <a:t> Dalan rakiplere veya bastırılmak istenilen kimselere vurulur, rakibin sağ veya sol elle boynunu ense kökünden dolamaktır.</a:t>
            </a:r>
          </a:p>
          <a:p>
            <a:pPr>
              <a:lnSpc>
                <a:spcPct val="80000"/>
              </a:lnSpc>
            </a:pPr>
            <a:r>
              <a:rPr lang="tr-TR" sz="2000" b="1"/>
              <a:t>DALMALAR:</a:t>
            </a:r>
            <a:r>
              <a:rPr lang="tr-TR" sz="2000"/>
              <a:t> Tek veya çift dalınır. Rakibin tek veya çift olarak bacaklarına veya topuklarına dalıp iki felle yakalamaktır.</a:t>
            </a:r>
          </a:p>
        </p:txBody>
      </p:sp>
    </p:spTree>
    <p:extLst>
      <p:ext uri="{BB962C8B-B14F-4D97-AF65-F5344CB8AC3E}">
        <p14:creationId xmlns="" xmlns:p14="http://schemas.microsoft.com/office/powerpoint/2010/main" val="244621910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p:txBody>
          <a:bodyPr/>
          <a:lstStyle/>
          <a:p>
            <a:endParaRPr lang="tr-TR"/>
          </a:p>
        </p:txBody>
      </p:sp>
      <p:sp>
        <p:nvSpPr>
          <p:cNvPr id="4099" name="Rectangle 3"/>
          <p:cNvSpPr>
            <a:spLocks noGrp="1" noChangeArrowheads="1"/>
          </p:cNvSpPr>
          <p:nvPr>
            <p:ph type="body" idx="1"/>
          </p:nvPr>
        </p:nvSpPr>
        <p:spPr/>
        <p:txBody>
          <a:bodyPr/>
          <a:lstStyle/>
          <a:p>
            <a:pPr>
              <a:lnSpc>
                <a:spcPct val="80000"/>
              </a:lnSpc>
            </a:pPr>
            <a:r>
              <a:rPr lang="tr-TR" sz="1800" b="1"/>
              <a:t>BASTIRMA:</a:t>
            </a:r>
            <a:r>
              <a:rPr lang="tr-TR" sz="1800"/>
              <a:t> Tek veya çift dalarak rakibi alta almak, arkasına dolanıp belinden kav-rıyarak minderden kalkmasına mâni olmak.</a:t>
            </a:r>
            <a:endParaRPr lang="tr-TR" sz="1800" b="1"/>
          </a:p>
          <a:p>
            <a:pPr>
              <a:lnSpc>
                <a:spcPct val="80000"/>
              </a:lnSpc>
            </a:pPr>
            <a:r>
              <a:rPr lang="tr-TR" sz="1800" b="1"/>
              <a:t>SARMA:</a:t>
            </a:r>
            <a:r>
              <a:rPr lang="tr-TR" sz="1800"/>
              <a:t> Alttaki hasmın sağ ayağının but kısmına dışarıdan içeriye doğru sağ ayağı geçirmek, sağ ayağı yılan kuyruğu vari dolayarak sarmalamak</a:t>
            </a:r>
            <a:endParaRPr lang="tr-TR" sz="1800" b="1"/>
          </a:p>
          <a:p>
            <a:pPr>
              <a:lnSpc>
                <a:spcPct val="80000"/>
              </a:lnSpc>
            </a:pPr>
            <a:r>
              <a:rPr lang="tr-TR" sz="1800" b="1"/>
              <a:t>TERS SARMA:</a:t>
            </a:r>
            <a:r>
              <a:rPr lang="tr-TR" sz="1800"/>
              <a:t> Yerdeki hasmın sağ ayağını elle havalandırmak, boşta kalan sol . ayağına sol ayağını takmak. Aynı oyun ayakta da yapılır.</a:t>
            </a:r>
            <a:endParaRPr lang="tr-TR" sz="1800" b="1"/>
          </a:p>
          <a:p>
            <a:pPr>
              <a:lnSpc>
                <a:spcPct val="80000"/>
              </a:lnSpc>
            </a:pPr>
            <a:r>
              <a:rPr lang="tr-TR" sz="1800" b="1"/>
              <a:t>YASILTMA:</a:t>
            </a:r>
            <a:r>
              <a:rPr lang="tr-TR" sz="1800"/>
              <a:t> Sarma veya ters sarma Vura* rak alttaki rakibi sağ veya sol kalçasının üzerinde çevirmek.</a:t>
            </a:r>
            <a:endParaRPr lang="tr-TR" sz="1800" b="1"/>
          </a:p>
          <a:p>
            <a:pPr>
              <a:lnSpc>
                <a:spcPct val="80000"/>
              </a:lnSpc>
            </a:pPr>
            <a:r>
              <a:rPr lang="tr-TR" sz="1800" b="1"/>
              <a:t>TERS KOL KAPMA:</a:t>
            </a:r>
            <a:r>
              <a:rPr lang="tr-TR" sz="1800"/>
              <a:t> Sağdan sarma vurulur, hasmın üzerine yüklenerek yasıltılır. Bu arada sol kol da kapılarak geriye doğru çevrilir.</a:t>
            </a:r>
            <a:endParaRPr lang="tr-TR" sz="1800" b="1"/>
          </a:p>
          <a:p>
            <a:pPr>
              <a:lnSpc>
                <a:spcPct val="80000"/>
              </a:lnSpc>
            </a:pPr>
            <a:r>
              <a:rPr lang="tr-TR" sz="1800" b="1"/>
              <a:t>KAZ KANADI:</a:t>
            </a:r>
            <a:r>
              <a:rPr lang="tr-TR" sz="1800"/>
              <a:t> Sarma ile yasıltılan pehlivanı tuşa getirmek için takılır. Elin rakibin koltuk altından geçerek ensede bağlanmasıdır. Çift kaz kanadı da sağlı sollu beraberce yapılır, parmaklar ensede bağlanır.</a:t>
            </a:r>
          </a:p>
        </p:txBody>
      </p:sp>
    </p:spTree>
    <p:extLst>
      <p:ext uri="{BB962C8B-B14F-4D97-AF65-F5344CB8AC3E}">
        <p14:creationId xmlns="" xmlns:p14="http://schemas.microsoft.com/office/powerpoint/2010/main" val="65372716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p:txBody>
          <a:bodyPr/>
          <a:lstStyle/>
          <a:p>
            <a:endParaRPr lang="tr-TR"/>
          </a:p>
        </p:txBody>
      </p:sp>
      <p:sp>
        <p:nvSpPr>
          <p:cNvPr id="5123" name="Rectangle 3"/>
          <p:cNvSpPr>
            <a:spLocks noGrp="1" noChangeArrowheads="1"/>
          </p:cNvSpPr>
          <p:nvPr>
            <p:ph type="body" idx="1"/>
          </p:nvPr>
        </p:nvSpPr>
        <p:spPr/>
        <p:txBody>
          <a:bodyPr/>
          <a:lstStyle/>
          <a:p>
            <a:pPr>
              <a:lnSpc>
                <a:spcPct val="80000"/>
              </a:lnSpc>
            </a:pPr>
            <a:r>
              <a:rPr lang="tr-TR" sz="1600" b="1"/>
              <a:t>GERDANLAMA:</a:t>
            </a:r>
            <a:r>
              <a:rPr lang="tr-TR" sz="1600"/>
              <a:t> Sarmada yasıltılan rakibin sırtını yere getirmek için boyun altındaki gerdan kısmından tutup çekmek.</a:t>
            </a:r>
            <a:endParaRPr lang="tr-TR" sz="1600" b="1"/>
          </a:p>
          <a:p>
            <a:pPr>
              <a:lnSpc>
                <a:spcPct val="80000"/>
              </a:lnSpc>
            </a:pPr>
            <a:r>
              <a:rPr lang="tr-TR" sz="1600" b="1"/>
              <a:t>AYAK KÜNDESİ:</a:t>
            </a:r>
            <a:r>
              <a:rPr lang="tr-TR" sz="1600"/>
              <a:t> Sağ kolu arkadan, apış arasından geçirirken sol kol da rakibin sol kalçası hizasından aşağı iner, göbek üzerinde iki el birleşir. Rakip kündeye düşmüştür.</a:t>
            </a:r>
            <a:endParaRPr lang="tr-TR" sz="1600" b="1"/>
          </a:p>
          <a:p>
            <a:pPr>
              <a:lnSpc>
                <a:spcPct val="80000"/>
              </a:lnSpc>
            </a:pPr>
            <a:r>
              <a:rPr lang="tr-TR" sz="1600" b="1"/>
              <a:t>OTURAK KÜNDESİ :</a:t>
            </a:r>
            <a:r>
              <a:rPr lang="tr-TR" sz="1600"/>
              <a:t> Aynı oyun yerde tat-bik edilir, aynı şekilde takılır.</a:t>
            </a:r>
            <a:endParaRPr lang="tr-TR" sz="1600" b="1"/>
          </a:p>
          <a:p>
            <a:pPr>
              <a:lnSpc>
                <a:spcPct val="80000"/>
              </a:lnSpc>
            </a:pPr>
            <a:r>
              <a:rPr lang="tr-TR" sz="1600" b="1"/>
              <a:t>TERS KÜNDE</a:t>
            </a:r>
            <a:r>
              <a:rPr lang="tr-TR" sz="1600"/>
              <a:t>: Yerdeki, diğerinin sol tarafından, üstteki de onun önünden apış arasından sağ elini sokar, sol eli de kalçadan aşağı iner. İki el birbirine kavuşur.</a:t>
            </a:r>
            <a:endParaRPr lang="tr-TR" sz="1600" b="1"/>
          </a:p>
          <a:p>
            <a:pPr>
              <a:lnSpc>
                <a:spcPct val="80000"/>
              </a:lnSpc>
            </a:pPr>
            <a:r>
              <a:rPr lang="tr-TR" sz="1600" b="1"/>
              <a:t>TERS PAÇA: </a:t>
            </a:r>
            <a:r>
              <a:rPr lang="tr-TR" sz="1600"/>
              <a:t>Yerdeki hasmın sol tarafından el uzatarak sağ ayağını yakalamak.</a:t>
            </a:r>
            <a:endParaRPr lang="tr-TR" sz="1600" b="1"/>
          </a:p>
          <a:p>
            <a:pPr>
              <a:lnSpc>
                <a:spcPct val="80000"/>
              </a:lnSpc>
            </a:pPr>
            <a:r>
              <a:rPr lang="tr-TR" sz="1600" b="1"/>
              <a:t>KEPÇE:</a:t>
            </a:r>
            <a:r>
              <a:rPr lang="tr-TR" sz="1600"/>
              <a:t> Sağ eli rakibin arka apış arasından geçirerek kep^e gibi tutmak.</a:t>
            </a:r>
            <a:endParaRPr lang="tr-TR" sz="1600" b="1"/>
          </a:p>
          <a:p>
            <a:pPr>
              <a:lnSpc>
                <a:spcPct val="80000"/>
              </a:lnSpc>
            </a:pPr>
            <a:r>
              <a:rPr lang="tr-TR" sz="1600" b="1"/>
              <a:t>TERS KEPÇE:</a:t>
            </a:r>
            <a:r>
              <a:rPr lang="tr-TR" sz="1600"/>
              <a:t> Sağ eli önden apış arasından geçirerek kuyruk sokumu hizasında tutmak.</a:t>
            </a:r>
            <a:endParaRPr lang="tr-TR" sz="1600" b="1"/>
          </a:p>
          <a:p>
            <a:pPr>
              <a:lnSpc>
                <a:spcPct val="80000"/>
              </a:lnSpc>
            </a:pPr>
            <a:r>
              <a:rPr lang="tr-TR" sz="1600" b="1"/>
              <a:t>ŞARK KÜNDESİ :</a:t>
            </a:r>
            <a:r>
              <a:rPr lang="tr-TR" sz="1600"/>
              <a:t> Sağ eli önden apış arasından geçirerek göbek hizasında tutmak.</a:t>
            </a:r>
            <a:endParaRPr lang="tr-TR" sz="1600" b="1"/>
          </a:p>
          <a:p>
            <a:pPr>
              <a:lnSpc>
                <a:spcPct val="80000"/>
              </a:lnSpc>
            </a:pPr>
            <a:r>
              <a:rPr lang="tr-TR" sz="1600" b="1"/>
              <a:t>TERS ŞARK KÜNDESİ :</a:t>
            </a:r>
            <a:r>
              <a:rPr lang="tr-TR" sz="1600"/>
              <a:t> Ön taraftan, gene apış arasından sağ kolu geçirerek eli uçkur bağı hizasında tutmak. Yağlı güreşte parmaklar kasnağa geçirilir.</a:t>
            </a:r>
            <a:endParaRPr lang="tr-TR" sz="1600" b="1"/>
          </a:p>
          <a:p>
            <a:pPr>
              <a:lnSpc>
                <a:spcPct val="80000"/>
              </a:lnSpc>
            </a:pPr>
            <a:r>
              <a:rPr lang="tr-TR" sz="1600" b="1"/>
              <a:t>ÇENGELLER: </a:t>
            </a:r>
            <a:r>
              <a:rPr lang="tr-TR" sz="1600"/>
              <a:t>Serbest güreşin ruhu o|an oyunlardır. Çok çeşitleri vardır: Önden, arkadan, sağlı sollu takılır. Çengel ayakların rakip bacaklara aynı sarmadaki gibi yılan kuyruğu gibi dolanmasıdır. Ayaklara yukarıdan kollar da yardım eder. Aynı oyunlar yerde de yapılabilir.</a:t>
            </a:r>
          </a:p>
        </p:txBody>
      </p:sp>
    </p:spTree>
    <p:extLst>
      <p:ext uri="{BB962C8B-B14F-4D97-AF65-F5344CB8AC3E}">
        <p14:creationId xmlns="" xmlns:p14="http://schemas.microsoft.com/office/powerpoint/2010/main" val="51068003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p:txBody>
          <a:bodyPr/>
          <a:lstStyle/>
          <a:p>
            <a:endParaRPr lang="tr-TR"/>
          </a:p>
        </p:txBody>
      </p:sp>
      <p:sp>
        <p:nvSpPr>
          <p:cNvPr id="6147" name="Rectangle 3"/>
          <p:cNvSpPr>
            <a:spLocks noGrp="1" noChangeArrowheads="1"/>
          </p:cNvSpPr>
          <p:nvPr>
            <p:ph type="body" idx="1"/>
          </p:nvPr>
        </p:nvSpPr>
        <p:spPr/>
        <p:txBody>
          <a:bodyPr/>
          <a:lstStyle/>
          <a:p>
            <a:pPr>
              <a:lnSpc>
                <a:spcPct val="80000"/>
              </a:lnSpc>
            </a:pPr>
            <a:r>
              <a:rPr lang="tr-TR" sz="1600" b="1"/>
              <a:t>DANA BAĞI: </a:t>
            </a:r>
            <a:r>
              <a:rPr lang="tr-TR" sz="1600"/>
              <a:t>Rakibin sağ koltuğunun altına boyun sokulur, sol el sağ kolu dirsekten sarar, sağ el de rakibin sağ baldırını yakalar.</a:t>
            </a:r>
            <a:endParaRPr lang="tr-TR" sz="1600" b="1"/>
          </a:p>
          <a:p>
            <a:pPr>
              <a:lnSpc>
                <a:spcPct val="80000"/>
              </a:lnSpc>
            </a:pPr>
            <a:r>
              <a:rPr lang="tr-TR" sz="1600" b="1"/>
              <a:t>AYAK BRAVLESİ :</a:t>
            </a:r>
            <a:r>
              <a:rPr lang="tr-TR" sz="1600"/>
              <a:t> Alttaki rakip üsttekinin sağ bileğini göğüs hizasında yakalar. Sağa doğru yatar, sol ayağı üstekinin sol ayağını topuk kısmadan havalandırır.</a:t>
            </a:r>
            <a:endParaRPr lang="tr-TR" sz="1600" b="1"/>
          </a:p>
          <a:p>
            <a:pPr>
              <a:lnSpc>
                <a:spcPct val="80000"/>
              </a:lnSpc>
            </a:pPr>
            <a:r>
              <a:rPr lang="tr-TR" sz="1600" b="1"/>
              <a:t>KOL SARMASI :</a:t>
            </a:r>
            <a:r>
              <a:rPr lang="tr-TR" sz="1600"/>
              <a:t> Alttaki rakibinin sol koluna dirsek üzerinden sağ ayağı ile sarma vurulur. Sol eliyle enseye çöker, sol dizin üstünde, boynun üzerinde döner.</a:t>
            </a:r>
            <a:endParaRPr lang="tr-TR" sz="1600" b="1"/>
          </a:p>
          <a:p>
            <a:pPr>
              <a:lnSpc>
                <a:spcPct val="80000"/>
              </a:lnSpc>
            </a:pPr>
            <a:r>
              <a:rPr lang="tr-TR" sz="1600" b="1"/>
              <a:t>KOL BASTI:</a:t>
            </a:r>
            <a:r>
              <a:rPr lang="tr-TR" sz="1600"/>
              <a:t> On tarafta bulunan rakip hasmının sağ kolunun üzerinden sağ kolunu geçirerek elini apış arasına kadar uzatır, sola doğru döner. Ayakta da aynı şekilde yapılır.</a:t>
            </a:r>
            <a:endParaRPr lang="tr-TR" sz="1600" b="1"/>
          </a:p>
          <a:p>
            <a:pPr>
              <a:lnSpc>
                <a:spcPct val="80000"/>
              </a:lnSpc>
            </a:pPr>
            <a:r>
              <a:rPr lang="tr-TR" sz="1600" b="1"/>
              <a:t>KÜTÜK YUVARLAMA:</a:t>
            </a:r>
            <a:r>
              <a:rPr lang="tr-TR" sz="1600"/>
              <a:t> Yerdeki hasmın ön sol tarafından oyuna geçilir. Sağ el alttan, göğüs hizasından uzanarak sağ kolu yakalar, sol kol da dışarıdan kavuşur. Soldan sağ omuz üzerine eloğru yüklenerek oyunu tamamlar.</a:t>
            </a:r>
            <a:endParaRPr lang="tr-TR" sz="1600" b="1"/>
          </a:p>
          <a:p>
            <a:pPr>
              <a:lnSpc>
                <a:spcPct val="80000"/>
              </a:lnSpc>
            </a:pPr>
            <a:r>
              <a:rPr lang="tr-TR" sz="1600" b="1"/>
              <a:t>KURT KAPANI : </a:t>
            </a:r>
            <a:r>
              <a:rPr lang="tr-TR" sz="1600"/>
              <a:t>Üstteki rakip alttakine çift sarma vurur, üzerine çullanır, payanda ettiği kollan da budar, bütün güreşin yükü alttakinin göğsüne yüklenir.</a:t>
            </a:r>
            <a:endParaRPr lang="tr-TR" sz="1600" b="1"/>
          </a:p>
          <a:p>
            <a:pPr>
              <a:lnSpc>
                <a:spcPct val="80000"/>
              </a:lnSpc>
            </a:pPr>
            <a:r>
              <a:rPr lang="tr-TR" sz="1600" b="1"/>
              <a:t>BOHÇALAMA:</a:t>
            </a:r>
            <a:r>
              <a:rPr lang="tr-TR" sz="1600"/>
              <a:t> Alttaki rakibin sol tarafından sağ el, sol bacağının üzeninden apış arasına sokulur. Sol kol da alttakinin sağ omuzunun üzerinden göğüse doğru indirilir. İki el burada bağlanır, sola doğru hafif yükleme oyunu tamamlar.</a:t>
            </a:r>
          </a:p>
        </p:txBody>
      </p:sp>
    </p:spTree>
    <p:extLst>
      <p:ext uri="{BB962C8B-B14F-4D97-AF65-F5344CB8AC3E}">
        <p14:creationId xmlns="" xmlns:p14="http://schemas.microsoft.com/office/powerpoint/2010/main" val="1021743658"/>
      </p:ext>
    </p:extLst>
  </p:cSld>
  <p:clrMapOvr>
    <a:masterClrMapping/>
  </p:clrMapOvr>
</p:sld>
</file>

<file path=ppt/theme/theme1.xml><?xml version="1.0" encoding="utf-8"?>
<a:theme xmlns:a="http://schemas.openxmlformats.org/drawingml/2006/main" name="sunum_sablon (5)">
  <a:themeElements>
    <a:clrScheme name="Varsayılan Tasarım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Varsayılan Tasarım">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Varsayılan Tasarım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Varsayılan Tasarım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Varsayılan Tasarım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Varsayılan Tasarım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Varsayılan Tasarım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Varsayılan Tasarım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Varsayılan Tasarım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Varsayılan Tasarım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Varsayılan Tasarım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Varsayılan Tasarım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Varsayılan Tasarım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Varsayılan Tasarım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xmlns="" name="Sunu1" id="{8726E870-6B55-4993-B173-C1955522032C}" vid="{39669771-7DC0-4038-AD34-67DC5E4A088A}"/>
    </a:ext>
  </a:extLst>
</a:theme>
</file>

<file path=ppt/theme/theme2.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sunum_sablon (5)</Template>
  <TotalTime>2</TotalTime>
  <Words>52</Words>
  <Application>Microsoft Office PowerPoint</Application>
  <PresentationFormat>Ekran Gösterisi (4:3)</PresentationFormat>
  <Paragraphs>38</Paragraphs>
  <Slides>6</Slides>
  <Notes>0</Notes>
  <HiddenSlides>0</HiddenSlides>
  <MMClips>0</MMClips>
  <ScaleCrop>false</ScaleCrop>
  <HeadingPairs>
    <vt:vector size="4" baseType="variant">
      <vt:variant>
        <vt:lpstr>Tema</vt:lpstr>
      </vt:variant>
      <vt:variant>
        <vt:i4>1</vt:i4>
      </vt:variant>
      <vt:variant>
        <vt:lpstr>Slayt Başlıkları</vt:lpstr>
      </vt:variant>
      <vt:variant>
        <vt:i4>6</vt:i4>
      </vt:variant>
    </vt:vector>
  </HeadingPairs>
  <TitlesOfParts>
    <vt:vector size="7" baseType="lpstr">
      <vt:lpstr>sunum_sablon (5)</vt:lpstr>
      <vt:lpstr>Slayt 1</vt:lpstr>
      <vt:lpstr>SERBEST GÜREŞ TEKNİKLERİ VE OYUNLARI </vt:lpstr>
      <vt:lpstr>Slayt 3</vt:lpstr>
      <vt:lpstr>Slayt 4</vt:lpstr>
      <vt:lpstr>Slayt 5</vt:lpstr>
      <vt:lpstr>Slayt 6</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Sunusu</dc:title>
  <dc:creator>Acer</dc:creator>
  <cp:lastModifiedBy>UltraXP</cp:lastModifiedBy>
  <cp:revision>7</cp:revision>
  <cp:lastPrinted>1601-01-01T00:00:00Z</cp:lastPrinted>
  <dcterms:created xsi:type="dcterms:W3CDTF">2020-01-16T11:38:15Z</dcterms:created>
  <dcterms:modified xsi:type="dcterms:W3CDTF">2020-01-23T08:56:31Z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Version">
    <vt:i4>1</vt:i4>
  </property>
</Properties>
</file>