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34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7F8F0B-A266-4521-9CC4-A7378594E70B}"/>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DF2ACA2C-80A7-4C06-A731-EFCD124EBE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46DD22E4-6D1F-4BE9-9934-CDF09387D659}"/>
              </a:ext>
            </a:extLst>
          </p:cNvPr>
          <p:cNvSpPr>
            <a:spLocks noGrp="1"/>
          </p:cNvSpPr>
          <p:nvPr>
            <p:ph type="dt" sz="half" idx="10"/>
          </p:nvPr>
        </p:nvSpPr>
        <p:spPr/>
        <p:txBody>
          <a:bodyPr/>
          <a:lstStyle/>
          <a:p>
            <a:fld id="{4654239D-231C-4BD8-8296-340C9BD9986A}" type="datetimeFigureOut">
              <a:rPr lang="tr-TR" smtClean="0"/>
              <a:t>18.03.2020</a:t>
            </a:fld>
            <a:endParaRPr lang="tr-TR"/>
          </a:p>
        </p:txBody>
      </p:sp>
      <p:sp>
        <p:nvSpPr>
          <p:cNvPr id="5" name="Alt Bilgi Yer Tutucusu 4">
            <a:extLst>
              <a:ext uri="{FF2B5EF4-FFF2-40B4-BE49-F238E27FC236}">
                <a16:creationId xmlns:a16="http://schemas.microsoft.com/office/drawing/2014/main" id="{58E87F4B-FA0F-4551-8E8B-7246281F5A6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5EFADCE-E2B7-417A-BD85-CE02D5665055}"/>
              </a:ext>
            </a:extLst>
          </p:cNvPr>
          <p:cNvSpPr>
            <a:spLocks noGrp="1"/>
          </p:cNvSpPr>
          <p:nvPr>
            <p:ph type="sldNum" sz="quarter" idx="12"/>
          </p:nvPr>
        </p:nvSpPr>
        <p:spPr/>
        <p:txBody>
          <a:bodyPr/>
          <a:lstStyle/>
          <a:p>
            <a:fld id="{B7900604-64E5-4775-9637-5A4B9724D9FA}" type="slidenum">
              <a:rPr lang="tr-TR" smtClean="0"/>
              <a:t>‹#›</a:t>
            </a:fld>
            <a:endParaRPr lang="tr-TR"/>
          </a:p>
        </p:txBody>
      </p:sp>
    </p:spTree>
    <p:extLst>
      <p:ext uri="{BB962C8B-B14F-4D97-AF65-F5344CB8AC3E}">
        <p14:creationId xmlns:p14="http://schemas.microsoft.com/office/powerpoint/2010/main" val="4252917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13931F-E1E9-4FD6-BD98-1C8035352BD1}"/>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ECF3E83-9B22-4C3B-A847-0B9360E54E46}"/>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928020D-0D8C-4481-836C-20B591CE8A7A}"/>
              </a:ext>
            </a:extLst>
          </p:cNvPr>
          <p:cNvSpPr>
            <a:spLocks noGrp="1"/>
          </p:cNvSpPr>
          <p:nvPr>
            <p:ph type="dt" sz="half" idx="10"/>
          </p:nvPr>
        </p:nvSpPr>
        <p:spPr/>
        <p:txBody>
          <a:bodyPr/>
          <a:lstStyle/>
          <a:p>
            <a:fld id="{4654239D-231C-4BD8-8296-340C9BD9986A}" type="datetimeFigureOut">
              <a:rPr lang="tr-TR" smtClean="0"/>
              <a:t>18.03.2020</a:t>
            </a:fld>
            <a:endParaRPr lang="tr-TR"/>
          </a:p>
        </p:txBody>
      </p:sp>
      <p:sp>
        <p:nvSpPr>
          <p:cNvPr id="5" name="Alt Bilgi Yer Tutucusu 4">
            <a:extLst>
              <a:ext uri="{FF2B5EF4-FFF2-40B4-BE49-F238E27FC236}">
                <a16:creationId xmlns:a16="http://schemas.microsoft.com/office/drawing/2014/main" id="{D4C24815-88DD-48E5-935A-B2AB275E15D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1F0DA5A-1091-43AC-945F-DC4E259C7966}"/>
              </a:ext>
            </a:extLst>
          </p:cNvPr>
          <p:cNvSpPr>
            <a:spLocks noGrp="1"/>
          </p:cNvSpPr>
          <p:nvPr>
            <p:ph type="sldNum" sz="quarter" idx="12"/>
          </p:nvPr>
        </p:nvSpPr>
        <p:spPr/>
        <p:txBody>
          <a:bodyPr/>
          <a:lstStyle/>
          <a:p>
            <a:fld id="{B7900604-64E5-4775-9637-5A4B9724D9FA}" type="slidenum">
              <a:rPr lang="tr-TR" smtClean="0"/>
              <a:t>‹#›</a:t>
            </a:fld>
            <a:endParaRPr lang="tr-TR"/>
          </a:p>
        </p:txBody>
      </p:sp>
    </p:spTree>
    <p:extLst>
      <p:ext uri="{BB962C8B-B14F-4D97-AF65-F5344CB8AC3E}">
        <p14:creationId xmlns:p14="http://schemas.microsoft.com/office/powerpoint/2010/main" val="1346279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35F4660-AF5A-4E99-A002-56359EA16AD1}"/>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F3AFBB9E-20C8-4FC3-9A51-5CDC0D7A50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A8420B96-EFBC-4A42-9867-206D00346902}"/>
              </a:ext>
            </a:extLst>
          </p:cNvPr>
          <p:cNvSpPr>
            <a:spLocks noGrp="1"/>
          </p:cNvSpPr>
          <p:nvPr>
            <p:ph type="dt" sz="half" idx="10"/>
          </p:nvPr>
        </p:nvSpPr>
        <p:spPr/>
        <p:txBody>
          <a:bodyPr/>
          <a:lstStyle/>
          <a:p>
            <a:fld id="{4654239D-231C-4BD8-8296-340C9BD9986A}" type="datetimeFigureOut">
              <a:rPr lang="tr-TR" smtClean="0"/>
              <a:t>18.03.2020</a:t>
            </a:fld>
            <a:endParaRPr lang="tr-TR"/>
          </a:p>
        </p:txBody>
      </p:sp>
      <p:sp>
        <p:nvSpPr>
          <p:cNvPr id="5" name="Alt Bilgi Yer Tutucusu 4">
            <a:extLst>
              <a:ext uri="{FF2B5EF4-FFF2-40B4-BE49-F238E27FC236}">
                <a16:creationId xmlns:a16="http://schemas.microsoft.com/office/drawing/2014/main" id="{0E493BF5-A7E5-43E5-9A8D-B0B8BA2F6F1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3C6DEC1-171E-48A8-99F7-8BA34B7E6AF4}"/>
              </a:ext>
            </a:extLst>
          </p:cNvPr>
          <p:cNvSpPr>
            <a:spLocks noGrp="1"/>
          </p:cNvSpPr>
          <p:nvPr>
            <p:ph type="sldNum" sz="quarter" idx="12"/>
          </p:nvPr>
        </p:nvSpPr>
        <p:spPr/>
        <p:txBody>
          <a:bodyPr/>
          <a:lstStyle/>
          <a:p>
            <a:fld id="{B7900604-64E5-4775-9637-5A4B9724D9FA}" type="slidenum">
              <a:rPr lang="tr-TR" smtClean="0"/>
              <a:t>‹#›</a:t>
            </a:fld>
            <a:endParaRPr lang="tr-TR"/>
          </a:p>
        </p:txBody>
      </p:sp>
    </p:spTree>
    <p:extLst>
      <p:ext uri="{BB962C8B-B14F-4D97-AF65-F5344CB8AC3E}">
        <p14:creationId xmlns:p14="http://schemas.microsoft.com/office/powerpoint/2010/main" val="2973088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93151F-9727-4C60-A882-465A4B2A2BB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9FE5F423-E1EB-4431-80FE-32C12811466E}"/>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316C0895-D062-4907-950E-DFD65FF78A7A}"/>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67D37C40-92D2-42B7-B135-883C833DC9D5}"/>
              </a:ext>
            </a:extLst>
          </p:cNvPr>
          <p:cNvSpPr>
            <a:spLocks noGrp="1"/>
          </p:cNvSpPr>
          <p:nvPr>
            <p:ph type="dt" sz="half" idx="10"/>
          </p:nvPr>
        </p:nvSpPr>
        <p:spPr/>
        <p:txBody>
          <a:bodyPr/>
          <a:lstStyle/>
          <a:p>
            <a:fld id="{4654239D-231C-4BD8-8296-340C9BD9986A}" type="datetimeFigureOut">
              <a:rPr lang="tr-TR" smtClean="0"/>
              <a:t>18.03.2020</a:t>
            </a:fld>
            <a:endParaRPr lang="tr-TR"/>
          </a:p>
        </p:txBody>
      </p:sp>
      <p:sp>
        <p:nvSpPr>
          <p:cNvPr id="6" name="Alt Bilgi Yer Tutucusu 5">
            <a:extLst>
              <a:ext uri="{FF2B5EF4-FFF2-40B4-BE49-F238E27FC236}">
                <a16:creationId xmlns:a16="http://schemas.microsoft.com/office/drawing/2014/main" id="{9294F5F0-5342-4D37-A239-4A38344F00E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C69FA73-11BD-4AF7-B8FA-09F58F0235D0}"/>
              </a:ext>
            </a:extLst>
          </p:cNvPr>
          <p:cNvSpPr>
            <a:spLocks noGrp="1"/>
          </p:cNvSpPr>
          <p:nvPr>
            <p:ph type="sldNum" sz="quarter" idx="12"/>
          </p:nvPr>
        </p:nvSpPr>
        <p:spPr/>
        <p:txBody>
          <a:bodyPr/>
          <a:lstStyle/>
          <a:p>
            <a:fld id="{B7900604-64E5-4775-9637-5A4B9724D9FA}" type="slidenum">
              <a:rPr lang="tr-TR" smtClean="0"/>
              <a:t>‹#›</a:t>
            </a:fld>
            <a:endParaRPr lang="tr-TR"/>
          </a:p>
        </p:txBody>
      </p:sp>
    </p:spTree>
    <p:extLst>
      <p:ext uri="{BB962C8B-B14F-4D97-AF65-F5344CB8AC3E}">
        <p14:creationId xmlns:p14="http://schemas.microsoft.com/office/powerpoint/2010/main" val="3845428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AB0B11D-43FA-48F0-A818-8A1C6068822A}"/>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349CD555-61F3-4C64-9DD3-CCEC3ABD6D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3814C3B1-E809-4C5B-A9FC-733D908627AA}"/>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E22220BE-E0E4-4567-803E-C8E6971552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E6BA74C9-9633-4B80-91D3-789417367E4B}"/>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3A4787EF-7BA5-4391-BF20-10F1AB202256}"/>
              </a:ext>
            </a:extLst>
          </p:cNvPr>
          <p:cNvSpPr>
            <a:spLocks noGrp="1"/>
          </p:cNvSpPr>
          <p:nvPr>
            <p:ph type="dt" sz="half" idx="10"/>
          </p:nvPr>
        </p:nvSpPr>
        <p:spPr/>
        <p:txBody>
          <a:bodyPr/>
          <a:lstStyle/>
          <a:p>
            <a:fld id="{4654239D-231C-4BD8-8296-340C9BD9986A}" type="datetimeFigureOut">
              <a:rPr lang="tr-TR" smtClean="0"/>
              <a:t>18.03.2020</a:t>
            </a:fld>
            <a:endParaRPr lang="tr-TR"/>
          </a:p>
        </p:txBody>
      </p:sp>
      <p:sp>
        <p:nvSpPr>
          <p:cNvPr id="8" name="Alt Bilgi Yer Tutucusu 7">
            <a:extLst>
              <a:ext uri="{FF2B5EF4-FFF2-40B4-BE49-F238E27FC236}">
                <a16:creationId xmlns:a16="http://schemas.microsoft.com/office/drawing/2014/main" id="{519359EE-EF0C-4B39-9226-3489BA6949AD}"/>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54DFE3E5-C7D8-4C0E-8DFE-E7DEFBAE044A}"/>
              </a:ext>
            </a:extLst>
          </p:cNvPr>
          <p:cNvSpPr>
            <a:spLocks noGrp="1"/>
          </p:cNvSpPr>
          <p:nvPr>
            <p:ph type="sldNum" sz="quarter" idx="12"/>
          </p:nvPr>
        </p:nvSpPr>
        <p:spPr/>
        <p:txBody>
          <a:bodyPr/>
          <a:lstStyle/>
          <a:p>
            <a:fld id="{B7900604-64E5-4775-9637-5A4B9724D9FA}" type="slidenum">
              <a:rPr lang="tr-TR" smtClean="0"/>
              <a:t>‹#›</a:t>
            </a:fld>
            <a:endParaRPr lang="tr-TR"/>
          </a:p>
        </p:txBody>
      </p:sp>
    </p:spTree>
    <p:extLst>
      <p:ext uri="{BB962C8B-B14F-4D97-AF65-F5344CB8AC3E}">
        <p14:creationId xmlns:p14="http://schemas.microsoft.com/office/powerpoint/2010/main" val="3294154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8C0D66-68F4-4EF3-B75D-CFEA1FA3F837}"/>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BABDBA1F-9071-4A7A-AC2C-E3F2F9994834}"/>
              </a:ext>
            </a:extLst>
          </p:cNvPr>
          <p:cNvSpPr>
            <a:spLocks noGrp="1"/>
          </p:cNvSpPr>
          <p:nvPr>
            <p:ph type="dt" sz="half" idx="10"/>
          </p:nvPr>
        </p:nvSpPr>
        <p:spPr/>
        <p:txBody>
          <a:bodyPr/>
          <a:lstStyle/>
          <a:p>
            <a:fld id="{4654239D-231C-4BD8-8296-340C9BD9986A}" type="datetimeFigureOut">
              <a:rPr lang="tr-TR" smtClean="0"/>
              <a:t>18.03.2020</a:t>
            </a:fld>
            <a:endParaRPr lang="tr-TR"/>
          </a:p>
        </p:txBody>
      </p:sp>
      <p:sp>
        <p:nvSpPr>
          <p:cNvPr id="4" name="Alt Bilgi Yer Tutucusu 3">
            <a:extLst>
              <a:ext uri="{FF2B5EF4-FFF2-40B4-BE49-F238E27FC236}">
                <a16:creationId xmlns:a16="http://schemas.microsoft.com/office/drawing/2014/main" id="{59BC5C6D-1394-48D8-94E0-453BD72CEE7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1C16E319-234E-465D-9833-88CC0D4EEAEF}"/>
              </a:ext>
            </a:extLst>
          </p:cNvPr>
          <p:cNvSpPr>
            <a:spLocks noGrp="1"/>
          </p:cNvSpPr>
          <p:nvPr>
            <p:ph type="sldNum" sz="quarter" idx="12"/>
          </p:nvPr>
        </p:nvSpPr>
        <p:spPr/>
        <p:txBody>
          <a:bodyPr/>
          <a:lstStyle/>
          <a:p>
            <a:fld id="{B7900604-64E5-4775-9637-5A4B9724D9FA}" type="slidenum">
              <a:rPr lang="tr-TR" smtClean="0"/>
              <a:t>‹#›</a:t>
            </a:fld>
            <a:endParaRPr lang="tr-TR"/>
          </a:p>
        </p:txBody>
      </p:sp>
    </p:spTree>
    <p:extLst>
      <p:ext uri="{BB962C8B-B14F-4D97-AF65-F5344CB8AC3E}">
        <p14:creationId xmlns:p14="http://schemas.microsoft.com/office/powerpoint/2010/main" val="2071387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B0D5E20F-10B7-4290-9586-ADEB73DBC547}"/>
              </a:ext>
            </a:extLst>
          </p:cNvPr>
          <p:cNvSpPr>
            <a:spLocks noGrp="1"/>
          </p:cNvSpPr>
          <p:nvPr>
            <p:ph type="dt" sz="half" idx="10"/>
          </p:nvPr>
        </p:nvSpPr>
        <p:spPr/>
        <p:txBody>
          <a:bodyPr/>
          <a:lstStyle/>
          <a:p>
            <a:fld id="{4654239D-231C-4BD8-8296-340C9BD9986A}" type="datetimeFigureOut">
              <a:rPr lang="tr-TR" smtClean="0"/>
              <a:t>18.03.2020</a:t>
            </a:fld>
            <a:endParaRPr lang="tr-TR"/>
          </a:p>
        </p:txBody>
      </p:sp>
      <p:sp>
        <p:nvSpPr>
          <p:cNvPr id="3" name="Alt Bilgi Yer Tutucusu 2">
            <a:extLst>
              <a:ext uri="{FF2B5EF4-FFF2-40B4-BE49-F238E27FC236}">
                <a16:creationId xmlns:a16="http://schemas.microsoft.com/office/drawing/2014/main" id="{BC6D30D2-B493-402B-AAD4-EF5483868818}"/>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7422A171-55F1-491E-BE14-FD5A89B36D04}"/>
              </a:ext>
            </a:extLst>
          </p:cNvPr>
          <p:cNvSpPr>
            <a:spLocks noGrp="1"/>
          </p:cNvSpPr>
          <p:nvPr>
            <p:ph type="sldNum" sz="quarter" idx="12"/>
          </p:nvPr>
        </p:nvSpPr>
        <p:spPr/>
        <p:txBody>
          <a:bodyPr/>
          <a:lstStyle/>
          <a:p>
            <a:fld id="{B7900604-64E5-4775-9637-5A4B9724D9FA}" type="slidenum">
              <a:rPr lang="tr-TR" smtClean="0"/>
              <a:t>‹#›</a:t>
            </a:fld>
            <a:endParaRPr lang="tr-TR"/>
          </a:p>
        </p:txBody>
      </p:sp>
    </p:spTree>
    <p:extLst>
      <p:ext uri="{BB962C8B-B14F-4D97-AF65-F5344CB8AC3E}">
        <p14:creationId xmlns:p14="http://schemas.microsoft.com/office/powerpoint/2010/main" val="4216058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F62222-84B2-4D80-94CC-1BA43AACC76C}"/>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4E8579D9-E108-4AD1-93A0-3E620087D9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80E0D605-857C-4489-B921-72E8F40142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EA3D7669-AF68-4B15-8A3A-7F120AE0F0B6}"/>
              </a:ext>
            </a:extLst>
          </p:cNvPr>
          <p:cNvSpPr>
            <a:spLocks noGrp="1"/>
          </p:cNvSpPr>
          <p:nvPr>
            <p:ph type="dt" sz="half" idx="10"/>
          </p:nvPr>
        </p:nvSpPr>
        <p:spPr/>
        <p:txBody>
          <a:bodyPr/>
          <a:lstStyle/>
          <a:p>
            <a:fld id="{4654239D-231C-4BD8-8296-340C9BD9986A}" type="datetimeFigureOut">
              <a:rPr lang="tr-TR" smtClean="0"/>
              <a:t>18.03.2020</a:t>
            </a:fld>
            <a:endParaRPr lang="tr-TR"/>
          </a:p>
        </p:txBody>
      </p:sp>
      <p:sp>
        <p:nvSpPr>
          <p:cNvPr id="6" name="Alt Bilgi Yer Tutucusu 5">
            <a:extLst>
              <a:ext uri="{FF2B5EF4-FFF2-40B4-BE49-F238E27FC236}">
                <a16:creationId xmlns:a16="http://schemas.microsoft.com/office/drawing/2014/main" id="{54305428-CDFB-4C02-BEC8-A8854BD21BE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2FB16711-D18C-408C-9A0D-598C0392A5AD}"/>
              </a:ext>
            </a:extLst>
          </p:cNvPr>
          <p:cNvSpPr>
            <a:spLocks noGrp="1"/>
          </p:cNvSpPr>
          <p:nvPr>
            <p:ph type="sldNum" sz="quarter" idx="12"/>
          </p:nvPr>
        </p:nvSpPr>
        <p:spPr/>
        <p:txBody>
          <a:bodyPr/>
          <a:lstStyle/>
          <a:p>
            <a:fld id="{B7900604-64E5-4775-9637-5A4B9724D9FA}" type="slidenum">
              <a:rPr lang="tr-TR" smtClean="0"/>
              <a:t>‹#›</a:t>
            </a:fld>
            <a:endParaRPr lang="tr-TR"/>
          </a:p>
        </p:txBody>
      </p:sp>
    </p:spTree>
    <p:extLst>
      <p:ext uri="{BB962C8B-B14F-4D97-AF65-F5344CB8AC3E}">
        <p14:creationId xmlns:p14="http://schemas.microsoft.com/office/powerpoint/2010/main" val="1203645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E0856BC-2E0F-4459-AA29-3810D63C6F1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7410267E-A222-4B74-BE55-2A4DC6C47F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28DDA932-E897-4E4E-A730-902A4F7B25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CFE492D-FAB1-4E8C-BDA6-84F4E7803FB1}"/>
              </a:ext>
            </a:extLst>
          </p:cNvPr>
          <p:cNvSpPr>
            <a:spLocks noGrp="1"/>
          </p:cNvSpPr>
          <p:nvPr>
            <p:ph type="dt" sz="half" idx="10"/>
          </p:nvPr>
        </p:nvSpPr>
        <p:spPr/>
        <p:txBody>
          <a:bodyPr/>
          <a:lstStyle/>
          <a:p>
            <a:fld id="{4654239D-231C-4BD8-8296-340C9BD9986A}" type="datetimeFigureOut">
              <a:rPr lang="tr-TR" smtClean="0"/>
              <a:t>18.03.2020</a:t>
            </a:fld>
            <a:endParaRPr lang="tr-TR"/>
          </a:p>
        </p:txBody>
      </p:sp>
      <p:sp>
        <p:nvSpPr>
          <p:cNvPr id="6" name="Alt Bilgi Yer Tutucusu 5">
            <a:extLst>
              <a:ext uri="{FF2B5EF4-FFF2-40B4-BE49-F238E27FC236}">
                <a16:creationId xmlns:a16="http://schemas.microsoft.com/office/drawing/2014/main" id="{F27134DD-3BC6-46C2-B5D0-9CDF99C0ABE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1738008-729C-4F34-A2F9-3CE6841A31CB}"/>
              </a:ext>
            </a:extLst>
          </p:cNvPr>
          <p:cNvSpPr>
            <a:spLocks noGrp="1"/>
          </p:cNvSpPr>
          <p:nvPr>
            <p:ph type="sldNum" sz="quarter" idx="12"/>
          </p:nvPr>
        </p:nvSpPr>
        <p:spPr/>
        <p:txBody>
          <a:bodyPr/>
          <a:lstStyle/>
          <a:p>
            <a:fld id="{B7900604-64E5-4775-9637-5A4B9724D9FA}" type="slidenum">
              <a:rPr lang="tr-TR" smtClean="0"/>
              <a:t>‹#›</a:t>
            </a:fld>
            <a:endParaRPr lang="tr-TR"/>
          </a:p>
        </p:txBody>
      </p:sp>
    </p:spTree>
    <p:extLst>
      <p:ext uri="{BB962C8B-B14F-4D97-AF65-F5344CB8AC3E}">
        <p14:creationId xmlns:p14="http://schemas.microsoft.com/office/powerpoint/2010/main" val="3460994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35EA81-1970-4005-8C74-DBF88A6B947B}"/>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8E9E4176-08B5-44FB-A35D-4035226D5EBA}"/>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B7A7EBB-2E19-470C-968A-57F75B0E24C0}"/>
              </a:ext>
            </a:extLst>
          </p:cNvPr>
          <p:cNvSpPr>
            <a:spLocks noGrp="1"/>
          </p:cNvSpPr>
          <p:nvPr>
            <p:ph type="dt" sz="half" idx="10"/>
          </p:nvPr>
        </p:nvSpPr>
        <p:spPr/>
        <p:txBody>
          <a:bodyPr/>
          <a:lstStyle/>
          <a:p>
            <a:fld id="{4654239D-231C-4BD8-8296-340C9BD9986A}" type="datetimeFigureOut">
              <a:rPr lang="tr-TR" smtClean="0"/>
              <a:t>18.03.2020</a:t>
            </a:fld>
            <a:endParaRPr lang="tr-TR"/>
          </a:p>
        </p:txBody>
      </p:sp>
      <p:sp>
        <p:nvSpPr>
          <p:cNvPr id="5" name="Alt Bilgi Yer Tutucusu 4">
            <a:extLst>
              <a:ext uri="{FF2B5EF4-FFF2-40B4-BE49-F238E27FC236}">
                <a16:creationId xmlns:a16="http://schemas.microsoft.com/office/drawing/2014/main" id="{67214738-74BD-4373-A8AA-A1DA4F88253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0838519-B0A6-4AA9-8EA2-DC74F874421F}"/>
              </a:ext>
            </a:extLst>
          </p:cNvPr>
          <p:cNvSpPr>
            <a:spLocks noGrp="1"/>
          </p:cNvSpPr>
          <p:nvPr>
            <p:ph type="sldNum" sz="quarter" idx="12"/>
          </p:nvPr>
        </p:nvSpPr>
        <p:spPr/>
        <p:txBody>
          <a:bodyPr/>
          <a:lstStyle/>
          <a:p>
            <a:fld id="{B7900604-64E5-4775-9637-5A4B9724D9FA}" type="slidenum">
              <a:rPr lang="tr-TR" smtClean="0"/>
              <a:t>‹#›</a:t>
            </a:fld>
            <a:endParaRPr lang="tr-TR"/>
          </a:p>
        </p:txBody>
      </p:sp>
    </p:spTree>
    <p:extLst>
      <p:ext uri="{BB962C8B-B14F-4D97-AF65-F5344CB8AC3E}">
        <p14:creationId xmlns:p14="http://schemas.microsoft.com/office/powerpoint/2010/main" val="1510089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49E5A72A-DBDC-40F9-A096-74708EB7AF90}"/>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C716EC3E-2A15-4EBA-85EE-E1459FB144FB}"/>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35425C6-BAFC-421C-B876-F9BAA78C3873}"/>
              </a:ext>
            </a:extLst>
          </p:cNvPr>
          <p:cNvSpPr>
            <a:spLocks noGrp="1"/>
          </p:cNvSpPr>
          <p:nvPr>
            <p:ph type="dt" sz="half" idx="10"/>
          </p:nvPr>
        </p:nvSpPr>
        <p:spPr/>
        <p:txBody>
          <a:bodyPr/>
          <a:lstStyle/>
          <a:p>
            <a:fld id="{4654239D-231C-4BD8-8296-340C9BD9986A}" type="datetimeFigureOut">
              <a:rPr lang="tr-TR" smtClean="0"/>
              <a:t>18.03.2020</a:t>
            </a:fld>
            <a:endParaRPr lang="tr-TR"/>
          </a:p>
        </p:txBody>
      </p:sp>
      <p:sp>
        <p:nvSpPr>
          <p:cNvPr id="5" name="Alt Bilgi Yer Tutucusu 4">
            <a:extLst>
              <a:ext uri="{FF2B5EF4-FFF2-40B4-BE49-F238E27FC236}">
                <a16:creationId xmlns:a16="http://schemas.microsoft.com/office/drawing/2014/main" id="{B8F3B778-7A7B-4572-8495-107A6AD01DF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DD0EDFA-414F-406D-BF02-212B9B538544}"/>
              </a:ext>
            </a:extLst>
          </p:cNvPr>
          <p:cNvSpPr>
            <a:spLocks noGrp="1"/>
          </p:cNvSpPr>
          <p:nvPr>
            <p:ph type="sldNum" sz="quarter" idx="12"/>
          </p:nvPr>
        </p:nvSpPr>
        <p:spPr/>
        <p:txBody>
          <a:bodyPr/>
          <a:lstStyle/>
          <a:p>
            <a:fld id="{B7900604-64E5-4775-9637-5A4B9724D9FA}" type="slidenum">
              <a:rPr lang="tr-TR" smtClean="0"/>
              <a:t>‹#›</a:t>
            </a:fld>
            <a:endParaRPr lang="tr-TR"/>
          </a:p>
        </p:txBody>
      </p:sp>
    </p:spTree>
    <p:extLst>
      <p:ext uri="{BB962C8B-B14F-4D97-AF65-F5344CB8AC3E}">
        <p14:creationId xmlns:p14="http://schemas.microsoft.com/office/powerpoint/2010/main" val="3529265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26F124AE-2165-40F4-BB03-CA61AB6A6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FB8E5FA-A004-441A-B64B-BEFC0DC0BA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0109CD1-A356-4EA8-B54E-6DE4AFF2FC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54239D-231C-4BD8-8296-340C9BD9986A}" type="datetimeFigureOut">
              <a:rPr lang="tr-TR" smtClean="0"/>
              <a:t>18.03.2020</a:t>
            </a:fld>
            <a:endParaRPr lang="tr-TR"/>
          </a:p>
        </p:txBody>
      </p:sp>
      <p:sp>
        <p:nvSpPr>
          <p:cNvPr id="5" name="Alt Bilgi Yer Tutucusu 4">
            <a:extLst>
              <a:ext uri="{FF2B5EF4-FFF2-40B4-BE49-F238E27FC236}">
                <a16:creationId xmlns:a16="http://schemas.microsoft.com/office/drawing/2014/main" id="{64BFE616-809A-4BE9-B184-1A2C8BBA47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D3AD3D1B-1081-4B0A-A197-7095A75F99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900604-64E5-4775-9637-5A4B9724D9FA}" type="slidenum">
              <a:rPr lang="tr-TR" smtClean="0"/>
              <a:t>‹#›</a:t>
            </a:fld>
            <a:endParaRPr lang="tr-TR"/>
          </a:p>
        </p:txBody>
      </p:sp>
    </p:spTree>
    <p:extLst>
      <p:ext uri="{BB962C8B-B14F-4D97-AF65-F5344CB8AC3E}">
        <p14:creationId xmlns:p14="http://schemas.microsoft.com/office/powerpoint/2010/main" val="2149457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21FC4D99-29E7-4B7D-ACF2-F0F24CEBB68F}"/>
              </a:ext>
            </a:extLst>
          </p:cNvPr>
          <p:cNvSpPr/>
          <p:nvPr/>
        </p:nvSpPr>
        <p:spPr>
          <a:xfrm>
            <a:off x="1332089" y="1162756"/>
            <a:ext cx="7811911" cy="4893647"/>
          </a:xfrm>
          <a:prstGeom prst="rect">
            <a:avLst/>
          </a:prstGeom>
        </p:spPr>
        <p:txBody>
          <a:bodyPr wrap="square">
            <a:spAutoFit/>
          </a:bodyPr>
          <a:lstStyle/>
          <a:p>
            <a:pPr algn="ctr">
              <a:spcBef>
                <a:spcPts val="575"/>
              </a:spcBef>
              <a:spcAft>
                <a:spcPts val="0"/>
              </a:spcAft>
            </a:pPr>
            <a:r>
              <a:rPr lang="tr-TR" sz="3200" dirty="0">
                <a:latin typeface="Times New Roman" panose="02020603050405020304" pitchFamily="18" charset="0"/>
                <a:ea typeface="Times New Roman" panose="02020603050405020304" pitchFamily="18" charset="0"/>
              </a:rPr>
              <a:t>BİREY SAYISINA GÖRE REHBERLİK </a:t>
            </a:r>
            <a:endParaRPr lang="tr-TR" sz="3200" dirty="0">
              <a:effectLst/>
              <a:latin typeface="Times New Roman" panose="02020603050405020304" pitchFamily="18" charset="0"/>
              <a:ea typeface="Times New Roman" panose="02020603050405020304" pitchFamily="18" charset="0"/>
            </a:endParaRPr>
          </a:p>
          <a:p>
            <a:r>
              <a:rPr lang="tr-TR" sz="2800" dirty="0">
                <a:latin typeface="Calibri" panose="020F0502020204030204" pitchFamily="34" charset="0"/>
                <a:ea typeface="Times New Roman" panose="02020603050405020304" pitchFamily="18" charset="0"/>
                <a:cs typeface="Times New Roman" panose="02020603050405020304" pitchFamily="18" charset="0"/>
              </a:rPr>
              <a:t>	Rehberlik etkinlikleri bireyin ihtiyaç duyduğu nesnel bilgilerin verilmesine yönelik çalışmalar olarak kabul edilmektedir. Örneğin; öğrencileri okul ortamına alıştırma, okul kuralları ve olanaklarını tanıtma, kurslar, burslar, seçmeli dersler, üst okullar ve mesleklere ilişkin bilgi verme gibi yardımlar düşünülmektedir. Tek tek bireylere ya da gruplara sunulabilecek olan bu tür bilgilendirmelerde, psikolojik danışmanla danışan arasındaki ilişkinin niteliği yoğun psikolojik ilişkiyi gerektirmemektedir</a:t>
            </a:r>
            <a:endParaRPr lang="tr-TR" sz="2800" dirty="0"/>
          </a:p>
        </p:txBody>
      </p:sp>
    </p:spTree>
    <p:extLst>
      <p:ext uri="{BB962C8B-B14F-4D97-AF65-F5344CB8AC3E}">
        <p14:creationId xmlns:p14="http://schemas.microsoft.com/office/powerpoint/2010/main" val="3249933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197288-2E1D-4D14-90DE-AF7DE408FE5F}"/>
              </a:ext>
            </a:extLst>
          </p:cNvPr>
          <p:cNvSpPr>
            <a:spLocks noGrp="1"/>
          </p:cNvSpPr>
          <p:nvPr>
            <p:ph idx="1"/>
          </p:nvPr>
        </p:nvSpPr>
        <p:spPr/>
        <p:txBody>
          <a:bodyPr>
            <a:normAutofit lnSpcReduction="10000"/>
          </a:bodyPr>
          <a:lstStyle/>
          <a:p>
            <a:r>
              <a:rPr lang="tr-TR"/>
              <a:t>Yalnız, buradaki bilgi verme; ders anlatma olarak ifade edebileceğimiz konuları açıklama türündeki bilgi vermeden farklıdır. Daha çok öğrencilerin yaşantılarını, duygularını ve düşüncelerini ifade edebildiği, aktif katıldığı, karşılıklı etkileşime dayalı bir ortam içinde yürütülen çalışmalardır. </a:t>
            </a:r>
          </a:p>
          <a:p>
            <a:r>
              <a:rPr lang="tr-TR"/>
              <a:t>Rehberlik hizmetleri, bireyin genel kabul durumu ve sorununun yoğunluğu, bu hizmetten yararlanacak birey sayısı ve hizmet verecek uzman sayısı dikkate alındığından; ya bireysel ya da grup halinde verilmektedir. Yani, hizmetlerin verildiği birey sayısına göre rehberliği, “bireysel rehberlik” ve grup rehberliği” olmak üzere iki gruba ayırabiliriz.</a:t>
            </a:r>
          </a:p>
        </p:txBody>
      </p:sp>
    </p:spTree>
    <p:extLst>
      <p:ext uri="{BB962C8B-B14F-4D97-AF65-F5344CB8AC3E}">
        <p14:creationId xmlns:p14="http://schemas.microsoft.com/office/powerpoint/2010/main" val="2292780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F8792F0-4BE2-4642-81BE-505F6D4E21E3}"/>
              </a:ext>
            </a:extLst>
          </p:cNvPr>
          <p:cNvSpPr>
            <a:spLocks noGrp="1"/>
          </p:cNvSpPr>
          <p:nvPr>
            <p:ph idx="1"/>
          </p:nvPr>
        </p:nvSpPr>
        <p:spPr/>
        <p:txBody>
          <a:bodyPr>
            <a:normAutofit fontScale="92500" lnSpcReduction="10000"/>
          </a:bodyPr>
          <a:lstStyle/>
          <a:p>
            <a:r>
              <a:rPr lang="tr-TR" dirty="0"/>
              <a:t>Rehberlik hizmetleri yalnız bir kişiye uygulanıyorsa; yani yardım, psikolojik danışman ile danışan arasında gerçekleşiyorsa, buna “bireysel rehberlik” denir.</a:t>
            </a:r>
          </a:p>
          <a:p>
            <a:r>
              <a:rPr lang="tr-TR" dirty="0"/>
              <a:t>Rehberlik yardımı bir seferde bir grup bireye aynı anda veriliyorsa; yani yardım oluşumu, psikolojik danışman ile bir grup birey (danışanlar) arasında gerçekleşiyorsa buna da “grup rehberliği” denir.</a:t>
            </a:r>
          </a:p>
          <a:p>
            <a:r>
              <a:rPr lang="tr-TR" dirty="0"/>
              <a:t>Psikolojik danışma hizmetleri de aynı yaklaşımla “bireysel psikolojik danışma” ve “grupla psikolojik danışma” olarak iki başlık altında ifade edilebilir.</a:t>
            </a:r>
          </a:p>
          <a:p>
            <a:r>
              <a:rPr lang="tr-TR" dirty="0"/>
              <a:t>Rehberliğin psikolojik danışmanın dışında başka hizmet alanlarını da içeren daha geniş bir uygulama alanı olduğu; psikolojik danışmanın ise rehberlik hizmetlerinin özünü ve merkezini oluşturduğu görülmektedir</a:t>
            </a:r>
          </a:p>
        </p:txBody>
      </p:sp>
    </p:spTree>
    <p:extLst>
      <p:ext uri="{BB962C8B-B14F-4D97-AF65-F5344CB8AC3E}">
        <p14:creationId xmlns:p14="http://schemas.microsoft.com/office/powerpoint/2010/main" val="2407221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63A8E15-0B18-4AE9-A764-F7146C79F02A}"/>
              </a:ext>
            </a:extLst>
          </p:cNvPr>
          <p:cNvSpPr>
            <a:spLocks noGrp="1"/>
          </p:cNvSpPr>
          <p:nvPr>
            <p:ph idx="1"/>
          </p:nvPr>
        </p:nvSpPr>
        <p:spPr/>
        <p:txBody>
          <a:bodyPr>
            <a:normAutofit fontScale="92500" lnSpcReduction="10000"/>
          </a:bodyPr>
          <a:lstStyle/>
          <a:p>
            <a:r>
              <a:rPr lang="tr-TR" dirty="0"/>
              <a:t>Psikolojik danışmada danışmanla danışan arasında özel ve yoğun bir psikolojik ilişki kurulur. Bu yoğun ilişkinin kurulabilmesi için karşılıklı saygı, gönüllülük, samimiyet, güven, içtenlik gibi şartların yerine getirilmesi gerekmektedir. </a:t>
            </a:r>
          </a:p>
          <a:p>
            <a:r>
              <a:rPr lang="tr-TR" dirty="0"/>
              <a:t>Yani psikolojik danışma, </a:t>
            </a:r>
            <a:r>
              <a:rPr lang="tr-TR" dirty="0" err="1"/>
              <a:t>duyuşsal</a:t>
            </a:r>
            <a:r>
              <a:rPr lang="tr-TR" dirty="0"/>
              <a:t> yönü ağır basan, kendine özgü kuram, teknik ve ilkeleri olan, ancak bu alanda yetişmiş uzman kişiler tarafından sunulan bir sürecin anlatımıdır. </a:t>
            </a:r>
          </a:p>
          <a:p>
            <a:r>
              <a:rPr lang="tr-TR" dirty="0"/>
              <a:t>Rehberlikle ilgili literatür incelendiğinde, rehberlik hizmetlerinde bilgi vermenin ağırlıkta olduğu, hizmetlerin genellikle bireysel rehberlikten çok grup rehberliği çalışmaları olarak yürütüldüğünü görüyoruz. </a:t>
            </a:r>
          </a:p>
          <a:p>
            <a:r>
              <a:rPr lang="tr-TR" dirty="0"/>
              <a:t>Psikolojik danışma hizmetlerinin ise “bireysel psikolojik danışma” ve grupla psikolojik danışma” olarak uygulandığı görülmektedir. </a:t>
            </a:r>
          </a:p>
          <a:p>
            <a:endParaRPr lang="tr-TR" dirty="0"/>
          </a:p>
        </p:txBody>
      </p:sp>
    </p:spTree>
    <p:extLst>
      <p:ext uri="{BB962C8B-B14F-4D97-AF65-F5344CB8AC3E}">
        <p14:creationId xmlns:p14="http://schemas.microsoft.com/office/powerpoint/2010/main" val="4290762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2032D55-A11E-4F8D-936F-75D1DD4DE135}"/>
              </a:ext>
            </a:extLst>
          </p:cNvPr>
          <p:cNvSpPr>
            <a:spLocks noGrp="1"/>
          </p:cNvSpPr>
          <p:nvPr>
            <p:ph idx="1"/>
          </p:nvPr>
        </p:nvSpPr>
        <p:spPr/>
        <p:txBody>
          <a:bodyPr>
            <a:normAutofit fontScale="85000" lnSpcReduction="20000"/>
          </a:bodyPr>
          <a:lstStyle/>
          <a:p>
            <a:r>
              <a:rPr lang="tr-TR" dirty="0"/>
              <a:t>Grup rehberliği, yapılacak çalışmanın özelliklerine göre küçük veya büyük gruplarda yapılmaktadır. Ancak küçük gruplarla yapılan çalışmalar, etkileşim ağı yoğunlaştığı için daha etkili olmaktadır.</a:t>
            </a:r>
          </a:p>
          <a:p>
            <a:r>
              <a:rPr lang="tr-TR" dirty="0"/>
              <a:t>Grup rehberliği ile ilgili çalışmalar incelendiğinde; grup rehberliğinin kısa süreli bir oturumluk olabildiği gibi, uzun süreli ve birden fazla oturum olarak da yapıldığı görülmektedir. </a:t>
            </a:r>
          </a:p>
          <a:p>
            <a:r>
              <a:rPr lang="tr-TR" dirty="0"/>
              <a:t>Grup rehberliği çalışmaları, bilgi vermenin daha yoğun olduğu durumlardaki gibi, konunun özelliğine ve öğretmenlerin yeterliliğine göre ve gerekli ilkelere uymak koşulu ile sınıf öğretmenleri tarafından da yürütülebilir.</a:t>
            </a:r>
          </a:p>
          <a:p>
            <a:r>
              <a:rPr lang="tr-TR" dirty="0"/>
              <a:t>İster bireysel isterse grupla psikolojik danışma olsun; verilmek istenen psikolojik yardımlar tek tek bireye dönük olduğu gibi hizmetin amacını ve temelini oluşturan ilkeler de değişmez. Çünkü rehberlik yardımı, gruplar halinde verilse de birey, bu yardımın merkezinde yer almaktadır. Kaldı ki paylaşılan bilgiler, bireyin kendi dışında değil, onun kendisiyle, iç dünyasıyla, yani öznel yaşantısıyla ilgili bilgilerdir. </a:t>
            </a:r>
          </a:p>
          <a:p>
            <a:endParaRPr lang="tr-TR" dirty="0"/>
          </a:p>
        </p:txBody>
      </p:sp>
    </p:spTree>
    <p:extLst>
      <p:ext uri="{BB962C8B-B14F-4D97-AF65-F5344CB8AC3E}">
        <p14:creationId xmlns:p14="http://schemas.microsoft.com/office/powerpoint/2010/main" val="1355236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1487006-C069-45E9-8459-C95A2B8A903F}"/>
              </a:ext>
            </a:extLst>
          </p:cNvPr>
          <p:cNvSpPr>
            <a:spLocks noGrp="1"/>
          </p:cNvSpPr>
          <p:nvPr>
            <p:ph idx="1"/>
          </p:nvPr>
        </p:nvSpPr>
        <p:spPr/>
        <p:txBody>
          <a:bodyPr>
            <a:normAutofit fontScale="85000" lnSpcReduction="10000"/>
          </a:bodyPr>
          <a:lstStyle/>
          <a:p>
            <a:r>
              <a:rPr lang="tr-TR" dirty="0"/>
              <a:t>Verilen yardımlar, bireyin değişimini ve gelişimini hedeflemektedir. Bireysel rehberlikle grup rehberliğini birbirlerinden ayıran özellikleri belirtecek olursak;</a:t>
            </a:r>
          </a:p>
          <a:p>
            <a:r>
              <a:rPr lang="tr-TR" dirty="0"/>
              <a:t>1.Grupla rehberlik, bireysel rehberliğe göre, bir anda birden fazla insana yardım vermesi sebebiyle daha ekonomiktir.</a:t>
            </a:r>
          </a:p>
          <a:p>
            <a:r>
              <a:rPr lang="tr-TR" dirty="0"/>
              <a:t>2.Özellikle bireyin sosyal hayata hazırlanmasında grubun önemi dikkate alındığında; grupla rehberlik, bireysel rehberliğe göre daha verimlidir. Bununla birlikte homojen gruplarda, benzer sorunları olanların bir arada olmaları, iletişimi kolaylaştırabilir. Özellikle grupla psikolojik danışmanın sosyal ilişkilere ve insanın yaşadığı doğal ortama uygun olması da bir avantaj olarak değerlendirilebilir.</a:t>
            </a:r>
          </a:p>
          <a:p>
            <a:r>
              <a:rPr lang="tr-TR" dirty="0"/>
              <a:t>3.Bireysel psikolojik danışmada, grupla psikolojik danışmaya göre daha yoğun duygusal sorunların ele alındığı, soruna daha detaylı yaklaşıldığı dikkate alındığında bireysel danışmanın grupla psikolojik danışmaya göre daha etkili olduğu söylenebilir.</a:t>
            </a:r>
          </a:p>
          <a:p>
            <a:endParaRPr lang="tr-TR" dirty="0"/>
          </a:p>
        </p:txBody>
      </p:sp>
    </p:spTree>
    <p:extLst>
      <p:ext uri="{BB962C8B-B14F-4D97-AF65-F5344CB8AC3E}">
        <p14:creationId xmlns:p14="http://schemas.microsoft.com/office/powerpoint/2010/main" val="331986477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659</Words>
  <Application>Microsoft Office PowerPoint</Application>
  <PresentationFormat>Geniş ekran</PresentationFormat>
  <Paragraphs>20</Paragraphs>
  <Slides>6</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6</vt:i4>
      </vt:variant>
    </vt:vector>
  </HeadingPairs>
  <TitlesOfParts>
    <vt:vector size="11" baseType="lpstr">
      <vt:lpstr>Arial</vt:lpstr>
      <vt:lpstr>Calibri</vt:lpstr>
      <vt:lpstr>Calibri Light</vt:lpstr>
      <vt:lpstr>Times New Roman</vt:lpstr>
      <vt:lpstr>Office Teması</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1</cp:revision>
  <dcterms:created xsi:type="dcterms:W3CDTF">2020-03-18T11:26:18Z</dcterms:created>
  <dcterms:modified xsi:type="dcterms:W3CDTF">2020-03-18T11:27:36Z</dcterms:modified>
</cp:coreProperties>
</file>